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customXml/item1.xml" ContentType="application/xml"/>
  <Override PartName="/customXml/itemProps1.xml" ContentType="application/vnd.openxmlformats-officedocument.customXmlProperties+xml"/>
  <Override PartName="/customXml/item2.xml" ContentType="application/xml"/>
  <Override PartName="/customXml/_rels/item3.xml.rels" ContentType="application/vnd.openxmlformats-package.relationships+xml"/>
  <Override PartName="/customXml/_rels/item2.xml.rels" ContentType="application/vnd.openxmlformats-package.relationships+xml"/>
  <Override PartName="/customXml/_rels/item1.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ppt/presentation.xml" ContentType="application/vnd.openxmlformats-officedocument.presentationml.presentation.main+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_rels/notesSlide18.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3.xml.rels" ContentType="application/vnd.openxmlformats-package.relationships+xml"/>
  <Override PartName="/ppt/notesSlides/_rels/notesSlide22.xml.rels" ContentType="application/vnd.openxmlformats-package.relationships+xml"/>
  <Override PartName="/ppt/notesSlides/_rels/notesSlide11.xml.rels" ContentType="application/vnd.openxmlformats-package.relationships+xml"/>
  <Override PartName="/ppt/notesSlides/_rels/notesSlide24.xml.rels" ContentType="application/vnd.openxmlformats-package.relationships+xml"/>
  <Override PartName="/ppt/notesSlides/_rels/notesSlide39.xml.rels" ContentType="application/vnd.openxmlformats-package.relationships+xml"/>
  <Override PartName="/ppt/notesSlides/_rels/notesSlide17.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14.xml.rels" ContentType="application/vnd.openxmlformats-package.relationships+xml"/>
  <Override PartName="/ppt/notesSlides/_rels/notesSlide10.xml.rels" ContentType="application/vnd.openxmlformats-package.relationships+xml"/>
  <Override PartName="/ppt/notesSlides/_rels/notesSlide1.xml.rels" ContentType="application/vnd.openxmlformats-package.relationships+xml"/>
  <Override PartName="/ppt/notesSlides/_rels/notesSlide5.xml.rels" ContentType="application/vnd.openxmlformats-package.relationships+xml"/>
  <Override PartName="/ppt/notesSlides/_rels/notesSlide13.xml.rels" ContentType="application/vnd.openxmlformats-package.relationships+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15.xml.rels" ContentType="application/vnd.openxmlformats-package.relationships+xml"/>
  <Override PartName="/ppt/notesSlides/_rels/notesSlide31.xml.rels" ContentType="application/vnd.openxmlformats-package.relationships+xml"/>
  <Override PartName="/ppt/notesSlides/_rels/notesSlide21.xml.rels" ContentType="application/vnd.openxmlformats-package.relationships+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39.xml" ContentType="application/vnd.openxmlformats-officedocument.presentationml.notesSlide+xml"/>
  <Override PartName="/ppt/notesSlides/notesSlide31.xml" ContentType="application/vnd.openxmlformats-officedocument.presentationml.notesSlide+xml"/>
  <Override PartName="/ppt/notesSlides/notesSlide24.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_rels/presentation.xml.rels" ContentType="application/vnd.openxmlformats-package.relationships+xml"/>
  <Override PartName="/ppt/media/image58.png" ContentType="image/png"/>
  <Override PartName="/ppt/media/image56.png" ContentType="image/png"/>
  <Override PartName="/ppt/media/image40.jpeg" ContentType="image/jpeg"/>
  <Override PartName="/ppt/media/image55.png" ContentType="image/png"/>
  <Override PartName="/ppt/media/image54.png" ContentType="image/png"/>
  <Override PartName="/ppt/media/image53.png" ContentType="image/png"/>
  <Override PartName="/ppt/media/image52.png" ContentType="image/png"/>
  <Override PartName="/ppt/media/image51.png" ContentType="image/png"/>
  <Override PartName="/ppt/media/image50.png" ContentType="image/png"/>
  <Override PartName="/ppt/media/image47.png" ContentType="image/png"/>
  <Override PartName="/ppt/media/image10.png" ContentType="image/png"/>
  <Override PartName="/ppt/media/image1.jpeg" ContentType="image/jpeg"/>
  <Override PartName="/ppt/media/image38.jpeg" ContentType="image/jpeg"/>
  <Override PartName="/ppt/media/image28.png" ContentType="image/png"/>
  <Override PartName="/ppt/media/image16.jpeg" ContentType="image/jpeg"/>
  <Override PartName="/ppt/media/image20.png" ContentType="image/png"/>
  <Override PartName="/ppt/media/image57.png" ContentType="image/png"/>
  <Override PartName="/ppt/media/image29.png" ContentType="image/png"/>
  <Override PartName="/ppt/media/image17.png" ContentType="image/png"/>
  <Override PartName="/ppt/media/image5.png" ContentType="image/png"/>
  <Override PartName="/ppt/media/image35.png" ContentType="image/png"/>
  <Override PartName="/ppt/media/image21.jpeg" ContentType="image/jpeg"/>
  <Override PartName="/ppt/media/image65.png" ContentType="image/png"/>
  <Override PartName="/ppt/media/image22.png" ContentType="image/png"/>
  <Override PartName="/ppt/media/image67.png" ContentType="image/png"/>
  <Override PartName="/ppt/media/image30.png" ContentType="image/png"/>
  <Override PartName="/ppt/media/image64.png" ContentType="image/png"/>
  <Override PartName="/ppt/media/image63.png" ContentType="image/png"/>
  <Override PartName="/ppt/media/image25.png" ContentType="image/png"/>
  <Override PartName="/ppt/media/image62.png" ContentType="image/png"/>
  <Override PartName="/ppt/media/image59.png" ContentType="image/png"/>
  <Override PartName="/ppt/media/image66.jpeg" ContentType="image/jpeg"/>
  <Override PartName="/ppt/media/image48.png" ContentType="image/png"/>
  <Override PartName="/ppt/media/image11.jpeg" ContentType="image/jpeg"/>
  <Override PartName="/ppt/media/image24.png" ContentType="image/png"/>
  <Override PartName="/ppt/media/image26.jpeg" ContentType="image/jpeg"/>
  <Override PartName="/ppt/media/image68.jpeg" ContentType="image/jpeg"/>
  <Override PartName="/ppt/media/image61.png" ContentType="image/png"/>
  <Override PartName="/ppt/media/image60.png" ContentType="image/png"/>
  <Override PartName="/ppt/media/image23.png" ContentType="image/png"/>
  <Override PartName="/ppt/media/image14.png" ContentType="image/png"/>
  <Override PartName="/ppt/media/image2.png" ContentType="image/png"/>
  <Override PartName="/ppt/media/image32.png" ContentType="image/png"/>
  <Override PartName="/ppt/media/image15.png" ContentType="image/png"/>
  <Override PartName="/ppt/media/image3.png" ContentType="image/png"/>
  <Override PartName="/ppt/media/image33.png" ContentType="image/png"/>
  <Override PartName="/ppt/media/image27.png" ContentType="image/png"/>
  <Override PartName="/ppt/media/image4.png" ContentType="image/png"/>
  <Override PartName="/ppt/media/image34.png" ContentType="image/png"/>
  <Override PartName="/ppt/media/image42.jpeg" ContentType="image/jpeg"/>
  <Override PartName="/ppt/media/image18.png" ContentType="image/png"/>
  <Override PartName="/ppt/media/image6.png" ContentType="image/png"/>
  <Override PartName="/ppt/media/image36.png" ContentType="image/png"/>
  <Override PartName="/ppt/media/image19.png" ContentType="image/png"/>
  <Override PartName="/ppt/media/image7.png" ContentType="image/png"/>
  <Override PartName="/ppt/media/image37.png" ContentType="image/png"/>
  <Override PartName="/ppt/media/image12.png" ContentType="image/png"/>
  <Override PartName="/ppt/media/image49.png" ContentType="image/png"/>
  <Override PartName="/ppt/media/image8.png" ContentType="image/png"/>
  <Override PartName="/ppt/media/image13.png" ContentType="image/png"/>
  <Override PartName="/ppt/media/image9.png" ContentType="image/png"/>
  <Override PartName="/ppt/media/image39.png" ContentType="image/png"/>
  <Override PartName="/ppt/media/image31.jpeg" ContentType="image/jpeg"/>
  <Override PartName="/ppt/media/image44.png" ContentType="image/png"/>
  <Override PartName="/ppt/media/image41.png" ContentType="image/png"/>
  <Override PartName="/ppt/media/image43.png" ContentType="image/png"/>
  <Override PartName="/ppt/media/image45.png" ContentType="image/png"/>
  <Override PartName="/ppt/media/image46.png" ContentType="image/png"/>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13.xml.rels" ContentType="application/vnd.openxmlformats-package.relationships+xml"/>
  <Override PartName="/ppt/slideLayouts/_rels/slideLayout58.xml.rels" ContentType="application/vnd.openxmlformats-package.relationships+xml"/>
  <Override PartName="/ppt/slideLayouts/_rels/slideLayout65.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51.xml.rels" ContentType="application/vnd.openxmlformats-package.relationships+xml"/>
  <Override PartName="/ppt/slideLayouts/_rels/slideLayout12.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69.xml.rels" ContentType="application/vnd.openxmlformats-package.relationships+xml"/>
  <Override PartName="/ppt/slideLayouts/_rels/slideLayout63.xml.rels" ContentType="application/vnd.openxmlformats-package.relationships+xml"/>
  <Override PartName="/ppt/slideLayouts/_rels/slideLayout47.xml.rels" ContentType="application/vnd.openxmlformats-package.relationships+xml"/>
  <Override PartName="/ppt/slideLayouts/_rels/slideLayout53.xml.rels" ContentType="application/vnd.openxmlformats-package.relationships+xml"/>
  <Override PartName="/ppt/slideLayouts/_rels/slideLayout46.xml.rels" ContentType="application/vnd.openxmlformats-package.relationships+xml"/>
  <Override PartName="/ppt/slideLayouts/_rels/slideLayout62.xml.rels" ContentType="application/vnd.openxmlformats-package.relationships+xml"/>
  <Override PartName="/ppt/slideLayouts/_rels/slideLayout50.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14.xml.rels" ContentType="application/vnd.openxmlformats-package.relationships+xml"/>
  <Override PartName="/ppt/slideLayouts/_rels/slideLayout8.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5.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70.xml.rels" ContentType="application/vnd.openxmlformats-package.relationships+xml"/>
  <Override PartName="/ppt/slideLayouts/_rels/slideLayout66.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64.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19.xml" ContentType="application/vnd.openxmlformats-officedocument.presentationml.slideLayout+xml"/>
  <Override PartName="/ppt/slideLayouts/slideLayout61.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58.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2.xml" ContentType="application/vnd.openxmlformats-officedocument.presentationml.slideLayout+xml"/>
  <Override PartName="/ppt/slideLayouts/slideLayout23.xml" ContentType="application/vnd.openxmlformats-officedocument.presentationml.slideLayout+xml"/>
  <Override PartName="/ppt/slideLayouts/slideLayout71.xml" ContentType="application/vnd.openxmlformats-officedocument.presentationml.slideLayout+xml"/>
  <Override PartName="/ppt/slideLayouts/slideLayout29.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70.xml" ContentType="application/vnd.openxmlformats-officedocument.presentationml.slideLayout+xml"/>
  <Override PartName="/ppt/slideLayouts/slideLayout28.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_rels/slide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2.xml" ContentType="application/vnd.openxmlformats-officedocument.presentationml.slide+xml"/>
  <Override PartName="/ppt/slides/slide44.xml" ContentType="application/vnd.openxmlformats-officedocument.presentationml.slide+xml"/>
  <Override PartName="/ppt/slides/slide9.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6.xml" ContentType="application/vnd.openxmlformats-officedocument.presentationml.slide+xml"/>
  <Override PartName="/ppt/slides/slide41.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comments/comment5.xml" ContentType="application/vnd.openxmlformats-officedocument.presentationml.comments+xml"/>
  <Override PartName="/ppt/comments/comment38.xml" ContentType="application/vnd.openxmlformats-officedocument.presentationml.comments+xml"/>
  <Override PartName="/ppt/comments/comment16.xml" ContentType="application/vnd.openxmlformats-officedocument.presentationml.comments+xml"/>
  <Override PartName="/ppt/comments/comment35.xml" ContentType="application/vnd.openxmlformats-officedocument.presentationml.comments+xml"/>
  <Override PartName="/ppt/comments/comment40.xml" ContentType="application/vnd.openxmlformats-officedocument.presentationml.comments+xml"/>
  <Override PartName="/ppt/commentAuthors.xml" ContentType="application/vnd.openxmlformats-officedocument.presentationml.commentAuthor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Lst>
  <p:sldSz cx="12192000" cy="6858000"/>
  <p:notesSz cx="6858000" cy="9029700"/>
</p:presentation>
</file>

<file path=ppt/commentAuthors.xml><?xml version="1.0" encoding="utf-8"?>
<p:cmAuthorLst xmlns:p="http://schemas.openxmlformats.org/presentationml/2006/main">
  <p:cmAuthor id="1" name="Andre Odermatt" initials="AO" lastIdx="3" clrIdx="1"/>
  <p:cmAuthor id="0" name="John Breitenbach" initials="JB"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presProps" Target="presProps.xml"/><Relationship Id="rId54" Type="http://schemas.openxmlformats.org/officeDocument/2006/relationships/commentAuthors" Target="commentAuthors.xml"/>
</Relationships>
</file>

<file path=ppt/comments/comment16.xml><?xml version="1.0" encoding="utf-8"?>
<p:cmLst xmlns:p="http://schemas.openxmlformats.org/presentationml/2006/main">
  <p:cm authorId="0" dt="2023-06-23T23:34:03.994000000" idx="2">
    <p:pos x="0" y="1080"/>
    <p:text>Will this show domain partitions or publisher/subscriber partitions, or all three?</p:text>
  </p:cm>
  <p:cm authorId="1" dt="2023-06-23T23:34:03.994000000" idx="2">
    <p:pos x="0" y="1080"/>
    <p:text>I took those slides from Dan and since that was one year ago it is publisher/subscriber partitions. 
What do we want it to be? Are domain partitions interoperable between vendors? If not we should not have it here.</p:text>
  </p:cm>
</p:cmLst>
</file>

<file path=ppt/comments/comment35.xml><?xml version="1.0" encoding="utf-8"?>
<p:cmLst xmlns:p="http://schemas.openxmlformats.org/presentationml/2006/main">
  <p:cm authorId="0" dt="2023-06-23T20:56:57.911000000" idx="3">
    <p:pos x="6118" y="0"/>
    <p:text>Same as early comment: make this about a problem for Unity - "Connexting Unity simulations to..."</p:text>
  </p:cm>
</p:cmLst>
</file>

<file path=ppt/comments/comment38.xml><?xml version="1.0" encoding="utf-8"?>
<p:cmLst xmlns:p="http://schemas.openxmlformats.org/presentationml/2006/main">
  <p:cm authorId="0" dt="2023-06-23T20:58:44.444000000" idx="4">
    <p:pos x="6118" y="0"/>
    <p:text>Where is the script that publishes the data?  That should be highlighted.</p:text>
  </p:cm>
</p:cmLst>
</file>

<file path=ppt/comments/comment40.xml><?xml version="1.0" encoding="utf-8"?>
<p:cmLst xmlns:p="http://schemas.openxmlformats.org/presentationml/2006/main">
  <p:cm authorId="0" dt="2023-06-24T05:34:48.480000000" idx="5">
    <p:pos x="6118" y="0"/>
    <p:text>This data types looks similar to the one from the Unreal example - would these two sims now talk to each other?</p:text>
  </p:cm>
  <p:cm authorId="1" dt="2023-06-24T05:34:48.480000000" idx="3">
    <p:pos x="6118" y="0"/>
    <p:text>Yes and No, :) yes since the data type are the same however Unity and Unreal have different coordinate systems and units. X in Unreal doesn't mean the same as X in Unity. Also moving by 5 along X is not the same distance in Unreal and Unity.</p:text>
  </p:cm>
</p:cmLst>
</file>

<file path=ppt/comments/comment5.xml><?xml version="1.0" encoding="utf-8"?>
<p:cmLst xmlns:p="http://schemas.openxmlformats.org/presentationml/2006/main">
  <p:cm authorId="0" dt="2023-06-23T23:30:45.719000000" idx="1">
    <p:pos x="360" y="1080"/>
    <p:text>Python, Javascript, Rust</p:text>
  </p:cm>
  <p:cm authorId="1" dt="2023-06-23T23:30:45.719000000" idx="1">
    <p:pos x="360" y="1080"/>
    <p:text>Do we have Rust?</p:text>
  </p:cm>
</p:cmLst>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en-US" sz="3200" spc="-1" strike="noStrike">
                <a:solidFill>
                  <a:srgbClr val="000000"/>
                </a:solidFill>
                <a:latin typeface="Tahoma"/>
              </a:rPr>
              <a:t>Click to move the slide</a:t>
            </a:r>
            <a:endParaRPr b="0" lang="en-US" sz="3200" spc="-1" strike="noStrike">
              <a:solidFill>
                <a:srgbClr val="000000"/>
              </a:solidFill>
              <a:latin typeface="Tahoma"/>
            </a:endParaRPr>
          </a:p>
        </p:txBody>
      </p:sp>
      <p:sp>
        <p:nvSpPr>
          <p:cNvPr id="300"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a:t>
            </a:r>
            <a:r>
              <a:rPr b="0" lang="en-US" sz="2000" spc="-1" strike="noStrike">
                <a:latin typeface="Arial"/>
              </a:rPr>
              <a:t>edit </a:t>
            </a:r>
            <a:r>
              <a:rPr b="0" lang="en-US" sz="2000" spc="-1" strike="noStrike">
                <a:latin typeface="Arial"/>
              </a:rPr>
              <a:t>the </a:t>
            </a:r>
            <a:r>
              <a:rPr b="0" lang="en-US" sz="2000" spc="-1" strike="noStrike">
                <a:latin typeface="Arial"/>
              </a:rPr>
              <a:t>notes </a:t>
            </a:r>
            <a:r>
              <a:rPr b="0" lang="en-US" sz="2000" spc="-1" strike="noStrike">
                <a:latin typeface="Arial"/>
              </a:rPr>
              <a:t>format</a:t>
            </a:r>
            <a:endParaRPr b="0" lang="en-US" sz="2000" spc="-1" strike="noStrike">
              <a:latin typeface="Arial"/>
            </a:endParaRPr>
          </a:p>
        </p:txBody>
      </p:sp>
      <p:sp>
        <p:nvSpPr>
          <p:cNvPr id="301"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302" name="PlaceHolder 4"/>
          <p:cNvSpPr>
            <a:spLocks noGrp="1"/>
          </p:cNvSpPr>
          <p:nvPr>
            <p:ph type="dt" idx="6"/>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303" name="PlaceHolder 5"/>
          <p:cNvSpPr>
            <a:spLocks noGrp="1"/>
          </p:cNvSpPr>
          <p:nvPr>
            <p:ph type="ftr" idx="7"/>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304" name="PlaceHolder 6"/>
          <p:cNvSpPr>
            <a:spLocks noGrp="1"/>
          </p:cNvSpPr>
          <p:nvPr>
            <p:ph type="sldNum" idx="8"/>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D821A3E3-2D69-4C64-9AA1-E1CBE1A9A4E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7" name="PlaceHolder 1"/>
          <p:cNvSpPr>
            <a:spLocks noGrp="1"/>
          </p:cNvSpPr>
          <p:nvPr>
            <p:ph type="sldNum" idx="11"/>
          </p:nvPr>
        </p:nvSpPr>
        <p:spPr>
          <a:xfrm>
            <a:off x="3886200" y="8577360"/>
            <a:ext cx="2971440" cy="452160"/>
          </a:xfrm>
          <a:prstGeom prst="rect">
            <a:avLst/>
          </a:prstGeom>
          <a:noFill/>
          <a:ln w="9360">
            <a:noFill/>
          </a:ln>
        </p:spPr>
        <p:txBody>
          <a:bodyPr numCol="1" spcCol="0" lIns="90720" rIns="90720" tIns="45360" bIns="45360" anchor="b">
            <a:noAutofit/>
          </a:bodyPr>
          <a:lstStyle>
            <a:lvl1pPr algn="r">
              <a:lnSpc>
                <a:spcPct val="100000"/>
              </a:lnSpc>
              <a:buNone/>
              <a:defRPr b="0" lang="en-US" sz="1200" spc="-1" strike="noStrike">
                <a:latin typeface="Times New Roman"/>
              </a:defRPr>
            </a:lvl1pPr>
          </a:lstStyle>
          <a:p>
            <a:pPr algn="r">
              <a:lnSpc>
                <a:spcPct val="100000"/>
              </a:lnSpc>
              <a:buNone/>
            </a:pPr>
            <a:fld id="{DB8272CA-DDDA-486F-B725-BCCC389ECBC3}" type="slidenum">
              <a:rPr b="0" lang="en-US" sz="1200" spc="-1" strike="noStrike">
                <a:latin typeface="Times New Roman"/>
              </a:rPr>
              <a:t>34</a:t>
            </a:fld>
            <a:endParaRPr b="0" lang="en-US" sz="1200" spc="-1" strike="noStrike">
              <a:latin typeface="Times New Roman"/>
            </a:endParaRPr>
          </a:p>
        </p:txBody>
      </p:sp>
      <p:sp>
        <p:nvSpPr>
          <p:cNvPr id="858" name="PlaceHolder 2"/>
          <p:cNvSpPr>
            <a:spLocks noGrp="1"/>
          </p:cNvSpPr>
          <p:nvPr>
            <p:ph type="sldImg"/>
          </p:nvPr>
        </p:nvSpPr>
        <p:spPr>
          <a:xfrm>
            <a:off x="419040" y="676440"/>
            <a:ext cx="6019560" cy="3385800"/>
          </a:xfrm>
          <a:prstGeom prst="rect">
            <a:avLst/>
          </a:prstGeom>
          <a:ln w="0">
            <a:noFill/>
          </a:ln>
        </p:spPr>
      </p:sp>
      <p:sp>
        <p:nvSpPr>
          <p:cNvPr id="859" name="PlaceHolder 3"/>
          <p:cNvSpPr>
            <a:spLocks noGrp="1"/>
          </p:cNvSpPr>
          <p:nvPr>
            <p:ph type="body"/>
          </p:nvPr>
        </p:nvSpPr>
        <p:spPr>
          <a:xfrm>
            <a:off x="914400" y="4289400"/>
            <a:ext cx="5028840" cy="4063680"/>
          </a:xfrm>
          <a:prstGeom prst="rect">
            <a:avLst/>
          </a:prstGeom>
          <a:noFill/>
          <a:ln w="9360">
            <a:noFill/>
          </a:ln>
        </p:spPr>
        <p:txBody>
          <a:bodyPr numCol="1" spcCol="0" lIns="90720" rIns="90720" tIns="45360" bIns="45360" anchor="t">
            <a:noAutofit/>
          </a:bodyPr>
          <a:p>
            <a:endParaRPr b="0" lang="en-US"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2" name="PlaceHolder 1"/>
          <p:cNvSpPr>
            <a:spLocks noGrp="1"/>
          </p:cNvSpPr>
          <p:nvPr>
            <p:ph type="sldImg"/>
          </p:nvPr>
        </p:nvSpPr>
        <p:spPr>
          <a:xfrm>
            <a:off x="380880" y="685800"/>
            <a:ext cx="6095520" cy="3428640"/>
          </a:xfrm>
          <a:prstGeom prst="rect">
            <a:avLst/>
          </a:prstGeom>
          <a:ln w="0">
            <a:noFill/>
          </a:ln>
        </p:spPr>
      </p:sp>
      <p:sp>
        <p:nvSpPr>
          <p:cNvPr id="873"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XML and JSON fully describe the data in each message, but contain a lot of redundant information</a:t>
            </a:r>
            <a:endParaRPr b="0" lang="en-US" sz="2000" spc="-1" strike="noStrike">
              <a:latin typeface="Arial"/>
            </a:endParaRPr>
          </a:p>
          <a:p>
            <a:pPr>
              <a:lnSpc>
                <a:spcPct val="100000"/>
              </a:lnSpc>
              <a:buNone/>
              <a:tabLst>
                <a:tab algn="l" pos="0"/>
              </a:tabLst>
            </a:pPr>
            <a:r>
              <a:rPr b="0" lang="en-US" sz="2000" spc="-1" strike="noStrike">
                <a:latin typeface="Arial"/>
              </a:rPr>
              <a:t>Data readers can understand the data flowing through them</a:t>
            </a:r>
            <a:endParaRPr b="0" lang="en-US" sz="2000" spc="-1" strike="noStrike">
              <a:latin typeface="Arial"/>
            </a:endParaRPr>
          </a:p>
          <a:p>
            <a:pPr>
              <a:lnSpc>
                <a:spcPct val="100000"/>
              </a:lnSpc>
              <a:buNone/>
              <a:tabLst>
                <a:tab algn="l" pos="0"/>
              </a:tabLst>
            </a:pPr>
            <a:r>
              <a:rPr b="0" lang="en-US" sz="2000" spc="-1" strike="noStrike">
                <a:latin typeface="Arial"/>
              </a:rPr>
              <a:t>DDS can optionally send the type information once during discovery, then uses efficient binary representation</a:t>
            </a:r>
            <a:endParaRPr b="0" lang="en-US" sz="2000" spc="-1" strike="noStrike">
              <a:latin typeface="Arial"/>
            </a:endParaRPr>
          </a:p>
          <a:p>
            <a:pPr>
              <a:lnSpc>
                <a:spcPct val="100000"/>
              </a:lnSpc>
              <a:buNone/>
              <a:tabLst>
                <a:tab algn="l" pos="0"/>
              </a:tabLst>
            </a:pPr>
            <a:r>
              <a:rPr b="0" lang="en-US" sz="2000" spc="-1" strike="noStrike">
                <a:latin typeface="Arial"/>
              </a:rPr>
              <a:t>DDS doesn’t even need to send type info if both sides have pre-shared type information</a:t>
            </a:r>
            <a:endParaRPr b="0" lang="en-US" sz="2000" spc="-1" strike="noStrike">
              <a:latin typeface="Arial"/>
            </a:endParaRPr>
          </a:p>
          <a:p>
            <a:pPr>
              <a:lnSpc>
                <a:spcPct val="100000"/>
              </a:lnSpc>
              <a:buNone/>
              <a:tabLst>
                <a:tab algn="l" pos="0"/>
              </a:tabLst>
            </a:pPr>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PlaceHolder 1"/>
          <p:cNvSpPr>
            <a:spLocks noGrp="1"/>
          </p:cNvSpPr>
          <p:nvPr>
            <p:ph type="sldImg"/>
          </p:nvPr>
        </p:nvSpPr>
        <p:spPr>
          <a:xfrm>
            <a:off x="380880" y="685800"/>
            <a:ext cx="6095520" cy="3428640"/>
          </a:xfrm>
          <a:prstGeom prst="rect">
            <a:avLst/>
          </a:prstGeom>
          <a:ln w="0">
            <a:noFill/>
          </a:ln>
        </p:spPr>
      </p:sp>
      <p:sp>
        <p:nvSpPr>
          <p:cNvPr id="875"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For this first demo the key is to show how the creation of the different elements looks within the system. Simply opening two instances of Shapes demo and do the following:</a:t>
            </a:r>
            <a:endParaRPr b="0" lang="en-US" sz="2000" spc="-1" strike="noStrike">
              <a:latin typeface="Arial"/>
            </a:endParaRPr>
          </a:p>
          <a:p>
            <a:pPr marL="228600" indent="-228600">
              <a:lnSpc>
                <a:spcPct val="100000"/>
              </a:lnSpc>
              <a:buClr>
                <a:srgbClr val="000000"/>
              </a:buClr>
              <a:buFont typeface="Calibri"/>
              <a:buAutoNum type="arabicPeriod"/>
              <a:tabLst>
                <a:tab algn="l" pos="0"/>
              </a:tabLst>
            </a:pPr>
            <a:r>
              <a:rPr b="0" lang="en-US" sz="2000" spc="-1" strike="noStrike">
                <a:latin typeface="Arial"/>
              </a:rPr>
              <a:t>Shapes Demo A</a:t>
            </a:r>
            <a:endParaRPr b="0" lang="en-US" sz="2000" spc="-1" strike="noStrike">
              <a:latin typeface="Arial"/>
            </a:endParaRPr>
          </a:p>
          <a:p>
            <a:pPr lvl="1" marL="685800" indent="-228600">
              <a:lnSpc>
                <a:spcPct val="100000"/>
              </a:lnSpc>
              <a:buClr>
                <a:srgbClr val="000000"/>
              </a:buClr>
              <a:buFont typeface="Arial"/>
              <a:buChar char="•"/>
              <a:tabLst>
                <a:tab algn="l" pos="0"/>
              </a:tabLst>
            </a:pPr>
            <a:r>
              <a:rPr b="0" lang="en-US" sz="2000" spc="-1" strike="noStrike">
                <a:latin typeface="Arial"/>
              </a:rPr>
              <a:t>Create Square Writer</a:t>
            </a:r>
            <a:endParaRPr b="0" lang="en-US" sz="2000" spc="-1" strike="noStrike">
              <a:latin typeface="Arial"/>
            </a:endParaRPr>
          </a:p>
          <a:p>
            <a:pPr lvl="1" marL="685800" indent="-228600">
              <a:lnSpc>
                <a:spcPct val="100000"/>
              </a:lnSpc>
              <a:buClr>
                <a:srgbClr val="000000"/>
              </a:buClr>
              <a:buFont typeface="Arial"/>
              <a:buChar char="•"/>
              <a:tabLst>
                <a:tab algn="l" pos="0"/>
              </a:tabLst>
            </a:pPr>
            <a:r>
              <a:rPr b="0" lang="en-US" sz="2000" spc="-1" strike="noStrike">
                <a:latin typeface="Arial"/>
              </a:rPr>
              <a:t>Create Circle Writer</a:t>
            </a:r>
            <a:endParaRPr b="0" lang="en-US" sz="2000" spc="-1" strike="noStrike">
              <a:latin typeface="Arial"/>
            </a:endParaRPr>
          </a:p>
          <a:p>
            <a:pPr lvl="1" marL="685800" indent="-228600">
              <a:lnSpc>
                <a:spcPct val="100000"/>
              </a:lnSpc>
              <a:buClr>
                <a:srgbClr val="000000"/>
              </a:buClr>
              <a:buFont typeface="Arial"/>
              <a:buChar char="•"/>
              <a:tabLst>
                <a:tab algn="l" pos="0"/>
              </a:tabLst>
            </a:pPr>
            <a:r>
              <a:rPr b="0" lang="en-US" sz="2000" spc="-1" strike="noStrike">
                <a:latin typeface="Arial"/>
              </a:rPr>
              <a:t>Create Triangle Reader</a:t>
            </a:r>
            <a:endParaRPr b="0" lang="en-US" sz="2000" spc="-1" strike="noStrike">
              <a:latin typeface="Arial"/>
            </a:endParaRPr>
          </a:p>
          <a:p>
            <a:pPr marL="228600" indent="-228600">
              <a:lnSpc>
                <a:spcPct val="100000"/>
              </a:lnSpc>
              <a:buClr>
                <a:srgbClr val="000000"/>
              </a:buClr>
              <a:buFont typeface="Calibri"/>
              <a:buAutoNum type="arabicPeriod"/>
              <a:tabLst>
                <a:tab algn="l" pos="0"/>
              </a:tabLst>
            </a:pPr>
            <a:r>
              <a:rPr b="0" lang="en-US" sz="2000" spc="-1" strike="noStrike">
                <a:latin typeface="Arial"/>
              </a:rPr>
              <a:t>Shapes Demo B</a:t>
            </a:r>
            <a:endParaRPr b="0" lang="en-US" sz="2000" spc="-1" strike="noStrike">
              <a:latin typeface="Arial"/>
            </a:endParaRPr>
          </a:p>
          <a:p>
            <a:pPr lvl="1" marL="685800" indent="-228600">
              <a:lnSpc>
                <a:spcPct val="100000"/>
              </a:lnSpc>
              <a:buClr>
                <a:srgbClr val="000000"/>
              </a:buClr>
              <a:buFont typeface="Arial"/>
              <a:buChar char="•"/>
              <a:tabLst>
                <a:tab algn="l" pos="0"/>
              </a:tabLst>
            </a:pPr>
            <a:r>
              <a:rPr b="0" lang="en-US" sz="2000" spc="-1" strike="noStrike">
                <a:latin typeface="Arial"/>
              </a:rPr>
              <a:t>Create Triangle Writer</a:t>
            </a:r>
            <a:endParaRPr b="0" lang="en-US" sz="2000" spc="-1" strike="noStrike">
              <a:latin typeface="Arial"/>
            </a:endParaRPr>
          </a:p>
          <a:p>
            <a:pPr lvl="1" marL="685800" indent="-228600">
              <a:lnSpc>
                <a:spcPct val="100000"/>
              </a:lnSpc>
              <a:buClr>
                <a:srgbClr val="000000"/>
              </a:buClr>
              <a:buFont typeface="Arial"/>
              <a:buChar char="•"/>
              <a:tabLst>
                <a:tab algn="l" pos="0"/>
              </a:tabLst>
            </a:pPr>
            <a:r>
              <a:rPr b="0" lang="en-US" sz="2000" spc="-1" strike="noStrike">
                <a:latin typeface="Arial"/>
              </a:rPr>
              <a:t>Create Circle Reader</a:t>
            </a:r>
            <a:endParaRPr b="0" lang="en-US" sz="2000" spc="-1" strike="noStrike">
              <a:latin typeface="Arial"/>
            </a:endParaRPr>
          </a:p>
          <a:p>
            <a:pPr lvl="1" marL="685800" indent="-228600">
              <a:lnSpc>
                <a:spcPct val="100000"/>
              </a:lnSpc>
              <a:buClr>
                <a:srgbClr val="000000"/>
              </a:buClr>
              <a:buFont typeface="Arial"/>
              <a:buChar char="•"/>
              <a:tabLst>
                <a:tab algn="l" pos="0"/>
              </a:tabLst>
            </a:pPr>
            <a:r>
              <a:rPr b="0" lang="en-US" sz="2000" spc="-1" strike="noStrike">
                <a:latin typeface="Arial"/>
              </a:rPr>
              <a:t>Create Square Reader</a:t>
            </a:r>
            <a:endParaRPr b="0" lang="en-US" sz="2000" spc="-1" strike="noStrike">
              <a:latin typeface="Arial"/>
            </a:endParaRPr>
          </a:p>
          <a:p>
            <a:pPr marL="228600" indent="-228600">
              <a:lnSpc>
                <a:spcPct val="100000"/>
              </a:lnSpc>
              <a:buClr>
                <a:srgbClr val="000000"/>
              </a:buClr>
              <a:buFont typeface="Calibri"/>
              <a:buAutoNum type="arabicPeriod"/>
              <a:tabLst>
                <a:tab algn="l" pos="0"/>
              </a:tabLst>
            </a:pPr>
            <a:r>
              <a:rPr b="0" lang="en-US" sz="2000" spc="-1" strike="noStrike">
                <a:latin typeface="Arial"/>
              </a:rPr>
              <a:t>Open Admin Console</a:t>
            </a:r>
            <a:endParaRPr b="0" lang="en-US" sz="2000" spc="-1" strike="noStrike">
              <a:latin typeface="Arial"/>
            </a:endParaRPr>
          </a:p>
          <a:p>
            <a:pPr lvl="1" marL="685800" indent="-228600">
              <a:lnSpc>
                <a:spcPct val="100000"/>
              </a:lnSpc>
              <a:buClr>
                <a:srgbClr val="000000"/>
              </a:buClr>
              <a:buFont typeface="Calibri"/>
              <a:buAutoNum type="arabicPeriod"/>
              <a:tabLst>
                <a:tab algn="l" pos="0"/>
              </a:tabLst>
            </a:pPr>
            <a:r>
              <a:rPr b="0" lang="en-US" sz="2000" spc="-1" strike="noStrike">
                <a:latin typeface="Arial"/>
              </a:rPr>
              <a:t>Show the fact that each demo is its own participant</a:t>
            </a:r>
            <a:endParaRPr b="0" lang="en-US" sz="2000" spc="-1" strike="noStrike">
              <a:latin typeface="Arial"/>
            </a:endParaRPr>
          </a:p>
          <a:p>
            <a:pPr lvl="1" marL="685800" indent="-228600">
              <a:lnSpc>
                <a:spcPct val="100000"/>
              </a:lnSpc>
              <a:buClr>
                <a:srgbClr val="000000"/>
              </a:buClr>
              <a:buFont typeface="Calibri"/>
              <a:buAutoNum type="arabicPeriod"/>
              <a:tabLst>
                <a:tab algn="l" pos="0"/>
              </a:tabLst>
            </a:pPr>
            <a:r>
              <a:rPr b="0" lang="en-US" sz="2000" spc="-1" strike="noStrike">
                <a:latin typeface="Arial"/>
              </a:rPr>
              <a:t>Show a topic and show how you can see the data structure of the topic</a:t>
            </a:r>
            <a:endParaRPr b="0" lang="en-US" sz="2000" spc="-1" strike="noStrike">
              <a:latin typeface="Arial"/>
            </a:endParaRPr>
          </a:p>
          <a:p>
            <a:pPr lvl="1" marL="685800" indent="-228600">
              <a:lnSpc>
                <a:spcPct val="100000"/>
              </a:lnSpc>
              <a:buClr>
                <a:srgbClr val="000000"/>
              </a:buClr>
              <a:buFont typeface="Calibri"/>
              <a:buAutoNum type="arabicPeriod"/>
              <a:tabLst>
                <a:tab algn="l" pos="0"/>
              </a:tabLst>
            </a:pPr>
            <a:r>
              <a:rPr b="0" lang="en-US" sz="2000" spc="-1" strike="noStrike">
                <a:latin typeface="Arial"/>
              </a:rPr>
              <a:t>Show the fact that there is a single Subscriber and Publisher within each Participant</a:t>
            </a:r>
            <a:endParaRPr b="0" lang="en-US" sz="2000" spc="-1" strike="noStrike">
              <a:latin typeface="Arial"/>
            </a:endParaRPr>
          </a:p>
          <a:p>
            <a:pPr lvl="1" marL="685800" indent="-228600">
              <a:lnSpc>
                <a:spcPct val="100000"/>
              </a:lnSpc>
              <a:buClr>
                <a:srgbClr val="000000"/>
              </a:buClr>
              <a:buFont typeface="Calibri"/>
              <a:buAutoNum type="arabicPeriod"/>
              <a:tabLst>
                <a:tab algn="l" pos="0"/>
              </a:tabLst>
            </a:pPr>
            <a:r>
              <a:rPr b="0" lang="en-US" sz="2000" spc="-1" strike="noStrike">
                <a:latin typeface="Arial"/>
              </a:rPr>
              <a:t>Show that DataReaders are contained within Subscribers.</a:t>
            </a:r>
            <a:endParaRPr b="0" lang="en-US" sz="2000" spc="-1" strike="noStrike">
              <a:latin typeface="Arial"/>
            </a:endParaRPr>
          </a:p>
          <a:p>
            <a:pPr lvl="1" marL="685800" indent="-228600">
              <a:lnSpc>
                <a:spcPct val="100000"/>
              </a:lnSpc>
              <a:buClr>
                <a:srgbClr val="000000"/>
              </a:buClr>
              <a:buFont typeface="Calibri"/>
              <a:buAutoNum type="arabicPeriod"/>
              <a:tabLst>
                <a:tab algn="l" pos="0"/>
              </a:tabLst>
            </a:pPr>
            <a:r>
              <a:rPr b="0" lang="en-US" sz="2000" spc="-1" strike="noStrike">
                <a:latin typeface="Arial"/>
              </a:rPr>
              <a:t>Show that DataWriters are contained within Publishers.</a:t>
            </a:r>
            <a:endParaRPr b="0" lang="en-US" sz="2000" spc="-1" strike="noStrike">
              <a:latin typeface="Arial"/>
            </a:endParaRPr>
          </a:p>
          <a:p>
            <a:pPr lvl="1" marL="685800" indent="-228600">
              <a:lnSpc>
                <a:spcPct val="100000"/>
              </a:lnSpc>
              <a:buClr>
                <a:srgbClr val="000000"/>
              </a:buClr>
              <a:buFont typeface="Calibri"/>
              <a:buAutoNum type="arabicPeriod"/>
              <a:tabLst>
                <a:tab algn="l" pos="0"/>
              </a:tabLst>
            </a:pPr>
            <a:r>
              <a:rPr b="0" lang="en-US" sz="2000" spc="-1" strike="noStrike">
                <a:latin typeface="Arial"/>
              </a:rPr>
              <a:t>Show that DataReaders and DataWriters match Topics.</a:t>
            </a:r>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6" name="PlaceHolder 1"/>
          <p:cNvSpPr>
            <a:spLocks noGrp="1"/>
          </p:cNvSpPr>
          <p:nvPr>
            <p:ph type="sldImg"/>
          </p:nvPr>
        </p:nvSpPr>
        <p:spPr>
          <a:xfrm>
            <a:off x="380880" y="685800"/>
            <a:ext cx="6095520" cy="3428640"/>
          </a:xfrm>
          <a:prstGeom prst="rect">
            <a:avLst/>
          </a:prstGeom>
          <a:ln w="0">
            <a:noFill/>
          </a:ln>
        </p:spPr>
      </p:sp>
      <p:sp>
        <p:nvSpPr>
          <p:cNvPr id="877"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endParaRPr b="0" lang="en-US" sz="2000" spc="-1" strike="noStrike">
              <a:latin typeface="Arial"/>
            </a:endParaRPr>
          </a:p>
        </p:txBody>
      </p:sp>
      <p:sp>
        <p:nvSpPr>
          <p:cNvPr id="878" name="PlaceHolder 3"/>
          <p:cNvSpPr>
            <a:spLocks noGrp="1"/>
          </p:cNvSpPr>
          <p:nvPr>
            <p:ph type="sldNum" idx="14"/>
          </p:nvPr>
        </p:nvSpPr>
        <p:spPr>
          <a:xfrm>
            <a:off x="3884760" y="8685360"/>
            <a:ext cx="2971440" cy="456840"/>
          </a:xfrm>
          <a:prstGeom prst="rect">
            <a:avLst/>
          </a:prstGeom>
          <a:noFill/>
          <a:ln w="9360">
            <a:noFill/>
          </a:ln>
        </p:spPr>
        <p:txBody>
          <a:bodyPr numCol="1" spcCol="0" anchor="b">
            <a:noAutofit/>
          </a:bodyPr>
          <a:lstStyle>
            <a:lvl1pPr algn="r">
              <a:lnSpc>
                <a:spcPct val="100000"/>
              </a:lnSpc>
              <a:buNone/>
              <a:tabLst>
                <a:tab algn="l" pos="0"/>
              </a:tabLst>
              <a:defRPr b="0" lang="en-US" sz="1200" spc="-1" strike="noStrike">
                <a:solidFill>
                  <a:srgbClr val="000000"/>
                </a:solidFill>
                <a:latin typeface="Tahoma"/>
                <a:ea typeface="+mn-ea"/>
              </a:defRPr>
            </a:lvl1pPr>
          </a:lstStyle>
          <a:p>
            <a:pPr algn="r">
              <a:lnSpc>
                <a:spcPct val="100000"/>
              </a:lnSpc>
              <a:buNone/>
              <a:tabLst>
                <a:tab algn="l" pos="0"/>
              </a:tabLst>
            </a:pPr>
            <a:fld id="{21601EB0-676C-4D76-BB40-1B4B0B2BCBBF}" type="slidenum">
              <a:rPr b="0" lang="en-US" sz="1200" spc="-1" strike="noStrike">
                <a:solidFill>
                  <a:srgbClr val="000000"/>
                </a:solidFill>
                <a:latin typeface="Tahoma"/>
                <a:ea typeface="+mn-ea"/>
              </a:rPr>
              <a:t>34</a:t>
            </a:fld>
            <a:endParaRPr b="0" lang="en-U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9" name="PlaceHolder 1"/>
          <p:cNvSpPr>
            <a:spLocks noGrp="1"/>
          </p:cNvSpPr>
          <p:nvPr>
            <p:ph type="sldImg"/>
          </p:nvPr>
        </p:nvSpPr>
        <p:spPr>
          <a:xfrm>
            <a:off x="380880" y="685800"/>
            <a:ext cx="6095520" cy="3428640"/>
          </a:xfrm>
          <a:prstGeom prst="rect">
            <a:avLst/>
          </a:prstGeom>
          <a:ln w="0">
            <a:noFill/>
          </a:ln>
        </p:spPr>
      </p:sp>
      <p:sp>
        <p:nvSpPr>
          <p:cNvPr id="880"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endParaRPr b="0" lang="en-US" sz="2000" spc="-1" strike="noStrike">
              <a:latin typeface="Arial"/>
            </a:endParaRPr>
          </a:p>
        </p:txBody>
      </p:sp>
      <p:sp>
        <p:nvSpPr>
          <p:cNvPr id="881" name="PlaceHolder 3"/>
          <p:cNvSpPr>
            <a:spLocks noGrp="1"/>
          </p:cNvSpPr>
          <p:nvPr>
            <p:ph type="sldNum" idx="15"/>
          </p:nvPr>
        </p:nvSpPr>
        <p:spPr>
          <a:xfrm>
            <a:off x="3884760" y="8685360"/>
            <a:ext cx="2971440" cy="456840"/>
          </a:xfrm>
          <a:prstGeom prst="rect">
            <a:avLst/>
          </a:prstGeom>
          <a:noFill/>
          <a:ln w="9360">
            <a:noFill/>
          </a:ln>
        </p:spPr>
        <p:txBody>
          <a:bodyPr numCol="1" spcCol="0" anchor="b">
            <a:noAutofit/>
          </a:bodyPr>
          <a:lstStyle>
            <a:lvl1pPr algn="r">
              <a:lnSpc>
                <a:spcPct val="100000"/>
              </a:lnSpc>
              <a:buNone/>
              <a:tabLst>
                <a:tab algn="l" pos="0"/>
              </a:tabLst>
              <a:defRPr b="0" lang="en-US" sz="1200" spc="-1" strike="noStrike">
                <a:solidFill>
                  <a:srgbClr val="000000"/>
                </a:solidFill>
                <a:latin typeface="Tahoma"/>
                <a:ea typeface="+mn-ea"/>
              </a:defRPr>
            </a:lvl1pPr>
          </a:lstStyle>
          <a:p>
            <a:pPr algn="r">
              <a:lnSpc>
                <a:spcPct val="100000"/>
              </a:lnSpc>
              <a:buNone/>
              <a:tabLst>
                <a:tab algn="l" pos="0"/>
              </a:tabLst>
            </a:pPr>
            <a:fld id="{6B9C81C4-BE78-43B8-A34F-7812600BFB28}" type="slidenum">
              <a:rPr b="0" lang="en-US" sz="1200" spc="-1" strike="noStrike">
                <a:solidFill>
                  <a:srgbClr val="000000"/>
                </a:solidFill>
                <a:latin typeface="Tahoma"/>
                <a:ea typeface="+mn-ea"/>
              </a:rPr>
              <a:t>34</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2" name="PlaceHolder 1"/>
          <p:cNvSpPr>
            <a:spLocks noGrp="1"/>
          </p:cNvSpPr>
          <p:nvPr>
            <p:ph type="sldImg"/>
          </p:nvPr>
        </p:nvSpPr>
        <p:spPr>
          <a:xfrm>
            <a:off x="380880" y="685800"/>
            <a:ext cx="6095520" cy="3428640"/>
          </a:xfrm>
          <a:prstGeom prst="rect">
            <a:avLst/>
          </a:prstGeom>
          <a:ln w="0">
            <a:noFill/>
          </a:ln>
        </p:spPr>
      </p:sp>
      <p:sp>
        <p:nvSpPr>
          <p:cNvPr id="883"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endParaRPr b="0" lang="en-US" sz="2000" spc="-1" strike="noStrike">
              <a:latin typeface="Arial"/>
            </a:endParaRPr>
          </a:p>
        </p:txBody>
      </p:sp>
      <p:sp>
        <p:nvSpPr>
          <p:cNvPr id="884" name="PlaceHolder 3"/>
          <p:cNvSpPr>
            <a:spLocks noGrp="1"/>
          </p:cNvSpPr>
          <p:nvPr>
            <p:ph type="sldNum" idx="16"/>
          </p:nvPr>
        </p:nvSpPr>
        <p:spPr>
          <a:xfrm>
            <a:off x="3884760" y="8685360"/>
            <a:ext cx="2971440" cy="456840"/>
          </a:xfrm>
          <a:prstGeom prst="rect">
            <a:avLst/>
          </a:prstGeom>
          <a:noFill/>
          <a:ln w="9360">
            <a:noFill/>
          </a:ln>
        </p:spPr>
        <p:txBody>
          <a:bodyPr numCol="1" spcCol="0" anchor="b">
            <a:noAutofit/>
          </a:bodyPr>
          <a:lstStyle>
            <a:lvl1pPr algn="r">
              <a:lnSpc>
                <a:spcPct val="100000"/>
              </a:lnSpc>
              <a:buNone/>
              <a:tabLst>
                <a:tab algn="l" pos="0"/>
              </a:tabLst>
              <a:defRPr b="0" lang="en-US" sz="1200" spc="-1" strike="noStrike">
                <a:solidFill>
                  <a:srgbClr val="000000"/>
                </a:solidFill>
                <a:latin typeface="Tahoma"/>
                <a:ea typeface="+mn-ea"/>
              </a:defRPr>
            </a:lvl1pPr>
          </a:lstStyle>
          <a:p>
            <a:pPr algn="r">
              <a:lnSpc>
                <a:spcPct val="100000"/>
              </a:lnSpc>
              <a:buNone/>
              <a:tabLst>
                <a:tab algn="l" pos="0"/>
              </a:tabLst>
            </a:pPr>
            <a:fld id="{8BDBE9F8-4637-4786-9AB3-3A92BE571016}" type="slidenum">
              <a:rPr b="0" lang="en-US" sz="1200" spc="-1" strike="noStrike">
                <a:solidFill>
                  <a:srgbClr val="000000"/>
                </a:solidFill>
                <a:latin typeface="Tahoma"/>
                <a:ea typeface="+mn-ea"/>
              </a:rPr>
              <a:t>34</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5" name="PlaceHolder 1"/>
          <p:cNvSpPr>
            <a:spLocks noGrp="1"/>
          </p:cNvSpPr>
          <p:nvPr>
            <p:ph type="sldImg"/>
          </p:nvPr>
        </p:nvSpPr>
        <p:spPr>
          <a:xfrm>
            <a:off x="380880" y="685800"/>
            <a:ext cx="6095520" cy="3428640"/>
          </a:xfrm>
          <a:prstGeom prst="rect">
            <a:avLst/>
          </a:prstGeom>
          <a:ln w="0">
            <a:noFill/>
          </a:ln>
        </p:spPr>
      </p:sp>
      <p:sp>
        <p:nvSpPr>
          <p:cNvPr id="886"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This demo starts off relatively easily. Just open the QoS file for the shapes example and show some changes and how that interacts with the demo. Then show the same with a change in code (by uncommenting). The specific changes made should relate to reliability and history. Make sure to show an example of a Best Effort Writer failing to connect to a Reliable Reader. Also show how history works differently with different Reliability setting combinations (all 4 combos).</a:t>
            </a:r>
            <a:endParaRPr b="0" lang="en-US" sz="2000" spc="-1" strike="noStrike">
              <a:latin typeface="Arial"/>
            </a:endParaRPr>
          </a:p>
          <a:p>
            <a:pPr>
              <a:lnSpc>
                <a:spcPct val="100000"/>
              </a:lnSpc>
              <a:buNone/>
              <a:tabLst>
                <a:tab algn="l" pos="0"/>
              </a:tabLst>
            </a:pPr>
            <a:endParaRPr b="0" lang="en-US" sz="2000" spc="-1" strike="noStrike">
              <a:latin typeface="Arial"/>
            </a:endParaRPr>
          </a:p>
          <a:p>
            <a:pPr>
              <a:lnSpc>
                <a:spcPct val="100000"/>
              </a:lnSpc>
              <a:buNone/>
              <a:tabLst>
                <a:tab algn="l" pos="0"/>
              </a:tabLst>
            </a:pPr>
            <a:r>
              <a:rPr b="0" lang="en-US" sz="2000" spc="-1" strike="noStrike">
                <a:latin typeface="Arial"/>
              </a:rPr>
              <a:t>Partitions is an interesting one, it’s important to show here as we will mention it again when talking about security segmentation. Just show the difference between a named partition, a blank partition, and the “*” partition.</a:t>
            </a:r>
            <a:endParaRPr b="0" lang="en-US"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7" name="PlaceHolder 1"/>
          <p:cNvSpPr>
            <a:spLocks noGrp="1"/>
          </p:cNvSpPr>
          <p:nvPr>
            <p:ph type="sldImg"/>
          </p:nvPr>
        </p:nvSpPr>
        <p:spPr>
          <a:xfrm>
            <a:off x="749160" y="195120"/>
            <a:ext cx="2206440" cy="1240920"/>
          </a:xfrm>
          <a:prstGeom prst="rect">
            <a:avLst/>
          </a:prstGeom>
          <a:ln w="0">
            <a:noFill/>
          </a:ln>
        </p:spPr>
      </p:sp>
      <p:sp>
        <p:nvSpPr>
          <p:cNvPr id="888" name="PlaceHolder 2"/>
          <p:cNvSpPr>
            <a:spLocks noGrp="1"/>
          </p:cNvSpPr>
          <p:nvPr>
            <p:ph type="body"/>
          </p:nvPr>
        </p:nvSpPr>
        <p:spPr>
          <a:xfrm>
            <a:off x="731520" y="1477080"/>
            <a:ext cx="5851800" cy="7968600"/>
          </a:xfrm>
          <a:prstGeom prst="rect">
            <a:avLst/>
          </a:prstGeom>
          <a:noFill/>
          <a:ln w="9360">
            <a:noFill/>
          </a:ln>
        </p:spPr>
        <p:txBody>
          <a:bodyPr numCol="1" spcCol="0" anchor="t">
            <a:normAutofit/>
          </a:bodyPr>
          <a:p>
            <a:pPr>
              <a:lnSpc>
                <a:spcPct val="100000"/>
              </a:lnSpc>
              <a:buNone/>
              <a:tabLst>
                <a:tab algn="l" pos="0"/>
              </a:tabLst>
            </a:pPr>
            <a:r>
              <a:rPr b="0" lang="en-US" sz="2000" spc="-1" strike="noStrike">
                <a:latin typeface="Arial"/>
              </a:rPr>
              <a:t>How would you do this with sockets?</a:t>
            </a:r>
            <a:endParaRPr b="0" lang="en-US" sz="2000" spc="-1" strike="noStrike">
              <a:latin typeface="Arial"/>
            </a:endParaRPr>
          </a:p>
          <a:p>
            <a:pPr>
              <a:lnSpc>
                <a:spcPct val="100000"/>
              </a:lnSpc>
              <a:buNone/>
              <a:tabLst>
                <a:tab algn="l" pos="0"/>
              </a:tabLst>
            </a:pPr>
            <a:r>
              <a:rPr b="0" lang="en-US" sz="2000" spc="-1" strike="noStrike">
                <a:latin typeface="Arial"/>
              </a:rPr>
              <a:t>Ingest 100 samples, apply content filtering, throw out samples based on timing</a:t>
            </a:r>
            <a:endParaRPr b="0" lang="en-US" sz="2000" spc="-1" strike="noStrike">
              <a:latin typeface="Arial"/>
            </a:endParaRPr>
          </a:p>
          <a:p>
            <a:pPr>
              <a:lnSpc>
                <a:spcPct val="100000"/>
              </a:lnSpc>
              <a:buNone/>
              <a:tabLst>
                <a:tab algn="l" pos="0"/>
              </a:tabLst>
            </a:pPr>
            <a:r>
              <a:rPr b="0" lang="en-US" sz="2000" spc="-1" strike="noStrike">
                <a:latin typeface="Arial"/>
              </a:rPr>
              <a:t>And if the publisher changes timing it could affect the subscribers</a:t>
            </a:r>
            <a:endParaRPr b="0" lang="en-U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9" name="PlaceHolder 1"/>
          <p:cNvSpPr>
            <a:spLocks noGrp="1"/>
          </p:cNvSpPr>
          <p:nvPr>
            <p:ph type="sldImg"/>
          </p:nvPr>
        </p:nvSpPr>
        <p:spPr>
          <a:xfrm>
            <a:off x="380880" y="685800"/>
            <a:ext cx="6095520" cy="3428640"/>
          </a:xfrm>
          <a:prstGeom prst="rect">
            <a:avLst/>
          </a:prstGeom>
          <a:ln w="0">
            <a:noFill/>
          </a:ln>
        </p:spPr>
      </p:sp>
      <p:sp>
        <p:nvSpPr>
          <p:cNvPr id="890"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marL="228600" indent="-228600">
              <a:lnSpc>
                <a:spcPct val="100000"/>
              </a:lnSpc>
              <a:buClr>
                <a:srgbClr val="000000"/>
              </a:buClr>
              <a:buFont typeface="Calibri"/>
              <a:buAutoNum type="arabicPeriod"/>
            </a:pPr>
            <a:r>
              <a:rPr b="0" lang="en-US" sz="2000" spc="-1" strike="noStrike">
                <a:latin typeface="Arial"/>
              </a:rPr>
              <a:t>Publish Square data of different colors and sizes from two shapes demos. (For two instances of square)</a:t>
            </a:r>
            <a:endParaRPr b="0" lang="en-US" sz="2000" spc="-1" strike="noStrike">
              <a:latin typeface="Arial"/>
            </a:endParaRPr>
          </a:p>
          <a:p>
            <a:pPr marL="228600" indent="-228600">
              <a:lnSpc>
                <a:spcPct val="100000"/>
              </a:lnSpc>
              <a:buClr>
                <a:srgbClr val="000000"/>
              </a:buClr>
              <a:buFont typeface="Calibri"/>
              <a:buAutoNum type="arabicPeriod"/>
            </a:pPr>
            <a:r>
              <a:rPr b="0" lang="en-US" sz="2000" spc="-1" strike="noStrike">
                <a:latin typeface="Arial"/>
              </a:rPr>
              <a:t>Show Time-Based filtering using the Shapes demo. We can then show the change in traffic in wireshark.</a:t>
            </a:r>
            <a:endParaRPr b="0" lang="en-US" sz="2000" spc="-1" strike="noStrike">
              <a:latin typeface="Arial"/>
            </a:endParaRPr>
          </a:p>
          <a:p>
            <a:pPr lvl="1" marL="685800" indent="-228600">
              <a:lnSpc>
                <a:spcPct val="100000"/>
              </a:lnSpc>
              <a:buClr>
                <a:srgbClr val="000000"/>
              </a:buClr>
              <a:buFont typeface="Calibri"/>
              <a:buAutoNum type="arabicPeriod"/>
            </a:pPr>
            <a:r>
              <a:rPr b="0" lang="en-US" sz="2000" spc="-1" strike="noStrike">
                <a:latin typeface="Arial"/>
              </a:rPr>
              <a:t>Subscribe normally. Show wireshark.</a:t>
            </a:r>
            <a:endParaRPr b="0" lang="en-US" sz="2000" spc="-1" strike="noStrike">
              <a:latin typeface="Arial"/>
            </a:endParaRPr>
          </a:p>
          <a:p>
            <a:pPr lvl="1" marL="685800" indent="-228600">
              <a:lnSpc>
                <a:spcPct val="100000"/>
              </a:lnSpc>
              <a:buClr>
                <a:srgbClr val="000000"/>
              </a:buClr>
              <a:buFont typeface="Calibri"/>
              <a:buAutoNum type="arabicPeriod"/>
            </a:pPr>
            <a:r>
              <a:rPr b="0" lang="en-US" sz="2000" spc="-1" strike="noStrike">
                <a:latin typeface="Arial"/>
              </a:rPr>
              <a:t>Subscribe with a 2000ms time-based filter. Show wireshark.</a:t>
            </a:r>
            <a:endParaRPr b="0" lang="en-US" sz="2000" spc="-1" strike="noStrike">
              <a:latin typeface="Arial"/>
            </a:endParaRPr>
          </a:p>
          <a:p>
            <a:pPr marL="228600" indent="-228600">
              <a:lnSpc>
                <a:spcPct val="100000"/>
              </a:lnSpc>
              <a:buClr>
                <a:srgbClr val="000000"/>
              </a:buClr>
              <a:buFont typeface="Calibri"/>
              <a:buAutoNum type="arabicPeriod"/>
            </a:pPr>
            <a:r>
              <a:rPr b="0" lang="en-US" sz="2000" spc="-1" strike="noStrike">
                <a:latin typeface="Arial"/>
              </a:rPr>
              <a:t>Show Content filtering using the Shapes demo.</a:t>
            </a:r>
            <a:endParaRPr b="0" lang="en-US" sz="2000" spc="-1" strike="noStrike">
              <a:latin typeface="Arial"/>
            </a:endParaRPr>
          </a:p>
          <a:p>
            <a:pPr lvl="1" marL="685800" indent="-228600">
              <a:lnSpc>
                <a:spcPct val="100000"/>
              </a:lnSpc>
              <a:buClr>
                <a:srgbClr val="000000"/>
              </a:buClr>
              <a:buFont typeface="Calibri"/>
              <a:buAutoNum type="arabicPeriod"/>
            </a:pPr>
            <a:r>
              <a:rPr b="0" lang="en-US" sz="2000" spc="-1" strike="noStrike">
                <a:latin typeface="Arial"/>
              </a:rPr>
              <a:t>Subscribe using content filter. Show wireshark.</a:t>
            </a:r>
            <a:endParaRPr b="0" lang="en-US" sz="2000" spc="-1" strike="noStrike">
              <a:latin typeface="Arial"/>
            </a:endParaRPr>
          </a:p>
          <a:p>
            <a:pPr lvl="1" marL="685800" indent="-228600">
              <a:lnSpc>
                <a:spcPct val="100000"/>
              </a:lnSpc>
              <a:buClr>
                <a:srgbClr val="000000"/>
              </a:buClr>
              <a:buFont typeface="Calibri"/>
              <a:buAutoNum type="arabicPeriod"/>
            </a:pPr>
            <a:r>
              <a:rPr b="0" lang="en-US" sz="2000" spc="-1" strike="noStrike">
                <a:latin typeface="Arial"/>
              </a:rPr>
              <a:t>Use example to show content filtering based on size. Show wireshark.</a:t>
            </a:r>
            <a:endParaRPr b="0" lang="en-US" sz="2000" spc="-1" strike="noStrike">
              <a:latin typeface="Arial"/>
            </a:endParaRPr>
          </a:p>
          <a:p>
            <a:pPr marL="228600" indent="-228600">
              <a:lnSpc>
                <a:spcPct val="100000"/>
              </a:lnSpc>
              <a:buClr>
                <a:srgbClr val="000000"/>
              </a:buClr>
              <a:buFont typeface="Calibri"/>
              <a:buAutoNum type="arabicPeriod"/>
            </a:pPr>
            <a:r>
              <a:rPr b="0" lang="en-US" sz="2000" spc="-1" strike="noStrike">
                <a:latin typeface="Arial"/>
              </a:rPr>
              <a:t>Create a reliable volatile and reliable transient local instances of square with history 20 on both.</a:t>
            </a:r>
            <a:endParaRPr b="0" lang="en-US" sz="2000" spc="-1" strike="noStrike">
              <a:latin typeface="Arial"/>
            </a:endParaRPr>
          </a:p>
          <a:p>
            <a:pPr marL="228600" indent="-228600">
              <a:lnSpc>
                <a:spcPct val="100000"/>
              </a:lnSpc>
              <a:buClr>
                <a:srgbClr val="000000"/>
              </a:buClr>
              <a:buFont typeface="Calibri"/>
              <a:buAutoNum type="arabicPeriod"/>
            </a:pPr>
            <a:r>
              <a:rPr b="0" lang="en-US" sz="2000" spc="-1" strike="noStrike">
                <a:latin typeface="Arial"/>
              </a:rPr>
              <a:t>Subscribe reliably. Show how history must build.</a:t>
            </a:r>
            <a:endParaRPr b="0" lang="en-US" sz="2000" spc="-1" strike="noStrike">
              <a:latin typeface="Arial"/>
            </a:endParaRPr>
          </a:p>
          <a:p>
            <a:pPr marL="228600" indent="-228600">
              <a:lnSpc>
                <a:spcPct val="100000"/>
              </a:lnSpc>
              <a:buClr>
                <a:srgbClr val="000000"/>
              </a:buClr>
              <a:buFont typeface="Calibri"/>
              <a:buAutoNum type="arabicPeriod"/>
            </a:pPr>
            <a:r>
              <a:rPr b="0" lang="en-US" sz="2000" spc="-1" strike="noStrike">
                <a:latin typeface="Arial"/>
              </a:rPr>
              <a:t>Subscribe with transient local durability. Show how samples immediately show up.</a:t>
            </a:r>
            <a:endParaRPr b="0" lang="en-US"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1" name="PlaceHolder 1"/>
          <p:cNvSpPr>
            <a:spLocks noGrp="1"/>
          </p:cNvSpPr>
          <p:nvPr>
            <p:ph type="sldImg"/>
          </p:nvPr>
        </p:nvSpPr>
        <p:spPr>
          <a:xfrm>
            <a:off x="457200" y="719280"/>
            <a:ext cx="6400440" cy="3600000"/>
          </a:xfrm>
          <a:prstGeom prst="rect">
            <a:avLst/>
          </a:prstGeom>
          <a:ln w="0">
            <a:noFill/>
          </a:ln>
        </p:spPr>
      </p:sp>
      <p:sp>
        <p:nvSpPr>
          <p:cNvPr id="892" name="PlaceHolder 2"/>
          <p:cNvSpPr>
            <a:spLocks noGrp="1"/>
          </p:cNvSpPr>
          <p:nvPr>
            <p:ph type="body"/>
          </p:nvPr>
        </p:nvSpPr>
        <p:spPr>
          <a:xfrm>
            <a:off x="685800" y="4343400"/>
            <a:ext cx="5486040" cy="4114440"/>
          </a:xfrm>
          <a:prstGeom prst="rect">
            <a:avLst/>
          </a:prstGeom>
          <a:noFill/>
          <a:ln w="9360">
            <a:noFill/>
          </a:ln>
        </p:spPr>
        <p:txBody>
          <a:bodyPr numCol="1" spcCol="0" anchor="t">
            <a:normAutofit/>
          </a:bodyPr>
          <a:p>
            <a:pPr>
              <a:lnSpc>
                <a:spcPct val="100000"/>
              </a:lnSpc>
              <a:buNone/>
              <a:tabLst>
                <a:tab algn="l" pos="0"/>
              </a:tabLst>
            </a:pPr>
            <a:r>
              <a:rPr b="0" lang="en-US" sz="1100" spc="-1" strike="noStrike">
                <a:latin typeface="Arial"/>
              </a:rPr>
              <a:t>Xtypes is part of the DDS standard</a:t>
            </a:r>
            <a:endParaRPr b="0" lang="en-US" sz="1100" spc="-1" strike="noStrike">
              <a:latin typeface="Arial"/>
            </a:endParaRPr>
          </a:p>
          <a:p>
            <a:pPr>
              <a:lnSpc>
                <a:spcPct val="100000"/>
              </a:lnSpc>
              <a:buNone/>
              <a:tabLst>
                <a:tab algn="l" pos="0"/>
              </a:tabLst>
            </a:pPr>
            <a:r>
              <a:rPr b="0" lang="en-US" sz="1100" spc="-1" strike="noStrike">
                <a:latin typeface="Arial"/>
              </a:rPr>
              <a:t>Type extensibility - how can parts of your system grow and evolve over time without breaking back-compatibility? - is so important that an entire specification in DDS exists just to define this behavior.  This is called the Extensible Types or XTypes spec, and it provides an orderly migration path regardless of vendor.</a:t>
            </a:r>
            <a:endParaRPr b="0" lang="en-US" sz="1100" spc="-1" strike="noStrike">
              <a:latin typeface="Arial"/>
            </a:endParaRPr>
          </a:p>
          <a:p>
            <a:pPr>
              <a:lnSpc>
                <a:spcPct val="100000"/>
              </a:lnSpc>
              <a:buNone/>
              <a:tabLst>
                <a:tab algn="l" pos="0"/>
              </a:tabLst>
            </a:pPr>
            <a:endParaRPr b="0" lang="en-US" sz="1100" spc="-1" strike="noStrike">
              <a:latin typeface="Arial"/>
            </a:endParaRPr>
          </a:p>
          <a:p>
            <a:pPr>
              <a:lnSpc>
                <a:spcPct val="100000"/>
              </a:lnSpc>
              <a:buNone/>
              <a:tabLst>
                <a:tab algn="l" pos="0"/>
              </a:tabLst>
            </a:pPr>
            <a:r>
              <a:rPr b="0" lang="en-US" sz="1100" spc="-1" strike="noStrike">
                <a:latin typeface="Arial"/>
              </a:rPr>
              <a:t>Extensible (appendable) must add to the end, can’t remove, and can’t change keys</a:t>
            </a:r>
            <a:endParaRPr b="0" lang="en-US" sz="1100" spc="-1" strike="noStrike">
              <a:latin typeface="Arial"/>
            </a:endParaRPr>
          </a:p>
          <a:p>
            <a:pPr>
              <a:lnSpc>
                <a:spcPct val="100000"/>
              </a:lnSpc>
              <a:buNone/>
              <a:tabLst>
                <a:tab algn="l" pos="0"/>
              </a:tabLst>
            </a:pPr>
            <a:r>
              <a:rPr b="0" lang="en-US" sz="1100" spc="-1" strike="noStrike">
                <a:latin typeface="Arial"/>
              </a:rPr>
              <a:t>Mutable can add/remove, can re-order (with id()) but can’t change keys</a:t>
            </a:r>
            <a:endParaRPr b="0" lang="en-US" sz="11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3" name="PlaceHolder 1"/>
          <p:cNvSpPr>
            <a:spLocks noGrp="1"/>
          </p:cNvSpPr>
          <p:nvPr>
            <p:ph type="sldImg"/>
          </p:nvPr>
        </p:nvSpPr>
        <p:spPr>
          <a:xfrm>
            <a:off x="380880" y="685800"/>
            <a:ext cx="6095520" cy="3428640"/>
          </a:xfrm>
          <a:prstGeom prst="rect">
            <a:avLst/>
          </a:prstGeom>
          <a:ln w="0">
            <a:noFill/>
          </a:ln>
        </p:spPr>
      </p:sp>
      <p:sp>
        <p:nvSpPr>
          <p:cNvPr id="894"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Use 4 shapes demos – Different colors</a:t>
            </a:r>
            <a:endParaRPr b="0" lang="en-US" sz="2000" spc="-1" strike="noStrike">
              <a:latin typeface="Arial"/>
            </a:endParaRPr>
          </a:p>
          <a:p>
            <a:pPr>
              <a:lnSpc>
                <a:spcPct val="100000"/>
              </a:lnSpc>
              <a:buNone/>
              <a:tabLst>
                <a:tab algn="l" pos="0"/>
              </a:tabLst>
            </a:pPr>
            <a:r>
              <a:rPr b="0" lang="en-US" sz="2000" spc="-1" strike="noStrike">
                <a:latin typeface="Arial"/>
              </a:rPr>
              <a:t>2 publishers (one using extended type)</a:t>
            </a:r>
            <a:endParaRPr b="0" lang="en-US" sz="2000" spc="-1" strike="noStrike">
              <a:latin typeface="Arial"/>
            </a:endParaRPr>
          </a:p>
          <a:p>
            <a:pPr>
              <a:lnSpc>
                <a:spcPct val="100000"/>
              </a:lnSpc>
              <a:buNone/>
              <a:tabLst>
                <a:tab algn="l" pos="0"/>
              </a:tabLst>
            </a:pPr>
            <a:r>
              <a:rPr b="0" lang="en-US" sz="2000" spc="-1" strike="noStrike">
                <a:latin typeface="Arial"/>
              </a:rPr>
              <a:t>2 subscribers (one using extended type)</a:t>
            </a:r>
            <a:endParaRPr b="0" lang="en-US" sz="2000" spc="-1" strike="noStrike">
              <a:latin typeface="Arial"/>
            </a:endParaRPr>
          </a:p>
          <a:p>
            <a:pPr>
              <a:lnSpc>
                <a:spcPct val="100000"/>
              </a:lnSpc>
              <a:buNone/>
              <a:tabLst>
                <a:tab algn="l" pos="0"/>
              </a:tabLst>
            </a:pPr>
            <a:endParaRPr b="0" lang="en-US" sz="2000" spc="-1" strike="noStrike">
              <a:latin typeface="Arial"/>
            </a:endParaRPr>
          </a:p>
          <a:p>
            <a:pPr>
              <a:lnSpc>
                <a:spcPct val="100000"/>
              </a:lnSpc>
              <a:buNone/>
              <a:tabLst>
                <a:tab algn="l" pos="0"/>
              </a:tabLst>
            </a:pPr>
            <a:r>
              <a:rPr b="0" lang="en-US" sz="2000" spc="-1" strike="noStrike">
                <a:latin typeface="Arial"/>
              </a:rPr>
              <a:t>Make sure to show how the matching is occurring in Admin Console.</a:t>
            </a:r>
            <a:endParaRPr b="0" lang="en-US"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5" name="PlaceHolder 1"/>
          <p:cNvSpPr>
            <a:spLocks noGrp="1"/>
          </p:cNvSpPr>
          <p:nvPr>
            <p:ph type="sldImg"/>
          </p:nvPr>
        </p:nvSpPr>
        <p:spPr>
          <a:xfrm>
            <a:off x="749160" y="195120"/>
            <a:ext cx="2206440" cy="1240920"/>
          </a:xfrm>
          <a:prstGeom prst="rect">
            <a:avLst/>
          </a:prstGeom>
          <a:ln w="0">
            <a:noFill/>
          </a:ln>
        </p:spPr>
      </p:sp>
      <p:sp>
        <p:nvSpPr>
          <p:cNvPr id="896" name="PlaceHolder 2"/>
          <p:cNvSpPr>
            <a:spLocks noGrp="1"/>
          </p:cNvSpPr>
          <p:nvPr>
            <p:ph type="body"/>
          </p:nvPr>
        </p:nvSpPr>
        <p:spPr>
          <a:xfrm>
            <a:off x="731520" y="1477080"/>
            <a:ext cx="5851800" cy="7968600"/>
          </a:xfrm>
          <a:prstGeom prst="rect">
            <a:avLst/>
          </a:prstGeom>
          <a:noFill/>
          <a:ln w="9360">
            <a:noFill/>
          </a:ln>
        </p:spPr>
        <p:txBody>
          <a:bodyPr numCol="1" spcCol="0" anchor="t">
            <a:normAutofit/>
          </a:bodyPr>
          <a:p>
            <a:pPr>
              <a:lnSpc>
                <a:spcPct val="100000"/>
              </a:lnSpc>
              <a:buNone/>
              <a:tabLst>
                <a:tab algn="l" pos="0"/>
              </a:tabLst>
            </a:pPr>
            <a:r>
              <a:rPr b="0" lang="en-US" sz="2000" spc="-1" strike="noStrike">
                <a:latin typeface="Arial"/>
              </a:rPr>
              <a:t>many -&gt; many communication</a:t>
            </a:r>
            <a:endParaRPr b="0" lang="en-US"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7" name="PlaceHolder 1"/>
          <p:cNvSpPr>
            <a:spLocks noGrp="1"/>
          </p:cNvSpPr>
          <p:nvPr>
            <p:ph type="sldImg"/>
          </p:nvPr>
        </p:nvSpPr>
        <p:spPr>
          <a:xfrm>
            <a:off x="380880" y="685800"/>
            <a:ext cx="6095520" cy="3428640"/>
          </a:xfrm>
          <a:prstGeom prst="rect">
            <a:avLst/>
          </a:prstGeom>
          <a:ln w="0">
            <a:noFill/>
          </a:ln>
        </p:spPr>
      </p:sp>
      <p:sp>
        <p:nvSpPr>
          <p:cNvPr id="898"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Two publishers, exclusive, deadline=200</a:t>
            </a:r>
            <a:endParaRPr b="0" lang="en-US" sz="2000" spc="-1" strike="noStrike">
              <a:latin typeface="Arial"/>
            </a:endParaRPr>
          </a:p>
          <a:p>
            <a:pPr>
              <a:lnSpc>
                <a:spcPct val="100000"/>
              </a:lnSpc>
              <a:buNone/>
              <a:tabLst>
                <a:tab algn="l" pos="0"/>
              </a:tabLst>
            </a:pPr>
            <a:r>
              <a:rPr b="0" lang="en-US" sz="2000" spc="-1" strike="noStrike">
                <a:latin typeface="Arial"/>
              </a:rPr>
              <a:t>One subscriber, exclusive, deadline=1000</a:t>
            </a:r>
            <a:endParaRPr b="0" lang="en-US" sz="2000" spc="-1" strike="noStrike">
              <a:latin typeface="Arial"/>
            </a:endParaRPr>
          </a:p>
          <a:p>
            <a:pPr>
              <a:lnSpc>
                <a:spcPct val="100000"/>
              </a:lnSpc>
              <a:buNone/>
              <a:tabLst>
                <a:tab algn="l" pos="0"/>
              </a:tabLst>
            </a:pPr>
            <a:endParaRPr b="0" lang="en-US" sz="2000" spc="-1" strike="noStrike">
              <a:latin typeface="Arial"/>
            </a:endParaRPr>
          </a:p>
          <a:p>
            <a:pPr>
              <a:lnSpc>
                <a:spcPct val="100000"/>
              </a:lnSpc>
              <a:buNone/>
              <a:tabLst>
                <a:tab algn="l" pos="0"/>
              </a:tabLst>
            </a:pPr>
            <a:r>
              <a:rPr b="0" lang="en-US" sz="2000" spc="-1" strike="noStrike">
                <a:latin typeface="Arial"/>
              </a:rPr>
              <a:t>Pause publishing of the dominant publisher, showing failover occurring.</a:t>
            </a:r>
            <a:endParaRPr b="0" lang="en-US"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9" name="PlaceHolder 1"/>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During the PDW we will create this example step-by-step</a:t>
            </a:r>
            <a:endParaRPr b="0" lang="en-US" sz="2000" spc="-1" strike="noStrike">
              <a:latin typeface="Arial"/>
            </a:endParaRPr>
          </a:p>
        </p:txBody>
      </p:sp>
      <p:sp>
        <p:nvSpPr>
          <p:cNvPr id="900" name="PlaceHolder 2"/>
          <p:cNvSpPr>
            <a:spLocks noGrp="1"/>
          </p:cNvSpPr>
          <p:nvPr>
            <p:ph type="sldImg"/>
          </p:nvPr>
        </p:nvSpPr>
        <p:spPr>
          <a:xfrm>
            <a:off x="380880" y="685800"/>
            <a:ext cx="6095520" cy="3428640"/>
          </a:xfrm>
          <a:prstGeom prst="rect">
            <a:avLst/>
          </a:prstGeom>
          <a:ln w="0">
            <a:noFill/>
          </a:ln>
        </p:spPr>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0" name="PlaceHolder 1"/>
          <p:cNvSpPr>
            <a:spLocks noGrp="1"/>
          </p:cNvSpPr>
          <p:nvPr>
            <p:ph type="sldImg"/>
          </p:nvPr>
        </p:nvSpPr>
        <p:spPr>
          <a:xfrm>
            <a:off x="380880" y="685800"/>
            <a:ext cx="6095520" cy="3428640"/>
          </a:xfrm>
          <a:prstGeom prst="rect">
            <a:avLst/>
          </a:prstGeom>
          <a:ln w="0">
            <a:noFill/>
          </a:ln>
        </p:spPr>
      </p:sp>
      <p:sp>
        <p:nvSpPr>
          <p:cNvPr id="861"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Compre</a:t>
            </a:r>
            <a:r>
              <a:rPr b="0" lang="en-US" sz="2000" spc="-1" strike="noStrike">
                <a:latin typeface="Arial"/>
              </a:rPr>
              <a:t>hension</a:t>
            </a:r>
            <a:endParaRPr b="0" lang="en-US" sz="2000" spc="-1" strike="noStrike">
              <a:latin typeface="Arial"/>
            </a:endParaRPr>
          </a:p>
          <a:p>
            <a:pPr>
              <a:lnSpc>
                <a:spcPct val="100000"/>
              </a:lnSpc>
              <a:buNone/>
              <a:tabLst>
                <a:tab algn="l" pos="0"/>
              </a:tabLst>
            </a:pPr>
            <a:r>
              <a:rPr b="0" lang="en-US" sz="2000" spc="-1" strike="noStrike">
                <a:latin typeface="Arial"/>
              </a:rPr>
              <a:t>Applicati</a:t>
            </a:r>
            <a:r>
              <a:rPr b="0" lang="en-US" sz="2000" spc="-1" strike="noStrike">
                <a:latin typeface="Arial"/>
              </a:rPr>
              <a:t>on</a:t>
            </a:r>
            <a:endParaRPr b="0" lang="en-US" sz="2000" spc="-1" strike="noStrike">
              <a:latin typeface="Arial"/>
            </a:endParaRPr>
          </a:p>
          <a:p>
            <a:pPr>
              <a:lnSpc>
                <a:spcPct val="100000"/>
              </a:lnSpc>
              <a:buNone/>
              <a:tabLst>
                <a:tab algn="l" pos="0"/>
              </a:tabLst>
            </a:pPr>
            <a:r>
              <a:rPr b="0" lang="en-US" sz="2000" spc="-1" strike="noStrike">
                <a:latin typeface="Arial"/>
              </a:rPr>
              <a:t>Analysis</a:t>
            </a:r>
            <a:endParaRPr b="0" lang="en-US" sz="2000" spc="-1" strike="noStrike">
              <a:latin typeface="Arial"/>
            </a:endParaRPr>
          </a:p>
          <a:p>
            <a:pPr>
              <a:lnSpc>
                <a:spcPct val="100000"/>
              </a:lnSpc>
              <a:buNone/>
              <a:tabLst>
                <a:tab algn="l" pos="0"/>
              </a:tabLst>
            </a:pPr>
            <a:r>
              <a:rPr b="0" lang="en-US" sz="2000" spc="-1" strike="noStrike">
                <a:latin typeface="Arial"/>
              </a:rPr>
              <a:t>Synthesi</a:t>
            </a:r>
            <a:r>
              <a:rPr b="0" lang="en-US" sz="2000" spc="-1" strike="noStrike">
                <a:latin typeface="Arial"/>
              </a:rPr>
              <a:t>s</a:t>
            </a:r>
            <a:endParaRPr b="0" lang="en-US" sz="2000" spc="-1" strike="noStrike">
              <a:latin typeface="Arial"/>
            </a:endParaRPr>
          </a:p>
          <a:p>
            <a:pPr>
              <a:lnSpc>
                <a:spcPct val="100000"/>
              </a:lnSpc>
              <a:buNone/>
              <a:tabLst>
                <a:tab algn="l" pos="0"/>
              </a:tabLst>
            </a:pPr>
            <a:r>
              <a:rPr b="0" lang="en-US" sz="2000" spc="-1" strike="noStrike">
                <a:latin typeface="Arial"/>
              </a:rPr>
              <a:t>Evaluati</a:t>
            </a:r>
            <a:r>
              <a:rPr b="0" lang="en-US" sz="2000" spc="-1" strike="noStrike">
                <a:latin typeface="Arial"/>
              </a:rPr>
              <a:t>on</a:t>
            </a:r>
            <a:endParaRPr b="0" lang="en-US" sz="2000" spc="-1" strike="noStrike">
              <a:latin typeface="Arial"/>
            </a:endParaRPr>
          </a:p>
        </p:txBody>
      </p:sp>
      <p:sp>
        <p:nvSpPr>
          <p:cNvPr id="862" name="PlaceHolder 3"/>
          <p:cNvSpPr>
            <a:spLocks noGrp="1"/>
          </p:cNvSpPr>
          <p:nvPr>
            <p:ph type="sldNum" idx="12"/>
          </p:nvPr>
        </p:nvSpPr>
        <p:spPr>
          <a:xfrm>
            <a:off x="3884760" y="8685360"/>
            <a:ext cx="2971440" cy="456840"/>
          </a:xfrm>
          <a:prstGeom prst="rect">
            <a:avLst/>
          </a:prstGeom>
          <a:noFill/>
          <a:ln w="9360">
            <a:noFill/>
          </a:ln>
        </p:spPr>
        <p:txBody>
          <a:bodyPr numCol="1" spcCol="0" anchor="b">
            <a:noAutofit/>
          </a:bodyPr>
          <a:lstStyle>
            <a:lvl1pPr algn="r">
              <a:lnSpc>
                <a:spcPct val="100000"/>
              </a:lnSpc>
              <a:buNone/>
              <a:tabLst>
                <a:tab algn="l" pos="0"/>
              </a:tabLst>
              <a:defRPr b="0" lang="en-US" sz="1200" spc="-1" strike="noStrike">
                <a:solidFill>
                  <a:srgbClr val="000000"/>
                </a:solidFill>
                <a:latin typeface="Tahoma"/>
                <a:ea typeface="+mn-ea"/>
              </a:defRPr>
            </a:lvl1pPr>
          </a:lstStyle>
          <a:p>
            <a:pPr algn="r">
              <a:lnSpc>
                <a:spcPct val="100000"/>
              </a:lnSpc>
              <a:buNone/>
              <a:tabLst>
                <a:tab algn="l" pos="0"/>
              </a:tabLst>
            </a:pPr>
            <a:fld id="{DC91EDBD-D491-44DB-8CD4-E487B33BE3E6}" type="slidenum">
              <a:rPr b="0" lang="en-US" sz="1200" spc="-1" strike="noStrike">
                <a:solidFill>
                  <a:srgbClr val="000000"/>
                </a:solidFill>
                <a:latin typeface="Tahoma"/>
                <a:ea typeface="+mn-ea"/>
              </a:rPr>
              <a:t>34</a:t>
            </a:fld>
            <a:endParaRPr b="0" lang="en-US"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1" name="PlaceHolder 1"/>
          <p:cNvSpPr>
            <a:spLocks noGrp="1"/>
          </p:cNvSpPr>
          <p:nvPr>
            <p:ph type="sldImg"/>
          </p:nvPr>
        </p:nvSpPr>
        <p:spPr>
          <a:xfrm>
            <a:off x="380880" y="685800"/>
            <a:ext cx="6095520" cy="3428640"/>
          </a:xfrm>
          <a:prstGeom prst="rect">
            <a:avLst/>
          </a:prstGeom>
          <a:ln w="0">
            <a:noFill/>
          </a:ln>
        </p:spPr>
      </p:sp>
      <p:sp>
        <p:nvSpPr>
          <p:cNvPr id="902"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endParaRPr b="0" lang="en-US" sz="2000" spc="-1" strike="noStrike">
              <a:latin typeface="Arial"/>
            </a:endParaRPr>
          </a:p>
        </p:txBody>
      </p:sp>
      <p:sp>
        <p:nvSpPr>
          <p:cNvPr id="903" name="PlaceHolder 3"/>
          <p:cNvSpPr>
            <a:spLocks noGrp="1"/>
          </p:cNvSpPr>
          <p:nvPr>
            <p:ph type="sldNum" idx="17"/>
          </p:nvPr>
        </p:nvSpPr>
        <p:spPr>
          <a:xfrm>
            <a:off x="3884760" y="8685360"/>
            <a:ext cx="2971440" cy="456840"/>
          </a:xfrm>
          <a:prstGeom prst="rect">
            <a:avLst/>
          </a:prstGeom>
          <a:noFill/>
          <a:ln w="9360">
            <a:noFill/>
          </a:ln>
        </p:spPr>
        <p:txBody>
          <a:bodyPr numCol="1" spcCol="0" anchor="b">
            <a:noAutofit/>
          </a:bodyPr>
          <a:lstStyle>
            <a:lvl1pPr algn="r">
              <a:lnSpc>
                <a:spcPct val="100000"/>
              </a:lnSpc>
              <a:buNone/>
              <a:tabLst>
                <a:tab algn="l" pos="0"/>
              </a:tabLst>
              <a:defRPr b="0" lang="en-US" sz="1200" spc="-1" strike="noStrike">
                <a:solidFill>
                  <a:srgbClr val="000000"/>
                </a:solidFill>
                <a:latin typeface="Tahoma"/>
                <a:ea typeface="+mn-ea"/>
              </a:defRPr>
            </a:lvl1pPr>
          </a:lstStyle>
          <a:p>
            <a:pPr algn="r">
              <a:lnSpc>
                <a:spcPct val="100000"/>
              </a:lnSpc>
              <a:buNone/>
              <a:tabLst>
                <a:tab algn="l" pos="0"/>
              </a:tabLst>
            </a:pPr>
            <a:fld id="{4BBC09B3-204D-426B-8C2A-444CDA4E7157}" type="slidenum">
              <a:rPr b="0" lang="en-US" sz="1200" spc="-1" strike="noStrike">
                <a:solidFill>
                  <a:srgbClr val="000000"/>
                </a:solidFill>
                <a:latin typeface="Tahoma"/>
                <a:ea typeface="+mn-ea"/>
              </a:rPr>
              <a:t>&lt;number&gt;</a:t>
            </a:fld>
            <a:endParaRPr b="0" lang="en-US" sz="1200" spc="-1" strike="noStrike">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4" name="PlaceHolder 1"/>
          <p:cNvSpPr>
            <a:spLocks noGrp="1"/>
          </p:cNvSpPr>
          <p:nvPr>
            <p:ph type="sldImg"/>
          </p:nvPr>
        </p:nvSpPr>
        <p:spPr>
          <a:xfrm>
            <a:off x="380880" y="685800"/>
            <a:ext cx="6095520" cy="3428640"/>
          </a:xfrm>
          <a:prstGeom prst="rect">
            <a:avLst/>
          </a:prstGeom>
          <a:ln w="0">
            <a:noFill/>
          </a:ln>
        </p:spPr>
      </p:sp>
      <p:sp>
        <p:nvSpPr>
          <p:cNvPr id="905"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endParaRPr b="0" lang="en-US" sz="2000" spc="-1" strike="noStrike">
              <a:latin typeface="Arial"/>
            </a:endParaRPr>
          </a:p>
        </p:txBody>
      </p:sp>
      <p:sp>
        <p:nvSpPr>
          <p:cNvPr id="906" name="PlaceHolder 3"/>
          <p:cNvSpPr>
            <a:spLocks noGrp="1"/>
          </p:cNvSpPr>
          <p:nvPr>
            <p:ph type="sldNum" idx="18"/>
          </p:nvPr>
        </p:nvSpPr>
        <p:spPr>
          <a:xfrm>
            <a:off x="3884760" y="8685360"/>
            <a:ext cx="2971440" cy="456840"/>
          </a:xfrm>
          <a:prstGeom prst="rect">
            <a:avLst/>
          </a:prstGeom>
          <a:noFill/>
          <a:ln w="9360">
            <a:noFill/>
          </a:ln>
        </p:spPr>
        <p:txBody>
          <a:bodyPr numCol="1" spcCol="0" anchor="b">
            <a:noAutofit/>
          </a:bodyPr>
          <a:lstStyle>
            <a:lvl1pPr algn="r">
              <a:lnSpc>
                <a:spcPct val="100000"/>
              </a:lnSpc>
              <a:buNone/>
              <a:tabLst>
                <a:tab algn="l" pos="0"/>
              </a:tabLst>
              <a:defRPr b="0" lang="en-US" sz="1200" spc="-1" strike="noStrike">
                <a:solidFill>
                  <a:srgbClr val="000000"/>
                </a:solidFill>
                <a:latin typeface="Tahoma"/>
                <a:ea typeface="+mn-ea"/>
              </a:defRPr>
            </a:lvl1pPr>
          </a:lstStyle>
          <a:p>
            <a:pPr algn="r">
              <a:lnSpc>
                <a:spcPct val="100000"/>
              </a:lnSpc>
              <a:buNone/>
              <a:tabLst>
                <a:tab algn="l" pos="0"/>
              </a:tabLst>
            </a:pPr>
            <a:fld id="{C0281B8C-31B4-408F-9B41-891BA9D4CB6B}" type="slidenum">
              <a:rPr b="0" lang="en-US" sz="1200" spc="-1" strike="noStrike">
                <a:solidFill>
                  <a:srgbClr val="000000"/>
                </a:solidFill>
                <a:latin typeface="Tahoma"/>
                <a:ea typeface="+mn-ea"/>
              </a:rPr>
              <a:t>&lt;number&gt;</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3" name="PlaceHolder 1"/>
          <p:cNvSpPr>
            <a:spLocks noGrp="1"/>
          </p:cNvSpPr>
          <p:nvPr>
            <p:ph type="sldImg"/>
          </p:nvPr>
        </p:nvSpPr>
        <p:spPr>
          <a:xfrm>
            <a:off x="380880" y="685800"/>
            <a:ext cx="6095520" cy="3428640"/>
          </a:xfrm>
          <a:prstGeom prst="rect">
            <a:avLst/>
          </a:prstGeom>
          <a:ln w="0">
            <a:noFill/>
          </a:ln>
        </p:spPr>
      </p:sp>
      <p:sp>
        <p:nvSpPr>
          <p:cNvPr id="864"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marL="171360" indent="-171360">
              <a:lnSpc>
                <a:spcPct val="100000"/>
              </a:lnSpc>
              <a:buClr>
                <a:srgbClr val="000000"/>
              </a:buClr>
              <a:buFont typeface="Arial"/>
              <a:buChar char="•"/>
            </a:pPr>
            <a:r>
              <a:rPr b="0" lang="en-US" sz="2000" spc="-1" strike="noStrike">
                <a:latin typeface="Arial"/>
              </a:rPr>
              <a:t>RTI authored spec now managed by OMG</a:t>
            </a:r>
            <a:endParaRPr b="0" lang="en-US" sz="2000" spc="-1" strike="noStrike">
              <a:latin typeface="Arial"/>
            </a:endParaRPr>
          </a:p>
          <a:p>
            <a:pPr marL="171360" indent="-95400">
              <a:lnSpc>
                <a:spcPct val="100000"/>
              </a:lnSpc>
              <a:buNone/>
              <a:tabLst>
                <a:tab algn="l" pos="0"/>
              </a:tabLst>
            </a:pPr>
            <a:endParaRPr b="0" lang="en-US" sz="2000" spc="-1" strike="noStrike">
              <a:latin typeface="Arial"/>
            </a:endParaRPr>
          </a:p>
          <a:p>
            <a:pPr marL="171360" indent="-171360">
              <a:lnSpc>
                <a:spcPct val="100000"/>
              </a:lnSpc>
              <a:buClr>
                <a:srgbClr val="000000"/>
              </a:buClr>
              <a:buFont typeface="Arial"/>
              <a:buChar char="•"/>
              <a:tabLst>
                <a:tab algn="l" pos="0"/>
              </a:tabLst>
            </a:pPr>
            <a:r>
              <a:rPr b="0" lang="en-US" sz="2000" spc="-1" strike="noStrike">
                <a:latin typeface="Arial"/>
              </a:rPr>
              <a:t>Spec includes API for programmers and application portability</a:t>
            </a:r>
            <a:endParaRPr b="0" lang="en-US" sz="2000" spc="-1" strike="noStrike">
              <a:latin typeface="Arial"/>
            </a:endParaRPr>
          </a:p>
          <a:p>
            <a:pPr marL="171360" indent="-171360">
              <a:lnSpc>
                <a:spcPct val="100000"/>
              </a:lnSpc>
              <a:buClr>
                <a:srgbClr val="000000"/>
              </a:buClr>
              <a:buFont typeface="Arial"/>
              <a:buChar char="•"/>
              <a:tabLst>
                <a:tab algn="l" pos="0"/>
              </a:tabLst>
            </a:pPr>
            <a:r>
              <a:rPr b="0" lang="en-US" sz="2000" spc="-1" strike="noStrike">
                <a:latin typeface="Arial"/>
              </a:rPr>
              <a:t>and wire protocol for device interoperability</a:t>
            </a:r>
            <a:endParaRPr b="0" lang="en-US" sz="2000" spc="-1" strike="noStrike">
              <a:latin typeface="Arial"/>
            </a:endParaRPr>
          </a:p>
          <a:p>
            <a:pPr marL="171360" indent="-95400">
              <a:lnSpc>
                <a:spcPct val="100000"/>
              </a:lnSpc>
              <a:buNone/>
              <a:tabLst>
                <a:tab algn="l" pos="0"/>
              </a:tabLst>
            </a:pPr>
            <a:endParaRPr b="0" lang="en-US" sz="2000" spc="-1" strike="noStrike">
              <a:latin typeface="Arial"/>
            </a:endParaRPr>
          </a:p>
          <a:p>
            <a:pPr marL="171360" indent="-171360">
              <a:lnSpc>
                <a:spcPct val="100000"/>
              </a:lnSpc>
              <a:buClr>
                <a:srgbClr val="000000"/>
              </a:buClr>
              <a:buFont typeface="Arial"/>
              <a:buChar char="•"/>
              <a:tabLst>
                <a:tab algn="l" pos="0"/>
              </a:tabLst>
            </a:pPr>
            <a:r>
              <a:rPr b="0" lang="en-US" sz="2000" spc="-1" strike="noStrike">
                <a:latin typeface="Arial"/>
              </a:rPr>
              <a:t>Connext DDS sits in the middle</a:t>
            </a:r>
            <a:endParaRPr b="0" lang="en-US" sz="2000" spc="-1" strike="noStrike">
              <a:latin typeface="Arial"/>
            </a:endParaRPr>
          </a:p>
          <a:p>
            <a:pPr lvl="1" marL="628560" indent="-171360">
              <a:lnSpc>
                <a:spcPct val="100000"/>
              </a:lnSpc>
              <a:buClr>
                <a:srgbClr val="000000"/>
              </a:buClr>
              <a:buFont typeface="Arial"/>
              <a:buChar char="•"/>
              <a:tabLst>
                <a:tab algn="l" pos="0"/>
              </a:tabLst>
            </a:pPr>
            <a:r>
              <a:rPr b="0" lang="en-US" sz="2000" spc="-1" strike="noStrike">
                <a:latin typeface="Arial"/>
              </a:rPr>
              <a:t>Not all DDS middleware is created the same</a:t>
            </a:r>
            <a:endParaRPr b="0" lang="en-US" sz="2000" spc="-1" strike="noStrike">
              <a:latin typeface="Arial"/>
            </a:endParaRPr>
          </a:p>
          <a:p>
            <a:pPr marL="628560" indent="-95400">
              <a:lnSpc>
                <a:spcPct val="100000"/>
              </a:lnSpc>
              <a:buNone/>
              <a:tabLst>
                <a:tab algn="l" pos="0"/>
              </a:tabLst>
            </a:pPr>
            <a:endParaRPr b="0" lang="en-US" sz="2000" spc="-1" strike="noStrike">
              <a:latin typeface="Arial"/>
            </a:endParaRPr>
          </a:p>
          <a:p>
            <a:pPr marL="171360" indent="-171360">
              <a:lnSpc>
                <a:spcPct val="100000"/>
              </a:lnSpc>
              <a:buClr>
                <a:srgbClr val="000000"/>
              </a:buClr>
              <a:buFont typeface="Arial"/>
              <a:buChar char="•"/>
              <a:tabLst>
                <a:tab algn="l" pos="0"/>
              </a:tabLst>
            </a:pPr>
            <a:r>
              <a:rPr b="0" lang="en-US" sz="2000" spc="-1" strike="noStrike">
                <a:latin typeface="Arial"/>
              </a:rPr>
              <a:t>RTI Platform is support is best</a:t>
            </a:r>
            <a:endParaRPr b="0" lang="en-US" sz="2000" spc="-1" strike="noStrike">
              <a:latin typeface="Arial"/>
            </a:endParaRPr>
          </a:p>
          <a:p>
            <a:pPr lvl="1" marL="628560" indent="-171360">
              <a:lnSpc>
                <a:spcPct val="100000"/>
              </a:lnSpc>
              <a:buClr>
                <a:srgbClr val="000000"/>
              </a:buClr>
              <a:buFont typeface="Arial"/>
              <a:buChar char="•"/>
              <a:tabLst>
                <a:tab algn="l" pos="0"/>
              </a:tabLst>
            </a:pPr>
            <a:r>
              <a:rPr b="0" lang="en-US" sz="2000" spc="-1" strike="noStrike">
                <a:latin typeface="Arial"/>
              </a:rPr>
              <a:t>Platform is language/compiler and OS</a:t>
            </a:r>
            <a:endParaRPr b="0" lang="en-US" sz="2000" spc="-1" strike="noStrike">
              <a:latin typeface="Arial"/>
            </a:endParaRPr>
          </a:p>
          <a:p>
            <a:pPr lvl="1" marL="628560" indent="-171360">
              <a:lnSpc>
                <a:spcPct val="100000"/>
              </a:lnSpc>
              <a:buClr>
                <a:srgbClr val="000000"/>
              </a:buClr>
              <a:buFont typeface="Arial"/>
              <a:buChar char="•"/>
              <a:tabLst>
                <a:tab algn="l" pos="0"/>
              </a:tabLst>
            </a:pPr>
            <a:r>
              <a:rPr b="0" lang="en-US" sz="2000" spc="-1" strike="noStrike">
                <a:latin typeface="Arial"/>
              </a:rPr>
              <a:t>Sunnyvale lab to test 100s of combinations</a:t>
            </a:r>
            <a:endParaRPr b="0" lang="en-U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type="sldImg"/>
          </p:nvPr>
        </p:nvSpPr>
        <p:spPr>
          <a:xfrm>
            <a:off x="380880" y="685800"/>
            <a:ext cx="6095520" cy="3428640"/>
          </a:xfrm>
          <a:prstGeom prst="rect">
            <a:avLst/>
          </a:prstGeom>
          <a:ln w="0">
            <a:noFill/>
          </a:ln>
        </p:spPr>
      </p:sp>
      <p:sp>
        <p:nvSpPr>
          <p:cNvPr id="866"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You </a:t>
            </a:r>
            <a:r>
              <a:rPr b="0" lang="en-US" sz="2000" spc="-1" strike="noStrike">
                <a:latin typeface="Arial"/>
              </a:rPr>
              <a:t>don’t </a:t>
            </a:r>
            <a:r>
              <a:rPr b="0" lang="en-US" sz="2000" spc="-1" strike="noStrike">
                <a:latin typeface="Arial"/>
              </a:rPr>
              <a:t>need </a:t>
            </a:r>
            <a:r>
              <a:rPr b="0" lang="en-US" sz="2000" spc="-1" strike="noStrike">
                <a:latin typeface="Arial"/>
              </a:rPr>
              <a:t>to </a:t>
            </a:r>
            <a:r>
              <a:rPr b="0" lang="en-US" sz="2000" spc="-1" strike="noStrike">
                <a:latin typeface="Arial"/>
              </a:rPr>
              <a:t>worry </a:t>
            </a:r>
            <a:r>
              <a:rPr b="0" lang="en-US" sz="2000" spc="-1" strike="noStrike">
                <a:latin typeface="Arial"/>
              </a:rPr>
              <a:t>about </a:t>
            </a:r>
            <a:endParaRPr b="0" lang="en-US" sz="2000" spc="-1" strike="noStrike">
              <a:latin typeface="Arial"/>
            </a:endParaRPr>
          </a:p>
          <a:p>
            <a:pPr marL="181080" indent="-181080">
              <a:lnSpc>
                <a:spcPct val="100000"/>
              </a:lnSpc>
              <a:buClr>
                <a:srgbClr val="000000"/>
              </a:buClr>
              <a:buFont typeface="Arial"/>
              <a:buChar char="•"/>
              <a:tabLst>
                <a:tab algn="l" pos="0"/>
              </a:tabLst>
            </a:pPr>
            <a:r>
              <a:rPr b="0" lang="en-US" sz="2000" spc="-1" strike="noStrike">
                <a:latin typeface="Arial"/>
              </a:rPr>
              <a:t>Endia</a:t>
            </a:r>
            <a:r>
              <a:rPr b="0" lang="en-US" sz="2000" spc="-1" strike="noStrike">
                <a:latin typeface="Arial"/>
              </a:rPr>
              <a:t>n / </a:t>
            </a:r>
            <a:r>
              <a:rPr b="0" lang="en-US" sz="2000" spc="-1" strike="noStrike">
                <a:latin typeface="Arial"/>
              </a:rPr>
              <a:t>little </a:t>
            </a:r>
            <a:r>
              <a:rPr b="0" lang="en-US" sz="2000" spc="-1" strike="noStrike">
                <a:latin typeface="Arial"/>
              </a:rPr>
              <a:t>endia</a:t>
            </a:r>
            <a:r>
              <a:rPr b="0" lang="en-US" sz="2000" spc="-1" strike="noStrike">
                <a:latin typeface="Arial"/>
              </a:rPr>
              <a:t>n, </a:t>
            </a:r>
            <a:endParaRPr b="0" lang="en-US" sz="2000" spc="-1" strike="noStrike">
              <a:latin typeface="Arial"/>
            </a:endParaRPr>
          </a:p>
          <a:p>
            <a:pPr marL="181080" indent="-181080">
              <a:lnSpc>
                <a:spcPct val="100000"/>
              </a:lnSpc>
              <a:buClr>
                <a:srgbClr val="000000"/>
              </a:buClr>
              <a:buFont typeface="Arial"/>
              <a:buChar char="•"/>
              <a:tabLst>
                <a:tab algn="l" pos="0"/>
              </a:tabLst>
            </a:pPr>
            <a:r>
              <a:rPr b="0" lang="en-US" sz="2000" spc="-1" strike="noStrike">
                <a:latin typeface="Arial"/>
              </a:rPr>
              <a:t>64bit </a:t>
            </a:r>
            <a:r>
              <a:rPr b="0" lang="en-US" sz="2000" spc="-1" strike="noStrike">
                <a:latin typeface="Arial"/>
              </a:rPr>
              <a:t>/ </a:t>
            </a:r>
            <a:r>
              <a:rPr b="0" lang="en-US" sz="2000" spc="-1" strike="noStrike">
                <a:latin typeface="Arial"/>
              </a:rPr>
              <a:t>32bit</a:t>
            </a:r>
            <a:endParaRPr b="0" lang="en-US" sz="2000" spc="-1" strike="noStrike">
              <a:latin typeface="Arial"/>
            </a:endParaRPr>
          </a:p>
          <a:p>
            <a:pPr marL="181080" indent="-181080">
              <a:lnSpc>
                <a:spcPct val="100000"/>
              </a:lnSpc>
              <a:buClr>
                <a:srgbClr val="000000"/>
              </a:buClr>
              <a:buFont typeface="Arial"/>
              <a:buChar char="•"/>
              <a:tabLst>
                <a:tab algn="l" pos="0"/>
              </a:tabLst>
            </a:pPr>
            <a:r>
              <a:rPr b="0" lang="en-US" sz="2000" spc="-1" strike="noStrike">
                <a:latin typeface="Arial"/>
              </a:rPr>
              <a:t>C++ / </a:t>
            </a:r>
            <a:r>
              <a:rPr b="0" lang="en-US" sz="2000" spc="-1" strike="noStrike">
                <a:latin typeface="Arial"/>
              </a:rPr>
              <a:t>Java </a:t>
            </a:r>
            <a:r>
              <a:rPr b="0" lang="en-US" sz="2000" spc="-1" strike="noStrike">
                <a:latin typeface="Arial"/>
              </a:rPr>
              <a:t>/ C#</a:t>
            </a:r>
            <a:endParaRPr b="0" lang="en-US" sz="2000" spc="-1" strike="noStrike">
              <a:latin typeface="Arial"/>
            </a:endParaRPr>
          </a:p>
          <a:p>
            <a:pPr marL="181080" indent="-181080">
              <a:lnSpc>
                <a:spcPct val="100000"/>
              </a:lnSpc>
              <a:buClr>
                <a:srgbClr val="000000"/>
              </a:buClr>
              <a:buFont typeface="Arial"/>
              <a:buChar char="•"/>
              <a:tabLst>
                <a:tab algn="l" pos="0"/>
              </a:tabLst>
            </a:pPr>
            <a:r>
              <a:rPr b="0" lang="en-US" sz="2000" spc="-1" strike="noStrike">
                <a:latin typeface="Arial"/>
              </a:rPr>
              <a:t>Linux </a:t>
            </a:r>
            <a:r>
              <a:rPr b="0" lang="en-US" sz="2000" spc="-1" strike="noStrike">
                <a:latin typeface="Arial"/>
              </a:rPr>
              <a:t>/ </a:t>
            </a:r>
            <a:r>
              <a:rPr b="0" lang="en-US" sz="2000" spc="-1" strike="noStrike">
                <a:latin typeface="Arial"/>
              </a:rPr>
              <a:t>Wind</a:t>
            </a:r>
            <a:r>
              <a:rPr b="0" lang="en-US" sz="2000" spc="-1" strike="noStrike">
                <a:latin typeface="Arial"/>
              </a:rPr>
              <a:t>ows / </a:t>
            </a:r>
            <a:r>
              <a:rPr b="0" lang="en-US" sz="2000" spc="-1" strike="noStrike">
                <a:latin typeface="Arial"/>
              </a:rPr>
              <a:t>Andr</a:t>
            </a:r>
            <a:r>
              <a:rPr b="0" lang="en-US" sz="2000" spc="-1" strike="noStrike">
                <a:latin typeface="Arial"/>
              </a:rPr>
              <a:t>oid</a:t>
            </a:r>
            <a:endParaRPr b="0" lang="en-US" sz="2000" spc="-1" strike="noStrike">
              <a:latin typeface="Arial"/>
            </a:endParaRPr>
          </a:p>
          <a:p>
            <a:pPr>
              <a:lnSpc>
                <a:spcPct val="100000"/>
              </a:lnSpc>
              <a:buNone/>
              <a:tabLst>
                <a:tab algn="l" pos="0"/>
              </a:tabLst>
            </a:pPr>
            <a:r>
              <a:rPr b="0" lang="en-US" sz="2000" spc="-1" strike="noStrike">
                <a:latin typeface="Arial"/>
              </a:rPr>
              <a:t>Platfor</a:t>
            </a:r>
            <a:r>
              <a:rPr b="0" lang="en-US" sz="2000" spc="-1" strike="noStrike">
                <a:latin typeface="Arial"/>
              </a:rPr>
              <a:t>ms </a:t>
            </a:r>
            <a:r>
              <a:rPr b="0" lang="en-US" sz="2000" spc="-1" strike="noStrike">
                <a:latin typeface="Arial"/>
              </a:rPr>
              <a:t>consist </a:t>
            </a:r>
            <a:r>
              <a:rPr b="0" lang="en-US" sz="2000" spc="-1" strike="noStrike">
                <a:latin typeface="Arial"/>
              </a:rPr>
              <a:t>of </a:t>
            </a:r>
            <a:r>
              <a:rPr b="0" lang="en-US" sz="2000" spc="-1" strike="noStrike">
                <a:latin typeface="Arial"/>
              </a:rPr>
              <a:t>differe</a:t>
            </a:r>
            <a:r>
              <a:rPr b="0" lang="en-US" sz="2000" spc="-1" strike="noStrike">
                <a:latin typeface="Arial"/>
              </a:rPr>
              <a:t>nt:</a:t>
            </a:r>
            <a:endParaRPr b="0" lang="en-US" sz="2000" spc="-1" strike="noStrike">
              <a:latin typeface="Arial"/>
            </a:endParaRPr>
          </a:p>
          <a:p>
            <a:pPr marL="362520" indent="-362520">
              <a:lnSpc>
                <a:spcPct val="100000"/>
              </a:lnSpc>
              <a:buClr>
                <a:srgbClr val="000000"/>
              </a:buClr>
              <a:buFont typeface="Arial"/>
              <a:buChar char="•"/>
              <a:tabLst>
                <a:tab algn="l" pos="0"/>
              </a:tabLst>
            </a:pPr>
            <a:r>
              <a:rPr b="0" lang="en-US" sz="2000" spc="-1" strike="noStrike">
                <a:latin typeface="Arial"/>
              </a:rPr>
              <a:t>Har</a:t>
            </a:r>
            <a:r>
              <a:rPr b="0" lang="en-US" sz="2000" spc="-1" strike="noStrike">
                <a:latin typeface="Arial"/>
              </a:rPr>
              <a:t>dwa</a:t>
            </a:r>
            <a:r>
              <a:rPr b="0" lang="en-US" sz="2000" spc="-1" strike="noStrike">
                <a:latin typeface="Arial"/>
              </a:rPr>
              <a:t>re</a:t>
            </a:r>
            <a:endParaRPr b="0" lang="en-US" sz="2000" spc="-1" strike="noStrike">
              <a:latin typeface="Arial"/>
            </a:endParaRPr>
          </a:p>
          <a:p>
            <a:pPr marL="362520" indent="-362520">
              <a:lnSpc>
                <a:spcPct val="100000"/>
              </a:lnSpc>
              <a:buClr>
                <a:srgbClr val="000000"/>
              </a:buClr>
              <a:buFont typeface="Arial"/>
              <a:buChar char="•"/>
              <a:tabLst>
                <a:tab algn="l" pos="0"/>
              </a:tabLst>
            </a:pPr>
            <a:r>
              <a:rPr b="0" lang="en-US" sz="2000" spc="-1" strike="noStrike">
                <a:latin typeface="Arial"/>
              </a:rPr>
              <a:t>Ope</a:t>
            </a:r>
            <a:r>
              <a:rPr b="0" lang="en-US" sz="2000" spc="-1" strike="noStrike">
                <a:latin typeface="Arial"/>
              </a:rPr>
              <a:t>rati</a:t>
            </a:r>
            <a:r>
              <a:rPr b="0" lang="en-US" sz="2000" spc="-1" strike="noStrike">
                <a:latin typeface="Arial"/>
              </a:rPr>
              <a:t>ng </a:t>
            </a:r>
            <a:r>
              <a:rPr b="0" lang="en-US" sz="2000" spc="-1" strike="noStrike">
                <a:latin typeface="Arial"/>
              </a:rPr>
              <a:t>Sys</a:t>
            </a:r>
            <a:r>
              <a:rPr b="0" lang="en-US" sz="2000" spc="-1" strike="noStrike">
                <a:latin typeface="Arial"/>
              </a:rPr>
              <a:t>tem</a:t>
            </a:r>
            <a:r>
              <a:rPr b="0" lang="en-US" sz="2000" spc="-1" strike="noStrike">
                <a:latin typeface="Arial"/>
              </a:rPr>
              <a:t>s</a:t>
            </a:r>
            <a:endParaRPr b="0" lang="en-US" sz="2000" spc="-1" strike="noStrike">
              <a:latin typeface="Arial"/>
            </a:endParaRPr>
          </a:p>
          <a:p>
            <a:pPr marL="362520" indent="-362520">
              <a:lnSpc>
                <a:spcPct val="100000"/>
              </a:lnSpc>
              <a:buClr>
                <a:srgbClr val="000000"/>
              </a:buClr>
              <a:buFont typeface="Arial"/>
              <a:buChar char="•"/>
              <a:tabLst>
                <a:tab algn="l" pos="0"/>
              </a:tabLst>
            </a:pPr>
            <a:r>
              <a:rPr b="0" lang="en-US" sz="2000" spc="-1" strike="noStrike">
                <a:latin typeface="Arial"/>
              </a:rPr>
              <a:t>Co</a:t>
            </a:r>
            <a:r>
              <a:rPr b="0" lang="en-US" sz="2000" spc="-1" strike="noStrike">
                <a:latin typeface="Arial"/>
              </a:rPr>
              <a:t>mpil</a:t>
            </a:r>
            <a:r>
              <a:rPr b="0" lang="en-US" sz="2000" spc="-1" strike="noStrike">
                <a:latin typeface="Arial"/>
              </a:rPr>
              <a:t>ers</a:t>
            </a:r>
            <a:endParaRPr b="0" lang="en-US" sz="2000" spc="-1" strike="noStrike">
              <a:latin typeface="Arial"/>
            </a:endParaRPr>
          </a:p>
          <a:p>
            <a:pPr marL="362520" indent="-362520">
              <a:lnSpc>
                <a:spcPct val="100000"/>
              </a:lnSpc>
              <a:buClr>
                <a:srgbClr val="000000"/>
              </a:buClr>
              <a:buFont typeface="Arial"/>
              <a:buChar char="•"/>
              <a:tabLst>
                <a:tab algn="l" pos="0"/>
              </a:tabLst>
            </a:pPr>
            <a:r>
              <a:rPr b="0" lang="en-US" sz="2000" spc="-1" strike="noStrike">
                <a:latin typeface="Arial"/>
              </a:rPr>
              <a:t>App</a:t>
            </a:r>
            <a:r>
              <a:rPr b="0" lang="en-US" sz="2000" spc="-1" strike="noStrike">
                <a:latin typeface="Arial"/>
              </a:rPr>
              <a:t>licat</a:t>
            </a:r>
            <a:r>
              <a:rPr b="0" lang="en-US" sz="2000" spc="-1" strike="noStrike">
                <a:latin typeface="Arial"/>
              </a:rPr>
              <a:t>ion </a:t>
            </a:r>
            <a:r>
              <a:rPr b="0" lang="en-US" sz="2000" spc="-1" strike="noStrike">
                <a:latin typeface="Arial"/>
              </a:rPr>
              <a:t>Lan</a:t>
            </a:r>
            <a:r>
              <a:rPr b="0" lang="en-US" sz="2000" spc="-1" strike="noStrike">
                <a:latin typeface="Arial"/>
              </a:rPr>
              <a:t>gua</a:t>
            </a:r>
            <a:r>
              <a:rPr b="0" lang="en-US" sz="2000" spc="-1" strike="noStrike">
                <a:latin typeface="Arial"/>
              </a:rPr>
              <a:t>ges</a:t>
            </a:r>
            <a:endParaRPr b="0" lang="en-US" sz="2000" spc="-1" strike="noStrike">
              <a:latin typeface="Arial"/>
            </a:endParaRPr>
          </a:p>
          <a:p>
            <a:pPr>
              <a:lnSpc>
                <a:spcPct val="100000"/>
              </a:lnSpc>
              <a:buNone/>
              <a:tabLst>
                <a:tab algn="l" pos="0"/>
              </a:tabLst>
            </a:pPr>
            <a:r>
              <a:rPr b="0" lang="en-US" sz="2000" spc="-1" strike="noStrike">
                <a:latin typeface="Arial"/>
              </a:rPr>
              <a:t>Over </a:t>
            </a:r>
            <a:r>
              <a:rPr b="0" lang="en-US" sz="2000" spc="-1" strike="noStrike">
                <a:latin typeface="Arial"/>
              </a:rPr>
              <a:t>70 </a:t>
            </a:r>
            <a:r>
              <a:rPr b="0" lang="en-US" sz="2000" spc="-1" strike="noStrike">
                <a:latin typeface="Arial"/>
              </a:rPr>
              <a:t>platfor</a:t>
            </a:r>
            <a:r>
              <a:rPr b="0" lang="en-US" sz="2000" spc="-1" strike="noStrike">
                <a:latin typeface="Arial"/>
              </a:rPr>
              <a:t>ms </a:t>
            </a:r>
            <a:r>
              <a:rPr b="0" lang="en-US" sz="2000" spc="-1" strike="noStrike">
                <a:latin typeface="Arial"/>
              </a:rPr>
              <a:t>when </a:t>
            </a:r>
            <a:r>
              <a:rPr b="0" lang="en-US" sz="2000" spc="-1" strike="noStrike">
                <a:latin typeface="Arial"/>
              </a:rPr>
              <a:t>you </a:t>
            </a:r>
            <a:r>
              <a:rPr b="0" lang="en-US" sz="2000" spc="-1" strike="noStrike">
                <a:latin typeface="Arial"/>
              </a:rPr>
              <a:t>consid</a:t>
            </a:r>
            <a:r>
              <a:rPr b="0" lang="en-US" sz="2000" spc="-1" strike="noStrike">
                <a:latin typeface="Arial"/>
              </a:rPr>
              <a:t>er the </a:t>
            </a:r>
            <a:r>
              <a:rPr b="0" lang="en-US" sz="2000" spc="-1" strike="noStrike">
                <a:latin typeface="Arial"/>
              </a:rPr>
              <a:t>combin</a:t>
            </a:r>
            <a:r>
              <a:rPr b="0" lang="en-US" sz="2000" spc="-1" strike="noStrike">
                <a:latin typeface="Arial"/>
              </a:rPr>
              <a:t>ations</a:t>
            </a:r>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7" name="PlaceHolder 1"/>
          <p:cNvSpPr>
            <a:spLocks noGrp="1"/>
          </p:cNvSpPr>
          <p:nvPr>
            <p:ph type="sldImg"/>
          </p:nvPr>
        </p:nvSpPr>
        <p:spPr>
          <a:xfrm>
            <a:off x="380880" y="685800"/>
            <a:ext cx="6095520" cy="3428640"/>
          </a:xfrm>
          <a:prstGeom prst="rect">
            <a:avLst/>
          </a:prstGeom>
          <a:ln w="0">
            <a:noFill/>
          </a:ln>
        </p:spPr>
      </p:sp>
      <p:sp>
        <p:nvSpPr>
          <p:cNvPr id="868"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endParaRPr b="0" lang="en-US" sz="20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AUTOSAR Adaptive</a:t>
            </a:r>
            <a:endParaRPr b="0" lang="en-US" sz="6400" spc="-1" strike="noStrike">
              <a:latin typeface="Arial"/>
            </a:endParaRPr>
          </a:p>
          <a:p>
            <a:pPr marL="457200">
              <a:lnSpc>
                <a:spcPct val="120000"/>
              </a:lnSpc>
              <a:spcBef>
                <a:spcPts val="201"/>
              </a:spcBef>
              <a:buNone/>
              <a:tabLst>
                <a:tab algn="l" pos="0"/>
              </a:tabLst>
            </a:pPr>
            <a:r>
              <a:rPr b="0" lang="en-US" sz="4800" spc="-1" strike="noStrike">
                <a:solidFill>
                  <a:srgbClr val="000000"/>
                </a:solidFill>
                <a:latin typeface="Arial"/>
              </a:rPr>
              <a:t>Connext DDS supported as a network binding in the AUTOSAR Adaptive Platform beginning with the 18.03 release</a:t>
            </a:r>
            <a:endParaRPr b="0" lang="en-US" sz="48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Control Architecture for Robotic Agent Command and Sensing (CARACaS). </a:t>
            </a:r>
            <a:endParaRPr b="0" lang="en-US" sz="6400" spc="-1" strike="noStrike">
              <a:latin typeface="Arial"/>
            </a:endParaRPr>
          </a:p>
          <a:p>
            <a:pPr marL="457200">
              <a:lnSpc>
                <a:spcPct val="120000"/>
              </a:lnSpc>
              <a:spcBef>
                <a:spcPts val="201"/>
              </a:spcBef>
              <a:buNone/>
              <a:tabLst>
                <a:tab algn="l" pos="0"/>
              </a:tabLst>
            </a:pPr>
            <a:r>
              <a:rPr b="0" lang="en-US" sz="5600" spc="-1" strike="noStrike">
                <a:solidFill>
                  <a:srgbClr val="000000"/>
                </a:solidFill>
                <a:latin typeface="Arial"/>
              </a:rPr>
              <a:t>Connext DDS is used as the connectivity framework in MOCU</a:t>
            </a:r>
            <a:endParaRPr b="0" lang="en-US" sz="56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Common Image Generator Interface (CIGI)</a:t>
            </a:r>
            <a:endParaRPr b="0" lang="en-US" sz="6400" spc="-1" strike="noStrike">
              <a:latin typeface="Arial"/>
            </a:endParaRPr>
          </a:p>
          <a:p>
            <a:pPr marL="457200">
              <a:lnSpc>
                <a:spcPct val="120000"/>
              </a:lnSpc>
              <a:spcBef>
                <a:spcPts val="201"/>
              </a:spcBef>
              <a:buNone/>
              <a:tabLst>
                <a:tab algn="l" pos="0"/>
              </a:tabLst>
            </a:pPr>
            <a:r>
              <a:rPr b="0" lang="en-US" sz="5600" spc="-1" strike="noStrike">
                <a:solidFill>
                  <a:srgbClr val="000000"/>
                </a:solidFill>
                <a:latin typeface="Arial"/>
              </a:rPr>
              <a:t>CIGI Next will be built on DDS and Connext DDS as the interface</a:t>
            </a:r>
            <a:endParaRPr b="0" lang="en-US" sz="56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Future Airborne Capability Environment (FACE)</a:t>
            </a:r>
            <a:endParaRPr b="0" lang="en-US" sz="6400" spc="-1" strike="noStrike">
              <a:latin typeface="Arial"/>
            </a:endParaRPr>
          </a:p>
          <a:p>
            <a:pPr marL="457200">
              <a:lnSpc>
                <a:spcPct val="120000"/>
              </a:lnSpc>
              <a:spcBef>
                <a:spcPts val="201"/>
              </a:spcBef>
              <a:buNone/>
              <a:tabLst>
                <a:tab algn="l" pos="0"/>
              </a:tabLst>
            </a:pPr>
            <a:r>
              <a:rPr b="0" lang="en-US" sz="5600" spc="-1" strike="noStrike">
                <a:solidFill>
                  <a:srgbClr val="000000"/>
                </a:solidFill>
                <a:latin typeface="Arial"/>
              </a:rPr>
              <a:t>RTI is an Open Group FACE Consortium member and Connext TSS was the world’s first certified conformant FACE Transport Services Segment (TSS)</a:t>
            </a:r>
            <a:endParaRPr b="0" lang="en-US" sz="56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Generic Vehicle Architecture (GVA)</a:t>
            </a:r>
            <a:endParaRPr b="0" lang="en-US" sz="6400" spc="-1" strike="noStrike">
              <a:latin typeface="Arial"/>
            </a:endParaRPr>
          </a:p>
          <a:p>
            <a:pPr marL="457200">
              <a:lnSpc>
                <a:spcPct val="120000"/>
              </a:lnSpc>
              <a:spcBef>
                <a:spcPts val="201"/>
              </a:spcBef>
              <a:buNone/>
              <a:tabLst>
                <a:tab algn="l" pos="0"/>
              </a:tabLst>
            </a:pPr>
            <a:r>
              <a:rPr b="0" lang="en-US" sz="5600" spc="-1" strike="noStrike">
                <a:solidFill>
                  <a:srgbClr val="000000"/>
                </a:solidFill>
                <a:latin typeface="Arial"/>
              </a:rPr>
              <a:t>The UK MoD GVA (DEF STAN 23-09) requires DDS</a:t>
            </a:r>
            <a:endParaRPr b="0" lang="en-US" sz="56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Land Open Systems Architecture (LOSA)</a:t>
            </a:r>
            <a:endParaRPr b="0" lang="en-US" sz="6400" spc="-1" strike="noStrike">
              <a:latin typeface="Arial"/>
            </a:endParaRPr>
          </a:p>
          <a:p>
            <a:pPr marL="457200">
              <a:lnSpc>
                <a:spcPct val="120000"/>
              </a:lnSpc>
              <a:spcBef>
                <a:spcPts val="201"/>
              </a:spcBef>
              <a:buNone/>
              <a:tabLst>
                <a:tab algn="l" pos="0"/>
              </a:tabLst>
            </a:pPr>
            <a:r>
              <a:rPr b="0" lang="en-US" sz="5600" spc="-1" strike="noStrike">
                <a:solidFill>
                  <a:srgbClr val="000000"/>
                </a:solidFill>
                <a:latin typeface="Arial"/>
              </a:rPr>
              <a:t>The UK MoD GVA is part of LOSA and therefore requires the use of DDS</a:t>
            </a:r>
            <a:endParaRPr b="0" lang="en-US" sz="56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MOCU (Multi-Robot Operator Control Unit)</a:t>
            </a:r>
            <a:endParaRPr b="0" lang="en-US" sz="6400" spc="-1" strike="noStrike">
              <a:latin typeface="Arial"/>
            </a:endParaRPr>
          </a:p>
          <a:p>
            <a:pPr marL="457200">
              <a:lnSpc>
                <a:spcPct val="120000"/>
              </a:lnSpc>
              <a:spcBef>
                <a:spcPts val="201"/>
              </a:spcBef>
              <a:buNone/>
              <a:tabLst>
                <a:tab algn="l" pos="0"/>
              </a:tabLst>
            </a:pPr>
            <a:r>
              <a:rPr b="0" lang="en-US" sz="6000" spc="-1" strike="noStrike">
                <a:solidFill>
                  <a:srgbClr val="000000"/>
                </a:solidFill>
                <a:latin typeface="Arial"/>
              </a:rPr>
              <a:t>Connext DDS is used as the connectivity framework in MOCU</a:t>
            </a:r>
            <a:endParaRPr b="0" lang="en-US" sz="6000" spc="-1" strike="noStrike">
              <a:latin typeface="Arial"/>
            </a:endParaRPr>
          </a:p>
          <a:p>
            <a:pPr>
              <a:lnSpc>
                <a:spcPct val="120000"/>
              </a:lnSpc>
              <a:spcBef>
                <a:spcPts val="201"/>
              </a:spcBef>
              <a:buNone/>
              <a:tabLst>
                <a:tab algn="l" pos="0"/>
              </a:tabLst>
            </a:pPr>
            <a:r>
              <a:rPr b="0" lang="en-US" sz="6400" spc="-1" strike="noStrike">
                <a:solidFill>
                  <a:srgbClr val="000000"/>
                </a:solidFill>
                <a:latin typeface="Arial"/>
              </a:rPr>
              <a:t>NOA – Navy Open Architecture</a:t>
            </a:r>
            <a:endParaRPr b="0" lang="en-US" sz="6400" spc="-1" strike="noStrike">
              <a:latin typeface="Arial"/>
            </a:endParaRPr>
          </a:p>
          <a:p>
            <a:pPr>
              <a:lnSpc>
                <a:spcPct val="120000"/>
              </a:lnSpc>
              <a:spcBef>
                <a:spcPts val="201"/>
              </a:spcBef>
              <a:buNone/>
              <a:tabLst>
                <a:tab algn="l" pos="0"/>
              </a:tabLst>
            </a:pPr>
            <a:endParaRPr b="0" lang="en-US" sz="6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NATO Generic Vehicle Architecture (NGVA)</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The NATO version of the GVA (NGVA) standard (STANAG 4754) requires DDS</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The Object Management Group (OMG) ALert MAnagement Service (ALAMS)</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DDS is supported as a platform specific model</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The Object Management Group (OMG) Application Management and Systems Monitoring (AMSM)</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DDS is supported as a platform specific model</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USAF Open Mission Systems (OMS)</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DDS is a supported publish/subscribe protocol in the CAL</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Open Robotics Robotic Operation System V2 (ROS2 / ROS-Military)</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ROS2 is built on top of DDS as a connectivity framework, with RTI Connext DDS as an option</a:t>
            </a:r>
            <a:endParaRPr b="0" lang="en-US" sz="14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ROS-Military (ROS-M) is built on top of ROS2</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Sensor Open Systems Architecture (SOSA)</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RTI is an Open Group SOSA DDS/RTPS is a SOSA Interaction Binding</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Tactical Microgrid Standards Consortium (TMSC)</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TMSC requires DDS for communication</a:t>
            </a:r>
            <a:endParaRPr b="0" lang="en-US" sz="1400" spc="-1" strike="noStrike">
              <a:latin typeface="Arial"/>
            </a:endParaRPr>
          </a:p>
          <a:p>
            <a:pPr>
              <a:lnSpc>
                <a:spcPct val="100000"/>
              </a:lnSpc>
              <a:spcBef>
                <a:spcPts val="201"/>
              </a:spcBef>
              <a:buNone/>
              <a:tabLst>
                <a:tab algn="l" pos="0"/>
              </a:tabLst>
            </a:pPr>
            <a:r>
              <a:rPr b="0" lang="en-US" sz="1600" spc="-1" strike="noStrike" u="sng">
                <a:solidFill>
                  <a:srgbClr val="000000"/>
                </a:solidFill>
                <a:uFillTx/>
                <a:latin typeface="Arial"/>
              </a:rPr>
              <a:t>U</a:t>
            </a:r>
            <a:r>
              <a:rPr b="0" lang="en-US" sz="1600" spc="-1" strike="noStrike">
                <a:solidFill>
                  <a:srgbClr val="000000"/>
                </a:solidFill>
                <a:latin typeface="Arial"/>
              </a:rPr>
              <a:t>nmanned Maritime Autonomy Architecture (UMAA)</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DDS is a supported transport protocol</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Unmanned Systems (UxS) Control Segment (UCS) Architecture</a:t>
            </a:r>
            <a:endParaRPr b="0" lang="en-US" sz="1600" spc="-1" strike="noStrike">
              <a:latin typeface="Arial"/>
            </a:endParaRPr>
          </a:p>
          <a:p>
            <a:pPr marL="457200">
              <a:lnSpc>
                <a:spcPct val="100000"/>
              </a:lnSpc>
              <a:spcBef>
                <a:spcPts val="201"/>
              </a:spcBef>
              <a:buNone/>
              <a:tabLst>
                <a:tab algn="l" pos="0"/>
              </a:tabLst>
            </a:pPr>
            <a:r>
              <a:rPr b="0" lang="en-US" sz="1400" spc="-1" strike="noStrike">
                <a:solidFill>
                  <a:srgbClr val="000000"/>
                </a:solidFill>
                <a:latin typeface="Arial"/>
              </a:rPr>
              <a:t>The UCS Architecture supports DDS. Most UCS implementations use DDS</a:t>
            </a:r>
            <a:endParaRPr b="0" lang="en-US" sz="1400" spc="-1" strike="noStrike">
              <a:latin typeface="Arial"/>
            </a:endParaRPr>
          </a:p>
          <a:p>
            <a:pPr>
              <a:lnSpc>
                <a:spcPct val="100000"/>
              </a:lnSpc>
              <a:spcBef>
                <a:spcPts val="201"/>
              </a:spcBef>
              <a:buNone/>
              <a:tabLst>
                <a:tab algn="l" pos="0"/>
              </a:tabLst>
            </a:pPr>
            <a:r>
              <a:rPr b="0" lang="en-US" sz="1600" spc="-1" strike="noStrike">
                <a:solidFill>
                  <a:srgbClr val="000000"/>
                </a:solidFill>
                <a:latin typeface="Arial"/>
              </a:rPr>
              <a:t>More…</a:t>
            </a:r>
            <a:endParaRPr b="0" lang="en-US" sz="1600" spc="-1" strike="noStrike">
              <a:latin typeface="Arial"/>
            </a:endParaRPr>
          </a:p>
          <a:p>
            <a:pPr>
              <a:lnSpc>
                <a:spcPct val="120000"/>
              </a:lnSpc>
              <a:spcBef>
                <a:spcPts val="201"/>
              </a:spcBef>
              <a:buNone/>
              <a:tabLst>
                <a:tab algn="l" pos="0"/>
              </a:tabLst>
            </a:pPr>
            <a:endParaRPr b="0" lang="en-US" sz="6400" spc="-1" strike="noStrike">
              <a:latin typeface="Arial"/>
            </a:endParaRPr>
          </a:p>
          <a:p>
            <a:pPr>
              <a:lnSpc>
                <a:spcPct val="100000"/>
              </a:lnSpc>
              <a:buNone/>
              <a:tabLst>
                <a:tab algn="l" pos="0"/>
              </a:tabLst>
            </a:pPr>
            <a:endParaRPr b="0" lang="en-US" sz="6400" spc="-1" strike="noStrike">
              <a:latin typeface="Arial"/>
            </a:endParaRPr>
          </a:p>
        </p:txBody>
      </p:sp>
      <p:sp>
        <p:nvSpPr>
          <p:cNvPr id="869" name="PlaceHolder 3"/>
          <p:cNvSpPr>
            <a:spLocks noGrp="1"/>
          </p:cNvSpPr>
          <p:nvPr>
            <p:ph type="sldNum" idx="13"/>
          </p:nvPr>
        </p:nvSpPr>
        <p:spPr>
          <a:xfrm>
            <a:off x="3884760" y="8685360"/>
            <a:ext cx="2971440" cy="456840"/>
          </a:xfrm>
          <a:prstGeom prst="rect">
            <a:avLst/>
          </a:prstGeom>
          <a:noFill/>
          <a:ln w="9360">
            <a:noFill/>
          </a:ln>
        </p:spPr>
        <p:txBody>
          <a:bodyPr numCol="1" spcCol="0" anchor="b">
            <a:noAutofit/>
          </a:bodyPr>
          <a:lstStyle>
            <a:lvl1pPr algn="r">
              <a:lnSpc>
                <a:spcPct val="100000"/>
              </a:lnSpc>
              <a:buNone/>
              <a:tabLst>
                <a:tab algn="l" pos="0"/>
              </a:tabLst>
              <a:defRPr b="0" lang="en-US" sz="1200" spc="-1" strike="noStrike">
                <a:solidFill>
                  <a:srgbClr val="000000"/>
                </a:solidFill>
                <a:latin typeface="Tahoma"/>
                <a:ea typeface="+mn-ea"/>
              </a:defRPr>
            </a:lvl1pPr>
          </a:lstStyle>
          <a:p>
            <a:pPr algn="r">
              <a:lnSpc>
                <a:spcPct val="100000"/>
              </a:lnSpc>
              <a:buNone/>
              <a:tabLst>
                <a:tab algn="l" pos="0"/>
              </a:tabLst>
            </a:pPr>
            <a:fld id="{EAF57A5B-F2B0-4E03-BFF4-93A0812C2B53}" type="slidenum">
              <a:rPr b="0" lang="en-US" sz="1200" spc="-1" strike="noStrike">
                <a:solidFill>
                  <a:srgbClr val="000000"/>
                </a:solidFill>
                <a:latin typeface="Tahoma"/>
                <a:ea typeface="+mn-ea"/>
              </a:rPr>
              <a:t>34</a:t>
            </a:fld>
            <a:endParaRPr b="0" lang="en-U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0" name="PlaceHolder 1"/>
          <p:cNvSpPr>
            <a:spLocks noGrp="1"/>
          </p:cNvSpPr>
          <p:nvPr>
            <p:ph type="sldImg"/>
          </p:nvPr>
        </p:nvSpPr>
        <p:spPr>
          <a:xfrm>
            <a:off x="380880" y="685800"/>
            <a:ext cx="6095520" cy="3428640"/>
          </a:xfrm>
          <a:prstGeom prst="rect">
            <a:avLst/>
          </a:prstGeom>
          <a:ln w="0">
            <a:noFill/>
          </a:ln>
        </p:spPr>
      </p:sp>
      <p:sp>
        <p:nvSpPr>
          <p:cNvPr id="871" name="PlaceHolder 2"/>
          <p:cNvSpPr>
            <a:spLocks noGrp="1"/>
          </p:cNvSpPr>
          <p:nvPr>
            <p:ph type="body"/>
          </p:nvPr>
        </p:nvSpPr>
        <p:spPr>
          <a:xfrm>
            <a:off x="685800" y="4343400"/>
            <a:ext cx="5486040" cy="4114440"/>
          </a:xfrm>
          <a:prstGeom prst="rect">
            <a:avLst/>
          </a:prstGeom>
          <a:noFill/>
          <a:ln w="9360">
            <a:noFill/>
          </a:ln>
        </p:spPr>
        <p:txBody>
          <a:bodyPr numCol="1" spcCol="0" anchor="t">
            <a:noAutofit/>
          </a:bodyPr>
          <a:p>
            <a:pPr>
              <a:lnSpc>
                <a:spcPct val="100000"/>
              </a:lnSpc>
              <a:buNone/>
              <a:tabLst>
                <a:tab algn="l" pos="0"/>
              </a:tabLst>
            </a:pPr>
            <a:r>
              <a:rPr b="0" lang="en-US" sz="2000" spc="-1" strike="noStrike">
                <a:latin typeface="Arial"/>
              </a:rPr>
              <a:t>Introduc</a:t>
            </a:r>
            <a:r>
              <a:rPr b="0" lang="en-US" sz="2000" spc="-1" strike="noStrike">
                <a:latin typeface="Arial"/>
              </a:rPr>
              <a:t>tion to </a:t>
            </a:r>
            <a:r>
              <a:rPr b="0" lang="en-US" sz="2000" spc="-1" strike="noStrike">
                <a:latin typeface="Arial"/>
              </a:rPr>
              <a:t>definitio</a:t>
            </a:r>
            <a:r>
              <a:rPr b="0" lang="en-US" sz="2000" spc="-1" strike="noStrike">
                <a:latin typeface="Arial"/>
              </a:rPr>
              <a:t>ns</a:t>
            </a:r>
            <a:endParaRPr b="0" lang="en-US" sz="2000" spc="-1" strike="noStrike">
              <a:latin typeface="Arial"/>
            </a:endParaRPr>
          </a:p>
          <a:p>
            <a:pPr>
              <a:lnSpc>
                <a:spcPct val="100000"/>
              </a:lnSpc>
              <a:buNone/>
              <a:tabLst>
                <a:tab algn="l" pos="0"/>
              </a:tabLst>
            </a:pPr>
            <a:r>
              <a:rPr b="0" lang="en-US" sz="2000" spc="-1" strike="noStrike">
                <a:latin typeface="Arial"/>
              </a:rPr>
              <a:t>This </a:t>
            </a:r>
            <a:r>
              <a:rPr b="0" lang="en-US" sz="2000" spc="-1" strike="noStrike">
                <a:latin typeface="Arial"/>
              </a:rPr>
              <a:t>logically </a:t>
            </a:r>
            <a:r>
              <a:rPr b="0" lang="en-US" sz="2000" spc="-1" strike="noStrike">
                <a:latin typeface="Arial"/>
              </a:rPr>
              <a:t>looks </a:t>
            </a:r>
            <a:r>
              <a:rPr b="0" lang="en-US" sz="2000" spc="-1" strike="noStrike">
                <a:latin typeface="Arial"/>
              </a:rPr>
              <a:t>centraliz</a:t>
            </a:r>
            <a:r>
              <a:rPr b="0" lang="en-US" sz="2000" spc="-1" strike="noStrike">
                <a:latin typeface="Arial"/>
              </a:rPr>
              <a:t>ed, but </a:t>
            </a:r>
            <a:r>
              <a:rPr b="0" lang="en-US" sz="2000" spc="-1" strike="noStrike">
                <a:latin typeface="Arial"/>
              </a:rPr>
              <a:t>in </a:t>
            </a:r>
            <a:r>
              <a:rPr b="0" lang="en-US" sz="2000" spc="-1" strike="noStrike">
                <a:latin typeface="Arial"/>
              </a:rPr>
              <a:t>practice </a:t>
            </a:r>
            <a:r>
              <a:rPr b="0" lang="en-US" sz="2000" spc="-1" strike="noStrike">
                <a:latin typeface="Arial"/>
              </a:rPr>
              <a:t>this is </a:t>
            </a:r>
            <a:r>
              <a:rPr b="0" lang="en-US" sz="2000" spc="-1" strike="noStrike">
                <a:latin typeface="Arial"/>
              </a:rPr>
              <a:t>distribut</a:t>
            </a:r>
            <a:r>
              <a:rPr b="0" lang="en-US" sz="2000" spc="-1" strike="noStrike">
                <a:latin typeface="Arial"/>
              </a:rPr>
              <a:t>ed</a:t>
            </a:r>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AE00D65D-5978-43C3-87AA-644AF4B1BAF2}" type="slidenum">
              <a:t>&lt;#&gt;</a:t>
            </a:fld>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45" name="PlaceHolder 2"/>
          <p:cNvSpPr>
            <a:spLocks noGrp="1"/>
          </p:cNvSpPr>
          <p:nvPr>
            <p:ph/>
          </p:nvPr>
        </p:nvSpPr>
        <p:spPr>
          <a:xfrm>
            <a:off x="6105600" y="99000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6" name="PlaceHolder 3"/>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1"/>
          </p:nvPr>
        </p:nvSpPr>
        <p:spPr/>
        <p:txBody>
          <a:bodyPr/>
          <a:p>
            <a:fld id="{70EBBC6C-2032-4981-85C4-30254FA17AD7}" type="slidenum">
              <a:t>&lt;#&gt;</a:t>
            </a:fld>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48"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9"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0"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1" name="PlaceHolder 5"/>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7" name="PlaceHolder 6"/>
          <p:cNvSpPr>
            <a:spLocks noGrp="1"/>
          </p:cNvSpPr>
          <p:nvPr>
            <p:ph type="sldNum" idx="1"/>
          </p:nvPr>
        </p:nvSpPr>
        <p:spPr/>
        <p:txBody>
          <a:bodyPr/>
          <a:p>
            <a:fld id="{E65D48BD-FE72-48E5-A065-7DBC4102BBAA}" type="slidenum">
              <a:t>&lt;#&gt;</a:t>
            </a:fld>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53" name="PlaceHolder 2"/>
          <p:cNvSpPr>
            <a:spLocks noGrp="1"/>
          </p:cNvSpPr>
          <p:nvPr>
            <p:ph/>
          </p:nvPr>
        </p:nvSpPr>
        <p:spPr>
          <a:xfrm>
            <a:off x="610560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4" name="PlaceHolder 3"/>
          <p:cNvSpPr>
            <a:spLocks noGrp="1"/>
          </p:cNvSpPr>
          <p:nvPr>
            <p:ph/>
          </p:nvPr>
        </p:nvSpPr>
        <p:spPr>
          <a:xfrm>
            <a:off x="800208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5" name="PlaceHolder 4"/>
          <p:cNvSpPr>
            <a:spLocks noGrp="1"/>
          </p:cNvSpPr>
          <p:nvPr>
            <p:ph/>
          </p:nvPr>
        </p:nvSpPr>
        <p:spPr>
          <a:xfrm>
            <a:off x="989856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6" name="PlaceHolder 5"/>
          <p:cNvSpPr>
            <a:spLocks noGrp="1"/>
          </p:cNvSpPr>
          <p:nvPr>
            <p:ph/>
          </p:nvPr>
        </p:nvSpPr>
        <p:spPr>
          <a:xfrm>
            <a:off x="610560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7" name="PlaceHolder 6"/>
          <p:cNvSpPr>
            <a:spLocks noGrp="1"/>
          </p:cNvSpPr>
          <p:nvPr>
            <p:ph/>
          </p:nvPr>
        </p:nvSpPr>
        <p:spPr>
          <a:xfrm>
            <a:off x="800208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8" name="PlaceHolder 7"/>
          <p:cNvSpPr>
            <a:spLocks noGrp="1"/>
          </p:cNvSpPr>
          <p:nvPr>
            <p:ph/>
          </p:nvPr>
        </p:nvSpPr>
        <p:spPr>
          <a:xfrm>
            <a:off x="989856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 name="PlaceHolder 8"/>
          <p:cNvSpPr>
            <a:spLocks noGrp="1"/>
          </p:cNvSpPr>
          <p:nvPr>
            <p:ph type="sldNum" idx="1"/>
          </p:nvPr>
        </p:nvSpPr>
        <p:spPr/>
        <p:txBody>
          <a:bodyPr/>
          <a:p>
            <a:fld id="{7E82B41C-13F6-44EB-A758-5D4B975368D1}" type="slidenum">
              <a:t>&lt;#&gt;</a:t>
            </a:fld>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p>
            <a:fld id="{C379B8B4-B38A-4848-BE2F-6CED7575D48D}"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1"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72" name="PlaceHolder 2"/>
          <p:cNvSpPr>
            <a:spLocks noGrp="1"/>
          </p:cNvSpPr>
          <p:nvPr>
            <p:ph type="subTitle"/>
          </p:nvPr>
        </p:nvSpPr>
        <p:spPr>
          <a:xfrm>
            <a:off x="6105600" y="990000"/>
            <a:ext cx="5609160" cy="48963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2"/>
          </p:nvPr>
        </p:nvSpPr>
        <p:spPr/>
        <p:txBody>
          <a:bodyPr/>
          <a:p>
            <a:fld id="{774B2F34-652B-4799-8CAF-C26D93186534}"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74" name="PlaceHolder 2"/>
          <p:cNvSpPr>
            <a:spLocks noGrp="1"/>
          </p:cNvSpPr>
          <p:nvPr>
            <p:ph/>
          </p:nvPr>
        </p:nvSpPr>
        <p:spPr>
          <a:xfrm>
            <a:off x="6105600" y="990000"/>
            <a:ext cx="560916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 name="PlaceHolder 3"/>
          <p:cNvSpPr>
            <a:spLocks noGrp="1"/>
          </p:cNvSpPr>
          <p:nvPr>
            <p:ph type="sldNum" idx="2"/>
          </p:nvPr>
        </p:nvSpPr>
        <p:spPr/>
        <p:txBody>
          <a:bodyPr/>
          <a:p>
            <a:fld id="{8D8121A3-32FE-4DD1-B3C6-7AB13976D711}"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76"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77"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2"/>
          </p:nvPr>
        </p:nvSpPr>
        <p:spPr/>
        <p:txBody>
          <a:bodyPr/>
          <a:p>
            <a:fld id="{CF1F3CC5-C719-440F-B5FB-82002E7B2808}"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8"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3" name="PlaceHolder 2"/>
          <p:cNvSpPr>
            <a:spLocks noGrp="1"/>
          </p:cNvSpPr>
          <p:nvPr>
            <p:ph type="sldNum" idx="2"/>
          </p:nvPr>
        </p:nvSpPr>
        <p:spPr/>
        <p:txBody>
          <a:bodyPr/>
          <a:p>
            <a:fld id="{66F99E3B-2ED8-4774-B549-AB716672FDE0}"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9" name="PlaceHolder 1"/>
          <p:cNvSpPr>
            <a:spLocks noGrp="1"/>
          </p:cNvSpPr>
          <p:nvPr>
            <p:ph type="subTitle"/>
          </p:nvPr>
        </p:nvSpPr>
        <p:spPr>
          <a:xfrm>
            <a:off x="2396880" y="0"/>
            <a:ext cx="7416360" cy="36860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2"/>
          </p:nvPr>
        </p:nvSpPr>
        <p:spPr/>
        <p:txBody>
          <a:bodyPr/>
          <a:p>
            <a:fld id="{51005386-1BDC-4E7B-B87A-917AD831995E}"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81"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82"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83"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2"/>
          </p:nvPr>
        </p:nvSpPr>
        <p:spPr/>
        <p:txBody>
          <a:bodyPr/>
          <a:p>
            <a:fld id="{277DD2CA-4340-4EA8-A214-B2F859929B0D}"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4" name="PlaceHolder 2"/>
          <p:cNvSpPr>
            <a:spLocks noGrp="1"/>
          </p:cNvSpPr>
          <p:nvPr>
            <p:ph type="subTitle"/>
          </p:nvPr>
        </p:nvSpPr>
        <p:spPr>
          <a:xfrm>
            <a:off x="6105600" y="990000"/>
            <a:ext cx="5609160" cy="48963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1"/>
          </p:nvPr>
        </p:nvSpPr>
        <p:spPr/>
        <p:txBody>
          <a:bodyPr/>
          <a:p>
            <a:fld id="{80BD98F4-80C7-4D0D-9AA1-839454267C36}" type="slidenum">
              <a:t>&lt;#&gt;</a:t>
            </a:fld>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85"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86"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87" name="PlaceHolder 4"/>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2"/>
          </p:nvPr>
        </p:nvSpPr>
        <p:spPr/>
        <p:txBody>
          <a:bodyPr/>
          <a:p>
            <a:fld id="{3547A42B-0276-43DC-A390-9C553411F4B5}"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89"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0"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1" name="PlaceHolder 4"/>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2"/>
          </p:nvPr>
        </p:nvSpPr>
        <p:spPr/>
        <p:txBody>
          <a:bodyPr/>
          <a:p>
            <a:fld id="{FAB239AB-D597-46DB-B0DB-0F28C86C0208}"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93" name="PlaceHolder 2"/>
          <p:cNvSpPr>
            <a:spLocks noGrp="1"/>
          </p:cNvSpPr>
          <p:nvPr>
            <p:ph/>
          </p:nvPr>
        </p:nvSpPr>
        <p:spPr>
          <a:xfrm>
            <a:off x="6105600" y="99000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4" name="PlaceHolder 3"/>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2"/>
          </p:nvPr>
        </p:nvSpPr>
        <p:spPr/>
        <p:txBody>
          <a:bodyPr/>
          <a:p>
            <a:fld id="{E8AFFFB4-92A9-4A2E-A8CB-6CBD61C6170D}"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96"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7"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8"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9" name="PlaceHolder 5"/>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7" name="PlaceHolder 6"/>
          <p:cNvSpPr>
            <a:spLocks noGrp="1"/>
          </p:cNvSpPr>
          <p:nvPr>
            <p:ph type="sldNum" idx="2"/>
          </p:nvPr>
        </p:nvSpPr>
        <p:spPr/>
        <p:txBody>
          <a:bodyPr/>
          <a:p>
            <a:fld id="{61CE9237-9D05-4DF7-B45A-EB16EE921624}"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01" name="PlaceHolder 2"/>
          <p:cNvSpPr>
            <a:spLocks noGrp="1"/>
          </p:cNvSpPr>
          <p:nvPr>
            <p:ph/>
          </p:nvPr>
        </p:nvSpPr>
        <p:spPr>
          <a:xfrm>
            <a:off x="610560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02" name="PlaceHolder 3"/>
          <p:cNvSpPr>
            <a:spLocks noGrp="1"/>
          </p:cNvSpPr>
          <p:nvPr>
            <p:ph/>
          </p:nvPr>
        </p:nvSpPr>
        <p:spPr>
          <a:xfrm>
            <a:off x="800208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03" name="PlaceHolder 4"/>
          <p:cNvSpPr>
            <a:spLocks noGrp="1"/>
          </p:cNvSpPr>
          <p:nvPr>
            <p:ph/>
          </p:nvPr>
        </p:nvSpPr>
        <p:spPr>
          <a:xfrm>
            <a:off x="989856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04" name="PlaceHolder 5"/>
          <p:cNvSpPr>
            <a:spLocks noGrp="1"/>
          </p:cNvSpPr>
          <p:nvPr>
            <p:ph/>
          </p:nvPr>
        </p:nvSpPr>
        <p:spPr>
          <a:xfrm>
            <a:off x="610560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05" name="PlaceHolder 6"/>
          <p:cNvSpPr>
            <a:spLocks noGrp="1"/>
          </p:cNvSpPr>
          <p:nvPr>
            <p:ph/>
          </p:nvPr>
        </p:nvSpPr>
        <p:spPr>
          <a:xfrm>
            <a:off x="800208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06" name="PlaceHolder 7"/>
          <p:cNvSpPr>
            <a:spLocks noGrp="1"/>
          </p:cNvSpPr>
          <p:nvPr>
            <p:ph/>
          </p:nvPr>
        </p:nvSpPr>
        <p:spPr>
          <a:xfrm>
            <a:off x="989856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 name="PlaceHolder 8"/>
          <p:cNvSpPr>
            <a:spLocks noGrp="1"/>
          </p:cNvSpPr>
          <p:nvPr>
            <p:ph type="sldNum" idx="2"/>
          </p:nvPr>
        </p:nvSpPr>
        <p:spPr/>
        <p:txBody>
          <a:bodyPr/>
          <a:p>
            <a:fld id="{8B0BBCFC-317E-4C2C-A205-31C660088038}"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p>
            <a:fld id="{AE5F8FDB-48E8-4A37-B1A9-EAEB0CBBF7AE}" type="slidenum">
              <a:t>&lt;#&gt;</a:t>
            </a:fld>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20" name="PlaceHolder 2"/>
          <p:cNvSpPr>
            <a:spLocks noGrp="1"/>
          </p:cNvSpPr>
          <p:nvPr>
            <p:ph type="subTitle"/>
          </p:nvPr>
        </p:nvSpPr>
        <p:spPr>
          <a:xfrm>
            <a:off x="6105600" y="990000"/>
            <a:ext cx="5609160" cy="48963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3"/>
          </p:nvPr>
        </p:nvSpPr>
        <p:spPr/>
        <p:txBody>
          <a:bodyPr/>
          <a:p>
            <a:fld id="{6B9A39C1-7570-4C0B-83D3-387BD0DB870C}" type="slidenum">
              <a:t>&lt;#&gt;</a:t>
            </a:fld>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22" name="PlaceHolder 2"/>
          <p:cNvSpPr>
            <a:spLocks noGrp="1"/>
          </p:cNvSpPr>
          <p:nvPr>
            <p:ph/>
          </p:nvPr>
        </p:nvSpPr>
        <p:spPr>
          <a:xfrm>
            <a:off x="6105600" y="990000"/>
            <a:ext cx="560916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 name="PlaceHolder 3"/>
          <p:cNvSpPr>
            <a:spLocks noGrp="1"/>
          </p:cNvSpPr>
          <p:nvPr>
            <p:ph type="sldNum" idx="3"/>
          </p:nvPr>
        </p:nvSpPr>
        <p:spPr/>
        <p:txBody>
          <a:bodyPr/>
          <a:p>
            <a:fld id="{3429CF43-3BB3-4754-9611-48FC5E1B2123}" type="slidenum">
              <a:t>&lt;#&gt;</a:t>
            </a:fld>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24"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25"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3"/>
          </p:nvPr>
        </p:nvSpPr>
        <p:spPr/>
        <p:txBody>
          <a:bodyPr/>
          <a:p>
            <a:fld id="{D48E1B3B-D5BC-4FCA-AB31-8D269AC8080C}" type="slidenum">
              <a:t>&lt;#&gt;</a:t>
            </a:fld>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3" name="PlaceHolder 2"/>
          <p:cNvSpPr>
            <a:spLocks noGrp="1"/>
          </p:cNvSpPr>
          <p:nvPr>
            <p:ph type="sldNum" idx="3"/>
          </p:nvPr>
        </p:nvSpPr>
        <p:spPr/>
        <p:txBody>
          <a:bodyPr/>
          <a:p>
            <a:fld id="{B9F9417B-7A71-4104-BCDF-FFB5055B221A}" type="slidenum">
              <a:t>&lt;#&gt;</a:t>
            </a:fld>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6" name="PlaceHolder 2"/>
          <p:cNvSpPr>
            <a:spLocks noGrp="1"/>
          </p:cNvSpPr>
          <p:nvPr>
            <p:ph/>
          </p:nvPr>
        </p:nvSpPr>
        <p:spPr>
          <a:xfrm>
            <a:off x="6105600" y="990000"/>
            <a:ext cx="560916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 name="PlaceHolder 3"/>
          <p:cNvSpPr>
            <a:spLocks noGrp="1"/>
          </p:cNvSpPr>
          <p:nvPr>
            <p:ph type="sldNum" idx="1"/>
          </p:nvPr>
        </p:nvSpPr>
        <p:spPr/>
        <p:txBody>
          <a:bodyPr/>
          <a:p>
            <a:fld id="{E9F09C0C-9ADD-40C6-B365-DBAB0493CA69}" type="slidenum">
              <a:t>&lt;#&gt;</a:t>
            </a:fld>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2396880" y="0"/>
            <a:ext cx="7416360" cy="36860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3"/>
          </p:nvPr>
        </p:nvSpPr>
        <p:spPr/>
        <p:txBody>
          <a:bodyPr/>
          <a:p>
            <a:fld id="{2BBADF52-5BDB-45B0-89DC-62915822912E}" type="slidenum">
              <a:t>&lt;#&gt;</a:t>
            </a:fld>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29"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30"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31"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3"/>
          </p:nvPr>
        </p:nvSpPr>
        <p:spPr/>
        <p:txBody>
          <a:bodyPr/>
          <a:p>
            <a:fld id="{81A0BDD5-B5F3-4068-ACC1-A8DBA7394FE8}" type="slidenum">
              <a:t>&lt;#&gt;</a:t>
            </a:fld>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33"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34"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35" name="PlaceHolder 4"/>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3"/>
          </p:nvPr>
        </p:nvSpPr>
        <p:spPr/>
        <p:txBody>
          <a:bodyPr/>
          <a:p>
            <a:fld id="{EE5D9DDA-E049-4547-BE5D-35FE7CB7AF00}" type="slidenum">
              <a:t>&lt;#&gt;</a:t>
            </a:fld>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37"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38"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39" name="PlaceHolder 4"/>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3"/>
          </p:nvPr>
        </p:nvSpPr>
        <p:spPr/>
        <p:txBody>
          <a:bodyPr/>
          <a:p>
            <a:fld id="{E7B8F7A7-E75F-4A5D-9FB0-DB5DA955D76B}" type="slidenum">
              <a:t>&lt;#&gt;</a:t>
            </a:fld>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41" name="PlaceHolder 2"/>
          <p:cNvSpPr>
            <a:spLocks noGrp="1"/>
          </p:cNvSpPr>
          <p:nvPr>
            <p:ph/>
          </p:nvPr>
        </p:nvSpPr>
        <p:spPr>
          <a:xfrm>
            <a:off x="6105600" y="99000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42" name="PlaceHolder 3"/>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3"/>
          </p:nvPr>
        </p:nvSpPr>
        <p:spPr/>
        <p:txBody>
          <a:bodyPr/>
          <a:p>
            <a:fld id="{ACD4BC2D-7DF0-472D-99B1-91FB9D6D6D18}" type="slidenum">
              <a:t>&lt;#&gt;</a:t>
            </a:fld>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44"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45"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46"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47" name="PlaceHolder 5"/>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7" name="PlaceHolder 6"/>
          <p:cNvSpPr>
            <a:spLocks noGrp="1"/>
          </p:cNvSpPr>
          <p:nvPr>
            <p:ph type="sldNum" idx="3"/>
          </p:nvPr>
        </p:nvSpPr>
        <p:spPr/>
        <p:txBody>
          <a:bodyPr/>
          <a:p>
            <a:fld id="{1716B301-230A-4CE4-9F97-07647A27BEF4}" type="slidenum">
              <a:t>&lt;#&gt;</a:t>
            </a:fld>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49" name="PlaceHolder 2"/>
          <p:cNvSpPr>
            <a:spLocks noGrp="1"/>
          </p:cNvSpPr>
          <p:nvPr>
            <p:ph/>
          </p:nvPr>
        </p:nvSpPr>
        <p:spPr>
          <a:xfrm>
            <a:off x="610560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50" name="PlaceHolder 3"/>
          <p:cNvSpPr>
            <a:spLocks noGrp="1"/>
          </p:cNvSpPr>
          <p:nvPr>
            <p:ph/>
          </p:nvPr>
        </p:nvSpPr>
        <p:spPr>
          <a:xfrm>
            <a:off x="800208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51" name="PlaceHolder 4"/>
          <p:cNvSpPr>
            <a:spLocks noGrp="1"/>
          </p:cNvSpPr>
          <p:nvPr>
            <p:ph/>
          </p:nvPr>
        </p:nvSpPr>
        <p:spPr>
          <a:xfrm>
            <a:off x="989856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52" name="PlaceHolder 5"/>
          <p:cNvSpPr>
            <a:spLocks noGrp="1"/>
          </p:cNvSpPr>
          <p:nvPr>
            <p:ph/>
          </p:nvPr>
        </p:nvSpPr>
        <p:spPr>
          <a:xfrm>
            <a:off x="610560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53" name="PlaceHolder 6"/>
          <p:cNvSpPr>
            <a:spLocks noGrp="1"/>
          </p:cNvSpPr>
          <p:nvPr>
            <p:ph/>
          </p:nvPr>
        </p:nvSpPr>
        <p:spPr>
          <a:xfrm>
            <a:off x="800208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54" name="PlaceHolder 7"/>
          <p:cNvSpPr>
            <a:spLocks noGrp="1"/>
          </p:cNvSpPr>
          <p:nvPr>
            <p:ph/>
          </p:nvPr>
        </p:nvSpPr>
        <p:spPr>
          <a:xfrm>
            <a:off x="989856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 name="PlaceHolder 8"/>
          <p:cNvSpPr>
            <a:spLocks noGrp="1"/>
          </p:cNvSpPr>
          <p:nvPr>
            <p:ph type="sldNum" idx="3"/>
          </p:nvPr>
        </p:nvSpPr>
        <p:spPr/>
        <p:txBody>
          <a:bodyPr/>
          <a:p>
            <a:fld id="{442A0464-327D-4090-A382-7285E88972FB}" type="slidenum">
              <a:t>&lt;#&gt;</a:t>
            </a:fld>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6"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67" name="PlaceHolder 2"/>
          <p:cNvSpPr>
            <a:spLocks noGrp="1"/>
          </p:cNvSpPr>
          <p:nvPr>
            <p:ph type="subTitle"/>
          </p:nvPr>
        </p:nvSpPr>
        <p:spPr>
          <a:xfrm>
            <a:off x="6105600" y="990000"/>
            <a:ext cx="5609160" cy="489636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69" name="PlaceHolder 2"/>
          <p:cNvSpPr>
            <a:spLocks noGrp="1"/>
          </p:cNvSpPr>
          <p:nvPr>
            <p:ph/>
          </p:nvPr>
        </p:nvSpPr>
        <p:spPr>
          <a:xfrm>
            <a:off x="6105600" y="990000"/>
            <a:ext cx="560916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8"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1"/>
          </p:nvPr>
        </p:nvSpPr>
        <p:spPr/>
        <p:txBody>
          <a:bodyPr/>
          <a:p>
            <a:fld id="{9D47EFF2-FE0E-4864-BC8E-64A7ABF2D3BE}" type="slidenum">
              <a:t>&lt;#&gt;</a:t>
            </a:fld>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71"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72"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4" name="PlaceHolder 1"/>
          <p:cNvSpPr>
            <a:spLocks noGrp="1"/>
          </p:cNvSpPr>
          <p:nvPr>
            <p:ph type="subTitle"/>
          </p:nvPr>
        </p:nvSpPr>
        <p:spPr>
          <a:xfrm>
            <a:off x="2396880" y="0"/>
            <a:ext cx="7416360" cy="36860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76"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77"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78"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80"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81"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82" name="PlaceHolder 4"/>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84"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85"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86" name="PlaceHolder 4"/>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88" name="PlaceHolder 2"/>
          <p:cNvSpPr>
            <a:spLocks noGrp="1"/>
          </p:cNvSpPr>
          <p:nvPr>
            <p:ph/>
          </p:nvPr>
        </p:nvSpPr>
        <p:spPr>
          <a:xfrm>
            <a:off x="6105600" y="99000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89" name="PlaceHolder 3"/>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91"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92"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93"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94" name="PlaceHolder 5"/>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196" name="PlaceHolder 2"/>
          <p:cNvSpPr>
            <a:spLocks noGrp="1"/>
          </p:cNvSpPr>
          <p:nvPr>
            <p:ph/>
          </p:nvPr>
        </p:nvSpPr>
        <p:spPr>
          <a:xfrm>
            <a:off x="610560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97" name="PlaceHolder 3"/>
          <p:cNvSpPr>
            <a:spLocks noGrp="1"/>
          </p:cNvSpPr>
          <p:nvPr>
            <p:ph/>
          </p:nvPr>
        </p:nvSpPr>
        <p:spPr>
          <a:xfrm>
            <a:off x="800208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98" name="PlaceHolder 4"/>
          <p:cNvSpPr>
            <a:spLocks noGrp="1"/>
          </p:cNvSpPr>
          <p:nvPr>
            <p:ph/>
          </p:nvPr>
        </p:nvSpPr>
        <p:spPr>
          <a:xfrm>
            <a:off x="989856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199" name="PlaceHolder 5"/>
          <p:cNvSpPr>
            <a:spLocks noGrp="1"/>
          </p:cNvSpPr>
          <p:nvPr>
            <p:ph/>
          </p:nvPr>
        </p:nvSpPr>
        <p:spPr>
          <a:xfrm>
            <a:off x="610560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00" name="PlaceHolder 6"/>
          <p:cNvSpPr>
            <a:spLocks noGrp="1"/>
          </p:cNvSpPr>
          <p:nvPr>
            <p:ph/>
          </p:nvPr>
        </p:nvSpPr>
        <p:spPr>
          <a:xfrm>
            <a:off x="800208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01" name="PlaceHolder 7"/>
          <p:cNvSpPr>
            <a:spLocks noGrp="1"/>
          </p:cNvSpPr>
          <p:nvPr>
            <p:ph/>
          </p:nvPr>
        </p:nvSpPr>
        <p:spPr>
          <a:xfrm>
            <a:off x="989856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p>
            <a:fld id="{D40A0FE8-3370-4D54-BFA8-56BDB6492C38}"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3" name="PlaceHolder 2"/>
          <p:cNvSpPr>
            <a:spLocks noGrp="1"/>
          </p:cNvSpPr>
          <p:nvPr>
            <p:ph type="sldNum" idx="1"/>
          </p:nvPr>
        </p:nvSpPr>
        <p:spPr/>
        <p:txBody>
          <a:bodyPr/>
          <a:p>
            <a:fld id="{1B3BD68C-DDC2-4095-AF17-709BAF412A0D}" type="slidenum">
              <a:t>&lt;#&gt;</a:t>
            </a:fld>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4"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15" name="PlaceHolder 2"/>
          <p:cNvSpPr>
            <a:spLocks noGrp="1"/>
          </p:cNvSpPr>
          <p:nvPr>
            <p:ph type="subTitle"/>
          </p:nvPr>
        </p:nvSpPr>
        <p:spPr>
          <a:xfrm>
            <a:off x="6105600" y="990000"/>
            <a:ext cx="5609160" cy="48963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4"/>
          </p:nvPr>
        </p:nvSpPr>
        <p:spPr/>
        <p:txBody>
          <a:bodyPr/>
          <a:p>
            <a:fld id="{175AAD02-6845-44CD-AC24-BA1D325B8F64}" type="slidenum">
              <a:t>&lt;#&gt;</a:t>
            </a:fld>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17" name="PlaceHolder 2"/>
          <p:cNvSpPr>
            <a:spLocks noGrp="1"/>
          </p:cNvSpPr>
          <p:nvPr>
            <p:ph/>
          </p:nvPr>
        </p:nvSpPr>
        <p:spPr>
          <a:xfrm>
            <a:off x="6105600" y="990000"/>
            <a:ext cx="560916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 name="PlaceHolder 3"/>
          <p:cNvSpPr>
            <a:spLocks noGrp="1"/>
          </p:cNvSpPr>
          <p:nvPr>
            <p:ph type="sldNum" idx="4"/>
          </p:nvPr>
        </p:nvSpPr>
        <p:spPr/>
        <p:txBody>
          <a:bodyPr/>
          <a:p>
            <a:fld id="{55D57D50-E0FE-4BFA-9618-402A2EC849D7}" type="slidenum">
              <a:t>&lt;#&gt;</a:t>
            </a:fld>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19"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20"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4"/>
          </p:nvPr>
        </p:nvSpPr>
        <p:spPr/>
        <p:txBody>
          <a:bodyPr/>
          <a:p>
            <a:fld id="{37FE6098-D8C7-48EF-B438-9D0CA620768B}" type="slidenum">
              <a:t>&lt;#&gt;</a:t>
            </a:fld>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1"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3" name="PlaceHolder 2"/>
          <p:cNvSpPr>
            <a:spLocks noGrp="1"/>
          </p:cNvSpPr>
          <p:nvPr>
            <p:ph type="sldNum" idx="4"/>
          </p:nvPr>
        </p:nvSpPr>
        <p:spPr/>
        <p:txBody>
          <a:bodyPr/>
          <a:p>
            <a:fld id="{6CCD5C15-4A3E-48EC-AF13-99371A3D8867}" type="slidenum">
              <a:t>&lt;#&gt;</a:t>
            </a:fld>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2" name="PlaceHolder 1"/>
          <p:cNvSpPr>
            <a:spLocks noGrp="1"/>
          </p:cNvSpPr>
          <p:nvPr>
            <p:ph type="subTitle"/>
          </p:nvPr>
        </p:nvSpPr>
        <p:spPr>
          <a:xfrm>
            <a:off x="2396880" y="0"/>
            <a:ext cx="7416360" cy="36860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4"/>
          </p:nvPr>
        </p:nvSpPr>
        <p:spPr/>
        <p:txBody>
          <a:bodyPr/>
          <a:p>
            <a:fld id="{375C5E91-8A7B-44AF-9F58-4EBFB47D0083}" type="slidenum">
              <a:t>&lt;#&gt;</a:t>
            </a:fld>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24"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25"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26"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4"/>
          </p:nvPr>
        </p:nvSpPr>
        <p:spPr/>
        <p:txBody>
          <a:bodyPr/>
          <a:p>
            <a:fld id="{B1875F7F-E221-485E-A0A8-43DC07E831E0}" type="slidenum">
              <a:t>&lt;#&gt;</a:t>
            </a:fld>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28"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29"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30" name="PlaceHolder 4"/>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4"/>
          </p:nvPr>
        </p:nvSpPr>
        <p:spPr/>
        <p:txBody>
          <a:bodyPr/>
          <a:p>
            <a:fld id="{84AE7830-998F-4E14-9DFD-6368328C7065}" type="slidenum">
              <a:t>&lt;#&gt;</a:t>
            </a:fld>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32"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33"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34" name="PlaceHolder 4"/>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4"/>
          </p:nvPr>
        </p:nvSpPr>
        <p:spPr/>
        <p:txBody>
          <a:bodyPr/>
          <a:p>
            <a:fld id="{3BA45884-36C7-42B1-983B-55733B26ECB7}" type="slidenum">
              <a:t>&lt;#&gt;</a:t>
            </a:fld>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36" name="PlaceHolder 2"/>
          <p:cNvSpPr>
            <a:spLocks noGrp="1"/>
          </p:cNvSpPr>
          <p:nvPr>
            <p:ph/>
          </p:nvPr>
        </p:nvSpPr>
        <p:spPr>
          <a:xfrm>
            <a:off x="6105600" y="99000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37" name="PlaceHolder 3"/>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4"/>
          </p:nvPr>
        </p:nvSpPr>
        <p:spPr/>
        <p:txBody>
          <a:bodyPr/>
          <a:p>
            <a:fld id="{E20A1019-478C-4717-AE70-35C3F68A8FAA}" type="slidenum">
              <a:t>&lt;#&gt;</a:t>
            </a:fld>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39"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0"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1"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2" name="PlaceHolder 5"/>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7" name="PlaceHolder 6"/>
          <p:cNvSpPr>
            <a:spLocks noGrp="1"/>
          </p:cNvSpPr>
          <p:nvPr>
            <p:ph type="sldNum" idx="4"/>
          </p:nvPr>
        </p:nvSpPr>
        <p:spPr/>
        <p:txBody>
          <a:bodyPr/>
          <a:p>
            <a:fld id="{B4E2B6B9-8BCB-488D-A76E-31CAD1BED244}"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 name="PlaceHolder 1"/>
          <p:cNvSpPr>
            <a:spLocks noGrp="1"/>
          </p:cNvSpPr>
          <p:nvPr>
            <p:ph type="subTitle"/>
          </p:nvPr>
        </p:nvSpPr>
        <p:spPr>
          <a:xfrm>
            <a:off x="2396880" y="0"/>
            <a:ext cx="7416360" cy="36860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1"/>
          </p:nvPr>
        </p:nvSpPr>
        <p:spPr/>
        <p:txBody>
          <a:bodyPr/>
          <a:p>
            <a:fld id="{AB79ABBB-D7D4-4663-B247-60C1CF740F3E}" type="slidenum">
              <a:t>&lt;#&gt;</a:t>
            </a:fld>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44" name="PlaceHolder 2"/>
          <p:cNvSpPr>
            <a:spLocks noGrp="1"/>
          </p:cNvSpPr>
          <p:nvPr>
            <p:ph/>
          </p:nvPr>
        </p:nvSpPr>
        <p:spPr>
          <a:xfrm>
            <a:off x="610560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5" name="PlaceHolder 3"/>
          <p:cNvSpPr>
            <a:spLocks noGrp="1"/>
          </p:cNvSpPr>
          <p:nvPr>
            <p:ph/>
          </p:nvPr>
        </p:nvSpPr>
        <p:spPr>
          <a:xfrm>
            <a:off x="800208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6" name="PlaceHolder 4"/>
          <p:cNvSpPr>
            <a:spLocks noGrp="1"/>
          </p:cNvSpPr>
          <p:nvPr>
            <p:ph/>
          </p:nvPr>
        </p:nvSpPr>
        <p:spPr>
          <a:xfrm>
            <a:off x="989856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7" name="PlaceHolder 5"/>
          <p:cNvSpPr>
            <a:spLocks noGrp="1"/>
          </p:cNvSpPr>
          <p:nvPr>
            <p:ph/>
          </p:nvPr>
        </p:nvSpPr>
        <p:spPr>
          <a:xfrm>
            <a:off x="610560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8" name="PlaceHolder 6"/>
          <p:cNvSpPr>
            <a:spLocks noGrp="1"/>
          </p:cNvSpPr>
          <p:nvPr>
            <p:ph/>
          </p:nvPr>
        </p:nvSpPr>
        <p:spPr>
          <a:xfrm>
            <a:off x="800208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49" name="PlaceHolder 7"/>
          <p:cNvSpPr>
            <a:spLocks noGrp="1"/>
          </p:cNvSpPr>
          <p:nvPr>
            <p:ph/>
          </p:nvPr>
        </p:nvSpPr>
        <p:spPr>
          <a:xfrm>
            <a:off x="989856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 name="PlaceHolder 8"/>
          <p:cNvSpPr>
            <a:spLocks noGrp="1"/>
          </p:cNvSpPr>
          <p:nvPr>
            <p:ph type="sldNum" idx="4"/>
          </p:nvPr>
        </p:nvSpPr>
        <p:spPr/>
        <p:txBody>
          <a:bodyPr/>
          <a:p>
            <a:fld id="{2ADB677E-323A-4787-8777-5D20AFA72000}" type="slidenum">
              <a:t>&lt;#&gt;</a:t>
            </a:fld>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p>
            <a:fld id="{3F0573C6-DF6D-4C22-8C48-EB5275AAA82F}" type="slidenum">
              <a:t>&lt;#&gt;</a:t>
            </a:fld>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3"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64" name="PlaceHolder 2"/>
          <p:cNvSpPr>
            <a:spLocks noGrp="1"/>
          </p:cNvSpPr>
          <p:nvPr>
            <p:ph type="subTitle"/>
          </p:nvPr>
        </p:nvSpPr>
        <p:spPr>
          <a:xfrm>
            <a:off x="6105600" y="990000"/>
            <a:ext cx="5609160" cy="489636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5"/>
          </p:nvPr>
        </p:nvSpPr>
        <p:spPr/>
        <p:txBody>
          <a:bodyPr/>
          <a:p>
            <a:fld id="{27667F2D-81AF-4A6F-AEF1-8FA3BF47415A}" type="slidenum">
              <a:t>&lt;#&gt;</a:t>
            </a:fld>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66" name="PlaceHolder 2"/>
          <p:cNvSpPr>
            <a:spLocks noGrp="1"/>
          </p:cNvSpPr>
          <p:nvPr>
            <p:ph/>
          </p:nvPr>
        </p:nvSpPr>
        <p:spPr>
          <a:xfrm>
            <a:off x="6105600" y="990000"/>
            <a:ext cx="560916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 name="PlaceHolder 3"/>
          <p:cNvSpPr>
            <a:spLocks noGrp="1"/>
          </p:cNvSpPr>
          <p:nvPr>
            <p:ph type="sldNum" idx="5"/>
          </p:nvPr>
        </p:nvSpPr>
        <p:spPr/>
        <p:txBody>
          <a:bodyPr/>
          <a:p>
            <a:fld id="{D48AD534-E83C-483D-AAEE-A8EC7E695F8B}" type="slidenum">
              <a:t>&lt;#&gt;</a:t>
            </a:fld>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68"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69"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5"/>
          </p:nvPr>
        </p:nvSpPr>
        <p:spPr/>
        <p:txBody>
          <a:bodyPr/>
          <a:p>
            <a:fld id="{086E1AB2-F7BD-449A-B49E-928338512ABF}" type="slidenum">
              <a:t>&lt;#&gt;</a:t>
            </a:fld>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3" name="PlaceHolder 2"/>
          <p:cNvSpPr>
            <a:spLocks noGrp="1"/>
          </p:cNvSpPr>
          <p:nvPr>
            <p:ph type="sldNum" idx="5"/>
          </p:nvPr>
        </p:nvSpPr>
        <p:spPr/>
        <p:txBody>
          <a:bodyPr/>
          <a:p>
            <a:fld id="{D59FD80A-D950-44B6-8246-90E4007D22E9}" type="slidenum">
              <a:t>&lt;#&gt;</a:t>
            </a:fld>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1" name="PlaceHolder 1"/>
          <p:cNvSpPr>
            <a:spLocks noGrp="1"/>
          </p:cNvSpPr>
          <p:nvPr>
            <p:ph type="subTitle"/>
          </p:nvPr>
        </p:nvSpPr>
        <p:spPr>
          <a:xfrm>
            <a:off x="2396880" y="0"/>
            <a:ext cx="7416360" cy="36860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5"/>
          </p:nvPr>
        </p:nvSpPr>
        <p:spPr/>
        <p:txBody>
          <a:bodyPr/>
          <a:p>
            <a:fld id="{54AEFC06-33DE-48B2-B995-675C2B35D8AD}" type="slidenum">
              <a:t>&lt;#&gt;</a:t>
            </a:fld>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73"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74"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75"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5"/>
          </p:nvPr>
        </p:nvSpPr>
        <p:spPr/>
        <p:txBody>
          <a:bodyPr/>
          <a:p>
            <a:fld id="{DB2B3E8A-4C75-4880-A645-F47302F7C8E7}" type="slidenum">
              <a:t>&lt;#&gt;</a:t>
            </a:fld>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77"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78"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79" name="PlaceHolder 4"/>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5"/>
          </p:nvPr>
        </p:nvSpPr>
        <p:spPr/>
        <p:txBody>
          <a:bodyPr/>
          <a:p>
            <a:fld id="{2F9E4699-8DC1-42F0-8BFE-4E5C34079EEE}" type="slidenum">
              <a:t>&lt;#&gt;</a:t>
            </a:fld>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81"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82"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83" name="PlaceHolder 4"/>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5"/>
          </p:nvPr>
        </p:nvSpPr>
        <p:spPr/>
        <p:txBody>
          <a:bodyPr/>
          <a:p>
            <a:fld id="{1F18633A-28F1-4B85-ADB3-E87905F1E91E}"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33"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34" name="PlaceHolder 3"/>
          <p:cNvSpPr>
            <a:spLocks noGrp="1"/>
          </p:cNvSpPr>
          <p:nvPr>
            <p:ph/>
          </p:nvPr>
        </p:nvSpPr>
        <p:spPr>
          <a:xfrm>
            <a:off x="897984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35"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1"/>
          </p:nvPr>
        </p:nvSpPr>
        <p:spPr/>
        <p:txBody>
          <a:bodyPr/>
          <a:p>
            <a:fld id="{28AB327D-15A1-4257-8F27-87DB49C71341}" type="slidenum">
              <a:t>&lt;#&gt;</a:t>
            </a:fld>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85" name="PlaceHolder 2"/>
          <p:cNvSpPr>
            <a:spLocks noGrp="1"/>
          </p:cNvSpPr>
          <p:nvPr>
            <p:ph/>
          </p:nvPr>
        </p:nvSpPr>
        <p:spPr>
          <a:xfrm>
            <a:off x="6105600" y="99000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86" name="PlaceHolder 3"/>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5" name="PlaceHolder 4"/>
          <p:cNvSpPr>
            <a:spLocks noGrp="1"/>
          </p:cNvSpPr>
          <p:nvPr>
            <p:ph type="sldNum" idx="5"/>
          </p:nvPr>
        </p:nvSpPr>
        <p:spPr/>
        <p:txBody>
          <a:bodyPr/>
          <a:p>
            <a:fld id="{9FB83762-B42F-4F51-999E-E6E75CF7C5A9}" type="slidenum">
              <a:t>&lt;#&gt;</a:t>
            </a:fld>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88"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89"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0" name="PlaceHolder 4"/>
          <p:cNvSpPr>
            <a:spLocks noGrp="1"/>
          </p:cNvSpPr>
          <p:nvPr>
            <p:ph/>
          </p:nvPr>
        </p:nvSpPr>
        <p:spPr>
          <a:xfrm>
            <a:off x="610560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1" name="PlaceHolder 5"/>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7" name="PlaceHolder 6"/>
          <p:cNvSpPr>
            <a:spLocks noGrp="1"/>
          </p:cNvSpPr>
          <p:nvPr>
            <p:ph type="sldNum" idx="5"/>
          </p:nvPr>
        </p:nvSpPr>
        <p:spPr/>
        <p:txBody>
          <a:bodyPr/>
          <a:p>
            <a:fld id="{E298A9C0-6173-4DC1-A9A8-4E09FCC5D80E}" type="slidenum">
              <a:t>&lt;#&gt;</a:t>
            </a:fld>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293" name="PlaceHolder 2"/>
          <p:cNvSpPr>
            <a:spLocks noGrp="1"/>
          </p:cNvSpPr>
          <p:nvPr>
            <p:ph/>
          </p:nvPr>
        </p:nvSpPr>
        <p:spPr>
          <a:xfrm>
            <a:off x="610560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4" name="PlaceHolder 3"/>
          <p:cNvSpPr>
            <a:spLocks noGrp="1"/>
          </p:cNvSpPr>
          <p:nvPr>
            <p:ph/>
          </p:nvPr>
        </p:nvSpPr>
        <p:spPr>
          <a:xfrm>
            <a:off x="800208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5" name="PlaceHolder 4"/>
          <p:cNvSpPr>
            <a:spLocks noGrp="1"/>
          </p:cNvSpPr>
          <p:nvPr>
            <p:ph/>
          </p:nvPr>
        </p:nvSpPr>
        <p:spPr>
          <a:xfrm>
            <a:off x="9898560" y="99000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6" name="PlaceHolder 5"/>
          <p:cNvSpPr>
            <a:spLocks noGrp="1"/>
          </p:cNvSpPr>
          <p:nvPr>
            <p:ph/>
          </p:nvPr>
        </p:nvSpPr>
        <p:spPr>
          <a:xfrm>
            <a:off x="610560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7" name="PlaceHolder 6"/>
          <p:cNvSpPr>
            <a:spLocks noGrp="1"/>
          </p:cNvSpPr>
          <p:nvPr>
            <p:ph/>
          </p:nvPr>
        </p:nvSpPr>
        <p:spPr>
          <a:xfrm>
            <a:off x="800208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298" name="PlaceHolder 7"/>
          <p:cNvSpPr>
            <a:spLocks noGrp="1"/>
          </p:cNvSpPr>
          <p:nvPr>
            <p:ph/>
          </p:nvPr>
        </p:nvSpPr>
        <p:spPr>
          <a:xfrm>
            <a:off x="9898560" y="3547440"/>
            <a:ext cx="18057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9" name="PlaceHolder 8"/>
          <p:cNvSpPr>
            <a:spLocks noGrp="1"/>
          </p:cNvSpPr>
          <p:nvPr>
            <p:ph type="sldNum" idx="5"/>
          </p:nvPr>
        </p:nvSpPr>
        <p:spPr/>
        <p:txBody>
          <a:bodyPr/>
          <a:p>
            <a:fld id="{A2002BE6-197E-4274-8A81-2A1312755DFA}"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37" name="PlaceHolder 2"/>
          <p:cNvSpPr>
            <a:spLocks noGrp="1"/>
          </p:cNvSpPr>
          <p:nvPr>
            <p:ph/>
          </p:nvPr>
        </p:nvSpPr>
        <p:spPr>
          <a:xfrm>
            <a:off x="6105600" y="990000"/>
            <a:ext cx="2737080" cy="489636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38"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39" name="PlaceHolder 4"/>
          <p:cNvSpPr>
            <a:spLocks noGrp="1"/>
          </p:cNvSpPr>
          <p:nvPr>
            <p:ph/>
          </p:nvPr>
        </p:nvSpPr>
        <p:spPr>
          <a:xfrm>
            <a:off x="8979840" y="354744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1"/>
          </p:nvPr>
        </p:nvSpPr>
        <p:spPr/>
        <p:txBody>
          <a:bodyPr/>
          <a:p>
            <a:fld id="{A63B2380-C2B8-4142-A90A-41A1A085CF18}" type="slidenum">
              <a:t>&lt;#&gt;</a:t>
            </a:fld>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2396880" y="0"/>
            <a:ext cx="7416360" cy="794880"/>
          </a:xfrm>
          <a:prstGeom prst="rect">
            <a:avLst/>
          </a:prstGeom>
          <a:noFill/>
          <a:ln w="0">
            <a:noFill/>
          </a:ln>
        </p:spPr>
        <p:txBody>
          <a:bodyPr lIns="0" rIns="0" tIns="0" bIns="0" anchor="ctr">
            <a:noAutofit/>
          </a:bodyPr>
          <a:p>
            <a:endParaRPr b="0" lang="en-US" sz="3200" spc="-1" strike="noStrike">
              <a:solidFill>
                <a:srgbClr val="000000"/>
              </a:solidFill>
              <a:latin typeface="Tahoma"/>
            </a:endParaRPr>
          </a:p>
        </p:txBody>
      </p:sp>
      <p:sp>
        <p:nvSpPr>
          <p:cNvPr id="41" name="PlaceHolder 2"/>
          <p:cNvSpPr>
            <a:spLocks noGrp="1"/>
          </p:cNvSpPr>
          <p:nvPr>
            <p:ph/>
          </p:nvPr>
        </p:nvSpPr>
        <p:spPr>
          <a:xfrm>
            <a:off x="610560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2" name="PlaceHolder 3"/>
          <p:cNvSpPr>
            <a:spLocks noGrp="1"/>
          </p:cNvSpPr>
          <p:nvPr>
            <p:ph/>
          </p:nvPr>
        </p:nvSpPr>
        <p:spPr>
          <a:xfrm>
            <a:off x="8979840" y="990000"/>
            <a:ext cx="273708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43" name="PlaceHolder 4"/>
          <p:cNvSpPr>
            <a:spLocks noGrp="1"/>
          </p:cNvSpPr>
          <p:nvPr>
            <p:ph/>
          </p:nvPr>
        </p:nvSpPr>
        <p:spPr>
          <a:xfrm>
            <a:off x="6105600" y="3547440"/>
            <a:ext cx="5609160" cy="2335320"/>
          </a:xfrm>
          <a:prstGeom prst="rect">
            <a:avLst/>
          </a:prstGeom>
          <a:noFill/>
          <a:ln w="0">
            <a:noFill/>
          </a:ln>
        </p:spPr>
        <p:txBody>
          <a:bodyPr lIns="0" rIns="0" tIns="0" bIns="0" anchor="t">
            <a:normAutofit/>
          </a:bodyPr>
          <a:p>
            <a:endParaRPr b="0" lang="en-US" sz="2800" spc="-1" strike="noStrike">
              <a:solidFill>
                <a:srgbClr val="000000"/>
              </a:solidFill>
              <a:latin typeface="Arial Narrow"/>
            </a:endParaRPr>
          </a:p>
        </p:txBody>
      </p:sp>
      <p:sp>
        <p:nvSpPr>
          <p:cNvPr id="6" name="PlaceHolder 5"/>
          <p:cNvSpPr>
            <a:spLocks noGrp="1"/>
          </p:cNvSpPr>
          <p:nvPr>
            <p:ph type="sldNum" idx="1"/>
          </p:nvPr>
        </p:nvSpPr>
        <p:spPr/>
        <p:txBody>
          <a:bodyPr/>
          <a:p>
            <a:fld id="{7D1AF73D-FE8D-4FE3-9852-17AAC17940EE}" type="slidenum">
              <a:t>&lt;#&gt;</a:t>
            </a:fld>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slideLayout" Target="../slideLayouts/slideLayout1.xml"/><Relationship Id="rId13" Type="http://schemas.openxmlformats.org/officeDocument/2006/relationships/slideLayout" Target="../slideLayouts/slideLayout2.xml"/><Relationship Id="rId14" Type="http://schemas.openxmlformats.org/officeDocument/2006/relationships/slideLayout" Target="../slideLayouts/slideLayout3.xml"/><Relationship Id="rId15" Type="http://schemas.openxmlformats.org/officeDocument/2006/relationships/slideLayout" Target="../slideLayouts/slideLayout4.xml"/><Relationship Id="rId16" Type="http://schemas.openxmlformats.org/officeDocument/2006/relationships/slideLayout" Target="../slideLayouts/slideLayout5.xml"/><Relationship Id="rId17" Type="http://schemas.openxmlformats.org/officeDocument/2006/relationships/slideLayout" Target="../slideLayouts/slideLayout6.xml"/><Relationship Id="rId18" Type="http://schemas.openxmlformats.org/officeDocument/2006/relationships/slideLayout" Target="../slideLayouts/slideLayout7.xml"/><Relationship Id="rId19" Type="http://schemas.openxmlformats.org/officeDocument/2006/relationships/slideLayout" Target="../slideLayouts/slideLayout8.xml"/><Relationship Id="rId20" Type="http://schemas.openxmlformats.org/officeDocument/2006/relationships/slideLayout" Target="../slideLayouts/slideLayout9.xml"/><Relationship Id="rId21" Type="http://schemas.openxmlformats.org/officeDocument/2006/relationships/slideLayout" Target="../slideLayouts/slideLayout10.xml"/><Relationship Id="rId22" Type="http://schemas.openxmlformats.org/officeDocument/2006/relationships/slideLayout" Target="../slideLayouts/slideLayout11.xml"/><Relationship Id="rId2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1.jpe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slideLayout" Target="../slideLayouts/slideLayout20.xml"/><Relationship Id="rId15" Type="http://schemas.openxmlformats.org/officeDocument/2006/relationships/slideLayout" Target="../slideLayouts/slideLayout21.xml"/><Relationship Id="rId16" Type="http://schemas.openxmlformats.org/officeDocument/2006/relationships/slideLayout" Target="../slideLayouts/slideLayout22.xml"/><Relationship Id="rId17" Type="http://schemas.openxmlformats.org/officeDocument/2006/relationships/slideLayout" Target="../slideLayouts/slideLayout23.xml"/><Relationship Id="rId18"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6.jpe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21.jpe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6.jpe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31.jpe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slideLayout" Target="../slideLayouts/slideLayout71.xml"/><Relationship Id="rId18"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2" descr=""/>
          <p:cNvPicPr/>
          <p:nvPr/>
        </p:nvPicPr>
        <p:blipFill>
          <a:blip r:embed="rId2"/>
          <a:srcRect l="0" t="116" r="0" b="116"/>
          <a:stretch/>
        </p:blipFill>
        <p:spPr>
          <a:xfrm>
            <a:off x="0" y="1440"/>
            <a:ext cx="12211920" cy="823320"/>
          </a:xfrm>
          <a:prstGeom prst="rect">
            <a:avLst/>
          </a:prstGeom>
          <a:ln w="0">
            <a:noFill/>
          </a:ln>
        </p:spPr>
      </p:pic>
      <p:grpSp>
        <p:nvGrpSpPr>
          <p:cNvPr id="1" name="Group 5"/>
          <p:cNvGrpSpPr/>
          <p:nvPr/>
        </p:nvGrpSpPr>
        <p:grpSpPr>
          <a:xfrm>
            <a:off x="261000" y="6503040"/>
            <a:ext cx="1036440" cy="277920"/>
            <a:chOff x="261000" y="6503040"/>
            <a:chExt cx="1036440" cy="277920"/>
          </a:xfrm>
        </p:grpSpPr>
        <p:sp>
          <p:nvSpPr>
            <p:cNvPr id="2" name="Rectangle 21"/>
            <p:cNvSpPr/>
            <p:nvPr/>
          </p:nvSpPr>
          <p:spPr>
            <a:xfrm>
              <a:off x="474840" y="6508800"/>
              <a:ext cx="8226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@IITSEC</a:t>
              </a:r>
              <a:endParaRPr b="0" lang="en-US" sz="1200" spc="-1" strike="noStrike">
                <a:latin typeface="Arial"/>
              </a:endParaRPr>
            </a:p>
          </p:txBody>
        </p:sp>
        <p:pic>
          <p:nvPicPr>
            <p:cNvPr id="3" name="Picture 22" descr=""/>
            <p:cNvPicPr/>
            <p:nvPr/>
          </p:nvPicPr>
          <p:blipFill>
            <a:blip r:embed="rId3"/>
            <a:stretch/>
          </p:blipFill>
          <p:spPr>
            <a:xfrm>
              <a:off x="261000" y="6503040"/>
              <a:ext cx="257400" cy="257400"/>
            </a:xfrm>
            <a:prstGeom prst="rect">
              <a:avLst/>
            </a:prstGeom>
            <a:ln w="0">
              <a:noFill/>
            </a:ln>
          </p:spPr>
        </p:pic>
      </p:grpSp>
      <p:grpSp>
        <p:nvGrpSpPr>
          <p:cNvPr id="4" name="Group 4"/>
          <p:cNvGrpSpPr/>
          <p:nvPr/>
        </p:nvGrpSpPr>
        <p:grpSpPr>
          <a:xfrm>
            <a:off x="1305000" y="6512760"/>
            <a:ext cx="1333800" cy="272160"/>
            <a:chOff x="1305000" y="6512760"/>
            <a:chExt cx="1333800" cy="272160"/>
          </a:xfrm>
        </p:grpSpPr>
        <p:pic>
          <p:nvPicPr>
            <p:cNvPr id="5" name="Picture 24" descr="YouTube_icon_block.png"/>
            <p:cNvPicPr/>
            <p:nvPr/>
          </p:nvPicPr>
          <p:blipFill>
            <a:blip r:embed="rId4"/>
            <a:stretch/>
          </p:blipFill>
          <p:spPr>
            <a:xfrm>
              <a:off x="1305000" y="6525720"/>
              <a:ext cx="334080" cy="250560"/>
            </a:xfrm>
            <a:prstGeom prst="rect">
              <a:avLst/>
            </a:prstGeom>
            <a:ln w="0">
              <a:noFill/>
            </a:ln>
          </p:spPr>
        </p:pic>
        <p:sp>
          <p:nvSpPr>
            <p:cNvPr id="6" name="Rectangle 25"/>
            <p:cNvSpPr/>
            <p:nvPr/>
          </p:nvSpPr>
          <p:spPr>
            <a:xfrm>
              <a:off x="1614960" y="6512760"/>
              <a:ext cx="1023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NTSAToday</a:t>
              </a:r>
              <a:endParaRPr b="0" lang="en-US" sz="1200" spc="-1" strike="noStrike">
                <a:latin typeface="Arial"/>
              </a:endParaRPr>
            </a:p>
          </p:txBody>
        </p:sp>
      </p:grpSp>
      <p:pic>
        <p:nvPicPr>
          <p:cNvPr id="7" name="Picture 20" descr="Text, logo&#10;&#10;Description automatically generated"/>
          <p:cNvPicPr/>
          <p:nvPr/>
        </p:nvPicPr>
        <p:blipFill>
          <a:blip r:embed="rId5"/>
          <a:stretch/>
        </p:blipFill>
        <p:spPr>
          <a:xfrm>
            <a:off x="9937440" y="6352920"/>
            <a:ext cx="1094400" cy="438120"/>
          </a:xfrm>
          <a:prstGeom prst="rect">
            <a:avLst/>
          </a:prstGeom>
          <a:ln w="0">
            <a:noFill/>
          </a:ln>
        </p:spPr>
      </p:pic>
      <p:pic>
        <p:nvPicPr>
          <p:cNvPr id="8" name="Picture 11" descr=""/>
          <p:cNvPicPr/>
          <p:nvPr/>
        </p:nvPicPr>
        <p:blipFill>
          <a:blip r:embed="rId6"/>
          <a:srcRect l="22385" t="14131" r="22552" b="14348"/>
          <a:stretch/>
        </p:blipFill>
        <p:spPr>
          <a:xfrm>
            <a:off x="11720880" y="6333480"/>
            <a:ext cx="473400" cy="475200"/>
          </a:xfrm>
          <a:prstGeom prst="rect">
            <a:avLst/>
          </a:prstGeom>
          <a:ln w="0">
            <a:noFill/>
          </a:ln>
        </p:spPr>
      </p:pic>
      <p:pic>
        <p:nvPicPr>
          <p:cNvPr id="9" name="Picture 6" descr=""/>
          <p:cNvPicPr/>
          <p:nvPr/>
        </p:nvPicPr>
        <p:blipFill>
          <a:blip r:embed="rId7"/>
          <a:stretch/>
        </p:blipFill>
        <p:spPr>
          <a:xfrm>
            <a:off x="-22680" y="-5040"/>
            <a:ext cx="12214440" cy="1364760"/>
          </a:xfrm>
          <a:prstGeom prst="rect">
            <a:avLst/>
          </a:prstGeom>
          <a:ln w="0">
            <a:noFill/>
          </a:ln>
        </p:spPr>
      </p:pic>
      <p:sp>
        <p:nvSpPr>
          <p:cNvPr id="10" name="Straight Connector 26"/>
          <p:cNvSpPr/>
          <p:nvPr/>
        </p:nvSpPr>
        <p:spPr>
          <a:xfrm>
            <a:off x="0" y="1383840"/>
            <a:ext cx="12191760" cy="360"/>
          </a:xfrm>
          <a:prstGeom prst="line">
            <a:avLst/>
          </a:prstGeom>
          <a:ln>
            <a:solidFill>
              <a:srgbClr val="e7bb01"/>
            </a:solidFill>
            <a:round/>
          </a:ln>
        </p:spPr>
        <p:style>
          <a:lnRef idx="3">
            <a:schemeClr val="accent6"/>
          </a:lnRef>
          <a:fillRef idx="0">
            <a:schemeClr val="accent6"/>
          </a:fillRef>
          <a:effectRef idx="2">
            <a:schemeClr val="accent6"/>
          </a:effectRef>
          <a:fontRef idx="minor"/>
        </p:style>
      </p:sp>
      <p:sp>
        <p:nvSpPr>
          <p:cNvPr id="11" name="PlaceHolder 1"/>
          <p:cNvSpPr>
            <a:spLocks noGrp="1"/>
          </p:cNvSpPr>
          <p:nvPr>
            <p:ph type="body"/>
          </p:nvPr>
        </p:nvSpPr>
        <p:spPr>
          <a:xfrm>
            <a:off x="871200" y="1858320"/>
            <a:ext cx="10449360" cy="1229040"/>
          </a:xfrm>
          <a:prstGeom prst="rect">
            <a:avLst/>
          </a:prstGeom>
          <a:noFill/>
          <a:ln w="9360">
            <a:noFill/>
          </a:ln>
        </p:spPr>
        <p:txBody>
          <a:bodyPr numCol="1" spcCol="0" anchor="t">
            <a:noAutofit/>
          </a:bodyPr>
          <a:p>
            <a:pPr algn="ctr">
              <a:lnSpc>
                <a:spcPct val="100000"/>
              </a:lnSpc>
              <a:spcBef>
                <a:spcPts val="561"/>
              </a:spcBef>
              <a:buNone/>
              <a:tabLst>
                <a:tab algn="l" pos="0"/>
              </a:tabLst>
            </a:pPr>
            <a:r>
              <a:rPr b="1" lang="en-US" sz="2800" spc="-1" strike="noStrike">
                <a:solidFill>
                  <a:srgbClr val="cc3300"/>
                </a:solidFill>
                <a:latin typeface="Tahoma"/>
                <a:ea typeface="Arial Narrow"/>
              </a:rPr>
              <a:t>Click to edit Master text styles</a:t>
            </a:r>
            <a:endParaRPr b="0" lang="en-US" sz="2800" spc="-1" strike="noStrike">
              <a:solidFill>
                <a:srgbClr val="000000"/>
              </a:solidFill>
              <a:latin typeface="Arial Narrow"/>
            </a:endParaRPr>
          </a:p>
        </p:txBody>
      </p:sp>
      <p:sp>
        <p:nvSpPr>
          <p:cNvPr id="12" name="PlaceHolder 2"/>
          <p:cNvSpPr>
            <a:spLocks noGrp="1"/>
          </p:cNvSpPr>
          <p:nvPr>
            <p:ph type="body"/>
          </p:nvPr>
        </p:nvSpPr>
        <p:spPr>
          <a:xfrm>
            <a:off x="2070000" y="3565440"/>
            <a:ext cx="8478360" cy="1933920"/>
          </a:xfrm>
          <a:prstGeom prst="rect">
            <a:avLst/>
          </a:prstGeom>
          <a:noFill/>
          <a:ln w="9360">
            <a:noFill/>
          </a:ln>
        </p:spPr>
        <p:txBody>
          <a:bodyPr numCol="1" spcCol="0" anchor="t">
            <a:noAutofit/>
          </a:bodyPr>
          <a:p>
            <a:pPr algn="ctr">
              <a:lnSpc>
                <a:spcPct val="100000"/>
              </a:lnSpc>
              <a:spcBef>
                <a:spcPts val="479"/>
              </a:spcBef>
              <a:buNone/>
              <a:tabLst>
                <a:tab algn="l" pos="0"/>
              </a:tabLst>
            </a:pPr>
            <a:r>
              <a:rPr b="1" lang="en-US" sz="2400" spc="-1" strike="noStrike">
                <a:solidFill>
                  <a:srgbClr val="000000"/>
                </a:solidFill>
                <a:latin typeface="Arial Narrow"/>
                <a:ea typeface="Arial Narrow"/>
              </a:rPr>
              <a:t>Click to edit Master text styles</a:t>
            </a:r>
            <a:endParaRPr b="0" lang="en-US" sz="2400" spc="-1" strike="noStrike">
              <a:solidFill>
                <a:srgbClr val="000000"/>
              </a:solidFill>
              <a:latin typeface="Arial Narrow"/>
            </a:endParaRPr>
          </a:p>
        </p:txBody>
      </p:sp>
      <p:grpSp>
        <p:nvGrpSpPr>
          <p:cNvPr id="13" name="Group 19"/>
          <p:cNvGrpSpPr/>
          <p:nvPr/>
        </p:nvGrpSpPr>
        <p:grpSpPr>
          <a:xfrm>
            <a:off x="1305000" y="6512760"/>
            <a:ext cx="1333800" cy="272160"/>
            <a:chOff x="1305000" y="6512760"/>
            <a:chExt cx="1333800" cy="272160"/>
          </a:xfrm>
        </p:grpSpPr>
        <p:pic>
          <p:nvPicPr>
            <p:cNvPr id="14" name="Picture 20" descr="YouTube_icon_block.png"/>
            <p:cNvPicPr/>
            <p:nvPr/>
          </p:nvPicPr>
          <p:blipFill>
            <a:blip r:embed="rId8"/>
            <a:stretch/>
          </p:blipFill>
          <p:spPr>
            <a:xfrm>
              <a:off x="1305000" y="6525720"/>
              <a:ext cx="334080" cy="250560"/>
            </a:xfrm>
            <a:prstGeom prst="rect">
              <a:avLst/>
            </a:prstGeom>
            <a:ln w="0">
              <a:noFill/>
            </a:ln>
          </p:spPr>
        </p:pic>
        <p:sp>
          <p:nvSpPr>
            <p:cNvPr id="15" name="Rectangle 21"/>
            <p:cNvSpPr/>
            <p:nvPr/>
          </p:nvSpPr>
          <p:spPr>
            <a:xfrm>
              <a:off x="1614960" y="6512760"/>
              <a:ext cx="1023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NTSAToday</a:t>
              </a:r>
              <a:endParaRPr b="0" lang="en-US" sz="1200" spc="-1" strike="noStrike">
                <a:latin typeface="Arial"/>
              </a:endParaRPr>
            </a:p>
          </p:txBody>
        </p:sp>
      </p:grpSp>
      <p:sp>
        <p:nvSpPr>
          <p:cNvPr id="16" name="PlaceHolder 3"/>
          <p:cNvSpPr>
            <a:spLocks noGrp="1"/>
          </p:cNvSpPr>
          <p:nvPr>
            <p:ph type="sldNum" idx="1"/>
          </p:nvPr>
        </p:nvSpPr>
        <p:spPr>
          <a:xfrm>
            <a:off x="10886760" y="6419880"/>
            <a:ext cx="821160" cy="340560"/>
          </a:xfrm>
          <a:prstGeom prst="rect">
            <a:avLst/>
          </a:prstGeom>
          <a:noFill/>
          <a:ln w="0">
            <a:noFill/>
          </a:ln>
        </p:spPr>
        <p:txBody>
          <a:bodyPr lIns="90000" rIns="90000" tIns="45000" bIns="45000" anchor="t">
            <a:noAutofit/>
          </a:bodyPr>
          <a:lstStyle>
            <a:lvl1pPr algn="r">
              <a:lnSpc>
                <a:spcPct val="100000"/>
              </a:lnSpc>
              <a:buNone/>
              <a:defRPr b="0" lang="en-US" sz="1800" spc="-1" strike="noStrike">
                <a:solidFill>
                  <a:srgbClr val="000000"/>
                </a:solidFill>
                <a:latin typeface="Arial"/>
              </a:defRPr>
            </a:lvl1pPr>
          </a:lstStyle>
          <a:p>
            <a:pPr algn="r">
              <a:lnSpc>
                <a:spcPct val="100000"/>
              </a:lnSpc>
              <a:buNone/>
            </a:pPr>
            <a:fld id="{5369AABF-17E9-4FE4-94FB-A8D923F39795}" type="slidenum">
              <a:rPr b="0" lang="en-US" sz="1800" spc="-1" strike="noStrike">
                <a:solidFill>
                  <a:srgbClr val="000000"/>
                </a:solidFill>
                <a:latin typeface="Arial"/>
              </a:rPr>
              <a:t>3</a:t>
            </a:fld>
            <a:endParaRPr b="0" lang="en-US" sz="1800" spc="-1" strike="noStrike">
              <a:latin typeface="Times New Roman"/>
            </a:endParaRPr>
          </a:p>
        </p:txBody>
      </p:sp>
      <p:pic>
        <p:nvPicPr>
          <p:cNvPr id="17" name="Picture 37" descr="Text, logo&#10;&#10;Description automatically generated"/>
          <p:cNvPicPr/>
          <p:nvPr/>
        </p:nvPicPr>
        <p:blipFill>
          <a:blip r:embed="rId9"/>
          <a:stretch/>
        </p:blipFill>
        <p:spPr>
          <a:xfrm>
            <a:off x="9848880" y="6352200"/>
            <a:ext cx="1094400" cy="438120"/>
          </a:xfrm>
          <a:prstGeom prst="rect">
            <a:avLst/>
          </a:prstGeom>
          <a:ln w="0">
            <a:noFill/>
          </a:ln>
        </p:spPr>
      </p:pic>
      <p:grpSp>
        <p:nvGrpSpPr>
          <p:cNvPr id="18" name="Group 1"/>
          <p:cNvGrpSpPr/>
          <p:nvPr/>
        </p:nvGrpSpPr>
        <p:grpSpPr>
          <a:xfrm>
            <a:off x="261000" y="6503040"/>
            <a:ext cx="1036440" cy="277920"/>
            <a:chOff x="261000" y="6503040"/>
            <a:chExt cx="1036440" cy="277920"/>
          </a:xfrm>
        </p:grpSpPr>
        <p:sp>
          <p:nvSpPr>
            <p:cNvPr id="19" name="Rectangle 2"/>
            <p:cNvSpPr/>
            <p:nvPr/>
          </p:nvSpPr>
          <p:spPr>
            <a:xfrm>
              <a:off x="474840" y="6508800"/>
              <a:ext cx="8226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@IITSEC</a:t>
              </a:r>
              <a:endParaRPr b="0" lang="en-US" sz="1200" spc="-1" strike="noStrike">
                <a:latin typeface="Arial"/>
              </a:endParaRPr>
            </a:p>
          </p:txBody>
        </p:sp>
        <p:pic>
          <p:nvPicPr>
            <p:cNvPr id="20" name="Picture 3" descr=""/>
            <p:cNvPicPr/>
            <p:nvPr/>
          </p:nvPicPr>
          <p:blipFill>
            <a:blip r:embed="rId10"/>
            <a:stretch/>
          </p:blipFill>
          <p:spPr>
            <a:xfrm>
              <a:off x="261000" y="6503040"/>
              <a:ext cx="257400" cy="257400"/>
            </a:xfrm>
            <a:prstGeom prst="rect">
              <a:avLst/>
            </a:prstGeom>
            <a:ln w="0">
              <a:noFill/>
            </a:ln>
          </p:spPr>
        </p:pic>
      </p:grpSp>
      <p:pic>
        <p:nvPicPr>
          <p:cNvPr id="21" name="Picture 4" descr=""/>
          <p:cNvPicPr/>
          <p:nvPr/>
        </p:nvPicPr>
        <p:blipFill>
          <a:blip r:embed="rId11"/>
          <a:srcRect l="22385" t="14131" r="22552" b="14348"/>
          <a:stretch/>
        </p:blipFill>
        <p:spPr>
          <a:xfrm>
            <a:off x="11720880" y="6333480"/>
            <a:ext cx="473400" cy="475200"/>
          </a:xfrm>
          <a:prstGeom prst="rect">
            <a:avLst/>
          </a:prstGeom>
          <a:ln w="0">
            <a:noFill/>
          </a:ln>
        </p:spPr>
      </p:pic>
      <p:sp>
        <p:nvSpPr>
          <p:cNvPr id="22"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r>
              <a:rPr b="0" lang="en-US" sz="3200" spc="-1" strike="noStrike">
                <a:solidFill>
                  <a:srgbClr val="000000"/>
                </a:solidFill>
                <a:latin typeface="Tahoma"/>
              </a:rPr>
              <a:t>Clic</a:t>
            </a:r>
            <a:r>
              <a:rPr b="0" lang="en-US" sz="3200" spc="-1" strike="noStrike">
                <a:solidFill>
                  <a:srgbClr val="000000"/>
                </a:solidFill>
                <a:latin typeface="Tahoma"/>
              </a:rPr>
              <a:t>k to </a:t>
            </a:r>
            <a:r>
              <a:rPr b="0" lang="en-US" sz="3200" spc="-1" strike="noStrike">
                <a:solidFill>
                  <a:srgbClr val="000000"/>
                </a:solidFill>
                <a:latin typeface="Tahoma"/>
              </a:rPr>
              <a:t>edit </a:t>
            </a:r>
            <a:r>
              <a:rPr b="0" lang="en-US" sz="3200" spc="-1" strike="noStrike">
                <a:solidFill>
                  <a:srgbClr val="000000"/>
                </a:solidFill>
                <a:latin typeface="Tahoma"/>
              </a:rPr>
              <a:t>the </a:t>
            </a:r>
            <a:r>
              <a:rPr b="0" lang="en-US" sz="3200" spc="-1" strike="noStrike">
                <a:solidFill>
                  <a:srgbClr val="000000"/>
                </a:solidFill>
                <a:latin typeface="Tahoma"/>
              </a:rPr>
              <a:t>title </a:t>
            </a:r>
            <a:r>
              <a:rPr b="0" lang="en-US" sz="3200" spc="-1" strike="noStrike">
                <a:solidFill>
                  <a:srgbClr val="000000"/>
                </a:solidFill>
                <a:latin typeface="Tahoma"/>
              </a:rPr>
              <a:t>text </a:t>
            </a:r>
            <a:r>
              <a:rPr b="0" lang="en-US" sz="3200" spc="-1" strike="noStrike">
                <a:solidFill>
                  <a:srgbClr val="000000"/>
                </a:solidFill>
                <a:latin typeface="Tahoma"/>
              </a:rPr>
              <a:t>for</a:t>
            </a:r>
            <a:r>
              <a:rPr b="0" lang="en-US" sz="3200" spc="-1" strike="noStrike">
                <a:solidFill>
                  <a:srgbClr val="000000"/>
                </a:solidFill>
                <a:latin typeface="Tahoma"/>
              </a:rPr>
              <a:t>mat</a:t>
            </a:r>
            <a:endParaRPr b="0" lang="en-US" sz="3200" spc="-1" strike="noStrike">
              <a:solidFill>
                <a:srgbClr val="000000"/>
              </a:solidFill>
              <a:latin typeface="Tahoma"/>
            </a:endParaRPr>
          </a:p>
        </p:txBody>
      </p:sp>
    </p:spTree>
  </p:cSld>
  <p:clrMap bg1="lt1" bg2="lt2" tx1="dk1" tx2="dk2" accent1="accent1" accent2="accent2" accent3="accent3" accent4="accent4" accent5="accent5" accent6="accent6" hlink="hlink" folHlink="folHlink"/>
  <p:sldLayoutIdLst>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 id="2147483660" r:id="rId2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9" name="Picture 2" descr=""/>
          <p:cNvPicPr/>
          <p:nvPr/>
        </p:nvPicPr>
        <p:blipFill>
          <a:blip r:embed="rId2"/>
          <a:srcRect l="0" t="116" r="0" b="116"/>
          <a:stretch/>
        </p:blipFill>
        <p:spPr>
          <a:xfrm>
            <a:off x="0" y="1440"/>
            <a:ext cx="12211920" cy="823320"/>
          </a:xfrm>
          <a:prstGeom prst="rect">
            <a:avLst/>
          </a:prstGeom>
          <a:ln w="0">
            <a:noFill/>
          </a:ln>
        </p:spPr>
      </p:pic>
      <p:grpSp>
        <p:nvGrpSpPr>
          <p:cNvPr id="60" name="Group 5"/>
          <p:cNvGrpSpPr/>
          <p:nvPr/>
        </p:nvGrpSpPr>
        <p:grpSpPr>
          <a:xfrm>
            <a:off x="261000" y="6503040"/>
            <a:ext cx="1036440" cy="277920"/>
            <a:chOff x="261000" y="6503040"/>
            <a:chExt cx="1036440" cy="277920"/>
          </a:xfrm>
        </p:grpSpPr>
        <p:sp>
          <p:nvSpPr>
            <p:cNvPr id="61" name="Rectangle 21"/>
            <p:cNvSpPr/>
            <p:nvPr/>
          </p:nvSpPr>
          <p:spPr>
            <a:xfrm>
              <a:off x="474840" y="6508800"/>
              <a:ext cx="8226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@IITSEC</a:t>
              </a:r>
              <a:endParaRPr b="0" lang="en-US" sz="1200" spc="-1" strike="noStrike">
                <a:latin typeface="Arial"/>
              </a:endParaRPr>
            </a:p>
          </p:txBody>
        </p:sp>
        <p:pic>
          <p:nvPicPr>
            <p:cNvPr id="62" name="Picture 22" descr=""/>
            <p:cNvPicPr/>
            <p:nvPr/>
          </p:nvPicPr>
          <p:blipFill>
            <a:blip r:embed="rId3"/>
            <a:stretch/>
          </p:blipFill>
          <p:spPr>
            <a:xfrm>
              <a:off x="261000" y="6503040"/>
              <a:ext cx="257400" cy="257400"/>
            </a:xfrm>
            <a:prstGeom prst="rect">
              <a:avLst/>
            </a:prstGeom>
            <a:ln w="0">
              <a:noFill/>
            </a:ln>
          </p:spPr>
        </p:pic>
      </p:grpSp>
      <p:grpSp>
        <p:nvGrpSpPr>
          <p:cNvPr id="63" name="Group 4"/>
          <p:cNvGrpSpPr/>
          <p:nvPr/>
        </p:nvGrpSpPr>
        <p:grpSpPr>
          <a:xfrm>
            <a:off x="1305000" y="6512760"/>
            <a:ext cx="1333800" cy="272160"/>
            <a:chOff x="1305000" y="6512760"/>
            <a:chExt cx="1333800" cy="272160"/>
          </a:xfrm>
        </p:grpSpPr>
        <p:pic>
          <p:nvPicPr>
            <p:cNvPr id="64" name="Picture 24" descr="YouTube_icon_block.png"/>
            <p:cNvPicPr/>
            <p:nvPr/>
          </p:nvPicPr>
          <p:blipFill>
            <a:blip r:embed="rId4"/>
            <a:stretch/>
          </p:blipFill>
          <p:spPr>
            <a:xfrm>
              <a:off x="1305000" y="6525720"/>
              <a:ext cx="334080" cy="250560"/>
            </a:xfrm>
            <a:prstGeom prst="rect">
              <a:avLst/>
            </a:prstGeom>
            <a:ln w="0">
              <a:noFill/>
            </a:ln>
          </p:spPr>
        </p:pic>
        <p:sp>
          <p:nvSpPr>
            <p:cNvPr id="65" name="Rectangle 25"/>
            <p:cNvSpPr/>
            <p:nvPr/>
          </p:nvSpPr>
          <p:spPr>
            <a:xfrm>
              <a:off x="1614960" y="6512760"/>
              <a:ext cx="1023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NTSAToday</a:t>
              </a:r>
              <a:endParaRPr b="0" lang="en-US" sz="1200" spc="-1" strike="noStrike">
                <a:latin typeface="Arial"/>
              </a:endParaRPr>
            </a:p>
          </p:txBody>
        </p:sp>
      </p:grpSp>
      <p:pic>
        <p:nvPicPr>
          <p:cNvPr id="66" name="Picture 20" descr="Text, logo&#10;&#10;Description automatically generated"/>
          <p:cNvPicPr/>
          <p:nvPr/>
        </p:nvPicPr>
        <p:blipFill>
          <a:blip r:embed="rId5"/>
          <a:stretch/>
        </p:blipFill>
        <p:spPr>
          <a:xfrm>
            <a:off x="9937440" y="6352920"/>
            <a:ext cx="1094400" cy="438120"/>
          </a:xfrm>
          <a:prstGeom prst="rect">
            <a:avLst/>
          </a:prstGeom>
          <a:ln w="0">
            <a:noFill/>
          </a:ln>
        </p:spPr>
      </p:pic>
      <p:pic>
        <p:nvPicPr>
          <p:cNvPr id="67" name="Picture 11" descr=""/>
          <p:cNvPicPr/>
          <p:nvPr/>
        </p:nvPicPr>
        <p:blipFill>
          <a:blip r:embed="rId6"/>
          <a:srcRect l="22385" t="14131" r="22552" b="14348"/>
          <a:stretch/>
        </p:blipFill>
        <p:spPr>
          <a:xfrm>
            <a:off x="11720880" y="6333480"/>
            <a:ext cx="473400" cy="475200"/>
          </a:xfrm>
          <a:prstGeom prst="rect">
            <a:avLst/>
          </a:prstGeom>
          <a:ln w="0">
            <a:noFill/>
          </a:ln>
        </p:spPr>
      </p:pic>
      <p:sp>
        <p:nvSpPr>
          <p:cNvPr id="68"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pPr>
            <a:r>
              <a:rPr b="1" lang="en-US" sz="2400" spc="-1" strike="noStrike">
                <a:solidFill>
                  <a:srgbClr val="ffffff"/>
                </a:solidFill>
                <a:latin typeface="Tahoma"/>
              </a:rPr>
              <a:t>Click </a:t>
            </a:r>
            <a:r>
              <a:rPr b="1" lang="en-US" sz="2400" spc="-1" strike="noStrike">
                <a:solidFill>
                  <a:srgbClr val="ffffff"/>
                </a:solidFill>
                <a:latin typeface="Tahoma"/>
              </a:rPr>
              <a:t>to </a:t>
            </a:r>
            <a:r>
              <a:rPr b="1" lang="en-US" sz="2400" spc="-1" strike="noStrike">
                <a:solidFill>
                  <a:srgbClr val="ffffff"/>
                </a:solidFill>
                <a:latin typeface="Tahoma"/>
              </a:rPr>
              <a:t>edit </a:t>
            </a:r>
            <a:r>
              <a:rPr b="1" lang="en-US" sz="2400" spc="-1" strike="noStrike">
                <a:solidFill>
                  <a:srgbClr val="ffffff"/>
                </a:solidFill>
                <a:latin typeface="Tahoma"/>
              </a:rPr>
              <a:t>Mas</a:t>
            </a:r>
            <a:r>
              <a:rPr b="1" lang="en-US" sz="2400" spc="-1" strike="noStrike">
                <a:solidFill>
                  <a:srgbClr val="ffffff"/>
                </a:solidFill>
                <a:latin typeface="Tahoma"/>
              </a:rPr>
              <a:t>ter </a:t>
            </a:r>
            <a:r>
              <a:rPr b="1" lang="en-US" sz="2400" spc="-1" strike="noStrike">
                <a:solidFill>
                  <a:srgbClr val="ffffff"/>
                </a:solidFill>
                <a:latin typeface="Tahoma"/>
              </a:rPr>
              <a:t>title </a:t>
            </a:r>
            <a:r>
              <a:rPr b="1" lang="en-US" sz="2400" spc="-1" strike="noStrike">
                <a:solidFill>
                  <a:srgbClr val="ffffff"/>
                </a:solidFill>
                <a:latin typeface="Tahoma"/>
              </a:rPr>
              <a:t>styl</a:t>
            </a:r>
            <a:r>
              <a:rPr b="1" lang="en-US" sz="2400" spc="-1" strike="noStrike">
                <a:solidFill>
                  <a:srgbClr val="ffffff"/>
                </a:solidFill>
                <a:latin typeface="Tahoma"/>
              </a:rPr>
              <a:t>e</a:t>
            </a:r>
            <a:endParaRPr b="0" lang="en-US" sz="2400" spc="-1" strike="noStrike">
              <a:solidFill>
                <a:srgbClr val="000000"/>
              </a:solidFill>
              <a:latin typeface="Tahoma"/>
            </a:endParaRPr>
          </a:p>
        </p:txBody>
      </p:sp>
      <p:sp>
        <p:nvSpPr>
          <p:cNvPr id="69" name="PlaceHolder 2"/>
          <p:cNvSpPr>
            <a:spLocks noGrp="1"/>
          </p:cNvSpPr>
          <p:nvPr>
            <p:ph type="body"/>
          </p:nvPr>
        </p:nvSpPr>
        <p:spPr>
          <a:xfrm>
            <a:off x="592920" y="1053360"/>
            <a:ext cx="10928160" cy="4889880"/>
          </a:xfrm>
          <a:prstGeom prst="rect">
            <a:avLst/>
          </a:prstGeom>
          <a:noFill/>
          <a:ln w="9360">
            <a:noFill/>
          </a:ln>
        </p:spPr>
        <p:txBody>
          <a:bodyPr numCol="1" spcCol="0" anchor="t">
            <a:noAutofit/>
          </a:bodyPr>
          <a:p>
            <a:pPr marL="457200" indent="-457200">
              <a:lnSpc>
                <a:spcPct val="100000"/>
              </a:lnSpc>
              <a:spcBef>
                <a:spcPts val="561"/>
              </a:spcBef>
              <a:buClr>
                <a:srgbClr val="000000"/>
              </a:buClr>
              <a:buSzPct val="75000"/>
              <a:buFont typeface="Wingdings" charset="2"/>
              <a:buChar char=""/>
            </a:pPr>
            <a:r>
              <a:rPr b="0" lang="en-US" sz="2800" spc="-1" strike="noStrike">
                <a:solidFill>
                  <a:srgbClr val="000000"/>
                </a:solidFill>
                <a:latin typeface="Arial Narrow"/>
                <a:ea typeface="Arial Narrow"/>
              </a:rPr>
              <a:t>Click to edit Master text styles</a:t>
            </a:r>
            <a:endParaRPr b="0" lang="en-US" sz="2800" spc="-1" strike="noStrike">
              <a:solidFill>
                <a:srgbClr val="000000"/>
              </a:solidFill>
              <a:latin typeface="Arial Narrow"/>
            </a:endParaRPr>
          </a:p>
          <a:p>
            <a:pPr lvl="1" marL="990720" indent="-380880">
              <a:lnSpc>
                <a:spcPct val="100000"/>
              </a:lnSpc>
              <a:spcBef>
                <a:spcPts val="479"/>
              </a:spcBef>
              <a:buClr>
                <a:srgbClr val="000000"/>
              </a:buClr>
              <a:buSzPct val="75000"/>
              <a:buFont typeface="Wingdings" charset="2"/>
              <a:buChar char=""/>
            </a:pPr>
            <a:r>
              <a:rPr b="0" lang="en-US" sz="2400" spc="-1" strike="noStrike">
                <a:solidFill>
                  <a:srgbClr val="000000"/>
                </a:solidFill>
                <a:latin typeface="Arial Narrow"/>
                <a:ea typeface="Arial Narrow"/>
              </a:rPr>
              <a:t>Second level</a:t>
            </a:r>
            <a:endParaRPr b="0" lang="en-US" sz="2400" spc="-1" strike="noStrike">
              <a:solidFill>
                <a:srgbClr val="000000"/>
              </a:solidFill>
              <a:latin typeface="Tahoma"/>
            </a:endParaRPr>
          </a:p>
          <a:p>
            <a:pPr lvl="2" marL="1523880" indent="-304920">
              <a:lnSpc>
                <a:spcPct val="100000"/>
              </a:lnSpc>
              <a:spcBef>
                <a:spcPts val="400"/>
              </a:spcBef>
              <a:buClr>
                <a:srgbClr val="000000"/>
              </a:buClr>
              <a:buSzPct val="50000"/>
              <a:buFont typeface="Wingdings" charset="2"/>
              <a:buChar char=""/>
            </a:pPr>
            <a:r>
              <a:rPr b="0" lang="en-US" sz="2000" spc="-1" strike="noStrike">
                <a:solidFill>
                  <a:srgbClr val="000000"/>
                </a:solidFill>
                <a:latin typeface="Arial Narrow"/>
                <a:ea typeface="Arial Narrow"/>
              </a:rPr>
              <a:t>Third level</a:t>
            </a:r>
            <a:endParaRPr b="0" lang="en-US" sz="2000" spc="-1" strike="noStrike">
              <a:solidFill>
                <a:srgbClr val="000000"/>
              </a:solidFill>
              <a:latin typeface="Tahoma"/>
            </a:endParaRPr>
          </a:p>
        </p:txBody>
      </p:sp>
      <p:sp>
        <p:nvSpPr>
          <p:cNvPr id="70" name="PlaceHolder 3"/>
          <p:cNvSpPr>
            <a:spLocks noGrp="1"/>
          </p:cNvSpPr>
          <p:nvPr>
            <p:ph type="sldNum" idx="2"/>
          </p:nvPr>
        </p:nvSpPr>
        <p:spPr>
          <a:xfrm>
            <a:off x="10893240" y="6390360"/>
            <a:ext cx="821160" cy="340560"/>
          </a:xfrm>
          <a:prstGeom prst="rect">
            <a:avLst/>
          </a:prstGeom>
          <a:noFill/>
          <a:ln w="0">
            <a:noFill/>
          </a:ln>
        </p:spPr>
        <p:txBody>
          <a:bodyPr lIns="90000" rIns="90000" tIns="45000" bIns="45000" anchor="t">
            <a:noAutofit/>
          </a:bodyPr>
          <a:lstStyle>
            <a:lvl1pPr algn="r">
              <a:lnSpc>
                <a:spcPct val="100000"/>
              </a:lnSpc>
              <a:buNone/>
              <a:defRPr b="0" lang="en-US" sz="1800" spc="-1" strike="noStrike">
                <a:solidFill>
                  <a:srgbClr val="000000"/>
                </a:solidFill>
                <a:latin typeface="Arial"/>
              </a:defRPr>
            </a:lvl1pPr>
          </a:lstStyle>
          <a:p>
            <a:pPr algn="r">
              <a:lnSpc>
                <a:spcPct val="100000"/>
              </a:lnSpc>
              <a:buNone/>
            </a:pPr>
            <a:fld id="{E8491DE7-EEC0-45CA-989E-357EF4FB8486}" type="slidenum">
              <a:rPr b="0" lang="en-US" sz="1800" spc="-1" strike="noStrike">
                <a:solidFill>
                  <a:srgbClr val="000000"/>
                </a:solidFill>
                <a:latin typeface="Arial"/>
              </a:rPr>
              <a:t>&lt;number&gt;</a:t>
            </a:fld>
            <a:endParaRPr b="0" lang="en-US"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7" name="Picture 2" descr=""/>
          <p:cNvPicPr/>
          <p:nvPr/>
        </p:nvPicPr>
        <p:blipFill>
          <a:blip r:embed="rId2"/>
          <a:srcRect l="0" t="116" r="0" b="116"/>
          <a:stretch/>
        </p:blipFill>
        <p:spPr>
          <a:xfrm>
            <a:off x="0" y="1440"/>
            <a:ext cx="12211920" cy="823320"/>
          </a:xfrm>
          <a:prstGeom prst="rect">
            <a:avLst/>
          </a:prstGeom>
          <a:ln w="0">
            <a:noFill/>
          </a:ln>
        </p:spPr>
      </p:pic>
      <p:grpSp>
        <p:nvGrpSpPr>
          <p:cNvPr id="108" name="Group 5"/>
          <p:cNvGrpSpPr/>
          <p:nvPr/>
        </p:nvGrpSpPr>
        <p:grpSpPr>
          <a:xfrm>
            <a:off x="261000" y="6503040"/>
            <a:ext cx="1036440" cy="277920"/>
            <a:chOff x="261000" y="6503040"/>
            <a:chExt cx="1036440" cy="277920"/>
          </a:xfrm>
        </p:grpSpPr>
        <p:sp>
          <p:nvSpPr>
            <p:cNvPr id="109" name="Rectangle 21"/>
            <p:cNvSpPr/>
            <p:nvPr/>
          </p:nvSpPr>
          <p:spPr>
            <a:xfrm>
              <a:off x="474840" y="6508800"/>
              <a:ext cx="8226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@IITSEC</a:t>
              </a:r>
              <a:endParaRPr b="0" lang="en-US" sz="1200" spc="-1" strike="noStrike">
                <a:latin typeface="Arial"/>
              </a:endParaRPr>
            </a:p>
          </p:txBody>
        </p:sp>
        <p:pic>
          <p:nvPicPr>
            <p:cNvPr id="110" name="Picture 22" descr=""/>
            <p:cNvPicPr/>
            <p:nvPr/>
          </p:nvPicPr>
          <p:blipFill>
            <a:blip r:embed="rId3"/>
            <a:stretch/>
          </p:blipFill>
          <p:spPr>
            <a:xfrm>
              <a:off x="261000" y="6503040"/>
              <a:ext cx="257400" cy="257400"/>
            </a:xfrm>
            <a:prstGeom prst="rect">
              <a:avLst/>
            </a:prstGeom>
            <a:ln w="0">
              <a:noFill/>
            </a:ln>
          </p:spPr>
        </p:pic>
      </p:grpSp>
      <p:grpSp>
        <p:nvGrpSpPr>
          <p:cNvPr id="111" name="Group 4"/>
          <p:cNvGrpSpPr/>
          <p:nvPr/>
        </p:nvGrpSpPr>
        <p:grpSpPr>
          <a:xfrm>
            <a:off x="1305000" y="6512760"/>
            <a:ext cx="1333800" cy="272160"/>
            <a:chOff x="1305000" y="6512760"/>
            <a:chExt cx="1333800" cy="272160"/>
          </a:xfrm>
        </p:grpSpPr>
        <p:pic>
          <p:nvPicPr>
            <p:cNvPr id="112" name="Picture 24" descr="YouTube_icon_block.png"/>
            <p:cNvPicPr/>
            <p:nvPr/>
          </p:nvPicPr>
          <p:blipFill>
            <a:blip r:embed="rId4"/>
            <a:stretch/>
          </p:blipFill>
          <p:spPr>
            <a:xfrm>
              <a:off x="1305000" y="6525720"/>
              <a:ext cx="334080" cy="250560"/>
            </a:xfrm>
            <a:prstGeom prst="rect">
              <a:avLst/>
            </a:prstGeom>
            <a:ln w="0">
              <a:noFill/>
            </a:ln>
          </p:spPr>
        </p:pic>
        <p:sp>
          <p:nvSpPr>
            <p:cNvPr id="113" name="Rectangle 25"/>
            <p:cNvSpPr/>
            <p:nvPr/>
          </p:nvSpPr>
          <p:spPr>
            <a:xfrm>
              <a:off x="1614960" y="6512760"/>
              <a:ext cx="1023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NTSAToday</a:t>
              </a:r>
              <a:endParaRPr b="0" lang="en-US" sz="1200" spc="-1" strike="noStrike">
                <a:latin typeface="Arial"/>
              </a:endParaRPr>
            </a:p>
          </p:txBody>
        </p:sp>
      </p:grpSp>
      <p:pic>
        <p:nvPicPr>
          <p:cNvPr id="114" name="Picture 20" descr="Text, logo&#10;&#10;Description automatically generated"/>
          <p:cNvPicPr/>
          <p:nvPr/>
        </p:nvPicPr>
        <p:blipFill>
          <a:blip r:embed="rId5"/>
          <a:stretch/>
        </p:blipFill>
        <p:spPr>
          <a:xfrm>
            <a:off x="9937440" y="6352920"/>
            <a:ext cx="1094400" cy="438120"/>
          </a:xfrm>
          <a:prstGeom prst="rect">
            <a:avLst/>
          </a:prstGeom>
          <a:ln w="0">
            <a:noFill/>
          </a:ln>
        </p:spPr>
      </p:pic>
      <p:pic>
        <p:nvPicPr>
          <p:cNvPr id="115" name="Picture 11" descr=""/>
          <p:cNvPicPr/>
          <p:nvPr/>
        </p:nvPicPr>
        <p:blipFill>
          <a:blip r:embed="rId6"/>
          <a:srcRect l="22385" t="14131" r="22552" b="14348"/>
          <a:stretch/>
        </p:blipFill>
        <p:spPr>
          <a:xfrm>
            <a:off x="11720880" y="6333480"/>
            <a:ext cx="473400" cy="475200"/>
          </a:xfrm>
          <a:prstGeom prst="rect">
            <a:avLst/>
          </a:prstGeom>
          <a:ln w="0">
            <a:noFill/>
          </a:ln>
        </p:spPr>
      </p:pic>
      <p:sp>
        <p:nvSpPr>
          <p:cNvPr id="116" name="PlaceHolder 1"/>
          <p:cNvSpPr>
            <a:spLocks noGrp="1"/>
          </p:cNvSpPr>
          <p:nvPr>
            <p:ph type="title"/>
          </p:nvPr>
        </p:nvSpPr>
        <p:spPr>
          <a:xfrm>
            <a:off x="1523880" y="1122480"/>
            <a:ext cx="9143640" cy="2387160"/>
          </a:xfrm>
          <a:prstGeom prst="rect">
            <a:avLst/>
          </a:prstGeom>
          <a:noFill/>
          <a:ln w="9360">
            <a:noFill/>
          </a:ln>
        </p:spPr>
        <p:txBody>
          <a:bodyPr numCol="1" spcCol="0" anchor="b">
            <a:noAutofit/>
          </a:bodyPr>
          <a:p>
            <a:r>
              <a:rPr b="0" lang="en-US" sz="6000" spc="-1" strike="noStrike">
                <a:solidFill>
                  <a:srgbClr val="000000"/>
                </a:solidFill>
                <a:latin typeface="Tahoma"/>
              </a:rPr>
              <a:t>Cl</a:t>
            </a:r>
            <a:r>
              <a:rPr b="0" lang="en-US" sz="6000" spc="-1" strike="noStrike">
                <a:solidFill>
                  <a:srgbClr val="000000"/>
                </a:solidFill>
                <a:latin typeface="Tahoma"/>
              </a:rPr>
              <a:t>ic</a:t>
            </a:r>
            <a:r>
              <a:rPr b="0" lang="en-US" sz="6000" spc="-1" strike="noStrike">
                <a:solidFill>
                  <a:srgbClr val="000000"/>
                </a:solidFill>
                <a:latin typeface="Tahoma"/>
              </a:rPr>
              <a:t>k </a:t>
            </a:r>
            <a:r>
              <a:rPr b="0" lang="en-US" sz="6000" spc="-1" strike="noStrike">
                <a:solidFill>
                  <a:srgbClr val="000000"/>
                </a:solidFill>
                <a:latin typeface="Tahoma"/>
              </a:rPr>
              <a:t>to </a:t>
            </a:r>
            <a:r>
              <a:rPr b="0" lang="en-US" sz="6000" spc="-1" strike="noStrike">
                <a:solidFill>
                  <a:srgbClr val="000000"/>
                </a:solidFill>
                <a:latin typeface="Tahoma"/>
              </a:rPr>
              <a:t>e</a:t>
            </a:r>
            <a:r>
              <a:rPr b="0" lang="en-US" sz="6000" spc="-1" strike="noStrike">
                <a:solidFill>
                  <a:srgbClr val="000000"/>
                </a:solidFill>
                <a:latin typeface="Tahoma"/>
              </a:rPr>
              <a:t>di</a:t>
            </a:r>
            <a:r>
              <a:rPr b="0" lang="en-US" sz="6000" spc="-1" strike="noStrike">
                <a:solidFill>
                  <a:srgbClr val="000000"/>
                </a:solidFill>
                <a:latin typeface="Tahoma"/>
              </a:rPr>
              <a:t>t </a:t>
            </a:r>
            <a:r>
              <a:rPr b="0" lang="en-US" sz="6000" spc="-1" strike="noStrike">
                <a:solidFill>
                  <a:srgbClr val="000000"/>
                </a:solidFill>
                <a:latin typeface="Tahoma"/>
              </a:rPr>
              <a:t>th</a:t>
            </a:r>
            <a:r>
              <a:rPr b="0" lang="en-US" sz="6000" spc="-1" strike="noStrike">
                <a:solidFill>
                  <a:srgbClr val="000000"/>
                </a:solidFill>
                <a:latin typeface="Tahoma"/>
              </a:rPr>
              <a:t>e </a:t>
            </a:r>
            <a:r>
              <a:rPr b="0" lang="en-US" sz="6000" spc="-1" strike="noStrike">
                <a:solidFill>
                  <a:srgbClr val="000000"/>
                </a:solidFill>
                <a:latin typeface="Tahoma"/>
              </a:rPr>
              <a:t>tit</a:t>
            </a:r>
            <a:r>
              <a:rPr b="0" lang="en-US" sz="6000" spc="-1" strike="noStrike">
                <a:solidFill>
                  <a:srgbClr val="000000"/>
                </a:solidFill>
                <a:latin typeface="Tahoma"/>
              </a:rPr>
              <a:t>le </a:t>
            </a:r>
            <a:r>
              <a:rPr b="0" lang="en-US" sz="6000" spc="-1" strike="noStrike">
                <a:solidFill>
                  <a:srgbClr val="000000"/>
                </a:solidFill>
                <a:latin typeface="Tahoma"/>
              </a:rPr>
              <a:t>te</a:t>
            </a:r>
            <a:r>
              <a:rPr b="0" lang="en-US" sz="6000" spc="-1" strike="noStrike">
                <a:solidFill>
                  <a:srgbClr val="000000"/>
                </a:solidFill>
                <a:latin typeface="Tahoma"/>
              </a:rPr>
              <a:t>xt </a:t>
            </a:r>
            <a:r>
              <a:rPr b="0" lang="en-US" sz="6000" spc="-1" strike="noStrike">
                <a:solidFill>
                  <a:srgbClr val="000000"/>
                </a:solidFill>
                <a:latin typeface="Tahoma"/>
              </a:rPr>
              <a:t>fo</a:t>
            </a:r>
            <a:r>
              <a:rPr b="0" lang="en-US" sz="6000" spc="-1" strike="noStrike">
                <a:solidFill>
                  <a:srgbClr val="000000"/>
                </a:solidFill>
                <a:latin typeface="Tahoma"/>
              </a:rPr>
              <a:t>r</a:t>
            </a:r>
            <a:r>
              <a:rPr b="0" lang="en-US" sz="6000" spc="-1" strike="noStrike">
                <a:solidFill>
                  <a:srgbClr val="000000"/>
                </a:solidFill>
                <a:latin typeface="Tahoma"/>
              </a:rPr>
              <a:t>m</a:t>
            </a:r>
            <a:r>
              <a:rPr b="0" lang="en-US" sz="6000" spc="-1" strike="noStrike">
                <a:solidFill>
                  <a:srgbClr val="000000"/>
                </a:solidFill>
                <a:latin typeface="Tahoma"/>
              </a:rPr>
              <a:t>at</a:t>
            </a:r>
            <a:endParaRPr b="0" lang="en-US" sz="6000" spc="-1" strike="noStrike">
              <a:solidFill>
                <a:srgbClr val="000000"/>
              </a:solidFill>
              <a:latin typeface="Tahoma"/>
            </a:endParaRPr>
          </a:p>
        </p:txBody>
      </p:sp>
      <p:sp>
        <p:nvSpPr>
          <p:cNvPr id="117" name="PlaceHolder 2"/>
          <p:cNvSpPr>
            <a:spLocks noGrp="1"/>
          </p:cNvSpPr>
          <p:nvPr>
            <p:ph type="sldNum" idx="3"/>
          </p:nvPr>
        </p:nvSpPr>
        <p:spPr>
          <a:xfrm>
            <a:off x="10893240" y="6477120"/>
            <a:ext cx="821160" cy="340560"/>
          </a:xfrm>
          <a:prstGeom prst="rect">
            <a:avLst/>
          </a:prstGeom>
          <a:noFill/>
          <a:ln w="0">
            <a:noFill/>
          </a:ln>
        </p:spPr>
        <p:txBody>
          <a:bodyPr anchor="t">
            <a:noAutofit/>
          </a:bodyPr>
          <a:lstStyle>
            <a:lvl1pPr algn="r">
              <a:lnSpc>
                <a:spcPct val="100000"/>
              </a:lnSpc>
              <a:buNone/>
              <a:tabLst>
                <a:tab algn="l" pos="0"/>
              </a:tabLst>
              <a:defRPr b="0" lang="en-US" sz="1800" spc="-1" strike="noStrike">
                <a:solidFill>
                  <a:srgbClr val="000000"/>
                </a:solidFill>
                <a:latin typeface="Arial"/>
              </a:defRPr>
            </a:lvl1pPr>
          </a:lstStyle>
          <a:p>
            <a:pPr algn="r">
              <a:lnSpc>
                <a:spcPct val="100000"/>
              </a:lnSpc>
              <a:buNone/>
              <a:tabLst>
                <a:tab algn="l" pos="0"/>
              </a:tabLst>
            </a:pPr>
            <a:fld id="{043FAFE5-0C1B-4C06-BFED-CDCAED39E69A}" type="slidenum">
              <a:rPr b="0" lang="en-US" sz="1800" spc="-1" strike="noStrike">
                <a:solidFill>
                  <a:srgbClr val="000000"/>
                </a:solidFill>
                <a:latin typeface="Arial"/>
              </a:rPr>
              <a:t>&lt;number&gt;</a:t>
            </a:fld>
            <a:endParaRPr b="0" lang="en-US" sz="1800" spc="-1" strike="noStrike">
              <a:latin typeface="Times New Roman"/>
            </a:endParaRPr>
          </a:p>
        </p:txBody>
      </p:sp>
      <p:sp>
        <p:nvSpPr>
          <p:cNvPr id="118"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Narrow"/>
              </a:rPr>
              <a:t>Click to edit the outline text format</a:t>
            </a:r>
            <a:endParaRPr b="0" lang="en-US" sz="2800" spc="-1" strike="noStrike">
              <a:solidFill>
                <a:srgbClr val="000000"/>
              </a:solidFill>
              <a:latin typeface="Arial Narrow"/>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Tahoma"/>
              </a:rPr>
              <a:t>Second Outline Level</a:t>
            </a:r>
            <a:endParaRPr b="0" lang="en-US" sz="3200" spc="-1" strike="noStrike">
              <a:solidFill>
                <a:srgbClr val="000000"/>
              </a:solidFill>
              <a:latin typeface="Tahoma"/>
            </a:endParaRPr>
          </a:p>
          <a:p>
            <a:pPr lvl="2" marL="1296000" indent="-288000">
              <a:spcBef>
                <a:spcPts val="850"/>
              </a:spcBef>
              <a:buClr>
                <a:srgbClr val="000000"/>
              </a:buClr>
              <a:buSzPct val="45000"/>
              <a:buFont typeface="Wingdings" charset="2"/>
              <a:buChar char=""/>
            </a:pPr>
            <a:r>
              <a:rPr b="0" lang="en-US" sz="2660" spc="-1" strike="noStrike">
                <a:solidFill>
                  <a:srgbClr val="000000"/>
                </a:solidFill>
                <a:latin typeface="Tahoma"/>
              </a:rPr>
              <a:t>Third Outline Level</a:t>
            </a:r>
            <a:endParaRPr b="0" lang="en-US" sz="2660" spc="-1" strike="noStrike">
              <a:solidFill>
                <a:srgbClr val="000000"/>
              </a:solidFill>
              <a:latin typeface="Tahoma"/>
            </a:endParaRPr>
          </a:p>
          <a:p>
            <a:pPr lvl="3" marL="1728000" indent="-216000">
              <a:spcBef>
                <a:spcPts val="567"/>
              </a:spcBef>
              <a:buClr>
                <a:srgbClr val="000000"/>
              </a:buClr>
              <a:buSzPct val="75000"/>
              <a:buFont typeface="Symbol" charset="2"/>
              <a:buChar char=""/>
            </a:pPr>
            <a:r>
              <a:rPr b="0" lang="en-US" sz="2660" spc="-1" strike="noStrike">
                <a:solidFill>
                  <a:srgbClr val="000000"/>
                </a:solidFill>
                <a:latin typeface="Tahoma"/>
              </a:rPr>
              <a:t>Fourth Outline Level</a:t>
            </a:r>
            <a:endParaRPr b="0" lang="en-US" sz="2660" spc="-1" strike="noStrike">
              <a:solidFill>
                <a:srgbClr val="000000"/>
              </a:solidFill>
              <a:latin typeface="Tahoma"/>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ahoma"/>
              </a:rPr>
              <a:t>Fifth Outline Level</a:t>
            </a:r>
            <a:endParaRPr b="0" lang="en-US" sz="2000" spc="-1" strike="noStrike">
              <a:solidFill>
                <a:srgbClr val="000000"/>
              </a:solidFill>
              <a:latin typeface="Tahoma"/>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ahoma"/>
              </a:rPr>
              <a:t>Sixth Outline Level</a:t>
            </a:r>
            <a:endParaRPr b="0" lang="en-US" sz="2000" spc="-1" strike="noStrike">
              <a:solidFill>
                <a:srgbClr val="000000"/>
              </a:solidFill>
              <a:latin typeface="Tahoma"/>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ahoma"/>
              </a:rPr>
              <a:t>Seventh Outline Level</a:t>
            </a:r>
            <a:endParaRPr b="0" lang="en-US" sz="2000" spc="-1" strike="noStrike">
              <a:solidFill>
                <a:srgbClr val="000000"/>
              </a:solidFill>
              <a:latin typeface="Tahoma"/>
            </a:endParaRPr>
          </a:p>
        </p:txBody>
      </p:sp>
    </p:spTree>
  </p:cSld>
  <p:clrMap bg1="lt1" bg2="lt2" tx1="dk1" tx2="dk2" accent1="accent1" accent2="accent2" accent3="accent3" accent4="accent4" accent5="accent5" accent6="accent6" hlink="hlink" folHlink="folHlink"/>
  <p:sldLayoutIdLst>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55" name="Picture 2" descr=""/>
          <p:cNvPicPr/>
          <p:nvPr/>
        </p:nvPicPr>
        <p:blipFill>
          <a:blip r:embed="rId2"/>
          <a:srcRect l="0" t="116" r="0" b="116"/>
          <a:stretch/>
        </p:blipFill>
        <p:spPr>
          <a:xfrm>
            <a:off x="0" y="1440"/>
            <a:ext cx="12211920" cy="823320"/>
          </a:xfrm>
          <a:prstGeom prst="rect">
            <a:avLst/>
          </a:prstGeom>
          <a:ln w="0">
            <a:noFill/>
          </a:ln>
        </p:spPr>
      </p:pic>
      <p:grpSp>
        <p:nvGrpSpPr>
          <p:cNvPr id="156" name="Group 5"/>
          <p:cNvGrpSpPr/>
          <p:nvPr/>
        </p:nvGrpSpPr>
        <p:grpSpPr>
          <a:xfrm>
            <a:off x="261000" y="6503040"/>
            <a:ext cx="1036440" cy="277920"/>
            <a:chOff x="261000" y="6503040"/>
            <a:chExt cx="1036440" cy="277920"/>
          </a:xfrm>
        </p:grpSpPr>
        <p:sp>
          <p:nvSpPr>
            <p:cNvPr id="157" name="Rectangle 21"/>
            <p:cNvSpPr/>
            <p:nvPr/>
          </p:nvSpPr>
          <p:spPr>
            <a:xfrm>
              <a:off x="474840" y="6508800"/>
              <a:ext cx="8226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@IITSEC</a:t>
              </a:r>
              <a:endParaRPr b="0" lang="en-US" sz="1200" spc="-1" strike="noStrike">
                <a:latin typeface="Arial"/>
              </a:endParaRPr>
            </a:p>
          </p:txBody>
        </p:sp>
        <p:pic>
          <p:nvPicPr>
            <p:cNvPr id="158" name="Picture 22" descr=""/>
            <p:cNvPicPr/>
            <p:nvPr/>
          </p:nvPicPr>
          <p:blipFill>
            <a:blip r:embed="rId3"/>
            <a:stretch/>
          </p:blipFill>
          <p:spPr>
            <a:xfrm>
              <a:off x="261000" y="6503040"/>
              <a:ext cx="257400" cy="257400"/>
            </a:xfrm>
            <a:prstGeom prst="rect">
              <a:avLst/>
            </a:prstGeom>
            <a:ln w="0">
              <a:noFill/>
            </a:ln>
          </p:spPr>
        </p:pic>
      </p:grpSp>
      <p:grpSp>
        <p:nvGrpSpPr>
          <p:cNvPr id="159" name="Group 4"/>
          <p:cNvGrpSpPr/>
          <p:nvPr/>
        </p:nvGrpSpPr>
        <p:grpSpPr>
          <a:xfrm>
            <a:off x="1305000" y="6512760"/>
            <a:ext cx="1333800" cy="272160"/>
            <a:chOff x="1305000" y="6512760"/>
            <a:chExt cx="1333800" cy="272160"/>
          </a:xfrm>
        </p:grpSpPr>
        <p:pic>
          <p:nvPicPr>
            <p:cNvPr id="160" name="Picture 24" descr="YouTube_icon_block.png"/>
            <p:cNvPicPr/>
            <p:nvPr/>
          </p:nvPicPr>
          <p:blipFill>
            <a:blip r:embed="rId4"/>
            <a:stretch/>
          </p:blipFill>
          <p:spPr>
            <a:xfrm>
              <a:off x="1305000" y="6525720"/>
              <a:ext cx="334080" cy="250560"/>
            </a:xfrm>
            <a:prstGeom prst="rect">
              <a:avLst/>
            </a:prstGeom>
            <a:ln w="0">
              <a:noFill/>
            </a:ln>
          </p:spPr>
        </p:pic>
        <p:sp>
          <p:nvSpPr>
            <p:cNvPr id="161" name="Rectangle 25"/>
            <p:cNvSpPr/>
            <p:nvPr/>
          </p:nvSpPr>
          <p:spPr>
            <a:xfrm>
              <a:off x="1614960" y="6512760"/>
              <a:ext cx="1023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NTSAToday</a:t>
              </a:r>
              <a:endParaRPr b="0" lang="en-US" sz="1200" spc="-1" strike="noStrike">
                <a:latin typeface="Arial"/>
              </a:endParaRPr>
            </a:p>
          </p:txBody>
        </p:sp>
      </p:grpSp>
      <p:pic>
        <p:nvPicPr>
          <p:cNvPr id="162" name="Picture 20" descr="Text, logo&#10;&#10;Description automatically generated"/>
          <p:cNvPicPr/>
          <p:nvPr/>
        </p:nvPicPr>
        <p:blipFill>
          <a:blip r:embed="rId5"/>
          <a:stretch/>
        </p:blipFill>
        <p:spPr>
          <a:xfrm>
            <a:off x="9937440" y="6352920"/>
            <a:ext cx="1094400" cy="438120"/>
          </a:xfrm>
          <a:prstGeom prst="rect">
            <a:avLst/>
          </a:prstGeom>
          <a:ln w="0">
            <a:noFill/>
          </a:ln>
        </p:spPr>
      </p:pic>
      <p:pic>
        <p:nvPicPr>
          <p:cNvPr id="163" name="Picture 11" descr=""/>
          <p:cNvPicPr/>
          <p:nvPr/>
        </p:nvPicPr>
        <p:blipFill>
          <a:blip r:embed="rId6"/>
          <a:srcRect l="22385" t="14131" r="22552" b="14348"/>
          <a:stretch/>
        </p:blipFill>
        <p:spPr>
          <a:xfrm>
            <a:off x="11720880" y="6333480"/>
            <a:ext cx="473400" cy="475200"/>
          </a:xfrm>
          <a:prstGeom prst="rect">
            <a:avLst/>
          </a:prstGeom>
          <a:ln w="0">
            <a:noFill/>
          </a:ln>
        </p:spPr>
      </p:pic>
      <p:sp>
        <p:nvSpPr>
          <p:cNvPr id="164" name="PlaceHolder 1"/>
          <p:cNvSpPr>
            <a:spLocks noGrp="1"/>
          </p:cNvSpPr>
          <p:nvPr>
            <p:ph type="title"/>
          </p:nvPr>
        </p:nvSpPr>
        <p:spPr>
          <a:xfrm>
            <a:off x="2396880" y="0"/>
            <a:ext cx="7416360" cy="794880"/>
          </a:xfrm>
          <a:prstGeom prst="rect">
            <a:avLst/>
          </a:prstGeom>
          <a:noFill/>
          <a:ln w="9360">
            <a:noFill/>
          </a:ln>
        </p:spPr>
        <p:txBody>
          <a:bodyPr numCol="1" spcCol="0" anchor="ctr">
            <a:noAutofit/>
          </a:bodyPr>
          <a:p>
            <a:r>
              <a:rPr b="0" lang="en-US" sz="2800" spc="-1" strike="noStrike">
                <a:solidFill>
                  <a:srgbClr val="000000"/>
                </a:solidFill>
                <a:latin typeface="Tahoma"/>
              </a:rPr>
              <a:t>Click </a:t>
            </a:r>
            <a:r>
              <a:rPr b="0" lang="en-US" sz="2800" spc="-1" strike="noStrike">
                <a:solidFill>
                  <a:srgbClr val="000000"/>
                </a:solidFill>
                <a:latin typeface="Tahoma"/>
              </a:rPr>
              <a:t>to </a:t>
            </a:r>
            <a:r>
              <a:rPr b="0" lang="en-US" sz="2800" spc="-1" strike="noStrike">
                <a:solidFill>
                  <a:srgbClr val="000000"/>
                </a:solidFill>
                <a:latin typeface="Tahoma"/>
              </a:rPr>
              <a:t>edit </a:t>
            </a:r>
            <a:r>
              <a:rPr b="0" lang="en-US" sz="2800" spc="-1" strike="noStrike">
                <a:solidFill>
                  <a:srgbClr val="000000"/>
                </a:solidFill>
                <a:latin typeface="Tahoma"/>
              </a:rPr>
              <a:t>the </a:t>
            </a:r>
            <a:r>
              <a:rPr b="0" lang="en-US" sz="2800" spc="-1" strike="noStrike">
                <a:solidFill>
                  <a:srgbClr val="000000"/>
                </a:solidFill>
                <a:latin typeface="Tahoma"/>
              </a:rPr>
              <a:t>title </a:t>
            </a:r>
            <a:r>
              <a:rPr b="0" lang="en-US" sz="2800" spc="-1" strike="noStrike">
                <a:solidFill>
                  <a:srgbClr val="000000"/>
                </a:solidFill>
                <a:latin typeface="Tahoma"/>
              </a:rPr>
              <a:t>text </a:t>
            </a:r>
            <a:r>
              <a:rPr b="0" lang="en-US" sz="2800" spc="-1" strike="noStrike">
                <a:solidFill>
                  <a:srgbClr val="000000"/>
                </a:solidFill>
                <a:latin typeface="Tahoma"/>
              </a:rPr>
              <a:t>form</a:t>
            </a:r>
            <a:r>
              <a:rPr b="0" lang="en-US" sz="2800" spc="-1" strike="noStrike">
                <a:solidFill>
                  <a:srgbClr val="000000"/>
                </a:solidFill>
                <a:latin typeface="Tahoma"/>
              </a:rPr>
              <a:t>at</a:t>
            </a:r>
            <a:endParaRPr b="0" lang="en-US" sz="2800" spc="-1" strike="noStrike">
              <a:solidFill>
                <a:srgbClr val="000000"/>
              </a:solidFill>
              <a:latin typeface="Tahoma"/>
            </a:endParaRPr>
          </a:p>
        </p:txBody>
      </p:sp>
      <p:sp>
        <p:nvSpPr>
          <p:cNvPr id="16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Narrow"/>
              </a:rPr>
              <a:t>Click to edit the outline text format</a:t>
            </a:r>
            <a:endParaRPr b="0" lang="en-US" sz="2800" spc="-1" strike="noStrike">
              <a:solidFill>
                <a:srgbClr val="000000"/>
              </a:solidFill>
              <a:latin typeface="Arial Narrow"/>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Tahoma"/>
              </a:rPr>
              <a:t>Second Outline Level</a:t>
            </a:r>
            <a:endParaRPr b="0" lang="en-US" sz="3200" spc="-1" strike="noStrike">
              <a:solidFill>
                <a:srgbClr val="000000"/>
              </a:solidFill>
              <a:latin typeface="Tahoma"/>
            </a:endParaRPr>
          </a:p>
          <a:p>
            <a:pPr lvl="2" marL="1296000" indent="-288000">
              <a:spcBef>
                <a:spcPts val="850"/>
              </a:spcBef>
              <a:buClr>
                <a:srgbClr val="000000"/>
              </a:buClr>
              <a:buSzPct val="45000"/>
              <a:buFont typeface="Wingdings" charset="2"/>
              <a:buChar char=""/>
            </a:pPr>
            <a:r>
              <a:rPr b="0" lang="en-US" sz="2660" spc="-1" strike="noStrike">
                <a:solidFill>
                  <a:srgbClr val="000000"/>
                </a:solidFill>
                <a:latin typeface="Tahoma"/>
              </a:rPr>
              <a:t>Third Outline Level</a:t>
            </a:r>
            <a:endParaRPr b="0" lang="en-US" sz="2660" spc="-1" strike="noStrike">
              <a:solidFill>
                <a:srgbClr val="000000"/>
              </a:solidFill>
              <a:latin typeface="Tahoma"/>
            </a:endParaRPr>
          </a:p>
          <a:p>
            <a:pPr lvl="3" marL="1728000" indent="-216000">
              <a:spcBef>
                <a:spcPts val="567"/>
              </a:spcBef>
              <a:buClr>
                <a:srgbClr val="000000"/>
              </a:buClr>
              <a:buSzPct val="75000"/>
              <a:buFont typeface="Symbol" charset="2"/>
              <a:buChar char=""/>
            </a:pPr>
            <a:r>
              <a:rPr b="0" lang="en-US" sz="2660" spc="-1" strike="noStrike">
                <a:solidFill>
                  <a:srgbClr val="000000"/>
                </a:solidFill>
                <a:latin typeface="Tahoma"/>
              </a:rPr>
              <a:t>Fourth Outline Level</a:t>
            </a:r>
            <a:endParaRPr b="0" lang="en-US" sz="2660" spc="-1" strike="noStrike">
              <a:solidFill>
                <a:srgbClr val="000000"/>
              </a:solidFill>
              <a:latin typeface="Tahoma"/>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Tahoma"/>
              </a:rPr>
              <a:t>Fifth Outline Level</a:t>
            </a:r>
            <a:endParaRPr b="0" lang="en-US" sz="2000" spc="-1" strike="noStrike">
              <a:solidFill>
                <a:srgbClr val="000000"/>
              </a:solidFill>
              <a:latin typeface="Tahoma"/>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Tahoma"/>
              </a:rPr>
              <a:t>Sixth Outline Level</a:t>
            </a:r>
            <a:endParaRPr b="0" lang="en-US" sz="2000" spc="-1" strike="noStrike">
              <a:solidFill>
                <a:srgbClr val="000000"/>
              </a:solidFill>
              <a:latin typeface="Tahoma"/>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Tahoma"/>
              </a:rPr>
              <a:t>Seventh Outline Level</a:t>
            </a:r>
            <a:endParaRPr b="0" lang="en-US" sz="2000" spc="-1" strike="noStrike">
              <a:solidFill>
                <a:srgbClr val="000000"/>
              </a:solidFill>
              <a:latin typeface="Tahoma"/>
            </a:endParaRPr>
          </a:p>
        </p:txBody>
      </p:sp>
    </p:spTree>
  </p:cSld>
  <p:clrMap bg1="lt1" bg2="lt2" tx1="dk1" tx2="dk2" accent1="accent1" accent2="accent2" accent3="accent3" accent4="accent4" accent5="accent5" accent6="accent6" hlink="hlink" folHlink="folHlink"/>
  <p:sldLayoutIdLst>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02" name="Picture 2" descr=""/>
          <p:cNvPicPr/>
          <p:nvPr/>
        </p:nvPicPr>
        <p:blipFill>
          <a:blip r:embed="rId2"/>
          <a:srcRect l="0" t="116" r="0" b="116"/>
          <a:stretch/>
        </p:blipFill>
        <p:spPr>
          <a:xfrm>
            <a:off x="0" y="1440"/>
            <a:ext cx="12211920" cy="823320"/>
          </a:xfrm>
          <a:prstGeom prst="rect">
            <a:avLst/>
          </a:prstGeom>
          <a:ln w="0">
            <a:noFill/>
          </a:ln>
        </p:spPr>
      </p:pic>
      <p:grpSp>
        <p:nvGrpSpPr>
          <p:cNvPr id="203" name="Group 5"/>
          <p:cNvGrpSpPr/>
          <p:nvPr/>
        </p:nvGrpSpPr>
        <p:grpSpPr>
          <a:xfrm>
            <a:off x="261000" y="6503040"/>
            <a:ext cx="1036440" cy="277920"/>
            <a:chOff x="261000" y="6503040"/>
            <a:chExt cx="1036440" cy="277920"/>
          </a:xfrm>
        </p:grpSpPr>
        <p:sp>
          <p:nvSpPr>
            <p:cNvPr id="204" name="Rectangle 21"/>
            <p:cNvSpPr/>
            <p:nvPr/>
          </p:nvSpPr>
          <p:spPr>
            <a:xfrm>
              <a:off x="474840" y="6508800"/>
              <a:ext cx="8226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@IITSEC</a:t>
              </a:r>
              <a:endParaRPr b="0" lang="en-US" sz="1200" spc="-1" strike="noStrike">
                <a:latin typeface="Arial"/>
              </a:endParaRPr>
            </a:p>
          </p:txBody>
        </p:sp>
        <p:pic>
          <p:nvPicPr>
            <p:cNvPr id="205" name="Picture 22" descr=""/>
            <p:cNvPicPr/>
            <p:nvPr/>
          </p:nvPicPr>
          <p:blipFill>
            <a:blip r:embed="rId3"/>
            <a:stretch/>
          </p:blipFill>
          <p:spPr>
            <a:xfrm>
              <a:off x="261000" y="6503040"/>
              <a:ext cx="257400" cy="257400"/>
            </a:xfrm>
            <a:prstGeom prst="rect">
              <a:avLst/>
            </a:prstGeom>
            <a:ln w="0">
              <a:noFill/>
            </a:ln>
          </p:spPr>
        </p:pic>
      </p:grpSp>
      <p:grpSp>
        <p:nvGrpSpPr>
          <p:cNvPr id="206" name="Group 4"/>
          <p:cNvGrpSpPr/>
          <p:nvPr/>
        </p:nvGrpSpPr>
        <p:grpSpPr>
          <a:xfrm>
            <a:off x="1305000" y="6512760"/>
            <a:ext cx="1333800" cy="272160"/>
            <a:chOff x="1305000" y="6512760"/>
            <a:chExt cx="1333800" cy="272160"/>
          </a:xfrm>
        </p:grpSpPr>
        <p:pic>
          <p:nvPicPr>
            <p:cNvPr id="207" name="Picture 24" descr="YouTube_icon_block.png"/>
            <p:cNvPicPr/>
            <p:nvPr/>
          </p:nvPicPr>
          <p:blipFill>
            <a:blip r:embed="rId4"/>
            <a:stretch/>
          </p:blipFill>
          <p:spPr>
            <a:xfrm>
              <a:off x="1305000" y="6525720"/>
              <a:ext cx="334080" cy="250560"/>
            </a:xfrm>
            <a:prstGeom prst="rect">
              <a:avLst/>
            </a:prstGeom>
            <a:ln w="0">
              <a:noFill/>
            </a:ln>
          </p:spPr>
        </p:pic>
        <p:sp>
          <p:nvSpPr>
            <p:cNvPr id="208" name="Rectangle 25"/>
            <p:cNvSpPr/>
            <p:nvPr/>
          </p:nvSpPr>
          <p:spPr>
            <a:xfrm>
              <a:off x="1614960" y="6512760"/>
              <a:ext cx="1023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NTSAToday</a:t>
              </a:r>
              <a:endParaRPr b="0" lang="en-US" sz="1200" spc="-1" strike="noStrike">
                <a:latin typeface="Arial"/>
              </a:endParaRPr>
            </a:p>
          </p:txBody>
        </p:sp>
      </p:grpSp>
      <p:pic>
        <p:nvPicPr>
          <p:cNvPr id="209" name="Picture 20" descr="Text, logo&#10;&#10;Description automatically generated"/>
          <p:cNvPicPr/>
          <p:nvPr/>
        </p:nvPicPr>
        <p:blipFill>
          <a:blip r:embed="rId5"/>
          <a:stretch/>
        </p:blipFill>
        <p:spPr>
          <a:xfrm>
            <a:off x="9937440" y="6352920"/>
            <a:ext cx="1094400" cy="438120"/>
          </a:xfrm>
          <a:prstGeom prst="rect">
            <a:avLst/>
          </a:prstGeom>
          <a:ln w="0">
            <a:noFill/>
          </a:ln>
        </p:spPr>
      </p:pic>
      <p:pic>
        <p:nvPicPr>
          <p:cNvPr id="210" name="Picture 11" descr=""/>
          <p:cNvPicPr/>
          <p:nvPr/>
        </p:nvPicPr>
        <p:blipFill>
          <a:blip r:embed="rId6"/>
          <a:srcRect l="22385" t="14131" r="22552" b="14348"/>
          <a:stretch/>
        </p:blipFill>
        <p:spPr>
          <a:xfrm>
            <a:off x="11720880" y="6333480"/>
            <a:ext cx="473400" cy="475200"/>
          </a:xfrm>
          <a:prstGeom prst="rect">
            <a:avLst/>
          </a:prstGeom>
          <a:ln w="0">
            <a:noFill/>
          </a:ln>
        </p:spPr>
      </p:pic>
      <p:sp>
        <p:nvSpPr>
          <p:cNvPr id="211" name="PlaceHolder 1"/>
          <p:cNvSpPr>
            <a:spLocks noGrp="1"/>
          </p:cNvSpPr>
          <p:nvPr>
            <p:ph type="sldNum" idx="4"/>
          </p:nvPr>
        </p:nvSpPr>
        <p:spPr>
          <a:xfrm>
            <a:off x="10893240" y="6477120"/>
            <a:ext cx="821160" cy="340560"/>
          </a:xfrm>
          <a:prstGeom prst="rect">
            <a:avLst/>
          </a:prstGeom>
          <a:noFill/>
          <a:ln w="0">
            <a:noFill/>
          </a:ln>
        </p:spPr>
        <p:txBody>
          <a:bodyPr anchor="t">
            <a:noAutofit/>
          </a:bodyPr>
          <a:lstStyle>
            <a:lvl1pPr algn="r">
              <a:lnSpc>
                <a:spcPct val="100000"/>
              </a:lnSpc>
              <a:buNone/>
              <a:tabLst>
                <a:tab algn="l" pos="0"/>
              </a:tabLst>
              <a:defRPr b="0" lang="en-US" sz="1800" spc="-1" strike="noStrike">
                <a:solidFill>
                  <a:srgbClr val="000000"/>
                </a:solidFill>
                <a:latin typeface="Arial"/>
              </a:defRPr>
            </a:lvl1pPr>
          </a:lstStyle>
          <a:p>
            <a:pPr algn="r">
              <a:lnSpc>
                <a:spcPct val="100000"/>
              </a:lnSpc>
              <a:buNone/>
              <a:tabLst>
                <a:tab algn="l" pos="0"/>
              </a:tabLst>
            </a:pPr>
            <a:fld id="{CB51DF87-0636-478D-B52D-9C4E7620259C}" type="slidenum">
              <a:rPr b="0" lang="en-US" sz="1800" spc="-1" strike="noStrike">
                <a:solidFill>
                  <a:srgbClr val="000000"/>
                </a:solidFill>
                <a:latin typeface="Arial"/>
              </a:rPr>
              <a:t>&lt;number&gt;</a:t>
            </a:fld>
            <a:endParaRPr b="0" lang="en-US" sz="1800" spc="-1" strike="noStrike">
              <a:latin typeface="Times New Roman"/>
            </a:endParaRPr>
          </a:p>
        </p:txBody>
      </p:sp>
      <p:sp>
        <p:nvSpPr>
          <p:cNvPr id="212" name="PlaceHolder 2"/>
          <p:cNvSpPr>
            <a:spLocks noGrp="1"/>
          </p:cNvSpPr>
          <p:nvPr>
            <p:ph type="title"/>
          </p:nvPr>
        </p:nvSpPr>
        <p:spPr>
          <a:xfrm>
            <a:off x="2396880" y="0"/>
            <a:ext cx="7416360" cy="794880"/>
          </a:xfrm>
          <a:prstGeom prst="rect">
            <a:avLst/>
          </a:prstGeom>
          <a:noFill/>
          <a:ln w="9360">
            <a:noFill/>
          </a:ln>
        </p:spPr>
        <p:txBody>
          <a:bodyPr numCol="1" spcCol="0" anchor="ctr">
            <a:noAutofit/>
          </a:bodyPr>
          <a:p>
            <a:r>
              <a:rPr b="0" lang="en-US" sz="2800" spc="-1" strike="noStrike">
                <a:solidFill>
                  <a:srgbClr val="000000"/>
                </a:solidFill>
                <a:latin typeface="Tahoma"/>
              </a:rPr>
              <a:t>Click </a:t>
            </a:r>
            <a:r>
              <a:rPr b="0" lang="en-US" sz="2800" spc="-1" strike="noStrike">
                <a:solidFill>
                  <a:srgbClr val="000000"/>
                </a:solidFill>
                <a:latin typeface="Tahoma"/>
              </a:rPr>
              <a:t>to edit </a:t>
            </a:r>
            <a:r>
              <a:rPr b="0" lang="en-US" sz="2800" spc="-1" strike="noStrike">
                <a:solidFill>
                  <a:srgbClr val="000000"/>
                </a:solidFill>
                <a:latin typeface="Tahoma"/>
              </a:rPr>
              <a:t>the </a:t>
            </a:r>
            <a:r>
              <a:rPr b="0" lang="en-US" sz="2800" spc="-1" strike="noStrike">
                <a:solidFill>
                  <a:srgbClr val="000000"/>
                </a:solidFill>
                <a:latin typeface="Tahoma"/>
              </a:rPr>
              <a:t>title </a:t>
            </a:r>
            <a:r>
              <a:rPr b="0" lang="en-US" sz="2800" spc="-1" strike="noStrike">
                <a:solidFill>
                  <a:srgbClr val="000000"/>
                </a:solidFill>
                <a:latin typeface="Tahoma"/>
              </a:rPr>
              <a:t>text </a:t>
            </a:r>
            <a:r>
              <a:rPr b="0" lang="en-US" sz="2800" spc="-1" strike="noStrike">
                <a:solidFill>
                  <a:srgbClr val="000000"/>
                </a:solidFill>
                <a:latin typeface="Tahoma"/>
              </a:rPr>
              <a:t>format</a:t>
            </a:r>
            <a:endParaRPr b="0" lang="en-US" sz="2800" spc="-1" strike="noStrike">
              <a:solidFill>
                <a:srgbClr val="000000"/>
              </a:solidFill>
              <a:latin typeface="Tahoma"/>
            </a:endParaRPr>
          </a:p>
        </p:txBody>
      </p:sp>
      <p:sp>
        <p:nvSpPr>
          <p:cNvPr id="213" name="PlaceHolder 3"/>
          <p:cNvSpPr>
            <a:spLocks noGrp="1"/>
          </p:cNvSpPr>
          <p:nvPr>
            <p:ph type="body"/>
          </p:nvPr>
        </p:nvSpPr>
        <p:spPr>
          <a:xfrm>
            <a:off x="480240" y="1046880"/>
            <a:ext cx="11250360" cy="5074920"/>
          </a:xfrm>
          <a:prstGeom prst="rect">
            <a:avLst/>
          </a:prstGeom>
          <a:noFill/>
          <a:ln w="9360">
            <a:noFill/>
          </a:ln>
        </p:spPr>
        <p:txBody>
          <a:bodyPr numCol="1" spcCol="0" anchor="t">
            <a:no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Narrow"/>
              </a:rPr>
              <a:t>Click to edit the outline text format</a:t>
            </a:r>
            <a:endParaRPr b="0" lang="en-US" sz="2800" spc="-1" strike="noStrike">
              <a:solidFill>
                <a:srgbClr val="000000"/>
              </a:solidFill>
              <a:latin typeface="Arial Narrow"/>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Tahoma"/>
              </a:rPr>
              <a:t>Second Outline Level</a:t>
            </a:r>
            <a:endParaRPr b="0" lang="en-US" sz="2800" spc="-1" strike="noStrike">
              <a:solidFill>
                <a:srgbClr val="000000"/>
              </a:solidFill>
              <a:latin typeface="Tahoma"/>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Tahoma"/>
              </a:rPr>
              <a:t>Third Outline Level</a:t>
            </a:r>
            <a:endParaRPr b="0" lang="en-US" sz="2800" spc="-1" strike="noStrike">
              <a:solidFill>
                <a:srgbClr val="000000"/>
              </a:solidFill>
              <a:latin typeface="Tahoma"/>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Tahoma"/>
              </a:rPr>
              <a:t>Fourth Outline Level</a:t>
            </a:r>
            <a:endParaRPr b="0" lang="en-US" sz="2800" spc="-1" strike="noStrike">
              <a:solidFill>
                <a:srgbClr val="000000"/>
              </a:solidFill>
              <a:latin typeface="Tahoma"/>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Tahoma"/>
              </a:rPr>
              <a:t>Fifth Outline Level</a:t>
            </a:r>
            <a:endParaRPr b="0" lang="en-US" sz="2800" spc="-1" strike="noStrike">
              <a:solidFill>
                <a:srgbClr val="000000"/>
              </a:solidFill>
              <a:latin typeface="Tahoma"/>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Tahoma"/>
              </a:rPr>
              <a:t>Sixth Outline Level</a:t>
            </a:r>
            <a:endParaRPr b="0" lang="en-US" sz="2800" spc="-1" strike="noStrike">
              <a:solidFill>
                <a:srgbClr val="000000"/>
              </a:solidFill>
              <a:latin typeface="Tahoma"/>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Tahoma"/>
              </a:rPr>
              <a:t>Seventh Outline Level</a:t>
            </a:r>
            <a:endParaRPr b="0" lang="en-US" sz="2800" spc="-1" strike="noStrike">
              <a:solidFill>
                <a:srgbClr val="000000"/>
              </a:solidFill>
              <a:latin typeface="Tahoma"/>
            </a:endParaRPr>
          </a:p>
        </p:txBody>
      </p:sp>
    </p:spTree>
  </p:cSld>
  <p:clrMap bg1="lt1" bg2="lt2" tx1="dk1" tx2="dk2" accent1="accent1" accent2="accent2" accent3="accent3" accent4="accent4" accent5="accent5" accent6="accent6" hlink="hlink" folHlink="folHlink"/>
  <p:sldLayoutIdLst>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0" name="Picture 2" descr=""/>
          <p:cNvPicPr/>
          <p:nvPr/>
        </p:nvPicPr>
        <p:blipFill>
          <a:blip r:embed="rId2"/>
          <a:srcRect l="0" t="116" r="0" b="116"/>
          <a:stretch/>
        </p:blipFill>
        <p:spPr>
          <a:xfrm>
            <a:off x="0" y="1440"/>
            <a:ext cx="12211920" cy="823320"/>
          </a:xfrm>
          <a:prstGeom prst="rect">
            <a:avLst/>
          </a:prstGeom>
          <a:ln w="0">
            <a:noFill/>
          </a:ln>
        </p:spPr>
      </p:pic>
      <p:grpSp>
        <p:nvGrpSpPr>
          <p:cNvPr id="251" name="Group 5"/>
          <p:cNvGrpSpPr/>
          <p:nvPr/>
        </p:nvGrpSpPr>
        <p:grpSpPr>
          <a:xfrm>
            <a:off x="261000" y="6503040"/>
            <a:ext cx="1036440" cy="277920"/>
            <a:chOff x="261000" y="6503040"/>
            <a:chExt cx="1036440" cy="277920"/>
          </a:xfrm>
        </p:grpSpPr>
        <p:sp>
          <p:nvSpPr>
            <p:cNvPr id="252" name="Rectangle 21"/>
            <p:cNvSpPr/>
            <p:nvPr/>
          </p:nvSpPr>
          <p:spPr>
            <a:xfrm>
              <a:off x="474840" y="6508800"/>
              <a:ext cx="8226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@IITSEC</a:t>
              </a:r>
              <a:endParaRPr b="0" lang="en-US" sz="1200" spc="-1" strike="noStrike">
                <a:latin typeface="Arial"/>
              </a:endParaRPr>
            </a:p>
          </p:txBody>
        </p:sp>
        <p:pic>
          <p:nvPicPr>
            <p:cNvPr id="253" name="Picture 22" descr=""/>
            <p:cNvPicPr/>
            <p:nvPr/>
          </p:nvPicPr>
          <p:blipFill>
            <a:blip r:embed="rId3"/>
            <a:stretch/>
          </p:blipFill>
          <p:spPr>
            <a:xfrm>
              <a:off x="261000" y="6503040"/>
              <a:ext cx="257400" cy="257400"/>
            </a:xfrm>
            <a:prstGeom prst="rect">
              <a:avLst/>
            </a:prstGeom>
            <a:ln w="0">
              <a:noFill/>
            </a:ln>
          </p:spPr>
        </p:pic>
      </p:grpSp>
      <p:grpSp>
        <p:nvGrpSpPr>
          <p:cNvPr id="254" name="Group 4"/>
          <p:cNvGrpSpPr/>
          <p:nvPr/>
        </p:nvGrpSpPr>
        <p:grpSpPr>
          <a:xfrm>
            <a:off x="1305000" y="6512760"/>
            <a:ext cx="1333800" cy="272160"/>
            <a:chOff x="1305000" y="6512760"/>
            <a:chExt cx="1333800" cy="272160"/>
          </a:xfrm>
        </p:grpSpPr>
        <p:pic>
          <p:nvPicPr>
            <p:cNvPr id="255" name="Picture 24" descr="YouTube_icon_block.png"/>
            <p:cNvPicPr/>
            <p:nvPr/>
          </p:nvPicPr>
          <p:blipFill>
            <a:blip r:embed="rId4"/>
            <a:stretch/>
          </p:blipFill>
          <p:spPr>
            <a:xfrm>
              <a:off x="1305000" y="6525720"/>
              <a:ext cx="334080" cy="250560"/>
            </a:xfrm>
            <a:prstGeom prst="rect">
              <a:avLst/>
            </a:prstGeom>
            <a:ln w="0">
              <a:noFill/>
            </a:ln>
          </p:spPr>
        </p:pic>
        <p:sp>
          <p:nvSpPr>
            <p:cNvPr id="256" name="Rectangle 25"/>
            <p:cNvSpPr/>
            <p:nvPr/>
          </p:nvSpPr>
          <p:spPr>
            <a:xfrm>
              <a:off x="1614960" y="6512760"/>
              <a:ext cx="102384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1200" spc="-1" strike="noStrike">
                  <a:solidFill>
                    <a:srgbClr val="000000"/>
                  </a:solidFill>
                  <a:latin typeface="Arial"/>
                </a:rPr>
                <a:t>NTSAToday</a:t>
              </a:r>
              <a:endParaRPr b="0" lang="en-US" sz="1200" spc="-1" strike="noStrike">
                <a:latin typeface="Arial"/>
              </a:endParaRPr>
            </a:p>
          </p:txBody>
        </p:sp>
      </p:grpSp>
      <p:pic>
        <p:nvPicPr>
          <p:cNvPr id="257" name="Picture 20" descr="Text, logo&#10;&#10;Description automatically generated"/>
          <p:cNvPicPr/>
          <p:nvPr/>
        </p:nvPicPr>
        <p:blipFill>
          <a:blip r:embed="rId5"/>
          <a:stretch/>
        </p:blipFill>
        <p:spPr>
          <a:xfrm>
            <a:off x="9937440" y="6352920"/>
            <a:ext cx="1094400" cy="438120"/>
          </a:xfrm>
          <a:prstGeom prst="rect">
            <a:avLst/>
          </a:prstGeom>
          <a:ln w="0">
            <a:noFill/>
          </a:ln>
        </p:spPr>
      </p:pic>
      <p:pic>
        <p:nvPicPr>
          <p:cNvPr id="258" name="Picture 11" descr=""/>
          <p:cNvPicPr/>
          <p:nvPr/>
        </p:nvPicPr>
        <p:blipFill>
          <a:blip r:embed="rId6"/>
          <a:srcRect l="22385" t="14131" r="22552" b="14348"/>
          <a:stretch/>
        </p:blipFill>
        <p:spPr>
          <a:xfrm>
            <a:off x="11720880" y="6333480"/>
            <a:ext cx="473400" cy="475200"/>
          </a:xfrm>
          <a:prstGeom prst="rect">
            <a:avLst/>
          </a:prstGeom>
          <a:ln w="0">
            <a:noFill/>
          </a:ln>
        </p:spPr>
      </p:pic>
      <p:sp>
        <p:nvSpPr>
          <p:cNvPr id="259" name="PlaceHolder 1"/>
          <p:cNvSpPr>
            <a:spLocks noGrp="1"/>
          </p:cNvSpPr>
          <p:nvPr>
            <p:ph type="title"/>
          </p:nvPr>
        </p:nvSpPr>
        <p:spPr>
          <a:xfrm>
            <a:off x="2396880" y="0"/>
            <a:ext cx="7416360" cy="794880"/>
          </a:xfrm>
          <a:prstGeom prst="rect">
            <a:avLst/>
          </a:prstGeom>
          <a:noFill/>
          <a:ln w="9360">
            <a:noFill/>
          </a:ln>
        </p:spPr>
        <p:txBody>
          <a:bodyPr numCol="1" spcCol="0" anchor="ctr">
            <a:noAutofit/>
          </a:bodyPr>
          <a:p>
            <a:r>
              <a:rPr b="0" lang="en-US" sz="2800" spc="-1" strike="noStrike">
                <a:solidFill>
                  <a:srgbClr val="000000"/>
                </a:solidFill>
                <a:latin typeface="Tahoma"/>
              </a:rPr>
              <a:t>Click to edit the title text format</a:t>
            </a:r>
            <a:endParaRPr b="0" lang="en-US" sz="2800" spc="-1" strike="noStrike">
              <a:solidFill>
                <a:srgbClr val="000000"/>
              </a:solidFill>
              <a:latin typeface="Tahoma"/>
            </a:endParaRPr>
          </a:p>
        </p:txBody>
      </p:sp>
      <p:sp>
        <p:nvSpPr>
          <p:cNvPr id="260" name="PlaceHolder 2"/>
          <p:cNvSpPr>
            <a:spLocks noGrp="1"/>
          </p:cNvSpPr>
          <p:nvPr>
            <p:ph type="sldNum" idx="5"/>
          </p:nvPr>
        </p:nvSpPr>
        <p:spPr>
          <a:xfrm>
            <a:off x="10893240" y="6477120"/>
            <a:ext cx="821160" cy="340560"/>
          </a:xfrm>
          <a:prstGeom prst="rect">
            <a:avLst/>
          </a:prstGeom>
          <a:noFill/>
          <a:ln w="0">
            <a:noFill/>
          </a:ln>
        </p:spPr>
        <p:txBody>
          <a:bodyPr anchor="t">
            <a:noAutofit/>
          </a:bodyPr>
          <a:lstStyle>
            <a:lvl1pPr algn="r">
              <a:lnSpc>
                <a:spcPct val="100000"/>
              </a:lnSpc>
              <a:buNone/>
              <a:tabLst>
                <a:tab algn="l" pos="0"/>
              </a:tabLst>
              <a:defRPr b="0" lang="en-US" sz="1800" spc="-1" strike="noStrike">
                <a:solidFill>
                  <a:srgbClr val="000000"/>
                </a:solidFill>
                <a:latin typeface="Arial"/>
              </a:defRPr>
            </a:lvl1pPr>
          </a:lstStyle>
          <a:p>
            <a:pPr algn="r">
              <a:lnSpc>
                <a:spcPct val="100000"/>
              </a:lnSpc>
              <a:buNone/>
              <a:tabLst>
                <a:tab algn="l" pos="0"/>
              </a:tabLst>
            </a:pPr>
            <a:fld id="{16D4D554-83B0-4AA5-A61C-87E0B1351FE3}" type="slidenum">
              <a:rPr b="0" lang="en-US" sz="1800" spc="-1" strike="noStrike">
                <a:solidFill>
                  <a:srgbClr val="000000"/>
                </a:solidFill>
                <a:latin typeface="Arial"/>
              </a:rPr>
              <a:t>&lt;number&gt;</a:t>
            </a:fld>
            <a:endParaRPr b="0" lang="en-US" sz="1800" spc="-1" strike="noStrike">
              <a:latin typeface="Times New Roman"/>
            </a:endParaRPr>
          </a:p>
        </p:txBody>
      </p:sp>
      <p:sp>
        <p:nvSpPr>
          <p:cNvPr id="261" name="PlaceHolder 3"/>
          <p:cNvSpPr>
            <a:spLocks noGrp="1"/>
          </p:cNvSpPr>
          <p:nvPr>
            <p:ph type="body"/>
          </p:nvPr>
        </p:nvSpPr>
        <p:spPr>
          <a:xfrm>
            <a:off x="6105600" y="990000"/>
            <a:ext cx="5609160" cy="4896360"/>
          </a:xfrm>
          <a:prstGeom prst="rect">
            <a:avLst/>
          </a:prstGeom>
          <a:noFill/>
          <a:ln w="0">
            <a:noFill/>
          </a:ln>
        </p:spPr>
        <p:txBody>
          <a:bodyPr lIns="90000" rIns="90000" tIns="45000" bIns="4500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Narrow"/>
              </a:rPr>
              <a:t>Click to edit the outline text format</a:t>
            </a:r>
            <a:endParaRPr b="0" lang="en-US" sz="1800" spc="-1" strike="noStrike">
              <a:solidFill>
                <a:srgbClr val="000000"/>
              </a:solidFill>
              <a:latin typeface="Arial Narrow"/>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Tahoma"/>
              </a:rPr>
              <a:t>Second Outline Level</a:t>
            </a:r>
            <a:endParaRPr b="0" lang="en-US" sz="1800" spc="-1" strike="noStrike">
              <a:solidFill>
                <a:srgbClr val="000000"/>
              </a:solidFill>
              <a:latin typeface="Tahoma"/>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Tahoma"/>
              </a:rPr>
              <a:t>Third Outline Level</a:t>
            </a:r>
            <a:endParaRPr b="0" lang="en-US" sz="1800" spc="-1" strike="noStrike">
              <a:solidFill>
                <a:srgbClr val="000000"/>
              </a:solidFill>
              <a:latin typeface="Tahoma"/>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Tahoma"/>
              </a:rPr>
              <a:t>Fourth Outline Level</a:t>
            </a:r>
            <a:endParaRPr b="0" lang="en-US" sz="1800" spc="-1" strike="noStrike">
              <a:solidFill>
                <a:srgbClr val="000000"/>
              </a:solidFill>
              <a:latin typeface="Tahoma"/>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Tahoma"/>
              </a:rPr>
              <a:t>Fifth Outline Level</a:t>
            </a:r>
            <a:endParaRPr b="0" lang="en-US" sz="1800" spc="-1" strike="noStrike">
              <a:solidFill>
                <a:srgbClr val="000000"/>
              </a:solidFill>
              <a:latin typeface="Tahoma"/>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Tahoma"/>
              </a:rPr>
              <a:t>Sixth Outline Level</a:t>
            </a:r>
            <a:endParaRPr b="0" lang="en-US" sz="1800" spc="-1" strike="noStrike">
              <a:solidFill>
                <a:srgbClr val="000000"/>
              </a:solidFill>
              <a:latin typeface="Tahoma"/>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Tahoma"/>
              </a:rPr>
              <a:t>Seventh Outline Level</a:t>
            </a:r>
            <a:endParaRPr b="0" lang="en-US" sz="1800" spc="-1" strike="noStrike">
              <a:solidFill>
                <a:srgbClr val="000000"/>
              </a:solidFill>
              <a:latin typeface="Tahoma"/>
            </a:endParaRPr>
          </a:p>
        </p:txBody>
      </p:sp>
      <p:sp>
        <p:nvSpPr>
          <p:cNvPr id="262" name="PlaceHolder 4"/>
          <p:cNvSpPr>
            <a:spLocks noGrp="1"/>
          </p:cNvSpPr>
          <p:nvPr>
            <p:ph type="body"/>
          </p:nvPr>
        </p:nvSpPr>
        <p:spPr>
          <a:xfrm>
            <a:off x="410760" y="990720"/>
            <a:ext cx="5445720" cy="4895640"/>
          </a:xfrm>
          <a:prstGeom prst="rect">
            <a:avLst/>
          </a:prstGeom>
          <a:noFill/>
          <a:ln w="9360">
            <a:noFill/>
          </a:ln>
        </p:spPr>
        <p:txBody>
          <a:bodyPr numCol="1" spcCol="0" anchor="t">
            <a:no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Narrow"/>
              </a:rPr>
              <a:t>Click to edit the outline text format</a:t>
            </a:r>
            <a:endParaRPr b="0" lang="en-US" sz="2800" spc="-1" strike="noStrike">
              <a:solidFill>
                <a:srgbClr val="000000"/>
              </a:solidFill>
              <a:latin typeface="Arial Narrow"/>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Tahoma"/>
              </a:rPr>
              <a:t>Second Outline Level</a:t>
            </a:r>
            <a:endParaRPr b="0" lang="en-US" sz="2800" spc="-1" strike="noStrike">
              <a:solidFill>
                <a:srgbClr val="000000"/>
              </a:solidFill>
              <a:latin typeface="Tahoma"/>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Tahoma"/>
              </a:rPr>
              <a:t>Third Outline Level</a:t>
            </a:r>
            <a:endParaRPr b="0" lang="en-US" sz="2800" spc="-1" strike="noStrike">
              <a:solidFill>
                <a:srgbClr val="000000"/>
              </a:solidFill>
              <a:latin typeface="Tahoma"/>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Tahoma"/>
              </a:rPr>
              <a:t>Fourth Outline Level</a:t>
            </a:r>
            <a:endParaRPr b="0" lang="en-US" sz="2800" spc="-1" strike="noStrike">
              <a:solidFill>
                <a:srgbClr val="000000"/>
              </a:solidFill>
              <a:latin typeface="Tahoma"/>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Tahoma"/>
              </a:rPr>
              <a:t>Fifth Outline Level</a:t>
            </a:r>
            <a:endParaRPr b="0" lang="en-US" sz="2800" spc="-1" strike="noStrike">
              <a:solidFill>
                <a:srgbClr val="000000"/>
              </a:solidFill>
              <a:latin typeface="Tahoma"/>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Tahoma"/>
              </a:rPr>
              <a:t>Sixth Outline Level</a:t>
            </a:r>
            <a:endParaRPr b="0" lang="en-US" sz="2800" spc="-1" strike="noStrike">
              <a:solidFill>
                <a:srgbClr val="000000"/>
              </a:solidFill>
              <a:latin typeface="Tahoma"/>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Tahoma"/>
              </a:rPr>
              <a:t>Seventh Outline Level</a:t>
            </a:r>
            <a:endParaRPr b="0" lang="en-US" sz="2800" spc="-1" strike="noStrike">
              <a:solidFill>
                <a:srgbClr val="000000"/>
              </a:solidFill>
              <a:latin typeface="Tahoma"/>
            </a:endParaRPr>
          </a:p>
        </p:txBody>
      </p:sp>
    </p:spTree>
  </p:cSld>
  <p:clrMap bg1="lt1" bg2="lt2" tx1="dk1" tx2="dk2" accent1="accent1" accent2="accent2" accent3="accent3" accent4="accent4" accent5="accent5" accent6="accent6" hlink="hlink" folHlink="folHlink"/>
  <p:sldLayoutIdLst>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sldMaster>
</file>

<file path=ppt/slides/_rels/slide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omments" Target="../comments/comment16.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jpeg"/><Relationship Id="rId3" Type="http://schemas.openxmlformats.org/officeDocument/2006/relationships/image" Target="../media/image41.png"/><Relationship Id="rId4" Type="http://schemas.openxmlformats.org/officeDocument/2006/relationships/slideLayout" Target="../slideLayouts/slideLayout41.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slideLayout" Target="../slideLayouts/slideLayout41.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24.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slideLayout" Target="../slideLayouts/slideLayout41.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26.xml.rels><?xml version="1.0" encoding="UTF-8"?>
<Relationships xmlns="http://schemas.openxmlformats.org/package/2006/relationships"><Relationship Id="rId1" Type="http://schemas.openxmlformats.org/officeDocument/2006/relationships/hyperlink" Target="https://www.unrealengine.com/marketplace/en-US/product/simplified-real-time-data-sharing" TargetMode="External"/><Relationship Id="rId2" Type="http://schemas.openxmlformats.org/officeDocument/2006/relationships/hyperlink" Target="https://www.rti.com/developers/case-code/unrealengine-sim" TargetMode="External"/><Relationship Id="rId3" Type="http://schemas.openxmlformats.org/officeDocument/2006/relationships/hyperlink" Target="https://www.rti.com/hubfs/_Collateral/Simplified-Real-Time-Data-Sharing.pdf" TargetMode="External"/><Relationship Id="rId4"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comments" Target="../comments/comment35.xml"/>
</Relationships>
</file>

<file path=ppt/slides/_rels/slide36.xml.rels><?xml version="1.0" encoding="UTF-8"?>
<Relationships xmlns="http://schemas.openxmlformats.org/package/2006/relationships"><Relationship Id="rId1" Type="http://schemas.openxmlformats.org/officeDocument/2006/relationships/hyperlink" Target="https://www.rti.com/developers/case-code/unity-gaming" TargetMode="External"/><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38.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13.xml"/><Relationship Id="rId4" Type="http://schemas.openxmlformats.org/officeDocument/2006/relationships/comments" Target="../comments/comment38.xml"/>
</Relationships>
</file>

<file path=ppt/slides/_rels/slide39.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13.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40.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slideLayout" Target="../slideLayouts/slideLayout13.xml"/><Relationship Id="rId4" Type="http://schemas.openxmlformats.org/officeDocument/2006/relationships/comments" Target="../comments/comment40.xml"/>
</Relationships>
</file>

<file path=ppt/slides/_rels/slide41.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hyperlink" Target="mailto:rob@rti.com?subject=Questions%20About%20I/ITSEC%20Workshop%20Presentation" TargetMode="External"/><Relationship Id="rId3" Type="http://schemas.openxmlformats.org/officeDocument/2006/relationships/slideLayout" Target="../slideLayouts/slideLayout61.xml"/>
</Relationships>
</file>

<file path=ppt/slides/_rels/slide5.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Relationship Id="rId3" Type="http://schemas.openxmlformats.org/officeDocument/2006/relationships/comments" Target="../comments/comment5.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p:nvPr>
        </p:nvSpPr>
        <p:spPr>
          <a:xfrm>
            <a:off x="871200" y="1858320"/>
            <a:ext cx="10449360" cy="1229040"/>
          </a:xfrm>
          <a:prstGeom prst="rect">
            <a:avLst/>
          </a:prstGeom>
          <a:noFill/>
          <a:ln w="9360">
            <a:noFill/>
          </a:ln>
        </p:spPr>
        <p:txBody>
          <a:bodyPr numCol="1" spcCol="0" anchor="t">
            <a:noAutofit/>
          </a:bodyPr>
          <a:p>
            <a:pPr algn="ctr">
              <a:lnSpc>
                <a:spcPct val="100000"/>
              </a:lnSpc>
              <a:spcBef>
                <a:spcPts val="561"/>
              </a:spcBef>
              <a:buNone/>
              <a:tabLst>
                <a:tab algn="l" pos="0"/>
              </a:tabLst>
            </a:pPr>
            <a:r>
              <a:rPr b="1" lang="en-US" sz="2800" spc="-1" strike="noStrike">
                <a:solidFill>
                  <a:srgbClr val="cc3300"/>
                </a:solidFill>
                <a:latin typeface="Tahoma"/>
                <a:ea typeface="Arial Narrow"/>
              </a:rPr>
              <a:t>Navigating the Evolving Landscape of Distributed Simulation: Strategies for Success using DDS</a:t>
            </a:r>
            <a:endParaRPr b="0" lang="en-US" sz="2800" spc="-1" strike="noStrike">
              <a:solidFill>
                <a:srgbClr val="000000"/>
              </a:solidFill>
              <a:latin typeface="Arial Narrow"/>
            </a:endParaRPr>
          </a:p>
          <a:p>
            <a:pPr algn="ctr">
              <a:lnSpc>
                <a:spcPct val="100000"/>
              </a:lnSpc>
              <a:spcBef>
                <a:spcPts val="561"/>
              </a:spcBef>
              <a:buNone/>
              <a:tabLst>
                <a:tab algn="l" pos="0"/>
              </a:tabLst>
            </a:pPr>
            <a:endParaRPr b="0" lang="en-US" sz="2800" spc="-1" strike="noStrike">
              <a:solidFill>
                <a:srgbClr val="000000"/>
              </a:solidFill>
              <a:latin typeface="Arial Narrow"/>
            </a:endParaRPr>
          </a:p>
          <a:p>
            <a:pPr algn="ctr">
              <a:lnSpc>
                <a:spcPct val="100000"/>
              </a:lnSpc>
              <a:spcBef>
                <a:spcPts val="561"/>
              </a:spcBef>
              <a:buNone/>
              <a:tabLst>
                <a:tab algn="l" pos="0"/>
              </a:tabLst>
            </a:pPr>
            <a:endParaRPr b="0" lang="en-US" sz="2800" spc="-1" strike="noStrike">
              <a:solidFill>
                <a:srgbClr val="000000"/>
              </a:solidFill>
              <a:latin typeface="Arial Narrow"/>
            </a:endParaRPr>
          </a:p>
        </p:txBody>
      </p:sp>
      <p:sp>
        <p:nvSpPr>
          <p:cNvPr id="306" name="PlaceHolder 2"/>
          <p:cNvSpPr>
            <a:spLocks noGrp="1"/>
          </p:cNvSpPr>
          <p:nvPr>
            <p:ph/>
          </p:nvPr>
        </p:nvSpPr>
        <p:spPr>
          <a:xfrm>
            <a:off x="1623960" y="4438080"/>
            <a:ext cx="8478360" cy="1933920"/>
          </a:xfrm>
          <a:prstGeom prst="rect">
            <a:avLst/>
          </a:prstGeom>
          <a:noFill/>
          <a:ln w="9360">
            <a:noFill/>
          </a:ln>
        </p:spPr>
        <p:txBody>
          <a:bodyPr numCol="1" spcCol="0" anchor="t">
            <a:noAutofit/>
          </a:bodyPr>
          <a:p>
            <a:pPr algn="ctr">
              <a:lnSpc>
                <a:spcPct val="100000"/>
              </a:lnSpc>
              <a:spcBef>
                <a:spcPts val="479"/>
              </a:spcBef>
              <a:buNone/>
              <a:tabLst>
                <a:tab algn="l" pos="0"/>
              </a:tabLst>
            </a:pPr>
            <a:r>
              <a:rPr b="1" lang="en-US" sz="2400" spc="-1" strike="noStrike">
                <a:solidFill>
                  <a:srgbClr val="000000"/>
                </a:solidFill>
                <a:latin typeface="Arial Narrow"/>
                <a:ea typeface="Arial Narrow"/>
              </a:rPr>
              <a:t>Akkshaj Singh, Application Engineer/RTI</a:t>
            </a:r>
            <a:endParaRPr b="0" lang="en-US" sz="2400" spc="-1" strike="noStrike">
              <a:solidFill>
                <a:srgbClr val="000000"/>
              </a:solidFill>
              <a:latin typeface="Arial Narrow"/>
            </a:endParaRPr>
          </a:p>
          <a:p>
            <a:pPr algn="ctr">
              <a:lnSpc>
                <a:spcPct val="100000"/>
              </a:lnSpc>
              <a:spcBef>
                <a:spcPts val="479"/>
              </a:spcBef>
              <a:buNone/>
              <a:tabLst>
                <a:tab algn="l" pos="0"/>
              </a:tabLst>
            </a:pPr>
            <a:r>
              <a:rPr b="1" lang="en-US" sz="2400" spc="-1" strike="noStrike">
                <a:solidFill>
                  <a:srgbClr val="000000"/>
                </a:solidFill>
                <a:latin typeface="Arial Narrow"/>
                <a:ea typeface="Arial Narrow"/>
              </a:rPr>
              <a:t>Rob Proctor, Staff Field Application Engineer/RTI</a:t>
            </a:r>
            <a:endParaRPr b="0" lang="en-US" sz="2400" spc="-1" strike="noStrike">
              <a:solidFill>
                <a:srgbClr val="000000"/>
              </a:solidFill>
              <a:latin typeface="Arial Narrow"/>
            </a:endParaRPr>
          </a:p>
          <a:p>
            <a:pPr algn="ctr">
              <a:lnSpc>
                <a:spcPct val="100000"/>
              </a:lnSpc>
              <a:spcBef>
                <a:spcPts val="479"/>
              </a:spcBef>
              <a:buNone/>
              <a:tabLst>
                <a:tab algn="l" pos="0"/>
              </a:tabLst>
            </a:pPr>
            <a:r>
              <a:rPr b="1" lang="en-US" sz="2400" spc="-1" strike="noStrike">
                <a:solidFill>
                  <a:srgbClr val="000000"/>
                </a:solidFill>
                <a:latin typeface="Arial Narrow"/>
                <a:ea typeface="Arial Narrow"/>
              </a:rPr>
              <a:t>Dave Whitten, Sr Field Application Engineer/RTI</a:t>
            </a:r>
            <a:endParaRPr b="0" lang="en-US" sz="2400" spc="-1" strike="noStrike">
              <a:solidFill>
                <a:srgbClr val="000000"/>
              </a:solidFill>
              <a:latin typeface="Arial Narrow"/>
            </a:endParaRPr>
          </a:p>
          <a:p>
            <a:pPr algn="ctr">
              <a:lnSpc>
                <a:spcPct val="100000"/>
              </a:lnSpc>
              <a:spcBef>
                <a:spcPts val="479"/>
              </a:spcBef>
              <a:buNone/>
              <a:tabLst>
                <a:tab algn="l" pos="0"/>
              </a:tabLst>
            </a:pPr>
            <a:endParaRPr b="0" lang="en-US" sz="2400" spc="-1" strike="noStrike">
              <a:solidFill>
                <a:srgbClr val="000000"/>
              </a:solidFill>
              <a:latin typeface="Arial Narrow"/>
            </a:endParaRPr>
          </a:p>
        </p:txBody>
      </p:sp>
      <p:sp>
        <p:nvSpPr>
          <p:cNvPr id="307" name="PlaceHolder 3"/>
          <p:cNvSpPr>
            <a:spLocks noGrp="1"/>
          </p:cNvSpPr>
          <p:nvPr>
            <p:ph type="sldNum" idx="9"/>
          </p:nvPr>
        </p:nvSpPr>
        <p:spPr>
          <a:xfrm>
            <a:off x="10886760" y="6419880"/>
            <a:ext cx="821160" cy="340560"/>
          </a:xfrm>
          <a:prstGeom prst="rect">
            <a:avLst/>
          </a:prstGeom>
          <a:noFill/>
          <a:ln w="0">
            <a:noFill/>
          </a:ln>
        </p:spPr>
        <p:txBody>
          <a:bodyPr lIns="90000" rIns="90000" tIns="45000" bIns="45000" anchor="t">
            <a:noAutofit/>
          </a:bodyPr>
          <a:lstStyle>
            <a:lvl1pPr algn="r">
              <a:lnSpc>
                <a:spcPct val="100000"/>
              </a:lnSpc>
              <a:buNone/>
              <a:defRPr b="0" lang="en-US" sz="1800" spc="-1" strike="noStrike">
                <a:solidFill>
                  <a:srgbClr val="000000"/>
                </a:solidFill>
                <a:latin typeface="Arial"/>
              </a:defRPr>
            </a:lvl1pPr>
          </a:lstStyle>
          <a:p>
            <a:pPr algn="r">
              <a:lnSpc>
                <a:spcPct val="100000"/>
              </a:lnSpc>
              <a:buNone/>
            </a:pPr>
            <a:fld id="{9D036288-8C08-4656-8033-22D380FF66A5}" type="slidenum">
              <a:rPr b="0" lang="en-US" sz="1800" spc="-1" strike="noStrike">
                <a:solidFill>
                  <a:srgbClr val="000000"/>
                </a:solidFill>
                <a:latin typeface="Arial"/>
              </a:rPr>
              <a:t>&lt;number&gt;</a:t>
            </a:fld>
            <a:endParaRPr b="0" lang="en-US" sz="1800" spc="-1" strike="noStrike">
              <a:latin typeface="Times New Roman"/>
            </a:endParaRPr>
          </a:p>
        </p:txBody>
      </p:sp>
      <p:pic>
        <p:nvPicPr>
          <p:cNvPr id="308" name="Google Shape;204;p1" descr="dds_logo.png"/>
          <p:cNvPicPr/>
          <p:nvPr/>
        </p:nvPicPr>
        <p:blipFill>
          <a:blip r:embed="rId1"/>
          <a:stretch/>
        </p:blipFill>
        <p:spPr>
          <a:xfrm>
            <a:off x="754560" y="3243600"/>
            <a:ext cx="1061640" cy="1038240"/>
          </a:xfrm>
          <a:prstGeom prst="rect">
            <a:avLst/>
          </a:prstGeom>
          <a:ln w="0">
            <a:noFill/>
          </a:ln>
        </p:spPr>
      </p:pic>
      <p:pic>
        <p:nvPicPr>
          <p:cNvPr id="309" name="Google Shape;205;p1" descr=""/>
          <p:cNvPicPr/>
          <p:nvPr/>
        </p:nvPicPr>
        <p:blipFill>
          <a:blip r:embed="rId2"/>
          <a:stretch/>
        </p:blipFill>
        <p:spPr>
          <a:xfrm>
            <a:off x="8316720" y="3466080"/>
            <a:ext cx="3463920" cy="8157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title"/>
          </p:nvPr>
        </p:nvSpPr>
        <p:spPr>
          <a:xfrm>
            <a:off x="1638720" y="10080"/>
            <a:ext cx="8884080" cy="69840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Datatype Info with Binary Data Transfer</a:t>
            </a:r>
            <a:endParaRPr b="0" lang="en-US" sz="2800" spc="-1" strike="noStrike">
              <a:solidFill>
                <a:srgbClr val="000000"/>
              </a:solidFill>
              <a:latin typeface="Tahoma"/>
            </a:endParaRPr>
          </a:p>
        </p:txBody>
      </p:sp>
      <p:sp>
        <p:nvSpPr>
          <p:cNvPr id="415" name="Google Shape;358;p11"/>
          <p:cNvSpPr/>
          <p:nvPr/>
        </p:nvSpPr>
        <p:spPr>
          <a:xfrm>
            <a:off x="304920" y="3580920"/>
            <a:ext cx="3045240" cy="2113560"/>
          </a:xfrm>
          <a:prstGeom prst="roundRect">
            <a:avLst>
              <a:gd name="adj" fmla="val 6953"/>
            </a:avLst>
          </a:prstGeom>
          <a:solidFill>
            <a:schemeClr val="lt1"/>
          </a:solidFill>
          <a:ln w="28575">
            <a:solidFill>
              <a:srgbClr val="ec8b22"/>
            </a:solidFill>
            <a:round/>
          </a:ln>
        </p:spPr>
        <p:style>
          <a:lnRef idx="0"/>
          <a:fillRef idx="0"/>
          <a:effectRef idx="0"/>
          <a:fontRef idx="minor"/>
        </p:style>
        <p:txBody>
          <a:bodyPr anchor="t">
            <a:noAutofit/>
          </a:bodyPr>
          <a:p>
            <a:pPr>
              <a:lnSpc>
                <a:spcPct val="100000"/>
              </a:lnSpc>
              <a:buNone/>
              <a:tabLst>
                <a:tab algn="l" pos="0"/>
              </a:tabLst>
            </a:pPr>
            <a:r>
              <a:rPr b="0" lang="en-US" sz="1600" spc="-1" strike="noStrike">
                <a:solidFill>
                  <a:srgbClr val="000000"/>
                </a:solidFill>
                <a:latin typeface="Arial Narrow"/>
                <a:ea typeface="Arial Narrow"/>
              </a:rPr>
              <a:t>struct MyType {</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Narrow"/>
                <a:ea typeface="Arial Narrow"/>
              </a:rPr>
              <a:t>     </a:t>
            </a:r>
            <a:r>
              <a:rPr b="0" lang="en-US" sz="1600" spc="-1" strike="noStrike">
                <a:solidFill>
                  <a:srgbClr val="000000"/>
                </a:solidFill>
                <a:latin typeface="Arial Narrow"/>
                <a:ea typeface="Arial Narrow"/>
              </a:rPr>
              <a:t>long sensorID;  //@Key</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Narrow"/>
                <a:ea typeface="Arial Narrow"/>
              </a:rPr>
              <a:t>     </a:t>
            </a:r>
            <a:r>
              <a:rPr b="0" lang="en-US" sz="1600" spc="-1" strike="noStrike">
                <a:solidFill>
                  <a:srgbClr val="000000"/>
                </a:solidFill>
                <a:latin typeface="Arial Narrow"/>
                <a:ea typeface="Arial Narrow"/>
              </a:rPr>
              <a:t>long plantID;  // @Key</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Narrow"/>
                <a:ea typeface="Arial Narrow"/>
              </a:rPr>
              <a:t>     </a:t>
            </a:r>
            <a:r>
              <a:rPr b="0" lang="en-US" sz="1600" spc="-1" strike="noStrike">
                <a:solidFill>
                  <a:srgbClr val="000000"/>
                </a:solidFill>
                <a:latin typeface="Arial Narrow"/>
                <a:ea typeface="Arial Narrow"/>
              </a:rPr>
              <a:t>float sensorVal0;  </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Narrow"/>
                <a:ea typeface="Arial Narrow"/>
              </a:rPr>
              <a:t>     </a:t>
            </a:r>
            <a:r>
              <a:rPr b="0" lang="en-US" sz="1600" spc="-1" strike="noStrike">
                <a:solidFill>
                  <a:srgbClr val="000000"/>
                </a:solidFill>
                <a:latin typeface="Arial Narrow"/>
                <a:ea typeface="Arial Narrow"/>
              </a:rPr>
              <a:t>float sensorVal1;  </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Narrow"/>
                <a:ea typeface="Arial Narrow"/>
              </a:rPr>
              <a:t>     </a:t>
            </a:r>
            <a:r>
              <a:rPr b="0" lang="en-US" sz="1600" spc="-1" strike="noStrike">
                <a:solidFill>
                  <a:srgbClr val="000000"/>
                </a:solidFill>
                <a:latin typeface="Arial Narrow"/>
                <a:ea typeface="Arial Narrow"/>
              </a:rPr>
              <a:t>float sensorVal2;  </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Narrow"/>
                <a:ea typeface="Arial Narrow"/>
              </a:rPr>
              <a:t>     </a:t>
            </a:r>
            <a:r>
              <a:rPr b="0" lang="en-US" sz="1600" spc="-1" strike="noStrike">
                <a:solidFill>
                  <a:srgbClr val="000000"/>
                </a:solidFill>
                <a:latin typeface="Arial Narrow"/>
                <a:ea typeface="Arial Narrow"/>
              </a:rPr>
              <a:t>string serialNumber;</a:t>
            </a:r>
            <a:endParaRPr b="0" lang="en-US" sz="1600" spc="-1" strike="noStrike">
              <a:latin typeface="Arial"/>
            </a:endParaRPr>
          </a:p>
          <a:p>
            <a:pPr>
              <a:lnSpc>
                <a:spcPct val="100000"/>
              </a:lnSpc>
              <a:buNone/>
              <a:tabLst>
                <a:tab algn="l" pos="0"/>
              </a:tabLst>
            </a:pPr>
            <a:r>
              <a:rPr b="0" lang="en-US" sz="1600" spc="-1" strike="noStrike">
                <a:solidFill>
                  <a:srgbClr val="000000"/>
                </a:solidFill>
                <a:latin typeface="Arial Narrow"/>
                <a:ea typeface="Arial Narrow"/>
              </a:rPr>
              <a:t>} </a:t>
            </a:r>
            <a:endParaRPr b="0" lang="en-US" sz="1600" spc="-1" strike="noStrike">
              <a:latin typeface="Arial"/>
            </a:endParaRPr>
          </a:p>
        </p:txBody>
      </p:sp>
      <p:sp>
        <p:nvSpPr>
          <p:cNvPr id="416" name="Google Shape;359;p11"/>
          <p:cNvSpPr/>
          <p:nvPr/>
        </p:nvSpPr>
        <p:spPr>
          <a:xfrm>
            <a:off x="304920" y="5769000"/>
            <a:ext cx="3045240" cy="700920"/>
          </a:xfrm>
          <a:prstGeom prst="rect">
            <a:avLst/>
          </a:prstGeom>
          <a:solidFill>
            <a:srgbClr val="ededed"/>
          </a:solidFill>
          <a:ln w="0">
            <a:noFill/>
          </a:ln>
        </p:spPr>
        <p:style>
          <a:lnRef idx="0"/>
          <a:fillRef idx="0"/>
          <a:effectRef idx="0"/>
          <a:fontRef idx="minor"/>
        </p:style>
        <p:txBody>
          <a:bodyPr anchor="t">
            <a:spAutoFit/>
          </a:bodyPr>
          <a:p>
            <a:pPr algn="ctr">
              <a:lnSpc>
                <a:spcPct val="100000"/>
              </a:lnSpc>
              <a:buNone/>
              <a:tabLst>
                <a:tab algn="l" pos="0"/>
              </a:tabLst>
            </a:pPr>
            <a:r>
              <a:rPr b="0" lang="en-US" sz="2000" spc="-1" strike="noStrike">
                <a:solidFill>
                  <a:srgbClr val="000000"/>
                </a:solidFill>
                <a:latin typeface="Arial Narrow"/>
                <a:ea typeface="Arial Narrow"/>
              </a:rPr>
              <a:t>Type Info </a:t>
            </a:r>
            <a:r>
              <a:rPr b="1" lang="en-US" sz="2000" spc="-1" strike="noStrike" u="sng">
                <a:solidFill>
                  <a:srgbClr val="000000"/>
                </a:solidFill>
                <a:uFillTx/>
                <a:latin typeface="Arial Narrow"/>
                <a:ea typeface="Arial Narrow"/>
              </a:rPr>
              <a:t>Optionally</a:t>
            </a:r>
            <a:r>
              <a:rPr b="0" lang="en-US" sz="2000" spc="-1" strike="noStrike">
                <a:solidFill>
                  <a:srgbClr val="000000"/>
                </a:solidFill>
                <a:latin typeface="Arial Narrow"/>
                <a:ea typeface="Arial Narrow"/>
              </a:rPr>
              <a:t> Sent</a:t>
            </a:r>
            <a:endParaRPr b="0" lang="en-US" sz="2000" spc="-1" strike="noStrike">
              <a:latin typeface="Arial"/>
            </a:endParaRPr>
          </a:p>
          <a:p>
            <a:pPr algn="ctr">
              <a:lnSpc>
                <a:spcPct val="100000"/>
              </a:lnSpc>
              <a:buNone/>
              <a:tabLst>
                <a:tab algn="l" pos="0"/>
              </a:tabLst>
            </a:pPr>
            <a:r>
              <a:rPr b="0" lang="en-US" sz="2000" spc="-1" strike="noStrike">
                <a:solidFill>
                  <a:srgbClr val="000000"/>
                </a:solidFill>
                <a:latin typeface="Arial Narrow"/>
                <a:ea typeface="Arial Narrow"/>
              </a:rPr>
              <a:t>Once During Discovery</a:t>
            </a:r>
            <a:endParaRPr b="0" lang="en-US" sz="2000" spc="-1" strike="noStrike">
              <a:latin typeface="Arial"/>
            </a:endParaRPr>
          </a:p>
        </p:txBody>
      </p:sp>
      <p:sp>
        <p:nvSpPr>
          <p:cNvPr id="417" name="Google Shape;360;p11"/>
          <p:cNvSpPr/>
          <p:nvPr/>
        </p:nvSpPr>
        <p:spPr>
          <a:xfrm>
            <a:off x="1752480" y="1108800"/>
            <a:ext cx="2710800" cy="1980720"/>
          </a:xfrm>
          <a:prstGeom prst="roundRect">
            <a:avLst>
              <a:gd name="adj" fmla="val 6953"/>
            </a:avLst>
          </a:prstGeom>
          <a:solidFill>
            <a:schemeClr val="lt1"/>
          </a:solidFill>
          <a:ln w="28575">
            <a:solidFill>
              <a:srgbClr val="ec8b22"/>
            </a:solidFill>
            <a:round/>
          </a:ln>
        </p:spPr>
        <p:style>
          <a:lnRef idx="0"/>
          <a:fillRef idx="0"/>
          <a:effectRef idx="0"/>
          <a:fontRef idx="minor"/>
        </p:style>
        <p:txBody>
          <a:bodyPr anchor="t">
            <a:noAutofit/>
          </a:bodyPr>
          <a:p>
            <a:pPr>
              <a:lnSpc>
                <a:spcPct val="100000"/>
              </a:lnSpc>
              <a:buNone/>
              <a:tabLst>
                <a:tab algn="l" pos="0"/>
              </a:tabLst>
            </a:pPr>
            <a:r>
              <a:rPr b="1" lang="en-US" sz="1470" spc="-1" strike="noStrike">
                <a:solidFill>
                  <a:srgbClr val="000000"/>
                </a:solidFill>
                <a:latin typeface="Arial Narrow"/>
                <a:ea typeface="Arial Narrow"/>
              </a:rPr>
              <a:t>&lt;SENSOR&gt;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&lt;SensorID&gt;438&lt;/SensorID&gt;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&lt;PlantID&gt;192&lt;/PlantID&gt;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&lt;Value0&gt;21.05&lt;/Value0&gt;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&lt;Value1&gt;43.6&lt;/Value1&gt;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&lt;Value2&gt;56.34&lt;/Value2&gt;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&lt;serial&gt;14297&lt;serial&gt;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&lt;/SENSOR&gt;</a:t>
            </a:r>
            <a:endParaRPr b="0" lang="en-US" sz="1470" spc="-1" strike="noStrike">
              <a:latin typeface="Arial"/>
            </a:endParaRPr>
          </a:p>
          <a:p>
            <a:pPr>
              <a:lnSpc>
                <a:spcPct val="100000"/>
              </a:lnSpc>
              <a:buNone/>
              <a:tabLst>
                <a:tab algn="l" pos="0"/>
              </a:tabLst>
            </a:pPr>
            <a:endParaRPr b="0" lang="en-US" sz="1470" spc="-1" strike="noStrike">
              <a:latin typeface="Arial"/>
            </a:endParaRPr>
          </a:p>
        </p:txBody>
      </p:sp>
      <p:sp>
        <p:nvSpPr>
          <p:cNvPr id="418" name="Google Shape;361;p11"/>
          <p:cNvSpPr/>
          <p:nvPr/>
        </p:nvSpPr>
        <p:spPr>
          <a:xfrm>
            <a:off x="2074320" y="3089880"/>
            <a:ext cx="2116440" cy="3960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2000" spc="-1" strike="noStrike">
                <a:solidFill>
                  <a:srgbClr val="000000"/>
                </a:solidFill>
                <a:latin typeface="Arial Narrow"/>
                <a:ea typeface="Arial Narrow"/>
              </a:rPr>
              <a:t>XML or JSON</a:t>
            </a:r>
            <a:endParaRPr b="0" lang="en-US" sz="2000" spc="-1" strike="noStrike">
              <a:latin typeface="Arial"/>
            </a:endParaRPr>
          </a:p>
        </p:txBody>
      </p:sp>
      <p:sp>
        <p:nvSpPr>
          <p:cNvPr id="419" name="Google Shape;362;p11"/>
          <p:cNvSpPr/>
          <p:nvPr/>
        </p:nvSpPr>
        <p:spPr>
          <a:xfrm>
            <a:off x="4861800" y="3089880"/>
            <a:ext cx="2437920" cy="3960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2000" spc="-1" strike="noStrike">
                <a:solidFill>
                  <a:srgbClr val="000000"/>
                </a:solidFill>
                <a:latin typeface="Arial Narrow"/>
                <a:ea typeface="Arial Narrow"/>
              </a:rPr>
              <a:t>Second Message</a:t>
            </a:r>
            <a:endParaRPr b="0" lang="en-US" sz="2000" spc="-1" strike="noStrike">
              <a:latin typeface="Arial"/>
            </a:endParaRPr>
          </a:p>
        </p:txBody>
      </p:sp>
      <p:sp>
        <p:nvSpPr>
          <p:cNvPr id="420" name="Google Shape;363;p11"/>
          <p:cNvSpPr/>
          <p:nvPr/>
        </p:nvSpPr>
        <p:spPr>
          <a:xfrm>
            <a:off x="7995240" y="3105000"/>
            <a:ext cx="2116440" cy="3960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2000" spc="-1" strike="noStrike">
                <a:solidFill>
                  <a:srgbClr val="000000"/>
                </a:solidFill>
                <a:latin typeface="Arial Narrow"/>
                <a:ea typeface="Arial Narrow"/>
              </a:rPr>
              <a:t>Third Message</a:t>
            </a:r>
            <a:endParaRPr b="0" lang="en-US" sz="2000" spc="-1" strike="noStrike">
              <a:latin typeface="Arial"/>
            </a:endParaRPr>
          </a:p>
        </p:txBody>
      </p:sp>
      <p:sp>
        <p:nvSpPr>
          <p:cNvPr id="421" name="Google Shape;364;p11"/>
          <p:cNvSpPr/>
          <p:nvPr/>
        </p:nvSpPr>
        <p:spPr>
          <a:xfrm>
            <a:off x="4725360" y="1108800"/>
            <a:ext cx="2710800" cy="1980720"/>
          </a:xfrm>
          <a:prstGeom prst="roundRect">
            <a:avLst>
              <a:gd name="adj" fmla="val 6953"/>
            </a:avLst>
          </a:prstGeom>
          <a:solidFill>
            <a:schemeClr val="lt1"/>
          </a:solidFill>
          <a:ln w="28575">
            <a:solidFill>
              <a:srgbClr val="ec8b22"/>
            </a:solidFill>
            <a:round/>
          </a:ln>
        </p:spPr>
        <p:style>
          <a:lnRef idx="0"/>
          <a:fillRef idx="0"/>
          <a:effectRef idx="0"/>
          <a:fontRef idx="minor"/>
        </p:style>
        <p:txBody>
          <a:bodyPr anchor="t">
            <a:noAutofit/>
          </a:bodyPr>
          <a:p>
            <a:pPr>
              <a:lnSpc>
                <a:spcPct val="100000"/>
              </a:lnSpc>
              <a:buNone/>
              <a:tabLst>
                <a:tab algn="l" pos="0"/>
              </a:tabLst>
            </a:pPr>
            <a:r>
              <a:rPr b="1" lang="en-US" sz="1470" spc="-1" strike="noStrike">
                <a:solidFill>
                  <a:srgbClr val="000000"/>
                </a:solidFill>
                <a:latin typeface="Arial Narrow"/>
                <a:ea typeface="Arial Narrow"/>
              </a:rPr>
              <a:t>&lt;SENSOR&gt;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&lt;SensorID&gt;</a:t>
            </a:r>
            <a:r>
              <a:rPr b="1" lang="en-US" sz="1470" spc="-1" strike="noStrike">
                <a:solidFill>
                  <a:srgbClr val="ec8b22"/>
                </a:solidFill>
                <a:latin typeface="Arial Narrow"/>
                <a:ea typeface="Arial Narrow"/>
              </a:rPr>
              <a:t>438</a:t>
            </a:r>
            <a:r>
              <a:rPr b="1" lang="en-US" sz="1470" spc="-1" strike="noStrike">
                <a:solidFill>
                  <a:srgbClr val="000000"/>
                </a:solidFill>
                <a:latin typeface="Arial Narrow"/>
                <a:ea typeface="Arial Narrow"/>
              </a:rPr>
              <a:t>&lt;/SensorID&gt;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&lt;PlantID&gt;</a:t>
            </a:r>
            <a:r>
              <a:rPr b="1" lang="en-US" sz="1470" spc="-1" strike="noStrike">
                <a:solidFill>
                  <a:srgbClr val="ec8b22"/>
                </a:solidFill>
                <a:latin typeface="Arial Narrow"/>
                <a:ea typeface="Arial Narrow"/>
              </a:rPr>
              <a:t>192</a:t>
            </a:r>
            <a:r>
              <a:rPr b="1" lang="en-US" sz="1470" spc="-1" strike="noStrike">
                <a:solidFill>
                  <a:srgbClr val="000000"/>
                </a:solidFill>
                <a:latin typeface="Arial Narrow"/>
                <a:ea typeface="Arial Narrow"/>
              </a:rPr>
              <a:t>&lt;/PlantID&gt;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&lt;Value0&gt;</a:t>
            </a:r>
            <a:r>
              <a:rPr b="1" lang="en-US" sz="1470" spc="-1" strike="noStrike">
                <a:solidFill>
                  <a:srgbClr val="ec8b22"/>
                </a:solidFill>
                <a:latin typeface="Arial Narrow"/>
                <a:ea typeface="Arial Narrow"/>
              </a:rPr>
              <a:t>16.37</a:t>
            </a:r>
            <a:r>
              <a:rPr b="1" lang="en-US" sz="1470" spc="-1" strike="noStrike">
                <a:solidFill>
                  <a:srgbClr val="000000"/>
                </a:solidFill>
                <a:latin typeface="Arial Narrow"/>
                <a:ea typeface="Arial Narrow"/>
              </a:rPr>
              <a:t>&lt;/Value0&gt;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&lt;Value1&gt;</a:t>
            </a:r>
            <a:r>
              <a:rPr b="1" lang="en-US" sz="1470" spc="-1" strike="noStrike">
                <a:solidFill>
                  <a:srgbClr val="ec8b22"/>
                </a:solidFill>
                <a:latin typeface="Arial Narrow"/>
                <a:ea typeface="Arial Narrow"/>
              </a:rPr>
              <a:t>13.9</a:t>
            </a:r>
            <a:r>
              <a:rPr b="1" lang="en-US" sz="1470" spc="-1" strike="noStrike">
                <a:solidFill>
                  <a:srgbClr val="000000"/>
                </a:solidFill>
                <a:latin typeface="Arial Narrow"/>
                <a:ea typeface="Arial Narrow"/>
              </a:rPr>
              <a:t>&lt;/Value1&gt;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&lt;Value2&gt;</a:t>
            </a:r>
            <a:r>
              <a:rPr b="1" lang="en-US" sz="1470" spc="-1" strike="noStrike">
                <a:solidFill>
                  <a:srgbClr val="ec8b22"/>
                </a:solidFill>
                <a:latin typeface="Arial Narrow"/>
                <a:ea typeface="Arial Narrow"/>
              </a:rPr>
              <a:t>88.03</a:t>
            </a:r>
            <a:r>
              <a:rPr b="1" lang="en-US" sz="1470" spc="-1" strike="noStrike">
                <a:solidFill>
                  <a:srgbClr val="000000"/>
                </a:solidFill>
                <a:latin typeface="Arial Narrow"/>
                <a:ea typeface="Arial Narrow"/>
              </a:rPr>
              <a:t>&lt;/Value2&gt;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&lt;serial&gt;</a:t>
            </a:r>
            <a:r>
              <a:rPr b="1" lang="en-US" sz="1470" spc="-1" strike="noStrike">
                <a:solidFill>
                  <a:srgbClr val="ec8b22"/>
                </a:solidFill>
                <a:latin typeface="Arial Narrow"/>
                <a:ea typeface="Arial Narrow"/>
              </a:rPr>
              <a:t>14297</a:t>
            </a:r>
            <a:r>
              <a:rPr b="1" lang="en-US" sz="1470" spc="-1" strike="noStrike">
                <a:solidFill>
                  <a:srgbClr val="000000"/>
                </a:solidFill>
                <a:latin typeface="Arial Narrow"/>
                <a:ea typeface="Arial Narrow"/>
              </a:rPr>
              <a:t>&lt;serial&gt;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&lt;/SENSOR&gt;</a:t>
            </a:r>
            <a:endParaRPr b="0" lang="en-US" sz="1470" spc="-1" strike="noStrike">
              <a:latin typeface="Arial"/>
            </a:endParaRPr>
          </a:p>
          <a:p>
            <a:pPr>
              <a:lnSpc>
                <a:spcPct val="100000"/>
              </a:lnSpc>
              <a:buNone/>
              <a:tabLst>
                <a:tab algn="l" pos="0"/>
              </a:tabLst>
            </a:pPr>
            <a:endParaRPr b="0" lang="en-US" sz="1470" spc="-1" strike="noStrike">
              <a:latin typeface="Arial"/>
            </a:endParaRPr>
          </a:p>
        </p:txBody>
      </p:sp>
      <p:sp>
        <p:nvSpPr>
          <p:cNvPr id="422" name="Google Shape;365;p11"/>
          <p:cNvSpPr/>
          <p:nvPr/>
        </p:nvSpPr>
        <p:spPr>
          <a:xfrm>
            <a:off x="7697880" y="1108800"/>
            <a:ext cx="2710800" cy="1980720"/>
          </a:xfrm>
          <a:prstGeom prst="roundRect">
            <a:avLst>
              <a:gd name="adj" fmla="val 6953"/>
            </a:avLst>
          </a:prstGeom>
          <a:solidFill>
            <a:schemeClr val="lt1"/>
          </a:solidFill>
          <a:ln w="28575">
            <a:solidFill>
              <a:srgbClr val="ec8b22"/>
            </a:solidFill>
            <a:round/>
          </a:ln>
        </p:spPr>
        <p:style>
          <a:lnRef idx="0"/>
          <a:fillRef idx="0"/>
          <a:effectRef idx="0"/>
          <a:fontRef idx="minor"/>
        </p:style>
        <p:txBody>
          <a:bodyPr anchor="t">
            <a:noAutofit/>
          </a:bodyPr>
          <a:p>
            <a:pPr>
              <a:lnSpc>
                <a:spcPct val="100000"/>
              </a:lnSpc>
              <a:buNone/>
              <a:tabLst>
                <a:tab algn="l" pos="0"/>
              </a:tabLst>
            </a:pPr>
            <a:r>
              <a:rPr b="1" lang="en-US" sz="1470" spc="-1" strike="noStrike">
                <a:solidFill>
                  <a:srgbClr val="000000"/>
                </a:solidFill>
                <a:latin typeface="Arial Narrow"/>
                <a:ea typeface="Arial Narrow"/>
              </a:rPr>
              <a:t>&lt;SENSOR&gt;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&lt;SensorID&gt;</a:t>
            </a:r>
            <a:r>
              <a:rPr b="1" lang="en-US" sz="1470" spc="-1" strike="noStrike">
                <a:solidFill>
                  <a:srgbClr val="ec8b22"/>
                </a:solidFill>
                <a:latin typeface="Arial Narrow"/>
                <a:ea typeface="Arial Narrow"/>
              </a:rPr>
              <a:t>438</a:t>
            </a:r>
            <a:r>
              <a:rPr b="1" lang="en-US" sz="1470" spc="-1" strike="noStrike">
                <a:solidFill>
                  <a:srgbClr val="000000"/>
                </a:solidFill>
                <a:latin typeface="Arial Narrow"/>
                <a:ea typeface="Arial Narrow"/>
              </a:rPr>
              <a:t>&lt;/SensorID&gt;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&lt;PlantID&gt;</a:t>
            </a:r>
            <a:r>
              <a:rPr b="1" lang="en-US" sz="1470" spc="-1" strike="noStrike">
                <a:solidFill>
                  <a:srgbClr val="ec8b22"/>
                </a:solidFill>
                <a:latin typeface="Arial Narrow"/>
                <a:ea typeface="Arial Narrow"/>
              </a:rPr>
              <a:t>192</a:t>
            </a:r>
            <a:r>
              <a:rPr b="1" lang="en-US" sz="1470" spc="-1" strike="noStrike">
                <a:solidFill>
                  <a:srgbClr val="000000"/>
                </a:solidFill>
                <a:latin typeface="Arial Narrow"/>
                <a:ea typeface="Arial Narrow"/>
              </a:rPr>
              <a:t>&lt;/PlantID&gt;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&lt;Value0&gt;</a:t>
            </a:r>
            <a:r>
              <a:rPr b="1" lang="en-US" sz="1470" spc="-1" strike="noStrike">
                <a:solidFill>
                  <a:srgbClr val="ec8b22"/>
                </a:solidFill>
                <a:latin typeface="Arial Narrow"/>
                <a:ea typeface="Arial Narrow"/>
              </a:rPr>
              <a:t>8.82</a:t>
            </a:r>
            <a:r>
              <a:rPr b="1" lang="en-US" sz="1470" spc="-1" strike="noStrike">
                <a:solidFill>
                  <a:srgbClr val="000000"/>
                </a:solidFill>
                <a:latin typeface="Arial Narrow"/>
                <a:ea typeface="Arial Narrow"/>
              </a:rPr>
              <a:t>&lt;/Value0&gt;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&lt;Value1&gt;</a:t>
            </a:r>
            <a:r>
              <a:rPr b="1" lang="en-US" sz="1470" spc="-1" strike="noStrike">
                <a:solidFill>
                  <a:srgbClr val="ec8b22"/>
                </a:solidFill>
                <a:latin typeface="Arial Narrow"/>
                <a:ea typeface="Arial Narrow"/>
              </a:rPr>
              <a:t>79.1</a:t>
            </a:r>
            <a:r>
              <a:rPr b="1" lang="en-US" sz="1470" spc="-1" strike="noStrike">
                <a:solidFill>
                  <a:srgbClr val="000000"/>
                </a:solidFill>
                <a:latin typeface="Arial Narrow"/>
                <a:ea typeface="Arial Narrow"/>
              </a:rPr>
              <a:t>&lt;/Value1&gt;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&lt;Value2&gt;</a:t>
            </a:r>
            <a:r>
              <a:rPr b="1" lang="en-US" sz="1470" spc="-1" strike="noStrike">
                <a:solidFill>
                  <a:srgbClr val="ec8b22"/>
                </a:solidFill>
                <a:latin typeface="Arial Narrow"/>
                <a:ea typeface="Arial Narrow"/>
              </a:rPr>
              <a:t>40.17</a:t>
            </a:r>
            <a:r>
              <a:rPr b="1" lang="en-US" sz="1470" spc="-1" strike="noStrike">
                <a:solidFill>
                  <a:srgbClr val="000000"/>
                </a:solidFill>
                <a:latin typeface="Arial Narrow"/>
                <a:ea typeface="Arial Narrow"/>
              </a:rPr>
              <a:t>&lt;/Value2&gt;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     </a:t>
            </a:r>
            <a:r>
              <a:rPr b="1" lang="en-US" sz="1470" spc="-1" strike="noStrike">
                <a:solidFill>
                  <a:srgbClr val="000000"/>
                </a:solidFill>
                <a:latin typeface="Arial Narrow"/>
                <a:ea typeface="Arial Narrow"/>
              </a:rPr>
              <a:t>&lt;serial&gt;</a:t>
            </a:r>
            <a:r>
              <a:rPr b="1" lang="en-US" sz="1470" spc="-1" strike="noStrike">
                <a:solidFill>
                  <a:srgbClr val="ec8b22"/>
                </a:solidFill>
                <a:latin typeface="Arial Narrow"/>
                <a:ea typeface="Arial Narrow"/>
              </a:rPr>
              <a:t>14297</a:t>
            </a:r>
            <a:r>
              <a:rPr b="1" lang="en-US" sz="1470" spc="-1" strike="noStrike">
                <a:solidFill>
                  <a:srgbClr val="000000"/>
                </a:solidFill>
                <a:latin typeface="Arial Narrow"/>
                <a:ea typeface="Arial Narrow"/>
              </a:rPr>
              <a:t>&lt;serial&gt;</a:t>
            </a:r>
            <a:endParaRPr b="0" lang="en-US" sz="1470" spc="-1" strike="noStrike">
              <a:latin typeface="Arial"/>
            </a:endParaRPr>
          </a:p>
          <a:p>
            <a:pPr>
              <a:lnSpc>
                <a:spcPct val="100000"/>
              </a:lnSpc>
              <a:buNone/>
              <a:tabLst>
                <a:tab algn="l" pos="0"/>
              </a:tabLst>
            </a:pPr>
            <a:r>
              <a:rPr b="1" lang="en-US" sz="1470" spc="-1" strike="noStrike">
                <a:solidFill>
                  <a:srgbClr val="000000"/>
                </a:solidFill>
                <a:latin typeface="Arial Narrow"/>
                <a:ea typeface="Arial Narrow"/>
              </a:rPr>
              <a:t>&lt;/SENSOR&gt;</a:t>
            </a:r>
            <a:endParaRPr b="0" lang="en-US" sz="1470" spc="-1" strike="noStrike">
              <a:latin typeface="Arial"/>
            </a:endParaRPr>
          </a:p>
          <a:p>
            <a:pPr>
              <a:lnSpc>
                <a:spcPct val="100000"/>
              </a:lnSpc>
              <a:buNone/>
              <a:tabLst>
                <a:tab algn="l" pos="0"/>
              </a:tabLst>
            </a:pPr>
            <a:endParaRPr b="0" lang="en-US" sz="1470" spc="-1" strike="noStrike">
              <a:latin typeface="Arial"/>
            </a:endParaRPr>
          </a:p>
        </p:txBody>
      </p:sp>
      <p:sp>
        <p:nvSpPr>
          <p:cNvPr id="423" name="Google Shape;366;p11"/>
          <p:cNvSpPr/>
          <p:nvPr/>
        </p:nvSpPr>
        <p:spPr>
          <a:xfrm>
            <a:off x="3733920" y="4952880"/>
            <a:ext cx="2710800" cy="741960"/>
          </a:xfrm>
          <a:prstGeom prst="roundRect">
            <a:avLst>
              <a:gd name="adj" fmla="val 6953"/>
            </a:avLst>
          </a:prstGeom>
          <a:solidFill>
            <a:schemeClr val="lt1"/>
          </a:solidFill>
          <a:ln w="28575">
            <a:solidFill>
              <a:srgbClr val="ec8b22"/>
            </a:solidFill>
            <a:round/>
          </a:ln>
        </p:spPr>
        <p:style>
          <a:lnRef idx="0"/>
          <a:fillRef idx="0"/>
          <a:effectRef idx="0"/>
          <a:fontRef idx="minor"/>
        </p:style>
        <p:txBody>
          <a:bodyPr anchor="t">
            <a:noAutofit/>
          </a:bodyPr>
          <a:p>
            <a:pPr>
              <a:lnSpc>
                <a:spcPct val="100000"/>
              </a:lnSpc>
              <a:buNone/>
              <a:tabLst>
                <a:tab algn="l" pos="0"/>
              </a:tabLst>
            </a:pPr>
            <a:r>
              <a:rPr b="1" lang="en-US" sz="1470" spc="-1" strike="noStrike">
                <a:solidFill>
                  <a:srgbClr val="000000"/>
                </a:solidFill>
                <a:latin typeface="Arial Narrow"/>
                <a:ea typeface="Arial Narrow"/>
              </a:rPr>
              <a:t>977a9c7bcb77a212967edfc6c44839323ad12de7e45aa4282216221f293d2b0eeba82a8e8f45a82c</a:t>
            </a:r>
            <a:endParaRPr b="0" lang="en-US" sz="1470" spc="-1" strike="noStrike">
              <a:latin typeface="Arial"/>
            </a:endParaRPr>
          </a:p>
        </p:txBody>
      </p:sp>
      <p:sp>
        <p:nvSpPr>
          <p:cNvPr id="424" name="Google Shape;367;p11"/>
          <p:cNvSpPr/>
          <p:nvPr/>
        </p:nvSpPr>
        <p:spPr>
          <a:xfrm>
            <a:off x="3566880" y="5769000"/>
            <a:ext cx="3045240" cy="396000"/>
          </a:xfrm>
          <a:prstGeom prst="rect">
            <a:avLst/>
          </a:prstGeom>
          <a:solidFill>
            <a:srgbClr val="ededed"/>
          </a:solidFill>
          <a:ln w="0">
            <a:noFill/>
          </a:ln>
        </p:spPr>
        <p:style>
          <a:lnRef idx="0"/>
          <a:fillRef idx="0"/>
          <a:effectRef idx="0"/>
          <a:fontRef idx="minor"/>
        </p:style>
        <p:txBody>
          <a:bodyPr anchor="t">
            <a:spAutoFit/>
          </a:bodyPr>
          <a:p>
            <a:pPr algn="ctr">
              <a:lnSpc>
                <a:spcPct val="100000"/>
              </a:lnSpc>
              <a:buNone/>
              <a:tabLst>
                <a:tab algn="l" pos="0"/>
              </a:tabLst>
            </a:pPr>
            <a:r>
              <a:rPr b="0" lang="en-US" sz="2000" spc="-1" strike="noStrike">
                <a:solidFill>
                  <a:srgbClr val="000000"/>
                </a:solidFill>
                <a:latin typeface="Arial Narrow"/>
                <a:ea typeface="Arial Narrow"/>
              </a:rPr>
              <a:t>Efficient Binary Representation</a:t>
            </a:r>
            <a:endParaRPr b="0" lang="en-US" sz="2000" spc="-1" strike="noStrike">
              <a:latin typeface="Arial"/>
            </a:endParaRPr>
          </a:p>
        </p:txBody>
      </p:sp>
      <p:sp>
        <p:nvSpPr>
          <p:cNvPr id="425" name="Google Shape;368;p11"/>
          <p:cNvSpPr/>
          <p:nvPr/>
        </p:nvSpPr>
        <p:spPr>
          <a:xfrm>
            <a:off x="10409400" y="2585880"/>
            <a:ext cx="1706040" cy="7009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2000" spc="-1" strike="noStrike">
                <a:solidFill>
                  <a:srgbClr val="000000"/>
                </a:solidFill>
                <a:latin typeface="Arial Narrow"/>
                <a:ea typeface="Arial Narrow"/>
              </a:rPr>
              <a:t>Filter: </a:t>
            </a:r>
            <a:endParaRPr b="0" lang="en-US" sz="2000" spc="-1" strike="noStrike">
              <a:latin typeface="Arial"/>
            </a:endParaRPr>
          </a:p>
          <a:p>
            <a:pPr algn="ctr">
              <a:lnSpc>
                <a:spcPct val="100000"/>
              </a:lnSpc>
              <a:buNone/>
              <a:tabLst>
                <a:tab algn="l" pos="0"/>
              </a:tabLst>
            </a:pPr>
            <a:r>
              <a:rPr b="1" lang="en-US" sz="2000" spc="-1" strike="noStrike">
                <a:solidFill>
                  <a:srgbClr val="000000"/>
                </a:solidFill>
                <a:latin typeface="Arial Narrow"/>
                <a:ea typeface="Arial Narrow"/>
              </a:rPr>
              <a:t>Value1 &gt; 20</a:t>
            </a:r>
            <a:endParaRPr b="0" lang="en-US" sz="2000" spc="-1" strike="noStrike">
              <a:latin typeface="Arial"/>
            </a:endParaRPr>
          </a:p>
        </p:txBody>
      </p:sp>
      <p:sp>
        <p:nvSpPr>
          <p:cNvPr id="426" name="Google Shape;369;p11"/>
          <p:cNvSpPr/>
          <p:nvPr/>
        </p:nvSpPr>
        <p:spPr>
          <a:xfrm>
            <a:off x="7995240" y="2057400"/>
            <a:ext cx="1986480" cy="304560"/>
          </a:xfrm>
          <a:prstGeom prst="rect">
            <a:avLst/>
          </a:prstGeom>
          <a:noFill/>
          <a:ln w="38100">
            <a:solidFill>
              <a:srgbClr val="ff0000"/>
            </a:solidFill>
            <a:round/>
          </a:ln>
          <a:effectLst>
            <a:outerShdw blurRad="39960" dir="5400000" dist="23040" rotWithShape="0">
              <a:srgbClr val="000000">
                <a:alpha val="35000"/>
              </a:srgbClr>
            </a:outerShdw>
          </a:effectLst>
        </p:spPr>
        <p:style>
          <a:lnRef idx="0"/>
          <a:fillRef idx="0"/>
          <a:effectRef idx="0"/>
          <a:fontRef idx="minor"/>
        </p:style>
      </p:sp>
      <p:sp>
        <p:nvSpPr>
          <p:cNvPr id="427" name="Google Shape;370;p11"/>
          <p:cNvSpPr/>
          <p:nvPr/>
        </p:nvSpPr>
        <p:spPr>
          <a:xfrm rot="10800000">
            <a:off x="9982440" y="2210040"/>
            <a:ext cx="685440" cy="28800"/>
          </a:xfrm>
          <a:custGeom>
            <a:avLst/>
            <a:gdLst/>
            <a:ahLst/>
            <a:rect l="l" t="t" r="r" b="b"/>
            <a:pathLst>
              <a:path w="21600" h="21600">
                <a:moveTo>
                  <a:pt x="0" y="0"/>
                </a:moveTo>
                <a:lnTo>
                  <a:pt x="21600" y="21600"/>
                </a:lnTo>
              </a:path>
            </a:pathLst>
          </a:custGeom>
          <a:noFill/>
          <a:ln w="57150">
            <a:solidFill>
              <a:srgbClr val="ff0000"/>
            </a:solidFill>
            <a:round/>
            <a:tailEnd len="med" type="triangle" w="med"/>
          </a:ln>
          <a:effectLst>
            <a:outerShdw blurRad="39960" dir="5400000" dist="20160" rotWithShape="0">
              <a:srgbClr val="000000">
                <a:alpha val="38000"/>
              </a:srgbClr>
            </a:outerShdw>
          </a:effectLst>
        </p:spPr>
        <p:style>
          <a:lnRef idx="0"/>
          <a:fillRef idx="0"/>
          <a:effectRef idx="0"/>
          <a:fontRef idx="minor"/>
        </p:style>
      </p:sp>
      <p:sp>
        <p:nvSpPr>
          <p:cNvPr id="428" name="Google Shape;371;p11"/>
          <p:cNvSpPr/>
          <p:nvPr/>
        </p:nvSpPr>
        <p:spPr>
          <a:xfrm>
            <a:off x="6995880" y="4952880"/>
            <a:ext cx="2710800" cy="741960"/>
          </a:xfrm>
          <a:prstGeom prst="roundRect">
            <a:avLst>
              <a:gd name="adj" fmla="val 6953"/>
            </a:avLst>
          </a:prstGeom>
          <a:solidFill>
            <a:schemeClr val="lt1"/>
          </a:solidFill>
          <a:ln w="28575">
            <a:solidFill>
              <a:srgbClr val="ec8b22"/>
            </a:solidFill>
            <a:round/>
          </a:ln>
        </p:spPr>
        <p:style>
          <a:lnRef idx="0"/>
          <a:fillRef idx="0"/>
          <a:effectRef idx="0"/>
          <a:fontRef idx="minor"/>
        </p:style>
        <p:txBody>
          <a:bodyPr anchor="t">
            <a:noAutofit/>
          </a:bodyPr>
          <a:p>
            <a:pPr>
              <a:lnSpc>
                <a:spcPct val="100000"/>
              </a:lnSpc>
              <a:buNone/>
              <a:tabLst>
                <a:tab algn="l" pos="0"/>
              </a:tabLst>
            </a:pPr>
            <a:r>
              <a:rPr b="1" lang="en-US" sz="1470" spc="-1" strike="noStrike">
                <a:solidFill>
                  <a:srgbClr val="000000"/>
                </a:solidFill>
                <a:latin typeface="Arial Narrow"/>
                <a:ea typeface="Arial Narrow"/>
              </a:rPr>
              <a:t>977a9c7bcb77a212967edfc6c44839323ad12de7e45aa4282216221f293d2b0eeba82a8e8f45a82c</a:t>
            </a:r>
            <a:endParaRPr b="0" lang="en-US" sz="1470" spc="-1" strike="noStrike">
              <a:latin typeface="Arial"/>
            </a:endParaRPr>
          </a:p>
        </p:txBody>
      </p:sp>
      <p:sp>
        <p:nvSpPr>
          <p:cNvPr id="429" name="Google Shape;372;p11"/>
          <p:cNvSpPr/>
          <p:nvPr/>
        </p:nvSpPr>
        <p:spPr>
          <a:xfrm>
            <a:off x="10462320" y="5341320"/>
            <a:ext cx="1706040" cy="7009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2000" spc="-1" strike="noStrike">
                <a:solidFill>
                  <a:srgbClr val="000000"/>
                </a:solidFill>
                <a:latin typeface="Arial Narrow"/>
                <a:ea typeface="Arial Narrow"/>
              </a:rPr>
              <a:t>Filter: </a:t>
            </a:r>
            <a:endParaRPr b="0" lang="en-US" sz="2000" spc="-1" strike="noStrike">
              <a:latin typeface="Arial"/>
            </a:endParaRPr>
          </a:p>
          <a:p>
            <a:pPr algn="ctr">
              <a:lnSpc>
                <a:spcPct val="100000"/>
              </a:lnSpc>
              <a:buNone/>
              <a:tabLst>
                <a:tab algn="l" pos="0"/>
              </a:tabLst>
            </a:pPr>
            <a:r>
              <a:rPr b="1" lang="en-US" sz="2000" spc="-1" strike="noStrike">
                <a:solidFill>
                  <a:srgbClr val="000000"/>
                </a:solidFill>
                <a:latin typeface="Arial Narrow"/>
                <a:ea typeface="Arial Narrow"/>
              </a:rPr>
              <a:t>Value1 &gt; 20</a:t>
            </a:r>
            <a:endParaRPr b="0" lang="en-US" sz="2000" spc="-1" strike="noStrike">
              <a:latin typeface="Arial"/>
            </a:endParaRPr>
          </a:p>
        </p:txBody>
      </p:sp>
      <p:sp>
        <p:nvSpPr>
          <p:cNvPr id="430" name="Google Shape;373;p11"/>
          <p:cNvSpPr/>
          <p:nvPr/>
        </p:nvSpPr>
        <p:spPr>
          <a:xfrm flipH="1">
            <a:off x="9295560" y="5055480"/>
            <a:ext cx="1340280" cy="278280"/>
          </a:xfrm>
          <a:custGeom>
            <a:avLst/>
            <a:gdLst/>
            <a:ahLst/>
            <a:rect l="l" t="t" r="r" b="b"/>
            <a:pathLst>
              <a:path w="21600" h="21600">
                <a:moveTo>
                  <a:pt x="0" y="0"/>
                </a:moveTo>
                <a:lnTo>
                  <a:pt x="21600" y="21600"/>
                </a:lnTo>
              </a:path>
            </a:pathLst>
          </a:custGeom>
          <a:noFill/>
          <a:ln w="57150">
            <a:solidFill>
              <a:srgbClr val="ff0000"/>
            </a:solidFill>
            <a:round/>
            <a:tailEnd len="med" type="triangle" w="med"/>
          </a:ln>
          <a:effectLst>
            <a:outerShdw blurRad="39960" dir="5400000" dist="20160" rotWithShape="0">
              <a:srgbClr val="000000">
                <a:alpha val="38000"/>
              </a:srgbClr>
            </a:outerShdw>
          </a:effectLst>
        </p:spPr>
        <p:style>
          <a:lnRef idx="0"/>
          <a:fillRef idx="0"/>
          <a:effectRef idx="0"/>
          <a:fontRef idx="minor"/>
        </p:style>
      </p:sp>
      <p:sp>
        <p:nvSpPr>
          <p:cNvPr id="431" name="Google Shape;374;p11"/>
          <p:cNvSpPr/>
          <p:nvPr/>
        </p:nvSpPr>
        <p:spPr>
          <a:xfrm>
            <a:off x="8381880" y="5243400"/>
            <a:ext cx="816120" cy="242640"/>
          </a:xfrm>
          <a:prstGeom prst="rect">
            <a:avLst/>
          </a:prstGeom>
          <a:noFill/>
          <a:ln w="38100">
            <a:solidFill>
              <a:srgbClr val="ff0000"/>
            </a:solidFill>
            <a:round/>
          </a:ln>
          <a:effectLst>
            <a:outerShdw blurRad="39960" dir="5400000" dist="23040" rotWithShape="0">
              <a:srgbClr val="000000">
                <a:alpha val="35000"/>
              </a:srgbClr>
            </a:outerShdw>
          </a:effectLst>
        </p:spPr>
        <p:style>
          <a:lnRef idx="0"/>
          <a:fillRef idx="0"/>
          <a:effectRef idx="0"/>
          <a:fontRef idx="minor"/>
        </p:style>
      </p:sp>
      <p:sp>
        <p:nvSpPr>
          <p:cNvPr id="432" name="Google Shape;375;p11"/>
          <p:cNvSpPr/>
          <p:nvPr/>
        </p:nvSpPr>
        <p:spPr>
          <a:xfrm>
            <a:off x="253080" y="1943640"/>
            <a:ext cx="1228320" cy="761760"/>
          </a:xfrm>
          <a:prstGeom prst="roundRect">
            <a:avLst>
              <a:gd name="adj" fmla="val 16667"/>
            </a:avLst>
          </a:prstGeom>
          <a:gradFill rotWithShape="0">
            <a:gsLst>
              <a:gs pos="0">
                <a:srgbClr val="d91617"/>
              </a:gs>
              <a:gs pos="100000">
                <a:srgbClr val="ff8b8b"/>
              </a:gs>
            </a:gsLst>
            <a:lin ang="16200000"/>
          </a:gradFill>
          <a:ln w="9525">
            <a:solidFill>
              <a:srgbClr val="c12728"/>
            </a:solidFill>
            <a:round/>
          </a:ln>
          <a:effectLst>
            <a:outerShdw blurRad="39960" dir="5400000" dist="23040" rotWithShape="0">
              <a:srgbClr val="000000">
                <a:alpha val="35000"/>
              </a:srgbClr>
            </a:outerShdw>
          </a:effectLst>
        </p:spPr>
        <p:style>
          <a:lnRef idx="0"/>
          <a:fillRef idx="0"/>
          <a:effectRef idx="0"/>
          <a:fontRef idx="minor"/>
        </p:style>
        <p:txBody>
          <a:bodyPr anchor="ctr">
            <a:noAutofit/>
          </a:bodyPr>
          <a:p>
            <a:pPr algn="ctr">
              <a:lnSpc>
                <a:spcPct val="100000"/>
              </a:lnSpc>
              <a:buNone/>
              <a:tabLst>
                <a:tab algn="l" pos="0"/>
              </a:tabLst>
            </a:pPr>
            <a:r>
              <a:rPr b="0" lang="en-US" sz="2400" spc="-1" strike="noStrike">
                <a:solidFill>
                  <a:srgbClr val="ffffff"/>
                </a:solidFill>
                <a:latin typeface="Arial Narrow"/>
                <a:ea typeface="Arial Narrow"/>
              </a:rPr>
              <a:t>Data </a:t>
            </a:r>
            <a:endParaRPr b="0" lang="en-US" sz="2400" spc="-1" strike="noStrike">
              <a:latin typeface="Arial"/>
            </a:endParaRPr>
          </a:p>
          <a:p>
            <a:pPr algn="ctr">
              <a:lnSpc>
                <a:spcPct val="100000"/>
              </a:lnSpc>
              <a:buNone/>
              <a:tabLst>
                <a:tab algn="l" pos="0"/>
              </a:tabLst>
            </a:pPr>
            <a:r>
              <a:rPr b="0" lang="en-US" sz="2400" spc="-1" strike="noStrike">
                <a:solidFill>
                  <a:srgbClr val="ffffff"/>
                </a:solidFill>
                <a:latin typeface="Arial Narrow"/>
                <a:ea typeface="Arial Narrow"/>
              </a:rPr>
              <a:t>Writer</a:t>
            </a:r>
            <a:endParaRPr b="0" lang="en-US" sz="2400" spc="-1" strike="noStrike">
              <a:latin typeface="Arial"/>
            </a:endParaRPr>
          </a:p>
        </p:txBody>
      </p:sp>
      <p:sp>
        <p:nvSpPr>
          <p:cNvPr id="433" name="Google Shape;376;p11"/>
          <p:cNvSpPr/>
          <p:nvPr/>
        </p:nvSpPr>
        <p:spPr>
          <a:xfrm>
            <a:off x="10693080" y="4636800"/>
            <a:ext cx="1218960" cy="761760"/>
          </a:xfrm>
          <a:prstGeom prst="roundRect">
            <a:avLst>
              <a:gd name="adj" fmla="val 16667"/>
            </a:avLst>
          </a:prstGeom>
          <a:gradFill rotWithShape="0">
            <a:gsLst>
              <a:gs pos="0">
                <a:srgbClr val="0074dc"/>
              </a:gs>
              <a:gs pos="100000">
                <a:srgbClr val="87b5ff"/>
              </a:gs>
            </a:gsLst>
            <a:lin ang="16200000"/>
          </a:gradFill>
          <a:ln w="9525">
            <a:solidFill>
              <a:srgbClr val="006dbf"/>
            </a:solidFill>
            <a:round/>
          </a:ln>
          <a:effectLst>
            <a:outerShdw blurRad="39960" dir="5400000" dist="23040" rotWithShape="0">
              <a:srgbClr val="000000">
                <a:alpha val="35000"/>
              </a:srgbClr>
            </a:outerShdw>
          </a:effectLst>
        </p:spPr>
        <p:style>
          <a:lnRef idx="0"/>
          <a:fillRef idx="0"/>
          <a:effectRef idx="0"/>
          <a:fontRef idx="minor"/>
        </p:style>
        <p:txBody>
          <a:bodyPr anchor="ctr">
            <a:noAutofit/>
          </a:bodyPr>
          <a:p>
            <a:pPr algn="ctr">
              <a:lnSpc>
                <a:spcPct val="100000"/>
              </a:lnSpc>
              <a:buNone/>
              <a:tabLst>
                <a:tab algn="l" pos="0"/>
              </a:tabLst>
            </a:pPr>
            <a:r>
              <a:rPr b="0" lang="en-US" sz="2400" spc="-1" strike="noStrike">
                <a:solidFill>
                  <a:srgbClr val="ffffff"/>
                </a:solidFill>
                <a:latin typeface="Arial Narrow"/>
                <a:ea typeface="Arial Narrow"/>
              </a:rPr>
              <a:t>Data Reader</a:t>
            </a:r>
            <a:endParaRPr b="0" lang="en-US" sz="2400" spc="-1" strike="noStrike">
              <a:latin typeface="Arial"/>
            </a:endParaRPr>
          </a:p>
        </p:txBody>
      </p:sp>
      <p:sp>
        <p:nvSpPr>
          <p:cNvPr id="434" name="Google Shape;377;p11"/>
          <p:cNvSpPr/>
          <p:nvPr/>
        </p:nvSpPr>
        <p:spPr>
          <a:xfrm>
            <a:off x="10709280" y="1841760"/>
            <a:ext cx="1218960" cy="761760"/>
          </a:xfrm>
          <a:prstGeom prst="roundRect">
            <a:avLst>
              <a:gd name="adj" fmla="val 16667"/>
            </a:avLst>
          </a:prstGeom>
          <a:gradFill rotWithShape="0">
            <a:gsLst>
              <a:gs pos="0">
                <a:srgbClr val="0074dc"/>
              </a:gs>
              <a:gs pos="100000">
                <a:srgbClr val="87b5ff"/>
              </a:gs>
            </a:gsLst>
            <a:lin ang="16200000"/>
          </a:gradFill>
          <a:ln w="9525">
            <a:solidFill>
              <a:srgbClr val="006dbf"/>
            </a:solidFill>
            <a:round/>
          </a:ln>
          <a:effectLst>
            <a:outerShdw blurRad="39960" dir="5400000" dist="23040" rotWithShape="0">
              <a:srgbClr val="000000">
                <a:alpha val="35000"/>
              </a:srgbClr>
            </a:outerShdw>
          </a:effectLst>
        </p:spPr>
        <p:style>
          <a:lnRef idx="0"/>
          <a:fillRef idx="0"/>
          <a:effectRef idx="0"/>
          <a:fontRef idx="minor"/>
        </p:style>
        <p:txBody>
          <a:bodyPr anchor="ctr">
            <a:noAutofit/>
          </a:bodyPr>
          <a:p>
            <a:pPr algn="ctr">
              <a:lnSpc>
                <a:spcPct val="100000"/>
              </a:lnSpc>
              <a:buNone/>
              <a:tabLst>
                <a:tab algn="l" pos="0"/>
              </a:tabLst>
            </a:pPr>
            <a:r>
              <a:rPr b="0" lang="en-US" sz="2400" spc="-1" strike="noStrike">
                <a:solidFill>
                  <a:srgbClr val="ffffff"/>
                </a:solidFill>
                <a:latin typeface="Arial Narrow"/>
                <a:ea typeface="Arial Narrow"/>
              </a:rPr>
              <a:t>Data Reader</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57" dur="indefinite" restart="never" nodeType="tmRoot">
          <p:childTnLst>
            <p:seq>
              <p:cTn id="58" dur="indefinite" nodeType="mainSeq">
                <p:childTnLst>
                  <p:par>
                    <p:cTn id="59" fill="hold">
                      <p:stCondLst>
                        <p:cond delay="indefinite"/>
                      </p:stCondLst>
                      <p:childTnLst>
                        <p:par>
                          <p:cTn id="60" fill="hold">
                            <p:stCondLst>
                              <p:cond delay="0"/>
                            </p:stCondLst>
                            <p:childTnLst>
                              <p:par>
                                <p:cTn id="61" nodeType="clickEffect" fill="hold" presetClass="entr" presetID="10">
                                  <p:stCondLst>
                                    <p:cond delay="0"/>
                                  </p:stCondLst>
                                  <p:childTnLst>
                                    <p:set>
                                      <p:cBhvr>
                                        <p:cTn id="62" dur="1" fill="hold">
                                          <p:stCondLst>
                                            <p:cond delay="0"/>
                                          </p:stCondLst>
                                        </p:cTn>
                                        <p:tgtEl>
                                          <p:spTgt spid="421"/>
                                        </p:tgtEl>
                                        <p:attrNameLst>
                                          <p:attrName>style.visibility</p:attrName>
                                        </p:attrNameLst>
                                      </p:cBhvr>
                                      <p:to>
                                        <p:strVal val="visible"/>
                                      </p:to>
                                    </p:set>
                                    <p:animEffect filter="fade" transition="in">
                                      <p:cBhvr additive="repl">
                                        <p:cTn id="63" dur="500"/>
                                        <p:tgtEl>
                                          <p:spTgt spid="421"/>
                                        </p:tgtEl>
                                      </p:cBhvr>
                                    </p:animEffect>
                                  </p:childTnLst>
                                </p:cTn>
                              </p:par>
                              <p:par>
                                <p:cTn id="64" nodeType="withEffect" fill="hold" presetClass="entr" presetID="10">
                                  <p:stCondLst>
                                    <p:cond delay="0"/>
                                  </p:stCondLst>
                                  <p:childTnLst>
                                    <p:set>
                                      <p:cBhvr>
                                        <p:cTn id="65" dur="1" fill="hold">
                                          <p:stCondLst>
                                            <p:cond delay="0"/>
                                          </p:stCondLst>
                                        </p:cTn>
                                        <p:tgtEl>
                                          <p:spTgt spid="419"/>
                                        </p:tgtEl>
                                        <p:attrNameLst>
                                          <p:attrName>style.visibility</p:attrName>
                                        </p:attrNameLst>
                                      </p:cBhvr>
                                      <p:to>
                                        <p:strVal val="visible"/>
                                      </p:to>
                                    </p:set>
                                    <p:animEffect filter="fade" transition="in">
                                      <p:cBhvr additive="repl">
                                        <p:cTn id="66" dur="500"/>
                                        <p:tgtEl>
                                          <p:spTgt spid="419"/>
                                        </p:tgtEl>
                                      </p:cBhvr>
                                    </p:animEffect>
                                  </p:childTnLst>
                                </p:cTn>
                              </p:par>
                            </p:childTnLst>
                          </p:cTn>
                        </p:par>
                        <p:par>
                          <p:cTn id="67" fill="hold">
                            <p:stCondLst>
                              <p:cond delay="500"/>
                            </p:stCondLst>
                            <p:childTnLst>
                              <p:par>
                                <p:cTn id="68" nodeType="afterEffect" fill="hold" presetClass="entr" presetID="10">
                                  <p:stCondLst>
                                    <p:cond delay="0"/>
                                  </p:stCondLst>
                                  <p:childTnLst>
                                    <p:set>
                                      <p:cBhvr>
                                        <p:cTn id="69" dur="1" fill="hold">
                                          <p:stCondLst>
                                            <p:cond delay="0"/>
                                          </p:stCondLst>
                                        </p:cTn>
                                        <p:tgtEl>
                                          <p:spTgt spid="422"/>
                                        </p:tgtEl>
                                        <p:attrNameLst>
                                          <p:attrName>style.visibility</p:attrName>
                                        </p:attrNameLst>
                                      </p:cBhvr>
                                      <p:to>
                                        <p:strVal val="visible"/>
                                      </p:to>
                                    </p:set>
                                    <p:animEffect filter="fade" transition="in">
                                      <p:cBhvr additive="repl">
                                        <p:cTn id="70" dur="500"/>
                                        <p:tgtEl>
                                          <p:spTgt spid="422"/>
                                        </p:tgtEl>
                                      </p:cBhvr>
                                    </p:animEffect>
                                  </p:childTnLst>
                                </p:cTn>
                              </p:par>
                              <p:par>
                                <p:cTn id="71" nodeType="withEffect" fill="hold" presetClass="entr" presetID="10">
                                  <p:stCondLst>
                                    <p:cond delay="0"/>
                                  </p:stCondLst>
                                  <p:childTnLst>
                                    <p:set>
                                      <p:cBhvr>
                                        <p:cTn id="72" dur="1" fill="hold">
                                          <p:stCondLst>
                                            <p:cond delay="0"/>
                                          </p:stCondLst>
                                        </p:cTn>
                                        <p:tgtEl>
                                          <p:spTgt spid="420"/>
                                        </p:tgtEl>
                                        <p:attrNameLst>
                                          <p:attrName>style.visibility</p:attrName>
                                        </p:attrNameLst>
                                      </p:cBhvr>
                                      <p:to>
                                        <p:strVal val="visible"/>
                                      </p:to>
                                    </p:set>
                                    <p:animEffect filter="fade" transition="in">
                                      <p:cBhvr additive="repl">
                                        <p:cTn id="73" dur="500"/>
                                        <p:tgtEl>
                                          <p:spTgt spid="420"/>
                                        </p:tgtEl>
                                      </p:cBhvr>
                                    </p:animEffect>
                                  </p:childTnLst>
                                </p:cTn>
                              </p:par>
                            </p:childTnLst>
                          </p:cTn>
                        </p:par>
                      </p:childTnLst>
                    </p:cTn>
                  </p:par>
                  <p:par>
                    <p:cTn id="74" fill="hold">
                      <p:stCondLst>
                        <p:cond delay="indefinite"/>
                      </p:stCondLst>
                      <p:childTnLst>
                        <p:par>
                          <p:cTn id="75" fill="hold">
                            <p:stCondLst>
                              <p:cond delay="0"/>
                            </p:stCondLst>
                            <p:childTnLst>
                              <p:par>
                                <p:cTn id="76" nodeType="clickEffect" fill="hold" presetClass="entr" presetID="10">
                                  <p:stCondLst>
                                    <p:cond delay="0"/>
                                  </p:stCondLst>
                                  <p:childTnLst>
                                    <p:set>
                                      <p:cBhvr>
                                        <p:cTn id="77" dur="1" fill="hold">
                                          <p:stCondLst>
                                            <p:cond delay="0"/>
                                          </p:stCondLst>
                                        </p:cTn>
                                        <p:tgtEl>
                                          <p:spTgt spid="427"/>
                                        </p:tgtEl>
                                        <p:attrNameLst>
                                          <p:attrName>style.visibility</p:attrName>
                                        </p:attrNameLst>
                                      </p:cBhvr>
                                      <p:to>
                                        <p:strVal val="visible"/>
                                      </p:to>
                                    </p:set>
                                    <p:animEffect filter="fade" transition="in">
                                      <p:cBhvr additive="repl">
                                        <p:cTn id="78" dur="500"/>
                                        <p:tgtEl>
                                          <p:spTgt spid="427"/>
                                        </p:tgtEl>
                                      </p:cBhvr>
                                    </p:animEffect>
                                  </p:childTnLst>
                                </p:cTn>
                              </p:par>
                              <p:par>
                                <p:cTn id="79" nodeType="withEffect" fill="hold" presetClass="entr" presetID="10">
                                  <p:stCondLst>
                                    <p:cond delay="0"/>
                                  </p:stCondLst>
                                  <p:childTnLst>
                                    <p:set>
                                      <p:cBhvr>
                                        <p:cTn id="80" dur="1" fill="hold">
                                          <p:stCondLst>
                                            <p:cond delay="0"/>
                                          </p:stCondLst>
                                        </p:cTn>
                                        <p:tgtEl>
                                          <p:spTgt spid="426"/>
                                        </p:tgtEl>
                                        <p:attrNameLst>
                                          <p:attrName>style.visibility</p:attrName>
                                        </p:attrNameLst>
                                      </p:cBhvr>
                                      <p:to>
                                        <p:strVal val="visible"/>
                                      </p:to>
                                    </p:set>
                                    <p:animEffect filter="fade" transition="in">
                                      <p:cBhvr additive="repl">
                                        <p:cTn id="81" dur="500"/>
                                        <p:tgtEl>
                                          <p:spTgt spid="426"/>
                                        </p:tgtEl>
                                      </p:cBhvr>
                                    </p:animEffect>
                                  </p:childTnLst>
                                </p:cTn>
                              </p:par>
                              <p:par>
                                <p:cTn id="82" nodeType="withEffect" fill="hold" presetClass="entr" presetID="10">
                                  <p:stCondLst>
                                    <p:cond delay="0"/>
                                  </p:stCondLst>
                                  <p:childTnLst>
                                    <p:set>
                                      <p:cBhvr>
                                        <p:cTn id="83" dur="1" fill="hold">
                                          <p:stCondLst>
                                            <p:cond delay="0"/>
                                          </p:stCondLst>
                                        </p:cTn>
                                        <p:tgtEl>
                                          <p:spTgt spid="425"/>
                                        </p:tgtEl>
                                        <p:attrNameLst>
                                          <p:attrName>style.visibility</p:attrName>
                                        </p:attrNameLst>
                                      </p:cBhvr>
                                      <p:to>
                                        <p:strVal val="visible"/>
                                      </p:to>
                                    </p:set>
                                    <p:animEffect filter="fade" transition="in">
                                      <p:cBhvr additive="repl">
                                        <p:cTn id="84" dur="500"/>
                                        <p:tgtEl>
                                          <p:spTgt spid="425"/>
                                        </p:tgtEl>
                                      </p:cBhvr>
                                    </p:animEffect>
                                  </p:childTnLst>
                                </p:cTn>
                              </p:par>
                            </p:childTnLst>
                          </p:cTn>
                        </p:par>
                      </p:childTnLst>
                    </p:cTn>
                  </p:par>
                  <p:par>
                    <p:cTn id="85" fill="hold">
                      <p:stCondLst>
                        <p:cond delay="indefinite"/>
                      </p:stCondLst>
                      <p:childTnLst>
                        <p:par>
                          <p:cTn id="86" fill="hold">
                            <p:stCondLst>
                              <p:cond delay="0"/>
                            </p:stCondLst>
                            <p:childTnLst>
                              <p:par>
                                <p:cTn id="87" nodeType="clickEffect" fill="hold" presetClass="entr" presetID="10">
                                  <p:stCondLst>
                                    <p:cond delay="0"/>
                                  </p:stCondLst>
                                  <p:childTnLst>
                                    <p:set>
                                      <p:cBhvr>
                                        <p:cTn id="88" dur="1" fill="hold">
                                          <p:stCondLst>
                                            <p:cond delay="0"/>
                                          </p:stCondLst>
                                        </p:cTn>
                                        <p:tgtEl>
                                          <p:spTgt spid="415"/>
                                        </p:tgtEl>
                                        <p:attrNameLst>
                                          <p:attrName>style.visibility</p:attrName>
                                        </p:attrNameLst>
                                      </p:cBhvr>
                                      <p:to>
                                        <p:strVal val="visible"/>
                                      </p:to>
                                    </p:set>
                                    <p:animEffect filter="fade" transition="in">
                                      <p:cBhvr additive="repl">
                                        <p:cTn id="89" dur="500"/>
                                        <p:tgtEl>
                                          <p:spTgt spid="415"/>
                                        </p:tgtEl>
                                      </p:cBhvr>
                                    </p:animEffect>
                                  </p:childTnLst>
                                </p:cTn>
                              </p:par>
                              <p:par>
                                <p:cTn id="90" nodeType="withEffect" fill="hold" presetClass="entr" presetID="10">
                                  <p:stCondLst>
                                    <p:cond delay="0"/>
                                  </p:stCondLst>
                                  <p:childTnLst>
                                    <p:set>
                                      <p:cBhvr>
                                        <p:cTn id="91" dur="1" fill="hold">
                                          <p:stCondLst>
                                            <p:cond delay="0"/>
                                          </p:stCondLst>
                                        </p:cTn>
                                        <p:tgtEl>
                                          <p:spTgt spid="416"/>
                                        </p:tgtEl>
                                        <p:attrNameLst>
                                          <p:attrName>style.visibility</p:attrName>
                                        </p:attrNameLst>
                                      </p:cBhvr>
                                      <p:to>
                                        <p:strVal val="visible"/>
                                      </p:to>
                                    </p:set>
                                    <p:animEffect filter="fade" transition="in">
                                      <p:cBhvr additive="repl">
                                        <p:cTn id="92" dur="500"/>
                                        <p:tgtEl>
                                          <p:spTgt spid="416"/>
                                        </p:tgtEl>
                                      </p:cBhvr>
                                    </p:animEffect>
                                  </p:childTnLst>
                                </p:cTn>
                              </p:par>
                            </p:childTnLst>
                          </p:cTn>
                        </p:par>
                      </p:childTnLst>
                    </p:cTn>
                  </p:par>
                  <p:par>
                    <p:cTn id="93" fill="hold">
                      <p:stCondLst>
                        <p:cond delay="indefinite"/>
                      </p:stCondLst>
                      <p:childTnLst>
                        <p:par>
                          <p:cTn id="94" fill="hold">
                            <p:stCondLst>
                              <p:cond delay="0"/>
                            </p:stCondLst>
                            <p:childTnLst>
                              <p:par>
                                <p:cTn id="95" nodeType="clickEffect" fill="hold" presetClass="entr" presetID="10">
                                  <p:stCondLst>
                                    <p:cond delay="0"/>
                                  </p:stCondLst>
                                  <p:childTnLst>
                                    <p:set>
                                      <p:cBhvr>
                                        <p:cTn id="96" dur="1" fill="hold">
                                          <p:stCondLst>
                                            <p:cond delay="0"/>
                                          </p:stCondLst>
                                        </p:cTn>
                                        <p:tgtEl>
                                          <p:spTgt spid="423"/>
                                        </p:tgtEl>
                                        <p:attrNameLst>
                                          <p:attrName>style.visibility</p:attrName>
                                        </p:attrNameLst>
                                      </p:cBhvr>
                                      <p:to>
                                        <p:strVal val="visible"/>
                                      </p:to>
                                    </p:set>
                                    <p:animEffect filter="fade" transition="in">
                                      <p:cBhvr additive="repl">
                                        <p:cTn id="97" dur="500"/>
                                        <p:tgtEl>
                                          <p:spTgt spid="423"/>
                                        </p:tgtEl>
                                      </p:cBhvr>
                                    </p:animEffect>
                                  </p:childTnLst>
                                </p:cTn>
                              </p:par>
                              <p:par>
                                <p:cTn id="98" nodeType="withEffect" fill="hold" presetClass="entr" presetID="10">
                                  <p:stCondLst>
                                    <p:cond delay="0"/>
                                  </p:stCondLst>
                                  <p:childTnLst>
                                    <p:set>
                                      <p:cBhvr>
                                        <p:cTn id="99" dur="1" fill="hold">
                                          <p:stCondLst>
                                            <p:cond delay="0"/>
                                          </p:stCondLst>
                                        </p:cTn>
                                        <p:tgtEl>
                                          <p:spTgt spid="424"/>
                                        </p:tgtEl>
                                        <p:attrNameLst>
                                          <p:attrName>style.visibility</p:attrName>
                                        </p:attrNameLst>
                                      </p:cBhvr>
                                      <p:to>
                                        <p:strVal val="visible"/>
                                      </p:to>
                                    </p:set>
                                    <p:animEffect filter="fade" transition="in">
                                      <p:cBhvr additive="repl">
                                        <p:cTn id="100" dur="500"/>
                                        <p:tgtEl>
                                          <p:spTgt spid="424"/>
                                        </p:tgtEl>
                                      </p:cBhvr>
                                    </p:animEffect>
                                  </p:childTnLst>
                                </p:cTn>
                              </p:par>
                            </p:childTnLst>
                          </p:cTn>
                        </p:par>
                        <p:par>
                          <p:cTn id="101" fill="hold">
                            <p:stCondLst>
                              <p:cond delay="500"/>
                            </p:stCondLst>
                            <p:childTnLst>
                              <p:par>
                                <p:cTn id="102" nodeType="afterEffect" fill="hold" presetClass="entr" presetID="10">
                                  <p:stCondLst>
                                    <p:cond delay="0"/>
                                  </p:stCondLst>
                                  <p:childTnLst>
                                    <p:set>
                                      <p:cBhvr>
                                        <p:cTn id="103" dur="1" fill="hold">
                                          <p:stCondLst>
                                            <p:cond delay="0"/>
                                          </p:stCondLst>
                                        </p:cTn>
                                        <p:tgtEl>
                                          <p:spTgt spid="428"/>
                                        </p:tgtEl>
                                        <p:attrNameLst>
                                          <p:attrName>style.visibility</p:attrName>
                                        </p:attrNameLst>
                                      </p:cBhvr>
                                      <p:to>
                                        <p:strVal val="visible"/>
                                      </p:to>
                                    </p:set>
                                    <p:animEffect filter="fade" transition="in">
                                      <p:cBhvr additive="repl">
                                        <p:cTn id="104" dur="500"/>
                                        <p:tgtEl>
                                          <p:spTgt spid="428"/>
                                        </p:tgtEl>
                                      </p:cBhvr>
                                    </p:animEffect>
                                  </p:childTnLst>
                                </p:cTn>
                              </p:par>
                            </p:childTnLst>
                          </p:cTn>
                        </p:par>
                      </p:childTnLst>
                    </p:cTn>
                  </p:par>
                  <p:par>
                    <p:cTn id="105" fill="hold">
                      <p:stCondLst>
                        <p:cond delay="indefinite"/>
                      </p:stCondLst>
                      <p:childTnLst>
                        <p:par>
                          <p:cTn id="106" fill="hold">
                            <p:stCondLst>
                              <p:cond delay="0"/>
                            </p:stCondLst>
                            <p:childTnLst>
                              <p:par>
                                <p:cTn id="107" nodeType="clickEffect" fill="hold" presetClass="entr" presetID="10">
                                  <p:stCondLst>
                                    <p:cond delay="0"/>
                                  </p:stCondLst>
                                  <p:childTnLst>
                                    <p:set>
                                      <p:cBhvr>
                                        <p:cTn id="108" dur="1" fill="hold">
                                          <p:stCondLst>
                                            <p:cond delay="0"/>
                                          </p:stCondLst>
                                        </p:cTn>
                                        <p:tgtEl>
                                          <p:spTgt spid="430"/>
                                        </p:tgtEl>
                                        <p:attrNameLst>
                                          <p:attrName>style.visibility</p:attrName>
                                        </p:attrNameLst>
                                      </p:cBhvr>
                                      <p:to>
                                        <p:strVal val="visible"/>
                                      </p:to>
                                    </p:set>
                                    <p:animEffect filter="fade" transition="in">
                                      <p:cBhvr additive="repl">
                                        <p:cTn id="109" dur="500"/>
                                        <p:tgtEl>
                                          <p:spTgt spid="430"/>
                                        </p:tgtEl>
                                      </p:cBhvr>
                                    </p:animEffect>
                                  </p:childTnLst>
                                </p:cTn>
                              </p:par>
                              <p:par>
                                <p:cTn id="110" nodeType="withEffect" fill="hold" presetClass="entr" presetID="10">
                                  <p:stCondLst>
                                    <p:cond delay="0"/>
                                  </p:stCondLst>
                                  <p:childTnLst>
                                    <p:set>
                                      <p:cBhvr>
                                        <p:cTn id="111" dur="1" fill="hold">
                                          <p:stCondLst>
                                            <p:cond delay="0"/>
                                          </p:stCondLst>
                                        </p:cTn>
                                        <p:tgtEl>
                                          <p:spTgt spid="431"/>
                                        </p:tgtEl>
                                        <p:attrNameLst>
                                          <p:attrName>style.visibility</p:attrName>
                                        </p:attrNameLst>
                                      </p:cBhvr>
                                      <p:to>
                                        <p:strVal val="visible"/>
                                      </p:to>
                                    </p:set>
                                    <p:animEffect filter="fade" transition="in">
                                      <p:cBhvr additive="repl">
                                        <p:cTn id="112" dur="500"/>
                                        <p:tgtEl>
                                          <p:spTgt spid="431"/>
                                        </p:tgtEl>
                                      </p:cBhvr>
                                    </p:animEffect>
                                  </p:childTnLst>
                                </p:cTn>
                              </p:par>
                              <p:par>
                                <p:cTn id="113" nodeType="withEffect" fill="hold" presetClass="entr" presetID="10">
                                  <p:stCondLst>
                                    <p:cond delay="0"/>
                                  </p:stCondLst>
                                  <p:childTnLst>
                                    <p:set>
                                      <p:cBhvr>
                                        <p:cTn id="114" dur="1" fill="hold">
                                          <p:stCondLst>
                                            <p:cond delay="0"/>
                                          </p:stCondLst>
                                        </p:cTn>
                                        <p:tgtEl>
                                          <p:spTgt spid="429"/>
                                        </p:tgtEl>
                                        <p:attrNameLst>
                                          <p:attrName>style.visibility</p:attrName>
                                        </p:attrNameLst>
                                      </p:cBhvr>
                                      <p:to>
                                        <p:strVal val="visible"/>
                                      </p:to>
                                    </p:set>
                                    <p:animEffect filter="fade" transition="in">
                                      <p:cBhvr additive="repl">
                                        <p:cTn id="115" dur="500"/>
                                        <p:tgtEl>
                                          <p:spTgt spid="429"/>
                                        </p:tgtEl>
                                      </p:cBhvr>
                                    </p:animEffect>
                                  </p:childTnLst>
                                </p:cTn>
                              </p:par>
                              <p:par>
                                <p:cTn id="116" nodeType="withEffect" fill="hold" presetClass="entr" presetID="10">
                                  <p:stCondLst>
                                    <p:cond delay="0"/>
                                  </p:stCondLst>
                                  <p:childTnLst>
                                    <p:set>
                                      <p:cBhvr>
                                        <p:cTn id="117" dur="1" fill="hold">
                                          <p:stCondLst>
                                            <p:cond delay="0"/>
                                          </p:stCondLst>
                                        </p:cTn>
                                        <p:tgtEl>
                                          <p:spTgt spid="433"/>
                                        </p:tgtEl>
                                        <p:attrNameLst>
                                          <p:attrName>style.visibility</p:attrName>
                                        </p:attrNameLst>
                                      </p:cBhvr>
                                      <p:to>
                                        <p:strVal val="visible"/>
                                      </p:to>
                                    </p:set>
                                    <p:animEffect filter="fade" transition="in">
                                      <p:cBhvr additive="repl">
                                        <p:cTn id="118" dur="500"/>
                                        <p:tgtEl>
                                          <p:spTgt spid="433"/>
                                        </p:tgtEl>
                                      </p:cBhvr>
                                    </p:animEffect>
                                  </p:childTnLst>
                                </p:cTn>
                              </p:par>
                              <p:par>
                                <p:cTn id="119" nodeType="withEffect" fill="hold" presetClass="entr" presetID="10">
                                  <p:stCondLst>
                                    <p:cond delay="0"/>
                                  </p:stCondLst>
                                  <p:childTnLst>
                                    <p:set>
                                      <p:cBhvr>
                                        <p:cTn id="120" dur="1" fill="hold">
                                          <p:stCondLst>
                                            <p:cond delay="0"/>
                                          </p:stCondLst>
                                        </p:cTn>
                                        <p:tgtEl>
                                          <p:spTgt spid="434"/>
                                        </p:tgtEl>
                                        <p:attrNameLst>
                                          <p:attrName>style.visibility</p:attrName>
                                        </p:attrNameLst>
                                      </p:cBhvr>
                                      <p:to>
                                        <p:strVal val="visible"/>
                                      </p:to>
                                    </p:set>
                                    <p:animEffect filter="fade" transition="in">
                                      <p:cBhvr additive="repl">
                                        <p:cTn id="121" dur="5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title"/>
          </p:nvPr>
        </p:nvSpPr>
        <p:spPr>
          <a:xfrm>
            <a:off x="2345760" y="0"/>
            <a:ext cx="7416360" cy="68904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DEMOS</a:t>
            </a:r>
            <a:endParaRPr b="0" lang="en-US" sz="2800" spc="-1" strike="noStrike">
              <a:solidFill>
                <a:srgbClr val="000000"/>
              </a:solidFill>
              <a:latin typeface="Tahoma"/>
            </a:endParaRPr>
          </a:p>
        </p:txBody>
      </p:sp>
      <p:sp>
        <p:nvSpPr>
          <p:cNvPr id="436" name="PlaceHolder 2"/>
          <p:cNvSpPr>
            <a:spLocks noGrp="1"/>
          </p:cNvSpPr>
          <p:nvPr>
            <p:ph/>
          </p:nvPr>
        </p:nvSpPr>
        <p:spPr>
          <a:xfrm>
            <a:off x="758160" y="1790640"/>
            <a:ext cx="10591560" cy="4271040"/>
          </a:xfrm>
          <a:prstGeom prst="rect">
            <a:avLst/>
          </a:prstGeom>
          <a:noFill/>
          <a:ln w="9360">
            <a:noFill/>
          </a:ln>
        </p:spPr>
        <p:txBody>
          <a:bodyPr numCol="1" spcCol="0" anchor="t">
            <a:norm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Working with a Data Model</a:t>
            </a: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Creating </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Participants</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Topics</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Subscribers</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Publishers</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Data Readers</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Data Writers</a:t>
            </a:r>
            <a:endParaRPr b="0" lang="en-US" sz="2400" spc="-1" strike="noStrike">
              <a:solidFill>
                <a:srgbClr val="000000"/>
              </a:solidFill>
              <a:latin typeface="Tahoma"/>
            </a:endParaRPr>
          </a:p>
          <a:p>
            <a:pPr marL="457200" indent="-324000">
              <a:lnSpc>
                <a:spcPct val="100000"/>
              </a:lnSpc>
              <a:spcBef>
                <a:spcPts val="561"/>
              </a:spcBef>
              <a:buNone/>
              <a:tabLst>
                <a:tab algn="l" pos="0"/>
              </a:tabLst>
            </a:pPr>
            <a:endParaRPr b="0" lang="en-US" sz="2800" spc="-1" strike="noStrike">
              <a:solidFill>
                <a:srgbClr val="000000"/>
              </a:solidFill>
              <a:latin typeface="Arial Narrow"/>
            </a:endParaRPr>
          </a:p>
        </p:txBody>
      </p:sp>
      <p:grpSp>
        <p:nvGrpSpPr>
          <p:cNvPr id="437" name="Google Shape;384;p12"/>
          <p:cNvGrpSpPr/>
          <p:nvPr/>
        </p:nvGrpSpPr>
        <p:grpSpPr>
          <a:xfrm>
            <a:off x="4546800" y="1783080"/>
            <a:ext cx="7550280" cy="3947400"/>
            <a:chOff x="4546800" y="1783080"/>
            <a:chExt cx="7550280" cy="3947400"/>
          </a:xfrm>
        </p:grpSpPr>
        <p:sp>
          <p:nvSpPr>
            <p:cNvPr id="438" name="Google Shape;385;p12"/>
            <p:cNvSpPr/>
            <p:nvPr/>
          </p:nvSpPr>
          <p:spPr>
            <a:xfrm>
              <a:off x="8312040" y="2464200"/>
              <a:ext cx="360" cy="654120"/>
            </a:xfrm>
            <a:custGeom>
              <a:avLst/>
              <a:gdLst/>
              <a:ahLst/>
              <a:rect l="l" t="t" r="r" b="b"/>
              <a:pathLst>
                <a:path w="21600" h="21600">
                  <a:moveTo>
                    <a:pt x="0" y="0"/>
                  </a:moveTo>
                  <a:lnTo>
                    <a:pt x="21600" y="21600"/>
                  </a:lnTo>
                </a:path>
              </a:pathLst>
            </a:custGeom>
            <a:noFill/>
            <a:ln w="50800">
              <a:solidFill>
                <a:srgbClr val="ec8b22"/>
              </a:solidFill>
              <a:round/>
              <a:tailEnd len="med" type="triangle" w="med"/>
            </a:ln>
            <a:effectLst>
              <a:outerShdw dir="3595144" dist="76133" rotWithShape="0">
                <a:srgbClr val="000000">
                  <a:alpha val="12000"/>
                </a:srgbClr>
              </a:outerShdw>
            </a:effectLst>
          </p:spPr>
          <p:style>
            <a:lnRef idx="0"/>
            <a:fillRef idx="0"/>
            <a:effectRef idx="0"/>
            <a:fontRef idx="minor"/>
          </p:style>
        </p:sp>
        <p:sp>
          <p:nvSpPr>
            <p:cNvPr id="439" name="Google Shape;386;p12"/>
            <p:cNvSpPr/>
            <p:nvPr/>
          </p:nvSpPr>
          <p:spPr>
            <a:xfrm>
              <a:off x="9166680" y="2470320"/>
              <a:ext cx="917640" cy="674640"/>
            </a:xfrm>
            <a:custGeom>
              <a:avLst/>
              <a:gdLst/>
              <a:ahLst/>
              <a:rect l="l" t="t" r="r" b="b"/>
              <a:pathLst>
                <a:path w="21600" h="21600">
                  <a:moveTo>
                    <a:pt x="0" y="0"/>
                  </a:moveTo>
                  <a:lnTo>
                    <a:pt x="21600" y="21600"/>
                  </a:lnTo>
                </a:path>
              </a:pathLst>
            </a:custGeom>
            <a:noFill/>
            <a:ln w="50800">
              <a:solidFill>
                <a:srgbClr val="ec8b22"/>
              </a:solidFill>
              <a:round/>
              <a:tailEnd len="med" type="triangle" w="med"/>
            </a:ln>
            <a:effectLst>
              <a:outerShdw dir="3595144" dist="76133" rotWithShape="0">
                <a:srgbClr val="000000">
                  <a:alpha val="12000"/>
                </a:srgbClr>
              </a:outerShdw>
            </a:effectLst>
          </p:spPr>
          <p:style>
            <a:lnRef idx="0"/>
            <a:fillRef idx="0"/>
            <a:effectRef idx="0"/>
            <a:fontRef idx="minor"/>
          </p:style>
        </p:sp>
        <p:sp>
          <p:nvSpPr>
            <p:cNvPr id="440" name="Google Shape;387;p12"/>
            <p:cNvSpPr/>
            <p:nvPr/>
          </p:nvSpPr>
          <p:spPr>
            <a:xfrm flipH="1">
              <a:off x="6489000" y="2459880"/>
              <a:ext cx="917640" cy="674640"/>
            </a:xfrm>
            <a:custGeom>
              <a:avLst/>
              <a:gdLst/>
              <a:ahLst/>
              <a:rect l="l" t="t" r="r" b="b"/>
              <a:pathLst>
                <a:path w="21600" h="21600">
                  <a:moveTo>
                    <a:pt x="0" y="0"/>
                  </a:moveTo>
                  <a:lnTo>
                    <a:pt x="21600" y="21600"/>
                  </a:lnTo>
                </a:path>
              </a:pathLst>
            </a:custGeom>
            <a:noFill/>
            <a:ln w="50800">
              <a:solidFill>
                <a:srgbClr val="ec8b22"/>
              </a:solidFill>
              <a:round/>
              <a:tailEnd len="med" type="triangle" w="med"/>
            </a:ln>
            <a:effectLst>
              <a:outerShdw dir="3595144" dist="76133" rotWithShape="0">
                <a:srgbClr val="000000">
                  <a:alpha val="12000"/>
                </a:srgbClr>
              </a:outerShdw>
            </a:effectLst>
          </p:spPr>
          <p:style>
            <a:lnRef idx="0"/>
            <a:fillRef idx="0"/>
            <a:effectRef idx="0"/>
            <a:fontRef idx="minor"/>
          </p:style>
        </p:sp>
        <p:sp>
          <p:nvSpPr>
            <p:cNvPr id="441" name="Google Shape;388;p12"/>
            <p:cNvSpPr/>
            <p:nvPr/>
          </p:nvSpPr>
          <p:spPr>
            <a:xfrm flipH="1">
              <a:off x="6312600" y="3799080"/>
              <a:ext cx="18720" cy="857880"/>
            </a:xfrm>
            <a:custGeom>
              <a:avLst/>
              <a:gdLst/>
              <a:ahLst/>
              <a:rect l="l" t="t" r="r" b="b"/>
              <a:pathLst>
                <a:path w="21600" h="21600">
                  <a:moveTo>
                    <a:pt x="0" y="0"/>
                  </a:moveTo>
                  <a:lnTo>
                    <a:pt x="21600" y="21600"/>
                  </a:lnTo>
                </a:path>
              </a:pathLst>
            </a:custGeom>
            <a:noFill/>
            <a:ln w="50800">
              <a:solidFill>
                <a:srgbClr val="ec8b22"/>
              </a:solidFill>
              <a:round/>
              <a:tailEnd len="med" type="triangle" w="med"/>
            </a:ln>
            <a:effectLst>
              <a:outerShdw dir="3595144" dist="76133" rotWithShape="0">
                <a:srgbClr val="000000">
                  <a:alpha val="12000"/>
                </a:srgbClr>
              </a:outerShdw>
            </a:effectLst>
          </p:spPr>
          <p:style>
            <a:lnRef idx="0"/>
            <a:fillRef idx="0"/>
            <a:effectRef idx="0"/>
            <a:fontRef idx="minor"/>
          </p:style>
        </p:sp>
        <p:sp>
          <p:nvSpPr>
            <p:cNvPr id="442" name="Google Shape;389;p12"/>
            <p:cNvSpPr/>
            <p:nvPr/>
          </p:nvSpPr>
          <p:spPr>
            <a:xfrm>
              <a:off x="6764400" y="3792240"/>
              <a:ext cx="1287360" cy="1248480"/>
            </a:xfrm>
            <a:custGeom>
              <a:avLst/>
              <a:gdLst/>
              <a:ahLst/>
              <a:rect l="l" t="t" r="r" b="b"/>
              <a:pathLst>
                <a:path w="21600" h="21600">
                  <a:moveTo>
                    <a:pt x="0" y="21600"/>
                  </a:moveTo>
                  <a:lnTo>
                    <a:pt x="21600" y="21600"/>
                  </a:lnTo>
                  <a:lnTo>
                    <a:pt x="21600" y="0"/>
                  </a:lnTo>
                </a:path>
              </a:pathLst>
            </a:custGeom>
            <a:noFill/>
            <a:ln w="50800">
              <a:solidFill>
                <a:srgbClr val="ec8b22"/>
              </a:solidFill>
              <a:round/>
              <a:tailEnd len="med" type="triangle" w="med"/>
            </a:ln>
            <a:effectLst>
              <a:outerShdw dir="3595144" dist="76133" rotWithShape="0">
                <a:srgbClr val="000000">
                  <a:alpha val="12000"/>
                </a:srgbClr>
              </a:outerShdw>
            </a:effectLst>
          </p:spPr>
          <p:style>
            <a:lnRef idx="0"/>
            <a:fillRef idx="0"/>
            <a:effectRef idx="0"/>
            <a:fontRef idx="minor"/>
          </p:style>
        </p:sp>
        <p:sp>
          <p:nvSpPr>
            <p:cNvPr id="443" name="Google Shape;390;p12"/>
            <p:cNvSpPr/>
            <p:nvPr/>
          </p:nvSpPr>
          <p:spPr>
            <a:xfrm>
              <a:off x="8512560" y="3778560"/>
              <a:ext cx="1287360" cy="1261800"/>
            </a:xfrm>
            <a:custGeom>
              <a:avLst/>
              <a:gdLst/>
              <a:ahLst/>
              <a:rect l="l" t="t" r="r" b="b"/>
              <a:pathLst>
                <a:path w="21600" h="21600">
                  <a:moveTo>
                    <a:pt x="21600" y="21600"/>
                  </a:moveTo>
                  <a:lnTo>
                    <a:pt x="0" y="21600"/>
                  </a:lnTo>
                  <a:lnTo>
                    <a:pt x="0" y="0"/>
                  </a:lnTo>
                </a:path>
              </a:pathLst>
            </a:custGeom>
            <a:noFill/>
            <a:ln w="50800">
              <a:solidFill>
                <a:srgbClr val="ec8b22"/>
              </a:solidFill>
              <a:round/>
              <a:tailEnd len="med" type="triangle" w="med"/>
            </a:ln>
            <a:effectLst>
              <a:outerShdw dir="3595144" dist="76133" rotWithShape="0">
                <a:srgbClr val="000000">
                  <a:alpha val="12000"/>
                </a:srgbClr>
              </a:outerShdw>
            </a:effectLst>
          </p:spPr>
          <p:style>
            <a:lnRef idx="0"/>
            <a:fillRef idx="0"/>
            <a:effectRef idx="0"/>
            <a:fontRef idx="minor"/>
          </p:style>
        </p:sp>
        <p:grpSp>
          <p:nvGrpSpPr>
            <p:cNvPr id="444" name="Google Shape;391;p12"/>
            <p:cNvGrpSpPr/>
            <p:nvPr/>
          </p:nvGrpSpPr>
          <p:grpSpPr>
            <a:xfrm>
              <a:off x="7375680" y="1783080"/>
              <a:ext cx="1828440" cy="700560"/>
              <a:chOff x="7375680" y="1783080"/>
              <a:chExt cx="1828440" cy="700560"/>
            </a:xfrm>
          </p:grpSpPr>
          <p:sp>
            <p:nvSpPr>
              <p:cNvPr id="445" name="Google Shape;392;p12"/>
              <p:cNvSpPr/>
              <p:nvPr/>
            </p:nvSpPr>
            <p:spPr>
              <a:xfrm>
                <a:off x="7375680" y="1790640"/>
                <a:ext cx="1828440" cy="685440"/>
              </a:xfrm>
              <a:prstGeom prst="rect">
                <a:avLst/>
              </a:prstGeom>
              <a:solidFill>
                <a:srgbClr val="086aab"/>
              </a:solidFill>
              <a:ln w="0">
                <a:noFill/>
              </a:ln>
              <a:effectLst>
                <a:outerShdw dir="3595885" dist="79036" rotWithShape="0">
                  <a:srgbClr val="000000">
                    <a:alpha val="12000"/>
                  </a:srgbClr>
                </a:outerShdw>
              </a:effectLst>
            </p:spPr>
            <p:style>
              <a:lnRef idx="0"/>
              <a:fillRef idx="0"/>
              <a:effectRef idx="0"/>
              <a:fontRef idx="minor"/>
            </p:style>
          </p:sp>
          <p:sp>
            <p:nvSpPr>
              <p:cNvPr id="446" name="Google Shape;393;p12"/>
              <p:cNvSpPr/>
              <p:nvPr/>
            </p:nvSpPr>
            <p:spPr>
              <a:xfrm>
                <a:off x="7375680" y="1783080"/>
                <a:ext cx="1828440" cy="700560"/>
              </a:xfrm>
              <a:prstGeom prst="rect">
                <a:avLst/>
              </a:prstGeom>
              <a:noFill/>
              <a:ln w="0">
                <a:noFill/>
              </a:ln>
            </p:spPr>
            <p:style>
              <a:lnRef idx="0"/>
              <a:fillRef idx="0"/>
              <a:effectRef idx="0"/>
              <a:fontRef idx="minor"/>
            </p:style>
            <p:txBody>
              <a:bodyPr lIns="45720" rIns="45720" anchor="ctr">
                <a:spAutoFit/>
              </a:bodyPr>
              <a:p>
                <a:pPr algn="ctr">
                  <a:lnSpc>
                    <a:spcPct val="100000"/>
                  </a:lnSpc>
                  <a:buNone/>
                  <a:tabLst>
                    <a:tab algn="l" pos="0"/>
                  </a:tabLst>
                </a:pPr>
                <a:r>
                  <a:rPr b="0" lang="en-US" sz="2000" spc="-1" strike="noStrike">
                    <a:solidFill>
                      <a:srgbClr val="f7f2e3"/>
                    </a:solidFill>
                    <a:latin typeface="Arial Narrow"/>
                    <a:ea typeface="Arial Narrow"/>
                  </a:rPr>
                  <a:t>Domain Participant</a:t>
                </a:r>
                <a:endParaRPr b="0" lang="en-US" sz="2000" spc="-1" strike="noStrike">
                  <a:latin typeface="Arial"/>
                </a:endParaRPr>
              </a:p>
            </p:txBody>
          </p:sp>
        </p:grpSp>
        <p:grpSp>
          <p:nvGrpSpPr>
            <p:cNvPr id="447" name="Google Shape;394;p12"/>
            <p:cNvGrpSpPr/>
            <p:nvPr/>
          </p:nvGrpSpPr>
          <p:grpSpPr>
            <a:xfrm>
              <a:off x="7407720" y="3107880"/>
              <a:ext cx="1828440" cy="685440"/>
              <a:chOff x="7407720" y="3107880"/>
              <a:chExt cx="1828440" cy="685440"/>
            </a:xfrm>
          </p:grpSpPr>
          <p:sp>
            <p:nvSpPr>
              <p:cNvPr id="448" name="Google Shape;395;p12"/>
              <p:cNvSpPr/>
              <p:nvPr/>
            </p:nvSpPr>
            <p:spPr>
              <a:xfrm>
                <a:off x="7407720" y="3107880"/>
                <a:ext cx="1828440" cy="685440"/>
              </a:xfrm>
              <a:prstGeom prst="rect">
                <a:avLst/>
              </a:prstGeom>
              <a:solidFill>
                <a:srgbClr val="086aab"/>
              </a:solidFill>
              <a:ln w="0">
                <a:noFill/>
              </a:ln>
              <a:effectLst>
                <a:outerShdw dir="3595885" dist="79036" rotWithShape="0">
                  <a:srgbClr val="000000">
                    <a:alpha val="12000"/>
                  </a:srgbClr>
                </a:outerShdw>
              </a:effectLst>
            </p:spPr>
            <p:style>
              <a:lnRef idx="0"/>
              <a:fillRef idx="0"/>
              <a:effectRef idx="0"/>
              <a:fontRef idx="minor"/>
            </p:style>
          </p:sp>
          <p:sp>
            <p:nvSpPr>
              <p:cNvPr id="449" name="Google Shape;396;p12"/>
              <p:cNvSpPr/>
              <p:nvPr/>
            </p:nvSpPr>
            <p:spPr>
              <a:xfrm>
                <a:off x="7407720" y="3252960"/>
                <a:ext cx="1828440" cy="395640"/>
              </a:xfrm>
              <a:prstGeom prst="rect">
                <a:avLst/>
              </a:prstGeom>
              <a:noFill/>
              <a:ln w="0">
                <a:noFill/>
              </a:ln>
            </p:spPr>
            <p:style>
              <a:lnRef idx="0"/>
              <a:fillRef idx="0"/>
              <a:effectRef idx="0"/>
              <a:fontRef idx="minor"/>
            </p:style>
            <p:txBody>
              <a:bodyPr lIns="45720" rIns="45720" anchor="ctr">
                <a:spAutoFit/>
              </a:bodyPr>
              <a:p>
                <a:pPr algn="ctr">
                  <a:lnSpc>
                    <a:spcPct val="100000"/>
                  </a:lnSpc>
                  <a:buNone/>
                  <a:tabLst>
                    <a:tab algn="l" pos="0"/>
                  </a:tabLst>
                </a:pPr>
                <a:r>
                  <a:rPr b="0" lang="en-US" sz="2000" spc="-1" strike="noStrike">
                    <a:solidFill>
                      <a:srgbClr val="f7f2e3"/>
                    </a:solidFill>
                    <a:latin typeface="Arial Narrow"/>
                    <a:ea typeface="Arial Narrow"/>
                  </a:rPr>
                  <a:t>Topic</a:t>
                </a:r>
                <a:endParaRPr b="0" lang="en-US" sz="2000" spc="-1" strike="noStrike">
                  <a:latin typeface="Arial"/>
                </a:endParaRPr>
              </a:p>
            </p:txBody>
          </p:sp>
        </p:grpSp>
        <p:grpSp>
          <p:nvGrpSpPr>
            <p:cNvPr id="450" name="Google Shape;397;p12"/>
            <p:cNvGrpSpPr/>
            <p:nvPr/>
          </p:nvGrpSpPr>
          <p:grpSpPr>
            <a:xfrm>
              <a:off x="5416560" y="3118680"/>
              <a:ext cx="1828440" cy="685440"/>
              <a:chOff x="5416560" y="3118680"/>
              <a:chExt cx="1828440" cy="685440"/>
            </a:xfrm>
          </p:grpSpPr>
          <p:sp>
            <p:nvSpPr>
              <p:cNvPr id="451" name="Google Shape;398;p12"/>
              <p:cNvSpPr/>
              <p:nvPr/>
            </p:nvSpPr>
            <p:spPr>
              <a:xfrm>
                <a:off x="5416560" y="3118680"/>
                <a:ext cx="1828440" cy="685440"/>
              </a:xfrm>
              <a:prstGeom prst="rect">
                <a:avLst/>
              </a:prstGeom>
              <a:solidFill>
                <a:srgbClr val="086aab"/>
              </a:solidFill>
              <a:ln w="0">
                <a:noFill/>
              </a:ln>
              <a:effectLst>
                <a:outerShdw dir="3595885" dist="79036" rotWithShape="0">
                  <a:srgbClr val="000000">
                    <a:alpha val="12000"/>
                  </a:srgbClr>
                </a:outerShdw>
              </a:effectLst>
            </p:spPr>
            <p:style>
              <a:lnRef idx="0"/>
              <a:fillRef idx="0"/>
              <a:effectRef idx="0"/>
              <a:fontRef idx="minor"/>
            </p:style>
          </p:sp>
          <p:sp>
            <p:nvSpPr>
              <p:cNvPr id="452" name="Google Shape;399;p12"/>
              <p:cNvSpPr/>
              <p:nvPr/>
            </p:nvSpPr>
            <p:spPr>
              <a:xfrm>
                <a:off x="5416560" y="3263760"/>
                <a:ext cx="1828440" cy="395640"/>
              </a:xfrm>
              <a:prstGeom prst="rect">
                <a:avLst/>
              </a:prstGeom>
              <a:noFill/>
              <a:ln w="0">
                <a:noFill/>
              </a:ln>
            </p:spPr>
            <p:style>
              <a:lnRef idx="0"/>
              <a:fillRef idx="0"/>
              <a:effectRef idx="0"/>
              <a:fontRef idx="minor"/>
            </p:style>
            <p:txBody>
              <a:bodyPr lIns="45720" rIns="45720" anchor="ctr">
                <a:spAutoFit/>
              </a:bodyPr>
              <a:p>
                <a:pPr algn="ctr">
                  <a:lnSpc>
                    <a:spcPct val="100000"/>
                  </a:lnSpc>
                  <a:buNone/>
                  <a:tabLst>
                    <a:tab algn="l" pos="0"/>
                  </a:tabLst>
                </a:pPr>
                <a:r>
                  <a:rPr b="0" lang="en-US" sz="2000" spc="-1" strike="noStrike">
                    <a:solidFill>
                      <a:srgbClr val="f7f2e3"/>
                    </a:solidFill>
                    <a:latin typeface="Arial Narrow"/>
                    <a:ea typeface="Arial Narrow"/>
                  </a:rPr>
                  <a:t>Publisher</a:t>
                </a:r>
                <a:endParaRPr b="0" lang="en-US" sz="2000" spc="-1" strike="noStrike">
                  <a:latin typeface="Arial"/>
                </a:endParaRPr>
              </a:p>
            </p:txBody>
          </p:sp>
        </p:grpSp>
        <p:grpSp>
          <p:nvGrpSpPr>
            <p:cNvPr id="453" name="Google Shape;400;p12"/>
            <p:cNvGrpSpPr/>
            <p:nvPr/>
          </p:nvGrpSpPr>
          <p:grpSpPr>
            <a:xfrm>
              <a:off x="5353920" y="4673520"/>
              <a:ext cx="1828440" cy="685440"/>
              <a:chOff x="5353920" y="4673520"/>
              <a:chExt cx="1828440" cy="685440"/>
            </a:xfrm>
          </p:grpSpPr>
          <p:sp>
            <p:nvSpPr>
              <p:cNvPr id="454" name="Google Shape;401;p12"/>
              <p:cNvSpPr/>
              <p:nvPr/>
            </p:nvSpPr>
            <p:spPr>
              <a:xfrm>
                <a:off x="5353920" y="4673520"/>
                <a:ext cx="1828440" cy="685440"/>
              </a:xfrm>
              <a:prstGeom prst="rect">
                <a:avLst/>
              </a:prstGeom>
              <a:solidFill>
                <a:srgbClr val="086aab"/>
              </a:solidFill>
              <a:ln w="0">
                <a:noFill/>
              </a:ln>
              <a:effectLst>
                <a:outerShdw dir="3595885" dist="79036" rotWithShape="0">
                  <a:srgbClr val="000000">
                    <a:alpha val="12000"/>
                  </a:srgbClr>
                </a:outerShdw>
              </a:effectLst>
            </p:spPr>
            <p:style>
              <a:lnRef idx="0"/>
              <a:fillRef idx="0"/>
              <a:effectRef idx="0"/>
              <a:fontRef idx="minor"/>
            </p:style>
          </p:sp>
          <p:sp>
            <p:nvSpPr>
              <p:cNvPr id="455" name="Google Shape;402;p12"/>
              <p:cNvSpPr/>
              <p:nvPr/>
            </p:nvSpPr>
            <p:spPr>
              <a:xfrm>
                <a:off x="5353920" y="4818600"/>
                <a:ext cx="1828440" cy="395640"/>
              </a:xfrm>
              <a:prstGeom prst="rect">
                <a:avLst/>
              </a:prstGeom>
              <a:noFill/>
              <a:ln w="0">
                <a:noFill/>
              </a:ln>
            </p:spPr>
            <p:style>
              <a:lnRef idx="0"/>
              <a:fillRef idx="0"/>
              <a:effectRef idx="0"/>
              <a:fontRef idx="minor"/>
            </p:style>
            <p:txBody>
              <a:bodyPr lIns="45720" rIns="45720" anchor="ctr">
                <a:spAutoFit/>
              </a:bodyPr>
              <a:p>
                <a:pPr algn="ctr">
                  <a:lnSpc>
                    <a:spcPct val="100000"/>
                  </a:lnSpc>
                  <a:buNone/>
                  <a:tabLst>
                    <a:tab algn="l" pos="0"/>
                  </a:tabLst>
                </a:pPr>
                <a:r>
                  <a:rPr b="0" lang="en-US" sz="2000" spc="-1" strike="noStrike">
                    <a:solidFill>
                      <a:srgbClr val="f7f2e3"/>
                    </a:solidFill>
                    <a:latin typeface="Arial Narrow"/>
                    <a:ea typeface="Arial Narrow"/>
                  </a:rPr>
                  <a:t>DataWriter</a:t>
                </a:r>
                <a:endParaRPr b="0" lang="en-US" sz="2000" spc="-1" strike="noStrike">
                  <a:latin typeface="Arial"/>
                </a:endParaRPr>
              </a:p>
            </p:txBody>
          </p:sp>
        </p:grpSp>
        <p:grpSp>
          <p:nvGrpSpPr>
            <p:cNvPr id="456" name="Google Shape;403;p12"/>
            <p:cNvGrpSpPr/>
            <p:nvPr/>
          </p:nvGrpSpPr>
          <p:grpSpPr>
            <a:xfrm>
              <a:off x="9378720" y="4673520"/>
              <a:ext cx="1828440" cy="685440"/>
              <a:chOff x="9378720" y="4673520"/>
              <a:chExt cx="1828440" cy="685440"/>
            </a:xfrm>
          </p:grpSpPr>
          <p:sp>
            <p:nvSpPr>
              <p:cNvPr id="457" name="Google Shape;404;p12"/>
              <p:cNvSpPr/>
              <p:nvPr/>
            </p:nvSpPr>
            <p:spPr>
              <a:xfrm>
                <a:off x="9378720" y="4673520"/>
                <a:ext cx="1828440" cy="685440"/>
              </a:xfrm>
              <a:prstGeom prst="rect">
                <a:avLst/>
              </a:prstGeom>
              <a:solidFill>
                <a:srgbClr val="086aab"/>
              </a:solidFill>
              <a:ln w="0">
                <a:noFill/>
              </a:ln>
              <a:effectLst>
                <a:outerShdw dir="3595885" dist="79036" rotWithShape="0">
                  <a:srgbClr val="000000">
                    <a:alpha val="12000"/>
                  </a:srgbClr>
                </a:outerShdw>
              </a:effectLst>
            </p:spPr>
            <p:style>
              <a:lnRef idx="0"/>
              <a:fillRef idx="0"/>
              <a:effectRef idx="0"/>
              <a:fontRef idx="minor"/>
            </p:style>
          </p:sp>
          <p:sp>
            <p:nvSpPr>
              <p:cNvPr id="458" name="Google Shape;405;p12"/>
              <p:cNvSpPr/>
              <p:nvPr/>
            </p:nvSpPr>
            <p:spPr>
              <a:xfrm>
                <a:off x="9378720" y="4818600"/>
                <a:ext cx="1828440" cy="395640"/>
              </a:xfrm>
              <a:prstGeom prst="rect">
                <a:avLst/>
              </a:prstGeom>
              <a:noFill/>
              <a:ln w="0">
                <a:noFill/>
              </a:ln>
            </p:spPr>
            <p:style>
              <a:lnRef idx="0"/>
              <a:fillRef idx="0"/>
              <a:effectRef idx="0"/>
              <a:fontRef idx="minor"/>
            </p:style>
            <p:txBody>
              <a:bodyPr lIns="45720" rIns="45720" anchor="ctr">
                <a:spAutoFit/>
              </a:bodyPr>
              <a:p>
                <a:pPr algn="ctr">
                  <a:lnSpc>
                    <a:spcPct val="100000"/>
                  </a:lnSpc>
                  <a:buNone/>
                  <a:tabLst>
                    <a:tab algn="l" pos="0"/>
                  </a:tabLst>
                </a:pPr>
                <a:r>
                  <a:rPr b="0" lang="en-US" sz="2000" spc="-1" strike="noStrike">
                    <a:solidFill>
                      <a:srgbClr val="f7f2e3"/>
                    </a:solidFill>
                    <a:latin typeface="Arial Narrow"/>
                    <a:ea typeface="Arial Narrow"/>
                  </a:rPr>
                  <a:t>DataReader</a:t>
                </a:r>
                <a:endParaRPr b="0" lang="en-US" sz="2000" spc="-1" strike="noStrike">
                  <a:latin typeface="Arial"/>
                </a:endParaRPr>
              </a:p>
            </p:txBody>
          </p:sp>
        </p:grpSp>
        <p:sp>
          <p:nvSpPr>
            <p:cNvPr id="459" name="Google Shape;406;p12"/>
            <p:cNvSpPr/>
            <p:nvPr/>
          </p:nvSpPr>
          <p:spPr>
            <a:xfrm>
              <a:off x="7164720" y="4984560"/>
              <a:ext cx="1065600" cy="365400"/>
            </a:xfrm>
            <a:prstGeom prst="rect">
              <a:avLst/>
            </a:prstGeom>
            <a:noFill/>
            <a:ln w="0">
              <a:noFill/>
            </a:ln>
          </p:spPr>
          <p:style>
            <a:lnRef idx="0"/>
            <a:fillRef idx="0"/>
            <a:effectRef idx="0"/>
            <a:fontRef idx="minor"/>
          </p:style>
          <p:txBody>
            <a:bodyPr lIns="45720" rIns="45720" anchor="t">
              <a:spAutoFit/>
            </a:bodyPr>
            <a:p>
              <a:pPr>
                <a:lnSpc>
                  <a:spcPct val="100000"/>
                </a:lnSpc>
                <a:buNone/>
                <a:tabLst>
                  <a:tab algn="l" pos="0"/>
                </a:tabLst>
              </a:pPr>
              <a:r>
                <a:rPr b="0" i="1" lang="en-US" sz="1800" spc="-1" strike="noStrike">
                  <a:solidFill>
                    <a:srgbClr val="000000"/>
                  </a:solidFill>
                  <a:latin typeface="Arial Narrow"/>
                  <a:ea typeface="Arial Narrow"/>
                </a:rPr>
                <a:t>&lt;&lt; uses &gt;&gt;</a:t>
              </a:r>
              <a:endParaRPr b="0" lang="en-US" sz="1800" spc="-1" strike="noStrike">
                <a:latin typeface="Arial"/>
              </a:endParaRPr>
            </a:p>
          </p:txBody>
        </p:sp>
        <p:sp>
          <p:nvSpPr>
            <p:cNvPr id="460" name="Google Shape;407;p12"/>
            <p:cNvSpPr/>
            <p:nvPr/>
          </p:nvSpPr>
          <p:spPr>
            <a:xfrm>
              <a:off x="8395200" y="4948200"/>
              <a:ext cx="1065600" cy="365400"/>
            </a:xfrm>
            <a:prstGeom prst="rect">
              <a:avLst/>
            </a:prstGeom>
            <a:noFill/>
            <a:ln w="0">
              <a:noFill/>
            </a:ln>
          </p:spPr>
          <p:style>
            <a:lnRef idx="0"/>
            <a:fillRef idx="0"/>
            <a:effectRef idx="0"/>
            <a:fontRef idx="minor"/>
          </p:style>
          <p:txBody>
            <a:bodyPr lIns="45720" rIns="45720" anchor="t">
              <a:spAutoFit/>
            </a:bodyPr>
            <a:p>
              <a:pPr>
                <a:lnSpc>
                  <a:spcPct val="100000"/>
                </a:lnSpc>
                <a:buNone/>
                <a:tabLst>
                  <a:tab algn="l" pos="0"/>
                </a:tabLst>
              </a:pPr>
              <a:r>
                <a:rPr b="0" i="1" lang="en-US" sz="1800" spc="-1" strike="noStrike">
                  <a:solidFill>
                    <a:srgbClr val="000000"/>
                  </a:solidFill>
                  <a:latin typeface="Arial Narrow"/>
                  <a:ea typeface="Arial Narrow"/>
                </a:rPr>
                <a:t>&lt;&lt; uses &gt;&gt;</a:t>
              </a:r>
              <a:endParaRPr b="0" lang="en-US" sz="1800" spc="-1" strike="noStrike">
                <a:latin typeface="Arial"/>
              </a:endParaRPr>
            </a:p>
          </p:txBody>
        </p:sp>
        <p:sp>
          <p:nvSpPr>
            <p:cNvPr id="461" name="Google Shape;408;p12"/>
            <p:cNvSpPr/>
            <p:nvPr/>
          </p:nvSpPr>
          <p:spPr>
            <a:xfrm>
              <a:off x="8529120" y="5365080"/>
              <a:ext cx="3567960" cy="365400"/>
            </a:xfrm>
            <a:prstGeom prst="rect">
              <a:avLst/>
            </a:prstGeom>
            <a:noFill/>
            <a:ln w="0">
              <a:noFill/>
            </a:ln>
          </p:spPr>
          <p:style>
            <a:lnRef idx="0"/>
            <a:fillRef idx="0"/>
            <a:effectRef idx="0"/>
            <a:fontRef idx="minor"/>
          </p:style>
          <p:txBody>
            <a:bodyPr lIns="45720" rIns="45720" anchor="t">
              <a:spAutoFit/>
            </a:bodyPr>
            <a:p>
              <a:pPr algn="ctr">
                <a:lnSpc>
                  <a:spcPct val="100000"/>
                </a:lnSpc>
                <a:buNone/>
                <a:tabLst>
                  <a:tab algn="l" pos="0"/>
                </a:tabLst>
              </a:pPr>
              <a:r>
                <a:rPr b="0" lang="en-US" sz="1800" spc="-1" strike="noStrike">
                  <a:solidFill>
                    <a:srgbClr val="000000"/>
                  </a:solidFill>
                  <a:latin typeface="Arial Narrow"/>
                  <a:ea typeface="Arial Narrow"/>
                </a:rPr>
                <a:t>Subscribes to data from DDS Topic</a:t>
              </a:r>
              <a:endParaRPr b="0" lang="en-US" sz="1800" spc="-1" strike="noStrike">
                <a:latin typeface="Arial"/>
              </a:endParaRPr>
            </a:p>
          </p:txBody>
        </p:sp>
        <p:sp>
          <p:nvSpPr>
            <p:cNvPr id="462" name="Google Shape;409;p12"/>
            <p:cNvSpPr/>
            <p:nvPr/>
          </p:nvSpPr>
          <p:spPr>
            <a:xfrm>
              <a:off x="6396120" y="4154760"/>
              <a:ext cx="1388520" cy="365400"/>
            </a:xfrm>
            <a:prstGeom prst="rect">
              <a:avLst/>
            </a:prstGeom>
            <a:noFill/>
            <a:ln w="0">
              <a:noFill/>
            </a:ln>
          </p:spPr>
          <p:style>
            <a:lnRef idx="0"/>
            <a:fillRef idx="0"/>
            <a:effectRef idx="0"/>
            <a:fontRef idx="minor"/>
          </p:style>
          <p:txBody>
            <a:bodyPr lIns="45720" rIns="45720" anchor="t">
              <a:spAutoFit/>
            </a:bodyPr>
            <a:p>
              <a:pPr>
                <a:lnSpc>
                  <a:spcPct val="100000"/>
                </a:lnSpc>
                <a:buNone/>
                <a:tabLst>
                  <a:tab algn="l" pos="0"/>
                </a:tabLst>
              </a:pPr>
              <a:r>
                <a:rPr b="0" i="1" lang="en-US" sz="1800" spc="-1" strike="noStrike">
                  <a:solidFill>
                    <a:srgbClr val="000000"/>
                  </a:solidFill>
                  <a:latin typeface="Arial Narrow"/>
                  <a:ea typeface="Arial Narrow"/>
                </a:rPr>
                <a:t>&lt;&lt; creates &gt;&gt;</a:t>
              </a:r>
              <a:endParaRPr b="0" lang="en-US" sz="1800" spc="-1" strike="noStrike">
                <a:latin typeface="Arial"/>
              </a:endParaRPr>
            </a:p>
          </p:txBody>
        </p:sp>
        <p:sp>
          <p:nvSpPr>
            <p:cNvPr id="463" name="Google Shape;410;p12"/>
            <p:cNvSpPr/>
            <p:nvPr/>
          </p:nvSpPr>
          <p:spPr>
            <a:xfrm>
              <a:off x="9068040" y="4161600"/>
              <a:ext cx="1388520" cy="365400"/>
            </a:xfrm>
            <a:prstGeom prst="rect">
              <a:avLst/>
            </a:prstGeom>
            <a:noFill/>
            <a:ln w="0">
              <a:noFill/>
            </a:ln>
          </p:spPr>
          <p:style>
            <a:lnRef idx="0"/>
            <a:fillRef idx="0"/>
            <a:effectRef idx="0"/>
            <a:fontRef idx="minor"/>
          </p:style>
          <p:txBody>
            <a:bodyPr lIns="45720" rIns="45720" anchor="t">
              <a:spAutoFit/>
            </a:bodyPr>
            <a:p>
              <a:pPr>
                <a:lnSpc>
                  <a:spcPct val="100000"/>
                </a:lnSpc>
                <a:buNone/>
                <a:tabLst>
                  <a:tab algn="l" pos="0"/>
                </a:tabLst>
              </a:pPr>
              <a:r>
                <a:rPr b="0" i="1" lang="en-US" sz="1800" spc="-1" strike="noStrike">
                  <a:solidFill>
                    <a:srgbClr val="000000"/>
                  </a:solidFill>
                  <a:latin typeface="Arial Narrow"/>
                  <a:ea typeface="Arial Narrow"/>
                </a:rPr>
                <a:t>&lt;&lt; creates &gt;&gt;</a:t>
              </a:r>
              <a:endParaRPr b="0" lang="en-US" sz="1800" spc="-1" strike="noStrike">
                <a:latin typeface="Arial"/>
              </a:endParaRPr>
            </a:p>
          </p:txBody>
        </p:sp>
        <p:sp>
          <p:nvSpPr>
            <p:cNvPr id="464" name="Google Shape;411;p12"/>
            <p:cNvSpPr/>
            <p:nvPr/>
          </p:nvSpPr>
          <p:spPr>
            <a:xfrm flipH="1">
              <a:off x="10303560" y="3799080"/>
              <a:ext cx="18720" cy="857880"/>
            </a:xfrm>
            <a:custGeom>
              <a:avLst/>
              <a:gdLst/>
              <a:ahLst/>
              <a:rect l="l" t="t" r="r" b="b"/>
              <a:pathLst>
                <a:path w="21600" h="21600">
                  <a:moveTo>
                    <a:pt x="0" y="0"/>
                  </a:moveTo>
                  <a:lnTo>
                    <a:pt x="21600" y="21600"/>
                  </a:lnTo>
                </a:path>
              </a:pathLst>
            </a:custGeom>
            <a:noFill/>
            <a:ln w="50800">
              <a:solidFill>
                <a:srgbClr val="ec8b22"/>
              </a:solidFill>
              <a:round/>
              <a:tailEnd len="med" type="triangle" w="med"/>
            </a:ln>
            <a:effectLst>
              <a:outerShdw dir="3595144" dist="76133" rotWithShape="0">
                <a:srgbClr val="000000">
                  <a:alpha val="12000"/>
                </a:srgbClr>
              </a:outerShdw>
            </a:effectLst>
          </p:spPr>
          <p:style>
            <a:lnRef idx="0"/>
            <a:fillRef idx="0"/>
            <a:effectRef idx="0"/>
            <a:fontRef idx="minor"/>
          </p:style>
        </p:sp>
        <p:grpSp>
          <p:nvGrpSpPr>
            <p:cNvPr id="465" name="Google Shape;412;p12"/>
            <p:cNvGrpSpPr/>
            <p:nvPr/>
          </p:nvGrpSpPr>
          <p:grpSpPr>
            <a:xfrm>
              <a:off x="9378720" y="3145320"/>
              <a:ext cx="1848600" cy="685440"/>
              <a:chOff x="9378720" y="3145320"/>
              <a:chExt cx="1848600" cy="685440"/>
            </a:xfrm>
          </p:grpSpPr>
          <p:sp>
            <p:nvSpPr>
              <p:cNvPr id="466" name="Google Shape;413;p12"/>
              <p:cNvSpPr/>
              <p:nvPr/>
            </p:nvSpPr>
            <p:spPr>
              <a:xfrm>
                <a:off x="9398880" y="3145320"/>
                <a:ext cx="1828440" cy="685440"/>
              </a:xfrm>
              <a:prstGeom prst="rect">
                <a:avLst/>
              </a:prstGeom>
              <a:solidFill>
                <a:srgbClr val="086aab"/>
              </a:solidFill>
              <a:ln w="0">
                <a:noFill/>
              </a:ln>
              <a:effectLst>
                <a:outerShdw dir="3595885" dist="79036" rotWithShape="0">
                  <a:srgbClr val="000000">
                    <a:alpha val="12000"/>
                  </a:srgbClr>
                </a:outerShdw>
              </a:effectLst>
            </p:spPr>
            <p:style>
              <a:lnRef idx="0"/>
              <a:fillRef idx="0"/>
              <a:effectRef idx="0"/>
              <a:fontRef idx="minor"/>
            </p:style>
          </p:sp>
          <p:sp>
            <p:nvSpPr>
              <p:cNvPr id="467" name="Google Shape;414;p12"/>
              <p:cNvSpPr/>
              <p:nvPr/>
            </p:nvSpPr>
            <p:spPr>
              <a:xfrm>
                <a:off x="9378720" y="3303000"/>
                <a:ext cx="1828440" cy="395640"/>
              </a:xfrm>
              <a:prstGeom prst="rect">
                <a:avLst/>
              </a:prstGeom>
              <a:noFill/>
              <a:ln w="0">
                <a:noFill/>
              </a:ln>
            </p:spPr>
            <p:style>
              <a:lnRef idx="0"/>
              <a:fillRef idx="0"/>
              <a:effectRef idx="0"/>
              <a:fontRef idx="minor"/>
            </p:style>
            <p:txBody>
              <a:bodyPr lIns="45720" rIns="45720" anchor="ctr">
                <a:spAutoFit/>
              </a:bodyPr>
              <a:p>
                <a:pPr algn="ctr">
                  <a:lnSpc>
                    <a:spcPct val="100000"/>
                  </a:lnSpc>
                  <a:buNone/>
                  <a:tabLst>
                    <a:tab algn="l" pos="0"/>
                  </a:tabLst>
                </a:pPr>
                <a:r>
                  <a:rPr b="0" lang="en-US" sz="2000" spc="-1" strike="noStrike">
                    <a:solidFill>
                      <a:srgbClr val="f7f2e3"/>
                    </a:solidFill>
                    <a:latin typeface="Arial Narrow"/>
                    <a:ea typeface="Arial Narrow"/>
                  </a:rPr>
                  <a:t>Subscriber</a:t>
                </a:r>
                <a:endParaRPr b="0" lang="en-US" sz="2000" spc="-1" strike="noStrike">
                  <a:latin typeface="Arial"/>
                </a:endParaRPr>
              </a:p>
            </p:txBody>
          </p:sp>
        </p:grpSp>
        <p:sp>
          <p:nvSpPr>
            <p:cNvPr id="468" name="Google Shape;415;p12"/>
            <p:cNvSpPr/>
            <p:nvPr/>
          </p:nvSpPr>
          <p:spPr>
            <a:xfrm>
              <a:off x="4546800" y="5346720"/>
              <a:ext cx="3567960" cy="365400"/>
            </a:xfrm>
            <a:prstGeom prst="rect">
              <a:avLst/>
            </a:prstGeom>
            <a:noFill/>
            <a:ln w="0">
              <a:noFill/>
            </a:ln>
          </p:spPr>
          <p:style>
            <a:lnRef idx="0"/>
            <a:fillRef idx="0"/>
            <a:effectRef idx="0"/>
            <a:fontRef idx="minor"/>
          </p:style>
          <p:txBody>
            <a:bodyPr lIns="45720" rIns="45720" anchor="t">
              <a:spAutoFit/>
            </a:bodyPr>
            <a:p>
              <a:pPr algn="ctr">
                <a:lnSpc>
                  <a:spcPct val="100000"/>
                </a:lnSpc>
                <a:buNone/>
                <a:tabLst>
                  <a:tab algn="l" pos="0"/>
                </a:tabLst>
              </a:pPr>
              <a:r>
                <a:rPr b="0" lang="en-US" sz="1800" spc="-1" strike="noStrike">
                  <a:solidFill>
                    <a:srgbClr val="000000"/>
                  </a:solidFill>
                  <a:latin typeface="Arial Narrow"/>
                  <a:ea typeface="Arial Narrow"/>
                </a:rPr>
                <a:t>Publishes data to DDS Topic</a:t>
              </a:r>
              <a:endParaRPr b="0" lang="en-US" sz="1800" spc="-1" strike="noStrike">
                <a:latin typeface="Arial"/>
              </a:endParaRPr>
            </a:p>
          </p:txBody>
        </p:sp>
      </p:gr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type="title"/>
          </p:nvPr>
        </p:nvSpPr>
        <p:spPr>
          <a:xfrm>
            <a:off x="1523880" y="1122480"/>
            <a:ext cx="9143640" cy="2387160"/>
          </a:xfrm>
          <a:prstGeom prst="rect">
            <a:avLst/>
          </a:prstGeom>
          <a:noFill/>
          <a:ln w="9360">
            <a:noFill/>
          </a:ln>
        </p:spPr>
        <p:txBody>
          <a:bodyPr numCol="1" spcCol="0" anchor="b">
            <a:normAutofit/>
          </a:bodyPr>
          <a:p>
            <a:pPr algn="ctr">
              <a:lnSpc>
                <a:spcPct val="100000"/>
              </a:lnSpc>
              <a:buNone/>
              <a:tabLst>
                <a:tab algn="l" pos="0"/>
              </a:tabLst>
            </a:pPr>
            <a:r>
              <a:rPr b="1" lang="en-US" sz="6000" spc="-1" strike="noStrike">
                <a:solidFill>
                  <a:srgbClr val="000000"/>
                </a:solidFill>
                <a:latin typeface="Tahoma"/>
                <a:ea typeface="Tahoma"/>
              </a:rPr>
              <a:t>OMG </a:t>
            </a:r>
            <a:r>
              <a:rPr b="1" lang="en-US" sz="6000" spc="-1" strike="noStrike">
                <a:solidFill>
                  <a:srgbClr val="000000"/>
                </a:solidFill>
                <a:latin typeface="Tahoma"/>
                <a:ea typeface="Tahoma"/>
              </a:rPr>
              <a:t>DDS </a:t>
            </a:r>
            <a:r>
              <a:rPr b="1" lang="en-US" sz="6000" spc="-1" strike="noStrike">
                <a:solidFill>
                  <a:srgbClr val="000000"/>
                </a:solidFill>
                <a:latin typeface="Tahoma"/>
                <a:ea typeface="Tahoma"/>
              </a:rPr>
              <a:t>Qualitie</a:t>
            </a:r>
            <a:r>
              <a:rPr b="1" lang="en-US" sz="6000" spc="-1" strike="noStrike">
                <a:solidFill>
                  <a:srgbClr val="000000"/>
                </a:solidFill>
                <a:latin typeface="Tahoma"/>
                <a:ea typeface="Tahoma"/>
              </a:rPr>
              <a:t>s of </a:t>
            </a:r>
            <a:r>
              <a:rPr b="1" lang="en-US" sz="6000" spc="-1" strike="noStrike">
                <a:solidFill>
                  <a:srgbClr val="000000"/>
                </a:solidFill>
                <a:latin typeface="Tahoma"/>
                <a:ea typeface="Tahoma"/>
              </a:rPr>
              <a:t>Service</a:t>
            </a:r>
            <a:endParaRPr b="0" lang="en-US" sz="6000" spc="-1" strike="noStrike">
              <a:solidFill>
                <a:srgbClr val="000000"/>
              </a:solidFill>
              <a:latin typeface="Tahoma"/>
            </a:endParaRPr>
          </a:p>
        </p:txBody>
      </p:sp>
      <p:sp>
        <p:nvSpPr>
          <p:cNvPr id="470" name="PlaceHolder 2"/>
          <p:cNvSpPr>
            <a:spLocks noGrp="1"/>
          </p:cNvSpPr>
          <p:nvPr>
            <p:ph type="subTitle"/>
          </p:nvPr>
        </p:nvSpPr>
        <p:spPr>
          <a:xfrm>
            <a:off x="1523880" y="3602160"/>
            <a:ext cx="9143640" cy="1655280"/>
          </a:xfrm>
          <a:prstGeom prst="rect">
            <a:avLst/>
          </a:prstGeom>
          <a:noFill/>
          <a:ln w="9360">
            <a:noFill/>
          </a:ln>
        </p:spPr>
        <p:txBody>
          <a:bodyPr numCol="1" spcCol="0" anchor="t">
            <a:normAutofit/>
          </a:bodyPr>
          <a:p>
            <a:pPr algn="ctr">
              <a:lnSpc>
                <a:spcPct val="100000"/>
              </a:lnSpc>
              <a:buNone/>
              <a:tabLst>
                <a:tab algn="l" pos="0"/>
              </a:tabLst>
            </a:pPr>
            <a:r>
              <a:rPr b="0" lang="en-US" sz="2400" spc="-1" strike="noStrike">
                <a:solidFill>
                  <a:srgbClr val="000000"/>
                </a:solidFill>
                <a:latin typeface="Arial Narrow"/>
                <a:ea typeface="Arial Narrow"/>
              </a:rPr>
              <a:t>And why they enable Data-Centricity</a:t>
            </a:r>
            <a:endParaRPr b="0" lang="en-US" sz="2400" spc="-1" strike="noStrike">
              <a:latin typeface="Arial"/>
            </a:endParaRPr>
          </a:p>
          <a:p>
            <a:pPr algn="ctr">
              <a:lnSpc>
                <a:spcPct val="100000"/>
              </a:lnSpc>
              <a:buNone/>
              <a:tabLst>
                <a:tab algn="l" pos="0"/>
              </a:tabLst>
            </a:pPr>
            <a:r>
              <a:rPr b="0" lang="en-US" sz="2400" spc="-1" strike="noStrike">
                <a:solidFill>
                  <a:srgbClr val="000000"/>
                </a:solidFill>
                <a:latin typeface="Arial Narrow"/>
                <a:ea typeface="Tahoma"/>
              </a:rPr>
              <a:t>WITH DEMOS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PlaceHolder 1"/>
          <p:cNvSpPr>
            <a:spLocks noGrp="1"/>
          </p:cNvSpPr>
          <p:nvPr>
            <p:ph type="title"/>
          </p:nvPr>
        </p:nvSpPr>
        <p:spPr>
          <a:xfrm>
            <a:off x="652680" y="27720"/>
            <a:ext cx="10972440" cy="70344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Com</a:t>
            </a:r>
            <a:r>
              <a:rPr b="1" lang="en-US" sz="2800" spc="-1" strike="noStrike">
                <a:solidFill>
                  <a:srgbClr val="ffffff"/>
                </a:solidFill>
                <a:latin typeface="Tahoma"/>
              </a:rPr>
              <a:t>mon </a:t>
            </a:r>
            <a:r>
              <a:rPr b="1" lang="en-US" sz="2800" spc="-1" strike="noStrike">
                <a:solidFill>
                  <a:srgbClr val="ffffff"/>
                </a:solidFill>
                <a:latin typeface="Tahoma"/>
              </a:rPr>
              <a:t>Distri</a:t>
            </a:r>
            <a:r>
              <a:rPr b="1" lang="en-US" sz="2800" spc="-1" strike="noStrike">
                <a:solidFill>
                  <a:srgbClr val="ffffff"/>
                </a:solidFill>
                <a:latin typeface="Tahoma"/>
              </a:rPr>
              <a:t>buted </a:t>
            </a:r>
            <a:r>
              <a:rPr b="1" lang="en-US" sz="2800" spc="-1" strike="noStrike">
                <a:solidFill>
                  <a:srgbClr val="ffffff"/>
                </a:solidFill>
                <a:latin typeface="Tahoma"/>
              </a:rPr>
              <a:t>Appli</a:t>
            </a:r>
            <a:r>
              <a:rPr b="1" lang="en-US" sz="2800" spc="-1" strike="noStrike">
                <a:solidFill>
                  <a:srgbClr val="ffffff"/>
                </a:solidFill>
                <a:latin typeface="Tahoma"/>
              </a:rPr>
              <a:t>catio</a:t>
            </a:r>
            <a:r>
              <a:rPr b="1" lang="en-US" sz="2800" spc="-1" strike="noStrike">
                <a:solidFill>
                  <a:srgbClr val="ffffff"/>
                </a:solidFill>
                <a:latin typeface="Tahoma"/>
              </a:rPr>
              <a:t>n </a:t>
            </a:r>
            <a:r>
              <a:rPr b="1" lang="en-US" sz="2800" spc="-1" strike="noStrike">
                <a:solidFill>
                  <a:srgbClr val="ffffff"/>
                </a:solidFill>
                <a:latin typeface="Tahoma"/>
              </a:rPr>
              <a:t>Chall</a:t>
            </a:r>
            <a:r>
              <a:rPr b="1" lang="en-US" sz="2800" spc="-1" strike="noStrike">
                <a:solidFill>
                  <a:srgbClr val="ffffff"/>
                </a:solidFill>
                <a:latin typeface="Tahoma"/>
              </a:rPr>
              <a:t>enges</a:t>
            </a:r>
            <a:endParaRPr b="0" lang="en-US" sz="2800" spc="-1" strike="noStrike">
              <a:solidFill>
                <a:srgbClr val="000000"/>
              </a:solidFill>
              <a:latin typeface="Tahoma"/>
            </a:endParaRPr>
          </a:p>
        </p:txBody>
      </p:sp>
      <p:sp>
        <p:nvSpPr>
          <p:cNvPr id="472" name="Google Shape;428;p14"/>
          <p:cNvSpPr/>
          <p:nvPr/>
        </p:nvSpPr>
        <p:spPr>
          <a:xfrm>
            <a:off x="2390040" y="1532520"/>
            <a:ext cx="7599960" cy="3382560"/>
          </a:xfrm>
          <a:prstGeom prst="roundRect">
            <a:avLst>
              <a:gd name="adj" fmla="val 2819"/>
            </a:avLst>
          </a:prstGeom>
          <a:solidFill>
            <a:srgbClr val="84aa33"/>
          </a:solidFill>
          <a:ln w="12700">
            <a:solidFill>
              <a:srgbClr val="607c25"/>
            </a:solidFill>
            <a:miter/>
          </a:ln>
        </p:spPr>
        <p:style>
          <a:lnRef idx="0"/>
          <a:fillRef idx="0"/>
          <a:effectRef idx="0"/>
          <a:fontRef idx="minor"/>
        </p:style>
      </p:sp>
      <p:sp>
        <p:nvSpPr>
          <p:cNvPr id="473" name="Google Shape;429;p14"/>
          <p:cNvSpPr/>
          <p:nvPr/>
        </p:nvSpPr>
        <p:spPr>
          <a:xfrm>
            <a:off x="2390040" y="5005800"/>
            <a:ext cx="7599960" cy="1654200"/>
          </a:xfrm>
          <a:prstGeom prst="roundRect">
            <a:avLst>
              <a:gd name="adj" fmla="val 5146"/>
            </a:avLst>
          </a:prstGeom>
          <a:solidFill>
            <a:srgbClr val="ec8b22"/>
          </a:solidFill>
          <a:ln w="12700">
            <a:solidFill>
              <a:srgbClr val="ac6518"/>
            </a:solidFill>
            <a:miter/>
          </a:ln>
        </p:spPr>
        <p:style>
          <a:lnRef idx="0"/>
          <a:fillRef idx="0"/>
          <a:effectRef idx="0"/>
          <a:fontRef idx="minor"/>
        </p:style>
      </p:sp>
      <p:sp>
        <p:nvSpPr>
          <p:cNvPr id="474" name="Google Shape;430;p14"/>
          <p:cNvSpPr/>
          <p:nvPr/>
        </p:nvSpPr>
        <p:spPr>
          <a:xfrm>
            <a:off x="3193200" y="563364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1-1, 1-Many</a:t>
            </a:r>
            <a:endParaRPr b="0" lang="en-US" sz="1340" spc="-1" strike="noStrike">
              <a:latin typeface="Arial"/>
            </a:endParaRPr>
          </a:p>
        </p:txBody>
      </p:sp>
      <p:sp>
        <p:nvSpPr>
          <p:cNvPr id="475" name="Google Shape;431;p14"/>
          <p:cNvSpPr/>
          <p:nvPr/>
        </p:nvSpPr>
        <p:spPr>
          <a:xfrm>
            <a:off x="3193200" y="5981400"/>
            <a:ext cx="1201680" cy="249120"/>
          </a:xfrm>
          <a:prstGeom prst="roundRect">
            <a:avLst>
              <a:gd name="adj" fmla="val 16667"/>
            </a:avLst>
          </a:prstGeom>
          <a:solidFill>
            <a:srgbClr val="000000"/>
          </a:solidFill>
          <a:ln w="12700">
            <a:solidFill>
              <a:srgbClr val="000000"/>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No Reliability</a:t>
            </a:r>
            <a:endParaRPr b="0" lang="en-US" sz="1340" spc="-1" strike="noStrike">
              <a:latin typeface="Arial"/>
            </a:endParaRPr>
          </a:p>
        </p:txBody>
      </p:sp>
      <p:sp>
        <p:nvSpPr>
          <p:cNvPr id="476" name="Google Shape;432;p14"/>
          <p:cNvSpPr/>
          <p:nvPr/>
        </p:nvSpPr>
        <p:spPr>
          <a:xfrm>
            <a:off x="5479560" y="5641560"/>
            <a:ext cx="1201680" cy="249120"/>
          </a:xfrm>
          <a:prstGeom prst="roundRect">
            <a:avLst>
              <a:gd name="adj" fmla="val 16667"/>
            </a:avLst>
          </a:prstGeom>
          <a:solidFill>
            <a:srgbClr val="000000"/>
          </a:solidFill>
          <a:ln w="12700">
            <a:solidFill>
              <a:srgbClr val="000000"/>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1 to 1</a:t>
            </a:r>
            <a:endParaRPr b="0" lang="en-US" sz="1340" spc="-1" strike="noStrike">
              <a:latin typeface="Arial"/>
            </a:endParaRPr>
          </a:p>
        </p:txBody>
      </p:sp>
      <p:sp>
        <p:nvSpPr>
          <p:cNvPr id="477" name="Google Shape;433;p14"/>
          <p:cNvSpPr/>
          <p:nvPr/>
        </p:nvSpPr>
        <p:spPr>
          <a:xfrm>
            <a:off x="5479560" y="598140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Reliability</a:t>
            </a:r>
            <a:endParaRPr b="0" lang="en-US" sz="1340" spc="-1" strike="noStrike">
              <a:latin typeface="Arial"/>
            </a:endParaRPr>
          </a:p>
        </p:txBody>
      </p:sp>
      <p:sp>
        <p:nvSpPr>
          <p:cNvPr id="478" name="Google Shape;434;p14"/>
          <p:cNvSpPr/>
          <p:nvPr/>
        </p:nvSpPr>
        <p:spPr>
          <a:xfrm>
            <a:off x="7765560" y="564300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1-1, 1-Many</a:t>
            </a:r>
            <a:endParaRPr b="0" lang="en-US" sz="1340" spc="-1" strike="noStrike">
              <a:latin typeface="Arial"/>
            </a:endParaRPr>
          </a:p>
        </p:txBody>
      </p:sp>
      <p:sp>
        <p:nvSpPr>
          <p:cNvPr id="479" name="Google Shape;435;p14"/>
          <p:cNvSpPr/>
          <p:nvPr/>
        </p:nvSpPr>
        <p:spPr>
          <a:xfrm>
            <a:off x="5534640" y="4966200"/>
            <a:ext cx="1017000" cy="3751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870" spc="-1" strike="noStrike">
                <a:solidFill>
                  <a:srgbClr val="ffffff"/>
                </a:solidFill>
                <a:latin typeface="Arial Narrow"/>
                <a:ea typeface="Arial Narrow"/>
              </a:rPr>
              <a:t>Transport</a:t>
            </a:r>
            <a:endParaRPr b="0" lang="en-US" sz="1870" spc="-1" strike="noStrike">
              <a:latin typeface="Arial"/>
            </a:endParaRPr>
          </a:p>
        </p:txBody>
      </p:sp>
      <p:sp>
        <p:nvSpPr>
          <p:cNvPr id="480" name="Google Shape;436;p14"/>
          <p:cNvSpPr/>
          <p:nvPr/>
        </p:nvSpPr>
        <p:spPr>
          <a:xfrm>
            <a:off x="7765560" y="5981400"/>
            <a:ext cx="1201680" cy="25056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Reliability</a:t>
            </a:r>
            <a:endParaRPr b="0" lang="en-US" sz="1340" spc="-1" strike="noStrike">
              <a:latin typeface="Arial"/>
            </a:endParaRPr>
          </a:p>
        </p:txBody>
      </p:sp>
      <p:sp>
        <p:nvSpPr>
          <p:cNvPr id="481" name="Google Shape;437;p14"/>
          <p:cNvSpPr/>
          <p:nvPr/>
        </p:nvSpPr>
        <p:spPr>
          <a:xfrm>
            <a:off x="5479560" y="632052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Flow Control</a:t>
            </a:r>
            <a:endParaRPr b="0" lang="en-US" sz="1340" spc="-1" strike="noStrike">
              <a:latin typeface="Arial"/>
            </a:endParaRPr>
          </a:p>
        </p:txBody>
      </p:sp>
      <p:sp>
        <p:nvSpPr>
          <p:cNvPr id="482" name="Google Shape;438;p14"/>
          <p:cNvSpPr/>
          <p:nvPr/>
        </p:nvSpPr>
        <p:spPr>
          <a:xfrm>
            <a:off x="5302080" y="1532520"/>
            <a:ext cx="1556640" cy="49716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2660" spc="-1" strike="noStrike">
                <a:solidFill>
                  <a:srgbClr val="ffffff"/>
                </a:solidFill>
                <a:latin typeface="Arial Narrow"/>
                <a:ea typeface="Arial Narrow"/>
              </a:rPr>
              <a:t>Application</a:t>
            </a:r>
            <a:endParaRPr b="0" lang="en-US" sz="2660" spc="-1" strike="noStrike">
              <a:latin typeface="Arial"/>
            </a:endParaRPr>
          </a:p>
        </p:txBody>
      </p:sp>
      <p:sp>
        <p:nvSpPr>
          <p:cNvPr id="483" name="Google Shape;439;p14"/>
          <p:cNvSpPr/>
          <p:nvPr/>
        </p:nvSpPr>
        <p:spPr>
          <a:xfrm>
            <a:off x="3520080" y="5314320"/>
            <a:ext cx="548280" cy="3344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ffffff"/>
                </a:solidFill>
                <a:latin typeface="Arial Narrow"/>
                <a:ea typeface="Arial Narrow"/>
              </a:rPr>
              <a:t>UDP</a:t>
            </a:r>
            <a:endParaRPr b="0" lang="en-US" sz="1600" spc="-1" strike="noStrike">
              <a:latin typeface="Arial"/>
            </a:endParaRPr>
          </a:p>
        </p:txBody>
      </p:sp>
      <p:sp>
        <p:nvSpPr>
          <p:cNvPr id="484" name="Google Shape;440;p14"/>
          <p:cNvSpPr/>
          <p:nvPr/>
        </p:nvSpPr>
        <p:spPr>
          <a:xfrm>
            <a:off x="5819760" y="5314320"/>
            <a:ext cx="520920" cy="3344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ffffff"/>
                </a:solidFill>
                <a:latin typeface="Arial Narrow"/>
                <a:ea typeface="Arial Narrow"/>
              </a:rPr>
              <a:t>TCP</a:t>
            </a:r>
            <a:endParaRPr b="0" lang="en-US" sz="1600" spc="-1" strike="noStrike">
              <a:latin typeface="Arial"/>
            </a:endParaRPr>
          </a:p>
        </p:txBody>
      </p:sp>
      <p:sp>
        <p:nvSpPr>
          <p:cNvPr id="485" name="Google Shape;441;p14"/>
          <p:cNvSpPr/>
          <p:nvPr/>
        </p:nvSpPr>
        <p:spPr>
          <a:xfrm>
            <a:off x="8036280" y="5310360"/>
            <a:ext cx="660240" cy="3344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ffffff"/>
                </a:solidFill>
                <a:latin typeface="Arial Narrow"/>
                <a:ea typeface="Arial Narrow"/>
              </a:rPr>
              <a:t>MQTT</a:t>
            </a:r>
            <a:endParaRPr b="0" lang="en-US" sz="1600" spc="-1" strike="noStrike">
              <a:latin typeface="Arial"/>
            </a:endParaRPr>
          </a:p>
        </p:txBody>
      </p:sp>
      <p:sp>
        <p:nvSpPr>
          <p:cNvPr id="486" name="Google Shape;442;p14"/>
          <p:cNvSpPr/>
          <p:nvPr/>
        </p:nvSpPr>
        <p:spPr>
          <a:xfrm>
            <a:off x="2618280" y="25286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Data Rate</a:t>
            </a:r>
            <a:endParaRPr b="0" lang="en-US" sz="1600" spc="-1" strike="noStrike">
              <a:latin typeface="Arial"/>
            </a:endParaRPr>
          </a:p>
        </p:txBody>
      </p:sp>
      <p:sp>
        <p:nvSpPr>
          <p:cNvPr id="487" name="Google Shape;443;p14"/>
          <p:cNvSpPr/>
          <p:nvPr/>
        </p:nvSpPr>
        <p:spPr>
          <a:xfrm>
            <a:off x="2618280" y="309420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Reliability Tuning</a:t>
            </a:r>
            <a:endParaRPr b="0" lang="en-US" sz="1600" spc="-1" strike="noStrike">
              <a:latin typeface="Arial"/>
            </a:endParaRPr>
          </a:p>
        </p:txBody>
      </p:sp>
      <p:sp>
        <p:nvSpPr>
          <p:cNvPr id="488" name="Google Shape;444;p14"/>
          <p:cNvSpPr/>
          <p:nvPr/>
        </p:nvSpPr>
        <p:spPr>
          <a:xfrm>
            <a:off x="5479560" y="42332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Data Caching</a:t>
            </a:r>
            <a:endParaRPr b="0" lang="en-US" sz="1600" spc="-1" strike="noStrike">
              <a:latin typeface="Arial"/>
            </a:endParaRPr>
          </a:p>
        </p:txBody>
      </p:sp>
      <p:sp>
        <p:nvSpPr>
          <p:cNvPr id="489" name="Google Shape;445;p14"/>
          <p:cNvSpPr/>
          <p:nvPr/>
        </p:nvSpPr>
        <p:spPr>
          <a:xfrm>
            <a:off x="2618280" y="42332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Device Watchdog</a:t>
            </a:r>
            <a:endParaRPr b="0" lang="en-US" sz="1600" spc="-1" strike="noStrike">
              <a:latin typeface="Arial"/>
            </a:endParaRPr>
          </a:p>
        </p:txBody>
      </p:sp>
      <p:sp>
        <p:nvSpPr>
          <p:cNvPr id="490" name="Google Shape;446;p14"/>
          <p:cNvSpPr/>
          <p:nvPr/>
        </p:nvSpPr>
        <p:spPr>
          <a:xfrm>
            <a:off x="4048920" y="25286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Sub Sampling</a:t>
            </a:r>
            <a:endParaRPr b="0" lang="en-US" sz="1600" spc="-1" strike="noStrike">
              <a:latin typeface="Arial"/>
            </a:endParaRPr>
          </a:p>
        </p:txBody>
      </p:sp>
      <p:sp>
        <p:nvSpPr>
          <p:cNvPr id="491" name="Google Shape;447;p14"/>
          <p:cNvSpPr/>
          <p:nvPr/>
        </p:nvSpPr>
        <p:spPr>
          <a:xfrm>
            <a:off x="4048920" y="309348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Filtering</a:t>
            </a:r>
            <a:endParaRPr b="0" lang="en-US" sz="1600" spc="-1" strike="noStrike">
              <a:latin typeface="Arial"/>
            </a:endParaRPr>
          </a:p>
        </p:txBody>
      </p:sp>
      <p:sp>
        <p:nvSpPr>
          <p:cNvPr id="492" name="Google Shape;448;p14"/>
          <p:cNvSpPr/>
          <p:nvPr/>
        </p:nvSpPr>
        <p:spPr>
          <a:xfrm>
            <a:off x="4048920" y="3658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Startup Order</a:t>
            </a:r>
            <a:endParaRPr b="0" lang="en-US" sz="1600" spc="-1" strike="noStrike">
              <a:latin typeface="Arial"/>
            </a:endParaRPr>
          </a:p>
        </p:txBody>
      </p:sp>
      <p:sp>
        <p:nvSpPr>
          <p:cNvPr id="493" name="Google Shape;449;p14"/>
          <p:cNvSpPr/>
          <p:nvPr/>
        </p:nvSpPr>
        <p:spPr>
          <a:xfrm>
            <a:off x="6909840" y="309348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Fault Tolerance</a:t>
            </a:r>
            <a:endParaRPr b="0" lang="en-US" sz="1600" spc="-1" strike="noStrike">
              <a:latin typeface="Arial"/>
            </a:endParaRPr>
          </a:p>
        </p:txBody>
      </p:sp>
      <p:sp>
        <p:nvSpPr>
          <p:cNvPr id="494" name="Google Shape;450;p14"/>
          <p:cNvSpPr/>
          <p:nvPr/>
        </p:nvSpPr>
        <p:spPr>
          <a:xfrm>
            <a:off x="5479560" y="25286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Partitioning</a:t>
            </a:r>
            <a:endParaRPr b="0" lang="en-US" sz="1600" spc="-1" strike="noStrike">
              <a:latin typeface="Arial"/>
            </a:endParaRPr>
          </a:p>
        </p:txBody>
      </p:sp>
      <p:sp>
        <p:nvSpPr>
          <p:cNvPr id="495" name="Google Shape;451;p14"/>
          <p:cNvSpPr/>
          <p:nvPr/>
        </p:nvSpPr>
        <p:spPr>
          <a:xfrm>
            <a:off x="5479560" y="309420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Presentation</a:t>
            </a:r>
            <a:endParaRPr b="0" lang="en-US" sz="1600" spc="-1" strike="noStrike">
              <a:latin typeface="Arial"/>
            </a:endParaRPr>
          </a:p>
        </p:txBody>
      </p:sp>
      <p:sp>
        <p:nvSpPr>
          <p:cNvPr id="496" name="Google Shape;452;p14"/>
          <p:cNvSpPr/>
          <p:nvPr/>
        </p:nvSpPr>
        <p:spPr>
          <a:xfrm>
            <a:off x="5479560" y="3658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Stale Data</a:t>
            </a:r>
            <a:endParaRPr b="0" lang="en-US" sz="1600" spc="-1" strike="noStrike">
              <a:latin typeface="Arial"/>
            </a:endParaRPr>
          </a:p>
        </p:txBody>
      </p:sp>
      <p:sp>
        <p:nvSpPr>
          <p:cNvPr id="497" name="Google Shape;453;p14"/>
          <p:cNvSpPr/>
          <p:nvPr/>
        </p:nvSpPr>
        <p:spPr>
          <a:xfrm>
            <a:off x="2618280" y="36615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Data Coherency</a:t>
            </a:r>
            <a:endParaRPr b="0" lang="en-US" sz="1600" spc="-1" strike="noStrike">
              <a:latin typeface="Arial"/>
            </a:endParaRPr>
          </a:p>
        </p:txBody>
      </p:sp>
      <p:sp>
        <p:nvSpPr>
          <p:cNvPr id="498" name="Google Shape;454;p14"/>
          <p:cNvSpPr/>
          <p:nvPr/>
        </p:nvSpPr>
        <p:spPr>
          <a:xfrm>
            <a:off x="6909840" y="25286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Memory Management</a:t>
            </a:r>
            <a:endParaRPr b="0" lang="en-US" sz="1600" spc="-1" strike="noStrike">
              <a:latin typeface="Arial"/>
            </a:endParaRPr>
          </a:p>
        </p:txBody>
      </p:sp>
      <p:sp>
        <p:nvSpPr>
          <p:cNvPr id="499" name="Google Shape;455;p14"/>
          <p:cNvSpPr/>
          <p:nvPr/>
        </p:nvSpPr>
        <p:spPr>
          <a:xfrm>
            <a:off x="4048920" y="42332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Latency Management</a:t>
            </a:r>
            <a:endParaRPr b="0" lang="en-US" sz="1600" spc="-1" strike="noStrike">
              <a:latin typeface="Arial"/>
            </a:endParaRPr>
          </a:p>
        </p:txBody>
      </p:sp>
      <p:sp>
        <p:nvSpPr>
          <p:cNvPr id="500" name="Google Shape;456;p14"/>
          <p:cNvSpPr/>
          <p:nvPr/>
        </p:nvSpPr>
        <p:spPr>
          <a:xfrm>
            <a:off x="6909840" y="3658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BW Shaping</a:t>
            </a:r>
            <a:endParaRPr b="0" lang="en-US" sz="1600" spc="-1" strike="noStrike">
              <a:latin typeface="Arial"/>
            </a:endParaRPr>
          </a:p>
        </p:txBody>
      </p:sp>
      <p:sp>
        <p:nvSpPr>
          <p:cNvPr id="501" name="Google Shape;457;p14"/>
          <p:cNvSpPr/>
          <p:nvPr/>
        </p:nvSpPr>
        <p:spPr>
          <a:xfrm>
            <a:off x="6909840" y="42332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Meta-data</a:t>
            </a:r>
            <a:endParaRPr b="0" lang="en-US" sz="1600" spc="-1" strike="noStrike">
              <a:latin typeface="Arial"/>
            </a:endParaRPr>
          </a:p>
        </p:txBody>
      </p:sp>
      <p:sp>
        <p:nvSpPr>
          <p:cNvPr id="502" name="Google Shape;458;p14"/>
          <p:cNvSpPr/>
          <p:nvPr/>
        </p:nvSpPr>
        <p:spPr>
          <a:xfrm>
            <a:off x="8340480" y="25286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Throughput</a:t>
            </a:r>
            <a:endParaRPr b="0" lang="en-US" sz="1600" spc="-1" strike="noStrike">
              <a:latin typeface="Arial"/>
            </a:endParaRPr>
          </a:p>
        </p:txBody>
      </p:sp>
      <p:sp>
        <p:nvSpPr>
          <p:cNvPr id="503" name="Google Shape;459;p14"/>
          <p:cNvSpPr/>
          <p:nvPr/>
        </p:nvSpPr>
        <p:spPr>
          <a:xfrm>
            <a:off x="8340480" y="309420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Transports</a:t>
            </a:r>
            <a:endParaRPr b="0" lang="en-US" sz="1600" spc="-1" strike="noStrike">
              <a:latin typeface="Arial"/>
            </a:endParaRPr>
          </a:p>
        </p:txBody>
      </p:sp>
      <p:sp>
        <p:nvSpPr>
          <p:cNvPr id="504" name="Google Shape;460;p14"/>
          <p:cNvSpPr/>
          <p:nvPr/>
        </p:nvSpPr>
        <p:spPr>
          <a:xfrm>
            <a:off x="8340480" y="3658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Segmenting Data</a:t>
            </a:r>
            <a:endParaRPr b="0" lang="en-US" sz="1600" spc="-1" strike="noStrike">
              <a:latin typeface="Arial"/>
            </a:endParaRPr>
          </a:p>
        </p:txBody>
      </p:sp>
      <p:sp>
        <p:nvSpPr>
          <p:cNvPr id="505" name="Google Shape;461;p14"/>
          <p:cNvSpPr/>
          <p:nvPr/>
        </p:nvSpPr>
        <p:spPr>
          <a:xfrm>
            <a:off x="8340480" y="423324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0" bIns="0" anchor="ctr">
            <a:noAutofit/>
          </a:bodyPr>
          <a:p>
            <a:pPr algn="ctr">
              <a:lnSpc>
                <a:spcPct val="95000"/>
              </a:lnSpc>
              <a:buNone/>
              <a:tabLst>
                <a:tab algn="l" pos="0"/>
              </a:tabLst>
            </a:pPr>
            <a:r>
              <a:rPr b="0" lang="en-US" sz="1600" spc="-1" strike="noStrike">
                <a:solidFill>
                  <a:srgbClr val="ffffff"/>
                </a:solidFill>
                <a:latin typeface="Arial Narrow"/>
                <a:ea typeface="Arial Narrow"/>
              </a:rPr>
              <a:t>Asynch Sending</a:t>
            </a:r>
            <a:endParaRPr b="0" lang="en-US" sz="1600" spc="-1" strike="noStrike">
              <a:latin typeface="Arial"/>
            </a:endParaRPr>
          </a:p>
        </p:txBody>
      </p:sp>
    </p:spTree>
  </p:cSld>
  <mc:AlternateContent>
    <mc:Choice Requires="p14">
      <p:transition spd="slow" p14:dur="2000"/>
    </mc:Choice>
    <mc:Fallback>
      <p:transition spd="slow"/>
    </mc:Fallback>
  </mc:AlternateContent>
  <p:timing>
    <p:tnLst>
      <p:par>
        <p:cTn id="122" dur="indefinite" restart="never" nodeType="tmRoot">
          <p:childTnLst>
            <p:seq>
              <p:cTn id="123" dur="indefinite" nodeType="mainSeq">
                <p:childTnLst>
                  <p:par>
                    <p:cTn id="124" fill="hold">
                      <p:stCondLst>
                        <p:cond delay="indefinite"/>
                      </p:stCondLst>
                      <p:childTnLst>
                        <p:par>
                          <p:cTn id="125" fill="hold">
                            <p:stCondLst>
                              <p:cond delay="0"/>
                            </p:stCondLst>
                            <p:childTnLst>
                              <p:par>
                                <p:cTn id="126" nodeType="clickEffect" fill="hold" presetClass="entr" presetID="10">
                                  <p:stCondLst>
                                    <p:cond delay="0"/>
                                  </p:stCondLst>
                                  <p:childTnLst>
                                    <p:set>
                                      <p:cBhvr>
                                        <p:cTn id="127" dur="1" fill="hold">
                                          <p:stCondLst>
                                            <p:cond delay="0"/>
                                          </p:stCondLst>
                                        </p:cTn>
                                        <p:tgtEl>
                                          <p:spTgt spid="486"/>
                                        </p:tgtEl>
                                        <p:attrNameLst>
                                          <p:attrName>style.visibility</p:attrName>
                                        </p:attrNameLst>
                                      </p:cBhvr>
                                      <p:to>
                                        <p:strVal val="visible"/>
                                      </p:to>
                                    </p:set>
                                    <p:animEffect filter="fade" transition="in">
                                      <p:cBhvr additive="repl">
                                        <p:cTn id="128" dur="500"/>
                                        <p:tgtEl>
                                          <p:spTgt spid="486"/>
                                        </p:tgtEl>
                                      </p:cBhvr>
                                    </p:animEffect>
                                  </p:childTnLst>
                                </p:cTn>
                              </p:par>
                            </p:childTnLst>
                          </p:cTn>
                        </p:par>
                      </p:childTnLst>
                    </p:cTn>
                  </p:par>
                  <p:par>
                    <p:cTn id="129" fill="hold">
                      <p:stCondLst>
                        <p:cond delay="indefinite"/>
                      </p:stCondLst>
                      <p:childTnLst>
                        <p:par>
                          <p:cTn id="130" fill="hold">
                            <p:stCondLst>
                              <p:cond delay="0"/>
                            </p:stCondLst>
                            <p:childTnLst>
                              <p:par>
                                <p:cTn id="131" nodeType="clickEffect" fill="hold" presetClass="entr" presetID="10">
                                  <p:stCondLst>
                                    <p:cond delay="0"/>
                                  </p:stCondLst>
                                  <p:childTnLst>
                                    <p:set>
                                      <p:cBhvr>
                                        <p:cTn id="132" dur="1" fill="hold">
                                          <p:stCondLst>
                                            <p:cond delay="0"/>
                                          </p:stCondLst>
                                        </p:cTn>
                                        <p:tgtEl>
                                          <p:spTgt spid="488"/>
                                        </p:tgtEl>
                                        <p:attrNameLst>
                                          <p:attrName>style.visibility</p:attrName>
                                        </p:attrNameLst>
                                      </p:cBhvr>
                                      <p:to>
                                        <p:strVal val="visible"/>
                                      </p:to>
                                    </p:set>
                                    <p:animEffect filter="fade" transition="in">
                                      <p:cBhvr additive="repl">
                                        <p:cTn id="133" dur="500"/>
                                        <p:tgtEl>
                                          <p:spTgt spid="488"/>
                                        </p:tgtEl>
                                      </p:cBhvr>
                                    </p:animEffect>
                                  </p:childTnLst>
                                </p:cTn>
                              </p:par>
                            </p:childTnLst>
                          </p:cTn>
                        </p:par>
                      </p:childTnLst>
                    </p:cTn>
                  </p:par>
                  <p:par>
                    <p:cTn id="134" fill="hold">
                      <p:stCondLst>
                        <p:cond delay="indefinite"/>
                      </p:stCondLst>
                      <p:childTnLst>
                        <p:par>
                          <p:cTn id="135" fill="hold">
                            <p:stCondLst>
                              <p:cond delay="0"/>
                            </p:stCondLst>
                            <p:childTnLst>
                              <p:par>
                                <p:cTn id="136" nodeType="clickEffect" fill="hold" presetClass="entr" presetID="10">
                                  <p:stCondLst>
                                    <p:cond delay="0"/>
                                  </p:stCondLst>
                                  <p:childTnLst>
                                    <p:set>
                                      <p:cBhvr>
                                        <p:cTn id="137" dur="1" fill="hold">
                                          <p:stCondLst>
                                            <p:cond delay="0"/>
                                          </p:stCondLst>
                                        </p:cTn>
                                        <p:tgtEl>
                                          <p:spTgt spid="493"/>
                                        </p:tgtEl>
                                        <p:attrNameLst>
                                          <p:attrName>style.visibility</p:attrName>
                                        </p:attrNameLst>
                                      </p:cBhvr>
                                      <p:to>
                                        <p:strVal val="visible"/>
                                      </p:to>
                                    </p:set>
                                    <p:animEffect filter="fade" transition="in">
                                      <p:cBhvr additive="repl">
                                        <p:cTn id="138" dur="500"/>
                                        <p:tgtEl>
                                          <p:spTgt spid="493"/>
                                        </p:tgtEl>
                                      </p:cBhvr>
                                    </p:animEffect>
                                  </p:childTnLst>
                                </p:cTn>
                              </p:par>
                            </p:childTnLst>
                          </p:cTn>
                        </p:par>
                      </p:childTnLst>
                    </p:cTn>
                  </p:par>
                  <p:par>
                    <p:cTn id="139" fill="hold">
                      <p:stCondLst>
                        <p:cond delay="indefinite"/>
                      </p:stCondLst>
                      <p:childTnLst>
                        <p:par>
                          <p:cTn id="140" fill="hold">
                            <p:stCondLst>
                              <p:cond delay="0"/>
                            </p:stCondLst>
                            <p:childTnLst>
                              <p:par>
                                <p:cTn id="141" nodeType="clickEffect" fill="hold" presetClass="entr" presetID="10">
                                  <p:stCondLst>
                                    <p:cond delay="0"/>
                                  </p:stCondLst>
                                  <p:childTnLst>
                                    <p:set>
                                      <p:cBhvr>
                                        <p:cTn id="142" dur="1" fill="hold">
                                          <p:stCondLst>
                                            <p:cond delay="0"/>
                                          </p:stCondLst>
                                        </p:cTn>
                                        <p:tgtEl>
                                          <p:spTgt spid="492"/>
                                        </p:tgtEl>
                                        <p:attrNameLst>
                                          <p:attrName>style.visibility</p:attrName>
                                        </p:attrNameLst>
                                      </p:cBhvr>
                                      <p:to>
                                        <p:strVal val="visible"/>
                                      </p:to>
                                    </p:set>
                                    <p:animEffect filter="fade" transition="in">
                                      <p:cBhvr additive="repl">
                                        <p:cTn id="143" dur="500"/>
                                        <p:tgtEl>
                                          <p:spTgt spid="492"/>
                                        </p:tgtEl>
                                      </p:cBhvr>
                                    </p:animEffect>
                                  </p:childTnLst>
                                </p:cTn>
                              </p:par>
                            </p:childTnLst>
                          </p:cTn>
                        </p:par>
                      </p:childTnLst>
                    </p:cTn>
                  </p:par>
                  <p:par>
                    <p:cTn id="144" fill="hold">
                      <p:stCondLst>
                        <p:cond delay="indefinite"/>
                      </p:stCondLst>
                      <p:childTnLst>
                        <p:par>
                          <p:cTn id="145" fill="hold">
                            <p:stCondLst>
                              <p:cond delay="0"/>
                            </p:stCondLst>
                            <p:childTnLst>
                              <p:par>
                                <p:cTn id="146" nodeType="clickEffect" fill="hold" presetClass="entr" presetID="10">
                                  <p:stCondLst>
                                    <p:cond delay="0"/>
                                  </p:stCondLst>
                                  <p:childTnLst>
                                    <p:set>
                                      <p:cBhvr>
                                        <p:cTn id="147" dur="1" fill="hold">
                                          <p:stCondLst>
                                            <p:cond delay="0"/>
                                          </p:stCondLst>
                                        </p:cTn>
                                        <p:tgtEl>
                                          <p:spTgt spid="491"/>
                                        </p:tgtEl>
                                        <p:attrNameLst>
                                          <p:attrName>style.visibility</p:attrName>
                                        </p:attrNameLst>
                                      </p:cBhvr>
                                      <p:to>
                                        <p:strVal val="visible"/>
                                      </p:to>
                                    </p:set>
                                    <p:animEffect filter="fade" transition="in">
                                      <p:cBhvr additive="repl">
                                        <p:cTn id="148" dur="500"/>
                                        <p:tgtEl>
                                          <p:spTgt spid="491"/>
                                        </p:tgtEl>
                                      </p:cBhvr>
                                    </p:animEffect>
                                  </p:childTnLst>
                                </p:cTn>
                              </p:par>
                            </p:childTnLst>
                          </p:cTn>
                        </p:par>
                      </p:childTnLst>
                    </p:cTn>
                  </p:par>
                  <p:par>
                    <p:cTn id="149" fill="hold">
                      <p:stCondLst>
                        <p:cond delay="indefinite"/>
                      </p:stCondLst>
                      <p:childTnLst>
                        <p:par>
                          <p:cTn id="150" fill="hold">
                            <p:stCondLst>
                              <p:cond delay="0"/>
                            </p:stCondLst>
                            <p:childTnLst>
                              <p:par>
                                <p:cTn id="151" nodeType="clickEffect" fill="hold" presetClass="entr" presetID="10">
                                  <p:stCondLst>
                                    <p:cond delay="0"/>
                                  </p:stCondLst>
                                  <p:childTnLst>
                                    <p:set>
                                      <p:cBhvr>
                                        <p:cTn id="152" dur="1" fill="hold">
                                          <p:stCondLst>
                                            <p:cond delay="0"/>
                                          </p:stCondLst>
                                        </p:cTn>
                                        <p:tgtEl>
                                          <p:spTgt spid="487"/>
                                        </p:tgtEl>
                                        <p:attrNameLst>
                                          <p:attrName>style.visibility</p:attrName>
                                        </p:attrNameLst>
                                      </p:cBhvr>
                                      <p:to>
                                        <p:strVal val="visible"/>
                                      </p:to>
                                    </p:set>
                                    <p:animEffect filter="fade" transition="in">
                                      <p:cBhvr additive="repl">
                                        <p:cTn id="153" dur="500"/>
                                        <p:tgtEl>
                                          <p:spTgt spid="487"/>
                                        </p:tgtEl>
                                      </p:cBhvr>
                                    </p:animEffect>
                                  </p:childTnLst>
                                </p:cTn>
                              </p:par>
                              <p:par>
                                <p:cTn id="154" nodeType="withEffect" fill="hold" presetClass="entr" presetID="10">
                                  <p:stCondLst>
                                    <p:cond delay="0"/>
                                  </p:stCondLst>
                                  <p:childTnLst>
                                    <p:set>
                                      <p:cBhvr>
                                        <p:cTn id="155" dur="1" fill="hold">
                                          <p:stCondLst>
                                            <p:cond delay="0"/>
                                          </p:stCondLst>
                                        </p:cTn>
                                        <p:tgtEl>
                                          <p:spTgt spid="497"/>
                                        </p:tgtEl>
                                        <p:attrNameLst>
                                          <p:attrName>style.visibility</p:attrName>
                                        </p:attrNameLst>
                                      </p:cBhvr>
                                      <p:to>
                                        <p:strVal val="visible"/>
                                      </p:to>
                                    </p:set>
                                    <p:animEffect filter="fade" transition="in">
                                      <p:cBhvr additive="repl">
                                        <p:cTn id="156" dur="500"/>
                                        <p:tgtEl>
                                          <p:spTgt spid="497"/>
                                        </p:tgtEl>
                                      </p:cBhvr>
                                    </p:animEffect>
                                  </p:childTnLst>
                                </p:cTn>
                              </p:par>
                              <p:par>
                                <p:cTn id="157" nodeType="withEffect" fill="hold" presetClass="entr" presetID="10">
                                  <p:stCondLst>
                                    <p:cond delay="0"/>
                                  </p:stCondLst>
                                  <p:childTnLst>
                                    <p:set>
                                      <p:cBhvr>
                                        <p:cTn id="158" dur="1" fill="hold">
                                          <p:stCondLst>
                                            <p:cond delay="0"/>
                                          </p:stCondLst>
                                        </p:cTn>
                                        <p:tgtEl>
                                          <p:spTgt spid="489"/>
                                        </p:tgtEl>
                                        <p:attrNameLst>
                                          <p:attrName>style.visibility</p:attrName>
                                        </p:attrNameLst>
                                      </p:cBhvr>
                                      <p:to>
                                        <p:strVal val="visible"/>
                                      </p:to>
                                    </p:set>
                                    <p:animEffect filter="fade" transition="in">
                                      <p:cBhvr additive="repl">
                                        <p:cTn id="159" dur="500"/>
                                        <p:tgtEl>
                                          <p:spTgt spid="489"/>
                                        </p:tgtEl>
                                      </p:cBhvr>
                                    </p:animEffect>
                                  </p:childTnLst>
                                </p:cTn>
                              </p:par>
                              <p:par>
                                <p:cTn id="160" nodeType="withEffect" fill="hold" presetClass="entr" presetID="10">
                                  <p:stCondLst>
                                    <p:cond delay="0"/>
                                  </p:stCondLst>
                                  <p:childTnLst>
                                    <p:set>
                                      <p:cBhvr>
                                        <p:cTn id="161" dur="1" fill="hold">
                                          <p:stCondLst>
                                            <p:cond delay="0"/>
                                          </p:stCondLst>
                                        </p:cTn>
                                        <p:tgtEl>
                                          <p:spTgt spid="499"/>
                                        </p:tgtEl>
                                        <p:attrNameLst>
                                          <p:attrName>style.visibility</p:attrName>
                                        </p:attrNameLst>
                                      </p:cBhvr>
                                      <p:to>
                                        <p:strVal val="visible"/>
                                      </p:to>
                                    </p:set>
                                    <p:animEffect filter="fade" transition="in">
                                      <p:cBhvr additive="repl">
                                        <p:cTn id="162" dur="500"/>
                                        <p:tgtEl>
                                          <p:spTgt spid="499"/>
                                        </p:tgtEl>
                                      </p:cBhvr>
                                    </p:animEffect>
                                  </p:childTnLst>
                                </p:cTn>
                              </p:par>
                              <p:par>
                                <p:cTn id="163" nodeType="withEffect" fill="hold" presetClass="entr" presetID="10">
                                  <p:stCondLst>
                                    <p:cond delay="0"/>
                                  </p:stCondLst>
                                  <p:childTnLst>
                                    <p:set>
                                      <p:cBhvr>
                                        <p:cTn id="164" dur="1" fill="hold">
                                          <p:stCondLst>
                                            <p:cond delay="0"/>
                                          </p:stCondLst>
                                        </p:cTn>
                                        <p:tgtEl>
                                          <p:spTgt spid="490"/>
                                        </p:tgtEl>
                                        <p:attrNameLst>
                                          <p:attrName>style.visibility</p:attrName>
                                        </p:attrNameLst>
                                      </p:cBhvr>
                                      <p:to>
                                        <p:strVal val="visible"/>
                                      </p:to>
                                    </p:set>
                                    <p:animEffect filter="fade" transition="in">
                                      <p:cBhvr additive="repl">
                                        <p:cTn id="165" dur="500"/>
                                        <p:tgtEl>
                                          <p:spTgt spid="490"/>
                                        </p:tgtEl>
                                      </p:cBhvr>
                                    </p:animEffect>
                                  </p:childTnLst>
                                </p:cTn>
                              </p:par>
                              <p:par>
                                <p:cTn id="166" nodeType="withEffect" fill="hold" presetClass="entr" presetID="10">
                                  <p:stCondLst>
                                    <p:cond delay="0"/>
                                  </p:stCondLst>
                                  <p:childTnLst>
                                    <p:set>
                                      <p:cBhvr>
                                        <p:cTn id="167" dur="1" fill="hold">
                                          <p:stCondLst>
                                            <p:cond delay="0"/>
                                          </p:stCondLst>
                                        </p:cTn>
                                        <p:tgtEl>
                                          <p:spTgt spid="494"/>
                                        </p:tgtEl>
                                        <p:attrNameLst>
                                          <p:attrName>style.visibility</p:attrName>
                                        </p:attrNameLst>
                                      </p:cBhvr>
                                      <p:to>
                                        <p:strVal val="visible"/>
                                      </p:to>
                                    </p:set>
                                    <p:animEffect filter="fade" transition="in">
                                      <p:cBhvr additive="repl">
                                        <p:cTn id="168" dur="500"/>
                                        <p:tgtEl>
                                          <p:spTgt spid="494"/>
                                        </p:tgtEl>
                                      </p:cBhvr>
                                    </p:animEffect>
                                  </p:childTnLst>
                                </p:cTn>
                              </p:par>
                              <p:par>
                                <p:cTn id="169" nodeType="withEffect" fill="hold" presetClass="entr" presetID="10">
                                  <p:stCondLst>
                                    <p:cond delay="0"/>
                                  </p:stCondLst>
                                  <p:childTnLst>
                                    <p:set>
                                      <p:cBhvr>
                                        <p:cTn id="170" dur="1" fill="hold">
                                          <p:stCondLst>
                                            <p:cond delay="0"/>
                                          </p:stCondLst>
                                        </p:cTn>
                                        <p:tgtEl>
                                          <p:spTgt spid="496"/>
                                        </p:tgtEl>
                                        <p:attrNameLst>
                                          <p:attrName>style.visibility</p:attrName>
                                        </p:attrNameLst>
                                      </p:cBhvr>
                                      <p:to>
                                        <p:strVal val="visible"/>
                                      </p:to>
                                    </p:set>
                                    <p:animEffect filter="fade" transition="in">
                                      <p:cBhvr additive="repl">
                                        <p:cTn id="171" dur="500"/>
                                        <p:tgtEl>
                                          <p:spTgt spid="496"/>
                                        </p:tgtEl>
                                      </p:cBhvr>
                                    </p:animEffect>
                                  </p:childTnLst>
                                </p:cTn>
                              </p:par>
                              <p:par>
                                <p:cTn id="172" nodeType="withEffect" fill="hold" presetClass="entr" presetID="10">
                                  <p:stCondLst>
                                    <p:cond delay="0"/>
                                  </p:stCondLst>
                                  <p:childTnLst>
                                    <p:set>
                                      <p:cBhvr>
                                        <p:cTn id="173" dur="1" fill="hold">
                                          <p:stCondLst>
                                            <p:cond delay="0"/>
                                          </p:stCondLst>
                                        </p:cTn>
                                        <p:tgtEl>
                                          <p:spTgt spid="501"/>
                                        </p:tgtEl>
                                        <p:attrNameLst>
                                          <p:attrName>style.visibility</p:attrName>
                                        </p:attrNameLst>
                                      </p:cBhvr>
                                      <p:to>
                                        <p:strVal val="visible"/>
                                      </p:to>
                                    </p:set>
                                    <p:animEffect filter="fade" transition="in">
                                      <p:cBhvr additive="repl">
                                        <p:cTn id="174" dur="500"/>
                                        <p:tgtEl>
                                          <p:spTgt spid="501"/>
                                        </p:tgtEl>
                                      </p:cBhvr>
                                    </p:animEffect>
                                  </p:childTnLst>
                                </p:cTn>
                              </p:par>
                              <p:par>
                                <p:cTn id="175" nodeType="withEffect" fill="hold" presetClass="entr" presetID="10">
                                  <p:stCondLst>
                                    <p:cond delay="0"/>
                                  </p:stCondLst>
                                  <p:childTnLst>
                                    <p:set>
                                      <p:cBhvr>
                                        <p:cTn id="176" dur="1" fill="hold">
                                          <p:stCondLst>
                                            <p:cond delay="0"/>
                                          </p:stCondLst>
                                        </p:cTn>
                                        <p:tgtEl>
                                          <p:spTgt spid="500"/>
                                        </p:tgtEl>
                                        <p:attrNameLst>
                                          <p:attrName>style.visibility</p:attrName>
                                        </p:attrNameLst>
                                      </p:cBhvr>
                                      <p:to>
                                        <p:strVal val="visible"/>
                                      </p:to>
                                    </p:set>
                                    <p:animEffect filter="fade" transition="in">
                                      <p:cBhvr additive="repl">
                                        <p:cTn id="177" dur="500"/>
                                        <p:tgtEl>
                                          <p:spTgt spid="500"/>
                                        </p:tgtEl>
                                      </p:cBhvr>
                                    </p:animEffect>
                                  </p:childTnLst>
                                </p:cTn>
                              </p:par>
                              <p:par>
                                <p:cTn id="178" nodeType="withEffect" fill="hold" presetClass="entr" presetID="10">
                                  <p:stCondLst>
                                    <p:cond delay="0"/>
                                  </p:stCondLst>
                                  <p:childTnLst>
                                    <p:set>
                                      <p:cBhvr>
                                        <p:cTn id="179" dur="1" fill="hold">
                                          <p:stCondLst>
                                            <p:cond delay="0"/>
                                          </p:stCondLst>
                                        </p:cTn>
                                        <p:tgtEl>
                                          <p:spTgt spid="498"/>
                                        </p:tgtEl>
                                        <p:attrNameLst>
                                          <p:attrName>style.visibility</p:attrName>
                                        </p:attrNameLst>
                                      </p:cBhvr>
                                      <p:to>
                                        <p:strVal val="visible"/>
                                      </p:to>
                                    </p:set>
                                    <p:animEffect filter="fade" transition="in">
                                      <p:cBhvr additive="repl">
                                        <p:cTn id="180" dur="500"/>
                                        <p:tgtEl>
                                          <p:spTgt spid="498"/>
                                        </p:tgtEl>
                                      </p:cBhvr>
                                    </p:animEffect>
                                  </p:childTnLst>
                                </p:cTn>
                              </p:par>
                              <p:par>
                                <p:cTn id="181" nodeType="withEffect" fill="hold" presetClass="entr" presetID="10">
                                  <p:stCondLst>
                                    <p:cond delay="0"/>
                                  </p:stCondLst>
                                  <p:childTnLst>
                                    <p:set>
                                      <p:cBhvr>
                                        <p:cTn id="182" dur="1" fill="hold">
                                          <p:stCondLst>
                                            <p:cond delay="0"/>
                                          </p:stCondLst>
                                        </p:cTn>
                                        <p:tgtEl>
                                          <p:spTgt spid="502"/>
                                        </p:tgtEl>
                                        <p:attrNameLst>
                                          <p:attrName>style.visibility</p:attrName>
                                        </p:attrNameLst>
                                      </p:cBhvr>
                                      <p:to>
                                        <p:strVal val="visible"/>
                                      </p:to>
                                    </p:set>
                                    <p:animEffect filter="fade" transition="in">
                                      <p:cBhvr additive="repl">
                                        <p:cTn id="183" dur="500"/>
                                        <p:tgtEl>
                                          <p:spTgt spid="502"/>
                                        </p:tgtEl>
                                      </p:cBhvr>
                                    </p:animEffect>
                                  </p:childTnLst>
                                </p:cTn>
                              </p:par>
                              <p:par>
                                <p:cTn id="184" nodeType="withEffect" fill="hold" presetClass="entr" presetID="10">
                                  <p:stCondLst>
                                    <p:cond delay="0"/>
                                  </p:stCondLst>
                                  <p:childTnLst>
                                    <p:set>
                                      <p:cBhvr>
                                        <p:cTn id="185" dur="1" fill="hold">
                                          <p:stCondLst>
                                            <p:cond delay="0"/>
                                          </p:stCondLst>
                                        </p:cTn>
                                        <p:tgtEl>
                                          <p:spTgt spid="503"/>
                                        </p:tgtEl>
                                        <p:attrNameLst>
                                          <p:attrName>style.visibility</p:attrName>
                                        </p:attrNameLst>
                                      </p:cBhvr>
                                      <p:to>
                                        <p:strVal val="visible"/>
                                      </p:to>
                                    </p:set>
                                    <p:animEffect filter="fade" transition="in">
                                      <p:cBhvr additive="repl">
                                        <p:cTn id="186" dur="500"/>
                                        <p:tgtEl>
                                          <p:spTgt spid="503"/>
                                        </p:tgtEl>
                                      </p:cBhvr>
                                    </p:animEffect>
                                  </p:childTnLst>
                                </p:cTn>
                              </p:par>
                              <p:par>
                                <p:cTn id="187" nodeType="withEffect" fill="hold" presetClass="entr" presetID="10">
                                  <p:stCondLst>
                                    <p:cond delay="0"/>
                                  </p:stCondLst>
                                  <p:childTnLst>
                                    <p:set>
                                      <p:cBhvr>
                                        <p:cTn id="188" dur="1" fill="hold">
                                          <p:stCondLst>
                                            <p:cond delay="0"/>
                                          </p:stCondLst>
                                        </p:cTn>
                                        <p:tgtEl>
                                          <p:spTgt spid="504"/>
                                        </p:tgtEl>
                                        <p:attrNameLst>
                                          <p:attrName>style.visibility</p:attrName>
                                        </p:attrNameLst>
                                      </p:cBhvr>
                                      <p:to>
                                        <p:strVal val="visible"/>
                                      </p:to>
                                    </p:set>
                                    <p:animEffect filter="fade" transition="in">
                                      <p:cBhvr additive="repl">
                                        <p:cTn id="189" dur="500"/>
                                        <p:tgtEl>
                                          <p:spTgt spid="504"/>
                                        </p:tgtEl>
                                      </p:cBhvr>
                                    </p:animEffect>
                                  </p:childTnLst>
                                </p:cTn>
                              </p:par>
                              <p:par>
                                <p:cTn id="190" nodeType="withEffect" fill="hold" presetClass="entr" presetID="10">
                                  <p:stCondLst>
                                    <p:cond delay="0"/>
                                  </p:stCondLst>
                                  <p:childTnLst>
                                    <p:set>
                                      <p:cBhvr>
                                        <p:cTn id="191" dur="1" fill="hold">
                                          <p:stCondLst>
                                            <p:cond delay="0"/>
                                          </p:stCondLst>
                                        </p:cTn>
                                        <p:tgtEl>
                                          <p:spTgt spid="505"/>
                                        </p:tgtEl>
                                        <p:attrNameLst>
                                          <p:attrName>style.visibility</p:attrName>
                                        </p:attrNameLst>
                                      </p:cBhvr>
                                      <p:to>
                                        <p:strVal val="visible"/>
                                      </p:to>
                                    </p:set>
                                    <p:animEffect filter="fade" transition="in">
                                      <p:cBhvr additive="repl">
                                        <p:cTn id="192" dur="500"/>
                                        <p:tgtEl>
                                          <p:spTgt spid="505"/>
                                        </p:tgtEl>
                                      </p:cBhvr>
                                    </p:animEffect>
                                  </p:childTnLst>
                                </p:cTn>
                              </p:par>
                              <p:par>
                                <p:cTn id="193" nodeType="withEffect" fill="hold" presetClass="entr" presetID="10">
                                  <p:stCondLst>
                                    <p:cond delay="0"/>
                                  </p:stCondLst>
                                  <p:childTnLst>
                                    <p:set>
                                      <p:cBhvr>
                                        <p:cTn id="194" dur="1" fill="hold">
                                          <p:stCondLst>
                                            <p:cond delay="0"/>
                                          </p:stCondLst>
                                        </p:cTn>
                                        <p:tgtEl>
                                          <p:spTgt spid="495"/>
                                        </p:tgtEl>
                                        <p:attrNameLst>
                                          <p:attrName>style.visibility</p:attrName>
                                        </p:attrNameLst>
                                      </p:cBhvr>
                                      <p:to>
                                        <p:strVal val="visible"/>
                                      </p:to>
                                    </p:set>
                                    <p:animEffect filter="fade" transition="in">
                                      <p:cBhvr additive="repl">
                                        <p:cTn id="195" dur="5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PlaceHolder 1"/>
          <p:cNvSpPr>
            <a:spLocks noGrp="1"/>
          </p:cNvSpPr>
          <p:nvPr>
            <p:ph type="title"/>
          </p:nvPr>
        </p:nvSpPr>
        <p:spPr>
          <a:xfrm>
            <a:off x="3168000" y="7920"/>
            <a:ext cx="5802840" cy="716400"/>
          </a:xfrm>
          <a:prstGeom prst="rect">
            <a:avLst/>
          </a:prstGeom>
          <a:noFill/>
          <a:ln w="9360">
            <a:noFill/>
          </a:ln>
        </p:spPr>
        <p:txBody>
          <a:bodyPr numCol="1" spcCol="0" anchor="ctr">
            <a:normAutofit fontScale="85000"/>
          </a:bodyPr>
          <a:p>
            <a:pPr algn="ctr">
              <a:lnSpc>
                <a:spcPct val="100000"/>
              </a:lnSpc>
              <a:buNone/>
              <a:tabLst>
                <a:tab algn="l" pos="0"/>
              </a:tabLst>
            </a:pPr>
            <a:r>
              <a:rPr b="1" lang="en-US" sz="2800" spc="-1" strike="noStrike">
                <a:solidFill>
                  <a:srgbClr val="ffffff"/>
                </a:solidFill>
                <a:latin typeface="Tahoma"/>
              </a:rPr>
              <a:t>Qualit</a:t>
            </a:r>
            <a:r>
              <a:rPr b="1" lang="en-US" sz="2800" spc="-1" strike="noStrike">
                <a:solidFill>
                  <a:srgbClr val="ffffff"/>
                </a:solidFill>
                <a:latin typeface="Tahoma"/>
              </a:rPr>
              <a:t>y of </a:t>
            </a:r>
            <a:r>
              <a:rPr b="1" lang="en-US" sz="2800" spc="-1" strike="noStrike">
                <a:solidFill>
                  <a:srgbClr val="ffffff"/>
                </a:solidFill>
                <a:latin typeface="Tahoma"/>
              </a:rPr>
              <a:t>Servi</a:t>
            </a:r>
            <a:r>
              <a:rPr b="1" lang="en-US" sz="2800" spc="-1" strike="noStrike">
                <a:solidFill>
                  <a:srgbClr val="ffffff"/>
                </a:solidFill>
                <a:latin typeface="Tahoma"/>
              </a:rPr>
              <a:t>ce: </a:t>
            </a:r>
            <a:r>
              <a:rPr b="1" lang="en-US" sz="2800" spc="-1" strike="noStrike">
                <a:solidFill>
                  <a:srgbClr val="ffffff"/>
                </a:solidFill>
                <a:latin typeface="Tahoma"/>
              </a:rPr>
              <a:t>OMG </a:t>
            </a:r>
            <a:r>
              <a:rPr b="1" lang="en-US" sz="2800" spc="-1" strike="noStrike">
                <a:solidFill>
                  <a:srgbClr val="ffffff"/>
                </a:solidFill>
                <a:latin typeface="Tahoma"/>
              </a:rPr>
              <a:t>DDS</a:t>
            </a:r>
            <a:endParaRPr b="0" lang="en-US" sz="2800" spc="-1" strike="noStrike">
              <a:solidFill>
                <a:srgbClr val="000000"/>
              </a:solidFill>
              <a:latin typeface="Tahoma"/>
            </a:endParaRPr>
          </a:p>
        </p:txBody>
      </p:sp>
      <p:sp>
        <p:nvSpPr>
          <p:cNvPr id="507" name="Google Shape;468;p15"/>
          <p:cNvSpPr/>
          <p:nvPr/>
        </p:nvSpPr>
        <p:spPr>
          <a:xfrm>
            <a:off x="2379240" y="1539000"/>
            <a:ext cx="7599960" cy="3382560"/>
          </a:xfrm>
          <a:prstGeom prst="roundRect">
            <a:avLst>
              <a:gd name="adj" fmla="val 2819"/>
            </a:avLst>
          </a:prstGeom>
          <a:solidFill>
            <a:srgbClr val="84aa33"/>
          </a:solidFill>
          <a:ln w="12700">
            <a:solidFill>
              <a:srgbClr val="607c25"/>
            </a:solidFill>
            <a:miter/>
          </a:ln>
        </p:spPr>
        <p:style>
          <a:lnRef idx="0"/>
          <a:fillRef idx="0"/>
          <a:effectRef idx="0"/>
          <a:fontRef idx="minor"/>
        </p:style>
      </p:sp>
      <p:sp>
        <p:nvSpPr>
          <p:cNvPr id="508" name="Google Shape;469;p15"/>
          <p:cNvSpPr/>
          <p:nvPr/>
        </p:nvSpPr>
        <p:spPr>
          <a:xfrm>
            <a:off x="2507040" y="2098800"/>
            <a:ext cx="7377480" cy="2862000"/>
          </a:xfrm>
          <a:prstGeom prst="roundRect">
            <a:avLst>
              <a:gd name="adj" fmla="val 4143"/>
            </a:avLst>
          </a:prstGeom>
          <a:solidFill>
            <a:srgbClr val="c32d2e"/>
          </a:solidFill>
          <a:ln w="19050">
            <a:solidFill>
              <a:srgbClr val="ffffff"/>
            </a:solidFill>
            <a:miter/>
          </a:ln>
        </p:spPr>
        <p:style>
          <a:lnRef idx="0"/>
          <a:fillRef idx="0"/>
          <a:effectRef idx="0"/>
          <a:fontRef idx="minor"/>
        </p:style>
      </p:sp>
      <p:sp>
        <p:nvSpPr>
          <p:cNvPr id="509" name="Google Shape;470;p15"/>
          <p:cNvSpPr/>
          <p:nvPr/>
        </p:nvSpPr>
        <p:spPr>
          <a:xfrm>
            <a:off x="5193000" y="1551240"/>
            <a:ext cx="1752480" cy="9032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2660" spc="-1" strike="noStrike">
                <a:solidFill>
                  <a:srgbClr val="ffffff"/>
                </a:solidFill>
                <a:latin typeface="Calibri"/>
                <a:ea typeface="Calibri"/>
              </a:rPr>
              <a:t>Application</a:t>
            </a:r>
            <a:endParaRPr b="0" lang="en-US" sz="2660" spc="-1" strike="noStrike">
              <a:latin typeface="Arial"/>
            </a:endParaRPr>
          </a:p>
        </p:txBody>
      </p:sp>
      <p:sp>
        <p:nvSpPr>
          <p:cNvPr id="510" name="Google Shape;471;p15"/>
          <p:cNvSpPr/>
          <p:nvPr/>
        </p:nvSpPr>
        <p:spPr>
          <a:xfrm>
            <a:off x="2607480" y="25347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Deadline</a:t>
            </a:r>
            <a:endParaRPr b="0" lang="en-US" sz="1600" spc="-1" strike="noStrike">
              <a:latin typeface="Arial"/>
            </a:endParaRPr>
          </a:p>
        </p:txBody>
      </p:sp>
      <p:sp>
        <p:nvSpPr>
          <p:cNvPr id="511" name="Google Shape;472;p15"/>
          <p:cNvSpPr/>
          <p:nvPr/>
        </p:nvSpPr>
        <p:spPr>
          <a:xfrm>
            <a:off x="2607480" y="3100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Reliability</a:t>
            </a:r>
            <a:endParaRPr b="0" lang="en-US" sz="1600" spc="-1" strike="noStrike">
              <a:latin typeface="Arial"/>
            </a:endParaRPr>
          </a:p>
        </p:txBody>
      </p:sp>
      <p:sp>
        <p:nvSpPr>
          <p:cNvPr id="512" name="Google Shape;473;p15"/>
          <p:cNvSpPr/>
          <p:nvPr/>
        </p:nvSpPr>
        <p:spPr>
          <a:xfrm>
            <a:off x="5468400" y="42393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History</a:t>
            </a:r>
            <a:endParaRPr b="0" lang="en-US" sz="1600" spc="-1" strike="noStrike">
              <a:latin typeface="Arial"/>
            </a:endParaRPr>
          </a:p>
        </p:txBody>
      </p:sp>
      <p:sp>
        <p:nvSpPr>
          <p:cNvPr id="513" name="Google Shape;474;p15"/>
          <p:cNvSpPr/>
          <p:nvPr/>
        </p:nvSpPr>
        <p:spPr>
          <a:xfrm>
            <a:off x="2607480" y="42393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Liveliness</a:t>
            </a:r>
            <a:endParaRPr b="0" lang="en-US" sz="1600" spc="-1" strike="noStrike">
              <a:latin typeface="Arial"/>
            </a:endParaRPr>
          </a:p>
        </p:txBody>
      </p:sp>
      <p:sp>
        <p:nvSpPr>
          <p:cNvPr id="514" name="Google Shape;475;p15"/>
          <p:cNvSpPr/>
          <p:nvPr/>
        </p:nvSpPr>
        <p:spPr>
          <a:xfrm>
            <a:off x="4038120" y="25347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Time-Based Filter</a:t>
            </a:r>
            <a:endParaRPr b="0" lang="en-US" sz="1600" spc="-1" strike="noStrike">
              <a:latin typeface="Arial"/>
            </a:endParaRPr>
          </a:p>
        </p:txBody>
      </p:sp>
      <p:sp>
        <p:nvSpPr>
          <p:cNvPr id="515" name="Google Shape;476;p15"/>
          <p:cNvSpPr/>
          <p:nvPr/>
        </p:nvSpPr>
        <p:spPr>
          <a:xfrm>
            <a:off x="4038120" y="3100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Content Filtering</a:t>
            </a:r>
            <a:endParaRPr b="0" lang="en-US" sz="1600" spc="-1" strike="noStrike">
              <a:latin typeface="Arial"/>
            </a:endParaRPr>
          </a:p>
        </p:txBody>
      </p:sp>
      <p:sp>
        <p:nvSpPr>
          <p:cNvPr id="516" name="Google Shape;477;p15"/>
          <p:cNvSpPr/>
          <p:nvPr/>
        </p:nvSpPr>
        <p:spPr>
          <a:xfrm>
            <a:off x="4038120" y="366480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Durability</a:t>
            </a:r>
            <a:endParaRPr b="0" lang="en-US" sz="1600" spc="-1" strike="noStrike">
              <a:latin typeface="Arial"/>
            </a:endParaRPr>
          </a:p>
        </p:txBody>
      </p:sp>
      <p:sp>
        <p:nvSpPr>
          <p:cNvPr id="517" name="Google Shape;478;p15"/>
          <p:cNvSpPr/>
          <p:nvPr/>
        </p:nvSpPr>
        <p:spPr>
          <a:xfrm>
            <a:off x="4038120" y="42393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Ownership</a:t>
            </a:r>
            <a:endParaRPr b="0" lang="en-US" sz="1600" spc="-1" strike="noStrike">
              <a:latin typeface="Arial"/>
            </a:endParaRPr>
          </a:p>
        </p:txBody>
      </p:sp>
      <p:sp>
        <p:nvSpPr>
          <p:cNvPr id="518" name="Google Shape;479;p15"/>
          <p:cNvSpPr/>
          <p:nvPr/>
        </p:nvSpPr>
        <p:spPr>
          <a:xfrm>
            <a:off x="5468400" y="25347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Partitions</a:t>
            </a:r>
            <a:endParaRPr b="0" lang="en-US" sz="1600" spc="-1" strike="noStrike">
              <a:latin typeface="Arial"/>
            </a:endParaRPr>
          </a:p>
        </p:txBody>
      </p:sp>
      <p:sp>
        <p:nvSpPr>
          <p:cNvPr id="519" name="Google Shape;480;p15"/>
          <p:cNvSpPr/>
          <p:nvPr/>
        </p:nvSpPr>
        <p:spPr>
          <a:xfrm>
            <a:off x="5468400" y="3100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Presentation</a:t>
            </a:r>
            <a:endParaRPr b="0" lang="en-US" sz="1600" spc="-1" strike="noStrike">
              <a:latin typeface="Arial"/>
            </a:endParaRPr>
          </a:p>
        </p:txBody>
      </p:sp>
      <p:sp>
        <p:nvSpPr>
          <p:cNvPr id="520" name="Google Shape;481;p15"/>
          <p:cNvSpPr/>
          <p:nvPr/>
        </p:nvSpPr>
        <p:spPr>
          <a:xfrm>
            <a:off x="5468400" y="366480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Lifespan</a:t>
            </a:r>
            <a:endParaRPr b="0" lang="en-US" sz="1600" spc="-1" strike="noStrike">
              <a:latin typeface="Arial"/>
            </a:endParaRPr>
          </a:p>
        </p:txBody>
      </p:sp>
      <p:sp>
        <p:nvSpPr>
          <p:cNvPr id="521" name="Google Shape;482;p15"/>
          <p:cNvSpPr/>
          <p:nvPr/>
        </p:nvSpPr>
        <p:spPr>
          <a:xfrm>
            <a:off x="2607480" y="366768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Destination Order</a:t>
            </a:r>
            <a:endParaRPr b="0" lang="en-US" sz="1600" spc="-1" strike="noStrike">
              <a:latin typeface="Arial"/>
            </a:endParaRPr>
          </a:p>
        </p:txBody>
      </p:sp>
      <p:sp>
        <p:nvSpPr>
          <p:cNvPr id="522" name="Google Shape;483;p15"/>
          <p:cNvSpPr/>
          <p:nvPr/>
        </p:nvSpPr>
        <p:spPr>
          <a:xfrm>
            <a:off x="6899040" y="25347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Resource Limits</a:t>
            </a:r>
            <a:endParaRPr b="0" lang="en-US" sz="1600" spc="-1" strike="noStrike">
              <a:latin typeface="Arial"/>
            </a:endParaRPr>
          </a:p>
        </p:txBody>
      </p:sp>
      <p:sp>
        <p:nvSpPr>
          <p:cNvPr id="523" name="Google Shape;484;p15"/>
          <p:cNvSpPr/>
          <p:nvPr/>
        </p:nvSpPr>
        <p:spPr>
          <a:xfrm>
            <a:off x="6899040" y="3100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Latency Budget</a:t>
            </a:r>
            <a:endParaRPr b="0" lang="en-US" sz="1600" spc="-1" strike="noStrike">
              <a:latin typeface="Arial"/>
            </a:endParaRPr>
          </a:p>
        </p:txBody>
      </p:sp>
      <p:sp>
        <p:nvSpPr>
          <p:cNvPr id="524" name="Google Shape;485;p15"/>
          <p:cNvSpPr/>
          <p:nvPr/>
        </p:nvSpPr>
        <p:spPr>
          <a:xfrm>
            <a:off x="6899040" y="366480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Flow Control</a:t>
            </a:r>
            <a:endParaRPr b="0" lang="en-US" sz="1600" spc="-1" strike="noStrike">
              <a:latin typeface="Arial"/>
            </a:endParaRPr>
          </a:p>
        </p:txBody>
      </p:sp>
      <p:sp>
        <p:nvSpPr>
          <p:cNvPr id="525" name="Google Shape;486;p15"/>
          <p:cNvSpPr/>
          <p:nvPr/>
        </p:nvSpPr>
        <p:spPr>
          <a:xfrm>
            <a:off x="6899040" y="42393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User, Group,  Topic Data</a:t>
            </a:r>
            <a:endParaRPr b="0" lang="en-US" sz="1600" spc="-1" strike="noStrike">
              <a:latin typeface="Arial"/>
            </a:endParaRPr>
          </a:p>
        </p:txBody>
      </p:sp>
      <p:sp>
        <p:nvSpPr>
          <p:cNvPr id="526" name="Google Shape;487;p15"/>
          <p:cNvSpPr/>
          <p:nvPr/>
        </p:nvSpPr>
        <p:spPr>
          <a:xfrm>
            <a:off x="8329680" y="25347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Batching</a:t>
            </a:r>
            <a:endParaRPr b="0" lang="en-US" sz="1600" spc="-1" strike="noStrike">
              <a:latin typeface="Arial"/>
            </a:endParaRPr>
          </a:p>
        </p:txBody>
      </p:sp>
      <p:sp>
        <p:nvSpPr>
          <p:cNvPr id="527" name="Google Shape;488;p15"/>
          <p:cNvSpPr/>
          <p:nvPr/>
        </p:nvSpPr>
        <p:spPr>
          <a:xfrm>
            <a:off x="8329680" y="310032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Transports</a:t>
            </a:r>
            <a:endParaRPr b="0" lang="en-US" sz="1600" spc="-1" strike="noStrike">
              <a:latin typeface="Arial"/>
            </a:endParaRPr>
          </a:p>
        </p:txBody>
      </p:sp>
      <p:sp>
        <p:nvSpPr>
          <p:cNvPr id="528" name="Google Shape;489;p15"/>
          <p:cNvSpPr/>
          <p:nvPr/>
        </p:nvSpPr>
        <p:spPr>
          <a:xfrm>
            <a:off x="8329680" y="366480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Multi-Channel</a:t>
            </a:r>
            <a:endParaRPr b="0" lang="en-US" sz="1600" spc="-1" strike="noStrike">
              <a:latin typeface="Arial"/>
            </a:endParaRPr>
          </a:p>
        </p:txBody>
      </p:sp>
      <p:sp>
        <p:nvSpPr>
          <p:cNvPr id="529" name="Google Shape;490;p15"/>
          <p:cNvSpPr/>
          <p:nvPr/>
        </p:nvSpPr>
        <p:spPr>
          <a:xfrm>
            <a:off x="8329680" y="4239360"/>
            <a:ext cx="1319400" cy="4759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ffffff"/>
                </a:solidFill>
                <a:latin typeface="Arial Narrow"/>
                <a:ea typeface="Arial Narrow"/>
              </a:rPr>
              <a:t>Async Publisher</a:t>
            </a:r>
            <a:endParaRPr b="0" lang="en-US" sz="1600" spc="-1" strike="noStrike">
              <a:latin typeface="Arial"/>
            </a:endParaRPr>
          </a:p>
        </p:txBody>
      </p:sp>
      <p:sp>
        <p:nvSpPr>
          <p:cNvPr id="530" name="Google Shape;491;p15"/>
          <p:cNvSpPr/>
          <p:nvPr/>
        </p:nvSpPr>
        <p:spPr>
          <a:xfrm>
            <a:off x="5283000" y="2051280"/>
            <a:ext cx="1572480" cy="49716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2660" spc="-1" strike="noStrike">
                <a:solidFill>
                  <a:srgbClr val="ffffff"/>
                </a:solidFill>
                <a:latin typeface="Arial Narrow"/>
                <a:ea typeface="Arial Narrow"/>
              </a:rPr>
              <a:t>OMG DDS</a:t>
            </a:r>
            <a:endParaRPr b="0" lang="en-US" sz="2660" spc="-1" strike="noStrike">
              <a:latin typeface="Arial"/>
            </a:endParaRPr>
          </a:p>
        </p:txBody>
      </p:sp>
      <p:sp>
        <p:nvSpPr>
          <p:cNvPr id="531" name="Google Shape;492;p15"/>
          <p:cNvSpPr/>
          <p:nvPr/>
        </p:nvSpPr>
        <p:spPr>
          <a:xfrm>
            <a:off x="2379240" y="5011920"/>
            <a:ext cx="7599960" cy="1654200"/>
          </a:xfrm>
          <a:prstGeom prst="roundRect">
            <a:avLst>
              <a:gd name="adj" fmla="val 5146"/>
            </a:avLst>
          </a:prstGeom>
          <a:solidFill>
            <a:srgbClr val="ec8b22"/>
          </a:solidFill>
          <a:ln w="12700">
            <a:solidFill>
              <a:srgbClr val="ac6518"/>
            </a:solidFill>
            <a:miter/>
          </a:ln>
        </p:spPr>
        <p:style>
          <a:lnRef idx="0"/>
          <a:fillRef idx="0"/>
          <a:effectRef idx="0"/>
          <a:fontRef idx="minor"/>
        </p:style>
      </p:sp>
      <p:sp>
        <p:nvSpPr>
          <p:cNvPr id="532" name="Google Shape;493;p15"/>
          <p:cNvSpPr/>
          <p:nvPr/>
        </p:nvSpPr>
        <p:spPr>
          <a:xfrm>
            <a:off x="3182400" y="563976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1-1, 1-Many</a:t>
            </a:r>
            <a:endParaRPr b="0" lang="en-US" sz="1340" spc="-1" strike="noStrike">
              <a:latin typeface="Arial"/>
            </a:endParaRPr>
          </a:p>
        </p:txBody>
      </p:sp>
      <p:sp>
        <p:nvSpPr>
          <p:cNvPr id="533" name="Google Shape;494;p15"/>
          <p:cNvSpPr/>
          <p:nvPr/>
        </p:nvSpPr>
        <p:spPr>
          <a:xfrm>
            <a:off x="3182400" y="5987520"/>
            <a:ext cx="1201680" cy="249120"/>
          </a:xfrm>
          <a:prstGeom prst="roundRect">
            <a:avLst>
              <a:gd name="adj" fmla="val 16667"/>
            </a:avLst>
          </a:prstGeom>
          <a:solidFill>
            <a:srgbClr val="000000"/>
          </a:solidFill>
          <a:ln w="12700">
            <a:solidFill>
              <a:srgbClr val="000000"/>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No Reliability</a:t>
            </a:r>
            <a:endParaRPr b="0" lang="en-US" sz="1340" spc="-1" strike="noStrike">
              <a:latin typeface="Arial"/>
            </a:endParaRPr>
          </a:p>
        </p:txBody>
      </p:sp>
      <p:sp>
        <p:nvSpPr>
          <p:cNvPr id="534" name="Google Shape;495;p15"/>
          <p:cNvSpPr/>
          <p:nvPr/>
        </p:nvSpPr>
        <p:spPr>
          <a:xfrm>
            <a:off x="5468400" y="5647680"/>
            <a:ext cx="1201680" cy="249120"/>
          </a:xfrm>
          <a:prstGeom prst="roundRect">
            <a:avLst>
              <a:gd name="adj" fmla="val 16667"/>
            </a:avLst>
          </a:prstGeom>
          <a:solidFill>
            <a:srgbClr val="000000"/>
          </a:solidFill>
          <a:ln w="12700">
            <a:solidFill>
              <a:srgbClr val="000000"/>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1 to 1</a:t>
            </a:r>
            <a:endParaRPr b="0" lang="en-US" sz="1340" spc="-1" strike="noStrike">
              <a:latin typeface="Arial"/>
            </a:endParaRPr>
          </a:p>
        </p:txBody>
      </p:sp>
      <p:sp>
        <p:nvSpPr>
          <p:cNvPr id="535" name="Google Shape;496;p15"/>
          <p:cNvSpPr/>
          <p:nvPr/>
        </p:nvSpPr>
        <p:spPr>
          <a:xfrm>
            <a:off x="5468400" y="598752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Reliability</a:t>
            </a:r>
            <a:endParaRPr b="0" lang="en-US" sz="1340" spc="-1" strike="noStrike">
              <a:latin typeface="Arial"/>
            </a:endParaRPr>
          </a:p>
        </p:txBody>
      </p:sp>
      <p:sp>
        <p:nvSpPr>
          <p:cNvPr id="536" name="Google Shape;497;p15"/>
          <p:cNvSpPr/>
          <p:nvPr/>
        </p:nvSpPr>
        <p:spPr>
          <a:xfrm>
            <a:off x="7754760" y="564912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1-1, 1-Many</a:t>
            </a:r>
            <a:endParaRPr b="0" lang="en-US" sz="1340" spc="-1" strike="noStrike">
              <a:latin typeface="Arial"/>
            </a:endParaRPr>
          </a:p>
        </p:txBody>
      </p:sp>
      <p:sp>
        <p:nvSpPr>
          <p:cNvPr id="537" name="Google Shape;498;p15"/>
          <p:cNvSpPr/>
          <p:nvPr/>
        </p:nvSpPr>
        <p:spPr>
          <a:xfrm>
            <a:off x="7754760" y="5987520"/>
            <a:ext cx="1201680" cy="25056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Reliability</a:t>
            </a:r>
            <a:endParaRPr b="0" lang="en-US" sz="1340" spc="-1" strike="noStrike">
              <a:latin typeface="Arial"/>
            </a:endParaRPr>
          </a:p>
        </p:txBody>
      </p:sp>
      <p:sp>
        <p:nvSpPr>
          <p:cNvPr id="538" name="Google Shape;499;p15"/>
          <p:cNvSpPr/>
          <p:nvPr/>
        </p:nvSpPr>
        <p:spPr>
          <a:xfrm>
            <a:off x="5468400" y="6326640"/>
            <a:ext cx="1201680" cy="249120"/>
          </a:xfrm>
          <a:prstGeom prst="roundRect">
            <a:avLst>
              <a:gd name="adj" fmla="val 16667"/>
            </a:avLst>
          </a:prstGeom>
          <a:solidFill>
            <a:srgbClr val="004c97"/>
          </a:solidFill>
          <a:ln w="12700">
            <a:solidFill>
              <a:srgbClr val="00376e"/>
            </a:solidFill>
            <a:miter/>
          </a:ln>
        </p:spPr>
        <p:style>
          <a:lnRef idx="0"/>
          <a:fillRef idx="0"/>
          <a:effectRef idx="0"/>
          <a:fontRef idx="minor"/>
        </p:style>
        <p:txBody>
          <a:bodyPr lIns="122040" rIns="122040" tIns="121680" bIns="121680" anchor="ctr">
            <a:noAutofit/>
          </a:bodyPr>
          <a:p>
            <a:pPr algn="ctr">
              <a:lnSpc>
                <a:spcPct val="100000"/>
              </a:lnSpc>
              <a:buNone/>
              <a:tabLst>
                <a:tab algn="l" pos="0"/>
              </a:tabLst>
            </a:pPr>
            <a:r>
              <a:rPr b="0" lang="en-US" sz="1340" spc="-1" strike="noStrike">
                <a:solidFill>
                  <a:srgbClr val="ffffff"/>
                </a:solidFill>
                <a:latin typeface="Arial Narrow"/>
                <a:ea typeface="Arial Narrow"/>
              </a:rPr>
              <a:t>Flow Control</a:t>
            </a:r>
            <a:endParaRPr b="0" lang="en-US" sz="1340" spc="-1" strike="noStrike">
              <a:latin typeface="Arial"/>
            </a:endParaRPr>
          </a:p>
        </p:txBody>
      </p:sp>
      <p:sp>
        <p:nvSpPr>
          <p:cNvPr id="539" name="Google Shape;500;p15"/>
          <p:cNvSpPr/>
          <p:nvPr/>
        </p:nvSpPr>
        <p:spPr>
          <a:xfrm>
            <a:off x="3509280" y="5320440"/>
            <a:ext cx="548280" cy="3344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ffffff"/>
                </a:solidFill>
                <a:latin typeface="Arial Narrow"/>
                <a:ea typeface="Arial Narrow"/>
              </a:rPr>
              <a:t>UDP</a:t>
            </a:r>
            <a:endParaRPr b="0" lang="en-US" sz="1600" spc="-1" strike="noStrike">
              <a:latin typeface="Arial"/>
            </a:endParaRPr>
          </a:p>
        </p:txBody>
      </p:sp>
      <p:sp>
        <p:nvSpPr>
          <p:cNvPr id="540" name="Google Shape;501;p15"/>
          <p:cNvSpPr/>
          <p:nvPr/>
        </p:nvSpPr>
        <p:spPr>
          <a:xfrm>
            <a:off x="5808960" y="5320440"/>
            <a:ext cx="520920" cy="3344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ffffff"/>
                </a:solidFill>
                <a:latin typeface="Arial Narrow"/>
                <a:ea typeface="Arial Narrow"/>
              </a:rPr>
              <a:t>TCP</a:t>
            </a:r>
            <a:endParaRPr b="0" lang="en-US" sz="1600" spc="-1" strike="noStrike">
              <a:latin typeface="Arial"/>
            </a:endParaRPr>
          </a:p>
        </p:txBody>
      </p:sp>
      <p:sp>
        <p:nvSpPr>
          <p:cNvPr id="541" name="Google Shape;502;p15"/>
          <p:cNvSpPr/>
          <p:nvPr/>
        </p:nvSpPr>
        <p:spPr>
          <a:xfrm>
            <a:off x="8025120" y="5316480"/>
            <a:ext cx="660240" cy="3344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ffffff"/>
                </a:solidFill>
                <a:latin typeface="Arial Narrow"/>
                <a:ea typeface="Arial Narrow"/>
              </a:rPr>
              <a:t>MQTT</a:t>
            </a:r>
            <a:endParaRPr b="0" lang="en-US" sz="1600" spc="-1" strike="noStrike">
              <a:latin typeface="Arial"/>
            </a:endParaRPr>
          </a:p>
        </p:txBody>
      </p:sp>
      <p:sp>
        <p:nvSpPr>
          <p:cNvPr id="542" name="Google Shape;503;p15"/>
          <p:cNvSpPr/>
          <p:nvPr/>
        </p:nvSpPr>
        <p:spPr>
          <a:xfrm>
            <a:off x="5523840" y="4972320"/>
            <a:ext cx="1017000" cy="3751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870" spc="-1" strike="noStrike">
                <a:solidFill>
                  <a:srgbClr val="ffffff"/>
                </a:solidFill>
                <a:latin typeface="Arial Narrow"/>
                <a:ea typeface="Arial Narrow"/>
              </a:rPr>
              <a:t>Transport</a:t>
            </a:r>
            <a:endParaRPr b="0" lang="en-US" sz="187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PlaceHolder 1"/>
          <p:cNvSpPr>
            <a:spLocks noGrp="1"/>
          </p:cNvSpPr>
          <p:nvPr>
            <p:ph type="title"/>
          </p:nvPr>
        </p:nvSpPr>
        <p:spPr>
          <a:xfrm>
            <a:off x="1263240" y="0"/>
            <a:ext cx="9664920" cy="71640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OMG DDS Quality </a:t>
            </a:r>
            <a:r>
              <a:rPr b="1" lang="en-US" sz="2800" spc="-1" strike="noStrike">
                <a:solidFill>
                  <a:srgbClr val="ffffff"/>
                </a:solidFill>
                <a:latin typeface="Tahoma"/>
              </a:rPr>
              <a:t>of Service: </a:t>
            </a:r>
            <a:r>
              <a:rPr b="1" lang="en-US" sz="2800" spc="-1" strike="noStrike">
                <a:solidFill>
                  <a:srgbClr val="ffffff"/>
                </a:solidFill>
                <a:latin typeface="Tahoma"/>
              </a:rPr>
              <a:t>Simplified Usage</a:t>
            </a:r>
            <a:endParaRPr b="0" lang="en-US" sz="2800" spc="-1" strike="noStrike">
              <a:solidFill>
                <a:srgbClr val="000000"/>
              </a:solidFill>
              <a:latin typeface="Tahoma"/>
            </a:endParaRPr>
          </a:p>
        </p:txBody>
      </p:sp>
      <p:sp>
        <p:nvSpPr>
          <p:cNvPr id="544" name="Google Shape;510;p16"/>
          <p:cNvSpPr/>
          <p:nvPr/>
        </p:nvSpPr>
        <p:spPr>
          <a:xfrm>
            <a:off x="1294200" y="179784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Deadline</a:t>
            </a:r>
            <a:endParaRPr b="0" lang="en-US" sz="2000" spc="-1" strike="noStrike">
              <a:latin typeface="Arial"/>
            </a:endParaRPr>
          </a:p>
        </p:txBody>
      </p:sp>
      <p:sp>
        <p:nvSpPr>
          <p:cNvPr id="545" name="Google Shape;511;p16"/>
          <p:cNvSpPr/>
          <p:nvPr/>
        </p:nvSpPr>
        <p:spPr>
          <a:xfrm>
            <a:off x="1294200" y="291852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Reliability</a:t>
            </a:r>
            <a:endParaRPr b="0" lang="en-US" sz="2000" spc="-1" strike="noStrike">
              <a:latin typeface="Arial"/>
            </a:endParaRPr>
          </a:p>
        </p:txBody>
      </p:sp>
      <p:sp>
        <p:nvSpPr>
          <p:cNvPr id="546" name="Google Shape;512;p16"/>
          <p:cNvSpPr/>
          <p:nvPr/>
        </p:nvSpPr>
        <p:spPr>
          <a:xfrm>
            <a:off x="5221080" y="516276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History</a:t>
            </a:r>
            <a:endParaRPr b="0" lang="en-US" sz="2000" spc="-1" strike="noStrike">
              <a:latin typeface="Arial"/>
            </a:endParaRPr>
          </a:p>
        </p:txBody>
      </p:sp>
      <p:sp>
        <p:nvSpPr>
          <p:cNvPr id="547" name="Google Shape;513;p16"/>
          <p:cNvSpPr/>
          <p:nvPr/>
        </p:nvSpPr>
        <p:spPr>
          <a:xfrm>
            <a:off x="1294200" y="516276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Liveliness</a:t>
            </a:r>
            <a:endParaRPr b="0" lang="en-US" sz="2000" spc="-1" strike="noStrike">
              <a:latin typeface="Arial"/>
            </a:endParaRPr>
          </a:p>
        </p:txBody>
      </p:sp>
      <p:sp>
        <p:nvSpPr>
          <p:cNvPr id="548" name="Google Shape;514;p16"/>
          <p:cNvSpPr/>
          <p:nvPr/>
        </p:nvSpPr>
        <p:spPr>
          <a:xfrm>
            <a:off x="3257640" y="179784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Time-Based Filter</a:t>
            </a:r>
            <a:endParaRPr b="0" lang="en-US" sz="2000" spc="-1" strike="noStrike">
              <a:latin typeface="Arial"/>
            </a:endParaRPr>
          </a:p>
        </p:txBody>
      </p:sp>
      <p:sp>
        <p:nvSpPr>
          <p:cNvPr id="549" name="Google Shape;515;p16"/>
          <p:cNvSpPr/>
          <p:nvPr/>
        </p:nvSpPr>
        <p:spPr>
          <a:xfrm>
            <a:off x="3257640" y="291852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Content Filtering</a:t>
            </a:r>
            <a:endParaRPr b="0" lang="en-US" sz="2000" spc="-1" strike="noStrike">
              <a:latin typeface="Arial"/>
            </a:endParaRPr>
          </a:p>
        </p:txBody>
      </p:sp>
      <p:sp>
        <p:nvSpPr>
          <p:cNvPr id="550" name="Google Shape;516;p16"/>
          <p:cNvSpPr/>
          <p:nvPr/>
        </p:nvSpPr>
        <p:spPr>
          <a:xfrm>
            <a:off x="3257640" y="404208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Durability</a:t>
            </a:r>
            <a:endParaRPr b="0" lang="en-US" sz="2000" spc="-1" strike="noStrike">
              <a:latin typeface="Arial"/>
            </a:endParaRPr>
          </a:p>
        </p:txBody>
      </p:sp>
      <p:sp>
        <p:nvSpPr>
          <p:cNvPr id="551" name="Google Shape;517;p16"/>
          <p:cNvSpPr/>
          <p:nvPr/>
        </p:nvSpPr>
        <p:spPr>
          <a:xfrm>
            <a:off x="3257640" y="516276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Ownership</a:t>
            </a:r>
            <a:endParaRPr b="0" lang="en-US" sz="2000" spc="-1" strike="noStrike">
              <a:latin typeface="Arial"/>
            </a:endParaRPr>
          </a:p>
        </p:txBody>
      </p:sp>
      <p:sp>
        <p:nvSpPr>
          <p:cNvPr id="552" name="Google Shape;518;p16"/>
          <p:cNvSpPr/>
          <p:nvPr/>
        </p:nvSpPr>
        <p:spPr>
          <a:xfrm>
            <a:off x="5221080" y="179784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Partitions</a:t>
            </a:r>
            <a:endParaRPr b="0" lang="en-US" sz="2000" spc="-1" strike="noStrike">
              <a:latin typeface="Arial"/>
            </a:endParaRPr>
          </a:p>
        </p:txBody>
      </p:sp>
      <p:sp>
        <p:nvSpPr>
          <p:cNvPr id="553" name="Google Shape;519;p16"/>
          <p:cNvSpPr/>
          <p:nvPr/>
        </p:nvSpPr>
        <p:spPr>
          <a:xfrm>
            <a:off x="5221080" y="291852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Presentation</a:t>
            </a:r>
            <a:endParaRPr b="0" lang="en-US" sz="2000" spc="-1" strike="noStrike">
              <a:latin typeface="Arial"/>
            </a:endParaRPr>
          </a:p>
        </p:txBody>
      </p:sp>
      <p:sp>
        <p:nvSpPr>
          <p:cNvPr id="554" name="Google Shape;520;p16"/>
          <p:cNvSpPr/>
          <p:nvPr/>
        </p:nvSpPr>
        <p:spPr>
          <a:xfrm>
            <a:off x="5221080" y="404208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Lifespan</a:t>
            </a:r>
            <a:endParaRPr b="0" lang="en-US" sz="2000" spc="-1" strike="noStrike">
              <a:latin typeface="Arial"/>
            </a:endParaRPr>
          </a:p>
        </p:txBody>
      </p:sp>
      <p:sp>
        <p:nvSpPr>
          <p:cNvPr id="555" name="Google Shape;521;p16"/>
          <p:cNvSpPr/>
          <p:nvPr/>
        </p:nvSpPr>
        <p:spPr>
          <a:xfrm>
            <a:off x="1294200" y="404496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Destination Order</a:t>
            </a:r>
            <a:endParaRPr b="0" lang="en-US" sz="2000" spc="-1" strike="noStrike">
              <a:latin typeface="Arial"/>
            </a:endParaRPr>
          </a:p>
        </p:txBody>
      </p:sp>
      <p:sp>
        <p:nvSpPr>
          <p:cNvPr id="556" name="Google Shape;522;p16"/>
          <p:cNvSpPr/>
          <p:nvPr/>
        </p:nvSpPr>
        <p:spPr>
          <a:xfrm>
            <a:off x="7201440" y="179784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Resource Limits</a:t>
            </a:r>
            <a:endParaRPr b="0" lang="en-US" sz="2000" spc="-1" strike="noStrike">
              <a:latin typeface="Arial"/>
            </a:endParaRPr>
          </a:p>
        </p:txBody>
      </p:sp>
      <p:sp>
        <p:nvSpPr>
          <p:cNvPr id="557" name="Google Shape;523;p16"/>
          <p:cNvSpPr/>
          <p:nvPr/>
        </p:nvSpPr>
        <p:spPr>
          <a:xfrm>
            <a:off x="7201440" y="291852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Latency Budget</a:t>
            </a:r>
            <a:endParaRPr b="0" lang="en-US" sz="2000" spc="-1" strike="noStrike">
              <a:latin typeface="Arial"/>
            </a:endParaRPr>
          </a:p>
        </p:txBody>
      </p:sp>
      <p:sp>
        <p:nvSpPr>
          <p:cNvPr id="558" name="Google Shape;524;p16"/>
          <p:cNvSpPr/>
          <p:nvPr/>
        </p:nvSpPr>
        <p:spPr>
          <a:xfrm>
            <a:off x="7201440" y="404208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Flow Control</a:t>
            </a:r>
            <a:endParaRPr b="0" lang="en-US" sz="2000" spc="-1" strike="noStrike">
              <a:latin typeface="Arial"/>
            </a:endParaRPr>
          </a:p>
        </p:txBody>
      </p:sp>
      <p:sp>
        <p:nvSpPr>
          <p:cNvPr id="559" name="Google Shape;525;p16"/>
          <p:cNvSpPr/>
          <p:nvPr/>
        </p:nvSpPr>
        <p:spPr>
          <a:xfrm>
            <a:off x="7201440" y="516276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User, Group, Topic Data</a:t>
            </a:r>
            <a:endParaRPr b="0" lang="en-US" sz="2000" spc="-1" strike="noStrike">
              <a:latin typeface="Arial"/>
            </a:endParaRPr>
          </a:p>
        </p:txBody>
      </p:sp>
      <p:sp>
        <p:nvSpPr>
          <p:cNvPr id="560" name="Google Shape;526;p16"/>
          <p:cNvSpPr/>
          <p:nvPr/>
        </p:nvSpPr>
        <p:spPr>
          <a:xfrm>
            <a:off x="9162720" y="179784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Batching</a:t>
            </a:r>
            <a:endParaRPr b="0" lang="en-US" sz="2000" spc="-1" strike="noStrike">
              <a:latin typeface="Arial"/>
            </a:endParaRPr>
          </a:p>
        </p:txBody>
      </p:sp>
      <p:sp>
        <p:nvSpPr>
          <p:cNvPr id="561" name="Google Shape;527;p16"/>
          <p:cNvSpPr/>
          <p:nvPr/>
        </p:nvSpPr>
        <p:spPr>
          <a:xfrm>
            <a:off x="9162720" y="291852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Transports</a:t>
            </a:r>
            <a:endParaRPr b="0" lang="en-US" sz="2000" spc="-1" strike="noStrike">
              <a:latin typeface="Arial"/>
            </a:endParaRPr>
          </a:p>
        </p:txBody>
      </p:sp>
      <p:sp>
        <p:nvSpPr>
          <p:cNvPr id="562" name="Google Shape;528;p16"/>
          <p:cNvSpPr/>
          <p:nvPr/>
        </p:nvSpPr>
        <p:spPr>
          <a:xfrm>
            <a:off x="9162720" y="404208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Multi-Channel</a:t>
            </a:r>
            <a:endParaRPr b="0" lang="en-US" sz="2000" spc="-1" strike="noStrike">
              <a:latin typeface="Arial"/>
            </a:endParaRPr>
          </a:p>
        </p:txBody>
      </p:sp>
      <p:sp>
        <p:nvSpPr>
          <p:cNvPr id="563" name="Google Shape;529;p16"/>
          <p:cNvSpPr/>
          <p:nvPr/>
        </p:nvSpPr>
        <p:spPr>
          <a:xfrm>
            <a:off x="9162720" y="5162760"/>
            <a:ext cx="1754280" cy="930240"/>
          </a:xfrm>
          <a:prstGeom prst="roundRect">
            <a:avLst>
              <a:gd name="adj" fmla="val 16667"/>
            </a:avLst>
          </a:prstGeom>
          <a:gradFill rotWithShape="0">
            <a:gsLst>
              <a:gs pos="0">
                <a:srgbClr val="4764a4"/>
              </a:gs>
              <a:gs pos="100000">
                <a:srgbClr val="004c9e"/>
              </a:gs>
            </a:gsLst>
            <a:lin ang="5400000"/>
          </a:gradFill>
          <a:ln w="9525">
            <a:solidFill>
              <a:srgbClr val="004c97"/>
            </a:solidFill>
            <a:miter/>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2000" spc="-1" strike="noStrike">
                <a:solidFill>
                  <a:srgbClr val="ffffff"/>
                </a:solidFill>
                <a:latin typeface="Arial Narrow"/>
                <a:ea typeface="Arial Narrow"/>
              </a:rPr>
              <a:t>Asynchronous Publisher</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PlaceHolder 1"/>
          <p:cNvSpPr>
            <a:spLocks noGrp="1"/>
          </p:cNvSpPr>
          <p:nvPr>
            <p:ph type="title"/>
          </p:nvPr>
        </p:nvSpPr>
        <p:spPr>
          <a:xfrm>
            <a:off x="2345760" y="0"/>
            <a:ext cx="7416360" cy="68904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DEMO 1</a:t>
            </a:r>
            <a:endParaRPr b="0" lang="en-US" sz="2800" spc="-1" strike="noStrike">
              <a:solidFill>
                <a:srgbClr val="000000"/>
              </a:solidFill>
              <a:latin typeface="Tahoma"/>
            </a:endParaRPr>
          </a:p>
        </p:txBody>
      </p:sp>
      <p:sp>
        <p:nvSpPr>
          <p:cNvPr id="565" name="PlaceHolder 2"/>
          <p:cNvSpPr>
            <a:spLocks noGrp="1"/>
          </p:cNvSpPr>
          <p:nvPr>
            <p:ph/>
          </p:nvPr>
        </p:nvSpPr>
        <p:spPr>
          <a:xfrm>
            <a:off x="265320" y="1523880"/>
            <a:ext cx="11661120" cy="4650840"/>
          </a:xfrm>
          <a:prstGeom prst="rect">
            <a:avLst/>
          </a:prstGeom>
          <a:noFill/>
          <a:ln w="9360">
            <a:noFill/>
          </a:ln>
        </p:spPr>
        <p:txBody>
          <a:bodyPr numCol="1" spcCol="0" anchor="t">
            <a:norm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Specifying Quality of Service in configuration files</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The best option</a:t>
            </a:r>
            <a:endParaRPr b="0" lang="en-US" sz="2400" spc="-1" strike="noStrike">
              <a:solidFill>
                <a:srgbClr val="000000"/>
              </a:solidFill>
              <a:latin typeface="Tahoma"/>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Specifying Quality of Service in code</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Requires compilation</a:t>
            </a:r>
            <a:endParaRPr b="0" lang="en-US" sz="2400" spc="-1" strike="noStrike">
              <a:solidFill>
                <a:srgbClr val="000000"/>
              </a:solidFill>
              <a:latin typeface="Tahoma"/>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Effects of Reliability and History</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These interact in interesting ways</a:t>
            </a:r>
            <a:endParaRPr b="0" lang="en-US" sz="2400" spc="-1" strike="noStrike">
              <a:solidFill>
                <a:srgbClr val="000000"/>
              </a:solidFill>
              <a:latin typeface="Tahoma"/>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Specifying Partitions in configuration and its effects.</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a:t>
            </a:r>
            <a:r>
              <a:rPr b="0" lang="en-US" sz="2400" spc="-1" strike="noStrike">
                <a:solidFill>
                  <a:srgbClr val="000000"/>
                </a:solidFill>
                <a:latin typeface="Arial Narrow"/>
                <a:ea typeface="Arial Narrow"/>
              </a:rPr>
              <a:t>Partition A” vs. “Partition B”</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[Blank Partition] vs. *</a:t>
            </a:r>
            <a:endParaRPr b="0" lang="en-US" sz="2400" spc="-1" strike="noStrike">
              <a:solidFill>
                <a:srgbClr val="000000"/>
              </a:solidFill>
              <a:latin typeface="Tahoma"/>
            </a:endParaRPr>
          </a:p>
          <a:p>
            <a:pPr marL="457200" indent="-324000">
              <a:lnSpc>
                <a:spcPct val="100000"/>
              </a:lnSpc>
              <a:spcBef>
                <a:spcPts val="561"/>
              </a:spcBef>
              <a:buNone/>
              <a:tabLst>
                <a:tab algn="l" pos="0"/>
              </a:tabLst>
            </a:pPr>
            <a:endParaRPr b="0" lang="en-US" sz="28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6" name="Google Shape;540;p18" descr="Monitor"/>
          <p:cNvPicPr/>
          <p:nvPr/>
        </p:nvPicPr>
        <p:blipFill>
          <a:blip r:embed="rId1"/>
          <a:stretch/>
        </p:blipFill>
        <p:spPr>
          <a:xfrm>
            <a:off x="9759960" y="1264320"/>
            <a:ext cx="1348920" cy="1348920"/>
          </a:xfrm>
          <a:prstGeom prst="rect">
            <a:avLst/>
          </a:prstGeom>
          <a:ln w="0">
            <a:noFill/>
          </a:ln>
        </p:spPr>
      </p:pic>
      <p:sp>
        <p:nvSpPr>
          <p:cNvPr id="567" name="Google Shape;541;p18"/>
          <p:cNvSpPr/>
          <p:nvPr/>
        </p:nvSpPr>
        <p:spPr>
          <a:xfrm>
            <a:off x="6018840" y="3630240"/>
            <a:ext cx="2120040" cy="10645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000000"/>
                </a:solidFill>
                <a:latin typeface="Arial Narrow"/>
                <a:ea typeface="Arial Narrow"/>
              </a:rPr>
              <a:t>Data @ 10 Hz</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Distance &lt; 50 Miles</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Altitude &lt; 5000 Feet</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Reliability Enabled</a:t>
            </a:r>
            <a:endParaRPr b="0" lang="en-US" sz="1600" spc="-1" strike="noStrike">
              <a:latin typeface="Arial"/>
            </a:endParaRPr>
          </a:p>
        </p:txBody>
      </p:sp>
      <p:sp>
        <p:nvSpPr>
          <p:cNvPr id="568" name="PlaceHolder 1"/>
          <p:cNvSpPr>
            <a:spLocks noGrp="1"/>
          </p:cNvSpPr>
          <p:nvPr>
            <p:ph type="title"/>
          </p:nvPr>
        </p:nvSpPr>
        <p:spPr>
          <a:xfrm>
            <a:off x="2540160" y="-7560"/>
            <a:ext cx="7111800" cy="68544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Data </a:t>
            </a:r>
            <a:r>
              <a:rPr b="1" lang="en-US" sz="2800" spc="-1" strike="noStrike">
                <a:solidFill>
                  <a:srgbClr val="ffffff"/>
                </a:solidFill>
                <a:latin typeface="Tahoma"/>
              </a:rPr>
              <a:t>Awar</a:t>
            </a:r>
            <a:r>
              <a:rPr b="1" lang="en-US" sz="2800" spc="-1" strike="noStrike">
                <a:solidFill>
                  <a:srgbClr val="ffffff"/>
                </a:solidFill>
                <a:latin typeface="Tahoma"/>
              </a:rPr>
              <a:t>e </a:t>
            </a:r>
            <a:r>
              <a:rPr b="1" lang="en-US" sz="2800" spc="-1" strike="noStrike">
                <a:solidFill>
                  <a:srgbClr val="ffffff"/>
                </a:solidFill>
                <a:latin typeface="Tahoma"/>
              </a:rPr>
              <a:t>Filteri</a:t>
            </a:r>
            <a:r>
              <a:rPr b="1" lang="en-US" sz="2800" spc="-1" strike="noStrike">
                <a:solidFill>
                  <a:srgbClr val="ffffff"/>
                </a:solidFill>
                <a:latin typeface="Tahoma"/>
              </a:rPr>
              <a:t>ng</a:t>
            </a:r>
            <a:endParaRPr b="0" lang="en-US" sz="2800" spc="-1" strike="noStrike">
              <a:solidFill>
                <a:srgbClr val="000000"/>
              </a:solidFill>
              <a:latin typeface="Tahoma"/>
            </a:endParaRPr>
          </a:p>
        </p:txBody>
      </p:sp>
      <p:sp>
        <p:nvSpPr>
          <p:cNvPr id="569" name="Google Shape;543;p18"/>
          <p:cNvSpPr/>
          <p:nvPr/>
        </p:nvSpPr>
        <p:spPr>
          <a:xfrm>
            <a:off x="2362320" y="2420640"/>
            <a:ext cx="2534760" cy="360"/>
          </a:xfrm>
          <a:custGeom>
            <a:avLst/>
            <a:gdLst/>
            <a:ahLst/>
            <a:rect l="l" t="t" r="r" b="b"/>
            <a:pathLst>
              <a:path w="21600" h="21600">
                <a:moveTo>
                  <a:pt x="0" y="0"/>
                </a:moveTo>
                <a:lnTo>
                  <a:pt x="21600" y="21600"/>
                </a:lnTo>
              </a:path>
            </a:pathLst>
          </a:custGeom>
          <a:noFill/>
          <a:ln w="38100">
            <a:solidFill>
              <a:srgbClr val="000000"/>
            </a:solidFill>
            <a:round/>
            <a:tailEnd len="med" type="stealth" w="med"/>
          </a:ln>
        </p:spPr>
        <p:style>
          <a:lnRef idx="0"/>
          <a:fillRef idx="0"/>
          <a:effectRef idx="0"/>
          <a:fontRef idx="minor"/>
        </p:style>
      </p:sp>
      <p:sp>
        <p:nvSpPr>
          <p:cNvPr id="570" name="Google Shape;544;p18"/>
          <p:cNvSpPr/>
          <p:nvPr/>
        </p:nvSpPr>
        <p:spPr>
          <a:xfrm>
            <a:off x="2516760" y="2431800"/>
            <a:ext cx="2120040" cy="15512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000000"/>
                </a:solidFill>
                <a:latin typeface="Arial Narrow"/>
                <a:ea typeface="Arial Narrow"/>
              </a:rPr>
              <a:t>Data @ 100 Hz</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All Altitudes</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Airline Designation</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Object Direction</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Reliability Offered</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1000 Sample History</a:t>
            </a:r>
            <a:endParaRPr b="0" lang="en-US" sz="1600" spc="-1" strike="noStrike">
              <a:latin typeface="Arial"/>
            </a:endParaRPr>
          </a:p>
        </p:txBody>
      </p:sp>
      <p:pic>
        <p:nvPicPr>
          <p:cNvPr id="571" name="Google Shape;545;p18" descr="C:\Users\david\Desktop\icons\server.jpg"/>
          <p:cNvPicPr/>
          <p:nvPr/>
        </p:nvPicPr>
        <p:blipFill>
          <a:blip r:embed="rId2"/>
          <a:stretch/>
        </p:blipFill>
        <p:spPr>
          <a:xfrm>
            <a:off x="10037160" y="4757400"/>
            <a:ext cx="677520" cy="1091880"/>
          </a:xfrm>
          <a:prstGeom prst="rect">
            <a:avLst/>
          </a:prstGeom>
          <a:ln w="0">
            <a:noFill/>
          </a:ln>
        </p:spPr>
      </p:pic>
      <p:sp>
        <p:nvSpPr>
          <p:cNvPr id="572" name="Google Shape;546;p18"/>
          <p:cNvSpPr/>
          <p:nvPr/>
        </p:nvSpPr>
        <p:spPr>
          <a:xfrm>
            <a:off x="2432160" y="2192040"/>
            <a:ext cx="190800" cy="164520"/>
          </a:xfrm>
          <a:prstGeom prst="rect">
            <a:avLst/>
          </a:prstGeom>
          <a:solidFill>
            <a:schemeClr val="dk1"/>
          </a:solidFill>
          <a:ln w="0">
            <a:noFill/>
          </a:ln>
        </p:spPr>
        <p:style>
          <a:lnRef idx="0"/>
          <a:fillRef idx="0"/>
          <a:effectRef idx="0"/>
          <a:fontRef idx="minor"/>
        </p:style>
      </p:sp>
      <p:sp>
        <p:nvSpPr>
          <p:cNvPr id="573" name="Google Shape;547;p18"/>
          <p:cNvSpPr/>
          <p:nvPr/>
        </p:nvSpPr>
        <p:spPr>
          <a:xfrm>
            <a:off x="2693160" y="2192040"/>
            <a:ext cx="190800" cy="164520"/>
          </a:xfrm>
          <a:prstGeom prst="rect">
            <a:avLst/>
          </a:prstGeom>
          <a:solidFill>
            <a:schemeClr val="dk1"/>
          </a:solidFill>
          <a:ln w="0">
            <a:noFill/>
          </a:ln>
        </p:spPr>
        <p:style>
          <a:lnRef idx="0"/>
          <a:fillRef idx="0"/>
          <a:effectRef idx="0"/>
          <a:fontRef idx="minor"/>
        </p:style>
      </p:sp>
      <p:sp>
        <p:nvSpPr>
          <p:cNvPr id="574" name="Google Shape;548;p18"/>
          <p:cNvSpPr/>
          <p:nvPr/>
        </p:nvSpPr>
        <p:spPr>
          <a:xfrm>
            <a:off x="2955240" y="2192040"/>
            <a:ext cx="190800" cy="164520"/>
          </a:xfrm>
          <a:prstGeom prst="rect">
            <a:avLst/>
          </a:prstGeom>
          <a:solidFill>
            <a:schemeClr val="dk1"/>
          </a:solidFill>
          <a:ln w="0">
            <a:noFill/>
          </a:ln>
        </p:spPr>
        <p:style>
          <a:lnRef idx="0"/>
          <a:fillRef idx="0"/>
          <a:effectRef idx="0"/>
          <a:fontRef idx="minor"/>
        </p:style>
      </p:sp>
      <p:sp>
        <p:nvSpPr>
          <p:cNvPr id="575" name="Google Shape;549;p18"/>
          <p:cNvSpPr/>
          <p:nvPr/>
        </p:nvSpPr>
        <p:spPr>
          <a:xfrm>
            <a:off x="3216600" y="2192040"/>
            <a:ext cx="190800" cy="164520"/>
          </a:xfrm>
          <a:prstGeom prst="rect">
            <a:avLst/>
          </a:prstGeom>
          <a:solidFill>
            <a:schemeClr val="dk1"/>
          </a:solidFill>
          <a:ln w="0">
            <a:noFill/>
          </a:ln>
        </p:spPr>
        <p:style>
          <a:lnRef idx="0"/>
          <a:fillRef idx="0"/>
          <a:effectRef idx="0"/>
          <a:fontRef idx="minor"/>
        </p:style>
      </p:sp>
      <p:sp>
        <p:nvSpPr>
          <p:cNvPr id="576" name="Google Shape;550;p18"/>
          <p:cNvSpPr/>
          <p:nvPr/>
        </p:nvSpPr>
        <p:spPr>
          <a:xfrm>
            <a:off x="3475080" y="2189880"/>
            <a:ext cx="190800" cy="164520"/>
          </a:xfrm>
          <a:prstGeom prst="rect">
            <a:avLst/>
          </a:prstGeom>
          <a:solidFill>
            <a:schemeClr val="dk1"/>
          </a:solidFill>
          <a:ln w="0">
            <a:noFill/>
          </a:ln>
        </p:spPr>
        <p:style>
          <a:lnRef idx="0"/>
          <a:fillRef idx="0"/>
          <a:effectRef idx="0"/>
          <a:fontRef idx="minor"/>
        </p:style>
      </p:sp>
      <p:sp>
        <p:nvSpPr>
          <p:cNvPr id="577" name="Google Shape;551;p18"/>
          <p:cNvSpPr/>
          <p:nvPr/>
        </p:nvSpPr>
        <p:spPr>
          <a:xfrm>
            <a:off x="3736440" y="2189880"/>
            <a:ext cx="190800" cy="164520"/>
          </a:xfrm>
          <a:prstGeom prst="rect">
            <a:avLst/>
          </a:prstGeom>
          <a:solidFill>
            <a:schemeClr val="dk1"/>
          </a:solidFill>
          <a:ln w="0">
            <a:noFill/>
          </a:ln>
        </p:spPr>
        <p:style>
          <a:lnRef idx="0"/>
          <a:fillRef idx="0"/>
          <a:effectRef idx="0"/>
          <a:fontRef idx="minor"/>
        </p:style>
      </p:sp>
      <p:sp>
        <p:nvSpPr>
          <p:cNvPr id="578" name="Google Shape;552;p18"/>
          <p:cNvSpPr/>
          <p:nvPr/>
        </p:nvSpPr>
        <p:spPr>
          <a:xfrm>
            <a:off x="3998520" y="2189880"/>
            <a:ext cx="190800" cy="164520"/>
          </a:xfrm>
          <a:prstGeom prst="rect">
            <a:avLst/>
          </a:prstGeom>
          <a:solidFill>
            <a:schemeClr val="dk1"/>
          </a:solidFill>
          <a:ln w="0">
            <a:noFill/>
          </a:ln>
        </p:spPr>
        <p:style>
          <a:lnRef idx="0"/>
          <a:fillRef idx="0"/>
          <a:effectRef idx="0"/>
          <a:fontRef idx="minor"/>
        </p:style>
      </p:sp>
      <p:sp>
        <p:nvSpPr>
          <p:cNvPr id="579" name="Google Shape;553;p18"/>
          <p:cNvSpPr/>
          <p:nvPr/>
        </p:nvSpPr>
        <p:spPr>
          <a:xfrm>
            <a:off x="4259520" y="2189880"/>
            <a:ext cx="190800" cy="164520"/>
          </a:xfrm>
          <a:prstGeom prst="rect">
            <a:avLst/>
          </a:prstGeom>
          <a:solidFill>
            <a:schemeClr val="dk1"/>
          </a:solidFill>
          <a:ln w="0">
            <a:noFill/>
          </a:ln>
        </p:spPr>
        <p:style>
          <a:lnRef idx="0"/>
          <a:fillRef idx="0"/>
          <a:effectRef idx="0"/>
          <a:fontRef idx="minor"/>
        </p:style>
      </p:sp>
      <p:sp>
        <p:nvSpPr>
          <p:cNvPr id="580" name="Google Shape;554;p18"/>
          <p:cNvSpPr/>
          <p:nvPr/>
        </p:nvSpPr>
        <p:spPr>
          <a:xfrm>
            <a:off x="4518360" y="2189880"/>
            <a:ext cx="190800" cy="164520"/>
          </a:xfrm>
          <a:prstGeom prst="rect">
            <a:avLst/>
          </a:prstGeom>
          <a:solidFill>
            <a:schemeClr val="dk1"/>
          </a:solidFill>
          <a:ln w="0">
            <a:noFill/>
          </a:ln>
        </p:spPr>
        <p:style>
          <a:lnRef idx="0"/>
          <a:fillRef idx="0"/>
          <a:effectRef idx="0"/>
          <a:fontRef idx="minor"/>
        </p:style>
      </p:sp>
      <p:sp>
        <p:nvSpPr>
          <p:cNvPr id="581" name="Google Shape;555;p18"/>
          <p:cNvSpPr/>
          <p:nvPr/>
        </p:nvSpPr>
        <p:spPr>
          <a:xfrm flipH="1" rot="10800000">
            <a:off x="5768640" y="1962720"/>
            <a:ext cx="2542320" cy="423720"/>
          </a:xfrm>
          <a:custGeom>
            <a:avLst/>
            <a:gdLst/>
            <a:ahLst/>
            <a:rect l="l" t="t" r="r" b="b"/>
            <a:pathLst>
              <a:path w="21600" h="21600">
                <a:moveTo>
                  <a:pt x="0" y="0"/>
                </a:moveTo>
                <a:lnTo>
                  <a:pt x="21600" y="21600"/>
                </a:lnTo>
              </a:path>
            </a:pathLst>
          </a:custGeom>
          <a:noFill/>
          <a:ln w="38100">
            <a:solidFill>
              <a:srgbClr val="00b0f0"/>
            </a:solidFill>
            <a:round/>
            <a:tailEnd len="med" type="stealth" w="med"/>
          </a:ln>
        </p:spPr>
        <p:style>
          <a:lnRef idx="0"/>
          <a:fillRef idx="0"/>
          <a:effectRef idx="0"/>
          <a:fontRef idx="minor"/>
        </p:style>
      </p:sp>
      <p:sp>
        <p:nvSpPr>
          <p:cNvPr id="582" name="Google Shape;556;p18"/>
          <p:cNvSpPr/>
          <p:nvPr/>
        </p:nvSpPr>
        <p:spPr>
          <a:xfrm>
            <a:off x="6256440" y="2210400"/>
            <a:ext cx="2120040" cy="82116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000000"/>
                </a:solidFill>
                <a:latin typeface="Arial Narrow"/>
                <a:ea typeface="Arial Narrow"/>
              </a:rPr>
              <a:t>Data @ 0.5 Hz</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Specific Airline Only</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Best Effort</a:t>
            </a:r>
            <a:endParaRPr b="0" lang="en-US" sz="1600" spc="-1" strike="noStrike">
              <a:latin typeface="Arial"/>
            </a:endParaRPr>
          </a:p>
        </p:txBody>
      </p:sp>
      <p:sp>
        <p:nvSpPr>
          <p:cNvPr id="583" name="Google Shape;557;p18"/>
          <p:cNvSpPr/>
          <p:nvPr/>
        </p:nvSpPr>
        <p:spPr>
          <a:xfrm>
            <a:off x="6364440" y="2046240"/>
            <a:ext cx="190800" cy="164520"/>
          </a:xfrm>
          <a:prstGeom prst="rect">
            <a:avLst/>
          </a:prstGeom>
          <a:solidFill>
            <a:srgbClr val="00b0f0"/>
          </a:solidFill>
          <a:ln w="0">
            <a:noFill/>
          </a:ln>
        </p:spPr>
        <p:style>
          <a:lnRef idx="0"/>
          <a:fillRef idx="0"/>
          <a:effectRef idx="0"/>
          <a:fontRef idx="minor"/>
        </p:style>
      </p:sp>
      <p:sp>
        <p:nvSpPr>
          <p:cNvPr id="584" name="Google Shape;558;p18"/>
          <p:cNvSpPr/>
          <p:nvPr/>
        </p:nvSpPr>
        <p:spPr>
          <a:xfrm>
            <a:off x="7706160" y="1830240"/>
            <a:ext cx="190800" cy="164520"/>
          </a:xfrm>
          <a:prstGeom prst="rect">
            <a:avLst/>
          </a:prstGeom>
          <a:solidFill>
            <a:srgbClr val="00b0f0"/>
          </a:solidFill>
          <a:ln w="0">
            <a:noFill/>
          </a:ln>
        </p:spPr>
        <p:style>
          <a:lnRef idx="0"/>
          <a:fillRef idx="0"/>
          <a:effectRef idx="0"/>
          <a:fontRef idx="minor"/>
        </p:style>
      </p:sp>
      <p:sp>
        <p:nvSpPr>
          <p:cNvPr id="585" name="Google Shape;559;p18"/>
          <p:cNvSpPr/>
          <p:nvPr/>
        </p:nvSpPr>
        <p:spPr>
          <a:xfrm flipH="1" rot="10800000">
            <a:off x="5632560" y="3633480"/>
            <a:ext cx="2678760" cy="13680"/>
          </a:xfrm>
          <a:custGeom>
            <a:avLst/>
            <a:gdLst/>
            <a:ahLst/>
            <a:rect l="l" t="t" r="r" b="b"/>
            <a:pathLst>
              <a:path w="21600" h="21600">
                <a:moveTo>
                  <a:pt x="0" y="0"/>
                </a:moveTo>
                <a:lnTo>
                  <a:pt x="21600" y="21600"/>
                </a:lnTo>
              </a:path>
            </a:pathLst>
          </a:custGeom>
          <a:noFill/>
          <a:ln w="38100">
            <a:solidFill>
              <a:srgbClr val="00b050"/>
            </a:solidFill>
            <a:round/>
            <a:tailEnd len="med" type="stealth" w="med"/>
          </a:ln>
        </p:spPr>
        <p:style>
          <a:lnRef idx="0"/>
          <a:fillRef idx="0"/>
          <a:effectRef idx="0"/>
          <a:fontRef idx="minor"/>
        </p:style>
      </p:sp>
      <p:sp>
        <p:nvSpPr>
          <p:cNvPr id="586" name="Google Shape;560;p18"/>
          <p:cNvSpPr/>
          <p:nvPr/>
        </p:nvSpPr>
        <p:spPr>
          <a:xfrm>
            <a:off x="6364440" y="3417480"/>
            <a:ext cx="190800" cy="164520"/>
          </a:xfrm>
          <a:prstGeom prst="rect">
            <a:avLst/>
          </a:prstGeom>
          <a:solidFill>
            <a:srgbClr val="00b050"/>
          </a:solidFill>
          <a:ln w="0">
            <a:noFill/>
          </a:ln>
        </p:spPr>
        <p:style>
          <a:lnRef idx="0"/>
          <a:fillRef idx="0"/>
          <a:effectRef idx="0"/>
          <a:fontRef idx="minor"/>
        </p:style>
      </p:sp>
      <p:sp>
        <p:nvSpPr>
          <p:cNvPr id="587" name="Google Shape;561;p18"/>
          <p:cNvSpPr/>
          <p:nvPr/>
        </p:nvSpPr>
        <p:spPr>
          <a:xfrm>
            <a:off x="7693200" y="3414960"/>
            <a:ext cx="190800" cy="164520"/>
          </a:xfrm>
          <a:prstGeom prst="rect">
            <a:avLst/>
          </a:prstGeom>
          <a:solidFill>
            <a:srgbClr val="00b050"/>
          </a:solidFill>
          <a:ln w="0">
            <a:noFill/>
          </a:ln>
        </p:spPr>
        <p:style>
          <a:lnRef idx="0"/>
          <a:fillRef idx="0"/>
          <a:effectRef idx="0"/>
          <a:fontRef idx="minor"/>
        </p:style>
      </p:sp>
      <p:sp>
        <p:nvSpPr>
          <p:cNvPr id="588" name="Google Shape;562;p18"/>
          <p:cNvSpPr/>
          <p:nvPr/>
        </p:nvSpPr>
        <p:spPr>
          <a:xfrm>
            <a:off x="5603760" y="5303520"/>
            <a:ext cx="2707200" cy="360"/>
          </a:xfrm>
          <a:custGeom>
            <a:avLst/>
            <a:gdLst/>
            <a:ahLst/>
            <a:rect l="l" t="t" r="r" b="b"/>
            <a:pathLst>
              <a:path w="21600" h="21600">
                <a:moveTo>
                  <a:pt x="0" y="0"/>
                </a:moveTo>
                <a:lnTo>
                  <a:pt x="21600" y="21600"/>
                </a:lnTo>
              </a:path>
            </a:pathLst>
          </a:custGeom>
          <a:noFill/>
          <a:ln w="38100">
            <a:solidFill>
              <a:srgbClr val="ff0000"/>
            </a:solidFill>
            <a:round/>
            <a:tailEnd len="med" type="stealth" w="med"/>
          </a:ln>
        </p:spPr>
        <p:style>
          <a:lnRef idx="0"/>
          <a:fillRef idx="0"/>
          <a:effectRef idx="0"/>
          <a:fontRef idx="minor"/>
        </p:style>
      </p:sp>
      <p:sp>
        <p:nvSpPr>
          <p:cNvPr id="589" name="Google Shape;563;p18"/>
          <p:cNvSpPr/>
          <p:nvPr/>
        </p:nvSpPr>
        <p:spPr>
          <a:xfrm rot="16200000">
            <a:off x="2713680" y="3530520"/>
            <a:ext cx="5245200" cy="1348920"/>
          </a:xfrm>
          <a:prstGeom prst="leftRightArrow">
            <a:avLst>
              <a:gd name="adj1" fmla="val 63495"/>
              <a:gd name="adj2" fmla="val 42272"/>
            </a:avLst>
          </a:prstGeom>
          <a:solidFill>
            <a:srgbClr val="ec8b22"/>
          </a:solidFill>
          <a:ln w="0">
            <a:noFill/>
          </a:ln>
          <a:effectLst>
            <a:outerShdw blurRad="39960" dir="5400000" dist="23040" rotWithShape="0">
              <a:srgbClr val="000000">
                <a:alpha val="35000"/>
              </a:srgbClr>
            </a:outerShdw>
          </a:effectLst>
        </p:spPr>
        <p:style>
          <a:lnRef idx="0"/>
          <a:fillRef idx="0"/>
          <a:effectRef idx="0"/>
          <a:fontRef idx="minor"/>
        </p:style>
        <p:txBody>
          <a:bodyPr anchor="ctr">
            <a:noAutofit/>
          </a:bodyPr>
          <a:p>
            <a:pPr algn="ctr">
              <a:lnSpc>
                <a:spcPct val="100000"/>
              </a:lnSpc>
              <a:buNone/>
              <a:tabLst>
                <a:tab algn="l" pos="0"/>
              </a:tabLst>
            </a:pPr>
            <a:r>
              <a:rPr b="0" lang="en-US" sz="2600" spc="-1" strike="noStrike">
                <a:solidFill>
                  <a:srgbClr val="ffffff"/>
                </a:solidFill>
                <a:latin typeface="Arial Narrow"/>
                <a:ea typeface="Arial Narrow"/>
              </a:rPr>
              <a:t>Databus Topic: “Radar”</a:t>
            </a:r>
            <a:endParaRPr b="0" lang="en-US" sz="2600" spc="-1" strike="noStrike">
              <a:latin typeface="Arial"/>
            </a:endParaRPr>
          </a:p>
        </p:txBody>
      </p:sp>
      <p:sp>
        <p:nvSpPr>
          <p:cNvPr id="590" name="Google Shape;564;p18"/>
          <p:cNvSpPr/>
          <p:nvPr/>
        </p:nvSpPr>
        <p:spPr>
          <a:xfrm>
            <a:off x="6022440" y="5306760"/>
            <a:ext cx="2120040" cy="10645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600" spc="-1" strike="noStrike">
                <a:solidFill>
                  <a:srgbClr val="000000"/>
                </a:solidFill>
                <a:latin typeface="Arial Narrow"/>
                <a:ea typeface="Arial Narrow"/>
              </a:rPr>
              <a:t>Data @ 50 Hz</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Approaching Only</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Reliability Enabled</a:t>
            </a:r>
            <a:endParaRPr b="0" lang="en-US" sz="1600" spc="-1" strike="noStrike">
              <a:latin typeface="Arial"/>
            </a:endParaRPr>
          </a:p>
          <a:p>
            <a:pPr algn="ctr">
              <a:lnSpc>
                <a:spcPct val="100000"/>
              </a:lnSpc>
              <a:buNone/>
              <a:tabLst>
                <a:tab algn="l" pos="0"/>
              </a:tabLst>
            </a:pPr>
            <a:r>
              <a:rPr b="0" lang="en-US" sz="1600" spc="-1" strike="noStrike">
                <a:solidFill>
                  <a:srgbClr val="000000"/>
                </a:solidFill>
                <a:latin typeface="Arial Narrow"/>
                <a:ea typeface="Arial Narrow"/>
              </a:rPr>
              <a:t>Get History</a:t>
            </a:r>
            <a:endParaRPr b="0" lang="en-US" sz="1600" spc="-1" strike="noStrike">
              <a:latin typeface="Arial"/>
            </a:endParaRPr>
          </a:p>
        </p:txBody>
      </p:sp>
      <p:sp>
        <p:nvSpPr>
          <p:cNvPr id="591" name="Google Shape;565;p18"/>
          <p:cNvSpPr/>
          <p:nvPr/>
        </p:nvSpPr>
        <p:spPr>
          <a:xfrm>
            <a:off x="5845680" y="5087520"/>
            <a:ext cx="190800" cy="164520"/>
          </a:xfrm>
          <a:prstGeom prst="rect">
            <a:avLst/>
          </a:prstGeom>
          <a:solidFill>
            <a:srgbClr val="ff0000"/>
          </a:solidFill>
          <a:ln w="0">
            <a:noFill/>
          </a:ln>
        </p:spPr>
        <p:style>
          <a:lnRef idx="0"/>
          <a:fillRef idx="0"/>
          <a:effectRef idx="0"/>
          <a:fontRef idx="minor"/>
        </p:style>
      </p:sp>
      <p:sp>
        <p:nvSpPr>
          <p:cNvPr id="592" name="Google Shape;566;p18"/>
          <p:cNvSpPr/>
          <p:nvPr/>
        </p:nvSpPr>
        <p:spPr>
          <a:xfrm>
            <a:off x="6259680" y="5087520"/>
            <a:ext cx="190800" cy="164520"/>
          </a:xfrm>
          <a:prstGeom prst="rect">
            <a:avLst/>
          </a:prstGeom>
          <a:solidFill>
            <a:srgbClr val="ff0000"/>
          </a:solidFill>
          <a:ln w="0">
            <a:noFill/>
          </a:ln>
        </p:spPr>
        <p:style>
          <a:lnRef idx="0"/>
          <a:fillRef idx="0"/>
          <a:effectRef idx="0"/>
          <a:fontRef idx="minor"/>
        </p:style>
      </p:sp>
      <p:sp>
        <p:nvSpPr>
          <p:cNvPr id="593" name="Google Shape;567;p18"/>
          <p:cNvSpPr/>
          <p:nvPr/>
        </p:nvSpPr>
        <p:spPr>
          <a:xfrm>
            <a:off x="6667200" y="5087520"/>
            <a:ext cx="190800" cy="164520"/>
          </a:xfrm>
          <a:prstGeom prst="rect">
            <a:avLst/>
          </a:prstGeom>
          <a:solidFill>
            <a:srgbClr val="ff0000"/>
          </a:solidFill>
          <a:ln w="0">
            <a:noFill/>
          </a:ln>
        </p:spPr>
        <p:style>
          <a:lnRef idx="0"/>
          <a:fillRef idx="0"/>
          <a:effectRef idx="0"/>
          <a:fontRef idx="minor"/>
        </p:style>
      </p:sp>
      <p:sp>
        <p:nvSpPr>
          <p:cNvPr id="594" name="Google Shape;568;p18"/>
          <p:cNvSpPr/>
          <p:nvPr/>
        </p:nvSpPr>
        <p:spPr>
          <a:xfrm>
            <a:off x="7081920" y="5090760"/>
            <a:ext cx="190800" cy="164520"/>
          </a:xfrm>
          <a:prstGeom prst="rect">
            <a:avLst/>
          </a:prstGeom>
          <a:solidFill>
            <a:srgbClr val="ff0000"/>
          </a:solidFill>
          <a:ln w="0">
            <a:noFill/>
          </a:ln>
        </p:spPr>
        <p:style>
          <a:lnRef idx="0"/>
          <a:fillRef idx="0"/>
          <a:effectRef idx="0"/>
          <a:fontRef idx="minor"/>
        </p:style>
      </p:sp>
      <p:sp>
        <p:nvSpPr>
          <p:cNvPr id="595" name="Google Shape;569;p18"/>
          <p:cNvSpPr/>
          <p:nvPr/>
        </p:nvSpPr>
        <p:spPr>
          <a:xfrm>
            <a:off x="7483320" y="5084640"/>
            <a:ext cx="190800" cy="164520"/>
          </a:xfrm>
          <a:prstGeom prst="rect">
            <a:avLst/>
          </a:prstGeom>
          <a:solidFill>
            <a:srgbClr val="ff0000"/>
          </a:solidFill>
          <a:ln w="0">
            <a:noFill/>
          </a:ln>
        </p:spPr>
        <p:style>
          <a:lnRef idx="0"/>
          <a:fillRef idx="0"/>
          <a:effectRef idx="0"/>
          <a:fontRef idx="minor"/>
        </p:style>
      </p:sp>
      <p:sp>
        <p:nvSpPr>
          <p:cNvPr id="596" name="Google Shape;570;p18"/>
          <p:cNvSpPr/>
          <p:nvPr/>
        </p:nvSpPr>
        <p:spPr>
          <a:xfrm>
            <a:off x="7897320" y="5084640"/>
            <a:ext cx="190800" cy="164520"/>
          </a:xfrm>
          <a:prstGeom prst="rect">
            <a:avLst/>
          </a:prstGeom>
          <a:solidFill>
            <a:srgbClr val="ff0000"/>
          </a:solidFill>
          <a:ln w="0">
            <a:noFill/>
          </a:ln>
        </p:spPr>
        <p:style>
          <a:lnRef idx="0"/>
          <a:fillRef idx="0"/>
          <a:effectRef idx="0"/>
          <a:fontRef idx="minor"/>
        </p:style>
      </p:sp>
      <p:sp>
        <p:nvSpPr>
          <p:cNvPr id="597" name="Google Shape;571;p18"/>
          <p:cNvSpPr/>
          <p:nvPr/>
        </p:nvSpPr>
        <p:spPr>
          <a:xfrm>
            <a:off x="7065720" y="3409920"/>
            <a:ext cx="190800" cy="164520"/>
          </a:xfrm>
          <a:prstGeom prst="rect">
            <a:avLst/>
          </a:prstGeom>
          <a:solidFill>
            <a:srgbClr val="00b050"/>
          </a:solidFill>
          <a:ln w="0">
            <a:noFill/>
          </a:ln>
        </p:spPr>
        <p:style>
          <a:lnRef idx="0"/>
          <a:fillRef idx="0"/>
          <a:effectRef idx="0"/>
          <a:fontRef idx="minor"/>
        </p:style>
      </p:sp>
      <p:pic>
        <p:nvPicPr>
          <p:cNvPr id="598" name="Google Shape;572;p18" descr="Monitor"/>
          <p:cNvPicPr/>
          <p:nvPr/>
        </p:nvPicPr>
        <p:blipFill>
          <a:blip r:embed="rId3"/>
          <a:stretch/>
        </p:blipFill>
        <p:spPr>
          <a:xfrm>
            <a:off x="9765360" y="2900160"/>
            <a:ext cx="1348920" cy="1348920"/>
          </a:xfrm>
          <a:prstGeom prst="rect">
            <a:avLst/>
          </a:prstGeom>
          <a:ln w="0">
            <a:noFill/>
          </a:ln>
        </p:spPr>
      </p:pic>
      <p:sp>
        <p:nvSpPr>
          <p:cNvPr id="599" name="Google Shape;573;p18"/>
          <p:cNvSpPr/>
          <p:nvPr/>
        </p:nvSpPr>
        <p:spPr>
          <a:xfrm>
            <a:off x="902880" y="1963440"/>
            <a:ext cx="1371240" cy="913680"/>
          </a:xfrm>
          <a:prstGeom prst="roundRect">
            <a:avLst>
              <a:gd name="adj" fmla="val 16667"/>
            </a:avLst>
          </a:prstGeom>
          <a:gradFill rotWithShape="0">
            <a:gsLst>
              <a:gs pos="0">
                <a:srgbClr val="495d92"/>
              </a:gs>
              <a:gs pos="100000">
                <a:srgbClr val="8798c3"/>
              </a:gs>
            </a:gsLst>
            <a:lin ang="16200000"/>
          </a:gradFill>
          <a:ln w="0">
            <a:noFill/>
          </a:ln>
        </p:spPr>
        <p:style>
          <a:lnRef idx="0"/>
          <a:fillRef idx="0"/>
          <a:effectRef idx="0"/>
          <a:fontRef idx="minor"/>
        </p:style>
        <p:txBody>
          <a:bodyPr anchor="ctr">
            <a:noAutofit/>
          </a:bodyPr>
          <a:p>
            <a:pPr algn="ctr">
              <a:lnSpc>
                <a:spcPct val="100000"/>
              </a:lnSpc>
              <a:buNone/>
              <a:tabLst>
                <a:tab algn="l" pos="0"/>
              </a:tabLst>
            </a:pPr>
            <a:r>
              <a:rPr b="0" lang="en-US" sz="2100" spc="-1" strike="noStrike">
                <a:solidFill>
                  <a:srgbClr val="ffffff"/>
                </a:solidFill>
                <a:latin typeface="Arial Narrow"/>
                <a:ea typeface="Arial Narrow"/>
              </a:rPr>
              <a:t>RADAR Sensor</a:t>
            </a:r>
            <a:endParaRPr b="0" lang="en-US" sz="2100" spc="-1" strike="noStrike">
              <a:latin typeface="Arial"/>
            </a:endParaRPr>
          </a:p>
        </p:txBody>
      </p:sp>
      <p:sp>
        <p:nvSpPr>
          <p:cNvPr id="600" name="Google Shape;574;p18"/>
          <p:cNvSpPr/>
          <p:nvPr/>
        </p:nvSpPr>
        <p:spPr>
          <a:xfrm>
            <a:off x="8310960" y="1439640"/>
            <a:ext cx="1371240" cy="1045080"/>
          </a:xfrm>
          <a:prstGeom prst="roundRect">
            <a:avLst>
              <a:gd name="adj" fmla="val 16667"/>
            </a:avLst>
          </a:prstGeom>
          <a:gradFill rotWithShape="0">
            <a:gsLst>
              <a:gs pos="0">
                <a:srgbClr val="0074c9"/>
              </a:gs>
              <a:gs pos="100000">
                <a:srgbClr val="3fafff"/>
              </a:gs>
            </a:gsLst>
            <a:lin ang="16200000"/>
          </a:gradFill>
          <a:ln w="0">
            <a:noFill/>
          </a:ln>
        </p:spPr>
        <p:style>
          <a:lnRef idx="0"/>
          <a:fillRef idx="0"/>
          <a:effectRef idx="0"/>
          <a:fontRef idx="minor"/>
        </p:style>
        <p:txBody>
          <a:bodyPr anchor="ctr">
            <a:noAutofit/>
          </a:bodyPr>
          <a:p>
            <a:pPr algn="ctr">
              <a:lnSpc>
                <a:spcPct val="100000"/>
              </a:lnSpc>
              <a:buNone/>
              <a:tabLst>
                <a:tab algn="l" pos="0"/>
              </a:tabLst>
            </a:pPr>
            <a:r>
              <a:rPr b="0" lang="en-US" sz="2100" spc="-1" strike="noStrike">
                <a:solidFill>
                  <a:srgbClr val="ffffff"/>
                </a:solidFill>
                <a:latin typeface="Arial Narrow"/>
                <a:ea typeface="Arial Narrow"/>
              </a:rPr>
              <a:t>Airline NOC</a:t>
            </a:r>
            <a:endParaRPr b="0" lang="en-US" sz="2100" spc="-1" strike="noStrike">
              <a:latin typeface="Arial"/>
            </a:endParaRPr>
          </a:p>
        </p:txBody>
      </p:sp>
      <p:sp>
        <p:nvSpPr>
          <p:cNvPr id="601" name="Google Shape;575;p18"/>
          <p:cNvSpPr/>
          <p:nvPr/>
        </p:nvSpPr>
        <p:spPr>
          <a:xfrm>
            <a:off x="8312040" y="3110760"/>
            <a:ext cx="1371240" cy="1045080"/>
          </a:xfrm>
          <a:prstGeom prst="roundRect">
            <a:avLst>
              <a:gd name="adj" fmla="val 16667"/>
            </a:avLst>
          </a:prstGeom>
          <a:gradFill rotWithShape="0">
            <a:gsLst>
              <a:gs pos="0">
                <a:srgbClr val="89af34"/>
              </a:gs>
              <a:gs pos="100000">
                <a:srgbClr val="b9d778"/>
              </a:gs>
            </a:gsLst>
            <a:lin ang="16200000"/>
          </a:gradFill>
          <a:ln w="0">
            <a:noFill/>
          </a:ln>
        </p:spPr>
        <p:style>
          <a:lnRef idx="0"/>
          <a:fillRef idx="0"/>
          <a:effectRef idx="0"/>
          <a:fontRef idx="minor"/>
        </p:style>
        <p:txBody>
          <a:bodyPr anchor="ctr">
            <a:noAutofit/>
          </a:bodyPr>
          <a:p>
            <a:pPr algn="ctr">
              <a:lnSpc>
                <a:spcPct val="100000"/>
              </a:lnSpc>
              <a:buNone/>
              <a:tabLst>
                <a:tab algn="l" pos="0"/>
              </a:tabLst>
            </a:pPr>
            <a:r>
              <a:rPr b="0" lang="en-US" sz="2100" spc="-1" strike="noStrike">
                <a:solidFill>
                  <a:srgbClr val="ffffff"/>
                </a:solidFill>
                <a:latin typeface="Arial Narrow"/>
                <a:ea typeface="Arial Narrow"/>
              </a:rPr>
              <a:t>Airport ATC</a:t>
            </a:r>
            <a:endParaRPr b="0" lang="en-US" sz="2100" spc="-1" strike="noStrike">
              <a:latin typeface="Arial"/>
            </a:endParaRPr>
          </a:p>
        </p:txBody>
      </p:sp>
      <p:sp>
        <p:nvSpPr>
          <p:cNvPr id="602" name="Google Shape;576;p18"/>
          <p:cNvSpPr/>
          <p:nvPr/>
        </p:nvSpPr>
        <p:spPr>
          <a:xfrm>
            <a:off x="8310960" y="4780800"/>
            <a:ext cx="1526040" cy="1045080"/>
          </a:xfrm>
          <a:prstGeom prst="roundRect">
            <a:avLst>
              <a:gd name="adj" fmla="val 16667"/>
            </a:avLst>
          </a:prstGeom>
          <a:gradFill rotWithShape="0">
            <a:gsLst>
              <a:gs pos="0">
                <a:srgbClr val="c92d2e"/>
              </a:gs>
              <a:gs pos="100000">
                <a:srgbClr val="e1797a"/>
              </a:gs>
            </a:gsLst>
            <a:lin ang="16200000"/>
          </a:gradFill>
          <a:ln w="0">
            <a:noFill/>
          </a:ln>
        </p:spPr>
        <p:style>
          <a:lnRef idx="0"/>
          <a:fillRef idx="0"/>
          <a:effectRef idx="0"/>
          <a:fontRef idx="minor"/>
        </p:style>
        <p:txBody>
          <a:bodyPr lIns="45720" rIns="45720" anchor="ctr">
            <a:noAutofit/>
          </a:bodyPr>
          <a:p>
            <a:pPr algn="ctr">
              <a:lnSpc>
                <a:spcPct val="100000"/>
              </a:lnSpc>
              <a:buNone/>
              <a:tabLst>
                <a:tab algn="l" pos="0"/>
              </a:tabLst>
            </a:pPr>
            <a:r>
              <a:rPr b="0" lang="en-US" sz="2100" spc="-1" strike="noStrike">
                <a:solidFill>
                  <a:srgbClr val="ffffff"/>
                </a:solidFill>
                <a:latin typeface="Arial Narrow"/>
                <a:ea typeface="Arial Narrow"/>
              </a:rPr>
              <a:t>Collision Avoidance System</a:t>
            </a:r>
            <a:endParaRPr b="0" lang="en-US" sz="2100" spc="-1" strike="noStrike">
              <a:latin typeface="Arial"/>
            </a:endParaRPr>
          </a:p>
        </p:txBody>
      </p:sp>
    </p:spTree>
  </p:cSld>
  <mc:AlternateContent>
    <mc:Choice Requires="p14">
      <p:transition spd="slow" p14:dur="2000"/>
    </mc:Choice>
    <mc:Fallback>
      <p:transition spd="slow"/>
    </mc:Fallback>
  </mc:AlternateContent>
  <p:timing>
    <p:tnLst>
      <p:par>
        <p:cTn id="196" dur="indefinite" restart="never" nodeType="tmRoot">
          <p:childTnLst>
            <p:seq>
              <p:cTn id="197" dur="indefinite" nodeType="mainSeq">
                <p:childTnLst>
                  <p:par>
                    <p:cTn id="198" fill="hold">
                      <p:stCondLst>
                        <p:cond delay="0"/>
                      </p:stCondLst>
                      <p:childTnLst>
                        <p:par>
                          <p:cTn id="199" fill="hold">
                            <p:stCondLst>
                              <p:cond delay="0"/>
                            </p:stCondLst>
                            <p:childTnLst>
                              <p:par>
                                <p:cTn id="200" nodeType="withEffect" fill="hold" presetClass="entr" presetID="10">
                                  <p:stCondLst>
                                    <p:cond delay="0"/>
                                  </p:stCondLst>
                                  <p:childTnLst>
                                    <p:set>
                                      <p:cBhvr>
                                        <p:cTn id="201" dur="1" fill="hold">
                                          <p:stCondLst>
                                            <p:cond delay="0"/>
                                          </p:stCondLst>
                                        </p:cTn>
                                        <p:tgtEl>
                                          <p:spTgt spid="581"/>
                                        </p:tgtEl>
                                        <p:attrNameLst>
                                          <p:attrName>style.visibility</p:attrName>
                                        </p:attrNameLst>
                                      </p:cBhvr>
                                      <p:to>
                                        <p:strVal val="visible"/>
                                      </p:to>
                                    </p:set>
                                    <p:animEffect filter="fade" transition="in">
                                      <p:cBhvr additive="repl">
                                        <p:cTn id="202" dur="500"/>
                                        <p:tgtEl>
                                          <p:spTgt spid="581"/>
                                        </p:tgtEl>
                                      </p:cBhvr>
                                    </p:animEffect>
                                  </p:childTnLst>
                                </p:cTn>
                              </p:par>
                              <p:par>
                                <p:cTn id="203" nodeType="withEffect" fill="hold" presetClass="entr" presetID="10">
                                  <p:stCondLst>
                                    <p:cond delay="0"/>
                                  </p:stCondLst>
                                  <p:childTnLst>
                                    <p:set>
                                      <p:cBhvr>
                                        <p:cTn id="204" dur="1" fill="hold">
                                          <p:stCondLst>
                                            <p:cond delay="0"/>
                                          </p:stCondLst>
                                        </p:cTn>
                                        <p:tgtEl>
                                          <p:spTgt spid="582"/>
                                        </p:tgtEl>
                                        <p:attrNameLst>
                                          <p:attrName>style.visibility</p:attrName>
                                        </p:attrNameLst>
                                      </p:cBhvr>
                                      <p:to>
                                        <p:strVal val="visible"/>
                                      </p:to>
                                    </p:set>
                                    <p:animEffect filter="fade" transition="in">
                                      <p:cBhvr additive="repl">
                                        <p:cTn id="205" dur="500"/>
                                        <p:tgtEl>
                                          <p:spTgt spid="582"/>
                                        </p:tgtEl>
                                      </p:cBhvr>
                                    </p:animEffect>
                                  </p:childTnLst>
                                </p:cTn>
                              </p:par>
                              <p:par>
                                <p:cTn id="206" nodeType="withEffect" fill="hold" presetClass="entr" presetID="10">
                                  <p:stCondLst>
                                    <p:cond delay="0"/>
                                  </p:stCondLst>
                                  <p:childTnLst>
                                    <p:set>
                                      <p:cBhvr>
                                        <p:cTn id="207" dur="1" fill="hold">
                                          <p:stCondLst>
                                            <p:cond delay="0"/>
                                          </p:stCondLst>
                                        </p:cTn>
                                        <p:tgtEl>
                                          <p:spTgt spid="583"/>
                                        </p:tgtEl>
                                        <p:attrNameLst>
                                          <p:attrName>style.visibility</p:attrName>
                                        </p:attrNameLst>
                                      </p:cBhvr>
                                      <p:to>
                                        <p:strVal val="visible"/>
                                      </p:to>
                                    </p:set>
                                    <p:animEffect filter="fade" transition="in">
                                      <p:cBhvr additive="repl">
                                        <p:cTn id="208" dur="500"/>
                                        <p:tgtEl>
                                          <p:spTgt spid="583"/>
                                        </p:tgtEl>
                                      </p:cBhvr>
                                    </p:animEffect>
                                  </p:childTnLst>
                                </p:cTn>
                              </p:par>
                              <p:par>
                                <p:cTn id="209" nodeType="withEffect" fill="hold" presetClass="entr" presetID="10">
                                  <p:stCondLst>
                                    <p:cond delay="0"/>
                                  </p:stCondLst>
                                  <p:childTnLst>
                                    <p:set>
                                      <p:cBhvr>
                                        <p:cTn id="210" dur="1" fill="hold">
                                          <p:stCondLst>
                                            <p:cond delay="0"/>
                                          </p:stCondLst>
                                        </p:cTn>
                                        <p:tgtEl>
                                          <p:spTgt spid="584"/>
                                        </p:tgtEl>
                                        <p:attrNameLst>
                                          <p:attrName>style.visibility</p:attrName>
                                        </p:attrNameLst>
                                      </p:cBhvr>
                                      <p:to>
                                        <p:strVal val="visible"/>
                                      </p:to>
                                    </p:set>
                                    <p:animEffect filter="fade" transition="in">
                                      <p:cBhvr additive="repl">
                                        <p:cTn id="211" dur="500"/>
                                        <p:tgtEl>
                                          <p:spTgt spid="584"/>
                                        </p:tgtEl>
                                      </p:cBhvr>
                                    </p:animEffect>
                                  </p:childTnLst>
                                </p:cTn>
                              </p:par>
                              <p:par>
                                <p:cTn id="212" nodeType="withEffect" fill="hold" presetClass="entr" presetID="1">
                                  <p:stCondLst>
                                    <p:cond delay="0"/>
                                  </p:stCondLst>
                                  <p:childTnLst>
                                    <p:set>
                                      <p:cBhvr>
                                        <p:cTn id="213" dur="1" fill="hold">
                                          <p:stCondLst>
                                            <p:cond delay="0"/>
                                          </p:stCondLst>
                                        </p:cTn>
                                        <p:tgtEl>
                                          <p:spTgt spid="566"/>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nodeType="clickEffect" fill="hold" presetClass="entr" presetID="10">
                                  <p:stCondLst>
                                    <p:cond delay="0"/>
                                  </p:stCondLst>
                                  <p:childTnLst>
                                    <p:set>
                                      <p:cBhvr>
                                        <p:cTn id="217" dur="1" fill="hold">
                                          <p:stCondLst>
                                            <p:cond delay="0"/>
                                          </p:stCondLst>
                                        </p:cTn>
                                        <p:tgtEl>
                                          <p:spTgt spid="567"/>
                                        </p:tgtEl>
                                        <p:attrNameLst>
                                          <p:attrName>style.visibility</p:attrName>
                                        </p:attrNameLst>
                                      </p:cBhvr>
                                      <p:to>
                                        <p:strVal val="visible"/>
                                      </p:to>
                                    </p:set>
                                    <p:animEffect filter="fade" transition="in">
                                      <p:cBhvr additive="repl">
                                        <p:cTn id="218" dur="500"/>
                                        <p:tgtEl>
                                          <p:spTgt spid="567"/>
                                        </p:tgtEl>
                                      </p:cBhvr>
                                    </p:animEffect>
                                  </p:childTnLst>
                                </p:cTn>
                              </p:par>
                              <p:par>
                                <p:cTn id="219" nodeType="withEffect" fill="hold" presetClass="entr" presetID="10">
                                  <p:stCondLst>
                                    <p:cond delay="0"/>
                                  </p:stCondLst>
                                  <p:childTnLst>
                                    <p:set>
                                      <p:cBhvr>
                                        <p:cTn id="220" dur="1" fill="hold">
                                          <p:stCondLst>
                                            <p:cond delay="0"/>
                                          </p:stCondLst>
                                        </p:cTn>
                                        <p:tgtEl>
                                          <p:spTgt spid="585"/>
                                        </p:tgtEl>
                                        <p:attrNameLst>
                                          <p:attrName>style.visibility</p:attrName>
                                        </p:attrNameLst>
                                      </p:cBhvr>
                                      <p:to>
                                        <p:strVal val="visible"/>
                                      </p:to>
                                    </p:set>
                                    <p:animEffect filter="fade" transition="in">
                                      <p:cBhvr additive="repl">
                                        <p:cTn id="221" dur="500"/>
                                        <p:tgtEl>
                                          <p:spTgt spid="585"/>
                                        </p:tgtEl>
                                      </p:cBhvr>
                                    </p:animEffect>
                                  </p:childTnLst>
                                </p:cTn>
                              </p:par>
                              <p:par>
                                <p:cTn id="222" nodeType="withEffect" fill="hold" presetClass="entr" presetID="10">
                                  <p:stCondLst>
                                    <p:cond delay="0"/>
                                  </p:stCondLst>
                                  <p:childTnLst>
                                    <p:set>
                                      <p:cBhvr>
                                        <p:cTn id="223" dur="1" fill="hold">
                                          <p:stCondLst>
                                            <p:cond delay="0"/>
                                          </p:stCondLst>
                                        </p:cTn>
                                        <p:tgtEl>
                                          <p:spTgt spid="586"/>
                                        </p:tgtEl>
                                        <p:attrNameLst>
                                          <p:attrName>style.visibility</p:attrName>
                                        </p:attrNameLst>
                                      </p:cBhvr>
                                      <p:to>
                                        <p:strVal val="visible"/>
                                      </p:to>
                                    </p:set>
                                    <p:animEffect filter="fade" transition="in">
                                      <p:cBhvr additive="repl">
                                        <p:cTn id="224" dur="500"/>
                                        <p:tgtEl>
                                          <p:spTgt spid="586"/>
                                        </p:tgtEl>
                                      </p:cBhvr>
                                    </p:animEffect>
                                  </p:childTnLst>
                                </p:cTn>
                              </p:par>
                              <p:par>
                                <p:cTn id="225" nodeType="withEffect" fill="hold" presetClass="entr" presetID="10">
                                  <p:stCondLst>
                                    <p:cond delay="0"/>
                                  </p:stCondLst>
                                  <p:childTnLst>
                                    <p:set>
                                      <p:cBhvr>
                                        <p:cTn id="226" dur="1" fill="hold">
                                          <p:stCondLst>
                                            <p:cond delay="0"/>
                                          </p:stCondLst>
                                        </p:cTn>
                                        <p:tgtEl>
                                          <p:spTgt spid="587"/>
                                        </p:tgtEl>
                                        <p:attrNameLst>
                                          <p:attrName>style.visibility</p:attrName>
                                        </p:attrNameLst>
                                      </p:cBhvr>
                                      <p:to>
                                        <p:strVal val="visible"/>
                                      </p:to>
                                    </p:set>
                                    <p:animEffect filter="fade" transition="in">
                                      <p:cBhvr additive="repl">
                                        <p:cTn id="227" dur="500"/>
                                        <p:tgtEl>
                                          <p:spTgt spid="587"/>
                                        </p:tgtEl>
                                      </p:cBhvr>
                                    </p:animEffect>
                                  </p:childTnLst>
                                </p:cTn>
                              </p:par>
                              <p:par>
                                <p:cTn id="228" nodeType="withEffect" fill="hold" presetClass="entr" presetID="10">
                                  <p:stCondLst>
                                    <p:cond delay="0"/>
                                  </p:stCondLst>
                                  <p:childTnLst>
                                    <p:set>
                                      <p:cBhvr>
                                        <p:cTn id="229" dur="1" fill="hold">
                                          <p:stCondLst>
                                            <p:cond delay="0"/>
                                          </p:stCondLst>
                                        </p:cTn>
                                        <p:tgtEl>
                                          <p:spTgt spid="597"/>
                                        </p:tgtEl>
                                        <p:attrNameLst>
                                          <p:attrName>style.visibility</p:attrName>
                                        </p:attrNameLst>
                                      </p:cBhvr>
                                      <p:to>
                                        <p:strVal val="visible"/>
                                      </p:to>
                                    </p:set>
                                    <p:animEffect filter="fade" transition="in">
                                      <p:cBhvr additive="repl">
                                        <p:cTn id="230" dur="500"/>
                                        <p:tgtEl>
                                          <p:spTgt spid="597"/>
                                        </p:tgtEl>
                                      </p:cBhvr>
                                    </p:animEffect>
                                  </p:childTnLst>
                                </p:cTn>
                              </p:par>
                              <p:par>
                                <p:cTn id="231" nodeType="withEffect" fill="hold" presetClass="entr" presetID="1">
                                  <p:stCondLst>
                                    <p:cond delay="0"/>
                                  </p:stCondLst>
                                  <p:childTnLst>
                                    <p:set>
                                      <p:cBhvr>
                                        <p:cTn id="232" dur="1" fill="hold">
                                          <p:stCondLst>
                                            <p:cond delay="0"/>
                                          </p:stCondLst>
                                        </p:cTn>
                                        <p:tgtEl>
                                          <p:spTgt spid="598"/>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nodeType="clickEffect" fill="hold" presetClass="entr" presetID="10">
                                  <p:stCondLst>
                                    <p:cond delay="0"/>
                                  </p:stCondLst>
                                  <p:childTnLst>
                                    <p:set>
                                      <p:cBhvr>
                                        <p:cTn id="236" dur="1" fill="hold">
                                          <p:stCondLst>
                                            <p:cond delay="0"/>
                                          </p:stCondLst>
                                        </p:cTn>
                                        <p:tgtEl>
                                          <p:spTgt spid="571"/>
                                        </p:tgtEl>
                                        <p:attrNameLst>
                                          <p:attrName>style.visibility</p:attrName>
                                        </p:attrNameLst>
                                      </p:cBhvr>
                                      <p:to>
                                        <p:strVal val="visible"/>
                                      </p:to>
                                    </p:set>
                                    <p:animEffect filter="fade" transition="in">
                                      <p:cBhvr additive="repl">
                                        <p:cTn id="237" dur="500"/>
                                        <p:tgtEl>
                                          <p:spTgt spid="571"/>
                                        </p:tgtEl>
                                      </p:cBhvr>
                                    </p:animEffect>
                                  </p:childTnLst>
                                </p:cTn>
                              </p:par>
                              <p:par>
                                <p:cTn id="238" nodeType="withEffect" fill="hold" presetClass="entr" presetID="10">
                                  <p:stCondLst>
                                    <p:cond delay="0"/>
                                  </p:stCondLst>
                                  <p:childTnLst>
                                    <p:set>
                                      <p:cBhvr>
                                        <p:cTn id="239" dur="1" fill="hold">
                                          <p:stCondLst>
                                            <p:cond delay="0"/>
                                          </p:stCondLst>
                                        </p:cTn>
                                        <p:tgtEl>
                                          <p:spTgt spid="588"/>
                                        </p:tgtEl>
                                        <p:attrNameLst>
                                          <p:attrName>style.visibility</p:attrName>
                                        </p:attrNameLst>
                                      </p:cBhvr>
                                      <p:to>
                                        <p:strVal val="visible"/>
                                      </p:to>
                                    </p:set>
                                    <p:animEffect filter="fade" transition="in">
                                      <p:cBhvr additive="repl">
                                        <p:cTn id="240" dur="500"/>
                                        <p:tgtEl>
                                          <p:spTgt spid="588"/>
                                        </p:tgtEl>
                                      </p:cBhvr>
                                    </p:animEffect>
                                  </p:childTnLst>
                                </p:cTn>
                              </p:par>
                              <p:par>
                                <p:cTn id="241" nodeType="withEffect" fill="hold" presetClass="entr" presetID="10">
                                  <p:stCondLst>
                                    <p:cond delay="0"/>
                                  </p:stCondLst>
                                  <p:childTnLst>
                                    <p:set>
                                      <p:cBhvr>
                                        <p:cTn id="242" dur="1" fill="hold">
                                          <p:stCondLst>
                                            <p:cond delay="0"/>
                                          </p:stCondLst>
                                        </p:cTn>
                                        <p:tgtEl>
                                          <p:spTgt spid="590"/>
                                        </p:tgtEl>
                                        <p:attrNameLst>
                                          <p:attrName>style.visibility</p:attrName>
                                        </p:attrNameLst>
                                      </p:cBhvr>
                                      <p:to>
                                        <p:strVal val="visible"/>
                                      </p:to>
                                    </p:set>
                                    <p:animEffect filter="fade" transition="in">
                                      <p:cBhvr additive="repl">
                                        <p:cTn id="243" dur="500"/>
                                        <p:tgtEl>
                                          <p:spTgt spid="590"/>
                                        </p:tgtEl>
                                      </p:cBhvr>
                                    </p:animEffect>
                                  </p:childTnLst>
                                </p:cTn>
                              </p:par>
                              <p:par>
                                <p:cTn id="244" nodeType="withEffect" fill="hold" presetClass="entr" presetID="10">
                                  <p:stCondLst>
                                    <p:cond delay="0"/>
                                  </p:stCondLst>
                                  <p:childTnLst>
                                    <p:set>
                                      <p:cBhvr>
                                        <p:cTn id="245" dur="1" fill="hold">
                                          <p:stCondLst>
                                            <p:cond delay="0"/>
                                          </p:stCondLst>
                                        </p:cTn>
                                        <p:tgtEl>
                                          <p:spTgt spid="591"/>
                                        </p:tgtEl>
                                        <p:attrNameLst>
                                          <p:attrName>style.visibility</p:attrName>
                                        </p:attrNameLst>
                                      </p:cBhvr>
                                      <p:to>
                                        <p:strVal val="visible"/>
                                      </p:to>
                                    </p:set>
                                    <p:animEffect filter="fade" transition="in">
                                      <p:cBhvr additive="repl">
                                        <p:cTn id="246" dur="500"/>
                                        <p:tgtEl>
                                          <p:spTgt spid="591"/>
                                        </p:tgtEl>
                                      </p:cBhvr>
                                    </p:animEffect>
                                  </p:childTnLst>
                                </p:cTn>
                              </p:par>
                              <p:par>
                                <p:cTn id="247" nodeType="withEffect" fill="hold" presetClass="entr" presetID="10">
                                  <p:stCondLst>
                                    <p:cond delay="0"/>
                                  </p:stCondLst>
                                  <p:childTnLst>
                                    <p:set>
                                      <p:cBhvr>
                                        <p:cTn id="248" dur="1" fill="hold">
                                          <p:stCondLst>
                                            <p:cond delay="0"/>
                                          </p:stCondLst>
                                        </p:cTn>
                                        <p:tgtEl>
                                          <p:spTgt spid="592"/>
                                        </p:tgtEl>
                                        <p:attrNameLst>
                                          <p:attrName>style.visibility</p:attrName>
                                        </p:attrNameLst>
                                      </p:cBhvr>
                                      <p:to>
                                        <p:strVal val="visible"/>
                                      </p:to>
                                    </p:set>
                                    <p:animEffect filter="fade" transition="in">
                                      <p:cBhvr additive="repl">
                                        <p:cTn id="249" dur="500"/>
                                        <p:tgtEl>
                                          <p:spTgt spid="592"/>
                                        </p:tgtEl>
                                      </p:cBhvr>
                                    </p:animEffect>
                                  </p:childTnLst>
                                </p:cTn>
                              </p:par>
                              <p:par>
                                <p:cTn id="250" nodeType="withEffect" fill="hold" presetClass="entr" presetID="10">
                                  <p:stCondLst>
                                    <p:cond delay="0"/>
                                  </p:stCondLst>
                                  <p:childTnLst>
                                    <p:set>
                                      <p:cBhvr>
                                        <p:cTn id="251" dur="1" fill="hold">
                                          <p:stCondLst>
                                            <p:cond delay="0"/>
                                          </p:stCondLst>
                                        </p:cTn>
                                        <p:tgtEl>
                                          <p:spTgt spid="593"/>
                                        </p:tgtEl>
                                        <p:attrNameLst>
                                          <p:attrName>style.visibility</p:attrName>
                                        </p:attrNameLst>
                                      </p:cBhvr>
                                      <p:to>
                                        <p:strVal val="visible"/>
                                      </p:to>
                                    </p:set>
                                    <p:animEffect filter="fade" transition="in">
                                      <p:cBhvr additive="repl">
                                        <p:cTn id="252" dur="500"/>
                                        <p:tgtEl>
                                          <p:spTgt spid="593"/>
                                        </p:tgtEl>
                                      </p:cBhvr>
                                    </p:animEffect>
                                  </p:childTnLst>
                                </p:cTn>
                              </p:par>
                              <p:par>
                                <p:cTn id="253" nodeType="withEffect" fill="hold" presetClass="entr" presetID="10">
                                  <p:stCondLst>
                                    <p:cond delay="0"/>
                                  </p:stCondLst>
                                  <p:childTnLst>
                                    <p:set>
                                      <p:cBhvr>
                                        <p:cTn id="254" dur="1" fill="hold">
                                          <p:stCondLst>
                                            <p:cond delay="0"/>
                                          </p:stCondLst>
                                        </p:cTn>
                                        <p:tgtEl>
                                          <p:spTgt spid="594"/>
                                        </p:tgtEl>
                                        <p:attrNameLst>
                                          <p:attrName>style.visibility</p:attrName>
                                        </p:attrNameLst>
                                      </p:cBhvr>
                                      <p:to>
                                        <p:strVal val="visible"/>
                                      </p:to>
                                    </p:set>
                                    <p:animEffect filter="fade" transition="in">
                                      <p:cBhvr additive="repl">
                                        <p:cTn id="255" dur="500"/>
                                        <p:tgtEl>
                                          <p:spTgt spid="594"/>
                                        </p:tgtEl>
                                      </p:cBhvr>
                                    </p:animEffect>
                                  </p:childTnLst>
                                </p:cTn>
                              </p:par>
                              <p:par>
                                <p:cTn id="256" nodeType="withEffect" fill="hold" presetClass="entr" presetID="10">
                                  <p:stCondLst>
                                    <p:cond delay="0"/>
                                  </p:stCondLst>
                                  <p:childTnLst>
                                    <p:set>
                                      <p:cBhvr>
                                        <p:cTn id="257" dur="1" fill="hold">
                                          <p:stCondLst>
                                            <p:cond delay="0"/>
                                          </p:stCondLst>
                                        </p:cTn>
                                        <p:tgtEl>
                                          <p:spTgt spid="595"/>
                                        </p:tgtEl>
                                        <p:attrNameLst>
                                          <p:attrName>style.visibility</p:attrName>
                                        </p:attrNameLst>
                                      </p:cBhvr>
                                      <p:to>
                                        <p:strVal val="visible"/>
                                      </p:to>
                                    </p:set>
                                    <p:animEffect filter="fade" transition="in">
                                      <p:cBhvr additive="repl">
                                        <p:cTn id="258" dur="500"/>
                                        <p:tgtEl>
                                          <p:spTgt spid="595"/>
                                        </p:tgtEl>
                                      </p:cBhvr>
                                    </p:animEffect>
                                  </p:childTnLst>
                                </p:cTn>
                              </p:par>
                              <p:par>
                                <p:cTn id="259" nodeType="withEffect" fill="hold" presetClass="entr" presetID="10">
                                  <p:stCondLst>
                                    <p:cond delay="0"/>
                                  </p:stCondLst>
                                  <p:childTnLst>
                                    <p:set>
                                      <p:cBhvr>
                                        <p:cTn id="260" dur="1" fill="hold">
                                          <p:stCondLst>
                                            <p:cond delay="0"/>
                                          </p:stCondLst>
                                        </p:cTn>
                                        <p:tgtEl>
                                          <p:spTgt spid="596"/>
                                        </p:tgtEl>
                                        <p:attrNameLst>
                                          <p:attrName>style.visibility</p:attrName>
                                        </p:attrNameLst>
                                      </p:cBhvr>
                                      <p:to>
                                        <p:strVal val="visible"/>
                                      </p:to>
                                    </p:set>
                                    <p:animEffect filter="fade" transition="in">
                                      <p:cBhvr additive="repl">
                                        <p:cTn id="261" dur="500"/>
                                        <p:tgtEl>
                                          <p:spTgt spid="596"/>
                                        </p:tgtEl>
                                      </p:cBhvr>
                                    </p:animEffect>
                                  </p:childTnLst>
                                </p:cTn>
                              </p:par>
                            </p:childTnLst>
                          </p:cTn>
                        </p:par>
                      </p:childTnLst>
                    </p:cTn>
                  </p:par>
                  <p:par>
                    <p:cTn id="262" fill="hold">
                      <p:stCondLst>
                        <p:cond delay="indefinite"/>
                      </p:stCondLst>
                      <p:childTnLst>
                        <p:par>
                          <p:cTn id="263" fill="hold">
                            <p:stCondLst>
                              <p:cond delay="0"/>
                            </p:stCondLst>
                            <p:childTnLst>
                              <p:par>
                                <p:cTn id="264" nodeType="clickEffect" fill="hold" presetClass="entr" presetID="10">
                                  <p:stCondLst>
                                    <p:cond delay="0"/>
                                  </p:stCondLst>
                                  <p:childTnLst>
                                    <p:set>
                                      <p:cBhvr>
                                        <p:cTn id="265" dur="1" fill="hold">
                                          <p:stCondLst>
                                            <p:cond delay="0"/>
                                          </p:stCondLst>
                                        </p:cTn>
                                        <p:tgtEl>
                                          <p:spTgt spid="600"/>
                                        </p:tgtEl>
                                        <p:attrNameLst>
                                          <p:attrName>style.visibility</p:attrName>
                                        </p:attrNameLst>
                                      </p:cBhvr>
                                      <p:to>
                                        <p:strVal val="visible"/>
                                      </p:to>
                                    </p:set>
                                    <p:animEffect filter="fade" transition="in">
                                      <p:cBhvr additive="repl">
                                        <p:cTn id="266" dur="500"/>
                                        <p:tgtEl>
                                          <p:spTgt spid="600"/>
                                        </p:tgtEl>
                                      </p:cBhvr>
                                    </p:animEffect>
                                  </p:childTnLst>
                                </p:cTn>
                              </p:par>
                              <p:par>
                                <p:cTn id="267" nodeType="withEffect" fill="hold" presetClass="entr" presetID="10">
                                  <p:stCondLst>
                                    <p:cond delay="0"/>
                                  </p:stCondLst>
                                  <p:childTnLst>
                                    <p:set>
                                      <p:cBhvr>
                                        <p:cTn id="268" dur="1" fill="hold">
                                          <p:stCondLst>
                                            <p:cond delay="0"/>
                                          </p:stCondLst>
                                        </p:cTn>
                                        <p:tgtEl>
                                          <p:spTgt spid="601"/>
                                        </p:tgtEl>
                                        <p:attrNameLst>
                                          <p:attrName>style.visibility</p:attrName>
                                        </p:attrNameLst>
                                      </p:cBhvr>
                                      <p:to>
                                        <p:strVal val="visible"/>
                                      </p:to>
                                    </p:set>
                                    <p:animEffect filter="fade" transition="in">
                                      <p:cBhvr additive="repl">
                                        <p:cTn id="269" dur="500"/>
                                        <p:tgtEl>
                                          <p:spTgt spid="601"/>
                                        </p:tgtEl>
                                      </p:cBhvr>
                                    </p:animEffect>
                                  </p:childTnLst>
                                </p:cTn>
                              </p:par>
                              <p:par>
                                <p:cTn id="270" nodeType="withEffect" fill="hold" presetClass="entr" presetID="10">
                                  <p:stCondLst>
                                    <p:cond delay="0"/>
                                  </p:stCondLst>
                                  <p:childTnLst>
                                    <p:set>
                                      <p:cBhvr>
                                        <p:cTn id="271" dur="1" fill="hold">
                                          <p:stCondLst>
                                            <p:cond delay="0"/>
                                          </p:stCondLst>
                                        </p:cTn>
                                        <p:tgtEl>
                                          <p:spTgt spid="602"/>
                                        </p:tgtEl>
                                        <p:attrNameLst>
                                          <p:attrName>style.visibility</p:attrName>
                                        </p:attrNameLst>
                                      </p:cBhvr>
                                      <p:to>
                                        <p:strVal val="visible"/>
                                      </p:to>
                                    </p:set>
                                    <p:animEffect filter="fade" transition="in">
                                      <p:cBhvr additive="repl">
                                        <p:cTn id="272" dur="500"/>
                                        <p:tgtEl>
                                          <p:spTgt spid="6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PlaceHolder 1"/>
          <p:cNvSpPr>
            <a:spLocks noGrp="1"/>
          </p:cNvSpPr>
          <p:nvPr>
            <p:ph type="title"/>
          </p:nvPr>
        </p:nvSpPr>
        <p:spPr>
          <a:xfrm>
            <a:off x="2345760" y="0"/>
            <a:ext cx="7416360" cy="68904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DEMO </a:t>
            </a:r>
            <a:r>
              <a:rPr b="1" lang="en-US" sz="2800" spc="-1" strike="noStrike">
                <a:solidFill>
                  <a:srgbClr val="ffffff"/>
                </a:solidFill>
                <a:latin typeface="Tahoma"/>
              </a:rPr>
              <a:t>2</a:t>
            </a:r>
            <a:endParaRPr b="0" lang="en-US" sz="2800" spc="-1" strike="noStrike">
              <a:solidFill>
                <a:srgbClr val="000000"/>
              </a:solidFill>
              <a:latin typeface="Tahoma"/>
            </a:endParaRPr>
          </a:p>
        </p:txBody>
      </p:sp>
      <p:sp>
        <p:nvSpPr>
          <p:cNvPr id="604" name="PlaceHolder 2"/>
          <p:cNvSpPr>
            <a:spLocks noGrp="1"/>
          </p:cNvSpPr>
          <p:nvPr>
            <p:ph/>
          </p:nvPr>
        </p:nvSpPr>
        <p:spPr>
          <a:xfrm>
            <a:off x="800280" y="1535400"/>
            <a:ext cx="10591560" cy="4447440"/>
          </a:xfrm>
          <a:prstGeom prst="rect">
            <a:avLst/>
          </a:prstGeom>
          <a:noFill/>
          <a:ln w="9360">
            <a:noFill/>
          </a:ln>
        </p:spPr>
        <p:txBody>
          <a:bodyPr numCol="1" spcCol="0" anchor="t">
            <a:norm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Time Based Filtering</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How to do it</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How it affects traffic</a:t>
            </a:r>
            <a:endParaRPr b="0" lang="en-US" sz="2400" spc="-1" strike="noStrike">
              <a:solidFill>
                <a:srgbClr val="000000"/>
              </a:solidFill>
              <a:latin typeface="Tahoma"/>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Content Filtering</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How to do it</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How it affects traffic</a:t>
            </a:r>
            <a:endParaRPr b="0" lang="en-US" sz="2400" spc="-1" strike="noStrike">
              <a:solidFill>
                <a:srgbClr val="000000"/>
              </a:solidFill>
              <a:latin typeface="Tahoma"/>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Late Joining Subscribers and Historical Samples</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A look at how Durability interacts with Reliability and History.</a:t>
            </a:r>
            <a:endParaRPr b="0" lang="en-US" sz="2400" spc="-1" strike="noStrike">
              <a:solidFill>
                <a:srgbClr val="000000"/>
              </a:solidFill>
              <a:latin typeface="Tahoma"/>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Lifespan</a:t>
            </a:r>
            <a:endParaRPr b="0" lang="en-US" sz="2800" spc="-1" strike="noStrike">
              <a:solidFill>
                <a:srgbClr val="000000"/>
              </a:solidFill>
              <a:latin typeface="Arial Narrow"/>
            </a:endParaRPr>
          </a:p>
          <a:p>
            <a:pPr marL="457200" indent="-324000">
              <a:lnSpc>
                <a:spcPct val="100000"/>
              </a:lnSpc>
              <a:spcBef>
                <a:spcPts val="561"/>
              </a:spcBef>
              <a:buNone/>
              <a:tabLst>
                <a:tab algn="l" pos="0"/>
              </a:tabLst>
            </a:pPr>
            <a:endParaRPr b="0" lang="en-US" sz="28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5" name="PlaceHolder 1"/>
          <p:cNvSpPr>
            <a:spLocks noGrp="1"/>
          </p:cNvSpPr>
          <p:nvPr>
            <p:ph type="title"/>
          </p:nvPr>
        </p:nvSpPr>
        <p:spPr>
          <a:xfrm>
            <a:off x="2387520" y="0"/>
            <a:ext cx="7416360" cy="68292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Data Type Extensibility</a:t>
            </a:r>
            <a:endParaRPr b="0" lang="en-US" sz="2800" spc="-1" strike="noStrike">
              <a:solidFill>
                <a:srgbClr val="000000"/>
              </a:solidFill>
              <a:latin typeface="Tahoma"/>
            </a:endParaRPr>
          </a:p>
        </p:txBody>
      </p:sp>
      <p:sp>
        <p:nvSpPr>
          <p:cNvPr id="606" name="Google Shape;588;p20"/>
          <p:cNvSpPr/>
          <p:nvPr/>
        </p:nvSpPr>
        <p:spPr>
          <a:xfrm>
            <a:off x="6938280" y="3394800"/>
            <a:ext cx="1954080" cy="1051200"/>
          </a:xfrm>
          <a:prstGeom prst="roundRect">
            <a:avLst>
              <a:gd name="adj" fmla="val 16667"/>
            </a:avLst>
          </a:prstGeom>
          <a:solidFill>
            <a:srgbClr val="ffffff"/>
          </a:solidFill>
          <a:ln w="9525">
            <a:solidFill>
              <a:srgbClr val="000000"/>
            </a:solidFill>
            <a:round/>
          </a:ln>
          <a:effectLst>
            <a:outerShdw algn="tl" blurRad="39960" dir="5400000" dist="23040" rotWithShape="0">
              <a:srgbClr val="000000">
                <a:alpha val="35000"/>
              </a:srgbClr>
            </a:outerShdw>
          </a:effectLst>
        </p:spPr>
        <p:style>
          <a:lnRef idx="0"/>
          <a:fillRef idx="0"/>
          <a:effectRef idx="0"/>
          <a:fontRef idx="minor"/>
        </p:style>
        <p:txBody>
          <a:bodyPr lIns="122040" rIns="122040" tIns="60840" bIns="60840" anchor="t">
            <a:noAutofit/>
          </a:bodyPr>
          <a:p>
            <a:pPr>
              <a:lnSpc>
                <a:spcPct val="80000"/>
              </a:lnSpc>
              <a:buNone/>
              <a:tabLst>
                <a:tab algn="l" pos="0"/>
              </a:tabLst>
            </a:pPr>
            <a:r>
              <a:rPr b="0" lang="en-US" sz="1470" spc="-1" strike="noStrike">
                <a:solidFill>
                  <a:srgbClr val="ff6600"/>
                </a:solidFill>
                <a:latin typeface="Arial Narrow"/>
                <a:ea typeface="Arial Narrow"/>
              </a:rPr>
              <a:t>struct </a:t>
            </a:r>
            <a:r>
              <a:rPr b="0" lang="en-US" sz="1470" spc="-1" strike="noStrike">
                <a:solidFill>
                  <a:srgbClr val="000000"/>
                </a:solidFill>
                <a:latin typeface="Arial Narrow"/>
                <a:ea typeface="Arial Narrow"/>
              </a:rPr>
              <a:t>Track {</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ffffff"/>
                </a:solidFill>
                <a:latin typeface="Arial Narrow"/>
                <a:ea typeface="Arial Narrow"/>
              </a:rPr>
              <a:t> </a:t>
            </a:r>
            <a:r>
              <a:rPr b="0" lang="en-US" sz="1470" spc="-1" strike="noStrike">
                <a:solidFill>
                  <a:srgbClr val="95be54"/>
                </a:solidFill>
                <a:latin typeface="Arial Narrow"/>
                <a:ea typeface="Arial Narrow"/>
              </a:rPr>
              <a:t>long </a:t>
            </a:r>
            <a:r>
              <a:rPr b="0" lang="en-US" sz="1470" spc="-1" strike="noStrike">
                <a:solidFill>
                  <a:srgbClr val="000000"/>
                </a:solidFill>
                <a:latin typeface="Arial Narrow"/>
                <a:ea typeface="Arial Narrow"/>
              </a:rPr>
              <a:t>id; </a:t>
            </a:r>
            <a:r>
              <a:rPr b="0" lang="en-US" sz="1470" spc="-1" strike="noStrike">
                <a:solidFill>
                  <a:srgbClr val="3366ff"/>
                </a:solidFill>
                <a:latin typeface="Arial Narrow"/>
                <a:ea typeface="Arial Narrow"/>
              </a:rPr>
              <a:t>//@key</a:t>
            </a:r>
            <a:endParaRPr b="0" lang="en-US" sz="1470" spc="-1" strike="noStrike">
              <a:latin typeface="Arial"/>
            </a:endParaRPr>
          </a:p>
          <a:p>
            <a:pPr>
              <a:lnSpc>
                <a:spcPct val="80000"/>
              </a:lnSpc>
              <a:buNone/>
              <a:tabLst>
                <a:tab algn="l" pos="0"/>
              </a:tabLst>
            </a:pPr>
            <a:r>
              <a:rPr b="0" lang="en-US" sz="1470" spc="-1" strike="noStrike">
                <a:solidFill>
                  <a:srgbClr val="3366ff"/>
                </a:solidFill>
                <a:latin typeface="Arial Narrow"/>
                <a:ea typeface="Arial Narrow"/>
              </a:rPr>
              <a:t>  </a:t>
            </a: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range;</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bearing;</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a:t>
            </a:r>
            <a:endParaRPr b="0" lang="en-US" sz="1470" spc="-1" strike="noStrike">
              <a:latin typeface="Arial"/>
            </a:endParaRPr>
          </a:p>
        </p:txBody>
      </p:sp>
      <p:sp>
        <p:nvSpPr>
          <p:cNvPr id="607" name="Google Shape;589;p20"/>
          <p:cNvSpPr/>
          <p:nvPr/>
        </p:nvSpPr>
        <p:spPr>
          <a:xfrm>
            <a:off x="9226080" y="3395160"/>
            <a:ext cx="1807920" cy="1207440"/>
          </a:xfrm>
          <a:prstGeom prst="roundRect">
            <a:avLst>
              <a:gd name="adj" fmla="val 16667"/>
            </a:avLst>
          </a:prstGeom>
          <a:solidFill>
            <a:srgbClr val="ffffff"/>
          </a:solidFill>
          <a:ln w="9525">
            <a:solidFill>
              <a:srgbClr val="000000"/>
            </a:solidFill>
            <a:round/>
          </a:ln>
          <a:effectLst>
            <a:outerShdw algn="tl" blurRad="39960" dir="5400000" dist="23040" rotWithShape="0">
              <a:srgbClr val="000000">
                <a:alpha val="35000"/>
              </a:srgbClr>
            </a:outerShdw>
          </a:effectLst>
        </p:spPr>
        <p:style>
          <a:lnRef idx="0"/>
          <a:fillRef idx="0"/>
          <a:effectRef idx="0"/>
          <a:fontRef idx="minor"/>
        </p:style>
        <p:txBody>
          <a:bodyPr lIns="122040" rIns="122040" tIns="60840" bIns="60840" anchor="t">
            <a:noAutofit/>
          </a:bodyPr>
          <a:p>
            <a:pPr>
              <a:lnSpc>
                <a:spcPct val="80000"/>
              </a:lnSpc>
              <a:buNone/>
              <a:tabLst>
                <a:tab algn="l" pos="0"/>
              </a:tabLst>
            </a:pPr>
            <a:r>
              <a:rPr b="0" lang="en-US" sz="1470" spc="-1" strike="noStrike">
                <a:solidFill>
                  <a:srgbClr val="ff6600"/>
                </a:solidFill>
                <a:latin typeface="Arial Narrow"/>
                <a:ea typeface="Arial Narrow"/>
              </a:rPr>
              <a:t>struct </a:t>
            </a:r>
            <a:r>
              <a:rPr b="0" lang="en-US" sz="1470" spc="-1" strike="noStrike">
                <a:solidFill>
                  <a:srgbClr val="000000"/>
                </a:solidFill>
                <a:latin typeface="Arial Narrow"/>
                <a:ea typeface="Arial Narrow"/>
              </a:rPr>
              <a:t>AirTrack {</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ffffff"/>
                </a:solidFill>
                <a:latin typeface="Arial Narrow"/>
                <a:ea typeface="Arial Narrow"/>
              </a:rPr>
              <a:t> </a:t>
            </a:r>
            <a:r>
              <a:rPr b="0" lang="en-US" sz="1470" spc="-1" strike="noStrike">
                <a:solidFill>
                  <a:srgbClr val="95be54"/>
                </a:solidFill>
                <a:latin typeface="Arial Narrow"/>
                <a:ea typeface="Arial Narrow"/>
              </a:rPr>
              <a:t>long </a:t>
            </a:r>
            <a:r>
              <a:rPr b="0" lang="en-US" sz="1470" spc="-1" strike="noStrike">
                <a:solidFill>
                  <a:srgbClr val="000000"/>
                </a:solidFill>
                <a:latin typeface="Arial Narrow"/>
                <a:ea typeface="Arial Narrow"/>
              </a:rPr>
              <a:t>id; </a:t>
            </a:r>
            <a:r>
              <a:rPr b="0" lang="en-US" sz="1470" spc="-1" strike="noStrike">
                <a:solidFill>
                  <a:srgbClr val="3366ff"/>
                </a:solidFill>
                <a:latin typeface="Arial Narrow"/>
                <a:ea typeface="Arial Narrow"/>
              </a:rPr>
              <a:t>//@key</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range;</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bearing;</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elevation;</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a:t>
            </a:r>
            <a:endParaRPr b="0" lang="en-US" sz="1470" spc="-1" strike="noStrike">
              <a:latin typeface="Arial"/>
            </a:endParaRPr>
          </a:p>
        </p:txBody>
      </p:sp>
      <p:sp>
        <p:nvSpPr>
          <p:cNvPr id="608" name="Google Shape;590;p20"/>
          <p:cNvSpPr/>
          <p:nvPr/>
        </p:nvSpPr>
        <p:spPr>
          <a:xfrm>
            <a:off x="6938280" y="5087520"/>
            <a:ext cx="1995840" cy="1189080"/>
          </a:xfrm>
          <a:prstGeom prst="roundRect">
            <a:avLst>
              <a:gd name="adj" fmla="val 16667"/>
            </a:avLst>
          </a:prstGeom>
          <a:solidFill>
            <a:srgbClr val="ffffff"/>
          </a:solidFill>
          <a:ln w="9525">
            <a:solidFill>
              <a:srgbClr val="000000"/>
            </a:solidFill>
            <a:round/>
          </a:ln>
          <a:effectLst>
            <a:outerShdw algn="tl" blurRad="39960" dir="5400000" dist="23040" rotWithShape="0">
              <a:srgbClr val="000000">
                <a:alpha val="35000"/>
              </a:srgbClr>
            </a:outerShdw>
          </a:effectLst>
        </p:spPr>
        <p:style>
          <a:lnRef idx="0"/>
          <a:fillRef idx="0"/>
          <a:effectRef idx="0"/>
          <a:fontRef idx="minor"/>
        </p:style>
        <p:txBody>
          <a:bodyPr lIns="122040" rIns="122040" tIns="60840" bIns="60840" anchor="t">
            <a:noAutofit/>
          </a:bodyPr>
          <a:p>
            <a:pPr>
              <a:lnSpc>
                <a:spcPct val="80000"/>
              </a:lnSpc>
              <a:buNone/>
              <a:tabLst>
                <a:tab algn="l" pos="0"/>
              </a:tabLst>
            </a:pPr>
            <a:r>
              <a:rPr b="0" lang="en-US" sz="1470" spc="-1" strike="noStrike">
                <a:solidFill>
                  <a:srgbClr val="ff6600"/>
                </a:solidFill>
                <a:latin typeface="Arial Narrow"/>
                <a:ea typeface="Arial Narrow"/>
              </a:rPr>
              <a:t>struct </a:t>
            </a:r>
            <a:r>
              <a:rPr b="0" lang="en-US" sz="1470" spc="-1" strike="noStrike">
                <a:solidFill>
                  <a:srgbClr val="000000"/>
                </a:solidFill>
                <a:latin typeface="Arial Narrow"/>
                <a:ea typeface="Arial Narrow"/>
              </a:rPr>
              <a:t>Track {</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long </a:t>
            </a:r>
            <a:r>
              <a:rPr b="0" lang="en-US" sz="1470" spc="-1" strike="noStrike">
                <a:solidFill>
                  <a:srgbClr val="000000"/>
                </a:solidFill>
                <a:latin typeface="Arial Narrow"/>
                <a:ea typeface="Arial Narrow"/>
              </a:rPr>
              <a:t>id; </a:t>
            </a:r>
            <a:r>
              <a:rPr b="0" lang="en-US" sz="1470" spc="-1" strike="noStrike">
                <a:solidFill>
                  <a:srgbClr val="3366ff"/>
                </a:solidFill>
                <a:latin typeface="Arial Narrow"/>
                <a:ea typeface="Arial Narrow"/>
              </a:rPr>
              <a:t>//@key</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range;</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bearing;</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a:t>
            </a:r>
            <a:endParaRPr b="0" lang="en-US" sz="1470" spc="-1" strike="noStrike">
              <a:latin typeface="Arial"/>
            </a:endParaRPr>
          </a:p>
        </p:txBody>
      </p:sp>
      <p:sp>
        <p:nvSpPr>
          <p:cNvPr id="609" name="Google Shape;591;p20"/>
          <p:cNvSpPr/>
          <p:nvPr/>
        </p:nvSpPr>
        <p:spPr>
          <a:xfrm>
            <a:off x="9117360" y="5682240"/>
            <a:ext cx="1879200" cy="990360"/>
          </a:xfrm>
          <a:prstGeom prst="roundRect">
            <a:avLst>
              <a:gd name="adj" fmla="val 16667"/>
            </a:avLst>
          </a:prstGeom>
          <a:solidFill>
            <a:srgbClr val="ffffff"/>
          </a:solidFill>
          <a:ln w="9525">
            <a:solidFill>
              <a:srgbClr val="000000"/>
            </a:solidFill>
            <a:round/>
          </a:ln>
          <a:effectLst>
            <a:outerShdw algn="tl" blurRad="39960" dir="5400000" dist="23040" rotWithShape="0">
              <a:srgbClr val="000000">
                <a:alpha val="35000"/>
              </a:srgbClr>
            </a:outerShdw>
          </a:effectLst>
        </p:spPr>
        <p:style>
          <a:lnRef idx="0"/>
          <a:fillRef idx="0"/>
          <a:effectRef idx="0"/>
          <a:fontRef idx="minor"/>
        </p:style>
        <p:txBody>
          <a:bodyPr lIns="122040" rIns="122040" tIns="60840" bIns="60840" anchor="t">
            <a:noAutofit/>
          </a:bodyPr>
          <a:p>
            <a:pPr>
              <a:lnSpc>
                <a:spcPct val="80000"/>
              </a:lnSpc>
              <a:buNone/>
              <a:tabLst>
                <a:tab algn="l" pos="0"/>
              </a:tabLst>
            </a:pPr>
            <a:r>
              <a:rPr b="0" lang="en-US" sz="1470" spc="-1" strike="noStrike">
                <a:solidFill>
                  <a:srgbClr val="ff6600"/>
                </a:solidFill>
                <a:latin typeface="Arial Narrow"/>
                <a:ea typeface="Arial Narrow"/>
              </a:rPr>
              <a:t>struct </a:t>
            </a:r>
            <a:r>
              <a:rPr b="0" lang="en-US" sz="1470" spc="-1" strike="noStrike">
                <a:solidFill>
                  <a:srgbClr val="000000"/>
                </a:solidFill>
                <a:latin typeface="Arial Narrow"/>
                <a:ea typeface="Arial Narrow"/>
              </a:rPr>
              <a:t>AirTrack {</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long </a:t>
            </a:r>
            <a:r>
              <a:rPr b="0" lang="en-US" sz="1470" spc="-1" strike="noStrike">
                <a:solidFill>
                  <a:srgbClr val="000000"/>
                </a:solidFill>
                <a:latin typeface="Arial Narrow"/>
                <a:ea typeface="Arial Narrow"/>
              </a:rPr>
              <a:t>id; </a:t>
            </a:r>
            <a:r>
              <a:rPr b="0" lang="en-US" sz="1470" spc="-1" strike="noStrike">
                <a:solidFill>
                  <a:srgbClr val="3366ff"/>
                </a:solidFill>
                <a:latin typeface="Arial Narrow"/>
                <a:ea typeface="Arial Narrow"/>
              </a:rPr>
              <a:t>//@key</a:t>
            </a:r>
            <a:endParaRPr b="0" lang="en-US" sz="1470" spc="-1" strike="noStrike">
              <a:latin typeface="Arial"/>
            </a:endParaRPr>
          </a:p>
          <a:p>
            <a:pPr>
              <a:lnSpc>
                <a:spcPct val="80000"/>
              </a:lnSpc>
              <a:buNone/>
              <a:tabLst>
                <a:tab algn="l" pos="0"/>
              </a:tabLst>
            </a:pPr>
            <a:r>
              <a:rPr b="0" lang="en-US" sz="1470" spc="-1" strike="noStrike">
                <a:solidFill>
                  <a:srgbClr val="95be54"/>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elevation;</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a:t>
            </a:r>
            <a:endParaRPr b="0" lang="en-US" sz="1470" spc="-1" strike="noStrike">
              <a:latin typeface="Arial"/>
            </a:endParaRPr>
          </a:p>
        </p:txBody>
      </p:sp>
      <p:sp>
        <p:nvSpPr>
          <p:cNvPr id="610" name="Google Shape;592;p20"/>
          <p:cNvSpPr/>
          <p:nvPr/>
        </p:nvSpPr>
        <p:spPr>
          <a:xfrm>
            <a:off x="8330040" y="6001920"/>
            <a:ext cx="982440" cy="222480"/>
          </a:xfrm>
          <a:custGeom>
            <a:avLst/>
            <a:gdLst/>
            <a:ahLst/>
            <a:rect l="l" t="t" r="r" b="b"/>
            <a:pathLst>
              <a:path w="21600" h="21600">
                <a:moveTo>
                  <a:pt x="0" y="0"/>
                </a:moveTo>
                <a:lnTo>
                  <a:pt x="21600" y="21600"/>
                </a:lnTo>
              </a:path>
            </a:pathLst>
          </a:custGeom>
          <a:noFill/>
          <a:ln w="38100">
            <a:solidFill>
              <a:srgbClr val="000000"/>
            </a:solidFill>
            <a:round/>
            <a:headEnd len="med" type="stealth" w="med"/>
            <a:tailEnd len="med" type="stealth" w="med"/>
          </a:ln>
          <a:effectLst>
            <a:outerShdw blurRad="39960" dir="5400000" dist="20160" rotWithShape="0">
              <a:srgbClr val="000000">
                <a:alpha val="38000"/>
              </a:srgbClr>
            </a:outerShdw>
          </a:effectLst>
        </p:spPr>
        <p:style>
          <a:lnRef idx="0"/>
          <a:fillRef idx="0"/>
          <a:effectRef idx="0"/>
          <a:fontRef idx="minor"/>
        </p:style>
      </p:sp>
      <p:sp>
        <p:nvSpPr>
          <p:cNvPr id="611" name="Google Shape;593;p20"/>
          <p:cNvSpPr/>
          <p:nvPr/>
        </p:nvSpPr>
        <p:spPr>
          <a:xfrm>
            <a:off x="7009200" y="3778560"/>
            <a:ext cx="1625400" cy="659880"/>
          </a:xfrm>
          <a:prstGeom prst="ellipse">
            <a:avLst/>
          </a:prstGeom>
          <a:noFill/>
          <a:ln w="9525">
            <a:solidFill>
              <a:srgbClr val="ff0000"/>
            </a:solidFill>
            <a:round/>
          </a:ln>
          <a:effectLst>
            <a:outerShdw blurRad="39960" dir="5400000" dist="23040" rotWithShape="0">
              <a:srgbClr val="000000">
                <a:alpha val="35000"/>
              </a:srgbClr>
            </a:outerShdw>
          </a:effectLst>
        </p:spPr>
        <p:style>
          <a:lnRef idx="0"/>
          <a:fillRef idx="0"/>
          <a:effectRef idx="0"/>
          <a:fontRef idx="minor"/>
        </p:style>
      </p:sp>
      <p:sp>
        <p:nvSpPr>
          <p:cNvPr id="612" name="Google Shape;594;p20"/>
          <p:cNvSpPr/>
          <p:nvPr/>
        </p:nvSpPr>
        <p:spPr>
          <a:xfrm>
            <a:off x="9295200" y="3838320"/>
            <a:ext cx="1625400" cy="639360"/>
          </a:xfrm>
          <a:prstGeom prst="ellipse">
            <a:avLst/>
          </a:prstGeom>
          <a:noFill/>
          <a:ln w="9525">
            <a:solidFill>
              <a:srgbClr val="ff0000"/>
            </a:solidFill>
            <a:round/>
          </a:ln>
          <a:effectLst>
            <a:outerShdw blurRad="39960" dir="5400000" dist="23040" rotWithShape="0">
              <a:srgbClr val="000000">
                <a:alpha val="35000"/>
              </a:srgbClr>
            </a:outerShdw>
          </a:effectLst>
        </p:spPr>
        <p:style>
          <a:lnRef idx="0"/>
          <a:fillRef idx="0"/>
          <a:effectRef idx="0"/>
          <a:fontRef idx="minor"/>
        </p:style>
      </p:sp>
      <p:sp>
        <p:nvSpPr>
          <p:cNvPr id="613" name="Google Shape;595;p20"/>
          <p:cNvSpPr/>
          <p:nvPr/>
        </p:nvSpPr>
        <p:spPr>
          <a:xfrm>
            <a:off x="351000" y="2732040"/>
            <a:ext cx="6754680" cy="1340280"/>
          </a:xfrm>
          <a:prstGeom prst="rect">
            <a:avLst/>
          </a:prstGeom>
          <a:noFill/>
          <a:ln w="0">
            <a:noFill/>
          </a:ln>
        </p:spPr>
        <p:style>
          <a:lnRef idx="0"/>
          <a:fillRef idx="0"/>
          <a:effectRef idx="0"/>
          <a:fontRef idx="minor"/>
        </p:style>
        <p:txBody>
          <a:bodyPr lIns="122040" rIns="122040" tIns="60840" bIns="60840" anchor="t">
            <a:spAutoFit/>
          </a:bodyPr>
          <a:p>
            <a:pPr>
              <a:lnSpc>
                <a:spcPct val="100000"/>
              </a:lnSpc>
              <a:buNone/>
              <a:tabLst>
                <a:tab algn="l" pos="0"/>
              </a:tabLst>
            </a:pPr>
            <a:r>
              <a:rPr b="0" lang="en-US" sz="3200" spc="-1" strike="noStrike">
                <a:solidFill>
                  <a:srgbClr val="000000"/>
                </a:solidFill>
                <a:latin typeface="Arial Narrow"/>
                <a:ea typeface="Arial Narrow"/>
              </a:rPr>
              <a:t>Extensible Type</a:t>
            </a:r>
            <a:endParaRPr b="0" lang="en-US" sz="3200" spc="-1" strike="noStrike">
              <a:latin typeface="Arial"/>
            </a:endParaRPr>
          </a:p>
          <a:p>
            <a:pPr marL="457200" indent="-457200">
              <a:lnSpc>
                <a:spcPct val="100000"/>
              </a:lnSpc>
              <a:buClr>
                <a:srgbClr val="000000"/>
              </a:buClr>
              <a:buFont typeface="Arial"/>
              <a:buChar char="•"/>
              <a:tabLst>
                <a:tab algn="l" pos="0"/>
              </a:tabLst>
            </a:pPr>
            <a:r>
              <a:rPr b="0" lang="en-US" sz="2400" spc="-1" strike="noStrike">
                <a:solidFill>
                  <a:srgbClr val="000000"/>
                </a:solidFill>
                <a:latin typeface="Arial Narrow"/>
                <a:ea typeface="Arial Narrow"/>
              </a:rPr>
              <a:t>Newer applications can add fields to existing base types</a:t>
            </a:r>
            <a:endParaRPr b="0" lang="en-US" sz="2400" spc="-1" strike="noStrike">
              <a:latin typeface="Arial"/>
            </a:endParaRPr>
          </a:p>
        </p:txBody>
      </p:sp>
      <p:sp>
        <p:nvSpPr>
          <p:cNvPr id="614" name="Google Shape;596;p20"/>
          <p:cNvSpPr/>
          <p:nvPr/>
        </p:nvSpPr>
        <p:spPr>
          <a:xfrm>
            <a:off x="351000" y="4275000"/>
            <a:ext cx="6754680" cy="1706040"/>
          </a:xfrm>
          <a:prstGeom prst="rect">
            <a:avLst/>
          </a:prstGeom>
          <a:noFill/>
          <a:ln w="0">
            <a:noFill/>
          </a:ln>
        </p:spPr>
        <p:style>
          <a:lnRef idx="0"/>
          <a:fillRef idx="0"/>
          <a:effectRef idx="0"/>
          <a:fontRef idx="minor"/>
        </p:style>
        <p:txBody>
          <a:bodyPr lIns="122040" rIns="122040" tIns="60840" bIns="60840" anchor="t">
            <a:spAutoFit/>
          </a:bodyPr>
          <a:p>
            <a:pPr>
              <a:lnSpc>
                <a:spcPct val="100000"/>
              </a:lnSpc>
              <a:buNone/>
              <a:tabLst>
                <a:tab algn="l" pos="0"/>
              </a:tabLst>
            </a:pPr>
            <a:r>
              <a:rPr b="0" lang="en-US" sz="3200" spc="-1" strike="noStrike">
                <a:solidFill>
                  <a:srgbClr val="000000"/>
                </a:solidFill>
                <a:latin typeface="Arial Narrow"/>
                <a:ea typeface="Arial Narrow"/>
              </a:rPr>
              <a:t>Mutable Type</a:t>
            </a:r>
            <a:endParaRPr b="0" lang="en-US" sz="3200" spc="-1" strike="noStrike">
              <a:latin typeface="Arial"/>
            </a:endParaRPr>
          </a:p>
          <a:p>
            <a:pPr marL="457200" indent="-457200">
              <a:lnSpc>
                <a:spcPct val="100000"/>
              </a:lnSpc>
              <a:buClr>
                <a:srgbClr val="000000"/>
              </a:buClr>
              <a:buFont typeface="Arial"/>
              <a:buChar char="•"/>
              <a:tabLst>
                <a:tab algn="l" pos="0"/>
              </a:tabLst>
            </a:pPr>
            <a:r>
              <a:rPr b="0" lang="en-US" sz="2400" spc="-1" strike="noStrike">
                <a:solidFill>
                  <a:srgbClr val="000000"/>
                </a:solidFill>
                <a:latin typeface="Arial Narrow"/>
                <a:ea typeface="Arial Narrow"/>
              </a:rPr>
              <a:t>Type representations can differ from each other with additions, deletions and transpositions</a:t>
            </a:r>
            <a:endParaRPr b="0" lang="en-US" sz="2400" spc="-1" strike="noStrike">
              <a:latin typeface="Arial"/>
            </a:endParaRPr>
          </a:p>
          <a:p>
            <a:pPr marL="457200" indent="-457200">
              <a:lnSpc>
                <a:spcPct val="100000"/>
              </a:lnSpc>
              <a:buClr>
                <a:srgbClr val="000000"/>
              </a:buClr>
              <a:buFont typeface="Arial"/>
              <a:buChar char="•"/>
              <a:tabLst>
                <a:tab algn="l" pos="0"/>
              </a:tabLst>
            </a:pPr>
            <a:r>
              <a:rPr b="0" lang="en-US" sz="2400" spc="-1" strike="noStrike">
                <a:solidFill>
                  <a:srgbClr val="000000"/>
                </a:solidFill>
                <a:latin typeface="Arial Narrow"/>
                <a:ea typeface="Arial Narrow"/>
              </a:rPr>
              <a:t>Support for optional fields</a:t>
            </a:r>
            <a:endParaRPr b="0" lang="en-US" sz="2400" spc="-1" strike="noStrike">
              <a:latin typeface="Arial"/>
            </a:endParaRPr>
          </a:p>
        </p:txBody>
      </p:sp>
      <p:sp>
        <p:nvSpPr>
          <p:cNvPr id="615" name="Google Shape;597;p20"/>
          <p:cNvSpPr/>
          <p:nvPr/>
        </p:nvSpPr>
        <p:spPr>
          <a:xfrm>
            <a:off x="7106040" y="1654560"/>
            <a:ext cx="1853640" cy="1051200"/>
          </a:xfrm>
          <a:prstGeom prst="roundRect">
            <a:avLst>
              <a:gd name="adj" fmla="val 16667"/>
            </a:avLst>
          </a:prstGeom>
          <a:solidFill>
            <a:srgbClr val="ffffff"/>
          </a:solidFill>
          <a:ln w="9525">
            <a:solidFill>
              <a:srgbClr val="000000"/>
            </a:solidFill>
            <a:round/>
          </a:ln>
          <a:effectLst>
            <a:outerShdw algn="tl" blurRad="39960" dir="5400000" dist="23040" rotWithShape="0">
              <a:srgbClr val="000000">
                <a:alpha val="35000"/>
              </a:srgbClr>
            </a:outerShdw>
          </a:effectLst>
        </p:spPr>
        <p:style>
          <a:lnRef idx="0"/>
          <a:fillRef idx="0"/>
          <a:effectRef idx="0"/>
          <a:fontRef idx="minor"/>
        </p:style>
        <p:txBody>
          <a:bodyPr lIns="122040" rIns="122040" tIns="60840" bIns="60840" anchor="t">
            <a:noAutofit/>
          </a:bodyPr>
          <a:p>
            <a:pPr>
              <a:lnSpc>
                <a:spcPct val="80000"/>
              </a:lnSpc>
              <a:buNone/>
              <a:tabLst>
                <a:tab algn="l" pos="0"/>
              </a:tabLst>
            </a:pPr>
            <a:r>
              <a:rPr b="0" lang="en-US" sz="1470" spc="-1" strike="noStrike">
                <a:solidFill>
                  <a:srgbClr val="ff6600"/>
                </a:solidFill>
                <a:latin typeface="Arial Narrow"/>
                <a:ea typeface="Arial Narrow"/>
              </a:rPr>
              <a:t>struct </a:t>
            </a:r>
            <a:r>
              <a:rPr b="0" lang="en-US" sz="1470" spc="-1" strike="noStrike">
                <a:solidFill>
                  <a:srgbClr val="000000"/>
                </a:solidFill>
                <a:latin typeface="Arial Narrow"/>
                <a:ea typeface="Arial Narrow"/>
              </a:rPr>
              <a:t>Track {</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ffffff"/>
                </a:solidFill>
                <a:latin typeface="Arial Narrow"/>
                <a:ea typeface="Arial Narrow"/>
              </a:rPr>
              <a:t> </a:t>
            </a:r>
            <a:r>
              <a:rPr b="0" lang="en-US" sz="1470" spc="-1" strike="noStrike">
                <a:solidFill>
                  <a:srgbClr val="95be54"/>
                </a:solidFill>
                <a:latin typeface="Arial Narrow"/>
                <a:ea typeface="Arial Narrow"/>
              </a:rPr>
              <a:t>long </a:t>
            </a:r>
            <a:r>
              <a:rPr b="0" lang="en-US" sz="1470" spc="-1" strike="noStrike">
                <a:solidFill>
                  <a:srgbClr val="000000"/>
                </a:solidFill>
                <a:latin typeface="Arial Narrow"/>
                <a:ea typeface="Arial Narrow"/>
              </a:rPr>
              <a:t>id; </a:t>
            </a:r>
            <a:r>
              <a:rPr b="0" lang="en-US" sz="1470" spc="-1" strike="noStrike">
                <a:solidFill>
                  <a:srgbClr val="3366ff"/>
                </a:solidFill>
                <a:latin typeface="Arial Narrow"/>
                <a:ea typeface="Arial Narrow"/>
              </a:rPr>
              <a:t>//@key</a:t>
            </a:r>
            <a:endParaRPr b="0" lang="en-US" sz="1470" spc="-1" strike="noStrike">
              <a:latin typeface="Arial"/>
            </a:endParaRPr>
          </a:p>
          <a:p>
            <a:pPr>
              <a:lnSpc>
                <a:spcPct val="80000"/>
              </a:lnSpc>
              <a:buNone/>
              <a:tabLst>
                <a:tab algn="l" pos="0"/>
              </a:tabLst>
            </a:pPr>
            <a:r>
              <a:rPr b="0" lang="en-US" sz="1470" spc="-1" strike="noStrike">
                <a:solidFill>
                  <a:srgbClr val="3366ff"/>
                </a:solidFill>
                <a:latin typeface="Arial Narrow"/>
                <a:ea typeface="Arial Narrow"/>
              </a:rPr>
              <a:t>  </a:t>
            </a: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range;</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bearing;</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a:t>
            </a:r>
            <a:endParaRPr b="0" lang="en-US" sz="1470" spc="-1" strike="noStrike">
              <a:latin typeface="Arial"/>
            </a:endParaRPr>
          </a:p>
        </p:txBody>
      </p:sp>
      <p:sp>
        <p:nvSpPr>
          <p:cNvPr id="616" name="Google Shape;598;p20"/>
          <p:cNvSpPr/>
          <p:nvPr/>
        </p:nvSpPr>
        <p:spPr>
          <a:xfrm>
            <a:off x="351000" y="1567440"/>
            <a:ext cx="6754680" cy="974520"/>
          </a:xfrm>
          <a:prstGeom prst="rect">
            <a:avLst/>
          </a:prstGeom>
          <a:noFill/>
          <a:ln w="0">
            <a:noFill/>
          </a:ln>
        </p:spPr>
        <p:style>
          <a:lnRef idx="0"/>
          <a:fillRef idx="0"/>
          <a:effectRef idx="0"/>
          <a:fontRef idx="minor"/>
        </p:style>
        <p:txBody>
          <a:bodyPr lIns="122040" rIns="122040" tIns="60840" bIns="60840" anchor="t">
            <a:spAutoFit/>
          </a:bodyPr>
          <a:p>
            <a:pPr>
              <a:lnSpc>
                <a:spcPct val="100000"/>
              </a:lnSpc>
              <a:buNone/>
              <a:tabLst>
                <a:tab algn="l" pos="0"/>
              </a:tabLst>
            </a:pPr>
            <a:r>
              <a:rPr b="0" lang="en-US" sz="3200" spc="-1" strike="noStrike">
                <a:solidFill>
                  <a:srgbClr val="000000"/>
                </a:solidFill>
                <a:latin typeface="Arial Narrow"/>
                <a:ea typeface="Arial Narrow"/>
              </a:rPr>
              <a:t>Final Type</a:t>
            </a:r>
            <a:endParaRPr b="0" lang="en-US" sz="3200" spc="-1" strike="noStrike">
              <a:latin typeface="Arial"/>
            </a:endParaRPr>
          </a:p>
          <a:p>
            <a:pPr marL="457200" indent="-457200">
              <a:lnSpc>
                <a:spcPct val="100000"/>
              </a:lnSpc>
              <a:buClr>
                <a:srgbClr val="000000"/>
              </a:buClr>
              <a:buFont typeface="Arial"/>
              <a:buChar char="•"/>
              <a:tabLst>
                <a:tab algn="l" pos="0"/>
              </a:tabLst>
            </a:pPr>
            <a:r>
              <a:rPr b="0" lang="en-US" sz="2400" spc="-1" strike="noStrike">
                <a:solidFill>
                  <a:srgbClr val="000000"/>
                </a:solidFill>
                <a:latin typeface="Arial Narrow"/>
                <a:ea typeface="Arial Narrow"/>
              </a:rPr>
              <a:t>Type definitions are strictly defined</a:t>
            </a:r>
            <a:endParaRPr b="0" lang="en-US" sz="2400" spc="-1" strike="noStrike">
              <a:latin typeface="Arial"/>
            </a:endParaRPr>
          </a:p>
        </p:txBody>
      </p:sp>
      <p:sp>
        <p:nvSpPr>
          <p:cNvPr id="617" name="Google Shape;599;p20"/>
          <p:cNvSpPr/>
          <p:nvPr/>
        </p:nvSpPr>
        <p:spPr>
          <a:xfrm>
            <a:off x="9226440" y="1653840"/>
            <a:ext cx="1807920" cy="1051200"/>
          </a:xfrm>
          <a:prstGeom prst="roundRect">
            <a:avLst>
              <a:gd name="adj" fmla="val 16667"/>
            </a:avLst>
          </a:prstGeom>
          <a:solidFill>
            <a:srgbClr val="ffffff"/>
          </a:solidFill>
          <a:ln w="9525">
            <a:solidFill>
              <a:srgbClr val="000000"/>
            </a:solidFill>
            <a:round/>
          </a:ln>
          <a:effectLst>
            <a:outerShdw algn="tl" blurRad="39960" dir="5400000" dist="23040" rotWithShape="0">
              <a:srgbClr val="000000">
                <a:alpha val="35000"/>
              </a:srgbClr>
            </a:outerShdw>
          </a:effectLst>
        </p:spPr>
        <p:style>
          <a:lnRef idx="0"/>
          <a:fillRef idx="0"/>
          <a:effectRef idx="0"/>
          <a:fontRef idx="minor"/>
        </p:style>
        <p:txBody>
          <a:bodyPr lIns="122040" rIns="122040" tIns="60840" bIns="60840" anchor="t">
            <a:noAutofit/>
          </a:bodyPr>
          <a:p>
            <a:pPr>
              <a:lnSpc>
                <a:spcPct val="80000"/>
              </a:lnSpc>
              <a:buNone/>
              <a:tabLst>
                <a:tab algn="l" pos="0"/>
              </a:tabLst>
            </a:pPr>
            <a:r>
              <a:rPr b="0" lang="en-US" sz="1470" spc="-1" strike="noStrike">
                <a:solidFill>
                  <a:srgbClr val="ff6600"/>
                </a:solidFill>
                <a:latin typeface="Arial Narrow"/>
                <a:ea typeface="Arial Narrow"/>
              </a:rPr>
              <a:t>struct </a:t>
            </a:r>
            <a:r>
              <a:rPr b="0" lang="en-US" sz="1470" spc="-1" strike="noStrike">
                <a:solidFill>
                  <a:srgbClr val="000000"/>
                </a:solidFill>
                <a:latin typeface="Arial Narrow"/>
                <a:ea typeface="Arial Narrow"/>
              </a:rPr>
              <a:t>Track {</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ffffff"/>
                </a:solidFill>
                <a:latin typeface="Arial Narrow"/>
                <a:ea typeface="Arial Narrow"/>
              </a:rPr>
              <a:t> </a:t>
            </a:r>
            <a:r>
              <a:rPr b="0" lang="en-US" sz="1470" spc="-1" strike="noStrike">
                <a:solidFill>
                  <a:srgbClr val="95be54"/>
                </a:solidFill>
                <a:latin typeface="Arial Narrow"/>
                <a:ea typeface="Arial Narrow"/>
              </a:rPr>
              <a:t>long </a:t>
            </a:r>
            <a:r>
              <a:rPr b="0" lang="en-US" sz="1470" spc="-1" strike="noStrike">
                <a:solidFill>
                  <a:srgbClr val="000000"/>
                </a:solidFill>
                <a:latin typeface="Arial Narrow"/>
                <a:ea typeface="Arial Narrow"/>
              </a:rPr>
              <a:t>id; </a:t>
            </a:r>
            <a:r>
              <a:rPr b="0" lang="en-US" sz="1470" spc="-1" strike="noStrike">
                <a:solidFill>
                  <a:srgbClr val="3366ff"/>
                </a:solidFill>
                <a:latin typeface="Arial Narrow"/>
                <a:ea typeface="Arial Narrow"/>
              </a:rPr>
              <a:t>//@key</a:t>
            </a:r>
            <a:endParaRPr b="0" lang="en-US" sz="1470" spc="-1" strike="noStrike">
              <a:latin typeface="Arial"/>
            </a:endParaRPr>
          </a:p>
          <a:p>
            <a:pPr>
              <a:lnSpc>
                <a:spcPct val="80000"/>
              </a:lnSpc>
              <a:buNone/>
              <a:tabLst>
                <a:tab algn="l" pos="0"/>
              </a:tabLst>
            </a:pPr>
            <a:r>
              <a:rPr b="0" lang="en-US" sz="1470" spc="-1" strike="noStrike">
                <a:solidFill>
                  <a:srgbClr val="3366ff"/>
                </a:solidFill>
                <a:latin typeface="Arial Narrow"/>
                <a:ea typeface="Arial Narrow"/>
              </a:rPr>
              <a:t>  </a:t>
            </a: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range;</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    </a:t>
            </a:r>
            <a:r>
              <a:rPr b="0" lang="en-US" sz="1470" spc="-1" strike="noStrike">
                <a:solidFill>
                  <a:srgbClr val="95be54"/>
                </a:solidFill>
                <a:latin typeface="Arial Narrow"/>
                <a:ea typeface="Arial Narrow"/>
              </a:rPr>
              <a:t>float </a:t>
            </a:r>
            <a:r>
              <a:rPr b="0" lang="en-US" sz="1470" spc="-1" strike="noStrike">
                <a:solidFill>
                  <a:srgbClr val="000000"/>
                </a:solidFill>
                <a:latin typeface="Arial Narrow"/>
                <a:ea typeface="Arial Narrow"/>
              </a:rPr>
              <a:t>bearing;</a:t>
            </a:r>
            <a:endParaRPr b="0" lang="en-US" sz="1470" spc="-1" strike="noStrike">
              <a:latin typeface="Arial"/>
            </a:endParaRPr>
          </a:p>
          <a:p>
            <a:pPr>
              <a:lnSpc>
                <a:spcPct val="80000"/>
              </a:lnSpc>
              <a:buNone/>
              <a:tabLst>
                <a:tab algn="l" pos="0"/>
              </a:tabLst>
            </a:pPr>
            <a:r>
              <a:rPr b="0" lang="en-US" sz="1470" spc="-1" strike="noStrike">
                <a:solidFill>
                  <a:srgbClr val="000000"/>
                </a:solidFill>
                <a:latin typeface="Arial Narrow"/>
                <a:ea typeface="Arial Narrow"/>
              </a:rPr>
              <a:t>}</a:t>
            </a:r>
            <a:endParaRPr b="0" lang="en-US" sz="1470" spc="-1" strike="noStrike">
              <a:latin typeface="Arial"/>
            </a:endParaRPr>
          </a:p>
        </p:txBody>
      </p:sp>
      <p:sp>
        <p:nvSpPr>
          <p:cNvPr id="618" name="Google Shape;600;p20"/>
          <p:cNvSpPr/>
          <p:nvPr/>
        </p:nvSpPr>
        <p:spPr>
          <a:xfrm>
            <a:off x="6883560" y="1376280"/>
            <a:ext cx="2120040" cy="3654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1800" spc="-1" strike="noStrike">
                <a:solidFill>
                  <a:srgbClr val="000000"/>
                </a:solidFill>
                <a:latin typeface="Arial Narrow"/>
                <a:ea typeface="Arial Narrow"/>
              </a:rPr>
              <a:t>v1.0 Application</a:t>
            </a:r>
            <a:endParaRPr b="0" lang="en-US" sz="1800" spc="-1" strike="noStrike">
              <a:latin typeface="Arial"/>
            </a:endParaRPr>
          </a:p>
        </p:txBody>
      </p:sp>
      <p:sp>
        <p:nvSpPr>
          <p:cNvPr id="619" name="Google Shape;601;p20"/>
          <p:cNvSpPr/>
          <p:nvPr/>
        </p:nvSpPr>
        <p:spPr>
          <a:xfrm>
            <a:off x="9047880" y="1373040"/>
            <a:ext cx="2120040" cy="3654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1800" spc="-1" strike="noStrike">
                <a:solidFill>
                  <a:srgbClr val="000000"/>
                </a:solidFill>
                <a:latin typeface="Arial Narrow"/>
                <a:ea typeface="Arial Narrow"/>
              </a:rPr>
              <a:t>v2.0 Application</a:t>
            </a:r>
            <a:endParaRPr b="0" lang="en-US" sz="1800" spc="-1" strike="noStrike">
              <a:latin typeface="Arial"/>
            </a:endParaRPr>
          </a:p>
        </p:txBody>
      </p:sp>
      <p:sp>
        <p:nvSpPr>
          <p:cNvPr id="620" name="Google Shape;602;p20"/>
          <p:cNvSpPr/>
          <p:nvPr/>
        </p:nvSpPr>
        <p:spPr>
          <a:xfrm>
            <a:off x="7102800" y="5520960"/>
            <a:ext cx="1625400" cy="480600"/>
          </a:xfrm>
          <a:prstGeom prst="ellipse">
            <a:avLst/>
          </a:prstGeom>
          <a:noFill/>
          <a:ln w="9525">
            <a:solidFill>
              <a:srgbClr val="ff0000"/>
            </a:solidFill>
            <a:round/>
          </a:ln>
          <a:effectLst>
            <a:outerShdw blurRad="39960" dir="5400000" dist="23040" rotWithShape="0">
              <a:srgbClr val="000000">
                <a:alpha val="35000"/>
              </a:srgbClr>
            </a:outerShdw>
          </a:effectLst>
        </p:spPr>
        <p:style>
          <a:lnRef idx="0"/>
          <a:fillRef idx="0"/>
          <a:effectRef idx="0"/>
          <a:fontRef idx="minor"/>
        </p:style>
      </p:sp>
      <p:sp>
        <p:nvSpPr>
          <p:cNvPr id="621" name="Google Shape;603;p20"/>
          <p:cNvSpPr/>
          <p:nvPr/>
        </p:nvSpPr>
        <p:spPr>
          <a:xfrm>
            <a:off x="9295200" y="6051240"/>
            <a:ext cx="1625400" cy="385920"/>
          </a:xfrm>
          <a:prstGeom prst="ellipse">
            <a:avLst/>
          </a:prstGeom>
          <a:noFill/>
          <a:ln w="9525">
            <a:solidFill>
              <a:srgbClr val="ff0000"/>
            </a:solidFill>
            <a:round/>
          </a:ln>
          <a:effectLst>
            <a:outerShdw blurRad="39960" dir="5400000" dist="23040" rotWithShape="0">
              <a:srgbClr val="000000">
                <a:alpha val="35000"/>
              </a:srgbClr>
            </a:outerShdw>
          </a:effectLst>
        </p:spPr>
        <p:style>
          <a:lnRef idx="0"/>
          <a:fillRef idx="0"/>
          <a:effectRef idx="0"/>
          <a:fontRef idx="minor"/>
        </p:style>
      </p:sp>
      <p:sp>
        <p:nvSpPr>
          <p:cNvPr id="622" name="Google Shape;604;p20"/>
          <p:cNvSpPr/>
          <p:nvPr/>
        </p:nvSpPr>
        <p:spPr>
          <a:xfrm>
            <a:off x="8406360" y="4040280"/>
            <a:ext cx="1142640" cy="117720"/>
          </a:xfrm>
          <a:custGeom>
            <a:avLst/>
            <a:gdLst/>
            <a:ahLst/>
            <a:rect l="l" t="t" r="r" b="b"/>
            <a:pathLst>
              <a:path w="21600" h="21600">
                <a:moveTo>
                  <a:pt x="0" y="0"/>
                </a:moveTo>
                <a:lnTo>
                  <a:pt x="21600" y="21600"/>
                </a:lnTo>
              </a:path>
            </a:pathLst>
          </a:custGeom>
          <a:noFill/>
          <a:ln w="38100">
            <a:solidFill>
              <a:srgbClr val="000000"/>
            </a:solidFill>
            <a:round/>
            <a:headEnd len="med" type="stealth" w="med"/>
            <a:tailEnd len="med" type="stealth" w="med"/>
          </a:ln>
          <a:effectLst>
            <a:outerShdw blurRad="39960" dir="5400000" dist="20160" rotWithShape="0">
              <a:srgbClr val="000000">
                <a:alpha val="38000"/>
              </a:srgbClr>
            </a:outerShdw>
          </a:effectLst>
        </p:spPr>
        <p:style>
          <a:lnRef idx="0"/>
          <a:fillRef idx="0"/>
          <a:effectRef idx="0"/>
          <a:fontRef idx="minor"/>
        </p:style>
      </p:sp>
    </p:spTree>
  </p:cSld>
  <mc:AlternateContent>
    <mc:Choice Requires="p14">
      <p:transition spd="slow" p14:dur="2000"/>
    </mc:Choice>
    <mc:Fallback>
      <p:transition spd="slow"/>
    </mc:Fallback>
  </mc:AlternateContent>
  <p:timing>
    <p:tnLst>
      <p:par>
        <p:cTn id="273" dur="indefinite" restart="never" nodeType="tmRoot">
          <p:childTnLst>
            <p:seq>
              <p:cTn id="274" dur="indefinite" nodeType="mainSeq">
                <p:childTnLst>
                  <p:par>
                    <p:cTn id="275" fill="hold">
                      <p:stCondLst>
                        <p:cond delay="indefinite"/>
                      </p:stCondLst>
                      <p:childTnLst>
                        <p:par>
                          <p:cTn id="276" fill="hold">
                            <p:stCondLst>
                              <p:cond delay="0"/>
                            </p:stCondLst>
                            <p:childTnLst>
                              <p:par>
                                <p:cTn id="277" nodeType="clickEffect" fill="hold" presetClass="entr" presetID="1">
                                  <p:stCondLst>
                                    <p:cond delay="0"/>
                                  </p:stCondLst>
                                  <p:childTnLst>
                                    <p:set>
                                      <p:cBhvr>
                                        <p:cTn id="278" dur="1" fill="hold">
                                          <p:stCondLst>
                                            <p:cond delay="0"/>
                                          </p:stCondLst>
                                        </p:cTn>
                                        <p:tgtEl>
                                          <p:spTgt spid="606"/>
                                        </p:tgtEl>
                                        <p:attrNameLst>
                                          <p:attrName>style.visibility</p:attrName>
                                        </p:attrNameLst>
                                      </p:cBhvr>
                                      <p:to>
                                        <p:strVal val="visible"/>
                                      </p:to>
                                    </p:set>
                                  </p:childTnLst>
                                </p:cTn>
                              </p:par>
                              <p:par>
                                <p:cTn id="279" nodeType="withEffect" fill="hold" presetClass="entr" presetID="1">
                                  <p:stCondLst>
                                    <p:cond delay="0"/>
                                  </p:stCondLst>
                                  <p:childTnLst>
                                    <p:set>
                                      <p:cBhvr>
                                        <p:cTn id="280" dur="1" fill="hold">
                                          <p:stCondLst>
                                            <p:cond delay="0"/>
                                          </p:stCondLst>
                                        </p:cTn>
                                        <p:tgtEl>
                                          <p:spTgt spid="607"/>
                                        </p:tgtEl>
                                        <p:attrNameLst>
                                          <p:attrName>style.visibility</p:attrName>
                                        </p:attrNameLst>
                                      </p:cBhvr>
                                      <p:to>
                                        <p:strVal val="visible"/>
                                      </p:to>
                                    </p:set>
                                  </p:childTnLst>
                                </p:cTn>
                              </p:par>
                              <p:par>
                                <p:cTn id="281" nodeType="withEffect" fill="hold" presetClass="entr" presetID="1">
                                  <p:stCondLst>
                                    <p:cond delay="0"/>
                                  </p:stCondLst>
                                  <p:childTnLst>
                                    <p:set>
                                      <p:cBhvr>
                                        <p:cTn id="282" dur="1" fill="hold">
                                          <p:stCondLst>
                                            <p:cond delay="0"/>
                                          </p:stCondLst>
                                        </p:cTn>
                                        <p:tgtEl>
                                          <p:spTgt spid="613"/>
                                        </p:tgtEl>
                                        <p:attrNameLst>
                                          <p:attrName>style.visibility</p:attrName>
                                        </p:attrNameLst>
                                      </p:cBhvr>
                                      <p:to>
                                        <p:strVal val="visible"/>
                                      </p:to>
                                    </p:set>
                                  </p:childTnLst>
                                </p:cTn>
                              </p:par>
                              <p:par>
                                <p:cTn id="283" nodeType="withEffect" fill="hold" presetClass="entr" presetID="1">
                                  <p:stCondLst>
                                    <p:cond delay="500"/>
                                  </p:stCondLst>
                                  <p:childTnLst>
                                    <p:set>
                                      <p:cBhvr>
                                        <p:cTn id="284" dur="1" fill="hold">
                                          <p:stCondLst>
                                            <p:cond delay="0"/>
                                          </p:stCondLst>
                                        </p:cTn>
                                        <p:tgtEl>
                                          <p:spTgt spid="611"/>
                                        </p:tgtEl>
                                        <p:attrNameLst>
                                          <p:attrName>style.visibility</p:attrName>
                                        </p:attrNameLst>
                                      </p:cBhvr>
                                      <p:to>
                                        <p:strVal val="visible"/>
                                      </p:to>
                                    </p:set>
                                  </p:childTnLst>
                                </p:cTn>
                              </p:par>
                              <p:par>
                                <p:cTn id="285" nodeType="withEffect" fill="hold" presetClass="entr" presetID="1">
                                  <p:stCondLst>
                                    <p:cond delay="500"/>
                                  </p:stCondLst>
                                  <p:childTnLst>
                                    <p:set>
                                      <p:cBhvr>
                                        <p:cTn id="286" dur="1" fill="hold">
                                          <p:stCondLst>
                                            <p:cond delay="0"/>
                                          </p:stCondLst>
                                        </p:cTn>
                                        <p:tgtEl>
                                          <p:spTgt spid="612"/>
                                        </p:tgtEl>
                                        <p:attrNameLst>
                                          <p:attrName>style.visibility</p:attrName>
                                        </p:attrNameLst>
                                      </p:cBhvr>
                                      <p:to>
                                        <p:strVal val="visible"/>
                                      </p:to>
                                    </p:set>
                                  </p:childTnLst>
                                </p:cTn>
                              </p:par>
                              <p:par>
                                <p:cTn id="287" nodeType="withEffect" fill="hold" presetClass="entr" presetID="1">
                                  <p:stCondLst>
                                    <p:cond delay="500"/>
                                  </p:stCondLst>
                                  <p:childTnLst>
                                    <p:set>
                                      <p:cBhvr>
                                        <p:cTn id="288" dur="1" fill="hold">
                                          <p:stCondLst>
                                            <p:cond delay="0"/>
                                          </p:stCondLst>
                                        </p:cTn>
                                        <p:tgtEl>
                                          <p:spTgt spid="622"/>
                                        </p:tgtEl>
                                        <p:attrNameLst>
                                          <p:attrName>style.visibility</p:attrName>
                                        </p:attrNameLst>
                                      </p:cBhvr>
                                      <p:to>
                                        <p:strVal val="visible"/>
                                      </p:to>
                                    </p:set>
                                  </p:childTnLst>
                                </p:cTn>
                              </p:par>
                            </p:childTnLst>
                          </p:cTn>
                        </p:par>
                      </p:childTnLst>
                    </p:cTn>
                  </p:par>
                  <p:par>
                    <p:cTn id="289" fill="hold">
                      <p:stCondLst>
                        <p:cond delay="indefinite"/>
                      </p:stCondLst>
                      <p:childTnLst>
                        <p:par>
                          <p:cTn id="290" fill="hold">
                            <p:stCondLst>
                              <p:cond delay="0"/>
                            </p:stCondLst>
                            <p:childTnLst>
                              <p:par>
                                <p:cTn id="291" nodeType="clickEffect" fill="hold" presetClass="entr" presetID="1">
                                  <p:stCondLst>
                                    <p:cond delay="0"/>
                                  </p:stCondLst>
                                  <p:childTnLst>
                                    <p:set>
                                      <p:cBhvr>
                                        <p:cTn id="292" dur="1" fill="hold">
                                          <p:stCondLst>
                                            <p:cond delay="0"/>
                                          </p:stCondLst>
                                        </p:cTn>
                                        <p:tgtEl>
                                          <p:spTgt spid="608"/>
                                        </p:tgtEl>
                                        <p:attrNameLst>
                                          <p:attrName>style.visibility</p:attrName>
                                        </p:attrNameLst>
                                      </p:cBhvr>
                                      <p:to>
                                        <p:strVal val="visible"/>
                                      </p:to>
                                    </p:set>
                                  </p:childTnLst>
                                </p:cTn>
                              </p:par>
                              <p:par>
                                <p:cTn id="293" nodeType="withEffect" fill="hold" presetClass="entr" presetID="1">
                                  <p:stCondLst>
                                    <p:cond delay="0"/>
                                  </p:stCondLst>
                                  <p:childTnLst>
                                    <p:set>
                                      <p:cBhvr>
                                        <p:cTn id="294" dur="1" fill="hold">
                                          <p:stCondLst>
                                            <p:cond delay="0"/>
                                          </p:stCondLst>
                                        </p:cTn>
                                        <p:tgtEl>
                                          <p:spTgt spid="609"/>
                                        </p:tgtEl>
                                        <p:attrNameLst>
                                          <p:attrName>style.visibility</p:attrName>
                                        </p:attrNameLst>
                                      </p:cBhvr>
                                      <p:to>
                                        <p:strVal val="visible"/>
                                      </p:to>
                                    </p:set>
                                  </p:childTnLst>
                                </p:cTn>
                              </p:par>
                              <p:par>
                                <p:cTn id="295" nodeType="withEffect" fill="hold" presetClass="entr" presetID="1">
                                  <p:stCondLst>
                                    <p:cond delay="0"/>
                                  </p:stCondLst>
                                  <p:childTnLst>
                                    <p:set>
                                      <p:cBhvr>
                                        <p:cTn id="296" dur="1" fill="hold">
                                          <p:stCondLst>
                                            <p:cond delay="0"/>
                                          </p:stCondLst>
                                        </p:cTn>
                                        <p:tgtEl>
                                          <p:spTgt spid="614"/>
                                        </p:tgtEl>
                                        <p:attrNameLst>
                                          <p:attrName>style.visibility</p:attrName>
                                        </p:attrNameLst>
                                      </p:cBhvr>
                                      <p:to>
                                        <p:strVal val="visible"/>
                                      </p:to>
                                    </p:set>
                                  </p:childTnLst>
                                </p:cTn>
                              </p:par>
                              <p:par>
                                <p:cTn id="297" nodeType="withEffect" fill="hold" presetClass="entr" presetID="1">
                                  <p:stCondLst>
                                    <p:cond delay="500"/>
                                  </p:stCondLst>
                                  <p:childTnLst>
                                    <p:set>
                                      <p:cBhvr>
                                        <p:cTn id="298" dur="1" fill="hold">
                                          <p:stCondLst>
                                            <p:cond delay="0"/>
                                          </p:stCondLst>
                                        </p:cTn>
                                        <p:tgtEl>
                                          <p:spTgt spid="620"/>
                                        </p:tgtEl>
                                        <p:attrNameLst>
                                          <p:attrName>style.visibility</p:attrName>
                                        </p:attrNameLst>
                                      </p:cBhvr>
                                      <p:to>
                                        <p:strVal val="visible"/>
                                      </p:to>
                                    </p:set>
                                  </p:childTnLst>
                                </p:cTn>
                              </p:par>
                              <p:par>
                                <p:cTn id="299" nodeType="withEffect" fill="hold" presetClass="entr" presetID="1">
                                  <p:stCondLst>
                                    <p:cond delay="500"/>
                                  </p:stCondLst>
                                  <p:childTnLst>
                                    <p:set>
                                      <p:cBhvr>
                                        <p:cTn id="300" dur="1" fill="hold">
                                          <p:stCondLst>
                                            <p:cond delay="0"/>
                                          </p:stCondLst>
                                        </p:cTn>
                                        <p:tgtEl>
                                          <p:spTgt spid="610"/>
                                        </p:tgtEl>
                                        <p:attrNameLst>
                                          <p:attrName>style.visibility</p:attrName>
                                        </p:attrNameLst>
                                      </p:cBhvr>
                                      <p:to>
                                        <p:strVal val="visible"/>
                                      </p:to>
                                    </p:set>
                                  </p:childTnLst>
                                </p:cTn>
                              </p:par>
                              <p:par>
                                <p:cTn id="301" nodeType="withEffect" fill="hold" presetClass="entr" presetID="1">
                                  <p:stCondLst>
                                    <p:cond delay="500"/>
                                  </p:stCondLst>
                                  <p:childTnLst>
                                    <p:set>
                                      <p:cBhvr>
                                        <p:cTn id="302"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2345760" y="0"/>
            <a:ext cx="7416360" cy="67500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Agen</a:t>
            </a:r>
            <a:r>
              <a:rPr b="1" lang="en-US" sz="2800" spc="-1" strike="noStrike">
                <a:solidFill>
                  <a:srgbClr val="ffffff"/>
                </a:solidFill>
                <a:latin typeface="Tahoma"/>
              </a:rPr>
              <a:t>da</a:t>
            </a:r>
            <a:endParaRPr b="0" lang="en-US" sz="2800" spc="-1" strike="noStrike">
              <a:solidFill>
                <a:srgbClr val="000000"/>
              </a:solidFill>
              <a:latin typeface="Tahoma"/>
            </a:endParaRPr>
          </a:p>
        </p:txBody>
      </p:sp>
      <p:sp>
        <p:nvSpPr>
          <p:cNvPr id="311" name="PlaceHolder 2"/>
          <p:cNvSpPr>
            <a:spLocks noGrp="1"/>
          </p:cNvSpPr>
          <p:nvPr>
            <p:ph/>
          </p:nvPr>
        </p:nvSpPr>
        <p:spPr>
          <a:xfrm>
            <a:off x="254160" y="1857240"/>
            <a:ext cx="11683800" cy="4114440"/>
          </a:xfrm>
          <a:prstGeom prst="rect">
            <a:avLst/>
          </a:prstGeom>
          <a:noFill/>
          <a:ln w="9360">
            <a:noFill/>
          </a:ln>
        </p:spPr>
        <p:txBody>
          <a:bodyPr numCol="1" spcCol="0" anchor="t">
            <a:noAutofit/>
          </a:bodyPr>
          <a:p>
            <a:pPr marL="457200" indent="-457200">
              <a:lnSpc>
                <a:spcPct val="107000"/>
              </a:lnSpc>
              <a:buClr>
                <a:srgbClr val="000000"/>
              </a:buClr>
              <a:buFont typeface="Noto Sans Symbols"/>
              <a:buChar char="⮚"/>
            </a:pPr>
            <a:r>
              <a:rPr b="1" lang="en-US" sz="2400" spc="-1" strike="noStrike">
                <a:solidFill>
                  <a:srgbClr val="000000"/>
                </a:solidFill>
                <a:latin typeface="Arial Narrow"/>
                <a:ea typeface="Arial Narrow"/>
              </a:rPr>
              <a:t>08:00 - 08:30 </a:t>
            </a:r>
            <a:r>
              <a:rPr b="1" lang="en-US" sz="2400" spc="-1" strike="noStrike">
                <a:solidFill>
                  <a:srgbClr val="000000"/>
                </a:solidFill>
                <a:latin typeface="Arial Narrow"/>
                <a:ea typeface="Arial Narrow"/>
              </a:rPr>
              <a:t>	</a:t>
            </a:r>
            <a:r>
              <a:rPr b="1" lang="en-US" sz="2400" spc="-1" strike="noStrike">
                <a:solidFill>
                  <a:srgbClr val="000000"/>
                </a:solidFill>
                <a:latin typeface="Arial Narrow"/>
                <a:ea typeface="Arial Narrow"/>
              </a:rPr>
              <a:t>Registration and continental breakfast </a:t>
            </a:r>
            <a:endParaRPr b="0" lang="en-US" sz="2400" spc="-1" strike="noStrike">
              <a:solidFill>
                <a:srgbClr val="000000"/>
              </a:solidFill>
              <a:latin typeface="Arial Narrow"/>
            </a:endParaRPr>
          </a:p>
          <a:p>
            <a:pPr marL="457200" indent="-457200">
              <a:lnSpc>
                <a:spcPct val="107000"/>
              </a:lnSpc>
              <a:spcBef>
                <a:spcPts val="799"/>
              </a:spcBef>
              <a:buClr>
                <a:srgbClr val="000000"/>
              </a:buClr>
              <a:buFont typeface="Noto Sans Symbols"/>
              <a:buChar char="⮚"/>
            </a:pPr>
            <a:r>
              <a:rPr b="1" lang="en-US" sz="2400" spc="-1" strike="noStrike">
                <a:solidFill>
                  <a:srgbClr val="000000"/>
                </a:solidFill>
                <a:latin typeface="Arial Narrow"/>
                <a:ea typeface="Arial Narrow"/>
              </a:rPr>
              <a:t>08:30 - 09:15 </a:t>
            </a:r>
            <a:r>
              <a:rPr b="1" lang="en-US" sz="2400" spc="-1" strike="noStrike">
                <a:solidFill>
                  <a:srgbClr val="000000"/>
                </a:solidFill>
                <a:latin typeface="Arial Narrow"/>
                <a:ea typeface="Arial Narrow"/>
              </a:rPr>
              <a:t>	</a:t>
            </a:r>
            <a:r>
              <a:rPr b="1" lang="en-US" sz="2400" spc="-1" strike="noStrike">
                <a:solidFill>
                  <a:srgbClr val="000000"/>
                </a:solidFill>
                <a:latin typeface="Arial Narrow"/>
                <a:ea typeface="Arial Narrow"/>
              </a:rPr>
              <a:t>Introduction to OMG DDS with a pub/sub QoS demo</a:t>
            </a:r>
            <a:endParaRPr b="0" lang="en-US" sz="2400" spc="-1" strike="noStrike">
              <a:solidFill>
                <a:srgbClr val="000000"/>
              </a:solidFill>
              <a:latin typeface="Arial Narrow"/>
            </a:endParaRPr>
          </a:p>
          <a:p>
            <a:pPr marL="457200" indent="-457200">
              <a:lnSpc>
                <a:spcPct val="107000"/>
              </a:lnSpc>
              <a:spcBef>
                <a:spcPts val="799"/>
              </a:spcBef>
              <a:buClr>
                <a:srgbClr val="000000"/>
              </a:buClr>
              <a:buFont typeface="Noto Sans Symbols"/>
              <a:buChar char="⮚"/>
            </a:pPr>
            <a:r>
              <a:rPr b="1" lang="en-US" sz="2400" spc="-1" strike="noStrike">
                <a:solidFill>
                  <a:srgbClr val="000000"/>
                </a:solidFill>
                <a:latin typeface="Arial Narrow"/>
                <a:ea typeface="Arial Narrow"/>
              </a:rPr>
              <a:t>09:15 - 10:00 </a:t>
            </a:r>
            <a:r>
              <a:rPr b="1" lang="en-US" sz="2400" spc="-1" strike="noStrike">
                <a:solidFill>
                  <a:srgbClr val="000000"/>
                </a:solidFill>
                <a:latin typeface="Arial Narrow"/>
                <a:ea typeface="Arial Narrow"/>
              </a:rPr>
              <a:t>	</a:t>
            </a:r>
            <a:r>
              <a:rPr b="1" lang="en-US" sz="2400" spc="-1" strike="noStrike">
                <a:solidFill>
                  <a:srgbClr val="000000"/>
                </a:solidFill>
                <a:latin typeface="Arial Narrow"/>
                <a:ea typeface="Arial Narrow"/>
              </a:rPr>
              <a:t>Integrating OMG-DDS into Gaming Engines (Unreal and Unity)</a:t>
            </a:r>
            <a:endParaRPr b="0" lang="en-US" sz="2400" spc="-1" strike="noStrike">
              <a:solidFill>
                <a:srgbClr val="000000"/>
              </a:solidFill>
              <a:latin typeface="Arial Narrow"/>
            </a:endParaRPr>
          </a:p>
          <a:p>
            <a:pPr marL="457200" indent="-457200">
              <a:lnSpc>
                <a:spcPct val="107000"/>
              </a:lnSpc>
              <a:spcBef>
                <a:spcPts val="799"/>
              </a:spcBef>
              <a:buClr>
                <a:srgbClr val="000000"/>
              </a:buClr>
              <a:buFont typeface="Noto Sans Symbols"/>
              <a:buChar char="⮚"/>
            </a:pPr>
            <a:r>
              <a:rPr b="1" lang="en-US" sz="2400" spc="-1" strike="noStrike">
                <a:solidFill>
                  <a:srgbClr val="000000"/>
                </a:solidFill>
                <a:latin typeface="Arial Narrow"/>
                <a:ea typeface="Arial Narrow"/>
              </a:rPr>
              <a:t>10:00 - 10:30 </a:t>
            </a:r>
            <a:r>
              <a:rPr b="1" lang="en-US" sz="2400" spc="-1" strike="noStrike">
                <a:solidFill>
                  <a:srgbClr val="000000"/>
                </a:solidFill>
                <a:latin typeface="Arial Narrow"/>
                <a:ea typeface="Arial Narrow"/>
              </a:rPr>
              <a:t>	</a:t>
            </a:r>
            <a:r>
              <a:rPr b="1" lang="en-US" sz="2400" spc="-1" strike="noStrike">
                <a:solidFill>
                  <a:srgbClr val="000000"/>
                </a:solidFill>
                <a:latin typeface="Arial Narrow"/>
                <a:ea typeface="Arial Narrow"/>
              </a:rPr>
              <a:t>Break</a:t>
            </a:r>
            <a:endParaRPr b="0" lang="en-US" sz="2400" spc="-1" strike="noStrike">
              <a:solidFill>
                <a:srgbClr val="000000"/>
              </a:solidFill>
              <a:latin typeface="Arial Narrow"/>
            </a:endParaRPr>
          </a:p>
          <a:p>
            <a:pPr marL="457200" indent="-457200">
              <a:lnSpc>
                <a:spcPct val="107000"/>
              </a:lnSpc>
              <a:spcBef>
                <a:spcPts val="799"/>
              </a:spcBef>
              <a:buClr>
                <a:srgbClr val="000000"/>
              </a:buClr>
              <a:buFont typeface="Noto Sans Symbols"/>
              <a:buChar char="⮚"/>
            </a:pPr>
            <a:r>
              <a:rPr b="1" lang="en-US" sz="2400" spc="-1" strike="noStrike">
                <a:solidFill>
                  <a:srgbClr val="000000"/>
                </a:solidFill>
                <a:latin typeface="Arial Narrow"/>
                <a:ea typeface="Arial Narrow"/>
              </a:rPr>
              <a:t>10:30 - 11:15</a:t>
            </a:r>
            <a:r>
              <a:rPr b="1" lang="en-US" sz="2400" spc="-1" strike="noStrike">
                <a:solidFill>
                  <a:srgbClr val="000000"/>
                </a:solidFill>
                <a:latin typeface="Arial Narrow"/>
                <a:ea typeface="Arial Narrow"/>
              </a:rPr>
              <a:t>	</a:t>
            </a:r>
            <a:r>
              <a:rPr b="1" lang="en-US" sz="2400" spc="-1" strike="noStrike">
                <a:solidFill>
                  <a:srgbClr val="000000"/>
                </a:solidFill>
                <a:latin typeface="Arial Narrow"/>
                <a:ea typeface="Arial Narrow"/>
              </a:rPr>
              <a:t>Continuing with Gaming Engines</a:t>
            </a:r>
            <a:endParaRPr b="0" lang="en-US" sz="2400" spc="-1" strike="noStrike">
              <a:solidFill>
                <a:srgbClr val="000000"/>
              </a:solidFill>
              <a:latin typeface="Arial Narrow"/>
            </a:endParaRPr>
          </a:p>
          <a:p>
            <a:pPr marL="457200" indent="-457200">
              <a:lnSpc>
                <a:spcPct val="107000"/>
              </a:lnSpc>
              <a:spcBef>
                <a:spcPts val="799"/>
              </a:spcBef>
              <a:buClr>
                <a:srgbClr val="000000"/>
              </a:buClr>
              <a:buFont typeface="Noto Sans Symbols"/>
              <a:buChar char="⮚"/>
            </a:pPr>
            <a:r>
              <a:rPr b="1" lang="en-US" sz="2400" spc="-1" strike="noStrike">
                <a:solidFill>
                  <a:srgbClr val="000000"/>
                </a:solidFill>
                <a:latin typeface="Arial Narrow"/>
                <a:ea typeface="Arial Narrow"/>
              </a:rPr>
              <a:t>11:15 – 12:00 </a:t>
            </a:r>
            <a:r>
              <a:rPr b="1" lang="en-US" sz="2400" spc="-1" strike="noStrike">
                <a:solidFill>
                  <a:srgbClr val="000000"/>
                </a:solidFill>
                <a:latin typeface="Arial Narrow"/>
                <a:ea typeface="Arial Narrow"/>
              </a:rPr>
              <a:t>	</a:t>
            </a:r>
            <a:r>
              <a:rPr b="1" lang="en-US" sz="2400" spc="-1" strike="noStrike">
                <a:solidFill>
                  <a:srgbClr val="000000"/>
                </a:solidFill>
                <a:latin typeface="Arial Narrow"/>
                <a:ea typeface="Arial Narrow"/>
              </a:rPr>
              <a:t>Connecting through a WAN (Real-Time WAN Transport)</a:t>
            </a:r>
            <a:endParaRPr b="0" lang="en-US" sz="24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3" name="PlaceHolder 1"/>
          <p:cNvSpPr>
            <a:spLocks noGrp="1"/>
          </p:cNvSpPr>
          <p:nvPr>
            <p:ph type="title"/>
          </p:nvPr>
        </p:nvSpPr>
        <p:spPr>
          <a:xfrm>
            <a:off x="2345760" y="0"/>
            <a:ext cx="7416360" cy="68832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DEMO 3</a:t>
            </a:r>
            <a:endParaRPr b="0" lang="en-US" sz="2800" spc="-1" strike="noStrike">
              <a:solidFill>
                <a:srgbClr val="000000"/>
              </a:solidFill>
              <a:latin typeface="Tahoma"/>
            </a:endParaRPr>
          </a:p>
        </p:txBody>
      </p:sp>
      <p:sp>
        <p:nvSpPr>
          <p:cNvPr id="624" name="PlaceHolder 2"/>
          <p:cNvSpPr>
            <a:spLocks noGrp="1"/>
          </p:cNvSpPr>
          <p:nvPr>
            <p:ph/>
          </p:nvPr>
        </p:nvSpPr>
        <p:spPr>
          <a:xfrm>
            <a:off x="631800" y="1546560"/>
            <a:ext cx="10928160" cy="4441680"/>
          </a:xfrm>
          <a:prstGeom prst="rect">
            <a:avLst/>
          </a:prstGeom>
          <a:noFill/>
          <a:ln w="9360">
            <a:noFill/>
          </a:ln>
        </p:spPr>
        <p:txBody>
          <a:bodyPr numCol="1" spcCol="0" anchor="t">
            <a:norm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Data Type Extensibility</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Data types can be extended to allow for additional functionality without breaking applications using the old version of the type.</a:t>
            </a:r>
            <a:endParaRPr b="0" lang="en-US" sz="2400" spc="-1" strike="noStrike">
              <a:solidFill>
                <a:srgbClr val="000000"/>
              </a:solidFill>
              <a:latin typeface="Tahoma"/>
            </a:endParaRPr>
          </a:p>
          <a:p>
            <a:pPr>
              <a:lnSpc>
                <a:spcPct val="100000"/>
              </a:lnSpc>
              <a:spcBef>
                <a:spcPts val="561"/>
              </a:spcBef>
              <a:buNone/>
              <a:tabLst>
                <a:tab algn="l" pos="0"/>
              </a:tabLst>
            </a:pPr>
            <a:endParaRPr b="0" lang="en-US" sz="28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5" name="PlaceHolder 1"/>
          <p:cNvSpPr>
            <a:spLocks noGrp="1"/>
          </p:cNvSpPr>
          <p:nvPr>
            <p:ph type="title"/>
          </p:nvPr>
        </p:nvSpPr>
        <p:spPr>
          <a:xfrm>
            <a:off x="2396880" y="0"/>
            <a:ext cx="7416360" cy="69840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Redundant Publishers</a:t>
            </a:r>
            <a:endParaRPr b="0" lang="en-US" sz="2800" spc="-1" strike="noStrike">
              <a:solidFill>
                <a:srgbClr val="000000"/>
              </a:solidFill>
              <a:latin typeface="Tahoma"/>
            </a:endParaRPr>
          </a:p>
        </p:txBody>
      </p:sp>
      <p:sp>
        <p:nvSpPr>
          <p:cNvPr id="626" name="Google Shape;616;p22"/>
          <p:cNvSpPr/>
          <p:nvPr/>
        </p:nvSpPr>
        <p:spPr>
          <a:xfrm>
            <a:off x="6018840" y="3708000"/>
            <a:ext cx="2120040" cy="118836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800" spc="-1" strike="noStrike">
                <a:solidFill>
                  <a:srgbClr val="000000"/>
                </a:solidFill>
                <a:latin typeface="Arial Narrow"/>
                <a:ea typeface="Arial Narrow"/>
              </a:rPr>
              <a:t>Data @ 10 Hz</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Distance &lt; 50 Miles</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Altitude &lt; 5000 Feet</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Reliability Enabled</a:t>
            </a:r>
            <a:endParaRPr b="0" lang="en-US" sz="1800" spc="-1" strike="noStrike">
              <a:latin typeface="Arial"/>
            </a:endParaRPr>
          </a:p>
        </p:txBody>
      </p:sp>
      <p:sp>
        <p:nvSpPr>
          <p:cNvPr id="627" name="Google Shape;617;p22"/>
          <p:cNvSpPr/>
          <p:nvPr/>
        </p:nvSpPr>
        <p:spPr>
          <a:xfrm>
            <a:off x="990720" y="4327200"/>
            <a:ext cx="1371240" cy="914040"/>
          </a:xfrm>
          <a:prstGeom prst="roundRect">
            <a:avLst>
              <a:gd name="adj" fmla="val 16667"/>
            </a:avLst>
          </a:prstGeom>
          <a:gradFill rotWithShape="0">
            <a:gsLst>
              <a:gs pos="0">
                <a:srgbClr val="070707"/>
              </a:gs>
              <a:gs pos="100000">
                <a:srgbClr val="666666"/>
              </a:gs>
            </a:gsLst>
            <a:lin ang="16200000"/>
          </a:gradFill>
          <a:ln w="0">
            <a:noFill/>
          </a:ln>
        </p:spPr>
        <p:style>
          <a:lnRef idx="0"/>
          <a:fillRef idx="0"/>
          <a:effectRef idx="0"/>
          <a:fontRef idx="minor"/>
        </p:style>
        <p:txBody>
          <a:bodyPr anchor="ctr">
            <a:noAutofit/>
          </a:bodyPr>
          <a:p>
            <a:pPr algn="ctr">
              <a:lnSpc>
                <a:spcPct val="100000"/>
              </a:lnSpc>
              <a:buNone/>
              <a:tabLst>
                <a:tab algn="l" pos="0"/>
              </a:tabLst>
            </a:pPr>
            <a:r>
              <a:rPr b="0" lang="en-US" sz="2100" spc="-1" strike="noStrike">
                <a:solidFill>
                  <a:srgbClr val="ffffff"/>
                </a:solidFill>
                <a:latin typeface="Arial Narrow"/>
                <a:ea typeface="Arial Narrow"/>
              </a:rPr>
              <a:t>Backup RADAR</a:t>
            </a:r>
            <a:endParaRPr b="0" lang="en-US" sz="2100" spc="-1" strike="noStrike">
              <a:latin typeface="Arial"/>
            </a:endParaRPr>
          </a:p>
        </p:txBody>
      </p:sp>
      <p:sp>
        <p:nvSpPr>
          <p:cNvPr id="628" name="Google Shape;618;p22"/>
          <p:cNvSpPr/>
          <p:nvPr/>
        </p:nvSpPr>
        <p:spPr>
          <a:xfrm>
            <a:off x="990720" y="2041200"/>
            <a:ext cx="1371240" cy="913680"/>
          </a:xfrm>
          <a:prstGeom prst="roundRect">
            <a:avLst>
              <a:gd name="adj" fmla="val 16667"/>
            </a:avLst>
          </a:prstGeom>
          <a:gradFill rotWithShape="0">
            <a:gsLst>
              <a:gs pos="0">
                <a:srgbClr val="495d92"/>
              </a:gs>
              <a:gs pos="100000">
                <a:srgbClr val="8798c3"/>
              </a:gs>
            </a:gsLst>
            <a:lin ang="16200000"/>
          </a:gradFill>
          <a:ln w="0">
            <a:noFill/>
          </a:ln>
        </p:spPr>
        <p:style>
          <a:lnRef idx="0"/>
          <a:fillRef idx="0"/>
          <a:effectRef idx="0"/>
          <a:fontRef idx="minor"/>
        </p:style>
        <p:txBody>
          <a:bodyPr anchor="ctr">
            <a:noAutofit/>
          </a:bodyPr>
          <a:p>
            <a:pPr algn="ctr">
              <a:lnSpc>
                <a:spcPct val="100000"/>
              </a:lnSpc>
              <a:buNone/>
              <a:tabLst>
                <a:tab algn="l" pos="0"/>
              </a:tabLst>
            </a:pPr>
            <a:r>
              <a:rPr b="0" lang="en-US" sz="2100" spc="-1" strike="noStrike">
                <a:solidFill>
                  <a:srgbClr val="ffffff"/>
                </a:solidFill>
                <a:latin typeface="Arial Narrow"/>
                <a:ea typeface="Arial Narrow"/>
              </a:rPr>
              <a:t>RADAR Sensor</a:t>
            </a:r>
            <a:endParaRPr b="0" lang="en-US" sz="2100" spc="-1" strike="noStrike">
              <a:latin typeface="Arial"/>
            </a:endParaRPr>
          </a:p>
        </p:txBody>
      </p:sp>
      <p:sp>
        <p:nvSpPr>
          <p:cNvPr id="629" name="Google Shape;619;p22"/>
          <p:cNvSpPr/>
          <p:nvPr/>
        </p:nvSpPr>
        <p:spPr>
          <a:xfrm>
            <a:off x="2362320" y="2498400"/>
            <a:ext cx="2534760" cy="360"/>
          </a:xfrm>
          <a:custGeom>
            <a:avLst/>
            <a:gdLst/>
            <a:ahLst/>
            <a:rect l="l" t="t" r="r" b="b"/>
            <a:pathLst>
              <a:path w="21600" h="21600">
                <a:moveTo>
                  <a:pt x="0" y="0"/>
                </a:moveTo>
                <a:lnTo>
                  <a:pt x="21600" y="21600"/>
                </a:lnTo>
              </a:path>
            </a:pathLst>
          </a:custGeom>
          <a:noFill/>
          <a:ln w="38100">
            <a:solidFill>
              <a:srgbClr val="000000"/>
            </a:solidFill>
            <a:round/>
            <a:tailEnd len="med" type="stealth" w="med"/>
          </a:ln>
        </p:spPr>
        <p:style>
          <a:lnRef idx="0"/>
          <a:fillRef idx="0"/>
          <a:effectRef idx="0"/>
          <a:fontRef idx="minor"/>
        </p:style>
      </p:sp>
      <p:sp>
        <p:nvSpPr>
          <p:cNvPr id="630" name="Google Shape;620;p22"/>
          <p:cNvSpPr/>
          <p:nvPr/>
        </p:nvSpPr>
        <p:spPr>
          <a:xfrm>
            <a:off x="2516760" y="2509560"/>
            <a:ext cx="2120040" cy="17370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800" spc="-1" strike="noStrike">
                <a:solidFill>
                  <a:srgbClr val="000000"/>
                </a:solidFill>
                <a:latin typeface="Arial Narrow"/>
                <a:ea typeface="Arial Narrow"/>
              </a:rPr>
              <a:t>Data @ 100 Hz</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All Altitudes</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Airline Designation</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Object Direction</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Reliability Offered</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1000 Sample History</a:t>
            </a:r>
            <a:endParaRPr b="0" lang="en-US" sz="1800" spc="-1" strike="noStrike">
              <a:latin typeface="Arial"/>
            </a:endParaRPr>
          </a:p>
        </p:txBody>
      </p:sp>
      <p:pic>
        <p:nvPicPr>
          <p:cNvPr id="631" name="Google Shape;621;p22" descr="C:\Users\david\Desktop\icons\server.jpg"/>
          <p:cNvPicPr/>
          <p:nvPr/>
        </p:nvPicPr>
        <p:blipFill>
          <a:blip r:embed="rId1"/>
          <a:stretch/>
        </p:blipFill>
        <p:spPr>
          <a:xfrm>
            <a:off x="10037160" y="4835160"/>
            <a:ext cx="677520" cy="1091880"/>
          </a:xfrm>
          <a:prstGeom prst="rect">
            <a:avLst/>
          </a:prstGeom>
          <a:ln w="0">
            <a:noFill/>
          </a:ln>
        </p:spPr>
      </p:pic>
      <p:sp>
        <p:nvSpPr>
          <p:cNvPr id="632" name="Google Shape;622;p22"/>
          <p:cNvSpPr/>
          <p:nvPr/>
        </p:nvSpPr>
        <p:spPr>
          <a:xfrm>
            <a:off x="8310960" y="1517400"/>
            <a:ext cx="1371240" cy="1045080"/>
          </a:xfrm>
          <a:prstGeom prst="roundRect">
            <a:avLst>
              <a:gd name="adj" fmla="val 16667"/>
            </a:avLst>
          </a:prstGeom>
          <a:gradFill rotWithShape="0">
            <a:gsLst>
              <a:gs pos="0">
                <a:srgbClr val="0074c9"/>
              </a:gs>
              <a:gs pos="100000">
                <a:srgbClr val="3fafff"/>
              </a:gs>
            </a:gsLst>
            <a:lin ang="16200000"/>
          </a:gradFill>
          <a:ln w="0">
            <a:noFill/>
          </a:ln>
        </p:spPr>
        <p:style>
          <a:lnRef idx="0"/>
          <a:fillRef idx="0"/>
          <a:effectRef idx="0"/>
          <a:fontRef idx="minor"/>
        </p:style>
        <p:txBody>
          <a:bodyPr anchor="ctr">
            <a:noAutofit/>
          </a:bodyPr>
          <a:p>
            <a:pPr algn="ctr">
              <a:lnSpc>
                <a:spcPct val="100000"/>
              </a:lnSpc>
              <a:buNone/>
              <a:tabLst>
                <a:tab algn="l" pos="0"/>
              </a:tabLst>
            </a:pPr>
            <a:r>
              <a:rPr b="0" lang="en-US" sz="2100" spc="-1" strike="noStrike">
                <a:solidFill>
                  <a:srgbClr val="ffffff"/>
                </a:solidFill>
                <a:latin typeface="Arial Narrow"/>
                <a:ea typeface="Arial Narrow"/>
              </a:rPr>
              <a:t>Airline NOC</a:t>
            </a:r>
            <a:endParaRPr b="0" lang="en-US" sz="2100" spc="-1" strike="noStrike">
              <a:latin typeface="Arial"/>
            </a:endParaRPr>
          </a:p>
        </p:txBody>
      </p:sp>
      <p:sp>
        <p:nvSpPr>
          <p:cNvPr id="633" name="Google Shape;623;p22"/>
          <p:cNvSpPr/>
          <p:nvPr/>
        </p:nvSpPr>
        <p:spPr>
          <a:xfrm>
            <a:off x="2432160" y="2269800"/>
            <a:ext cx="190800" cy="164520"/>
          </a:xfrm>
          <a:prstGeom prst="rect">
            <a:avLst/>
          </a:prstGeom>
          <a:solidFill>
            <a:srgbClr val="000000"/>
          </a:solidFill>
          <a:ln w="0">
            <a:noFill/>
          </a:ln>
        </p:spPr>
        <p:style>
          <a:lnRef idx="0"/>
          <a:fillRef idx="0"/>
          <a:effectRef idx="0"/>
          <a:fontRef idx="minor"/>
        </p:style>
      </p:sp>
      <p:sp>
        <p:nvSpPr>
          <p:cNvPr id="634" name="Google Shape;624;p22"/>
          <p:cNvSpPr/>
          <p:nvPr/>
        </p:nvSpPr>
        <p:spPr>
          <a:xfrm>
            <a:off x="2693160" y="2269800"/>
            <a:ext cx="190800" cy="164520"/>
          </a:xfrm>
          <a:prstGeom prst="rect">
            <a:avLst/>
          </a:prstGeom>
          <a:solidFill>
            <a:srgbClr val="000000"/>
          </a:solidFill>
          <a:ln w="0">
            <a:noFill/>
          </a:ln>
        </p:spPr>
        <p:style>
          <a:lnRef idx="0"/>
          <a:fillRef idx="0"/>
          <a:effectRef idx="0"/>
          <a:fontRef idx="minor"/>
        </p:style>
      </p:sp>
      <p:sp>
        <p:nvSpPr>
          <p:cNvPr id="635" name="Google Shape;625;p22"/>
          <p:cNvSpPr/>
          <p:nvPr/>
        </p:nvSpPr>
        <p:spPr>
          <a:xfrm>
            <a:off x="2955240" y="2269800"/>
            <a:ext cx="190800" cy="164520"/>
          </a:xfrm>
          <a:prstGeom prst="rect">
            <a:avLst/>
          </a:prstGeom>
          <a:solidFill>
            <a:srgbClr val="000000"/>
          </a:solidFill>
          <a:ln w="0">
            <a:noFill/>
          </a:ln>
        </p:spPr>
        <p:style>
          <a:lnRef idx="0"/>
          <a:fillRef idx="0"/>
          <a:effectRef idx="0"/>
          <a:fontRef idx="minor"/>
        </p:style>
      </p:sp>
      <p:sp>
        <p:nvSpPr>
          <p:cNvPr id="636" name="Google Shape;626;p22"/>
          <p:cNvSpPr/>
          <p:nvPr/>
        </p:nvSpPr>
        <p:spPr>
          <a:xfrm>
            <a:off x="3216600" y="2269800"/>
            <a:ext cx="190800" cy="164520"/>
          </a:xfrm>
          <a:prstGeom prst="rect">
            <a:avLst/>
          </a:prstGeom>
          <a:solidFill>
            <a:srgbClr val="000000"/>
          </a:solidFill>
          <a:ln w="0">
            <a:noFill/>
          </a:ln>
        </p:spPr>
        <p:style>
          <a:lnRef idx="0"/>
          <a:fillRef idx="0"/>
          <a:effectRef idx="0"/>
          <a:fontRef idx="minor"/>
        </p:style>
      </p:sp>
      <p:sp>
        <p:nvSpPr>
          <p:cNvPr id="637" name="Google Shape;627;p22"/>
          <p:cNvSpPr/>
          <p:nvPr/>
        </p:nvSpPr>
        <p:spPr>
          <a:xfrm>
            <a:off x="3475080" y="2267640"/>
            <a:ext cx="190800" cy="164520"/>
          </a:xfrm>
          <a:prstGeom prst="rect">
            <a:avLst/>
          </a:prstGeom>
          <a:solidFill>
            <a:srgbClr val="000000"/>
          </a:solidFill>
          <a:ln w="0">
            <a:noFill/>
          </a:ln>
        </p:spPr>
        <p:style>
          <a:lnRef idx="0"/>
          <a:fillRef idx="0"/>
          <a:effectRef idx="0"/>
          <a:fontRef idx="minor"/>
        </p:style>
      </p:sp>
      <p:sp>
        <p:nvSpPr>
          <p:cNvPr id="638" name="Google Shape;628;p22"/>
          <p:cNvSpPr/>
          <p:nvPr/>
        </p:nvSpPr>
        <p:spPr>
          <a:xfrm>
            <a:off x="3736440" y="2267640"/>
            <a:ext cx="190800" cy="164520"/>
          </a:xfrm>
          <a:prstGeom prst="rect">
            <a:avLst/>
          </a:prstGeom>
          <a:solidFill>
            <a:srgbClr val="000000"/>
          </a:solidFill>
          <a:ln w="0">
            <a:noFill/>
          </a:ln>
        </p:spPr>
        <p:style>
          <a:lnRef idx="0"/>
          <a:fillRef idx="0"/>
          <a:effectRef idx="0"/>
          <a:fontRef idx="minor"/>
        </p:style>
      </p:sp>
      <p:sp>
        <p:nvSpPr>
          <p:cNvPr id="639" name="Google Shape;629;p22"/>
          <p:cNvSpPr/>
          <p:nvPr/>
        </p:nvSpPr>
        <p:spPr>
          <a:xfrm>
            <a:off x="3998520" y="2267640"/>
            <a:ext cx="190800" cy="164520"/>
          </a:xfrm>
          <a:prstGeom prst="rect">
            <a:avLst/>
          </a:prstGeom>
          <a:solidFill>
            <a:srgbClr val="000000"/>
          </a:solidFill>
          <a:ln w="0">
            <a:noFill/>
          </a:ln>
        </p:spPr>
        <p:style>
          <a:lnRef idx="0"/>
          <a:fillRef idx="0"/>
          <a:effectRef idx="0"/>
          <a:fontRef idx="minor"/>
        </p:style>
      </p:sp>
      <p:sp>
        <p:nvSpPr>
          <p:cNvPr id="640" name="Google Shape;630;p22"/>
          <p:cNvSpPr/>
          <p:nvPr/>
        </p:nvSpPr>
        <p:spPr>
          <a:xfrm>
            <a:off x="4259520" y="2267640"/>
            <a:ext cx="190800" cy="164520"/>
          </a:xfrm>
          <a:prstGeom prst="rect">
            <a:avLst/>
          </a:prstGeom>
          <a:solidFill>
            <a:srgbClr val="000000"/>
          </a:solidFill>
          <a:ln w="0">
            <a:noFill/>
          </a:ln>
        </p:spPr>
        <p:style>
          <a:lnRef idx="0"/>
          <a:fillRef idx="0"/>
          <a:effectRef idx="0"/>
          <a:fontRef idx="minor"/>
        </p:style>
      </p:sp>
      <p:sp>
        <p:nvSpPr>
          <p:cNvPr id="641" name="Google Shape;631;p22"/>
          <p:cNvSpPr/>
          <p:nvPr/>
        </p:nvSpPr>
        <p:spPr>
          <a:xfrm>
            <a:off x="4518360" y="2267640"/>
            <a:ext cx="190800" cy="164520"/>
          </a:xfrm>
          <a:prstGeom prst="rect">
            <a:avLst/>
          </a:prstGeom>
          <a:solidFill>
            <a:srgbClr val="000000"/>
          </a:solidFill>
          <a:ln w="0">
            <a:noFill/>
          </a:ln>
        </p:spPr>
        <p:style>
          <a:lnRef idx="0"/>
          <a:fillRef idx="0"/>
          <a:effectRef idx="0"/>
          <a:fontRef idx="minor"/>
        </p:style>
      </p:sp>
      <p:sp>
        <p:nvSpPr>
          <p:cNvPr id="642" name="Google Shape;632;p22"/>
          <p:cNvSpPr/>
          <p:nvPr/>
        </p:nvSpPr>
        <p:spPr>
          <a:xfrm flipH="1" rot="10800000">
            <a:off x="5768640" y="2040480"/>
            <a:ext cx="2542320" cy="423720"/>
          </a:xfrm>
          <a:custGeom>
            <a:avLst/>
            <a:gdLst/>
            <a:ahLst/>
            <a:rect l="l" t="t" r="r" b="b"/>
            <a:pathLst>
              <a:path w="21600" h="21600">
                <a:moveTo>
                  <a:pt x="0" y="0"/>
                </a:moveTo>
                <a:lnTo>
                  <a:pt x="21600" y="21600"/>
                </a:lnTo>
              </a:path>
            </a:pathLst>
          </a:custGeom>
          <a:noFill/>
          <a:ln w="38100">
            <a:solidFill>
              <a:srgbClr val="00b0f0"/>
            </a:solidFill>
            <a:round/>
            <a:tailEnd len="med" type="stealth" w="med"/>
          </a:ln>
        </p:spPr>
        <p:style>
          <a:lnRef idx="0"/>
          <a:fillRef idx="0"/>
          <a:effectRef idx="0"/>
          <a:fontRef idx="minor"/>
        </p:style>
      </p:sp>
      <p:sp>
        <p:nvSpPr>
          <p:cNvPr id="643" name="Google Shape;633;p22"/>
          <p:cNvSpPr/>
          <p:nvPr/>
        </p:nvSpPr>
        <p:spPr>
          <a:xfrm>
            <a:off x="6260400" y="2282760"/>
            <a:ext cx="2120040" cy="91404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800" spc="-1" strike="noStrike">
                <a:solidFill>
                  <a:srgbClr val="000000"/>
                </a:solidFill>
                <a:latin typeface="Arial Narrow"/>
                <a:ea typeface="Arial Narrow"/>
              </a:rPr>
              <a:t>Data @ 0.5 Hz</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Specific Airline Only</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Best Effort</a:t>
            </a:r>
            <a:endParaRPr b="0" lang="en-US" sz="1800" spc="-1" strike="noStrike">
              <a:latin typeface="Arial"/>
            </a:endParaRPr>
          </a:p>
        </p:txBody>
      </p:sp>
      <p:sp>
        <p:nvSpPr>
          <p:cNvPr id="644" name="Google Shape;634;p22"/>
          <p:cNvSpPr/>
          <p:nvPr/>
        </p:nvSpPr>
        <p:spPr>
          <a:xfrm>
            <a:off x="6364440" y="2124000"/>
            <a:ext cx="190800" cy="164520"/>
          </a:xfrm>
          <a:prstGeom prst="rect">
            <a:avLst/>
          </a:prstGeom>
          <a:solidFill>
            <a:srgbClr val="3fafff"/>
          </a:solidFill>
          <a:ln w="0">
            <a:noFill/>
          </a:ln>
        </p:spPr>
        <p:style>
          <a:lnRef idx="0"/>
          <a:fillRef idx="0"/>
          <a:effectRef idx="0"/>
          <a:fontRef idx="minor"/>
        </p:style>
      </p:sp>
      <p:sp>
        <p:nvSpPr>
          <p:cNvPr id="645" name="Google Shape;635;p22"/>
          <p:cNvSpPr/>
          <p:nvPr/>
        </p:nvSpPr>
        <p:spPr>
          <a:xfrm>
            <a:off x="7706160" y="1908360"/>
            <a:ext cx="190800" cy="164520"/>
          </a:xfrm>
          <a:prstGeom prst="rect">
            <a:avLst/>
          </a:prstGeom>
          <a:solidFill>
            <a:srgbClr val="3fafff"/>
          </a:solidFill>
          <a:ln w="0">
            <a:noFill/>
          </a:ln>
        </p:spPr>
        <p:style>
          <a:lnRef idx="0"/>
          <a:fillRef idx="0"/>
          <a:effectRef idx="0"/>
          <a:fontRef idx="minor"/>
        </p:style>
      </p:sp>
      <p:sp>
        <p:nvSpPr>
          <p:cNvPr id="646" name="Google Shape;636;p22"/>
          <p:cNvSpPr/>
          <p:nvPr/>
        </p:nvSpPr>
        <p:spPr>
          <a:xfrm>
            <a:off x="8312040" y="3188520"/>
            <a:ext cx="1371240" cy="1045080"/>
          </a:xfrm>
          <a:prstGeom prst="roundRect">
            <a:avLst>
              <a:gd name="adj" fmla="val 16667"/>
            </a:avLst>
          </a:prstGeom>
          <a:gradFill rotWithShape="0">
            <a:gsLst>
              <a:gs pos="0">
                <a:srgbClr val="89af34"/>
              </a:gs>
              <a:gs pos="100000">
                <a:srgbClr val="b9d778"/>
              </a:gs>
            </a:gsLst>
            <a:lin ang="16200000"/>
          </a:gradFill>
          <a:ln w="0">
            <a:noFill/>
          </a:ln>
        </p:spPr>
        <p:style>
          <a:lnRef idx="0"/>
          <a:fillRef idx="0"/>
          <a:effectRef idx="0"/>
          <a:fontRef idx="minor"/>
        </p:style>
        <p:txBody>
          <a:bodyPr anchor="ctr">
            <a:noAutofit/>
          </a:bodyPr>
          <a:p>
            <a:pPr algn="ctr">
              <a:lnSpc>
                <a:spcPct val="100000"/>
              </a:lnSpc>
              <a:buNone/>
              <a:tabLst>
                <a:tab algn="l" pos="0"/>
              </a:tabLst>
            </a:pPr>
            <a:r>
              <a:rPr b="0" lang="en-US" sz="2100" spc="-1" strike="noStrike">
                <a:solidFill>
                  <a:srgbClr val="ffffff"/>
                </a:solidFill>
                <a:latin typeface="Arial Narrow"/>
                <a:ea typeface="Arial Narrow"/>
              </a:rPr>
              <a:t>Airport ATC</a:t>
            </a:r>
            <a:endParaRPr b="0" lang="en-US" sz="2100" spc="-1" strike="noStrike">
              <a:latin typeface="Arial"/>
            </a:endParaRPr>
          </a:p>
        </p:txBody>
      </p:sp>
      <p:sp>
        <p:nvSpPr>
          <p:cNvPr id="647" name="Google Shape;637;p22"/>
          <p:cNvSpPr/>
          <p:nvPr/>
        </p:nvSpPr>
        <p:spPr>
          <a:xfrm flipH="1" rot="10800000">
            <a:off x="5632920" y="3711600"/>
            <a:ext cx="2679120" cy="13320"/>
          </a:xfrm>
          <a:custGeom>
            <a:avLst/>
            <a:gdLst/>
            <a:ahLst/>
            <a:rect l="l" t="t" r="r" b="b"/>
            <a:pathLst>
              <a:path w="21600" h="21600">
                <a:moveTo>
                  <a:pt x="0" y="0"/>
                </a:moveTo>
                <a:lnTo>
                  <a:pt x="21600" y="21600"/>
                </a:lnTo>
              </a:path>
            </a:pathLst>
          </a:custGeom>
          <a:noFill/>
          <a:ln w="38100">
            <a:solidFill>
              <a:srgbClr val="00b050"/>
            </a:solidFill>
            <a:round/>
            <a:tailEnd len="med" type="stealth" w="med"/>
          </a:ln>
        </p:spPr>
        <p:style>
          <a:lnRef idx="0"/>
          <a:fillRef idx="0"/>
          <a:effectRef idx="0"/>
          <a:fontRef idx="minor"/>
        </p:style>
      </p:sp>
      <p:sp>
        <p:nvSpPr>
          <p:cNvPr id="648" name="Google Shape;638;p22"/>
          <p:cNvSpPr/>
          <p:nvPr/>
        </p:nvSpPr>
        <p:spPr>
          <a:xfrm>
            <a:off x="6364440" y="3495240"/>
            <a:ext cx="190800" cy="164520"/>
          </a:xfrm>
          <a:prstGeom prst="rect">
            <a:avLst/>
          </a:prstGeom>
          <a:solidFill>
            <a:srgbClr val="00b050"/>
          </a:solidFill>
          <a:ln w="0">
            <a:noFill/>
          </a:ln>
        </p:spPr>
        <p:style>
          <a:lnRef idx="0"/>
          <a:fillRef idx="0"/>
          <a:effectRef idx="0"/>
          <a:fontRef idx="minor"/>
        </p:style>
      </p:sp>
      <p:sp>
        <p:nvSpPr>
          <p:cNvPr id="649" name="Google Shape;639;p22"/>
          <p:cNvSpPr/>
          <p:nvPr/>
        </p:nvSpPr>
        <p:spPr>
          <a:xfrm>
            <a:off x="7693200" y="3481200"/>
            <a:ext cx="190800" cy="164520"/>
          </a:xfrm>
          <a:prstGeom prst="rect">
            <a:avLst/>
          </a:prstGeom>
          <a:solidFill>
            <a:srgbClr val="00b050"/>
          </a:solidFill>
          <a:ln w="0">
            <a:noFill/>
          </a:ln>
        </p:spPr>
        <p:style>
          <a:lnRef idx="0"/>
          <a:fillRef idx="0"/>
          <a:effectRef idx="0"/>
          <a:fontRef idx="minor"/>
        </p:style>
      </p:sp>
      <p:sp>
        <p:nvSpPr>
          <p:cNvPr id="650" name="Google Shape;640;p22"/>
          <p:cNvSpPr/>
          <p:nvPr/>
        </p:nvSpPr>
        <p:spPr>
          <a:xfrm>
            <a:off x="8310960" y="4858560"/>
            <a:ext cx="1526040" cy="1045080"/>
          </a:xfrm>
          <a:prstGeom prst="roundRect">
            <a:avLst>
              <a:gd name="adj" fmla="val 16667"/>
            </a:avLst>
          </a:prstGeom>
          <a:gradFill rotWithShape="0">
            <a:gsLst>
              <a:gs pos="0">
                <a:srgbClr val="c92d2e"/>
              </a:gs>
              <a:gs pos="100000">
                <a:srgbClr val="e1797a"/>
              </a:gs>
            </a:gsLst>
            <a:lin ang="16200000"/>
          </a:gradFill>
          <a:ln w="0">
            <a:noFill/>
          </a:ln>
        </p:spPr>
        <p:style>
          <a:lnRef idx="0"/>
          <a:fillRef idx="0"/>
          <a:effectRef idx="0"/>
          <a:fontRef idx="minor"/>
        </p:style>
        <p:txBody>
          <a:bodyPr lIns="45720" rIns="45720" anchor="ctr">
            <a:noAutofit/>
          </a:bodyPr>
          <a:p>
            <a:pPr algn="ctr">
              <a:lnSpc>
                <a:spcPct val="100000"/>
              </a:lnSpc>
              <a:buNone/>
              <a:tabLst>
                <a:tab algn="l" pos="0"/>
              </a:tabLst>
            </a:pPr>
            <a:r>
              <a:rPr b="0" lang="en-US" sz="2100" spc="-1" strike="noStrike">
                <a:solidFill>
                  <a:srgbClr val="ffffff"/>
                </a:solidFill>
                <a:latin typeface="Arial Narrow"/>
                <a:ea typeface="Arial Narrow"/>
              </a:rPr>
              <a:t>Collision Avoidance System</a:t>
            </a:r>
            <a:endParaRPr b="0" lang="en-US" sz="2100" spc="-1" strike="noStrike">
              <a:latin typeface="Arial"/>
            </a:endParaRPr>
          </a:p>
        </p:txBody>
      </p:sp>
      <p:sp>
        <p:nvSpPr>
          <p:cNvPr id="651" name="Google Shape;641;p22"/>
          <p:cNvSpPr/>
          <p:nvPr/>
        </p:nvSpPr>
        <p:spPr>
          <a:xfrm>
            <a:off x="5603400" y="5381280"/>
            <a:ext cx="2707200" cy="360"/>
          </a:xfrm>
          <a:custGeom>
            <a:avLst/>
            <a:gdLst/>
            <a:ahLst/>
            <a:rect l="l" t="t" r="r" b="b"/>
            <a:pathLst>
              <a:path w="21600" h="21600">
                <a:moveTo>
                  <a:pt x="0" y="0"/>
                </a:moveTo>
                <a:lnTo>
                  <a:pt x="21600" y="21600"/>
                </a:lnTo>
              </a:path>
            </a:pathLst>
          </a:custGeom>
          <a:noFill/>
          <a:ln w="38100">
            <a:solidFill>
              <a:srgbClr val="ff0000"/>
            </a:solidFill>
            <a:round/>
            <a:tailEnd len="med" type="stealth" w="med"/>
          </a:ln>
        </p:spPr>
        <p:style>
          <a:lnRef idx="0"/>
          <a:fillRef idx="0"/>
          <a:effectRef idx="0"/>
          <a:fontRef idx="minor"/>
        </p:style>
      </p:sp>
      <p:sp>
        <p:nvSpPr>
          <p:cNvPr id="652" name="Google Shape;642;p22"/>
          <p:cNvSpPr/>
          <p:nvPr/>
        </p:nvSpPr>
        <p:spPr>
          <a:xfrm rot="16200000">
            <a:off x="2713680" y="3608280"/>
            <a:ext cx="5245200" cy="1348920"/>
          </a:xfrm>
          <a:prstGeom prst="leftRightArrow">
            <a:avLst>
              <a:gd name="adj1" fmla="val 63495"/>
              <a:gd name="adj2" fmla="val 42272"/>
            </a:avLst>
          </a:prstGeom>
          <a:solidFill>
            <a:srgbClr val="ec8b22"/>
          </a:solidFill>
          <a:ln w="0">
            <a:noFill/>
          </a:ln>
          <a:effectLst>
            <a:outerShdw blurRad="39960" dir="5400000" dist="23040" rotWithShape="0">
              <a:srgbClr val="000000">
                <a:alpha val="35000"/>
              </a:srgbClr>
            </a:outerShdw>
          </a:effectLst>
        </p:spPr>
        <p:style>
          <a:lnRef idx="0"/>
          <a:fillRef idx="0"/>
          <a:effectRef idx="0"/>
          <a:fontRef idx="minor"/>
        </p:style>
        <p:txBody>
          <a:bodyPr anchor="ctr">
            <a:noAutofit/>
          </a:bodyPr>
          <a:p>
            <a:pPr algn="ctr">
              <a:lnSpc>
                <a:spcPct val="100000"/>
              </a:lnSpc>
              <a:buNone/>
              <a:tabLst>
                <a:tab algn="l" pos="0"/>
              </a:tabLst>
            </a:pPr>
            <a:r>
              <a:rPr b="0" lang="en-US" sz="2600" spc="-1" strike="noStrike">
                <a:solidFill>
                  <a:srgbClr val="ffffff"/>
                </a:solidFill>
                <a:latin typeface="Arial Narrow"/>
                <a:ea typeface="Arial Narrow"/>
              </a:rPr>
              <a:t>Databus Topic: “Radar”</a:t>
            </a:r>
            <a:endParaRPr b="0" lang="en-US" sz="2600" spc="-1" strike="noStrike">
              <a:latin typeface="Arial"/>
            </a:endParaRPr>
          </a:p>
        </p:txBody>
      </p:sp>
      <p:sp>
        <p:nvSpPr>
          <p:cNvPr id="653" name="Google Shape;643;p22"/>
          <p:cNvSpPr/>
          <p:nvPr/>
        </p:nvSpPr>
        <p:spPr>
          <a:xfrm>
            <a:off x="6022440" y="5384520"/>
            <a:ext cx="2120040" cy="118836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800" spc="-1" strike="noStrike">
                <a:solidFill>
                  <a:srgbClr val="000000"/>
                </a:solidFill>
                <a:latin typeface="Arial Narrow"/>
                <a:ea typeface="Arial Narrow"/>
              </a:rPr>
              <a:t>Data @ 50 Hz</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Approaching Only</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Reliability Enabled</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Get History</a:t>
            </a:r>
            <a:endParaRPr b="0" lang="en-US" sz="1800" spc="-1" strike="noStrike">
              <a:latin typeface="Arial"/>
            </a:endParaRPr>
          </a:p>
        </p:txBody>
      </p:sp>
      <p:sp>
        <p:nvSpPr>
          <p:cNvPr id="654" name="Google Shape;644;p22"/>
          <p:cNvSpPr/>
          <p:nvPr/>
        </p:nvSpPr>
        <p:spPr>
          <a:xfrm>
            <a:off x="5845680" y="5165280"/>
            <a:ext cx="190800" cy="164520"/>
          </a:xfrm>
          <a:prstGeom prst="rect">
            <a:avLst/>
          </a:prstGeom>
          <a:solidFill>
            <a:srgbClr val="ff0000"/>
          </a:solidFill>
          <a:ln w="0">
            <a:noFill/>
          </a:ln>
        </p:spPr>
        <p:style>
          <a:lnRef idx="0"/>
          <a:fillRef idx="0"/>
          <a:effectRef idx="0"/>
          <a:fontRef idx="minor"/>
        </p:style>
      </p:sp>
      <p:sp>
        <p:nvSpPr>
          <p:cNvPr id="655" name="Google Shape;645;p22"/>
          <p:cNvSpPr/>
          <p:nvPr/>
        </p:nvSpPr>
        <p:spPr>
          <a:xfrm>
            <a:off x="6259680" y="5165280"/>
            <a:ext cx="190800" cy="164520"/>
          </a:xfrm>
          <a:prstGeom prst="rect">
            <a:avLst/>
          </a:prstGeom>
          <a:solidFill>
            <a:srgbClr val="ff0000"/>
          </a:solidFill>
          <a:ln w="0">
            <a:noFill/>
          </a:ln>
        </p:spPr>
        <p:style>
          <a:lnRef idx="0"/>
          <a:fillRef idx="0"/>
          <a:effectRef idx="0"/>
          <a:fontRef idx="minor"/>
        </p:style>
      </p:sp>
      <p:sp>
        <p:nvSpPr>
          <p:cNvPr id="656" name="Google Shape;646;p22"/>
          <p:cNvSpPr/>
          <p:nvPr/>
        </p:nvSpPr>
        <p:spPr>
          <a:xfrm>
            <a:off x="6667200" y="5165280"/>
            <a:ext cx="190800" cy="164520"/>
          </a:xfrm>
          <a:prstGeom prst="rect">
            <a:avLst/>
          </a:prstGeom>
          <a:solidFill>
            <a:srgbClr val="ff0000"/>
          </a:solidFill>
          <a:ln w="0">
            <a:noFill/>
          </a:ln>
        </p:spPr>
        <p:style>
          <a:lnRef idx="0"/>
          <a:fillRef idx="0"/>
          <a:effectRef idx="0"/>
          <a:fontRef idx="minor"/>
        </p:style>
      </p:sp>
      <p:sp>
        <p:nvSpPr>
          <p:cNvPr id="657" name="Google Shape;647;p22"/>
          <p:cNvSpPr/>
          <p:nvPr/>
        </p:nvSpPr>
        <p:spPr>
          <a:xfrm>
            <a:off x="7081920" y="5168520"/>
            <a:ext cx="190800" cy="164520"/>
          </a:xfrm>
          <a:prstGeom prst="rect">
            <a:avLst/>
          </a:prstGeom>
          <a:solidFill>
            <a:srgbClr val="ff0000"/>
          </a:solidFill>
          <a:ln w="0">
            <a:noFill/>
          </a:ln>
        </p:spPr>
        <p:style>
          <a:lnRef idx="0"/>
          <a:fillRef idx="0"/>
          <a:effectRef idx="0"/>
          <a:fontRef idx="minor"/>
        </p:style>
      </p:sp>
      <p:sp>
        <p:nvSpPr>
          <p:cNvPr id="658" name="Google Shape;648;p22"/>
          <p:cNvSpPr/>
          <p:nvPr/>
        </p:nvSpPr>
        <p:spPr>
          <a:xfrm>
            <a:off x="7483320" y="5162400"/>
            <a:ext cx="190800" cy="164520"/>
          </a:xfrm>
          <a:prstGeom prst="rect">
            <a:avLst/>
          </a:prstGeom>
          <a:solidFill>
            <a:srgbClr val="ff0000"/>
          </a:solidFill>
          <a:ln w="0">
            <a:noFill/>
          </a:ln>
        </p:spPr>
        <p:style>
          <a:lnRef idx="0"/>
          <a:fillRef idx="0"/>
          <a:effectRef idx="0"/>
          <a:fontRef idx="minor"/>
        </p:style>
      </p:sp>
      <p:sp>
        <p:nvSpPr>
          <p:cNvPr id="659" name="Google Shape;649;p22"/>
          <p:cNvSpPr/>
          <p:nvPr/>
        </p:nvSpPr>
        <p:spPr>
          <a:xfrm>
            <a:off x="7897320" y="5162400"/>
            <a:ext cx="190800" cy="164520"/>
          </a:xfrm>
          <a:prstGeom prst="rect">
            <a:avLst/>
          </a:prstGeom>
          <a:solidFill>
            <a:srgbClr val="ff0000"/>
          </a:solidFill>
          <a:ln w="0">
            <a:noFill/>
          </a:ln>
        </p:spPr>
        <p:style>
          <a:lnRef idx="0"/>
          <a:fillRef idx="0"/>
          <a:effectRef idx="0"/>
          <a:fontRef idx="minor"/>
        </p:style>
      </p:sp>
      <p:sp>
        <p:nvSpPr>
          <p:cNvPr id="660" name="Google Shape;650;p22"/>
          <p:cNvSpPr/>
          <p:nvPr/>
        </p:nvSpPr>
        <p:spPr>
          <a:xfrm>
            <a:off x="2414880" y="4858560"/>
            <a:ext cx="2120040" cy="173700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0" lang="en-US" sz="1800" spc="-1" strike="noStrike">
                <a:solidFill>
                  <a:srgbClr val="000000"/>
                </a:solidFill>
                <a:latin typeface="Arial Narrow"/>
                <a:ea typeface="Arial Narrow"/>
              </a:rPr>
              <a:t>Data @ 100 Hz</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All Altitudes</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Airline Designation</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Object Direction</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Reliability Offered</a:t>
            </a:r>
            <a:endParaRPr b="0" lang="en-US" sz="1800" spc="-1" strike="noStrike">
              <a:latin typeface="Arial"/>
            </a:endParaRPr>
          </a:p>
          <a:p>
            <a:pPr algn="ctr">
              <a:lnSpc>
                <a:spcPct val="100000"/>
              </a:lnSpc>
              <a:buNone/>
              <a:tabLst>
                <a:tab algn="l" pos="0"/>
              </a:tabLst>
            </a:pPr>
            <a:r>
              <a:rPr b="0" lang="en-US" sz="1800" spc="-1" strike="noStrike">
                <a:solidFill>
                  <a:srgbClr val="000000"/>
                </a:solidFill>
                <a:latin typeface="Arial Narrow"/>
                <a:ea typeface="Arial Narrow"/>
              </a:rPr>
              <a:t>1000 Sample History</a:t>
            </a:r>
            <a:endParaRPr b="0" lang="en-US" sz="1800" spc="-1" strike="noStrike">
              <a:latin typeface="Arial"/>
            </a:endParaRPr>
          </a:p>
        </p:txBody>
      </p:sp>
      <p:sp>
        <p:nvSpPr>
          <p:cNvPr id="661" name="Google Shape;651;p22"/>
          <p:cNvSpPr/>
          <p:nvPr/>
        </p:nvSpPr>
        <p:spPr>
          <a:xfrm>
            <a:off x="2364840" y="4784400"/>
            <a:ext cx="2534760" cy="360"/>
          </a:xfrm>
          <a:custGeom>
            <a:avLst/>
            <a:gdLst/>
            <a:ahLst/>
            <a:rect l="l" t="t" r="r" b="b"/>
            <a:pathLst>
              <a:path w="21600" h="21600">
                <a:moveTo>
                  <a:pt x="0" y="0"/>
                </a:moveTo>
                <a:lnTo>
                  <a:pt x="21600" y="21600"/>
                </a:lnTo>
              </a:path>
            </a:pathLst>
          </a:custGeom>
          <a:noFill/>
          <a:ln w="38100">
            <a:solidFill>
              <a:srgbClr val="000000"/>
            </a:solidFill>
            <a:round/>
            <a:tailEnd len="med" type="stealth" w="med"/>
          </a:ln>
        </p:spPr>
        <p:style>
          <a:lnRef idx="0"/>
          <a:fillRef idx="0"/>
          <a:effectRef idx="0"/>
          <a:fontRef idx="minor"/>
        </p:style>
      </p:sp>
      <p:sp>
        <p:nvSpPr>
          <p:cNvPr id="662" name="Google Shape;652;p22"/>
          <p:cNvSpPr/>
          <p:nvPr/>
        </p:nvSpPr>
        <p:spPr>
          <a:xfrm>
            <a:off x="2432160" y="4553640"/>
            <a:ext cx="190800" cy="164520"/>
          </a:xfrm>
          <a:prstGeom prst="rect">
            <a:avLst/>
          </a:prstGeom>
          <a:solidFill>
            <a:srgbClr val="000000"/>
          </a:solidFill>
          <a:ln w="0">
            <a:noFill/>
          </a:ln>
        </p:spPr>
        <p:style>
          <a:lnRef idx="0"/>
          <a:fillRef idx="0"/>
          <a:effectRef idx="0"/>
          <a:fontRef idx="minor"/>
        </p:style>
      </p:sp>
      <p:sp>
        <p:nvSpPr>
          <p:cNvPr id="663" name="Google Shape;653;p22"/>
          <p:cNvSpPr/>
          <p:nvPr/>
        </p:nvSpPr>
        <p:spPr>
          <a:xfrm>
            <a:off x="2693160" y="4553640"/>
            <a:ext cx="190800" cy="164520"/>
          </a:xfrm>
          <a:prstGeom prst="rect">
            <a:avLst/>
          </a:prstGeom>
          <a:solidFill>
            <a:srgbClr val="000000"/>
          </a:solidFill>
          <a:ln w="0">
            <a:noFill/>
          </a:ln>
        </p:spPr>
        <p:style>
          <a:lnRef idx="0"/>
          <a:fillRef idx="0"/>
          <a:effectRef idx="0"/>
          <a:fontRef idx="minor"/>
        </p:style>
      </p:sp>
      <p:sp>
        <p:nvSpPr>
          <p:cNvPr id="664" name="Google Shape;654;p22"/>
          <p:cNvSpPr/>
          <p:nvPr/>
        </p:nvSpPr>
        <p:spPr>
          <a:xfrm>
            <a:off x="2955240" y="4553640"/>
            <a:ext cx="190800" cy="164520"/>
          </a:xfrm>
          <a:prstGeom prst="rect">
            <a:avLst/>
          </a:prstGeom>
          <a:solidFill>
            <a:srgbClr val="000000"/>
          </a:solidFill>
          <a:ln w="0">
            <a:noFill/>
          </a:ln>
        </p:spPr>
        <p:style>
          <a:lnRef idx="0"/>
          <a:fillRef idx="0"/>
          <a:effectRef idx="0"/>
          <a:fontRef idx="minor"/>
        </p:style>
      </p:sp>
      <p:sp>
        <p:nvSpPr>
          <p:cNvPr id="665" name="Google Shape;655;p22"/>
          <p:cNvSpPr/>
          <p:nvPr/>
        </p:nvSpPr>
        <p:spPr>
          <a:xfrm>
            <a:off x="3216600" y="4553640"/>
            <a:ext cx="190800" cy="164520"/>
          </a:xfrm>
          <a:prstGeom prst="rect">
            <a:avLst/>
          </a:prstGeom>
          <a:solidFill>
            <a:srgbClr val="000000"/>
          </a:solidFill>
          <a:ln w="0">
            <a:noFill/>
          </a:ln>
        </p:spPr>
        <p:style>
          <a:lnRef idx="0"/>
          <a:fillRef idx="0"/>
          <a:effectRef idx="0"/>
          <a:fontRef idx="minor"/>
        </p:style>
      </p:sp>
      <p:sp>
        <p:nvSpPr>
          <p:cNvPr id="666" name="Google Shape;656;p22"/>
          <p:cNvSpPr/>
          <p:nvPr/>
        </p:nvSpPr>
        <p:spPr>
          <a:xfrm>
            <a:off x="3475080" y="4551840"/>
            <a:ext cx="190800" cy="164520"/>
          </a:xfrm>
          <a:prstGeom prst="rect">
            <a:avLst/>
          </a:prstGeom>
          <a:solidFill>
            <a:srgbClr val="000000"/>
          </a:solidFill>
          <a:ln w="0">
            <a:noFill/>
          </a:ln>
        </p:spPr>
        <p:style>
          <a:lnRef idx="0"/>
          <a:fillRef idx="0"/>
          <a:effectRef idx="0"/>
          <a:fontRef idx="minor"/>
        </p:style>
      </p:sp>
      <p:sp>
        <p:nvSpPr>
          <p:cNvPr id="667" name="Google Shape;657;p22"/>
          <p:cNvSpPr/>
          <p:nvPr/>
        </p:nvSpPr>
        <p:spPr>
          <a:xfrm>
            <a:off x="3736440" y="4551840"/>
            <a:ext cx="190800" cy="164520"/>
          </a:xfrm>
          <a:prstGeom prst="rect">
            <a:avLst/>
          </a:prstGeom>
          <a:solidFill>
            <a:srgbClr val="000000"/>
          </a:solidFill>
          <a:ln w="0">
            <a:noFill/>
          </a:ln>
        </p:spPr>
        <p:style>
          <a:lnRef idx="0"/>
          <a:fillRef idx="0"/>
          <a:effectRef idx="0"/>
          <a:fontRef idx="minor"/>
        </p:style>
      </p:sp>
      <p:sp>
        <p:nvSpPr>
          <p:cNvPr id="668" name="Google Shape;658;p22"/>
          <p:cNvSpPr/>
          <p:nvPr/>
        </p:nvSpPr>
        <p:spPr>
          <a:xfrm>
            <a:off x="3998520" y="4551840"/>
            <a:ext cx="190800" cy="164520"/>
          </a:xfrm>
          <a:prstGeom prst="rect">
            <a:avLst/>
          </a:prstGeom>
          <a:solidFill>
            <a:srgbClr val="000000"/>
          </a:solidFill>
          <a:ln w="0">
            <a:noFill/>
          </a:ln>
        </p:spPr>
        <p:style>
          <a:lnRef idx="0"/>
          <a:fillRef idx="0"/>
          <a:effectRef idx="0"/>
          <a:fontRef idx="minor"/>
        </p:style>
      </p:sp>
      <p:sp>
        <p:nvSpPr>
          <p:cNvPr id="669" name="Google Shape;659;p22"/>
          <p:cNvSpPr/>
          <p:nvPr/>
        </p:nvSpPr>
        <p:spPr>
          <a:xfrm>
            <a:off x="4259520" y="4551840"/>
            <a:ext cx="190800" cy="164520"/>
          </a:xfrm>
          <a:prstGeom prst="rect">
            <a:avLst/>
          </a:prstGeom>
          <a:solidFill>
            <a:srgbClr val="000000"/>
          </a:solidFill>
          <a:ln w="0">
            <a:noFill/>
          </a:ln>
        </p:spPr>
        <p:style>
          <a:lnRef idx="0"/>
          <a:fillRef idx="0"/>
          <a:effectRef idx="0"/>
          <a:fontRef idx="minor"/>
        </p:style>
      </p:sp>
      <p:sp>
        <p:nvSpPr>
          <p:cNvPr id="670" name="Google Shape;660;p22"/>
          <p:cNvSpPr/>
          <p:nvPr/>
        </p:nvSpPr>
        <p:spPr>
          <a:xfrm>
            <a:off x="4518360" y="4551840"/>
            <a:ext cx="190800" cy="164520"/>
          </a:xfrm>
          <a:prstGeom prst="rect">
            <a:avLst/>
          </a:prstGeom>
          <a:solidFill>
            <a:srgbClr val="000000"/>
          </a:solidFill>
          <a:ln w="0">
            <a:noFill/>
          </a:ln>
        </p:spPr>
        <p:style>
          <a:lnRef idx="0"/>
          <a:fillRef idx="0"/>
          <a:effectRef idx="0"/>
          <a:fontRef idx="minor"/>
        </p:style>
      </p:sp>
      <p:pic>
        <p:nvPicPr>
          <p:cNvPr id="671" name="Google Shape;661;p22" descr="https://upload.wikimedia.org/wikipedia/commons/thumb/5/5f/Red_X.svg/600px-Red_X.svg.png"/>
          <p:cNvPicPr/>
          <p:nvPr/>
        </p:nvPicPr>
        <p:blipFill>
          <a:blip r:embed="rId2"/>
          <a:stretch/>
        </p:blipFill>
        <p:spPr>
          <a:xfrm>
            <a:off x="1702080" y="1690560"/>
            <a:ext cx="2008080" cy="2008080"/>
          </a:xfrm>
          <a:prstGeom prst="rect">
            <a:avLst/>
          </a:prstGeom>
          <a:ln w="0">
            <a:noFill/>
          </a:ln>
        </p:spPr>
      </p:pic>
      <p:sp>
        <p:nvSpPr>
          <p:cNvPr id="672" name="Google Shape;662;p22"/>
          <p:cNvSpPr/>
          <p:nvPr/>
        </p:nvSpPr>
        <p:spPr>
          <a:xfrm>
            <a:off x="7065720" y="3485160"/>
            <a:ext cx="190800" cy="164520"/>
          </a:xfrm>
          <a:prstGeom prst="rect">
            <a:avLst/>
          </a:prstGeom>
          <a:solidFill>
            <a:srgbClr val="00b050"/>
          </a:solidFill>
          <a:ln w="0">
            <a:noFill/>
          </a:ln>
        </p:spPr>
        <p:style>
          <a:lnRef idx="0"/>
          <a:fillRef idx="0"/>
          <a:effectRef idx="0"/>
          <a:fontRef idx="minor"/>
        </p:style>
      </p:sp>
      <p:pic>
        <p:nvPicPr>
          <p:cNvPr id="673" name="Google Shape;663;p22" descr="Monitor"/>
          <p:cNvPicPr/>
          <p:nvPr/>
        </p:nvPicPr>
        <p:blipFill>
          <a:blip r:embed="rId3"/>
          <a:stretch/>
        </p:blipFill>
        <p:spPr>
          <a:xfrm>
            <a:off x="9759960" y="1342080"/>
            <a:ext cx="1348920" cy="1348920"/>
          </a:xfrm>
          <a:prstGeom prst="rect">
            <a:avLst/>
          </a:prstGeom>
          <a:ln w="0">
            <a:noFill/>
          </a:ln>
        </p:spPr>
      </p:pic>
      <p:pic>
        <p:nvPicPr>
          <p:cNvPr id="674" name="Google Shape;664;p22" descr="Monitor"/>
          <p:cNvPicPr/>
          <p:nvPr/>
        </p:nvPicPr>
        <p:blipFill>
          <a:blip r:embed="rId4"/>
          <a:stretch/>
        </p:blipFill>
        <p:spPr>
          <a:xfrm>
            <a:off x="9765360" y="2977920"/>
            <a:ext cx="1348920" cy="1348920"/>
          </a:xfrm>
          <a:prstGeom prst="rect">
            <a:avLst/>
          </a:prstGeom>
          <a:ln w="0">
            <a:noFill/>
          </a:ln>
        </p:spPr>
      </p:pic>
    </p:spTree>
  </p:cSld>
  <mc:AlternateContent>
    <mc:Choice Requires="p14">
      <p:transition spd="slow" p14:dur="2000"/>
    </mc:Choice>
    <mc:Fallback>
      <p:transition spd="slow"/>
    </mc:Fallback>
  </mc:AlternateContent>
  <p:timing>
    <p:tnLst>
      <p:par>
        <p:cTn id="303" dur="indefinite" restart="never" nodeType="tmRoot">
          <p:childTnLst>
            <p:seq>
              <p:cTn id="304" dur="indefinite" nodeType="mainSeq">
                <p:childTnLst>
                  <p:par>
                    <p:cTn id="305" fill="hold">
                      <p:stCondLst>
                        <p:cond delay="indefinite"/>
                      </p:stCondLst>
                      <p:childTnLst>
                        <p:par>
                          <p:cTn id="306" fill="hold">
                            <p:stCondLst>
                              <p:cond delay="0"/>
                            </p:stCondLst>
                            <p:childTnLst>
                              <p:par>
                                <p:cTn id="307" nodeType="clickEffect" fill="hold" presetClass="entr" presetID="10">
                                  <p:stCondLst>
                                    <p:cond delay="0"/>
                                  </p:stCondLst>
                                  <p:childTnLst>
                                    <p:set>
                                      <p:cBhvr>
                                        <p:cTn id="308" dur="1" fill="hold">
                                          <p:stCondLst>
                                            <p:cond delay="0"/>
                                          </p:stCondLst>
                                        </p:cTn>
                                        <p:tgtEl>
                                          <p:spTgt spid="627"/>
                                        </p:tgtEl>
                                        <p:attrNameLst>
                                          <p:attrName>style.visibility</p:attrName>
                                        </p:attrNameLst>
                                      </p:cBhvr>
                                      <p:to>
                                        <p:strVal val="visible"/>
                                      </p:to>
                                    </p:set>
                                    <p:animEffect filter="fade" transition="in">
                                      <p:cBhvr additive="repl">
                                        <p:cTn id="309" dur="500"/>
                                        <p:tgtEl>
                                          <p:spTgt spid="627"/>
                                        </p:tgtEl>
                                      </p:cBhvr>
                                    </p:animEffect>
                                  </p:childTnLst>
                                </p:cTn>
                              </p:par>
                              <p:par>
                                <p:cTn id="310" nodeType="withEffect" fill="hold" presetClass="entr" presetID="10">
                                  <p:stCondLst>
                                    <p:cond delay="0"/>
                                  </p:stCondLst>
                                  <p:childTnLst>
                                    <p:set>
                                      <p:cBhvr>
                                        <p:cTn id="311" dur="1" fill="hold">
                                          <p:stCondLst>
                                            <p:cond delay="0"/>
                                          </p:stCondLst>
                                        </p:cTn>
                                        <p:tgtEl>
                                          <p:spTgt spid="660"/>
                                        </p:tgtEl>
                                        <p:attrNameLst>
                                          <p:attrName>style.visibility</p:attrName>
                                        </p:attrNameLst>
                                      </p:cBhvr>
                                      <p:to>
                                        <p:strVal val="visible"/>
                                      </p:to>
                                    </p:set>
                                    <p:animEffect filter="fade" transition="in">
                                      <p:cBhvr additive="repl">
                                        <p:cTn id="312" dur="500"/>
                                        <p:tgtEl>
                                          <p:spTgt spid="660"/>
                                        </p:tgtEl>
                                      </p:cBhvr>
                                    </p:animEffect>
                                  </p:childTnLst>
                                </p:cTn>
                              </p:par>
                              <p:par>
                                <p:cTn id="313" nodeType="withEffect" fill="hold" presetClass="entr" presetID="10">
                                  <p:stCondLst>
                                    <p:cond delay="0"/>
                                  </p:stCondLst>
                                  <p:childTnLst>
                                    <p:set>
                                      <p:cBhvr>
                                        <p:cTn id="314" dur="1" fill="hold">
                                          <p:stCondLst>
                                            <p:cond delay="0"/>
                                          </p:stCondLst>
                                        </p:cTn>
                                        <p:tgtEl>
                                          <p:spTgt spid="661"/>
                                        </p:tgtEl>
                                        <p:attrNameLst>
                                          <p:attrName>style.visibility</p:attrName>
                                        </p:attrNameLst>
                                      </p:cBhvr>
                                      <p:to>
                                        <p:strVal val="visible"/>
                                      </p:to>
                                    </p:set>
                                    <p:animEffect filter="fade" transition="in">
                                      <p:cBhvr additive="repl">
                                        <p:cTn id="315" dur="500"/>
                                        <p:tgtEl>
                                          <p:spTgt spid="661"/>
                                        </p:tgtEl>
                                      </p:cBhvr>
                                    </p:animEffect>
                                  </p:childTnLst>
                                </p:cTn>
                              </p:par>
                              <p:par>
                                <p:cTn id="316" nodeType="withEffect" fill="hold" presetClass="entr" presetID="10">
                                  <p:stCondLst>
                                    <p:cond delay="0"/>
                                  </p:stCondLst>
                                  <p:childTnLst>
                                    <p:set>
                                      <p:cBhvr>
                                        <p:cTn id="317" dur="1" fill="hold">
                                          <p:stCondLst>
                                            <p:cond delay="0"/>
                                          </p:stCondLst>
                                        </p:cTn>
                                        <p:tgtEl>
                                          <p:spTgt spid="662"/>
                                        </p:tgtEl>
                                        <p:attrNameLst>
                                          <p:attrName>style.visibility</p:attrName>
                                        </p:attrNameLst>
                                      </p:cBhvr>
                                      <p:to>
                                        <p:strVal val="visible"/>
                                      </p:to>
                                    </p:set>
                                    <p:animEffect filter="fade" transition="in">
                                      <p:cBhvr additive="repl">
                                        <p:cTn id="318" dur="500"/>
                                        <p:tgtEl>
                                          <p:spTgt spid="662"/>
                                        </p:tgtEl>
                                      </p:cBhvr>
                                    </p:animEffect>
                                  </p:childTnLst>
                                </p:cTn>
                              </p:par>
                              <p:par>
                                <p:cTn id="319" nodeType="withEffect" fill="hold" presetClass="entr" presetID="10">
                                  <p:stCondLst>
                                    <p:cond delay="0"/>
                                  </p:stCondLst>
                                  <p:childTnLst>
                                    <p:set>
                                      <p:cBhvr>
                                        <p:cTn id="320" dur="1" fill="hold">
                                          <p:stCondLst>
                                            <p:cond delay="0"/>
                                          </p:stCondLst>
                                        </p:cTn>
                                        <p:tgtEl>
                                          <p:spTgt spid="663"/>
                                        </p:tgtEl>
                                        <p:attrNameLst>
                                          <p:attrName>style.visibility</p:attrName>
                                        </p:attrNameLst>
                                      </p:cBhvr>
                                      <p:to>
                                        <p:strVal val="visible"/>
                                      </p:to>
                                    </p:set>
                                    <p:animEffect filter="fade" transition="in">
                                      <p:cBhvr additive="repl">
                                        <p:cTn id="321" dur="500"/>
                                        <p:tgtEl>
                                          <p:spTgt spid="663"/>
                                        </p:tgtEl>
                                      </p:cBhvr>
                                    </p:animEffect>
                                  </p:childTnLst>
                                </p:cTn>
                              </p:par>
                              <p:par>
                                <p:cTn id="322" nodeType="withEffect" fill="hold" presetClass="entr" presetID="10">
                                  <p:stCondLst>
                                    <p:cond delay="0"/>
                                  </p:stCondLst>
                                  <p:childTnLst>
                                    <p:set>
                                      <p:cBhvr>
                                        <p:cTn id="323" dur="1" fill="hold">
                                          <p:stCondLst>
                                            <p:cond delay="0"/>
                                          </p:stCondLst>
                                        </p:cTn>
                                        <p:tgtEl>
                                          <p:spTgt spid="664"/>
                                        </p:tgtEl>
                                        <p:attrNameLst>
                                          <p:attrName>style.visibility</p:attrName>
                                        </p:attrNameLst>
                                      </p:cBhvr>
                                      <p:to>
                                        <p:strVal val="visible"/>
                                      </p:to>
                                    </p:set>
                                    <p:animEffect filter="fade" transition="in">
                                      <p:cBhvr additive="repl">
                                        <p:cTn id="324" dur="500"/>
                                        <p:tgtEl>
                                          <p:spTgt spid="664"/>
                                        </p:tgtEl>
                                      </p:cBhvr>
                                    </p:animEffect>
                                  </p:childTnLst>
                                </p:cTn>
                              </p:par>
                              <p:par>
                                <p:cTn id="325" nodeType="withEffect" fill="hold" presetClass="entr" presetID="10">
                                  <p:stCondLst>
                                    <p:cond delay="0"/>
                                  </p:stCondLst>
                                  <p:childTnLst>
                                    <p:set>
                                      <p:cBhvr>
                                        <p:cTn id="326" dur="1" fill="hold">
                                          <p:stCondLst>
                                            <p:cond delay="0"/>
                                          </p:stCondLst>
                                        </p:cTn>
                                        <p:tgtEl>
                                          <p:spTgt spid="665"/>
                                        </p:tgtEl>
                                        <p:attrNameLst>
                                          <p:attrName>style.visibility</p:attrName>
                                        </p:attrNameLst>
                                      </p:cBhvr>
                                      <p:to>
                                        <p:strVal val="visible"/>
                                      </p:to>
                                    </p:set>
                                    <p:animEffect filter="fade" transition="in">
                                      <p:cBhvr additive="repl">
                                        <p:cTn id="327" dur="500"/>
                                        <p:tgtEl>
                                          <p:spTgt spid="665"/>
                                        </p:tgtEl>
                                      </p:cBhvr>
                                    </p:animEffect>
                                  </p:childTnLst>
                                </p:cTn>
                              </p:par>
                              <p:par>
                                <p:cTn id="328" nodeType="withEffect" fill="hold" presetClass="entr" presetID="10">
                                  <p:stCondLst>
                                    <p:cond delay="0"/>
                                  </p:stCondLst>
                                  <p:childTnLst>
                                    <p:set>
                                      <p:cBhvr>
                                        <p:cTn id="329" dur="1" fill="hold">
                                          <p:stCondLst>
                                            <p:cond delay="0"/>
                                          </p:stCondLst>
                                        </p:cTn>
                                        <p:tgtEl>
                                          <p:spTgt spid="666"/>
                                        </p:tgtEl>
                                        <p:attrNameLst>
                                          <p:attrName>style.visibility</p:attrName>
                                        </p:attrNameLst>
                                      </p:cBhvr>
                                      <p:to>
                                        <p:strVal val="visible"/>
                                      </p:to>
                                    </p:set>
                                    <p:animEffect filter="fade" transition="in">
                                      <p:cBhvr additive="repl">
                                        <p:cTn id="330" dur="500"/>
                                        <p:tgtEl>
                                          <p:spTgt spid="666"/>
                                        </p:tgtEl>
                                      </p:cBhvr>
                                    </p:animEffect>
                                  </p:childTnLst>
                                </p:cTn>
                              </p:par>
                              <p:par>
                                <p:cTn id="331" nodeType="withEffect" fill="hold" presetClass="entr" presetID="10">
                                  <p:stCondLst>
                                    <p:cond delay="0"/>
                                  </p:stCondLst>
                                  <p:childTnLst>
                                    <p:set>
                                      <p:cBhvr>
                                        <p:cTn id="332" dur="1" fill="hold">
                                          <p:stCondLst>
                                            <p:cond delay="0"/>
                                          </p:stCondLst>
                                        </p:cTn>
                                        <p:tgtEl>
                                          <p:spTgt spid="667"/>
                                        </p:tgtEl>
                                        <p:attrNameLst>
                                          <p:attrName>style.visibility</p:attrName>
                                        </p:attrNameLst>
                                      </p:cBhvr>
                                      <p:to>
                                        <p:strVal val="visible"/>
                                      </p:to>
                                    </p:set>
                                    <p:animEffect filter="fade" transition="in">
                                      <p:cBhvr additive="repl">
                                        <p:cTn id="333" dur="500"/>
                                        <p:tgtEl>
                                          <p:spTgt spid="667"/>
                                        </p:tgtEl>
                                      </p:cBhvr>
                                    </p:animEffect>
                                  </p:childTnLst>
                                </p:cTn>
                              </p:par>
                              <p:par>
                                <p:cTn id="334" nodeType="withEffect" fill="hold" presetClass="entr" presetID="10">
                                  <p:stCondLst>
                                    <p:cond delay="0"/>
                                  </p:stCondLst>
                                  <p:childTnLst>
                                    <p:set>
                                      <p:cBhvr>
                                        <p:cTn id="335" dur="1" fill="hold">
                                          <p:stCondLst>
                                            <p:cond delay="0"/>
                                          </p:stCondLst>
                                        </p:cTn>
                                        <p:tgtEl>
                                          <p:spTgt spid="668"/>
                                        </p:tgtEl>
                                        <p:attrNameLst>
                                          <p:attrName>style.visibility</p:attrName>
                                        </p:attrNameLst>
                                      </p:cBhvr>
                                      <p:to>
                                        <p:strVal val="visible"/>
                                      </p:to>
                                    </p:set>
                                    <p:animEffect filter="fade" transition="in">
                                      <p:cBhvr additive="repl">
                                        <p:cTn id="336" dur="500"/>
                                        <p:tgtEl>
                                          <p:spTgt spid="668"/>
                                        </p:tgtEl>
                                      </p:cBhvr>
                                    </p:animEffect>
                                  </p:childTnLst>
                                </p:cTn>
                              </p:par>
                              <p:par>
                                <p:cTn id="337" nodeType="withEffect" fill="hold" presetClass="entr" presetID="10">
                                  <p:stCondLst>
                                    <p:cond delay="0"/>
                                  </p:stCondLst>
                                  <p:childTnLst>
                                    <p:set>
                                      <p:cBhvr>
                                        <p:cTn id="338" dur="1" fill="hold">
                                          <p:stCondLst>
                                            <p:cond delay="0"/>
                                          </p:stCondLst>
                                        </p:cTn>
                                        <p:tgtEl>
                                          <p:spTgt spid="669"/>
                                        </p:tgtEl>
                                        <p:attrNameLst>
                                          <p:attrName>style.visibility</p:attrName>
                                        </p:attrNameLst>
                                      </p:cBhvr>
                                      <p:to>
                                        <p:strVal val="visible"/>
                                      </p:to>
                                    </p:set>
                                    <p:animEffect filter="fade" transition="in">
                                      <p:cBhvr additive="repl">
                                        <p:cTn id="339" dur="500"/>
                                        <p:tgtEl>
                                          <p:spTgt spid="669"/>
                                        </p:tgtEl>
                                      </p:cBhvr>
                                    </p:animEffect>
                                  </p:childTnLst>
                                </p:cTn>
                              </p:par>
                              <p:par>
                                <p:cTn id="340" nodeType="withEffect" fill="hold" presetClass="entr" presetID="10">
                                  <p:stCondLst>
                                    <p:cond delay="0"/>
                                  </p:stCondLst>
                                  <p:childTnLst>
                                    <p:set>
                                      <p:cBhvr>
                                        <p:cTn id="341" dur="1" fill="hold">
                                          <p:stCondLst>
                                            <p:cond delay="0"/>
                                          </p:stCondLst>
                                        </p:cTn>
                                        <p:tgtEl>
                                          <p:spTgt spid="670"/>
                                        </p:tgtEl>
                                        <p:attrNameLst>
                                          <p:attrName>style.visibility</p:attrName>
                                        </p:attrNameLst>
                                      </p:cBhvr>
                                      <p:to>
                                        <p:strVal val="visible"/>
                                      </p:to>
                                    </p:set>
                                    <p:animEffect filter="fade" transition="in">
                                      <p:cBhvr additive="repl">
                                        <p:cTn id="342" dur="500"/>
                                        <p:tgtEl>
                                          <p:spTgt spid="670"/>
                                        </p:tgtEl>
                                      </p:cBhvr>
                                    </p:animEffect>
                                  </p:childTnLst>
                                </p:cTn>
                              </p:par>
                            </p:childTnLst>
                          </p:cTn>
                        </p:par>
                      </p:childTnLst>
                    </p:cTn>
                  </p:par>
                  <p:par>
                    <p:cTn id="343" fill="hold">
                      <p:stCondLst>
                        <p:cond delay="indefinite"/>
                      </p:stCondLst>
                      <p:childTnLst>
                        <p:par>
                          <p:cTn id="344" fill="hold">
                            <p:stCondLst>
                              <p:cond delay="0"/>
                            </p:stCondLst>
                            <p:childTnLst>
                              <p:par>
                                <p:cTn id="345" nodeType="clickEffect" fill="hold" presetClass="entr" presetID="10">
                                  <p:stCondLst>
                                    <p:cond delay="0"/>
                                  </p:stCondLst>
                                  <p:childTnLst>
                                    <p:set>
                                      <p:cBhvr>
                                        <p:cTn id="346" dur="1" fill="hold">
                                          <p:stCondLst>
                                            <p:cond delay="0"/>
                                          </p:stCondLst>
                                        </p:cTn>
                                        <p:tgtEl>
                                          <p:spTgt spid="671"/>
                                        </p:tgtEl>
                                        <p:attrNameLst>
                                          <p:attrName>style.visibility</p:attrName>
                                        </p:attrNameLst>
                                      </p:cBhvr>
                                      <p:to>
                                        <p:strVal val="visible"/>
                                      </p:to>
                                    </p:set>
                                    <p:animEffect filter="fade" transition="in">
                                      <p:cBhvr additive="repl">
                                        <p:cTn id="347" dur="50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5" name="PlaceHolder 1"/>
          <p:cNvSpPr>
            <a:spLocks noGrp="1"/>
          </p:cNvSpPr>
          <p:nvPr>
            <p:ph type="title"/>
          </p:nvPr>
        </p:nvSpPr>
        <p:spPr>
          <a:xfrm>
            <a:off x="2345760" y="0"/>
            <a:ext cx="7416360" cy="67680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DEMO 4</a:t>
            </a:r>
            <a:endParaRPr b="0" lang="en-US" sz="2800" spc="-1" strike="noStrike">
              <a:solidFill>
                <a:srgbClr val="000000"/>
              </a:solidFill>
              <a:latin typeface="Tahoma"/>
            </a:endParaRPr>
          </a:p>
        </p:txBody>
      </p:sp>
      <p:sp>
        <p:nvSpPr>
          <p:cNvPr id="676" name="PlaceHolder 2"/>
          <p:cNvSpPr>
            <a:spLocks noGrp="1"/>
          </p:cNvSpPr>
          <p:nvPr>
            <p:ph/>
          </p:nvPr>
        </p:nvSpPr>
        <p:spPr>
          <a:xfrm>
            <a:off x="592920" y="1569240"/>
            <a:ext cx="10928160" cy="4374000"/>
          </a:xfrm>
          <a:prstGeom prst="rect">
            <a:avLst/>
          </a:prstGeom>
          <a:noFill/>
          <a:ln w="9360">
            <a:noFill/>
          </a:ln>
        </p:spPr>
        <p:txBody>
          <a:bodyPr numCol="1" spcCol="0" anchor="t">
            <a:norm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Ownership and Failover</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Backup applications can exist on the system and be ready to supply data as a hot backup.</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Ownership can change dynamically, depending on situation.</a:t>
            </a:r>
            <a:endParaRPr b="0" lang="en-US" sz="2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PlaceHolder 1"/>
          <p:cNvSpPr>
            <a:spLocks noGrp="1"/>
          </p:cNvSpPr>
          <p:nvPr>
            <p:ph type="title"/>
          </p:nvPr>
        </p:nvSpPr>
        <p:spPr>
          <a:xfrm>
            <a:off x="1523880" y="1122480"/>
            <a:ext cx="9143640" cy="2387160"/>
          </a:xfrm>
          <a:prstGeom prst="rect">
            <a:avLst/>
          </a:prstGeom>
          <a:noFill/>
          <a:ln w="9360">
            <a:noFill/>
          </a:ln>
        </p:spPr>
        <p:txBody>
          <a:bodyPr numCol="1" spcCol="0" anchor="b">
            <a:noAutofit/>
          </a:bodyPr>
          <a:p>
            <a:pPr algn="ctr">
              <a:lnSpc>
                <a:spcPct val="100000"/>
              </a:lnSpc>
              <a:buNone/>
              <a:tabLst>
                <a:tab algn="l" pos="0"/>
              </a:tabLst>
            </a:pPr>
            <a:r>
              <a:rPr b="1" lang="en-US" sz="4400" spc="-1" strike="noStrike">
                <a:solidFill>
                  <a:srgbClr val="000000"/>
                </a:solidFill>
                <a:latin typeface="Tahoma"/>
                <a:ea typeface="Tahoma"/>
              </a:rPr>
              <a:t>Con</a:t>
            </a:r>
            <a:r>
              <a:rPr b="1" lang="en-US" sz="4400" spc="-1" strike="noStrike">
                <a:solidFill>
                  <a:srgbClr val="000000"/>
                </a:solidFill>
                <a:latin typeface="Tahoma"/>
                <a:ea typeface="Tahoma"/>
              </a:rPr>
              <a:t>nec</a:t>
            </a:r>
            <a:r>
              <a:rPr b="1" lang="en-US" sz="4400" spc="-1" strike="noStrike">
                <a:solidFill>
                  <a:srgbClr val="000000"/>
                </a:solidFill>
                <a:latin typeface="Tahoma"/>
                <a:ea typeface="Tahoma"/>
              </a:rPr>
              <a:t>tin</a:t>
            </a:r>
            <a:r>
              <a:rPr b="1" lang="en-US" sz="4400" spc="-1" strike="noStrike">
                <a:solidFill>
                  <a:srgbClr val="000000"/>
                </a:solidFill>
                <a:latin typeface="Tahoma"/>
                <a:ea typeface="Tahoma"/>
              </a:rPr>
              <a:t>g </a:t>
            </a:r>
            <a:r>
              <a:rPr b="1" lang="en-US" sz="4400" spc="-1" strike="noStrike">
                <a:solidFill>
                  <a:srgbClr val="000000"/>
                </a:solidFill>
                <a:latin typeface="Tahoma"/>
                <a:ea typeface="Tahoma"/>
              </a:rPr>
              <a:t>Sys</a:t>
            </a:r>
            <a:r>
              <a:rPr b="1" lang="en-US" sz="4400" spc="-1" strike="noStrike">
                <a:solidFill>
                  <a:srgbClr val="000000"/>
                </a:solidFill>
                <a:latin typeface="Tahoma"/>
                <a:ea typeface="Tahoma"/>
              </a:rPr>
              <a:t>te</a:t>
            </a:r>
            <a:r>
              <a:rPr b="1" lang="en-US" sz="4400" spc="-1" strike="noStrike">
                <a:solidFill>
                  <a:srgbClr val="000000"/>
                </a:solidFill>
                <a:latin typeface="Tahoma"/>
                <a:ea typeface="Tahoma"/>
              </a:rPr>
              <a:t>ms </a:t>
            </a:r>
            <a:r>
              <a:rPr b="1" lang="en-US" sz="4400" spc="-1" strike="noStrike">
                <a:solidFill>
                  <a:srgbClr val="000000"/>
                </a:solidFill>
                <a:latin typeface="Tahoma"/>
                <a:ea typeface="Tahoma"/>
              </a:rPr>
              <a:t>buil</a:t>
            </a:r>
            <a:r>
              <a:rPr b="1" lang="en-US" sz="4400" spc="-1" strike="noStrike">
                <a:solidFill>
                  <a:srgbClr val="000000"/>
                </a:solidFill>
                <a:latin typeface="Tahoma"/>
                <a:ea typeface="Tahoma"/>
              </a:rPr>
              <a:t>t </a:t>
            </a:r>
            <a:r>
              <a:rPr b="1" lang="en-US" sz="4400" spc="-1" strike="noStrike">
                <a:solidFill>
                  <a:srgbClr val="000000"/>
                </a:solidFill>
                <a:latin typeface="Tahoma"/>
                <a:ea typeface="Tahoma"/>
              </a:rPr>
              <a:t>on </a:t>
            </a:r>
            <a:r>
              <a:rPr b="1" lang="en-US" sz="4400" spc="-1" strike="noStrike">
                <a:solidFill>
                  <a:srgbClr val="000000"/>
                </a:solidFill>
                <a:latin typeface="Tahoma"/>
                <a:ea typeface="Tahoma"/>
              </a:rPr>
              <a:t>Ga</a:t>
            </a:r>
            <a:r>
              <a:rPr b="1" lang="en-US" sz="4400" spc="-1" strike="noStrike">
                <a:solidFill>
                  <a:srgbClr val="000000"/>
                </a:solidFill>
                <a:latin typeface="Tahoma"/>
                <a:ea typeface="Tahoma"/>
              </a:rPr>
              <a:t>min</a:t>
            </a:r>
            <a:r>
              <a:rPr b="1" lang="en-US" sz="4400" spc="-1" strike="noStrike">
                <a:solidFill>
                  <a:srgbClr val="000000"/>
                </a:solidFill>
                <a:latin typeface="Tahoma"/>
                <a:ea typeface="Tahoma"/>
              </a:rPr>
              <a:t>g </a:t>
            </a:r>
            <a:r>
              <a:rPr b="1" lang="en-US" sz="4400" spc="-1" strike="noStrike">
                <a:solidFill>
                  <a:srgbClr val="000000"/>
                </a:solidFill>
                <a:latin typeface="Tahoma"/>
                <a:ea typeface="Tahoma"/>
              </a:rPr>
              <a:t>Eng</a:t>
            </a:r>
            <a:r>
              <a:rPr b="1" lang="en-US" sz="4400" spc="-1" strike="noStrike">
                <a:solidFill>
                  <a:srgbClr val="000000"/>
                </a:solidFill>
                <a:latin typeface="Tahoma"/>
                <a:ea typeface="Tahoma"/>
              </a:rPr>
              <a:t>ine</a:t>
            </a:r>
            <a:r>
              <a:rPr b="1" lang="en-US" sz="4400" spc="-1" strike="noStrike">
                <a:solidFill>
                  <a:srgbClr val="000000"/>
                </a:solidFill>
                <a:latin typeface="Tahoma"/>
                <a:ea typeface="Tahoma"/>
              </a:rPr>
              <a:t>s </a:t>
            </a:r>
            <a:r>
              <a:rPr b="1" lang="en-US" sz="4400" spc="-1" strike="noStrike">
                <a:solidFill>
                  <a:srgbClr val="000000"/>
                </a:solidFill>
                <a:latin typeface="Tahoma"/>
                <a:ea typeface="Tahoma"/>
              </a:rPr>
              <a:t>wit</a:t>
            </a:r>
            <a:r>
              <a:rPr b="1" lang="en-US" sz="4400" spc="-1" strike="noStrike">
                <a:solidFill>
                  <a:srgbClr val="000000"/>
                </a:solidFill>
                <a:latin typeface="Tahoma"/>
                <a:ea typeface="Tahoma"/>
              </a:rPr>
              <a:t>h </a:t>
            </a:r>
            <a:r>
              <a:rPr b="1" lang="en-US" sz="4400" spc="-1" strike="noStrike">
                <a:solidFill>
                  <a:srgbClr val="000000"/>
                </a:solidFill>
                <a:latin typeface="Tahoma"/>
                <a:ea typeface="Tahoma"/>
              </a:rPr>
              <a:t>OM</a:t>
            </a:r>
            <a:r>
              <a:rPr b="1" lang="en-US" sz="4400" spc="-1" strike="noStrike">
                <a:solidFill>
                  <a:srgbClr val="000000"/>
                </a:solidFill>
                <a:latin typeface="Tahoma"/>
                <a:ea typeface="Tahoma"/>
              </a:rPr>
              <a:t>G </a:t>
            </a:r>
            <a:r>
              <a:rPr b="1" lang="en-US" sz="4400" spc="-1" strike="noStrike">
                <a:solidFill>
                  <a:srgbClr val="000000"/>
                </a:solidFill>
                <a:latin typeface="Tahoma"/>
                <a:ea typeface="Tahoma"/>
              </a:rPr>
              <a:t>DD</a:t>
            </a:r>
            <a:r>
              <a:rPr b="1" lang="en-US" sz="4400" spc="-1" strike="noStrike">
                <a:solidFill>
                  <a:srgbClr val="000000"/>
                </a:solidFill>
                <a:latin typeface="Tahoma"/>
                <a:ea typeface="Tahoma"/>
              </a:rPr>
              <a:t>S</a:t>
            </a:r>
            <a:endParaRPr b="0" lang="en-US" sz="4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8" name="PlaceHolder 1"/>
          <p:cNvSpPr>
            <a:spLocks noGrp="1"/>
          </p:cNvSpPr>
          <p:nvPr>
            <p:ph type="title"/>
          </p:nvPr>
        </p:nvSpPr>
        <p:spPr>
          <a:xfrm>
            <a:off x="2396880" y="0"/>
            <a:ext cx="7416360" cy="79488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OMG-DDS Gaming Engine Example</a:t>
            </a:r>
            <a:endParaRPr b="0" lang="en-US" sz="2800" spc="-1" strike="noStrike">
              <a:solidFill>
                <a:srgbClr val="000000"/>
              </a:solidFill>
              <a:latin typeface="Tahoma"/>
            </a:endParaRPr>
          </a:p>
        </p:txBody>
      </p:sp>
      <p:sp>
        <p:nvSpPr>
          <p:cNvPr id="679" name="Google Shape;681;p25"/>
          <p:cNvSpPr/>
          <p:nvPr/>
        </p:nvSpPr>
        <p:spPr>
          <a:xfrm>
            <a:off x="191520" y="4924080"/>
            <a:ext cx="11036520" cy="1218960"/>
          </a:xfrm>
          <a:prstGeom prst="leftRightArrow">
            <a:avLst>
              <a:gd name="adj1" fmla="val 50000"/>
              <a:gd name="adj2" fmla="val 50000"/>
            </a:avLst>
          </a:prstGeom>
          <a:solidFill>
            <a:srgbClr val="ec8b22"/>
          </a:solidFill>
          <a:ln w="25400">
            <a:solidFill>
              <a:srgbClr val="ba4a00"/>
            </a:solidFill>
            <a:round/>
          </a:ln>
        </p:spPr>
        <p:style>
          <a:lnRef idx="0"/>
          <a:fillRef idx="0"/>
          <a:effectRef idx="0"/>
          <a:fontRef idx="minor"/>
        </p:style>
        <p:txBody>
          <a:bodyPr lIns="122040" rIns="122040" tIns="0" bIns="0" anchor="ctr">
            <a:noAutofit/>
          </a:bodyPr>
          <a:p>
            <a:pPr marL="304920">
              <a:lnSpc>
                <a:spcPct val="100000"/>
              </a:lnSpc>
              <a:buNone/>
              <a:tabLst>
                <a:tab algn="l" pos="0"/>
              </a:tabLst>
            </a:pPr>
            <a:r>
              <a:rPr b="0" lang="en-US" sz="3200" spc="-1" strike="noStrike">
                <a:solidFill>
                  <a:srgbClr val="ffffff"/>
                </a:solidFill>
                <a:latin typeface="Arial Narrow"/>
                <a:ea typeface="Arial Narrow"/>
              </a:rPr>
              <a:t>OMG DDS Databus</a:t>
            </a:r>
            <a:endParaRPr b="0" lang="en-US" sz="3200" spc="-1" strike="noStrike">
              <a:latin typeface="Arial"/>
            </a:endParaRPr>
          </a:p>
        </p:txBody>
      </p:sp>
      <p:sp>
        <p:nvSpPr>
          <p:cNvPr id="680" name="Google Shape;682;p25"/>
          <p:cNvSpPr/>
          <p:nvPr/>
        </p:nvSpPr>
        <p:spPr>
          <a:xfrm>
            <a:off x="3359160" y="1953720"/>
            <a:ext cx="3484080" cy="2795040"/>
          </a:xfrm>
          <a:prstGeom prst="roundRect">
            <a:avLst>
              <a:gd name="adj" fmla="val 16667"/>
            </a:avLst>
          </a:prstGeom>
          <a:solidFill>
            <a:schemeClr val="accent1"/>
          </a:solidFill>
          <a:ln w="9525">
            <a:solidFill>
              <a:srgbClr val="000000"/>
            </a:solidFill>
            <a:miter/>
          </a:ln>
        </p:spPr>
        <p:style>
          <a:lnRef idx="0"/>
          <a:fillRef idx="0"/>
          <a:effectRef idx="0"/>
          <a:fontRef idx="minor"/>
        </p:style>
      </p:sp>
      <p:sp>
        <p:nvSpPr>
          <p:cNvPr id="681" name="Google Shape;683;p25"/>
          <p:cNvSpPr/>
          <p:nvPr/>
        </p:nvSpPr>
        <p:spPr>
          <a:xfrm>
            <a:off x="4058640" y="2019600"/>
            <a:ext cx="2351520" cy="63972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en-US" sz="1800" spc="-1" strike="noStrike">
                <a:solidFill>
                  <a:srgbClr val="000000"/>
                </a:solidFill>
                <a:latin typeface="Tahoma"/>
                <a:ea typeface="Tahoma"/>
              </a:rPr>
              <a:t>Domain Participant</a:t>
            </a:r>
            <a:endParaRPr b="0" lang="en-US" sz="1800" spc="-1" strike="noStrike">
              <a:latin typeface="Arial"/>
            </a:endParaRPr>
          </a:p>
        </p:txBody>
      </p:sp>
      <p:sp>
        <p:nvSpPr>
          <p:cNvPr id="682" name="Google Shape;684;p25"/>
          <p:cNvSpPr/>
          <p:nvPr/>
        </p:nvSpPr>
        <p:spPr>
          <a:xfrm>
            <a:off x="3838320" y="2529000"/>
            <a:ext cx="2588760" cy="2001600"/>
          </a:xfrm>
          <a:prstGeom prst="roundRect">
            <a:avLst>
              <a:gd name="adj" fmla="val 16667"/>
            </a:avLst>
          </a:prstGeom>
          <a:solidFill>
            <a:srgbClr val="8effe1"/>
          </a:solidFill>
          <a:ln w="9525">
            <a:solidFill>
              <a:srgbClr val="8effe1"/>
            </a:solidFill>
            <a:miter/>
          </a:ln>
        </p:spPr>
        <p:style>
          <a:lnRef idx="0"/>
          <a:fillRef idx="0"/>
          <a:effectRef idx="0"/>
          <a:fontRef idx="minor"/>
        </p:style>
      </p:sp>
      <p:pic>
        <p:nvPicPr>
          <p:cNvPr id="683" name="Google Shape;685;p25" descr="A red car with black background&#10;&#10;Description automatically generated with medium confidence"/>
          <p:cNvPicPr/>
          <p:nvPr/>
        </p:nvPicPr>
        <p:blipFill>
          <a:blip r:embed="rId1"/>
          <a:stretch/>
        </p:blipFill>
        <p:spPr>
          <a:xfrm>
            <a:off x="4029840" y="2957760"/>
            <a:ext cx="2142720" cy="1069920"/>
          </a:xfrm>
          <a:prstGeom prst="rect">
            <a:avLst/>
          </a:prstGeom>
          <a:ln w="0">
            <a:noFill/>
          </a:ln>
        </p:spPr>
      </p:pic>
      <p:sp>
        <p:nvSpPr>
          <p:cNvPr id="684" name="Google Shape;686;p25"/>
          <p:cNvSpPr/>
          <p:nvPr/>
        </p:nvSpPr>
        <p:spPr>
          <a:xfrm>
            <a:off x="4514400" y="2558520"/>
            <a:ext cx="1154520" cy="63972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en-US" sz="1800" spc="-1" strike="noStrike">
                <a:solidFill>
                  <a:srgbClr val="000000"/>
                </a:solidFill>
                <a:latin typeface="Tahoma"/>
                <a:ea typeface="Tahoma"/>
              </a:rPr>
              <a:t>Publisher</a:t>
            </a:r>
            <a:endParaRPr b="0" lang="en-US" sz="1800" spc="-1" strike="noStrike">
              <a:latin typeface="Arial"/>
            </a:endParaRPr>
          </a:p>
        </p:txBody>
      </p:sp>
      <p:sp>
        <p:nvSpPr>
          <p:cNvPr id="685" name="Google Shape;687;p25"/>
          <p:cNvSpPr/>
          <p:nvPr/>
        </p:nvSpPr>
        <p:spPr>
          <a:xfrm>
            <a:off x="4158000" y="4136400"/>
            <a:ext cx="2014560" cy="320040"/>
          </a:xfrm>
          <a:prstGeom prst="roundRect">
            <a:avLst>
              <a:gd name="adj" fmla="val 16667"/>
            </a:avLst>
          </a:prstGeom>
          <a:solidFill>
            <a:srgbClr val="c6ffef"/>
          </a:solidFill>
          <a:ln w="9525">
            <a:solidFill>
              <a:srgbClr val="000000"/>
            </a:solidFill>
            <a:miter/>
          </a:ln>
        </p:spPr>
        <p:style>
          <a:lnRef idx="0"/>
          <a:fillRef idx="0"/>
          <a:effectRef idx="0"/>
          <a:fontRef idx="minor"/>
        </p:style>
        <p:txBody>
          <a:bodyPr anchor="t">
            <a:noAutofit/>
          </a:bodyPr>
          <a:p>
            <a:pPr>
              <a:lnSpc>
                <a:spcPct val="100000"/>
              </a:lnSpc>
              <a:buNone/>
              <a:tabLst>
                <a:tab algn="l" pos="0"/>
              </a:tabLst>
            </a:pPr>
            <a:r>
              <a:rPr b="0" lang="en-US" sz="1600" spc="-1" strike="noStrike">
                <a:solidFill>
                  <a:srgbClr val="000000"/>
                </a:solidFill>
                <a:latin typeface="Tahoma"/>
                <a:ea typeface="Tahoma"/>
              </a:rPr>
              <a:t>CarInfo Data Writer</a:t>
            </a:r>
            <a:endParaRPr b="0" lang="en-US" sz="1600" spc="-1" strike="noStrike">
              <a:latin typeface="Arial"/>
            </a:endParaRPr>
          </a:p>
        </p:txBody>
      </p:sp>
      <p:sp>
        <p:nvSpPr>
          <p:cNvPr id="686" name="Google Shape;688;p25"/>
          <p:cNvSpPr/>
          <p:nvPr/>
        </p:nvSpPr>
        <p:spPr>
          <a:xfrm>
            <a:off x="218520" y="2356200"/>
            <a:ext cx="2905920" cy="17370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en-US" sz="1800" spc="-1" strike="noStrike">
                <a:solidFill>
                  <a:srgbClr val="000000"/>
                </a:solidFill>
                <a:latin typeface="Tahoma"/>
                <a:ea typeface="Tahoma"/>
              </a:rPr>
              <a:t>struct CarInfoData {</a:t>
            </a:r>
            <a:endParaRPr b="0" lang="en-US" sz="1800" spc="-1" strike="noStrike">
              <a:latin typeface="Arial"/>
            </a:endParaRPr>
          </a:p>
          <a:p>
            <a:pPr>
              <a:lnSpc>
                <a:spcPct val="100000"/>
              </a:lnSpc>
              <a:buNone/>
              <a:tabLst>
                <a:tab algn="l" pos="0"/>
              </a:tabLst>
            </a:pPr>
            <a:r>
              <a:rPr b="0" lang="en-US" sz="1800" spc="-1" strike="noStrike">
                <a:solidFill>
                  <a:srgbClr val="000000"/>
                </a:solidFill>
                <a:latin typeface="Tahoma"/>
                <a:ea typeface="Tahoma"/>
              </a:rPr>
              <a:t>    </a:t>
            </a:r>
            <a:r>
              <a:rPr b="0" lang="en-US" sz="1800" spc="-1" strike="noStrike">
                <a:solidFill>
                  <a:srgbClr val="000000"/>
                </a:solidFill>
                <a:latin typeface="Tahoma"/>
                <a:ea typeface="Tahoma"/>
              </a:rPr>
              <a:t>Position coordinates;</a:t>
            </a:r>
            <a:endParaRPr b="0" lang="en-US" sz="1800" spc="-1" strike="noStrike">
              <a:latin typeface="Arial"/>
            </a:endParaRPr>
          </a:p>
          <a:p>
            <a:pPr>
              <a:lnSpc>
                <a:spcPct val="100000"/>
              </a:lnSpc>
              <a:buNone/>
              <a:tabLst>
                <a:tab algn="l" pos="0"/>
              </a:tabLst>
            </a:pPr>
            <a:r>
              <a:rPr b="0" lang="en-US" sz="1800" spc="-1" strike="noStrike">
                <a:solidFill>
                  <a:srgbClr val="000000"/>
                </a:solidFill>
                <a:latin typeface="Tahoma"/>
                <a:ea typeface="Tahoma"/>
              </a:rPr>
              <a:t>    </a:t>
            </a:r>
            <a:r>
              <a:rPr b="0" lang="en-US" sz="1800" spc="-1" strike="noStrike">
                <a:solidFill>
                  <a:srgbClr val="000000"/>
                </a:solidFill>
                <a:latin typeface="Tahoma"/>
                <a:ea typeface="Tahoma"/>
              </a:rPr>
              <a:t>float speed;</a:t>
            </a:r>
            <a:endParaRPr b="0" lang="en-US" sz="1800" spc="-1" strike="noStrike">
              <a:latin typeface="Arial"/>
            </a:endParaRPr>
          </a:p>
          <a:p>
            <a:pPr>
              <a:lnSpc>
                <a:spcPct val="100000"/>
              </a:lnSpc>
              <a:buNone/>
              <a:tabLst>
                <a:tab algn="l" pos="0"/>
              </a:tabLst>
            </a:pPr>
            <a:r>
              <a:rPr b="0" lang="en-US" sz="1800" spc="-1" strike="noStrike">
                <a:solidFill>
                  <a:srgbClr val="000000"/>
                </a:solidFill>
                <a:latin typeface="Tahoma"/>
                <a:ea typeface="Tahoma"/>
              </a:rPr>
              <a:t>    </a:t>
            </a:r>
            <a:r>
              <a:rPr b="0" lang="en-US" sz="1800" spc="-1" strike="noStrike">
                <a:solidFill>
                  <a:srgbClr val="000000"/>
                </a:solidFill>
                <a:latin typeface="Tahoma"/>
                <a:ea typeface="Tahoma"/>
              </a:rPr>
              <a:t>string&lt;100&gt; id; //@key</a:t>
            </a:r>
            <a:endParaRPr b="0" lang="en-US" sz="1800" spc="-1" strike="noStrike">
              <a:latin typeface="Arial"/>
            </a:endParaRPr>
          </a:p>
          <a:p>
            <a:pPr>
              <a:lnSpc>
                <a:spcPct val="100000"/>
              </a:lnSpc>
              <a:buNone/>
              <a:tabLst>
                <a:tab algn="l" pos="0"/>
              </a:tabLst>
            </a:pPr>
            <a:r>
              <a:rPr b="0" lang="en-US" sz="1800" spc="-1" strike="noStrike">
                <a:solidFill>
                  <a:srgbClr val="000000"/>
                </a:solidFill>
                <a:latin typeface="Tahoma"/>
                <a:ea typeface="Tahoma"/>
              </a:rPr>
              <a:t>};</a:t>
            </a:r>
            <a:endParaRPr b="0" lang="en-US" sz="1800" spc="-1" strike="noStrike">
              <a:latin typeface="Arial"/>
            </a:endParaRPr>
          </a:p>
        </p:txBody>
      </p:sp>
      <p:sp>
        <p:nvSpPr>
          <p:cNvPr id="687" name="Google Shape;689;p25"/>
          <p:cNvSpPr/>
          <p:nvPr/>
        </p:nvSpPr>
        <p:spPr>
          <a:xfrm>
            <a:off x="5165640" y="4456800"/>
            <a:ext cx="360" cy="1096920"/>
          </a:xfrm>
          <a:custGeom>
            <a:avLst/>
            <a:gdLst/>
            <a:ahLst/>
            <a:rect l="l" t="t" r="r" b="b"/>
            <a:pathLst>
              <a:path w="21600" h="21600">
                <a:moveTo>
                  <a:pt x="0" y="0"/>
                </a:moveTo>
                <a:lnTo>
                  <a:pt x="21600" y="21600"/>
                </a:lnTo>
              </a:path>
            </a:pathLst>
          </a:custGeom>
          <a:noFill/>
          <a:ln w="28575">
            <a:solidFill>
              <a:srgbClr val="004c97"/>
            </a:solidFill>
            <a:miter/>
            <a:tailEnd len="med" type="triangle" w="med"/>
          </a:ln>
        </p:spPr>
        <p:style>
          <a:lnRef idx="0"/>
          <a:fillRef idx="0"/>
          <a:effectRef idx="0"/>
          <a:fontRef idx="minor"/>
        </p:style>
      </p:sp>
      <p:sp>
        <p:nvSpPr>
          <p:cNvPr id="688" name="Google Shape;690;p25"/>
          <p:cNvSpPr/>
          <p:nvPr/>
        </p:nvSpPr>
        <p:spPr>
          <a:xfrm flipH="1" rot="10800000">
            <a:off x="4044240" y="5563800"/>
            <a:ext cx="5897880" cy="19440"/>
          </a:xfrm>
          <a:custGeom>
            <a:avLst/>
            <a:gdLst/>
            <a:ahLst/>
            <a:rect l="l" t="t" r="r" b="b"/>
            <a:pathLst>
              <a:path w="21600" h="21600">
                <a:moveTo>
                  <a:pt x="0" y="0"/>
                </a:moveTo>
                <a:lnTo>
                  <a:pt x="21600" y="21600"/>
                </a:lnTo>
              </a:path>
            </a:pathLst>
          </a:custGeom>
          <a:noFill/>
          <a:ln w="28575">
            <a:solidFill>
              <a:srgbClr val="4472c4"/>
            </a:solidFill>
            <a:miter/>
          </a:ln>
        </p:spPr>
        <p:style>
          <a:lnRef idx="0"/>
          <a:fillRef idx="0"/>
          <a:effectRef idx="0"/>
          <a:fontRef idx="minor"/>
        </p:style>
      </p:sp>
      <p:sp>
        <p:nvSpPr>
          <p:cNvPr id="689" name="Google Shape;691;p25"/>
          <p:cNvSpPr/>
          <p:nvPr/>
        </p:nvSpPr>
        <p:spPr>
          <a:xfrm>
            <a:off x="8875800" y="5213520"/>
            <a:ext cx="937440" cy="63972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en-US" sz="1800" spc="-1" strike="noStrike">
                <a:solidFill>
                  <a:srgbClr val="000000"/>
                </a:solidFill>
                <a:latin typeface="Tahoma"/>
                <a:ea typeface="Tahoma"/>
              </a:rPr>
              <a:t>CarInfo</a:t>
            </a:r>
            <a:endParaRPr b="0" lang="en-US" sz="1800" spc="-1" strike="noStrike">
              <a:latin typeface="Arial"/>
            </a:endParaRPr>
          </a:p>
        </p:txBody>
      </p:sp>
      <p:sp>
        <p:nvSpPr>
          <p:cNvPr id="690" name="Google Shape;692;p25"/>
          <p:cNvSpPr/>
          <p:nvPr/>
        </p:nvSpPr>
        <p:spPr>
          <a:xfrm>
            <a:off x="150840" y="2161800"/>
            <a:ext cx="3041280" cy="1865520"/>
          </a:xfrm>
          <a:prstGeom prst="wedgeRectCallout">
            <a:avLst>
              <a:gd name="adj1" fmla="val 91949"/>
              <a:gd name="adj2" fmla="val 132333"/>
            </a:avLst>
          </a:prstGeom>
          <a:noFill/>
          <a:ln w="9525">
            <a:solidFill>
              <a:srgbClr val="000000"/>
            </a:solidFill>
            <a:miter/>
          </a:ln>
        </p:spPr>
        <p:style>
          <a:lnRef idx="0"/>
          <a:fillRef idx="0"/>
          <a:effectRef idx="0"/>
          <a:fontRef idx="minor"/>
        </p:style>
      </p:sp>
      <p:sp>
        <p:nvSpPr>
          <p:cNvPr id="691" name="Google Shape;693;p25"/>
          <p:cNvSpPr/>
          <p:nvPr/>
        </p:nvSpPr>
        <p:spPr>
          <a:xfrm>
            <a:off x="4121640" y="1553760"/>
            <a:ext cx="1959120" cy="16448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US" sz="3200" spc="-1" strike="noStrike">
                <a:solidFill>
                  <a:srgbClr val="000000"/>
                </a:solidFill>
                <a:latin typeface="Arial Narrow"/>
                <a:ea typeface="Arial Narrow"/>
              </a:rPr>
              <a:t>Gaming Engine Application</a:t>
            </a:r>
            <a:endParaRPr b="0" lang="en-US" sz="3200" spc="-1" strike="noStrike">
              <a:latin typeface="Arial"/>
            </a:endParaRPr>
          </a:p>
        </p:txBody>
      </p:sp>
      <p:pic>
        <p:nvPicPr>
          <p:cNvPr id="692" name="Google Shape;694;p25" descr=""/>
          <p:cNvPicPr/>
          <p:nvPr/>
        </p:nvPicPr>
        <p:blipFill>
          <a:blip r:embed="rId2"/>
          <a:stretch/>
        </p:blipFill>
        <p:spPr>
          <a:xfrm>
            <a:off x="7718400" y="2713320"/>
            <a:ext cx="1559160" cy="1431360"/>
          </a:xfrm>
          <a:prstGeom prst="rect">
            <a:avLst/>
          </a:prstGeom>
          <a:ln w="0">
            <a:noFill/>
          </a:ln>
        </p:spPr>
      </p:pic>
      <p:sp>
        <p:nvSpPr>
          <p:cNvPr id="693" name="Google Shape;695;p25"/>
          <p:cNvSpPr/>
          <p:nvPr/>
        </p:nvSpPr>
        <p:spPr>
          <a:xfrm rot="10800000">
            <a:off x="8498520" y="4145040"/>
            <a:ext cx="29880" cy="1400400"/>
          </a:xfrm>
          <a:custGeom>
            <a:avLst/>
            <a:gdLst/>
            <a:ahLst/>
            <a:rect l="l" t="t" r="r" b="b"/>
            <a:pathLst>
              <a:path w="21600" h="21600">
                <a:moveTo>
                  <a:pt x="0" y="0"/>
                </a:moveTo>
                <a:lnTo>
                  <a:pt x="21600" y="21600"/>
                </a:lnTo>
              </a:path>
            </a:pathLst>
          </a:custGeom>
          <a:noFill/>
          <a:ln w="28575">
            <a:solidFill>
              <a:srgbClr val="004c97"/>
            </a:solidFill>
            <a:miter/>
            <a:tailEnd len="med" type="triangle" w="med"/>
          </a:ln>
        </p:spPr>
        <p:style>
          <a:lnRef idx="0"/>
          <a:fillRef idx="0"/>
          <a:effectRef idx="0"/>
          <a:fontRef idx="minor"/>
        </p:style>
      </p:sp>
      <p:sp>
        <p:nvSpPr>
          <p:cNvPr id="694" name="Google Shape;696;p25"/>
          <p:cNvSpPr/>
          <p:nvPr/>
        </p:nvSpPr>
        <p:spPr>
          <a:xfrm>
            <a:off x="7584480" y="2128680"/>
            <a:ext cx="1827360" cy="164484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0" lang="en-US" sz="3200" spc="-1" strike="noStrike">
                <a:solidFill>
                  <a:srgbClr val="000000"/>
                </a:solidFill>
                <a:latin typeface="Arial Narrow"/>
                <a:ea typeface="Arial Narrow"/>
              </a:rPr>
              <a:t>Generic Speed Gauge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5" name="PlaceHolder 1"/>
          <p:cNvSpPr>
            <a:spLocks noGrp="1"/>
          </p:cNvSpPr>
          <p:nvPr>
            <p:ph type="title"/>
          </p:nvPr>
        </p:nvSpPr>
        <p:spPr>
          <a:xfrm>
            <a:off x="1523880" y="1122480"/>
            <a:ext cx="9143640" cy="2387160"/>
          </a:xfrm>
          <a:prstGeom prst="rect">
            <a:avLst/>
          </a:prstGeom>
          <a:noFill/>
          <a:ln w="9360">
            <a:noFill/>
          </a:ln>
        </p:spPr>
        <p:txBody>
          <a:bodyPr numCol="1" spcCol="0" anchor="b">
            <a:noAutofit/>
          </a:bodyPr>
          <a:p>
            <a:pPr algn="ctr">
              <a:lnSpc>
                <a:spcPct val="100000"/>
              </a:lnSpc>
              <a:buNone/>
              <a:tabLst>
                <a:tab algn="l" pos="0"/>
              </a:tabLst>
            </a:pPr>
            <a:r>
              <a:rPr b="1" lang="en-US" sz="4400" spc="-1" strike="noStrike">
                <a:solidFill>
                  <a:srgbClr val="000000"/>
                </a:solidFill>
                <a:latin typeface="Tahoma"/>
                <a:ea typeface="Tahoma"/>
              </a:rPr>
              <a:t>Connecting OMG DDS with the  Unreal Engine</a:t>
            </a:r>
            <a:endParaRPr b="0" lang="en-US" sz="4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Res</a:t>
            </a:r>
            <a:r>
              <a:rPr b="1" lang="en-US" sz="2400" spc="-1" strike="noStrike">
                <a:solidFill>
                  <a:srgbClr val="ffffff"/>
                </a:solidFill>
                <a:latin typeface="Tahoma"/>
              </a:rPr>
              <a:t>our</a:t>
            </a:r>
            <a:r>
              <a:rPr b="1" lang="en-US" sz="2400" spc="-1" strike="noStrike">
                <a:solidFill>
                  <a:srgbClr val="ffffff"/>
                </a:solidFill>
                <a:latin typeface="Tahoma"/>
              </a:rPr>
              <a:t>ces</a:t>
            </a:r>
            <a:endParaRPr b="0" lang="en-US" sz="2400" spc="-1" strike="noStrike">
              <a:solidFill>
                <a:srgbClr val="000000"/>
              </a:solidFill>
              <a:latin typeface="Tahoma"/>
            </a:endParaRPr>
          </a:p>
        </p:txBody>
      </p:sp>
      <p:sp>
        <p:nvSpPr>
          <p:cNvPr id="697" name="PlaceHolder 2"/>
          <p:cNvSpPr>
            <a:spLocks noGrp="1"/>
          </p:cNvSpPr>
          <p:nvPr>
            <p:ph/>
          </p:nvPr>
        </p:nvSpPr>
        <p:spPr>
          <a:xfrm>
            <a:off x="370440" y="1695240"/>
            <a:ext cx="11775240" cy="4379040"/>
          </a:xfrm>
          <a:prstGeom prst="rect">
            <a:avLst/>
          </a:prstGeom>
          <a:noFill/>
          <a:ln w="9360">
            <a:noFill/>
          </a:ln>
        </p:spPr>
        <p:txBody>
          <a:bodyPr numCol="1" spcCol="0" anchor="t">
            <a:no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Plugin</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u="sng">
                <a:solidFill>
                  <a:srgbClr val="ff0000"/>
                </a:solidFill>
                <a:uFillTx/>
                <a:latin typeface="Arial Narrow"/>
                <a:ea typeface="Arial Narrow"/>
                <a:hlinkClick r:id="rId1"/>
              </a:rPr>
              <a:t>https://www.unrealengine.com/marketplace/en-US/product/simplified-real-time-data-sharing</a:t>
            </a:r>
            <a:endParaRPr b="0" lang="en-US" sz="2400" spc="-1" strike="noStrike">
              <a:solidFill>
                <a:srgbClr val="000000"/>
              </a:solidFill>
              <a:latin typeface="Tahoma"/>
            </a:endParaRPr>
          </a:p>
          <a:p>
            <a:pPr marL="457200" indent="-324000">
              <a:lnSpc>
                <a:spcPct val="100000"/>
              </a:lnSpc>
              <a:spcBef>
                <a:spcPts val="561"/>
              </a:spcBef>
              <a:buNone/>
              <a:tabLst>
                <a:tab algn="l" pos="0"/>
              </a:tabLst>
            </a:pP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tabLst>
                <a:tab algn="l" pos="0"/>
              </a:tabLst>
            </a:pPr>
            <a:r>
              <a:rPr b="0" lang="en-US" sz="2800" spc="-1" strike="noStrike">
                <a:solidFill>
                  <a:srgbClr val="000000"/>
                </a:solidFill>
                <a:latin typeface="Arial Narrow"/>
                <a:ea typeface="Arial Narrow"/>
              </a:rPr>
              <a:t>Case + Code</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tabLst>
                <a:tab algn="l" pos="0"/>
              </a:tabLst>
            </a:pPr>
            <a:r>
              <a:rPr b="0" lang="en-US" sz="2400" spc="-1" strike="noStrike" u="sng">
                <a:solidFill>
                  <a:srgbClr val="ff0000"/>
                </a:solidFill>
                <a:uFillTx/>
                <a:latin typeface="Arial Narrow"/>
                <a:ea typeface="Arial Narrow"/>
                <a:hlinkClick r:id="rId2"/>
              </a:rPr>
              <a:t>https://www.rti.com/developers/case-code/unrealengine-sim</a:t>
            </a:r>
            <a:endParaRPr b="0" lang="en-US" sz="2400" spc="-1" strike="noStrike">
              <a:solidFill>
                <a:srgbClr val="000000"/>
              </a:solidFill>
              <a:latin typeface="Tahoma"/>
            </a:endParaRPr>
          </a:p>
          <a:p>
            <a:pPr marL="457200" indent="-324000">
              <a:lnSpc>
                <a:spcPct val="100000"/>
              </a:lnSpc>
              <a:spcBef>
                <a:spcPts val="561"/>
              </a:spcBef>
              <a:buNone/>
              <a:tabLst>
                <a:tab algn="l" pos="0"/>
              </a:tabLst>
            </a:pP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tabLst>
                <a:tab algn="l" pos="0"/>
              </a:tabLst>
            </a:pPr>
            <a:r>
              <a:rPr b="0" lang="en-US" sz="2800" spc="-1" strike="noStrike">
                <a:solidFill>
                  <a:srgbClr val="000000"/>
                </a:solidFill>
                <a:latin typeface="Arial Narrow"/>
                <a:ea typeface="Arial Narrow"/>
              </a:rPr>
              <a:t>Plugin Tutorial</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tabLst>
                <a:tab algn="l" pos="0"/>
              </a:tabLst>
            </a:pPr>
            <a:r>
              <a:rPr b="0" lang="en-US" sz="2400" spc="-1" strike="noStrike" u="sng">
                <a:solidFill>
                  <a:srgbClr val="ff0000"/>
                </a:solidFill>
                <a:uFillTx/>
                <a:latin typeface="Arial Narrow"/>
                <a:ea typeface="Arial Narrow"/>
                <a:hlinkClick r:id="rId3"/>
              </a:rPr>
              <a:t>https://www.rti.com/hubfs/_Collateral/Simplified-Real-Time-Data-Sharing.pdf</a:t>
            </a:r>
            <a:r>
              <a:rPr b="0" lang="en-US" sz="2400" spc="-1" strike="noStrike">
                <a:solidFill>
                  <a:srgbClr val="000000"/>
                </a:solidFill>
                <a:latin typeface="Arial Narrow"/>
                <a:ea typeface="Arial Narrow"/>
              </a:rPr>
              <a:t>  </a:t>
            </a:r>
            <a:endParaRPr b="0" lang="en-US" sz="2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OMG DDS and Unreal Engine</a:t>
            </a:r>
            <a:endParaRPr b="0" lang="en-US" sz="2400" spc="-1" strike="noStrike">
              <a:solidFill>
                <a:srgbClr val="000000"/>
              </a:solidFill>
              <a:latin typeface="Tahoma"/>
            </a:endParaRPr>
          </a:p>
        </p:txBody>
      </p:sp>
      <p:sp>
        <p:nvSpPr>
          <p:cNvPr id="699" name="PlaceHolder 2"/>
          <p:cNvSpPr>
            <a:spLocks noGrp="1"/>
          </p:cNvSpPr>
          <p:nvPr>
            <p:ph/>
          </p:nvPr>
        </p:nvSpPr>
        <p:spPr>
          <a:xfrm>
            <a:off x="592920" y="1934640"/>
            <a:ext cx="10928160" cy="4008600"/>
          </a:xfrm>
          <a:prstGeom prst="rect">
            <a:avLst/>
          </a:prstGeom>
          <a:noFill/>
          <a:ln w="9360">
            <a:noFill/>
          </a:ln>
        </p:spPr>
        <p:txBody>
          <a:bodyPr numCol="1" spcCol="0" anchor="t">
            <a:no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Enables interoperability between Unreal engine and RTI Connext.</a:t>
            </a: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Easy to use because it is used as a blueprint functions.</a:t>
            </a: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Generation of Unreal types from dds types.</a:t>
            </a: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All code generated in C++, possibility to modify it.</a:t>
            </a:r>
            <a:endParaRPr b="0" lang="en-US" sz="2800" spc="-1" strike="noStrike">
              <a:solidFill>
                <a:srgbClr val="000000"/>
              </a:solidFill>
              <a:latin typeface="Arial Narrow"/>
            </a:endParaRPr>
          </a:p>
          <a:p>
            <a:pPr marL="457200" indent="-324000">
              <a:lnSpc>
                <a:spcPct val="100000"/>
              </a:lnSpc>
              <a:spcBef>
                <a:spcPts val="561"/>
              </a:spcBef>
              <a:buNone/>
              <a:tabLst>
                <a:tab algn="l" pos="0"/>
              </a:tabLst>
            </a:pPr>
            <a:endParaRPr b="0" lang="en-US" sz="28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Unreal Plugin</a:t>
            </a:r>
            <a:endParaRPr b="0" lang="en-US" sz="2800" spc="-1" strike="noStrike">
              <a:solidFill>
                <a:srgbClr val="000000"/>
              </a:solidFill>
              <a:latin typeface="Tahoma"/>
            </a:endParaRPr>
          </a:p>
        </p:txBody>
      </p:sp>
      <p:pic>
        <p:nvPicPr>
          <p:cNvPr id="701" name="Google Shape;719;p29" descr=""/>
          <p:cNvPicPr/>
          <p:nvPr/>
        </p:nvPicPr>
        <p:blipFill>
          <a:blip r:embed="rId1"/>
          <a:stretch/>
        </p:blipFill>
        <p:spPr>
          <a:xfrm>
            <a:off x="453240" y="1517040"/>
            <a:ext cx="11285280" cy="453456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title"/>
          </p:nvPr>
        </p:nvSpPr>
        <p:spPr>
          <a:xfrm>
            <a:off x="480240" y="0"/>
            <a:ext cx="11656080" cy="79452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Connecting an Unreal Engine simulation with DDS</a:t>
            </a:r>
            <a:endParaRPr b="0" lang="en-US" sz="2800" spc="-1" strike="noStrike">
              <a:solidFill>
                <a:srgbClr val="000000"/>
              </a:solidFill>
              <a:latin typeface="Tahoma"/>
            </a:endParaRPr>
          </a:p>
        </p:txBody>
      </p:sp>
      <p:sp>
        <p:nvSpPr>
          <p:cNvPr id="703" name="PlaceHolder 2"/>
          <p:cNvSpPr>
            <a:spLocks noGrp="1"/>
          </p:cNvSpPr>
          <p:nvPr>
            <p:ph/>
          </p:nvPr>
        </p:nvSpPr>
        <p:spPr>
          <a:xfrm>
            <a:off x="480240" y="1790280"/>
            <a:ext cx="11250360" cy="4331160"/>
          </a:xfrm>
          <a:prstGeom prst="rect">
            <a:avLst/>
          </a:prstGeom>
          <a:noFill/>
          <a:ln w="9360">
            <a:noFill/>
          </a:ln>
        </p:spPr>
        <p:txBody>
          <a:bodyPr numCol="1" spcCol="0" anchor="t">
            <a:noAutofit/>
          </a:bodyPr>
          <a:p>
            <a:pPr marL="457200" indent="-457200">
              <a:lnSpc>
                <a:spcPct val="150000"/>
              </a:lnSpc>
              <a:buClr>
                <a:srgbClr val="000000"/>
              </a:buClr>
              <a:buFont typeface="Wingdings" charset="2"/>
              <a:buChar char=""/>
            </a:pPr>
            <a:r>
              <a:rPr b="0" lang="en-US" sz="2800" spc="-1" strike="noStrike">
                <a:solidFill>
                  <a:srgbClr val="000000"/>
                </a:solidFill>
                <a:latin typeface="Arial Narrow"/>
                <a:ea typeface="Arial Narrow"/>
              </a:rPr>
              <a:t>Create Data Type and DDS entities in XML file</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Add Simplified Real-Time Data Sharing Plugin</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Add XML file to the Unreal Engine Project</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Generate Code to Subscribe or Publish Data</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Create the DDS Entities and publish data from Blueprint or Code</a:t>
            </a:r>
            <a:endParaRPr b="0" lang="en-US" sz="28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PlaceHolder 1"/>
          <p:cNvSpPr>
            <a:spLocks noGrp="1"/>
          </p:cNvSpPr>
          <p:nvPr>
            <p:ph type="title"/>
          </p:nvPr>
        </p:nvSpPr>
        <p:spPr>
          <a:xfrm>
            <a:off x="2345760" y="0"/>
            <a:ext cx="7416360" cy="67500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Lea</a:t>
            </a:r>
            <a:r>
              <a:rPr b="1" lang="en-US" sz="2800" spc="-1" strike="noStrike">
                <a:solidFill>
                  <a:srgbClr val="ffffff"/>
                </a:solidFill>
                <a:latin typeface="Tahoma"/>
              </a:rPr>
              <a:t>rnin</a:t>
            </a:r>
            <a:r>
              <a:rPr b="1" lang="en-US" sz="2800" spc="-1" strike="noStrike">
                <a:solidFill>
                  <a:srgbClr val="ffffff"/>
                </a:solidFill>
                <a:latin typeface="Tahoma"/>
              </a:rPr>
              <a:t>g </a:t>
            </a:r>
            <a:r>
              <a:rPr b="1" lang="en-US" sz="2800" spc="-1" strike="noStrike">
                <a:solidFill>
                  <a:srgbClr val="ffffff"/>
                </a:solidFill>
                <a:latin typeface="Tahoma"/>
              </a:rPr>
              <a:t>Obj</a:t>
            </a:r>
            <a:r>
              <a:rPr b="1" lang="en-US" sz="2800" spc="-1" strike="noStrike">
                <a:solidFill>
                  <a:srgbClr val="ffffff"/>
                </a:solidFill>
                <a:latin typeface="Tahoma"/>
              </a:rPr>
              <a:t>ecti</a:t>
            </a:r>
            <a:r>
              <a:rPr b="1" lang="en-US" sz="2800" spc="-1" strike="noStrike">
                <a:solidFill>
                  <a:srgbClr val="ffffff"/>
                </a:solidFill>
                <a:latin typeface="Tahoma"/>
              </a:rPr>
              <a:t>ves</a:t>
            </a:r>
            <a:endParaRPr b="0" lang="en-US" sz="2800" spc="-1" strike="noStrike">
              <a:solidFill>
                <a:srgbClr val="000000"/>
              </a:solidFill>
              <a:latin typeface="Tahoma"/>
            </a:endParaRPr>
          </a:p>
        </p:txBody>
      </p:sp>
      <p:sp>
        <p:nvSpPr>
          <p:cNvPr id="313" name="PlaceHolder 2"/>
          <p:cNvSpPr>
            <a:spLocks noGrp="1"/>
          </p:cNvSpPr>
          <p:nvPr>
            <p:ph/>
          </p:nvPr>
        </p:nvSpPr>
        <p:spPr>
          <a:xfrm>
            <a:off x="254160" y="1819080"/>
            <a:ext cx="11683800" cy="4152600"/>
          </a:xfrm>
          <a:prstGeom prst="rect">
            <a:avLst/>
          </a:prstGeom>
          <a:noFill/>
          <a:ln w="9360">
            <a:noFill/>
          </a:ln>
        </p:spPr>
        <p:txBody>
          <a:bodyPr numCol="1" spcCol="0" anchor="t">
            <a:normAutofit fontScale="68000"/>
          </a:bodyPr>
          <a:p>
            <a:pPr>
              <a:lnSpc>
                <a:spcPct val="100000"/>
              </a:lnSpc>
              <a:buNone/>
              <a:tabLst>
                <a:tab algn="l" pos="0"/>
              </a:tabLst>
            </a:pPr>
            <a:r>
              <a:rPr b="0" lang="en-US" sz="4000" spc="-1" strike="noStrike">
                <a:solidFill>
                  <a:srgbClr val="000000"/>
                </a:solidFill>
                <a:latin typeface="Arial Narrow"/>
                <a:ea typeface="Arial Narrow"/>
              </a:rPr>
              <a:t>At the end of this workshop, you will be able:</a:t>
            </a:r>
            <a:endParaRPr b="0" lang="en-US" sz="4000" spc="-1" strike="noStrike">
              <a:solidFill>
                <a:srgbClr val="000000"/>
              </a:solidFill>
              <a:latin typeface="Arial Narrow"/>
            </a:endParaRPr>
          </a:p>
          <a:p>
            <a:pPr>
              <a:lnSpc>
                <a:spcPct val="100000"/>
              </a:lnSpc>
              <a:spcBef>
                <a:spcPts val="561"/>
              </a:spcBef>
              <a:buNone/>
              <a:tabLst>
                <a:tab algn="l" pos="0"/>
              </a:tabLst>
            </a:pPr>
            <a:endParaRPr b="0" lang="en-US" sz="4000" spc="-1" strike="noStrike">
              <a:solidFill>
                <a:srgbClr val="000000"/>
              </a:solidFill>
              <a:latin typeface="Arial Narrow"/>
            </a:endParaRPr>
          </a:p>
          <a:p>
            <a:pPr marL="457200" indent="-457200">
              <a:lnSpc>
                <a:spcPct val="100000"/>
              </a:lnSpc>
              <a:spcBef>
                <a:spcPts val="561"/>
              </a:spcBef>
              <a:buClr>
                <a:srgbClr val="000000"/>
              </a:buClr>
              <a:buSzPct val="75000"/>
              <a:buFont typeface="Wingdings" charset="2"/>
              <a:buChar char=""/>
              <a:tabLst>
                <a:tab algn="l" pos="0"/>
              </a:tabLst>
            </a:pPr>
            <a:r>
              <a:rPr b="0" lang="en-US" sz="4000" spc="-1" strike="noStrike">
                <a:solidFill>
                  <a:srgbClr val="000000"/>
                </a:solidFill>
                <a:latin typeface="Arial Narrow"/>
                <a:ea typeface="Arial Narrow"/>
              </a:rPr>
              <a:t>Describe the components of OMG DDS first </a:t>
            </a:r>
            <a:r>
              <a:rPr b="0" lang="en-US" sz="4000" spc="-1" strike="noStrike">
                <a:solidFill>
                  <a:srgbClr val="000000"/>
                </a:solidFill>
                <a:latin typeface="Arial Narrow"/>
                <a:ea typeface="Arial Narrow"/>
              </a:rPr>
              <a:t>introduced in the Monday Tutorial.</a:t>
            </a:r>
            <a:endParaRPr b="0" lang="en-US" sz="4000" spc="-1" strike="noStrike">
              <a:solidFill>
                <a:srgbClr val="000000"/>
              </a:solidFill>
              <a:latin typeface="Arial Narrow"/>
            </a:endParaRPr>
          </a:p>
          <a:p>
            <a:pPr marL="457200" indent="-457200">
              <a:lnSpc>
                <a:spcPct val="100000"/>
              </a:lnSpc>
              <a:spcBef>
                <a:spcPts val="561"/>
              </a:spcBef>
              <a:buClr>
                <a:srgbClr val="000000"/>
              </a:buClr>
              <a:buSzPct val="75000"/>
              <a:buFont typeface="Wingdings" charset="2"/>
              <a:buChar char=""/>
              <a:tabLst>
                <a:tab algn="l" pos="0"/>
              </a:tabLst>
            </a:pPr>
            <a:r>
              <a:rPr b="0" lang="en-US" sz="4000" spc="-1" strike="noStrike">
                <a:solidFill>
                  <a:srgbClr val="000000"/>
                </a:solidFill>
                <a:latin typeface="Arial Narrow"/>
                <a:ea typeface="Arial Narrow"/>
              </a:rPr>
              <a:t>Compare the different Quality of Service (QoS) </a:t>
            </a:r>
            <a:r>
              <a:rPr b="0" lang="en-US" sz="4000" spc="-1" strike="noStrike">
                <a:solidFill>
                  <a:srgbClr val="000000"/>
                </a:solidFill>
                <a:latin typeface="Arial Narrow"/>
                <a:ea typeface="Arial Narrow"/>
              </a:rPr>
              <a:t>settings available in OMG DDS and describe how </a:t>
            </a:r>
            <a:r>
              <a:rPr b="0" lang="en-US" sz="4000" spc="-1" strike="noStrike">
                <a:solidFill>
                  <a:srgbClr val="000000"/>
                </a:solidFill>
                <a:latin typeface="Arial Narrow"/>
                <a:ea typeface="Arial Narrow"/>
              </a:rPr>
              <a:t>they interact.</a:t>
            </a:r>
            <a:endParaRPr b="0" lang="en-US" sz="4000" spc="-1" strike="noStrike">
              <a:solidFill>
                <a:srgbClr val="000000"/>
              </a:solidFill>
              <a:latin typeface="Arial Narrow"/>
            </a:endParaRPr>
          </a:p>
          <a:p>
            <a:pPr marL="457200" indent="-457200">
              <a:lnSpc>
                <a:spcPct val="100000"/>
              </a:lnSpc>
              <a:spcBef>
                <a:spcPts val="561"/>
              </a:spcBef>
              <a:buClr>
                <a:srgbClr val="000000"/>
              </a:buClr>
              <a:buSzPct val="75000"/>
              <a:buFont typeface="Wingdings" charset="2"/>
              <a:buChar char=""/>
              <a:tabLst>
                <a:tab algn="l" pos="0"/>
              </a:tabLst>
            </a:pPr>
            <a:r>
              <a:rPr b="0" lang="en-US" sz="4000" spc="-1" strike="noStrike">
                <a:solidFill>
                  <a:srgbClr val="000000"/>
                </a:solidFill>
                <a:latin typeface="Arial Narrow"/>
                <a:ea typeface="Arial Narrow"/>
              </a:rPr>
              <a:t>Connect devices within your system with a data </a:t>
            </a:r>
            <a:r>
              <a:rPr b="0" lang="en-US" sz="4000" spc="-1" strike="noStrike">
                <a:solidFill>
                  <a:srgbClr val="000000"/>
                </a:solidFill>
                <a:latin typeface="Arial Narrow"/>
                <a:ea typeface="Arial Narrow"/>
              </a:rPr>
              <a:t>model that allows for adaptability and future growth.</a:t>
            </a:r>
            <a:endParaRPr b="0" lang="en-US" sz="4000" spc="-1" strike="noStrike">
              <a:solidFill>
                <a:srgbClr val="000000"/>
              </a:solidFill>
              <a:latin typeface="Arial Narrow"/>
            </a:endParaRPr>
          </a:p>
          <a:p>
            <a:pPr marL="457200" indent="-457200">
              <a:lnSpc>
                <a:spcPct val="100000"/>
              </a:lnSpc>
              <a:spcBef>
                <a:spcPts val="561"/>
              </a:spcBef>
              <a:buClr>
                <a:srgbClr val="000000"/>
              </a:buClr>
              <a:buSzPct val="75000"/>
              <a:buFont typeface="Wingdings" charset="2"/>
              <a:buChar char=""/>
              <a:tabLst>
                <a:tab algn="l" pos="0"/>
              </a:tabLst>
            </a:pPr>
            <a:r>
              <a:rPr b="0" lang="en-US" sz="4000" spc="-1" strike="noStrike">
                <a:solidFill>
                  <a:srgbClr val="000000"/>
                </a:solidFill>
                <a:latin typeface="Arial Narrow"/>
                <a:ea typeface="Arial Narrow"/>
              </a:rPr>
              <a:t>To use OMG DDS within the Unreal Engines and </a:t>
            </a:r>
            <a:r>
              <a:rPr b="0" lang="en-US" sz="4000" spc="-1" strike="noStrike">
                <a:solidFill>
                  <a:srgbClr val="000000"/>
                </a:solidFill>
                <a:latin typeface="Arial Narrow"/>
                <a:ea typeface="Arial Narrow"/>
              </a:rPr>
              <a:t>Unity.</a:t>
            </a:r>
            <a:endParaRPr b="0" lang="en-US" sz="4000" spc="-1" strike="noStrike">
              <a:solidFill>
                <a:srgbClr val="000000"/>
              </a:solidFill>
              <a:latin typeface="Arial Narrow"/>
            </a:endParaRPr>
          </a:p>
          <a:p>
            <a:pPr marL="457200" indent="-457200">
              <a:lnSpc>
                <a:spcPct val="100000"/>
              </a:lnSpc>
              <a:spcBef>
                <a:spcPts val="561"/>
              </a:spcBef>
              <a:buClr>
                <a:srgbClr val="000000"/>
              </a:buClr>
              <a:buSzPct val="75000"/>
              <a:buFont typeface="Wingdings" charset="2"/>
              <a:buChar char=""/>
              <a:tabLst>
                <a:tab algn="l" pos="0"/>
              </a:tabLst>
            </a:pPr>
            <a:r>
              <a:rPr b="0" lang="en-US" sz="4000" spc="-1" strike="noStrike">
                <a:solidFill>
                  <a:srgbClr val="000000"/>
                </a:solidFill>
                <a:latin typeface="Arial Narrow"/>
                <a:ea typeface="Arial Narrow"/>
              </a:rPr>
              <a:t>To connect applications through a WAN</a:t>
            </a:r>
            <a:endParaRPr b="0" lang="en-US" sz="4000" spc="-1" strike="noStrike">
              <a:solidFill>
                <a:srgbClr val="000000"/>
              </a:solidFill>
              <a:latin typeface="Arial Narrow"/>
            </a:endParaRPr>
          </a:p>
          <a:p>
            <a:pPr>
              <a:lnSpc>
                <a:spcPct val="100000"/>
              </a:lnSpc>
              <a:spcBef>
                <a:spcPts val="561"/>
              </a:spcBef>
              <a:buNone/>
              <a:tabLst>
                <a:tab algn="l" pos="0"/>
              </a:tabLst>
            </a:pPr>
            <a:endParaRPr b="0" lang="en-US" sz="40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Creating the Example</a:t>
            </a:r>
            <a:endParaRPr b="0" lang="en-US" sz="2400" spc="-1" strike="noStrike">
              <a:solidFill>
                <a:srgbClr val="000000"/>
              </a:solidFill>
              <a:latin typeface="Tahoma"/>
            </a:endParaRPr>
          </a:p>
        </p:txBody>
      </p:sp>
      <p:sp>
        <p:nvSpPr>
          <p:cNvPr id="705" name="PlaceHolder 2"/>
          <p:cNvSpPr>
            <a:spLocks noGrp="1"/>
          </p:cNvSpPr>
          <p:nvPr>
            <p:ph/>
          </p:nvPr>
        </p:nvSpPr>
        <p:spPr>
          <a:xfrm>
            <a:off x="294840" y="1742040"/>
            <a:ext cx="3487680" cy="2998080"/>
          </a:xfrm>
          <a:prstGeom prst="rect">
            <a:avLst/>
          </a:prstGeom>
          <a:noFill/>
          <a:ln w="9360">
            <a:noFill/>
          </a:ln>
        </p:spPr>
        <p:txBody>
          <a:bodyPr numCol="1" spcCol="0" anchor="t">
            <a:no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Example based on the Games -&gt; Vehicle example </a:t>
            </a:r>
            <a:endParaRPr b="0" lang="en-US" sz="2800" spc="-1" strike="noStrike">
              <a:solidFill>
                <a:srgbClr val="000000"/>
              </a:solidFill>
              <a:latin typeface="Arial Narrow"/>
            </a:endParaRPr>
          </a:p>
        </p:txBody>
      </p:sp>
      <p:pic>
        <p:nvPicPr>
          <p:cNvPr id="706" name="Google Shape;732;p31" descr=""/>
          <p:cNvPicPr/>
          <p:nvPr/>
        </p:nvPicPr>
        <p:blipFill>
          <a:blip r:embed="rId1"/>
          <a:stretch/>
        </p:blipFill>
        <p:spPr>
          <a:xfrm>
            <a:off x="3967560" y="2030760"/>
            <a:ext cx="7770600" cy="4124160"/>
          </a:xfrm>
          <a:prstGeom prst="rect">
            <a:avLst/>
          </a:prstGeom>
          <a:ln w="0">
            <a:noFill/>
          </a:ln>
        </p:spPr>
      </p:pic>
      <p:pic>
        <p:nvPicPr>
          <p:cNvPr id="707" name="Google Shape;733;p31" descr=""/>
          <p:cNvPicPr/>
          <p:nvPr/>
        </p:nvPicPr>
        <p:blipFill>
          <a:blip r:embed="rId2"/>
          <a:stretch/>
        </p:blipFill>
        <p:spPr>
          <a:xfrm>
            <a:off x="730080" y="4018320"/>
            <a:ext cx="3052080" cy="162288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Initial</a:t>
            </a:r>
            <a:r>
              <a:rPr b="1" lang="en-US" sz="2400" spc="-1" strike="noStrike">
                <a:solidFill>
                  <a:srgbClr val="ffffff"/>
                </a:solidFill>
                <a:latin typeface="Tahoma"/>
              </a:rPr>
              <a:t>izatio</a:t>
            </a:r>
            <a:r>
              <a:rPr b="1" lang="en-US" sz="2400" spc="-1" strike="noStrike">
                <a:solidFill>
                  <a:srgbClr val="ffffff"/>
                </a:solidFill>
                <a:latin typeface="Tahoma"/>
              </a:rPr>
              <a:t>n</a:t>
            </a:r>
            <a:endParaRPr b="0" lang="en-US" sz="2400" spc="-1" strike="noStrike">
              <a:solidFill>
                <a:srgbClr val="000000"/>
              </a:solidFill>
              <a:latin typeface="Tahoma"/>
            </a:endParaRPr>
          </a:p>
        </p:txBody>
      </p:sp>
      <p:pic>
        <p:nvPicPr>
          <p:cNvPr id="709" name="Google Shape;740;p32" descr=""/>
          <p:cNvPicPr/>
          <p:nvPr/>
        </p:nvPicPr>
        <p:blipFill>
          <a:blip r:embed="rId1"/>
          <a:stretch/>
        </p:blipFill>
        <p:spPr>
          <a:xfrm>
            <a:off x="1578600" y="2278080"/>
            <a:ext cx="9246240" cy="269892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Publishing Data</a:t>
            </a:r>
            <a:endParaRPr b="0" lang="en-US" sz="2400" spc="-1" strike="noStrike">
              <a:solidFill>
                <a:srgbClr val="000000"/>
              </a:solidFill>
              <a:latin typeface="Tahoma"/>
            </a:endParaRPr>
          </a:p>
        </p:txBody>
      </p:sp>
      <p:pic>
        <p:nvPicPr>
          <p:cNvPr id="711" name="Google Shape;746;p33" descr=""/>
          <p:cNvPicPr/>
          <p:nvPr/>
        </p:nvPicPr>
        <p:blipFill>
          <a:blip r:embed="rId1"/>
          <a:stretch/>
        </p:blipFill>
        <p:spPr>
          <a:xfrm>
            <a:off x="487800" y="1932840"/>
            <a:ext cx="10928160" cy="3266280"/>
          </a:xfrm>
          <a:prstGeom prst="rect">
            <a:avLst/>
          </a:prstGeom>
          <a:ln w="9525">
            <a:noFill/>
          </a:ln>
        </p:spPr>
      </p:pic>
      <p:sp>
        <p:nvSpPr>
          <p:cNvPr id="712" name="Google Shape;747;p33"/>
          <p:cNvSpPr/>
          <p:nvPr/>
        </p:nvSpPr>
        <p:spPr>
          <a:xfrm>
            <a:off x="6592320" y="2665440"/>
            <a:ext cx="2288880" cy="2533680"/>
          </a:xfrm>
          <a:prstGeom prst="roundRect">
            <a:avLst>
              <a:gd name="adj" fmla="val 16667"/>
            </a:avLst>
          </a:prstGeom>
          <a:noFill/>
          <a:ln w="76200">
            <a:solidFill>
              <a:srgbClr val="00ff00"/>
            </a:solidFill>
            <a:round/>
          </a:ln>
        </p:spPr>
        <p:style>
          <a:lnRef idx="0"/>
          <a:fillRef idx="0"/>
          <a:effectRef idx="0"/>
          <a:fontRef idx="minor"/>
        </p:style>
        <p:txBody>
          <a:bodyPr tIns="91440" bIns="91440" anchor="b">
            <a:noAutofit/>
          </a:bodyPr>
          <a:p>
            <a:pPr algn="ctr">
              <a:lnSpc>
                <a:spcPct val="100000"/>
              </a:lnSpc>
              <a:buNone/>
              <a:tabLst>
                <a:tab algn="l" pos="0"/>
              </a:tabLst>
            </a:pPr>
            <a:r>
              <a:rPr b="0" lang="en-US" sz="3200" spc="-1" strike="noStrike">
                <a:solidFill>
                  <a:srgbClr val="ffffff"/>
                </a:solidFill>
                <a:latin typeface="Tahoma"/>
              </a:rPr>
              <a:t>Create Data Sample</a:t>
            </a:r>
            <a:endParaRPr b="0" lang="en-US" sz="3200" spc="-1" strike="noStrike">
              <a:latin typeface="Arial"/>
            </a:endParaRPr>
          </a:p>
        </p:txBody>
      </p:sp>
      <p:sp>
        <p:nvSpPr>
          <p:cNvPr id="713" name="Google Shape;748;p33"/>
          <p:cNvSpPr/>
          <p:nvPr/>
        </p:nvSpPr>
        <p:spPr>
          <a:xfrm>
            <a:off x="9127080" y="1932840"/>
            <a:ext cx="2288880" cy="1782360"/>
          </a:xfrm>
          <a:prstGeom prst="roundRect">
            <a:avLst>
              <a:gd name="adj" fmla="val 16667"/>
            </a:avLst>
          </a:prstGeom>
          <a:noFill/>
          <a:ln w="76200">
            <a:solidFill>
              <a:srgbClr val="00ff00"/>
            </a:solidFill>
            <a:round/>
          </a:ln>
        </p:spPr>
        <p:style>
          <a:lnRef idx="0"/>
          <a:fillRef idx="0"/>
          <a:effectRef idx="0"/>
          <a:fontRef idx="minor"/>
        </p:style>
        <p:txBody>
          <a:bodyPr tIns="91440" bIns="91440" anchor="b">
            <a:noAutofit/>
          </a:bodyPr>
          <a:p>
            <a:pPr algn="ctr">
              <a:lnSpc>
                <a:spcPct val="100000"/>
              </a:lnSpc>
              <a:buNone/>
              <a:tabLst>
                <a:tab algn="l" pos="0"/>
              </a:tabLst>
            </a:pPr>
            <a:r>
              <a:rPr b="0" lang="en-US" sz="3200" spc="-1" strike="noStrike">
                <a:solidFill>
                  <a:srgbClr val="ffffff"/>
                </a:solidFill>
                <a:latin typeface="Tahoma"/>
              </a:rPr>
              <a:t>Send Data Sample</a:t>
            </a:r>
            <a:endParaRPr b="0" lang="en-US" sz="3200" spc="-1" strike="noStrike">
              <a:latin typeface="Arial"/>
            </a:endParaRPr>
          </a:p>
        </p:txBody>
      </p:sp>
    </p:spTree>
  </p:cSld>
  <mc:AlternateContent>
    <mc:Choice Requires="p14">
      <p:transition spd="slow" p14:dur="2000"/>
    </mc:Choice>
    <mc:Fallback>
      <p:transition spd="slow"/>
    </mc:Fallback>
  </mc:AlternateContent>
  <p:timing>
    <p:tnLst>
      <p:par>
        <p:cTn id="348" dur="indefinite" restart="never" nodeType="tmRoot">
          <p:childTnLst>
            <p:seq>
              <p:cTn id="349" dur="indefinite" nodeType="mainSeq">
                <p:childTnLst>
                  <p:par>
                    <p:cTn id="350" fill="hold">
                      <p:stCondLst>
                        <p:cond delay="indefinite"/>
                      </p:stCondLst>
                      <p:childTnLst>
                        <p:par>
                          <p:cTn id="351" fill="hold">
                            <p:stCondLst>
                              <p:cond delay="0"/>
                            </p:stCondLst>
                            <p:childTnLst>
                              <p:par>
                                <p:cTn id="352" nodeType="clickEffect" fill="hold" presetClass="entr" presetID="1">
                                  <p:stCondLst>
                                    <p:cond delay="0"/>
                                  </p:stCondLst>
                                  <p:childTnLst>
                                    <p:set>
                                      <p:cBhvr>
                                        <p:cTn id="353" dur="1" fill="hold">
                                          <p:stCondLst>
                                            <p:cond delay="0"/>
                                          </p:stCondLst>
                                        </p:cTn>
                                        <p:tgtEl>
                                          <p:spTgt spid="712"/>
                                        </p:tgtEl>
                                        <p:attrNameLst>
                                          <p:attrName>style.visibility</p:attrName>
                                        </p:attrNameLst>
                                      </p:cBhvr>
                                      <p:to>
                                        <p:strVal val="visible"/>
                                      </p:to>
                                    </p:set>
                                  </p:childTnLst>
                                </p:cTn>
                              </p:par>
                            </p:childTnLst>
                          </p:cTn>
                        </p:par>
                      </p:childTnLst>
                    </p:cTn>
                  </p:par>
                  <p:par>
                    <p:cTn id="354" fill="hold">
                      <p:stCondLst>
                        <p:cond delay="indefinite"/>
                      </p:stCondLst>
                      <p:childTnLst>
                        <p:par>
                          <p:cTn id="355" fill="hold">
                            <p:stCondLst>
                              <p:cond delay="0"/>
                            </p:stCondLst>
                            <p:childTnLst>
                              <p:par>
                                <p:cTn id="356" nodeType="clickEffect" fill="hold" presetClass="entr" presetID="1">
                                  <p:stCondLst>
                                    <p:cond delay="0"/>
                                  </p:stCondLst>
                                  <p:childTnLst>
                                    <p:set>
                                      <p:cBhvr>
                                        <p:cTn id="357" dur="1" fill="hold">
                                          <p:stCondLst>
                                            <p:cond delay="0"/>
                                          </p:stCondLst>
                                        </p:cTn>
                                        <p:tgtEl>
                                          <p:spTgt spid="7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4"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DEMO 5: Creating the Example Step by Step  </a:t>
            </a:r>
            <a:endParaRPr b="0" lang="en-US" sz="2400" spc="-1" strike="noStrike">
              <a:solidFill>
                <a:srgbClr val="000000"/>
              </a:solidFill>
              <a:latin typeface="Tahoma"/>
            </a:endParaRPr>
          </a:p>
        </p:txBody>
      </p:sp>
      <p:sp>
        <p:nvSpPr>
          <p:cNvPr id="715" name="PlaceHolder 2"/>
          <p:cNvSpPr>
            <a:spLocks noGrp="1"/>
          </p:cNvSpPr>
          <p:nvPr>
            <p:ph/>
          </p:nvPr>
        </p:nvSpPr>
        <p:spPr>
          <a:xfrm>
            <a:off x="592920" y="1674720"/>
            <a:ext cx="10928160" cy="4268520"/>
          </a:xfrm>
          <a:prstGeom prst="rect">
            <a:avLst/>
          </a:prstGeom>
          <a:noFill/>
          <a:ln w="9360">
            <a:noFill/>
          </a:ln>
        </p:spPr>
        <p:txBody>
          <a:bodyPr numCol="1" spcCol="0" anchor="t">
            <a:no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Creating an Unreal Engine Application publishing DDS data based on the Unreal Engine vehicle example. </a:t>
            </a:r>
            <a:endParaRPr b="0" lang="en-US" sz="2800" spc="-1" strike="noStrike">
              <a:solidFill>
                <a:srgbClr val="000000"/>
              </a:solidFill>
              <a:latin typeface="Arial Narrow"/>
            </a:endParaRPr>
          </a:p>
        </p:txBody>
      </p:sp>
      <p:pic>
        <p:nvPicPr>
          <p:cNvPr id="716" name="Google Shape;755;p34" descr=""/>
          <p:cNvPicPr/>
          <p:nvPr/>
        </p:nvPicPr>
        <p:blipFill>
          <a:blip r:embed="rId1"/>
          <a:stretch/>
        </p:blipFill>
        <p:spPr>
          <a:xfrm>
            <a:off x="2849040" y="2816640"/>
            <a:ext cx="6675840" cy="356040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7" name="PlaceHolder 1"/>
          <p:cNvSpPr>
            <a:spLocks noGrp="1"/>
          </p:cNvSpPr>
          <p:nvPr>
            <p:ph type="title"/>
          </p:nvPr>
        </p:nvSpPr>
        <p:spPr>
          <a:xfrm>
            <a:off x="1523880" y="1523880"/>
            <a:ext cx="9143640" cy="1375920"/>
          </a:xfrm>
          <a:prstGeom prst="rect">
            <a:avLst/>
          </a:prstGeom>
          <a:noFill/>
          <a:ln w="9360">
            <a:noFill/>
          </a:ln>
        </p:spPr>
        <p:txBody>
          <a:bodyPr numCol="1" spcCol="0" anchor="t">
            <a:normAutofit/>
          </a:bodyPr>
          <a:p>
            <a:pPr algn="ctr">
              <a:lnSpc>
                <a:spcPct val="100000"/>
              </a:lnSpc>
              <a:buNone/>
              <a:tabLst>
                <a:tab algn="l" pos="0"/>
              </a:tabLst>
            </a:pPr>
            <a:r>
              <a:rPr b="1" lang="en-US" sz="6000" spc="-1" strike="noStrike">
                <a:solidFill>
                  <a:srgbClr val="000000"/>
                </a:solidFill>
                <a:latin typeface="Tahoma"/>
                <a:ea typeface="Tahoma"/>
              </a:rPr>
              <a:t>BREAK</a:t>
            </a:r>
            <a:endParaRPr b="0" lang="en-US" sz="60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PlaceHolder 1"/>
          <p:cNvSpPr>
            <a:spLocks noGrp="1"/>
          </p:cNvSpPr>
          <p:nvPr>
            <p:ph type="title"/>
          </p:nvPr>
        </p:nvSpPr>
        <p:spPr>
          <a:xfrm>
            <a:off x="1523880" y="2036160"/>
            <a:ext cx="9143640" cy="2387520"/>
          </a:xfrm>
          <a:prstGeom prst="rect">
            <a:avLst/>
          </a:prstGeom>
          <a:noFill/>
          <a:ln w="9360">
            <a:noFill/>
          </a:ln>
        </p:spPr>
        <p:txBody>
          <a:bodyPr numCol="1" spcCol="0" anchor="b">
            <a:noAutofit/>
          </a:bodyPr>
          <a:p>
            <a:pPr algn="ctr">
              <a:lnSpc>
                <a:spcPct val="100000"/>
              </a:lnSpc>
              <a:buNone/>
              <a:tabLst>
                <a:tab algn="l" pos="0"/>
              </a:tabLst>
            </a:pPr>
            <a:r>
              <a:rPr b="1" lang="en-US" sz="4400" spc="-1" strike="noStrike">
                <a:solidFill>
                  <a:srgbClr val="000000"/>
                </a:solidFill>
                <a:latin typeface="Tahoma"/>
                <a:ea typeface="Tahoma"/>
              </a:rPr>
              <a:t>Connecting OMG DDS with Unity</a:t>
            </a:r>
            <a:endParaRPr b="0" lang="en-US" sz="4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Resources</a:t>
            </a:r>
            <a:endParaRPr b="0" lang="en-US" sz="2400" spc="-1" strike="noStrike">
              <a:solidFill>
                <a:srgbClr val="000000"/>
              </a:solidFill>
              <a:latin typeface="Tahoma"/>
            </a:endParaRPr>
          </a:p>
        </p:txBody>
      </p:sp>
      <p:sp>
        <p:nvSpPr>
          <p:cNvPr id="720" name="PlaceHolder 2"/>
          <p:cNvSpPr>
            <a:spLocks noGrp="1"/>
          </p:cNvSpPr>
          <p:nvPr>
            <p:ph/>
          </p:nvPr>
        </p:nvSpPr>
        <p:spPr>
          <a:xfrm>
            <a:off x="592920" y="2069280"/>
            <a:ext cx="10928160" cy="3873960"/>
          </a:xfrm>
          <a:prstGeom prst="rect">
            <a:avLst/>
          </a:prstGeom>
          <a:noFill/>
          <a:ln w="9360">
            <a:noFill/>
          </a:ln>
        </p:spPr>
        <p:txBody>
          <a:bodyPr numCol="1" spcCol="0" anchor="t">
            <a:noAutofit/>
          </a:bodyPr>
          <a:p>
            <a:pPr marL="457200" indent="-324000">
              <a:lnSpc>
                <a:spcPct val="100000"/>
              </a:lnSpc>
              <a:buNone/>
              <a:tabLst>
                <a:tab algn="l" pos="0"/>
              </a:tabLst>
            </a:pP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tabLst>
                <a:tab algn="l" pos="0"/>
              </a:tabLst>
            </a:pPr>
            <a:r>
              <a:rPr b="0" lang="en-US" sz="2800" spc="-1" strike="noStrike">
                <a:solidFill>
                  <a:srgbClr val="000000"/>
                </a:solidFill>
                <a:latin typeface="Arial Narrow"/>
                <a:ea typeface="Arial Narrow"/>
              </a:rPr>
              <a:t>Case + Code</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tabLst>
                <a:tab algn="l" pos="0"/>
              </a:tabLst>
            </a:pPr>
            <a:r>
              <a:rPr b="0" lang="en-US" sz="2400" spc="-1" strike="noStrike" u="sng">
                <a:solidFill>
                  <a:srgbClr val="ff0000"/>
                </a:solidFill>
                <a:uFillTx/>
                <a:latin typeface="Arial Narrow"/>
                <a:ea typeface="Arial Narrow"/>
                <a:hlinkClick r:id="rId1"/>
              </a:rPr>
              <a:t>https://www.rti.com/developers/case-code/unity-gaming</a:t>
            </a:r>
            <a:r>
              <a:rPr b="0" lang="en-US" sz="2400" spc="-1" strike="noStrike">
                <a:solidFill>
                  <a:srgbClr val="000000"/>
                </a:solidFill>
                <a:latin typeface="Arial Narrow"/>
                <a:ea typeface="Arial Narrow"/>
              </a:rPr>
              <a:t> </a:t>
            </a:r>
            <a:endParaRPr b="0" lang="en-US" sz="2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PlaceHolder 1"/>
          <p:cNvSpPr>
            <a:spLocks noGrp="1"/>
          </p:cNvSpPr>
          <p:nvPr>
            <p:ph type="title"/>
          </p:nvPr>
        </p:nvSpPr>
        <p:spPr>
          <a:xfrm>
            <a:off x="1896480" y="0"/>
            <a:ext cx="8704080" cy="79452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Connecting an Unity simulation with DDS</a:t>
            </a:r>
            <a:endParaRPr b="0" lang="en-US" sz="2800" spc="-1" strike="noStrike">
              <a:solidFill>
                <a:srgbClr val="000000"/>
              </a:solidFill>
              <a:latin typeface="Tahoma"/>
            </a:endParaRPr>
          </a:p>
        </p:txBody>
      </p:sp>
      <p:sp>
        <p:nvSpPr>
          <p:cNvPr id="722" name="PlaceHolder 2"/>
          <p:cNvSpPr>
            <a:spLocks noGrp="1"/>
          </p:cNvSpPr>
          <p:nvPr>
            <p:ph/>
          </p:nvPr>
        </p:nvSpPr>
        <p:spPr>
          <a:xfrm>
            <a:off x="480240" y="1790280"/>
            <a:ext cx="11250360" cy="4331160"/>
          </a:xfrm>
          <a:prstGeom prst="rect">
            <a:avLst/>
          </a:prstGeom>
          <a:noFill/>
          <a:ln w="9360">
            <a:noFill/>
          </a:ln>
        </p:spPr>
        <p:txBody>
          <a:bodyPr numCol="1" spcCol="0" anchor="t">
            <a:noAutofit/>
          </a:bodyPr>
          <a:p>
            <a:pPr marL="457200" indent="-457200">
              <a:lnSpc>
                <a:spcPct val="150000"/>
              </a:lnSpc>
              <a:buClr>
                <a:srgbClr val="000000"/>
              </a:buClr>
              <a:buFont typeface="Wingdings" charset="2"/>
              <a:buChar char=""/>
            </a:pPr>
            <a:r>
              <a:rPr b="0" lang="en-US" sz="2800" spc="-1" strike="noStrike">
                <a:solidFill>
                  <a:srgbClr val="000000"/>
                </a:solidFill>
                <a:latin typeface="Arial Narrow"/>
                <a:ea typeface="Arial Narrow"/>
              </a:rPr>
              <a:t>Create Data Type and DDS entities in XML file</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Add XML file to the Unity project</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Add DDS assemblies to the Unity project</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Create Scripts to subscribe or publish data</a:t>
            </a:r>
            <a:endParaRPr b="0" lang="en-US" sz="2800" spc="-1" strike="noStrike">
              <a:solidFill>
                <a:srgbClr val="000000"/>
              </a:solidFill>
              <a:latin typeface="Arial Narrow"/>
            </a:endParaRPr>
          </a:p>
          <a:p>
            <a:pPr marL="457200" indent="-457200">
              <a:lnSpc>
                <a:spcPct val="150000"/>
              </a:lnSpc>
              <a:spcBef>
                <a:spcPts val="561"/>
              </a:spcBef>
              <a:buClr>
                <a:srgbClr val="000000"/>
              </a:buClr>
              <a:buFont typeface="Wingdings" charset="2"/>
              <a:buChar char=""/>
            </a:pPr>
            <a:r>
              <a:rPr b="0" lang="en-US" sz="2800" spc="-1" strike="noStrike">
                <a:solidFill>
                  <a:srgbClr val="000000"/>
                </a:solidFill>
                <a:latin typeface="Arial Narrow"/>
                <a:ea typeface="Arial Narrow"/>
              </a:rPr>
              <a:t>Attached script to the desired object</a:t>
            </a:r>
            <a:endParaRPr b="0" lang="en-US" sz="2800" spc="-1" strike="noStrike">
              <a:solidFill>
                <a:srgbClr val="000000"/>
              </a:solidFill>
              <a:latin typeface="Arial Narrow"/>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Example Project</a:t>
            </a:r>
            <a:endParaRPr b="0" lang="en-US" sz="2400" spc="-1" strike="noStrike">
              <a:solidFill>
                <a:srgbClr val="000000"/>
              </a:solidFill>
              <a:latin typeface="Tahoma"/>
            </a:endParaRPr>
          </a:p>
        </p:txBody>
      </p:sp>
      <p:sp>
        <p:nvSpPr>
          <p:cNvPr id="724" name="PlaceHolder 2"/>
          <p:cNvSpPr>
            <a:spLocks noGrp="1"/>
          </p:cNvSpPr>
          <p:nvPr>
            <p:ph/>
          </p:nvPr>
        </p:nvSpPr>
        <p:spPr>
          <a:xfrm>
            <a:off x="294840" y="1742040"/>
            <a:ext cx="3487680" cy="2998080"/>
          </a:xfrm>
          <a:prstGeom prst="rect">
            <a:avLst/>
          </a:prstGeom>
          <a:noFill/>
          <a:ln w="9360">
            <a:noFill/>
          </a:ln>
        </p:spPr>
        <p:txBody>
          <a:bodyPr numCol="1" spcCol="0" anchor="t">
            <a:no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Example based on the Test Track example</a:t>
            </a:r>
            <a:endParaRPr b="0" lang="en-US" sz="2800" spc="-1" strike="noStrike">
              <a:solidFill>
                <a:srgbClr val="000000"/>
              </a:solidFill>
              <a:latin typeface="Arial Narrow"/>
            </a:endParaRPr>
          </a:p>
        </p:txBody>
      </p:sp>
      <p:pic>
        <p:nvPicPr>
          <p:cNvPr id="725" name="Google Shape;784;p39" descr=""/>
          <p:cNvPicPr/>
          <p:nvPr/>
        </p:nvPicPr>
        <p:blipFill>
          <a:blip r:embed="rId1"/>
          <a:stretch/>
        </p:blipFill>
        <p:spPr>
          <a:xfrm>
            <a:off x="117000" y="3723480"/>
            <a:ext cx="3843000" cy="2257560"/>
          </a:xfrm>
          <a:prstGeom prst="rect">
            <a:avLst/>
          </a:prstGeom>
          <a:ln w="0">
            <a:noFill/>
          </a:ln>
        </p:spPr>
      </p:pic>
      <p:pic>
        <p:nvPicPr>
          <p:cNvPr id="726" name="Google Shape;785;p39" descr=""/>
          <p:cNvPicPr/>
          <p:nvPr/>
        </p:nvPicPr>
        <p:blipFill>
          <a:blip r:embed="rId2"/>
          <a:stretch/>
        </p:blipFill>
        <p:spPr>
          <a:xfrm>
            <a:off x="3960360" y="1742040"/>
            <a:ext cx="7939800" cy="427860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PlaceHolder 1"/>
          <p:cNvSpPr>
            <a:spLocks noGrp="1"/>
          </p:cNvSpPr>
          <p:nvPr>
            <p:ph type="title"/>
          </p:nvPr>
        </p:nvSpPr>
        <p:spPr>
          <a:xfrm>
            <a:off x="2345760" y="0"/>
            <a:ext cx="741672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Initi</a:t>
            </a:r>
            <a:r>
              <a:rPr b="1" lang="en-US" sz="2400" spc="-1" strike="noStrike">
                <a:solidFill>
                  <a:srgbClr val="ffffff"/>
                </a:solidFill>
                <a:latin typeface="Tahoma"/>
              </a:rPr>
              <a:t>alizi</a:t>
            </a:r>
            <a:r>
              <a:rPr b="1" lang="en-US" sz="2400" spc="-1" strike="noStrike">
                <a:solidFill>
                  <a:srgbClr val="ffffff"/>
                </a:solidFill>
                <a:latin typeface="Tahoma"/>
              </a:rPr>
              <a:t>ng </a:t>
            </a:r>
            <a:r>
              <a:rPr b="1" lang="en-US" sz="2400" spc="-1" strike="noStrike">
                <a:solidFill>
                  <a:srgbClr val="ffffff"/>
                </a:solidFill>
                <a:latin typeface="Tahoma"/>
              </a:rPr>
              <a:t>and </a:t>
            </a:r>
            <a:r>
              <a:rPr b="1" lang="en-US" sz="2400" spc="-1" strike="noStrike">
                <a:solidFill>
                  <a:srgbClr val="ffffff"/>
                </a:solidFill>
                <a:latin typeface="Tahoma"/>
              </a:rPr>
              <a:t>Publ</a:t>
            </a:r>
            <a:r>
              <a:rPr b="1" lang="en-US" sz="2400" spc="-1" strike="noStrike">
                <a:solidFill>
                  <a:srgbClr val="ffffff"/>
                </a:solidFill>
                <a:latin typeface="Tahoma"/>
              </a:rPr>
              <a:t>ishin</a:t>
            </a:r>
            <a:r>
              <a:rPr b="1" lang="en-US" sz="2400" spc="-1" strike="noStrike">
                <a:solidFill>
                  <a:srgbClr val="ffffff"/>
                </a:solidFill>
                <a:latin typeface="Tahoma"/>
              </a:rPr>
              <a:t>g </a:t>
            </a:r>
            <a:r>
              <a:rPr b="1" lang="en-US" sz="2400" spc="-1" strike="noStrike">
                <a:solidFill>
                  <a:srgbClr val="ffffff"/>
                </a:solidFill>
                <a:latin typeface="Tahoma"/>
              </a:rPr>
              <a:t>Data</a:t>
            </a:r>
            <a:endParaRPr b="0" lang="en-US" sz="2400" spc="-1" strike="noStrike">
              <a:solidFill>
                <a:srgbClr val="000000"/>
              </a:solidFill>
              <a:latin typeface="Tahoma"/>
            </a:endParaRPr>
          </a:p>
        </p:txBody>
      </p:sp>
      <p:pic>
        <p:nvPicPr>
          <p:cNvPr id="728" name="Google Shape;792;g254c853c633_0_8" descr=""/>
          <p:cNvPicPr/>
          <p:nvPr/>
        </p:nvPicPr>
        <p:blipFill>
          <a:blip r:embed="rId1"/>
          <a:stretch/>
        </p:blipFill>
        <p:spPr>
          <a:xfrm>
            <a:off x="1434960" y="1683000"/>
            <a:ext cx="8393040" cy="4520160"/>
          </a:xfrm>
          <a:prstGeom prst="rect">
            <a:avLst/>
          </a:prstGeom>
          <a:ln w="0">
            <a:noFill/>
          </a:ln>
        </p:spPr>
      </p:pic>
      <p:sp>
        <p:nvSpPr>
          <p:cNvPr id="729" name="Google Shape;793;g254c853c633_0_8"/>
          <p:cNvSpPr/>
          <p:nvPr/>
        </p:nvSpPr>
        <p:spPr>
          <a:xfrm>
            <a:off x="1293840" y="4838760"/>
            <a:ext cx="2430360" cy="1364040"/>
          </a:xfrm>
          <a:prstGeom prst="roundRect">
            <a:avLst>
              <a:gd name="adj" fmla="val 16667"/>
            </a:avLst>
          </a:prstGeom>
          <a:noFill/>
          <a:ln w="76200">
            <a:solidFill>
              <a:srgbClr val="00ff00"/>
            </a:solidFill>
            <a:round/>
          </a:ln>
        </p:spPr>
        <p:style>
          <a:lnRef idx="0"/>
          <a:fillRef idx="0"/>
          <a:effectRef idx="0"/>
          <a:fontRef idx="minor"/>
        </p:style>
        <p:txBody>
          <a:bodyPr tIns="91440" bIns="91440" anchor="b">
            <a:noAutofit/>
          </a:bodyPr>
          <a:p>
            <a:pPr algn="ctr">
              <a:lnSpc>
                <a:spcPct val="100000"/>
              </a:lnSpc>
              <a:buNone/>
              <a:tabLst>
                <a:tab algn="l" pos="0"/>
              </a:tabLst>
            </a:pPr>
            <a:r>
              <a:rPr b="0" lang="en-US" sz="3200" spc="-1" strike="noStrike">
                <a:solidFill>
                  <a:srgbClr val="ffffff"/>
                </a:solidFill>
                <a:latin typeface="Tahoma"/>
              </a:rPr>
              <a:t>Adding Required Libraries</a:t>
            </a:r>
            <a:endParaRPr b="0" lang="en-US" sz="3200" spc="-1" strike="noStrike">
              <a:latin typeface="Arial"/>
            </a:endParaRPr>
          </a:p>
        </p:txBody>
      </p:sp>
      <p:sp>
        <p:nvSpPr>
          <p:cNvPr id="730" name="Google Shape;794;g254c853c633_0_8"/>
          <p:cNvSpPr/>
          <p:nvPr/>
        </p:nvSpPr>
        <p:spPr>
          <a:xfrm>
            <a:off x="3645720" y="2161800"/>
            <a:ext cx="3488400" cy="4287600"/>
          </a:xfrm>
          <a:prstGeom prst="roundRect">
            <a:avLst>
              <a:gd name="adj" fmla="val 16667"/>
            </a:avLst>
          </a:prstGeom>
          <a:noFill/>
          <a:ln w="76200">
            <a:solidFill>
              <a:srgbClr val="00ff00"/>
            </a:solidFill>
            <a:round/>
          </a:ln>
        </p:spPr>
        <p:style>
          <a:lnRef idx="0"/>
          <a:fillRef idx="0"/>
          <a:effectRef idx="0"/>
          <a:fontRef idx="minor"/>
        </p:style>
        <p:txBody>
          <a:bodyPr tIns="91440" bIns="91440" anchor="b">
            <a:noAutofit/>
          </a:bodyPr>
          <a:p>
            <a:pPr algn="ctr">
              <a:lnSpc>
                <a:spcPct val="100000"/>
              </a:lnSpc>
              <a:buNone/>
              <a:tabLst>
                <a:tab algn="l" pos="0"/>
              </a:tabLst>
            </a:pPr>
            <a:r>
              <a:rPr b="0" lang="en-US" sz="3200" spc="-1" strike="noStrike">
                <a:solidFill>
                  <a:srgbClr val="ffffff"/>
                </a:solidFill>
                <a:latin typeface="Tahoma"/>
              </a:rPr>
              <a:t>C# Script </a:t>
            </a:r>
            <a:endParaRPr b="0" lang="en-US" sz="3200" spc="-1" strike="noStrike">
              <a:latin typeface="Arial"/>
            </a:endParaRPr>
          </a:p>
        </p:txBody>
      </p:sp>
      <p:sp>
        <p:nvSpPr>
          <p:cNvPr id="731" name="Google Shape;795;g254c853c633_0_8"/>
          <p:cNvSpPr/>
          <p:nvPr/>
        </p:nvSpPr>
        <p:spPr>
          <a:xfrm>
            <a:off x="8142480" y="4487760"/>
            <a:ext cx="1347120" cy="727920"/>
          </a:xfrm>
          <a:prstGeom prst="wedgeRoundRectCallout">
            <a:avLst>
              <a:gd name="adj1" fmla="val -31122"/>
              <a:gd name="adj2" fmla="val -152710"/>
              <a:gd name="adj3" fmla="val 0"/>
            </a:avLst>
          </a:prstGeom>
          <a:noFill/>
          <a:ln w="76200">
            <a:solidFill>
              <a:srgbClr val="00ff00"/>
            </a:solidFill>
            <a:round/>
          </a:ln>
        </p:spPr>
        <p:style>
          <a:lnRef idx="0"/>
          <a:fillRef idx="0"/>
          <a:effectRef idx="0"/>
          <a:fontRef idx="minor"/>
        </p:style>
        <p:txBody>
          <a:bodyPr tIns="91440" bIns="91440" anchor="b">
            <a:noAutofit/>
          </a:bodyPr>
          <a:p>
            <a:pPr algn="ctr">
              <a:lnSpc>
                <a:spcPct val="100000"/>
              </a:lnSpc>
              <a:buNone/>
              <a:tabLst>
                <a:tab algn="l" pos="0"/>
              </a:tabLst>
            </a:pPr>
            <a:r>
              <a:rPr b="0" lang="en-US" sz="3200" spc="-1" strike="noStrike">
                <a:solidFill>
                  <a:srgbClr val="ffffff"/>
                </a:solidFill>
                <a:latin typeface="Tahoma"/>
              </a:rPr>
              <a:t>Add Script to the Object</a:t>
            </a:r>
            <a:endParaRPr b="0" lang="en-US" sz="3200" spc="-1" strike="noStrike">
              <a:latin typeface="Arial"/>
            </a:endParaRPr>
          </a:p>
        </p:txBody>
      </p:sp>
      <p:sp>
        <p:nvSpPr>
          <p:cNvPr id="732" name="Google Shape;796;g254c853c633_0_8"/>
          <p:cNvSpPr/>
          <p:nvPr/>
        </p:nvSpPr>
        <p:spPr>
          <a:xfrm>
            <a:off x="1233720" y="2228040"/>
            <a:ext cx="1347120" cy="330840"/>
          </a:xfrm>
          <a:prstGeom prst="roundRect">
            <a:avLst>
              <a:gd name="adj" fmla="val 16667"/>
            </a:avLst>
          </a:prstGeom>
          <a:noFill/>
          <a:ln w="76200">
            <a:solidFill>
              <a:srgbClr val="00ff00"/>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358" dur="indefinite" restart="never" nodeType="tmRoot">
          <p:childTnLst>
            <p:seq>
              <p:cTn id="359" dur="indefinite" nodeType="mainSeq">
                <p:childTnLst>
                  <p:par>
                    <p:cTn id="360" fill="hold">
                      <p:stCondLst>
                        <p:cond delay="indefinite"/>
                      </p:stCondLst>
                      <p:childTnLst>
                        <p:par>
                          <p:cTn id="361" fill="hold">
                            <p:stCondLst>
                              <p:cond delay="0"/>
                            </p:stCondLst>
                            <p:childTnLst>
                              <p:par>
                                <p:cTn id="362" nodeType="clickEffect" fill="hold" presetClass="entr" presetID="1">
                                  <p:stCondLst>
                                    <p:cond delay="0"/>
                                  </p:stCondLst>
                                  <p:childTnLst>
                                    <p:set>
                                      <p:cBhvr>
                                        <p:cTn id="363" dur="1" fill="hold">
                                          <p:stCondLst>
                                            <p:cond delay="0"/>
                                          </p:stCondLst>
                                        </p:cTn>
                                        <p:tgtEl>
                                          <p:spTgt spid="729"/>
                                        </p:tgtEl>
                                        <p:attrNameLst>
                                          <p:attrName>style.visibility</p:attrName>
                                        </p:attrNameLst>
                                      </p:cBhvr>
                                      <p:to>
                                        <p:strVal val="visible"/>
                                      </p:to>
                                    </p:set>
                                  </p:childTnLst>
                                </p:cTn>
                              </p:par>
                            </p:childTnLst>
                          </p:cTn>
                        </p:par>
                      </p:childTnLst>
                    </p:cTn>
                  </p:par>
                  <p:par>
                    <p:cTn id="364" fill="hold">
                      <p:stCondLst>
                        <p:cond delay="indefinite"/>
                      </p:stCondLst>
                      <p:childTnLst>
                        <p:par>
                          <p:cTn id="365" fill="hold">
                            <p:stCondLst>
                              <p:cond delay="0"/>
                            </p:stCondLst>
                            <p:childTnLst>
                              <p:par>
                                <p:cTn id="366" nodeType="clickEffect" fill="hold" presetClass="entr" presetID="1">
                                  <p:stCondLst>
                                    <p:cond delay="0"/>
                                  </p:stCondLst>
                                  <p:childTnLst>
                                    <p:set>
                                      <p:cBhvr>
                                        <p:cTn id="367" dur="1" fill="hold">
                                          <p:stCondLst>
                                            <p:cond delay="0"/>
                                          </p:stCondLst>
                                        </p:cTn>
                                        <p:tgtEl>
                                          <p:spTgt spid="730"/>
                                        </p:tgtEl>
                                        <p:attrNameLst>
                                          <p:attrName>style.visibility</p:attrName>
                                        </p:attrNameLst>
                                      </p:cBhvr>
                                      <p:to>
                                        <p:strVal val="visible"/>
                                      </p:to>
                                    </p:set>
                                  </p:childTnLst>
                                </p:cTn>
                              </p:par>
                            </p:childTnLst>
                          </p:cTn>
                        </p:par>
                      </p:childTnLst>
                    </p:cTn>
                  </p:par>
                  <p:par>
                    <p:cTn id="368" fill="hold">
                      <p:stCondLst>
                        <p:cond delay="indefinite"/>
                      </p:stCondLst>
                      <p:childTnLst>
                        <p:par>
                          <p:cTn id="369" fill="hold">
                            <p:stCondLst>
                              <p:cond delay="0"/>
                            </p:stCondLst>
                            <p:childTnLst>
                              <p:par>
                                <p:cTn id="370" nodeType="clickEffect" fill="hold" presetClass="entr" presetID="1">
                                  <p:stCondLst>
                                    <p:cond delay="0"/>
                                  </p:stCondLst>
                                  <p:childTnLst>
                                    <p:set>
                                      <p:cBhvr>
                                        <p:cTn id="371" dur="1" fill="hold">
                                          <p:stCondLst>
                                            <p:cond delay="0"/>
                                          </p:stCondLst>
                                        </p:cTn>
                                        <p:tgtEl>
                                          <p:spTgt spid="731"/>
                                        </p:tgtEl>
                                        <p:attrNameLst>
                                          <p:attrName>style.visibility</p:attrName>
                                        </p:attrNameLst>
                                      </p:cBhvr>
                                      <p:to>
                                        <p:strVal val="visible"/>
                                      </p:to>
                                    </p:set>
                                  </p:childTnLst>
                                </p:cTn>
                              </p:par>
                              <p:par>
                                <p:cTn id="372" nodeType="withEffect" fill="hold" presetClass="entr" presetID="1">
                                  <p:stCondLst>
                                    <p:cond delay="0"/>
                                  </p:stCondLst>
                                  <p:childTnLst>
                                    <p:set>
                                      <p:cBhvr>
                                        <p:cTn id="373" dur="1" fill="hold">
                                          <p:stCondLst>
                                            <p:cond delay="0"/>
                                          </p:stCondLst>
                                        </p:cTn>
                                        <p:tgtEl>
                                          <p:spTgt spid="7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title"/>
          </p:nvPr>
        </p:nvSpPr>
        <p:spPr>
          <a:xfrm>
            <a:off x="1523880" y="1621800"/>
            <a:ext cx="9143640" cy="2387160"/>
          </a:xfrm>
          <a:prstGeom prst="rect">
            <a:avLst/>
          </a:prstGeom>
          <a:noFill/>
          <a:ln w="9360">
            <a:noFill/>
          </a:ln>
        </p:spPr>
        <p:txBody>
          <a:bodyPr numCol="1" spcCol="0" anchor="b">
            <a:normAutofit fontScale="83000"/>
          </a:bodyPr>
          <a:p>
            <a:pPr algn="ctr">
              <a:lnSpc>
                <a:spcPct val="100000"/>
              </a:lnSpc>
              <a:buNone/>
              <a:tabLst>
                <a:tab algn="l" pos="0"/>
              </a:tabLst>
            </a:pPr>
            <a:r>
              <a:rPr b="1" lang="en-US" sz="6000" spc="-1" strike="noStrike">
                <a:solidFill>
                  <a:srgbClr val="000000"/>
                </a:solidFill>
                <a:latin typeface="Tahoma"/>
                <a:ea typeface="Tahoma"/>
              </a:rPr>
              <a:t>An </a:t>
            </a:r>
            <a:r>
              <a:rPr b="1" lang="en-US" sz="6000" spc="-1" strike="noStrike">
                <a:solidFill>
                  <a:srgbClr val="000000"/>
                </a:solidFill>
                <a:latin typeface="Tahoma"/>
                <a:ea typeface="Tahoma"/>
              </a:rPr>
              <a:t>Ab</a:t>
            </a:r>
            <a:r>
              <a:rPr b="1" lang="en-US" sz="6000" spc="-1" strike="noStrike">
                <a:solidFill>
                  <a:srgbClr val="000000"/>
                </a:solidFill>
                <a:latin typeface="Tahoma"/>
                <a:ea typeface="Tahoma"/>
              </a:rPr>
              <a:t>br</a:t>
            </a:r>
            <a:r>
              <a:rPr b="1" lang="en-US" sz="6000" spc="-1" strike="noStrike">
                <a:solidFill>
                  <a:srgbClr val="000000"/>
                </a:solidFill>
                <a:latin typeface="Tahoma"/>
                <a:ea typeface="Tahoma"/>
              </a:rPr>
              <a:t>ev</a:t>
            </a:r>
            <a:r>
              <a:rPr b="1" lang="en-US" sz="6000" spc="-1" strike="noStrike">
                <a:solidFill>
                  <a:srgbClr val="000000"/>
                </a:solidFill>
                <a:latin typeface="Tahoma"/>
                <a:ea typeface="Tahoma"/>
              </a:rPr>
              <a:t>iat</a:t>
            </a:r>
            <a:r>
              <a:rPr b="1" lang="en-US" sz="6000" spc="-1" strike="noStrike">
                <a:solidFill>
                  <a:srgbClr val="000000"/>
                </a:solidFill>
                <a:latin typeface="Tahoma"/>
                <a:ea typeface="Tahoma"/>
              </a:rPr>
              <a:t>ed</a:t>
            </a:r>
            <a:br>
              <a:rPr sz="6000"/>
            </a:br>
            <a:r>
              <a:rPr b="1" lang="en-US" sz="6000" spc="-1" strike="noStrike">
                <a:solidFill>
                  <a:srgbClr val="000000"/>
                </a:solidFill>
                <a:latin typeface="Tahoma"/>
                <a:ea typeface="Tahoma"/>
              </a:rPr>
              <a:t>Int</a:t>
            </a:r>
            <a:r>
              <a:rPr b="1" lang="en-US" sz="6000" spc="-1" strike="noStrike">
                <a:solidFill>
                  <a:srgbClr val="000000"/>
                </a:solidFill>
                <a:latin typeface="Tahoma"/>
                <a:ea typeface="Tahoma"/>
              </a:rPr>
              <a:t>ro</a:t>
            </a:r>
            <a:r>
              <a:rPr b="1" lang="en-US" sz="6000" spc="-1" strike="noStrike">
                <a:solidFill>
                  <a:srgbClr val="000000"/>
                </a:solidFill>
                <a:latin typeface="Tahoma"/>
                <a:ea typeface="Tahoma"/>
              </a:rPr>
              <a:t>du</a:t>
            </a:r>
            <a:r>
              <a:rPr b="1" lang="en-US" sz="6000" spc="-1" strike="noStrike">
                <a:solidFill>
                  <a:srgbClr val="000000"/>
                </a:solidFill>
                <a:latin typeface="Tahoma"/>
                <a:ea typeface="Tahoma"/>
              </a:rPr>
              <a:t>cti</a:t>
            </a:r>
            <a:r>
              <a:rPr b="1" lang="en-US" sz="6000" spc="-1" strike="noStrike">
                <a:solidFill>
                  <a:srgbClr val="000000"/>
                </a:solidFill>
                <a:latin typeface="Tahoma"/>
                <a:ea typeface="Tahoma"/>
              </a:rPr>
              <a:t>on </a:t>
            </a:r>
            <a:r>
              <a:rPr b="1" lang="en-US" sz="6000" spc="-1" strike="noStrike">
                <a:solidFill>
                  <a:srgbClr val="000000"/>
                </a:solidFill>
                <a:latin typeface="Tahoma"/>
                <a:ea typeface="Tahoma"/>
              </a:rPr>
              <a:t>to </a:t>
            </a:r>
            <a:br>
              <a:rPr sz="6000"/>
            </a:br>
            <a:r>
              <a:rPr b="1" lang="en-US" sz="6000" spc="-1" strike="noStrike">
                <a:solidFill>
                  <a:srgbClr val="000000"/>
                </a:solidFill>
                <a:latin typeface="Tahoma"/>
                <a:ea typeface="Tahoma"/>
              </a:rPr>
              <a:t>O</a:t>
            </a:r>
            <a:r>
              <a:rPr b="1" lang="en-US" sz="6000" spc="-1" strike="noStrike">
                <a:solidFill>
                  <a:srgbClr val="000000"/>
                </a:solidFill>
                <a:latin typeface="Tahoma"/>
                <a:ea typeface="Tahoma"/>
              </a:rPr>
              <a:t>M</a:t>
            </a:r>
            <a:r>
              <a:rPr b="1" lang="en-US" sz="6000" spc="-1" strike="noStrike">
                <a:solidFill>
                  <a:srgbClr val="000000"/>
                </a:solidFill>
                <a:latin typeface="Tahoma"/>
                <a:ea typeface="Tahoma"/>
              </a:rPr>
              <a:t>G </a:t>
            </a:r>
            <a:r>
              <a:rPr b="1" lang="en-US" sz="6000" spc="-1" strike="noStrike">
                <a:solidFill>
                  <a:srgbClr val="000000"/>
                </a:solidFill>
                <a:latin typeface="Tahoma"/>
                <a:ea typeface="Tahoma"/>
              </a:rPr>
              <a:t>D</a:t>
            </a:r>
            <a:r>
              <a:rPr b="1" lang="en-US" sz="6000" spc="-1" strike="noStrike">
                <a:solidFill>
                  <a:srgbClr val="000000"/>
                </a:solidFill>
                <a:latin typeface="Tahoma"/>
                <a:ea typeface="Tahoma"/>
              </a:rPr>
              <a:t>DS</a:t>
            </a:r>
            <a:endParaRPr b="0" lang="en-US" sz="6000" spc="-1" strike="noStrike">
              <a:solidFill>
                <a:srgbClr val="000000"/>
              </a:solidFill>
              <a:latin typeface="Tahoma"/>
            </a:endParaRPr>
          </a:p>
        </p:txBody>
      </p:sp>
      <p:sp>
        <p:nvSpPr>
          <p:cNvPr id="315" name="PlaceHolder 2"/>
          <p:cNvSpPr>
            <a:spLocks noGrp="1"/>
          </p:cNvSpPr>
          <p:nvPr>
            <p:ph type="subTitle"/>
          </p:nvPr>
        </p:nvSpPr>
        <p:spPr>
          <a:xfrm>
            <a:off x="1523880" y="4009320"/>
            <a:ext cx="9143640" cy="1655280"/>
          </a:xfrm>
          <a:prstGeom prst="rect">
            <a:avLst/>
          </a:prstGeom>
          <a:noFill/>
          <a:ln w="9360">
            <a:noFill/>
          </a:ln>
        </p:spPr>
        <p:txBody>
          <a:bodyPr numCol="1" spcCol="0" anchor="t">
            <a:normAutofit/>
          </a:bodyPr>
          <a:p>
            <a:pPr algn="ctr">
              <a:lnSpc>
                <a:spcPct val="100000"/>
              </a:lnSpc>
              <a:buNone/>
              <a:tabLst>
                <a:tab algn="l" pos="0"/>
              </a:tabLst>
            </a:pPr>
            <a:r>
              <a:rPr b="0" lang="en-US" sz="2400" spc="-1" strike="noStrike">
                <a:solidFill>
                  <a:srgbClr val="000000"/>
                </a:solidFill>
                <a:latin typeface="Arial Narrow"/>
                <a:ea typeface="Arial Narrow"/>
              </a:rPr>
              <a:t>A Suite of </a:t>
            </a:r>
            <a:r>
              <a:rPr b="0" lang="en-US" sz="2400" spc="-1" strike="noStrike">
                <a:solidFill>
                  <a:srgbClr val="000000"/>
                </a:solidFill>
                <a:latin typeface="Arial Narrow"/>
                <a:ea typeface="Arial Narrow"/>
              </a:rPr>
              <a:t>Standards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DEMO 6: Creating the Example Step by Step</a:t>
            </a:r>
            <a:endParaRPr b="0" lang="en-US" sz="2400" spc="-1" strike="noStrike">
              <a:solidFill>
                <a:srgbClr val="000000"/>
              </a:solidFill>
              <a:latin typeface="Tahoma"/>
            </a:endParaRPr>
          </a:p>
        </p:txBody>
      </p:sp>
      <p:pic>
        <p:nvPicPr>
          <p:cNvPr id="734" name="Google Shape;802;p40" descr=""/>
          <p:cNvPicPr/>
          <p:nvPr/>
        </p:nvPicPr>
        <p:blipFill>
          <a:blip r:embed="rId1"/>
          <a:stretch/>
        </p:blipFill>
        <p:spPr>
          <a:xfrm>
            <a:off x="592920" y="1578600"/>
            <a:ext cx="6510960" cy="3357720"/>
          </a:xfrm>
          <a:prstGeom prst="rect">
            <a:avLst/>
          </a:prstGeom>
          <a:ln w="0">
            <a:noFill/>
          </a:ln>
        </p:spPr>
      </p:pic>
      <p:pic>
        <p:nvPicPr>
          <p:cNvPr id="735" name="Google Shape;803;p40" descr=""/>
          <p:cNvPicPr/>
          <p:nvPr/>
        </p:nvPicPr>
        <p:blipFill>
          <a:blip r:embed="rId2"/>
          <a:stretch/>
        </p:blipFill>
        <p:spPr>
          <a:xfrm>
            <a:off x="4736880" y="2338560"/>
            <a:ext cx="7454880" cy="375912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Real-Time WAN Transport</a:t>
            </a:r>
            <a:endParaRPr b="0" lang="en-US" sz="2400" spc="-1" strike="noStrike">
              <a:solidFill>
                <a:srgbClr val="000000"/>
              </a:solidFill>
              <a:latin typeface="Tahoma"/>
            </a:endParaRPr>
          </a:p>
        </p:txBody>
      </p:sp>
      <p:sp>
        <p:nvSpPr>
          <p:cNvPr id="737" name="PlaceHolder 2"/>
          <p:cNvSpPr>
            <a:spLocks noGrp="1"/>
          </p:cNvSpPr>
          <p:nvPr>
            <p:ph/>
          </p:nvPr>
        </p:nvSpPr>
        <p:spPr>
          <a:xfrm>
            <a:off x="592920" y="1665000"/>
            <a:ext cx="6215760" cy="4278240"/>
          </a:xfrm>
          <a:prstGeom prst="rect">
            <a:avLst/>
          </a:prstGeom>
          <a:noFill/>
          <a:ln w="9360">
            <a:noFill/>
          </a:ln>
        </p:spPr>
        <p:txBody>
          <a:bodyPr numCol="1" spcCol="0" anchor="t">
            <a:no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Smart transport enabling secure, scalable, and high-performance communication over wide area networks (WANs), including public networks </a:t>
            </a: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Benefits include:</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Peer-to-peer UDP based WAN connectivity</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Network Address Translator (NAT) traversal</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Support for IP mobility </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No third party system dependence, such as STUN servers</a:t>
            </a:r>
            <a:endParaRPr b="0" lang="en-US" sz="2400" spc="-1" strike="noStrike">
              <a:solidFill>
                <a:srgbClr val="000000"/>
              </a:solidFill>
              <a:latin typeface="Tahoma"/>
            </a:endParaRPr>
          </a:p>
          <a:p>
            <a:pPr marL="457200" indent="-324000">
              <a:lnSpc>
                <a:spcPct val="100000"/>
              </a:lnSpc>
              <a:spcBef>
                <a:spcPts val="561"/>
              </a:spcBef>
              <a:buNone/>
              <a:tabLst>
                <a:tab algn="l" pos="0"/>
              </a:tabLst>
            </a:pPr>
            <a:endParaRPr b="0" lang="en-US" sz="2800" spc="-1" strike="noStrike">
              <a:solidFill>
                <a:srgbClr val="000000"/>
              </a:solidFill>
              <a:latin typeface="Arial Narrow"/>
            </a:endParaRPr>
          </a:p>
        </p:txBody>
      </p:sp>
      <p:grpSp>
        <p:nvGrpSpPr>
          <p:cNvPr id="738" name="Google Shape;810;p41"/>
          <p:cNvGrpSpPr/>
          <p:nvPr/>
        </p:nvGrpSpPr>
        <p:grpSpPr>
          <a:xfrm>
            <a:off x="6516360" y="1443960"/>
            <a:ext cx="5466960" cy="5341680"/>
            <a:chOff x="6516360" y="1443960"/>
            <a:chExt cx="5466960" cy="5341680"/>
          </a:xfrm>
        </p:grpSpPr>
        <p:pic>
          <p:nvPicPr>
            <p:cNvPr id="739" name="Google Shape;811;p41" descr=""/>
            <p:cNvPicPr/>
            <p:nvPr/>
          </p:nvPicPr>
          <p:blipFill>
            <a:blip r:embed="rId1"/>
            <a:stretch/>
          </p:blipFill>
          <p:spPr>
            <a:xfrm>
              <a:off x="6516360" y="1443960"/>
              <a:ext cx="5466960" cy="5341680"/>
            </a:xfrm>
            <a:prstGeom prst="rect">
              <a:avLst/>
            </a:prstGeom>
            <a:ln w="0">
              <a:noFill/>
            </a:ln>
          </p:spPr>
        </p:pic>
        <p:grpSp>
          <p:nvGrpSpPr>
            <p:cNvPr id="740" name="Google Shape;812;p41"/>
            <p:cNvGrpSpPr/>
            <p:nvPr/>
          </p:nvGrpSpPr>
          <p:grpSpPr>
            <a:xfrm>
              <a:off x="6693120" y="2211840"/>
              <a:ext cx="4663440" cy="3915720"/>
              <a:chOff x="6693120" y="2211840"/>
              <a:chExt cx="4663440" cy="3915720"/>
            </a:xfrm>
          </p:grpSpPr>
          <p:grpSp>
            <p:nvGrpSpPr>
              <p:cNvPr id="741" name="Google Shape;813;p41"/>
              <p:cNvGrpSpPr/>
              <p:nvPr/>
            </p:nvGrpSpPr>
            <p:grpSpPr>
              <a:xfrm>
                <a:off x="6693120" y="2211840"/>
                <a:ext cx="4663440" cy="3915720"/>
                <a:chOff x="6693120" y="2211840"/>
                <a:chExt cx="4663440" cy="3915720"/>
              </a:xfrm>
            </p:grpSpPr>
            <p:sp>
              <p:nvSpPr>
                <p:cNvPr id="742" name="Google Shape;814;p41"/>
                <p:cNvSpPr/>
                <p:nvPr/>
              </p:nvSpPr>
              <p:spPr>
                <a:xfrm rot="10800000">
                  <a:off x="9890280" y="3379680"/>
                  <a:ext cx="627840" cy="271440"/>
                </a:xfrm>
                <a:prstGeom prst="roundRect">
                  <a:avLst>
                    <a:gd name="adj" fmla="val 16667"/>
                  </a:avLst>
                </a:prstGeom>
                <a:solidFill>
                  <a:srgbClr val="0944a1"/>
                </a:solidFill>
                <a:ln w="0">
                  <a:noFill/>
                </a:ln>
              </p:spPr>
              <p:style>
                <a:lnRef idx="0"/>
                <a:fillRef idx="0"/>
                <a:effectRef idx="0"/>
                <a:fontRef idx="minor"/>
              </p:style>
            </p:sp>
            <p:sp>
              <p:nvSpPr>
                <p:cNvPr id="743" name="Google Shape;815;p41"/>
                <p:cNvSpPr/>
                <p:nvPr/>
              </p:nvSpPr>
              <p:spPr>
                <a:xfrm rot="10800000">
                  <a:off x="9993240" y="3431880"/>
                  <a:ext cx="455400" cy="144000"/>
                </a:xfrm>
                <a:prstGeom prst="roundRect">
                  <a:avLst>
                    <a:gd name="adj" fmla="val 16667"/>
                  </a:avLst>
                </a:prstGeom>
                <a:solidFill>
                  <a:srgbClr val="999999"/>
                </a:solidFill>
                <a:ln w="0">
                  <a:noFill/>
                </a:ln>
              </p:spPr>
              <p:style>
                <a:lnRef idx="0"/>
                <a:fillRef idx="0"/>
                <a:effectRef idx="0"/>
                <a:fontRef idx="minor"/>
              </p:style>
            </p:sp>
            <p:sp>
              <p:nvSpPr>
                <p:cNvPr id="744" name="Google Shape;816;p41"/>
                <p:cNvSpPr/>
                <p:nvPr/>
              </p:nvSpPr>
              <p:spPr>
                <a:xfrm rot="10800000">
                  <a:off x="10291320" y="2211840"/>
                  <a:ext cx="627840" cy="271440"/>
                </a:xfrm>
                <a:prstGeom prst="roundRect">
                  <a:avLst>
                    <a:gd name="adj" fmla="val 16667"/>
                  </a:avLst>
                </a:prstGeom>
                <a:solidFill>
                  <a:srgbClr val="0944a1"/>
                </a:solidFill>
                <a:ln w="0">
                  <a:noFill/>
                </a:ln>
              </p:spPr>
              <p:style>
                <a:lnRef idx="0"/>
                <a:fillRef idx="0"/>
                <a:effectRef idx="0"/>
                <a:fontRef idx="minor"/>
              </p:style>
            </p:sp>
            <p:sp>
              <p:nvSpPr>
                <p:cNvPr id="745" name="Google Shape;817;p41"/>
                <p:cNvSpPr/>
                <p:nvPr/>
              </p:nvSpPr>
              <p:spPr>
                <a:xfrm rot="10800000">
                  <a:off x="10381320" y="2287080"/>
                  <a:ext cx="455400" cy="144000"/>
                </a:xfrm>
                <a:prstGeom prst="roundRect">
                  <a:avLst>
                    <a:gd name="adj" fmla="val 16667"/>
                  </a:avLst>
                </a:prstGeom>
                <a:solidFill>
                  <a:srgbClr val="999999"/>
                </a:solidFill>
                <a:ln w="0">
                  <a:noFill/>
                </a:ln>
              </p:spPr>
              <p:style>
                <a:lnRef idx="0"/>
                <a:fillRef idx="0"/>
                <a:effectRef idx="0"/>
                <a:fontRef idx="minor"/>
              </p:style>
            </p:sp>
            <p:sp>
              <p:nvSpPr>
                <p:cNvPr id="746" name="Google Shape;818;p41"/>
                <p:cNvSpPr/>
                <p:nvPr/>
              </p:nvSpPr>
              <p:spPr>
                <a:xfrm rot="10800000">
                  <a:off x="9551520" y="2211840"/>
                  <a:ext cx="627840" cy="271440"/>
                </a:xfrm>
                <a:prstGeom prst="roundRect">
                  <a:avLst>
                    <a:gd name="adj" fmla="val 16667"/>
                  </a:avLst>
                </a:prstGeom>
                <a:solidFill>
                  <a:srgbClr val="0944a1"/>
                </a:solidFill>
                <a:ln w="0">
                  <a:noFill/>
                </a:ln>
              </p:spPr>
              <p:style>
                <a:lnRef idx="0"/>
                <a:fillRef idx="0"/>
                <a:effectRef idx="0"/>
                <a:fontRef idx="minor"/>
              </p:style>
            </p:sp>
            <p:sp>
              <p:nvSpPr>
                <p:cNvPr id="747" name="Google Shape;819;p41"/>
                <p:cNvSpPr/>
                <p:nvPr/>
              </p:nvSpPr>
              <p:spPr>
                <a:xfrm rot="10800000">
                  <a:off x="9637560" y="2272320"/>
                  <a:ext cx="455400" cy="144000"/>
                </a:xfrm>
                <a:prstGeom prst="roundRect">
                  <a:avLst>
                    <a:gd name="adj" fmla="val 16667"/>
                  </a:avLst>
                </a:prstGeom>
                <a:solidFill>
                  <a:srgbClr val="999999"/>
                </a:solidFill>
                <a:ln w="0">
                  <a:noFill/>
                </a:ln>
              </p:spPr>
              <p:style>
                <a:lnRef idx="0"/>
                <a:fillRef idx="0"/>
                <a:effectRef idx="0"/>
                <a:fontRef idx="minor"/>
              </p:style>
            </p:sp>
            <p:sp>
              <p:nvSpPr>
                <p:cNvPr id="748" name="Google Shape;820;p41"/>
                <p:cNvSpPr/>
                <p:nvPr/>
              </p:nvSpPr>
              <p:spPr>
                <a:xfrm rot="10800000">
                  <a:off x="8811720" y="2211840"/>
                  <a:ext cx="627840" cy="271440"/>
                </a:xfrm>
                <a:prstGeom prst="roundRect">
                  <a:avLst>
                    <a:gd name="adj" fmla="val 16667"/>
                  </a:avLst>
                </a:prstGeom>
                <a:solidFill>
                  <a:srgbClr val="0944a1"/>
                </a:solidFill>
                <a:ln w="0">
                  <a:noFill/>
                </a:ln>
              </p:spPr>
              <p:style>
                <a:lnRef idx="0"/>
                <a:fillRef idx="0"/>
                <a:effectRef idx="0"/>
                <a:fontRef idx="minor"/>
              </p:style>
            </p:sp>
            <p:sp>
              <p:nvSpPr>
                <p:cNvPr id="749" name="Google Shape;821;p41"/>
                <p:cNvSpPr/>
                <p:nvPr/>
              </p:nvSpPr>
              <p:spPr>
                <a:xfrm rot="10800000">
                  <a:off x="8893800" y="2272320"/>
                  <a:ext cx="455400" cy="144000"/>
                </a:xfrm>
                <a:prstGeom prst="roundRect">
                  <a:avLst>
                    <a:gd name="adj" fmla="val 16667"/>
                  </a:avLst>
                </a:prstGeom>
                <a:solidFill>
                  <a:srgbClr val="999999"/>
                </a:solidFill>
                <a:ln w="0">
                  <a:noFill/>
                </a:ln>
              </p:spPr>
              <p:style>
                <a:lnRef idx="0"/>
                <a:fillRef idx="0"/>
                <a:effectRef idx="0"/>
                <a:fontRef idx="minor"/>
              </p:style>
            </p:sp>
            <p:sp>
              <p:nvSpPr>
                <p:cNvPr id="750" name="Google Shape;822;p41"/>
                <p:cNvSpPr/>
                <p:nvPr/>
              </p:nvSpPr>
              <p:spPr>
                <a:xfrm>
                  <a:off x="7851960" y="3504960"/>
                  <a:ext cx="1948680" cy="983160"/>
                </a:xfrm>
                <a:prstGeom prst="roundRect">
                  <a:avLst>
                    <a:gd name="adj" fmla="val 16667"/>
                  </a:avLst>
                </a:prstGeom>
                <a:solidFill>
                  <a:srgbClr val="b7b7b7"/>
                </a:solidFill>
                <a:ln w="0">
                  <a:noFill/>
                </a:ln>
              </p:spPr>
              <p:style>
                <a:lnRef idx="0"/>
                <a:fillRef idx="0"/>
                <a:effectRef idx="0"/>
                <a:fontRef idx="minor"/>
              </p:style>
            </p:sp>
            <p:sp>
              <p:nvSpPr>
                <p:cNvPr id="751" name="Google Shape;823;p41"/>
                <p:cNvSpPr/>
                <p:nvPr/>
              </p:nvSpPr>
              <p:spPr>
                <a:xfrm>
                  <a:off x="6693120" y="4489920"/>
                  <a:ext cx="4663440" cy="404640"/>
                </a:xfrm>
                <a:prstGeom prst="leftRightArrow">
                  <a:avLst>
                    <a:gd name="adj1" fmla="val 55303"/>
                    <a:gd name="adj2" fmla="val 50000"/>
                  </a:avLst>
                </a:prstGeom>
                <a:solidFill>
                  <a:schemeClr val="accent2"/>
                </a:solidFill>
                <a:ln w="28575">
                  <a:solidFill>
                    <a:srgbClr val="05b5e1"/>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Calibri"/>
                      <a:ea typeface="Calibri"/>
                    </a:rPr>
                    <a:t>DDS Databus @ WAN</a:t>
                  </a:r>
                  <a:endParaRPr b="0" lang="en-US" sz="1400" spc="-1" strike="noStrike">
                    <a:latin typeface="Arial"/>
                  </a:endParaRPr>
                </a:p>
              </p:txBody>
            </p:sp>
            <p:sp>
              <p:nvSpPr>
                <p:cNvPr id="752" name="Google Shape;824;p41"/>
                <p:cNvSpPr/>
                <p:nvPr/>
              </p:nvSpPr>
              <p:spPr>
                <a:xfrm rot="10800000">
                  <a:off x="8657280" y="2767680"/>
                  <a:ext cx="2415600" cy="345240"/>
                </a:xfrm>
                <a:prstGeom prst="leftRightArrow">
                  <a:avLst>
                    <a:gd name="adj1" fmla="val 55303"/>
                    <a:gd name="adj2" fmla="val 50000"/>
                  </a:avLst>
                </a:prstGeom>
                <a:solidFill>
                  <a:schemeClr val="accent2"/>
                </a:solidFill>
                <a:ln w="0">
                  <a:noFill/>
                </a:ln>
              </p:spPr>
              <p:style>
                <a:lnRef idx="0"/>
                <a:fillRef idx="0"/>
                <a:effectRef idx="0"/>
                <a:fontRef idx="minor"/>
              </p:style>
            </p:sp>
            <p:sp>
              <p:nvSpPr>
                <p:cNvPr id="753" name="Google Shape;825;p41"/>
                <p:cNvSpPr/>
                <p:nvPr/>
              </p:nvSpPr>
              <p:spPr>
                <a:xfrm rot="10800000">
                  <a:off x="10166400" y="342252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54" name="Google Shape;826;p41"/>
                <p:cNvSpPr/>
                <p:nvPr/>
              </p:nvSpPr>
              <p:spPr>
                <a:xfrm rot="10800000">
                  <a:off x="10222560" y="2979000"/>
                  <a:ext cx="2880" cy="44316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sp>
              <p:nvSpPr>
                <p:cNvPr id="755" name="Google Shape;827;p41"/>
                <p:cNvSpPr/>
                <p:nvPr/>
              </p:nvSpPr>
              <p:spPr>
                <a:xfrm>
                  <a:off x="10545120" y="229320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56" name="Google Shape;828;p41"/>
                <p:cNvSpPr/>
                <p:nvPr/>
              </p:nvSpPr>
              <p:spPr>
                <a:xfrm>
                  <a:off x="10604880" y="2402640"/>
                  <a:ext cx="2880" cy="44316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sp>
              <p:nvSpPr>
                <p:cNvPr id="757" name="Google Shape;829;p41"/>
                <p:cNvSpPr/>
                <p:nvPr/>
              </p:nvSpPr>
              <p:spPr>
                <a:xfrm>
                  <a:off x="9805320" y="229320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58" name="Google Shape;830;p41"/>
                <p:cNvSpPr/>
                <p:nvPr/>
              </p:nvSpPr>
              <p:spPr>
                <a:xfrm>
                  <a:off x="9865080" y="2402640"/>
                  <a:ext cx="2880" cy="44316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sp>
              <p:nvSpPr>
                <p:cNvPr id="759" name="Google Shape;831;p41"/>
                <p:cNvSpPr/>
                <p:nvPr/>
              </p:nvSpPr>
              <p:spPr>
                <a:xfrm>
                  <a:off x="9065520" y="229320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60" name="Google Shape;832;p41"/>
                <p:cNvSpPr/>
                <p:nvPr/>
              </p:nvSpPr>
              <p:spPr>
                <a:xfrm>
                  <a:off x="9125280" y="2402640"/>
                  <a:ext cx="2880" cy="44316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sp>
              <p:nvSpPr>
                <p:cNvPr id="761" name="Google Shape;833;p41"/>
                <p:cNvSpPr/>
                <p:nvPr/>
              </p:nvSpPr>
              <p:spPr>
                <a:xfrm rot="10800000">
                  <a:off x="7903080" y="3812760"/>
                  <a:ext cx="1847160" cy="395280"/>
                </a:xfrm>
                <a:prstGeom prst="roundRect">
                  <a:avLst>
                    <a:gd name="adj" fmla="val 16667"/>
                  </a:avLst>
                </a:prstGeom>
                <a:solidFill>
                  <a:srgbClr val="05b5e1"/>
                </a:solidFill>
                <a:ln w="0">
                  <a:noFill/>
                </a:ln>
              </p:spPr>
              <p:style>
                <a:lnRef idx="0"/>
                <a:fillRef idx="0"/>
                <a:effectRef idx="0"/>
                <a:fontRef idx="minor"/>
              </p:style>
            </p:sp>
            <p:sp>
              <p:nvSpPr>
                <p:cNvPr id="762" name="Google Shape;834;p41"/>
                <p:cNvSpPr/>
                <p:nvPr/>
              </p:nvSpPr>
              <p:spPr>
                <a:xfrm>
                  <a:off x="9149040" y="413604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63" name="Google Shape;835;p41"/>
                <p:cNvSpPr/>
                <p:nvPr/>
              </p:nvSpPr>
              <p:spPr>
                <a:xfrm>
                  <a:off x="9208440" y="4245840"/>
                  <a:ext cx="360" cy="30924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sp>
              <p:nvSpPr>
                <p:cNvPr id="764" name="Google Shape;836;p41"/>
                <p:cNvSpPr/>
                <p:nvPr/>
              </p:nvSpPr>
              <p:spPr>
                <a:xfrm>
                  <a:off x="8568360" y="2780640"/>
                  <a:ext cx="2593080" cy="335520"/>
                </a:xfrm>
                <a:prstGeom prst="rect">
                  <a:avLst/>
                </a:prstGeom>
                <a:noFill/>
                <a:ln w="0">
                  <a:noFill/>
                </a:ln>
              </p:spPr>
              <p:style>
                <a:lnRef idx="0"/>
                <a:fillRef idx="0"/>
                <a:effectRef idx="0"/>
                <a:fontRef idx="minor"/>
              </p:style>
              <p:txBody>
                <a:bodyPr tIns="168480" bIns="168480" anchor="t">
                  <a:spAutoFit/>
                </a:bodyPr>
                <a:p>
                  <a:pPr algn="ctr">
                    <a:lnSpc>
                      <a:spcPct val="100000"/>
                    </a:lnSpc>
                    <a:buNone/>
                    <a:tabLst>
                      <a:tab algn="l" pos="0"/>
                    </a:tabLst>
                  </a:pPr>
                  <a:r>
                    <a:rPr b="0" lang="en-US" sz="1100" spc="-1" strike="noStrike">
                      <a:solidFill>
                        <a:srgbClr val="ffffff"/>
                      </a:solidFill>
                      <a:latin typeface="Calibri"/>
                      <a:ea typeface="Calibri"/>
                    </a:rPr>
                    <a:t>DDS Databus @ Edge</a:t>
                  </a:r>
                  <a:endParaRPr b="0" lang="en-US" sz="1100" spc="-1" strike="noStrike">
                    <a:latin typeface="Arial"/>
                  </a:endParaRPr>
                </a:p>
              </p:txBody>
            </p:sp>
            <p:grpSp>
              <p:nvGrpSpPr>
                <p:cNvPr id="765" name="Google Shape;837;p41"/>
                <p:cNvGrpSpPr/>
                <p:nvPr/>
              </p:nvGrpSpPr>
              <p:grpSpPr>
                <a:xfrm>
                  <a:off x="6944400" y="4801680"/>
                  <a:ext cx="2014560" cy="1325880"/>
                  <a:chOff x="6944400" y="4801680"/>
                  <a:chExt cx="2014560" cy="1325880"/>
                </a:xfrm>
              </p:grpSpPr>
              <p:sp>
                <p:nvSpPr>
                  <p:cNvPr id="766" name="Google Shape;838;p41"/>
                  <p:cNvSpPr/>
                  <p:nvPr/>
                </p:nvSpPr>
                <p:spPr>
                  <a:xfrm>
                    <a:off x="6944400" y="5014800"/>
                    <a:ext cx="1948680" cy="839160"/>
                  </a:xfrm>
                  <a:prstGeom prst="roundRect">
                    <a:avLst>
                      <a:gd name="adj" fmla="val 16667"/>
                    </a:avLst>
                  </a:prstGeom>
                  <a:solidFill>
                    <a:srgbClr val="0944a1"/>
                  </a:solidFill>
                  <a:ln w="0">
                    <a:noFill/>
                  </a:ln>
                </p:spPr>
                <p:style>
                  <a:lnRef idx="0"/>
                  <a:fillRef idx="0"/>
                  <a:effectRef idx="0"/>
                  <a:fontRef idx="minor"/>
                </p:style>
              </p:sp>
              <p:sp>
                <p:nvSpPr>
                  <p:cNvPr id="767" name="Google Shape;839;p41"/>
                  <p:cNvSpPr/>
                  <p:nvPr/>
                </p:nvSpPr>
                <p:spPr>
                  <a:xfrm>
                    <a:off x="6995160" y="5101200"/>
                    <a:ext cx="1847160" cy="443160"/>
                  </a:xfrm>
                  <a:prstGeom prst="roundRect">
                    <a:avLst>
                      <a:gd name="adj" fmla="val 16667"/>
                    </a:avLst>
                  </a:prstGeom>
                  <a:solidFill>
                    <a:srgbClr val="05b5e1"/>
                  </a:solidFill>
                  <a:ln w="0">
                    <a:noFill/>
                  </a:ln>
                </p:spPr>
                <p:style>
                  <a:lnRef idx="0"/>
                  <a:fillRef idx="0"/>
                  <a:effectRef idx="0"/>
                  <a:fontRef idx="minor"/>
                </p:style>
                <p:txBody>
                  <a:bodyPr tIns="91440" bIns="91440" anchor="ctr">
                    <a:noAutofit/>
                  </a:bodyPr>
                  <a:p>
                    <a:pPr algn="ctr">
                      <a:lnSpc>
                        <a:spcPct val="100000"/>
                      </a:lnSpc>
                      <a:buNone/>
                      <a:tabLst>
                        <a:tab algn="l" pos="0"/>
                      </a:tabLst>
                    </a:pPr>
                    <a:r>
                      <a:rPr b="1" lang="en-US" sz="1200" spc="-1" strike="noStrike">
                        <a:solidFill>
                          <a:srgbClr val="ffffff"/>
                        </a:solidFill>
                        <a:latin typeface="Arial"/>
                        <a:ea typeface="Arial"/>
                      </a:rPr>
                      <a:t>Real-Time WAN Transport</a:t>
                    </a:r>
                    <a:endParaRPr b="0" lang="en-US" sz="1200" spc="-1" strike="noStrike">
                      <a:latin typeface="Arial"/>
                    </a:endParaRPr>
                  </a:p>
                </p:txBody>
              </p:sp>
              <p:sp>
                <p:nvSpPr>
                  <p:cNvPr id="768" name="Google Shape;840;p41"/>
                  <p:cNvSpPr/>
                  <p:nvPr/>
                </p:nvSpPr>
                <p:spPr>
                  <a:xfrm rot="10800000">
                    <a:off x="7498800" y="511128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69" name="Google Shape;841;p41"/>
                  <p:cNvSpPr/>
                  <p:nvPr/>
                </p:nvSpPr>
                <p:spPr>
                  <a:xfrm rot="10800000">
                    <a:off x="7557480" y="4801680"/>
                    <a:ext cx="360" cy="30924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sp>
                <p:nvSpPr>
                  <p:cNvPr id="770" name="Google Shape;842;p41"/>
                  <p:cNvSpPr/>
                  <p:nvPr/>
                </p:nvSpPr>
                <p:spPr>
                  <a:xfrm>
                    <a:off x="7317360" y="5518800"/>
                    <a:ext cx="1641600" cy="608760"/>
                  </a:xfrm>
                  <a:prstGeom prst="rect">
                    <a:avLst/>
                  </a:prstGeom>
                  <a:noFill/>
                  <a:ln w="0">
                    <a:noFill/>
                  </a:ln>
                </p:spPr>
                <p:style>
                  <a:lnRef idx="0"/>
                  <a:fillRef idx="0"/>
                  <a:effectRef idx="0"/>
                  <a:fontRef idx="minor"/>
                </p:style>
                <p:txBody>
                  <a:bodyPr tIns="91440" bIns="91440" anchor="t">
                    <a:spAutoFit/>
                  </a:bodyPr>
                  <a:p>
                    <a:pPr>
                      <a:lnSpc>
                        <a:spcPct val="100000"/>
                      </a:lnSpc>
                      <a:buNone/>
                      <a:tabLst>
                        <a:tab algn="l" pos="0"/>
                      </a:tabLst>
                    </a:pPr>
                    <a:r>
                      <a:rPr b="1" lang="en-US" sz="1400" spc="-1" strike="noStrike">
                        <a:solidFill>
                          <a:srgbClr val="ffffff"/>
                        </a:solidFill>
                        <a:latin typeface="Calibri"/>
                        <a:ea typeface="Calibri"/>
                      </a:rPr>
                      <a:t>DDS Application</a:t>
                    </a:r>
                    <a:endParaRPr b="0" lang="en-US" sz="1400" spc="-1" strike="noStrike">
                      <a:latin typeface="Arial"/>
                    </a:endParaRPr>
                  </a:p>
                </p:txBody>
              </p:sp>
            </p:grpSp>
            <p:sp>
              <p:nvSpPr>
                <p:cNvPr id="771" name="Google Shape;843;p41"/>
                <p:cNvSpPr/>
                <p:nvPr/>
              </p:nvSpPr>
              <p:spPr>
                <a:xfrm>
                  <a:off x="8959320" y="5036760"/>
                  <a:ext cx="711360" cy="404640"/>
                </a:xfrm>
                <a:prstGeom prst="roundRect">
                  <a:avLst>
                    <a:gd name="adj" fmla="val 16667"/>
                  </a:avLst>
                </a:prstGeom>
                <a:solidFill>
                  <a:srgbClr val="0944a1"/>
                </a:solidFill>
                <a:ln w="0">
                  <a:noFill/>
                </a:ln>
              </p:spPr>
              <p:style>
                <a:lnRef idx="0"/>
                <a:fillRef idx="0"/>
                <a:effectRef idx="0"/>
                <a:fontRef idx="minor"/>
              </p:style>
            </p:sp>
            <p:sp>
              <p:nvSpPr>
                <p:cNvPr id="772" name="Google Shape;844;p41"/>
                <p:cNvSpPr/>
                <p:nvPr/>
              </p:nvSpPr>
              <p:spPr>
                <a:xfrm>
                  <a:off x="9083160" y="5087160"/>
                  <a:ext cx="463320" cy="217800"/>
                </a:xfrm>
                <a:prstGeom prst="roundRect">
                  <a:avLst>
                    <a:gd name="adj" fmla="val 16667"/>
                  </a:avLst>
                </a:prstGeom>
                <a:solidFill>
                  <a:srgbClr val="05b5e1"/>
                </a:solidFill>
                <a:ln w="0">
                  <a:noFill/>
                </a:ln>
              </p:spPr>
              <p:style>
                <a:lnRef idx="0"/>
                <a:fillRef idx="0"/>
                <a:effectRef idx="0"/>
                <a:fontRef idx="minor"/>
              </p:style>
            </p:sp>
            <p:sp>
              <p:nvSpPr>
                <p:cNvPr id="773" name="Google Shape;845;p41"/>
                <p:cNvSpPr/>
                <p:nvPr/>
              </p:nvSpPr>
              <p:spPr>
                <a:xfrm>
                  <a:off x="9736920" y="5036760"/>
                  <a:ext cx="711360" cy="404640"/>
                </a:xfrm>
                <a:prstGeom prst="roundRect">
                  <a:avLst>
                    <a:gd name="adj" fmla="val 16667"/>
                  </a:avLst>
                </a:prstGeom>
                <a:solidFill>
                  <a:srgbClr val="0944a1"/>
                </a:solidFill>
                <a:ln w="0">
                  <a:noFill/>
                </a:ln>
              </p:spPr>
              <p:style>
                <a:lnRef idx="0"/>
                <a:fillRef idx="0"/>
                <a:effectRef idx="0"/>
                <a:fontRef idx="minor"/>
              </p:style>
            </p:sp>
            <p:sp>
              <p:nvSpPr>
                <p:cNvPr id="774" name="Google Shape;846;p41"/>
                <p:cNvSpPr/>
                <p:nvPr/>
              </p:nvSpPr>
              <p:spPr>
                <a:xfrm>
                  <a:off x="9861120" y="5087160"/>
                  <a:ext cx="463320" cy="217800"/>
                </a:xfrm>
                <a:prstGeom prst="roundRect">
                  <a:avLst>
                    <a:gd name="adj" fmla="val 16667"/>
                  </a:avLst>
                </a:prstGeom>
                <a:solidFill>
                  <a:srgbClr val="05b5e1"/>
                </a:solidFill>
                <a:ln w="0">
                  <a:noFill/>
                </a:ln>
              </p:spPr>
              <p:style>
                <a:lnRef idx="0"/>
                <a:fillRef idx="0"/>
                <a:effectRef idx="0"/>
                <a:fontRef idx="minor"/>
              </p:style>
            </p:sp>
            <p:sp>
              <p:nvSpPr>
                <p:cNvPr id="775" name="Google Shape;847;p41"/>
                <p:cNvSpPr/>
                <p:nvPr/>
              </p:nvSpPr>
              <p:spPr>
                <a:xfrm>
                  <a:off x="10514520" y="5036760"/>
                  <a:ext cx="711360" cy="404640"/>
                </a:xfrm>
                <a:prstGeom prst="roundRect">
                  <a:avLst>
                    <a:gd name="adj" fmla="val 16667"/>
                  </a:avLst>
                </a:prstGeom>
                <a:solidFill>
                  <a:srgbClr val="0944a1"/>
                </a:solidFill>
                <a:ln w="0">
                  <a:noFill/>
                </a:ln>
              </p:spPr>
              <p:style>
                <a:lnRef idx="0"/>
                <a:fillRef idx="0"/>
                <a:effectRef idx="0"/>
                <a:fontRef idx="minor"/>
              </p:style>
            </p:sp>
            <p:sp>
              <p:nvSpPr>
                <p:cNvPr id="776" name="Google Shape;848;p41"/>
                <p:cNvSpPr/>
                <p:nvPr/>
              </p:nvSpPr>
              <p:spPr>
                <a:xfrm>
                  <a:off x="10638720" y="5087160"/>
                  <a:ext cx="463320" cy="217800"/>
                </a:xfrm>
                <a:prstGeom prst="roundRect">
                  <a:avLst>
                    <a:gd name="adj" fmla="val 16667"/>
                  </a:avLst>
                </a:prstGeom>
                <a:solidFill>
                  <a:srgbClr val="05b5e1"/>
                </a:solidFill>
                <a:ln w="0">
                  <a:noFill/>
                </a:ln>
              </p:spPr>
              <p:style>
                <a:lnRef idx="0"/>
                <a:fillRef idx="0"/>
                <a:effectRef idx="0"/>
                <a:fontRef idx="minor"/>
              </p:style>
            </p:sp>
            <p:grpSp>
              <p:nvGrpSpPr>
                <p:cNvPr id="777" name="Google Shape;849;p41"/>
                <p:cNvGrpSpPr/>
                <p:nvPr/>
              </p:nvGrpSpPr>
              <p:grpSpPr>
                <a:xfrm>
                  <a:off x="9255960" y="4801680"/>
                  <a:ext cx="118800" cy="419040"/>
                  <a:chOff x="9255960" y="4801680"/>
                  <a:chExt cx="118800" cy="419040"/>
                </a:xfrm>
              </p:grpSpPr>
              <p:sp>
                <p:nvSpPr>
                  <p:cNvPr id="778" name="Google Shape;850;p41"/>
                  <p:cNvSpPr/>
                  <p:nvPr/>
                </p:nvSpPr>
                <p:spPr>
                  <a:xfrm rot="10800000">
                    <a:off x="9255960" y="511128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79" name="Google Shape;851;p41"/>
                  <p:cNvSpPr/>
                  <p:nvPr/>
                </p:nvSpPr>
                <p:spPr>
                  <a:xfrm rot="10800000">
                    <a:off x="9314640" y="4801680"/>
                    <a:ext cx="360" cy="30924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grpSp>
            <p:grpSp>
              <p:nvGrpSpPr>
                <p:cNvPr id="780" name="Google Shape;852;p41"/>
                <p:cNvGrpSpPr/>
                <p:nvPr/>
              </p:nvGrpSpPr>
              <p:grpSpPr>
                <a:xfrm>
                  <a:off x="10033560" y="4801680"/>
                  <a:ext cx="118800" cy="419040"/>
                  <a:chOff x="10033560" y="4801680"/>
                  <a:chExt cx="118800" cy="419040"/>
                </a:xfrm>
              </p:grpSpPr>
              <p:sp>
                <p:nvSpPr>
                  <p:cNvPr id="781" name="Google Shape;853;p41"/>
                  <p:cNvSpPr/>
                  <p:nvPr/>
                </p:nvSpPr>
                <p:spPr>
                  <a:xfrm rot="10800000">
                    <a:off x="10033560" y="511128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82" name="Google Shape;854;p41"/>
                  <p:cNvSpPr/>
                  <p:nvPr/>
                </p:nvSpPr>
                <p:spPr>
                  <a:xfrm rot="10800000">
                    <a:off x="10092600" y="4801680"/>
                    <a:ext cx="360" cy="30924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grpSp>
            <p:sp>
              <p:nvSpPr>
                <p:cNvPr id="783" name="Google Shape;855;p41"/>
                <p:cNvSpPr/>
                <p:nvPr/>
              </p:nvSpPr>
              <p:spPr>
                <a:xfrm>
                  <a:off x="7529760" y="3848760"/>
                  <a:ext cx="2593080" cy="365040"/>
                </a:xfrm>
                <a:prstGeom prst="rect">
                  <a:avLst/>
                </a:prstGeom>
                <a:noFill/>
                <a:ln w="0">
                  <a:noFill/>
                </a:ln>
              </p:spPr>
              <p:style>
                <a:lnRef idx="0"/>
                <a:fillRef idx="0"/>
                <a:effectRef idx="0"/>
                <a:fontRef idx="minor"/>
              </p:style>
              <p:txBody>
                <a:bodyPr tIns="182880" bIns="182880" anchor="t">
                  <a:spAutoFit/>
                </a:bodyPr>
                <a:p>
                  <a:pPr algn="ctr">
                    <a:lnSpc>
                      <a:spcPct val="100000"/>
                    </a:lnSpc>
                    <a:buNone/>
                    <a:tabLst>
                      <a:tab algn="l" pos="0"/>
                    </a:tabLst>
                  </a:pPr>
                  <a:r>
                    <a:rPr b="1" lang="en-US" sz="1200" spc="-1" strike="noStrike">
                      <a:solidFill>
                        <a:srgbClr val="ffffff"/>
                      </a:solidFill>
                      <a:latin typeface="Arial"/>
                      <a:ea typeface="Arial"/>
                    </a:rPr>
                    <a:t>Real-Time WAN Transport</a:t>
                  </a:r>
                  <a:endParaRPr b="0" lang="en-US" sz="1200" spc="-1" strike="noStrike">
                    <a:latin typeface="Arial"/>
                  </a:endParaRPr>
                </a:p>
              </p:txBody>
            </p:sp>
            <p:sp>
              <p:nvSpPr>
                <p:cNvPr id="784" name="Google Shape;856;p41"/>
                <p:cNvSpPr/>
                <p:nvPr/>
              </p:nvSpPr>
              <p:spPr>
                <a:xfrm rot="10800000">
                  <a:off x="9208080" y="3038760"/>
                  <a:ext cx="360" cy="77364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grpSp>
              <p:nvGrpSpPr>
                <p:cNvPr id="785" name="Google Shape;857;p41"/>
                <p:cNvGrpSpPr/>
                <p:nvPr/>
              </p:nvGrpSpPr>
              <p:grpSpPr>
                <a:xfrm>
                  <a:off x="10811160" y="4801680"/>
                  <a:ext cx="118800" cy="419040"/>
                  <a:chOff x="10811160" y="4801680"/>
                  <a:chExt cx="118800" cy="419040"/>
                </a:xfrm>
              </p:grpSpPr>
              <p:sp>
                <p:nvSpPr>
                  <p:cNvPr id="786" name="Google Shape;858;p41"/>
                  <p:cNvSpPr/>
                  <p:nvPr/>
                </p:nvSpPr>
                <p:spPr>
                  <a:xfrm rot="10800000">
                    <a:off x="10811160" y="5111280"/>
                    <a:ext cx="118800" cy="109440"/>
                  </a:xfrm>
                  <a:prstGeom prst="ellipse">
                    <a:avLst/>
                  </a:prstGeom>
                  <a:solidFill>
                    <a:schemeClr val="accent2"/>
                  </a:solidFill>
                  <a:ln w="12700">
                    <a:solidFill>
                      <a:srgbClr val="ffffff"/>
                    </a:solidFill>
                    <a:miter/>
                  </a:ln>
                </p:spPr>
                <p:style>
                  <a:lnRef idx="0"/>
                  <a:fillRef idx="0"/>
                  <a:effectRef idx="0"/>
                  <a:fontRef idx="minor"/>
                </p:style>
              </p:sp>
              <p:sp>
                <p:nvSpPr>
                  <p:cNvPr id="787" name="Google Shape;859;p41"/>
                  <p:cNvSpPr/>
                  <p:nvPr/>
                </p:nvSpPr>
                <p:spPr>
                  <a:xfrm rot="10800000">
                    <a:off x="10870200" y="4801680"/>
                    <a:ext cx="360" cy="309240"/>
                  </a:xfrm>
                  <a:custGeom>
                    <a:avLst/>
                    <a:gdLst/>
                    <a:ahLst/>
                    <a:rect l="l" t="t" r="r" b="b"/>
                    <a:pathLst>
                      <a:path w="21600" h="21600">
                        <a:moveTo>
                          <a:pt x="0" y="0"/>
                        </a:moveTo>
                        <a:lnTo>
                          <a:pt x="21600" y="21600"/>
                        </a:lnTo>
                      </a:path>
                    </a:pathLst>
                  </a:custGeom>
                  <a:noFill/>
                  <a:ln w="28575">
                    <a:solidFill>
                      <a:srgbClr val="ffcf01"/>
                    </a:solidFill>
                    <a:miter/>
                  </a:ln>
                </p:spPr>
                <p:style>
                  <a:lnRef idx="0"/>
                  <a:fillRef idx="0"/>
                  <a:effectRef idx="0"/>
                  <a:fontRef idx="minor"/>
                </p:style>
              </p:sp>
            </p:grpSp>
          </p:grpSp>
          <p:grpSp>
            <p:nvGrpSpPr>
              <p:cNvPr id="788" name="Google Shape;860;p41"/>
              <p:cNvGrpSpPr/>
              <p:nvPr/>
            </p:nvGrpSpPr>
            <p:grpSpPr>
              <a:xfrm>
                <a:off x="9043920" y="3114360"/>
                <a:ext cx="329040" cy="331560"/>
                <a:chOff x="9043920" y="3114360"/>
                <a:chExt cx="329040" cy="331560"/>
              </a:xfrm>
            </p:grpSpPr>
            <p:sp>
              <p:nvSpPr>
                <p:cNvPr id="789" name="Google Shape;861;p41"/>
                <p:cNvSpPr/>
                <p:nvPr/>
              </p:nvSpPr>
              <p:spPr>
                <a:xfrm>
                  <a:off x="9043920" y="3121560"/>
                  <a:ext cx="329040" cy="324360"/>
                </a:xfrm>
                <a:prstGeom prst="roundRect">
                  <a:avLst>
                    <a:gd name="adj" fmla="val 16667"/>
                  </a:avLst>
                </a:prstGeom>
                <a:solidFill>
                  <a:srgbClr val="666666"/>
                </a:solidFill>
                <a:ln w="0">
                  <a:noFill/>
                </a:ln>
              </p:spPr>
              <p:style>
                <a:lnRef idx="0"/>
                <a:fillRef idx="0"/>
                <a:effectRef idx="0"/>
                <a:fontRef idx="minor"/>
              </p:style>
            </p:sp>
            <p:sp>
              <p:nvSpPr>
                <p:cNvPr id="790" name="Google Shape;862;p41"/>
                <p:cNvSpPr/>
                <p:nvPr/>
              </p:nvSpPr>
              <p:spPr>
                <a:xfrm>
                  <a:off x="9043920" y="3114360"/>
                  <a:ext cx="329040" cy="324360"/>
                </a:xfrm>
                <a:prstGeom prst="quadArrow">
                  <a:avLst>
                    <a:gd name="adj1" fmla="val 22500"/>
                    <a:gd name="adj2" fmla="val 22500"/>
                    <a:gd name="adj3" fmla="val 22500"/>
                  </a:avLst>
                </a:prstGeom>
                <a:solidFill>
                  <a:srgbClr val="ffffff"/>
                </a:solidFill>
                <a:ln w="0">
                  <a:noFill/>
                </a:ln>
              </p:spPr>
              <p:style>
                <a:lnRef idx="0"/>
                <a:fillRef idx="0"/>
                <a:effectRef idx="0"/>
                <a:fontRef idx="minor"/>
              </p:style>
            </p:sp>
          </p:grpSp>
        </p:grpSp>
      </p:gr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WAN Connection with NATs</a:t>
            </a:r>
            <a:endParaRPr b="0" lang="en-US" sz="2400" spc="-1" strike="noStrike">
              <a:solidFill>
                <a:srgbClr val="000000"/>
              </a:solidFill>
              <a:latin typeface="Tahoma"/>
            </a:endParaRPr>
          </a:p>
        </p:txBody>
      </p:sp>
      <p:sp>
        <p:nvSpPr>
          <p:cNvPr id="792" name="Google Shape;868;p42"/>
          <p:cNvSpPr/>
          <p:nvPr/>
        </p:nvSpPr>
        <p:spPr>
          <a:xfrm>
            <a:off x="3957120" y="2262960"/>
            <a:ext cx="360" cy="2719440"/>
          </a:xfrm>
          <a:custGeom>
            <a:avLst/>
            <a:gdLst/>
            <a:ahLst/>
            <a:rect l="l" t="t" r="r" b="b"/>
            <a:pathLst>
              <a:path w="21600" h="21600">
                <a:moveTo>
                  <a:pt x="0" y="0"/>
                </a:moveTo>
                <a:lnTo>
                  <a:pt x="21600" y="21600"/>
                </a:lnTo>
              </a:path>
            </a:pathLst>
          </a:custGeom>
          <a:noFill/>
          <a:ln w="63500">
            <a:solidFill>
              <a:srgbClr val="000000"/>
            </a:solidFill>
            <a:miter/>
          </a:ln>
        </p:spPr>
        <p:style>
          <a:lnRef idx="0"/>
          <a:fillRef idx="0"/>
          <a:effectRef idx="0"/>
          <a:fontRef idx="minor"/>
        </p:style>
      </p:sp>
      <p:sp>
        <p:nvSpPr>
          <p:cNvPr id="793" name="Google Shape;869;p42"/>
          <p:cNvSpPr/>
          <p:nvPr/>
        </p:nvSpPr>
        <p:spPr>
          <a:xfrm>
            <a:off x="3492360" y="2247840"/>
            <a:ext cx="877680" cy="412920"/>
          </a:xfrm>
          <a:prstGeom prst="roundRect">
            <a:avLst>
              <a:gd name="adj" fmla="val 16667"/>
            </a:avLst>
          </a:prstGeom>
          <a:solidFill>
            <a:srgbClr val="ffffff"/>
          </a:solidFill>
          <a:ln w="12700">
            <a:solidFill>
              <a:srgbClr val="000000"/>
            </a:solidFill>
            <a:miter/>
          </a:ln>
        </p:spPr>
        <p:style>
          <a:lnRef idx="0"/>
          <a:fillRef idx="0"/>
          <a:effectRef idx="0"/>
          <a:fontRef idx="minor"/>
        </p:style>
        <p:txBody>
          <a:bodyPr anchor="ctr">
            <a:noAutofit/>
          </a:bodyPr>
          <a:p>
            <a:pPr algn="ctr">
              <a:lnSpc>
                <a:spcPct val="100000"/>
              </a:lnSpc>
              <a:buNone/>
              <a:tabLst>
                <a:tab algn="l" pos="0"/>
              </a:tabLst>
            </a:pPr>
            <a:r>
              <a:rPr b="0" lang="en-US" sz="1300" spc="-1" strike="noStrike">
                <a:solidFill>
                  <a:srgbClr val="000000"/>
                </a:solidFill>
                <a:latin typeface="Calibri"/>
                <a:ea typeface="Calibri"/>
              </a:rPr>
              <a:t>Cone</a:t>
            </a:r>
            <a:endParaRPr b="0" lang="en-US" sz="1300" spc="-1" strike="noStrike">
              <a:latin typeface="Arial"/>
            </a:endParaRPr>
          </a:p>
          <a:p>
            <a:pPr algn="ctr">
              <a:lnSpc>
                <a:spcPct val="100000"/>
              </a:lnSpc>
              <a:buNone/>
              <a:tabLst>
                <a:tab algn="l" pos="0"/>
              </a:tabLst>
            </a:pPr>
            <a:r>
              <a:rPr b="0" lang="en-US" sz="1300" spc="-1" strike="noStrike">
                <a:solidFill>
                  <a:srgbClr val="000000"/>
                </a:solidFill>
                <a:latin typeface="Calibri"/>
                <a:ea typeface="Calibri"/>
              </a:rPr>
              <a:t>NAT</a:t>
            </a:r>
            <a:endParaRPr b="0" lang="en-US" sz="1300" spc="-1" strike="noStrike">
              <a:latin typeface="Arial"/>
            </a:endParaRPr>
          </a:p>
        </p:txBody>
      </p:sp>
      <p:grpSp>
        <p:nvGrpSpPr>
          <p:cNvPr id="794" name="Google Shape;870;p42"/>
          <p:cNvGrpSpPr/>
          <p:nvPr/>
        </p:nvGrpSpPr>
        <p:grpSpPr>
          <a:xfrm>
            <a:off x="1262880" y="2757960"/>
            <a:ext cx="1288080" cy="2215080"/>
            <a:chOff x="1262880" y="2757960"/>
            <a:chExt cx="1288080" cy="2215080"/>
          </a:xfrm>
        </p:grpSpPr>
        <p:sp>
          <p:nvSpPr>
            <p:cNvPr id="795" name="Google Shape;871;p42"/>
            <p:cNvSpPr/>
            <p:nvPr/>
          </p:nvSpPr>
          <p:spPr>
            <a:xfrm>
              <a:off x="1262880" y="2757960"/>
              <a:ext cx="1288080" cy="2215080"/>
            </a:xfrm>
            <a:prstGeom prst="roundRect">
              <a:avLst>
                <a:gd name="adj" fmla="val 16667"/>
              </a:avLst>
            </a:prstGeom>
            <a:solidFill>
              <a:srgbClr val="ec8b22"/>
            </a:solidFill>
            <a:ln w="0">
              <a:noFill/>
            </a:ln>
          </p:spPr>
          <p:style>
            <a:lnRef idx="0"/>
            <a:fillRef idx="0"/>
            <a:effectRef idx="0"/>
            <a:fontRef idx="minor"/>
          </p:style>
          <p:txBody>
            <a:bodyPr anchor="ctr">
              <a:noAutofit/>
            </a:bodyPr>
            <a:p>
              <a:pPr algn="ctr">
                <a:lnSpc>
                  <a:spcPct val="100000"/>
                </a:lnSpc>
                <a:buNone/>
                <a:tabLst>
                  <a:tab algn="l" pos="0"/>
                </a:tabLst>
              </a:pPr>
              <a:endParaRPr b="0" lang="en-US" sz="1800" spc="-1" strike="noStrike">
                <a:latin typeface="Arial"/>
              </a:endParaRPr>
            </a:p>
            <a:p>
              <a:pPr algn="ctr">
                <a:lnSpc>
                  <a:spcPct val="100000"/>
                </a:lnSpc>
                <a:buNone/>
                <a:tabLst>
                  <a:tab algn="l" pos="0"/>
                </a:tabLst>
              </a:pPr>
              <a:endParaRPr b="0" lang="en-US" sz="1800" spc="-1" strike="noStrike">
                <a:latin typeface="Arial"/>
              </a:endParaRPr>
            </a:p>
            <a:p>
              <a:pPr>
                <a:lnSpc>
                  <a:spcPct val="100000"/>
                </a:lnSpc>
                <a:buNone/>
                <a:tabLst>
                  <a:tab algn="l" pos="0"/>
                </a:tabLst>
              </a:pPr>
              <a:endParaRPr b="0" lang="en-US" sz="1800" spc="-1" strike="noStrike">
                <a:latin typeface="Arial"/>
              </a:endParaRPr>
            </a:p>
            <a:p>
              <a:pPr algn="ctr">
                <a:lnSpc>
                  <a:spcPct val="100000"/>
                </a:lnSpc>
                <a:buNone/>
                <a:tabLst>
                  <a:tab algn="l" pos="0"/>
                </a:tabLst>
              </a:pPr>
              <a:r>
                <a:rPr b="0" lang="en-US" sz="1500" spc="-1" strike="noStrike">
                  <a:solidFill>
                    <a:srgbClr val="ffffff"/>
                  </a:solidFill>
                  <a:latin typeface="Calibri"/>
                  <a:ea typeface="Calibri"/>
                </a:rPr>
                <a:t>Internal Participant 1</a:t>
              </a:r>
              <a:endParaRPr b="0" lang="en-US" sz="1500" spc="-1" strike="noStrike">
                <a:latin typeface="Arial"/>
              </a:endParaRPr>
            </a:p>
            <a:p>
              <a:pPr algn="ctr">
                <a:lnSpc>
                  <a:spcPct val="100000"/>
                </a:lnSpc>
                <a:buNone/>
                <a:tabLst>
                  <a:tab algn="l" pos="0"/>
                </a:tabLst>
              </a:pPr>
              <a:endParaRPr b="0" lang="en-US" sz="1000" spc="-1" strike="noStrike">
                <a:latin typeface="Arial"/>
              </a:endParaRPr>
            </a:p>
            <a:p>
              <a:pPr algn="ctr">
                <a:lnSpc>
                  <a:spcPct val="100000"/>
                </a:lnSpc>
                <a:buNone/>
                <a:tabLst>
                  <a:tab algn="l" pos="0"/>
                </a:tabLst>
              </a:pPr>
              <a:r>
                <a:rPr b="1" lang="en-US" sz="1000" spc="-1" strike="noStrike">
                  <a:solidFill>
                    <a:srgbClr val="ffffff"/>
                  </a:solidFill>
                  <a:latin typeface="Calibri"/>
                  <a:ea typeface="Calibri"/>
                </a:rPr>
                <a:t>Initial peer: </a:t>
              </a:r>
              <a:endParaRPr b="0" lang="en-US" sz="1000" spc="-1" strike="noStrike">
                <a:latin typeface="Arial"/>
              </a:endParaRPr>
            </a:p>
            <a:p>
              <a:pPr algn="ctr">
                <a:lnSpc>
                  <a:spcPct val="100000"/>
                </a:lnSpc>
                <a:buNone/>
                <a:tabLst>
                  <a:tab algn="l" pos="0"/>
                </a:tabLst>
              </a:pPr>
              <a:r>
                <a:rPr b="0" lang="en-US" sz="1000" spc="-1" strike="noStrike">
                  <a:solidFill>
                    <a:srgbClr val="ffffff"/>
                  </a:solidFill>
                  <a:latin typeface="Calibri"/>
                  <a:ea typeface="Calibri"/>
                </a:rPr>
                <a:t>rtps@</a:t>
              </a:r>
              <a:endParaRPr b="0" lang="en-US" sz="1000" spc="-1" strike="noStrike">
                <a:latin typeface="Arial"/>
              </a:endParaRPr>
            </a:p>
            <a:p>
              <a:pPr algn="ctr">
                <a:lnSpc>
                  <a:spcPct val="100000"/>
                </a:lnSpc>
                <a:buNone/>
                <a:tabLst>
                  <a:tab algn="l" pos="0"/>
                </a:tabLst>
              </a:pPr>
              <a:r>
                <a:rPr b="0" lang="en-US" sz="1000" spc="-1" strike="noStrike">
                  <a:solidFill>
                    <a:srgbClr val="ffffff"/>
                  </a:solidFill>
                  <a:latin typeface="Calibri"/>
                  <a:ea typeface="Calibri"/>
                </a:rPr>
                <a:t>60.10.23.45:2345</a:t>
              </a:r>
              <a:r>
                <a:rPr b="0" lang="en-US" sz="1300" spc="-1" strike="noStrike">
                  <a:solidFill>
                    <a:srgbClr val="ffffff"/>
                  </a:solidFill>
                  <a:latin typeface="Calibri"/>
                  <a:ea typeface="Calibri"/>
                </a:rPr>
                <a:t> </a:t>
              </a:r>
              <a:endParaRPr b="0" lang="en-US" sz="1300" spc="-1" strike="noStrike">
                <a:latin typeface="Arial"/>
              </a:endParaRPr>
            </a:p>
          </p:txBody>
        </p:sp>
        <p:pic>
          <p:nvPicPr>
            <p:cNvPr id="796" name="Google Shape;872;p42" descr=""/>
            <p:cNvPicPr/>
            <p:nvPr/>
          </p:nvPicPr>
          <p:blipFill>
            <a:blip r:embed="rId1"/>
            <a:stretch/>
          </p:blipFill>
          <p:spPr>
            <a:xfrm>
              <a:off x="1761840" y="2946600"/>
              <a:ext cx="289080" cy="676080"/>
            </a:xfrm>
            <a:prstGeom prst="rect">
              <a:avLst/>
            </a:prstGeom>
            <a:ln w="0">
              <a:noFill/>
            </a:ln>
          </p:spPr>
        </p:pic>
      </p:grpSp>
      <p:sp>
        <p:nvSpPr>
          <p:cNvPr id="797" name="Google Shape;873;p42"/>
          <p:cNvSpPr/>
          <p:nvPr/>
        </p:nvSpPr>
        <p:spPr>
          <a:xfrm>
            <a:off x="2550960" y="3865680"/>
            <a:ext cx="6784920" cy="21600"/>
          </a:xfrm>
          <a:custGeom>
            <a:avLst/>
            <a:gdLst/>
            <a:ahLst/>
            <a:rect l="l" t="t" r="r" b="b"/>
            <a:pathLst>
              <a:path w="21600" h="21600">
                <a:moveTo>
                  <a:pt x="0" y="0"/>
                </a:moveTo>
                <a:lnTo>
                  <a:pt x="21600" y="21600"/>
                </a:lnTo>
              </a:path>
            </a:pathLst>
          </a:custGeom>
          <a:noFill/>
          <a:ln w="9525">
            <a:solidFill>
              <a:srgbClr val="000000"/>
            </a:solidFill>
            <a:miter/>
          </a:ln>
        </p:spPr>
        <p:style>
          <a:lnRef idx="0"/>
          <a:fillRef idx="0"/>
          <a:effectRef idx="0"/>
          <a:fontRef idx="minor"/>
        </p:style>
      </p:sp>
      <p:pic>
        <p:nvPicPr>
          <p:cNvPr id="798" name="Google Shape;875;p42" descr=""/>
          <p:cNvPicPr/>
          <p:nvPr/>
        </p:nvPicPr>
        <p:blipFill>
          <a:blip r:embed="rId2"/>
          <a:stretch/>
        </p:blipFill>
        <p:spPr>
          <a:xfrm>
            <a:off x="9809280" y="3016080"/>
            <a:ext cx="289080" cy="628920"/>
          </a:xfrm>
          <a:prstGeom prst="rect">
            <a:avLst/>
          </a:prstGeom>
          <a:ln w="0">
            <a:noFill/>
          </a:ln>
        </p:spPr>
      </p:pic>
      <p:sp>
        <p:nvSpPr>
          <p:cNvPr id="799" name="Google Shape;876;p42"/>
          <p:cNvSpPr/>
          <p:nvPr/>
        </p:nvSpPr>
        <p:spPr>
          <a:xfrm>
            <a:off x="2527200" y="3114000"/>
            <a:ext cx="1450800" cy="45900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en-US" sz="1300" spc="-1" strike="noStrike">
                <a:solidFill>
                  <a:srgbClr val="000000"/>
                </a:solidFill>
                <a:latin typeface="Calibri"/>
                <a:ea typeface="Calibri"/>
              </a:rPr>
              <a:t>Private IP address: </a:t>
            </a:r>
            <a:endParaRPr b="0" lang="en-US" sz="1300" spc="-1" strike="noStrike">
              <a:latin typeface="Arial"/>
            </a:endParaRPr>
          </a:p>
          <a:p>
            <a:pPr algn="ctr">
              <a:lnSpc>
                <a:spcPct val="100000"/>
              </a:lnSpc>
              <a:buNone/>
              <a:tabLst>
                <a:tab algn="l" pos="0"/>
              </a:tabLst>
            </a:pPr>
            <a:r>
              <a:rPr b="0" lang="en-US" sz="1300" spc="-1" strike="noStrike">
                <a:solidFill>
                  <a:srgbClr val="000000"/>
                </a:solidFill>
                <a:latin typeface="Calibri"/>
                <a:ea typeface="Calibri"/>
              </a:rPr>
              <a:t>iAddr1 : iPort1</a:t>
            </a:r>
            <a:endParaRPr b="0" lang="en-US" sz="1300" spc="-1" strike="noStrike">
              <a:latin typeface="Arial"/>
            </a:endParaRPr>
          </a:p>
        </p:txBody>
      </p:sp>
      <p:sp>
        <p:nvSpPr>
          <p:cNvPr id="800" name="Google Shape;877;p42"/>
          <p:cNvSpPr/>
          <p:nvPr/>
        </p:nvSpPr>
        <p:spPr>
          <a:xfrm>
            <a:off x="3983760" y="3125880"/>
            <a:ext cx="1385280" cy="45900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en-US" sz="1300" spc="-1" strike="noStrike">
                <a:solidFill>
                  <a:srgbClr val="000000"/>
                </a:solidFill>
                <a:latin typeface="Calibri"/>
                <a:ea typeface="Calibri"/>
              </a:rPr>
              <a:t>Public IP address: </a:t>
            </a:r>
            <a:endParaRPr b="0" lang="en-US" sz="1300" spc="-1" strike="noStrike">
              <a:latin typeface="Arial"/>
            </a:endParaRPr>
          </a:p>
          <a:p>
            <a:pPr algn="ctr">
              <a:lnSpc>
                <a:spcPct val="100000"/>
              </a:lnSpc>
              <a:buNone/>
              <a:tabLst>
                <a:tab algn="l" pos="0"/>
              </a:tabLst>
            </a:pPr>
            <a:r>
              <a:rPr b="0" lang="en-US" sz="1300" spc="-1" strike="noStrike">
                <a:solidFill>
                  <a:srgbClr val="000000"/>
                </a:solidFill>
                <a:latin typeface="Calibri"/>
                <a:ea typeface="Calibri"/>
              </a:rPr>
              <a:t>eAddr1:ePort1</a:t>
            </a:r>
            <a:endParaRPr b="0" lang="en-US" sz="1300" spc="-1" strike="noStrike">
              <a:latin typeface="Arial"/>
            </a:endParaRPr>
          </a:p>
        </p:txBody>
      </p:sp>
      <p:sp>
        <p:nvSpPr>
          <p:cNvPr id="801" name="Google Shape;878;p42"/>
          <p:cNvSpPr/>
          <p:nvPr/>
        </p:nvSpPr>
        <p:spPr>
          <a:xfrm>
            <a:off x="7879320" y="2253600"/>
            <a:ext cx="360" cy="2719440"/>
          </a:xfrm>
          <a:custGeom>
            <a:avLst/>
            <a:gdLst/>
            <a:ahLst/>
            <a:rect l="l" t="t" r="r" b="b"/>
            <a:pathLst>
              <a:path w="21600" h="21600">
                <a:moveTo>
                  <a:pt x="0" y="0"/>
                </a:moveTo>
                <a:lnTo>
                  <a:pt x="21600" y="21600"/>
                </a:lnTo>
              </a:path>
            </a:pathLst>
          </a:custGeom>
          <a:noFill/>
          <a:ln w="63500">
            <a:solidFill>
              <a:srgbClr val="000000"/>
            </a:solidFill>
            <a:miter/>
          </a:ln>
        </p:spPr>
        <p:style>
          <a:lnRef idx="0"/>
          <a:fillRef idx="0"/>
          <a:effectRef idx="0"/>
          <a:fontRef idx="minor"/>
        </p:style>
      </p:sp>
      <p:sp>
        <p:nvSpPr>
          <p:cNvPr id="802" name="Google Shape;879;p42"/>
          <p:cNvSpPr/>
          <p:nvPr/>
        </p:nvSpPr>
        <p:spPr>
          <a:xfrm>
            <a:off x="7414560" y="2238480"/>
            <a:ext cx="877680" cy="412920"/>
          </a:xfrm>
          <a:prstGeom prst="roundRect">
            <a:avLst>
              <a:gd name="adj" fmla="val 16667"/>
            </a:avLst>
          </a:prstGeom>
          <a:solidFill>
            <a:srgbClr val="ffffff"/>
          </a:solidFill>
          <a:ln w="12700">
            <a:solidFill>
              <a:srgbClr val="000000"/>
            </a:solidFill>
            <a:miter/>
          </a:ln>
        </p:spPr>
        <p:style>
          <a:lnRef idx="0"/>
          <a:fillRef idx="0"/>
          <a:effectRef idx="0"/>
          <a:fontRef idx="minor"/>
        </p:style>
        <p:txBody>
          <a:bodyPr anchor="ctr">
            <a:noAutofit/>
          </a:bodyPr>
          <a:p>
            <a:pPr algn="ctr">
              <a:lnSpc>
                <a:spcPct val="100000"/>
              </a:lnSpc>
              <a:buNone/>
              <a:tabLst>
                <a:tab algn="l" pos="0"/>
              </a:tabLst>
            </a:pPr>
            <a:r>
              <a:rPr b="0" lang="en-US" sz="1300" spc="-1" strike="noStrike">
                <a:solidFill>
                  <a:srgbClr val="000000"/>
                </a:solidFill>
                <a:latin typeface="Calibri"/>
                <a:ea typeface="Calibri"/>
              </a:rPr>
              <a:t>Cone </a:t>
            </a:r>
            <a:endParaRPr b="0" lang="en-US" sz="1300" spc="-1" strike="noStrike">
              <a:latin typeface="Arial"/>
            </a:endParaRPr>
          </a:p>
          <a:p>
            <a:pPr algn="ctr">
              <a:lnSpc>
                <a:spcPct val="100000"/>
              </a:lnSpc>
              <a:buNone/>
              <a:tabLst>
                <a:tab algn="l" pos="0"/>
              </a:tabLst>
            </a:pPr>
            <a:r>
              <a:rPr b="0" lang="en-US" sz="1300" spc="-1" strike="noStrike">
                <a:solidFill>
                  <a:srgbClr val="000000"/>
                </a:solidFill>
                <a:latin typeface="Calibri"/>
                <a:ea typeface="Calibri"/>
              </a:rPr>
              <a:t>NAT</a:t>
            </a:r>
            <a:endParaRPr b="0" lang="en-US" sz="1300" spc="-1" strike="noStrike">
              <a:latin typeface="Arial"/>
            </a:endParaRPr>
          </a:p>
        </p:txBody>
      </p:sp>
      <p:sp>
        <p:nvSpPr>
          <p:cNvPr id="803" name="Google Shape;880;p42"/>
          <p:cNvSpPr/>
          <p:nvPr/>
        </p:nvSpPr>
        <p:spPr>
          <a:xfrm>
            <a:off x="6493680" y="3125880"/>
            <a:ext cx="1385280" cy="45900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en-US" sz="1300" spc="-1" strike="noStrike">
                <a:solidFill>
                  <a:srgbClr val="000000"/>
                </a:solidFill>
                <a:latin typeface="Calibri"/>
                <a:ea typeface="Calibri"/>
              </a:rPr>
              <a:t>Public IP address: </a:t>
            </a:r>
            <a:endParaRPr b="0" lang="en-US" sz="1300" spc="-1" strike="noStrike">
              <a:latin typeface="Arial"/>
            </a:endParaRPr>
          </a:p>
          <a:p>
            <a:pPr algn="ctr">
              <a:lnSpc>
                <a:spcPct val="100000"/>
              </a:lnSpc>
              <a:buNone/>
              <a:tabLst>
                <a:tab algn="l" pos="0"/>
              </a:tabLst>
            </a:pPr>
            <a:r>
              <a:rPr b="0" lang="en-US" sz="1300" spc="-1" strike="noStrike">
                <a:solidFill>
                  <a:srgbClr val="000000"/>
                </a:solidFill>
                <a:latin typeface="Calibri"/>
                <a:ea typeface="Calibri"/>
              </a:rPr>
              <a:t>eAddr2:ePort2</a:t>
            </a:r>
            <a:endParaRPr b="0" lang="en-US" sz="1300" spc="-1" strike="noStrike">
              <a:latin typeface="Arial"/>
            </a:endParaRPr>
          </a:p>
        </p:txBody>
      </p:sp>
      <p:sp>
        <p:nvSpPr>
          <p:cNvPr id="804" name="Google Shape;881;p42"/>
          <p:cNvSpPr/>
          <p:nvPr/>
        </p:nvSpPr>
        <p:spPr>
          <a:xfrm>
            <a:off x="7885080" y="3137760"/>
            <a:ext cx="1450800" cy="45900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en-US" sz="1300" spc="-1" strike="noStrike">
                <a:solidFill>
                  <a:srgbClr val="000000"/>
                </a:solidFill>
                <a:latin typeface="Calibri"/>
                <a:ea typeface="Calibri"/>
              </a:rPr>
              <a:t>Private IP address: </a:t>
            </a:r>
            <a:endParaRPr b="0" lang="en-US" sz="1300" spc="-1" strike="noStrike">
              <a:latin typeface="Arial"/>
            </a:endParaRPr>
          </a:p>
          <a:p>
            <a:pPr algn="ctr">
              <a:lnSpc>
                <a:spcPct val="100000"/>
              </a:lnSpc>
              <a:buNone/>
              <a:tabLst>
                <a:tab algn="l" pos="0"/>
              </a:tabLst>
            </a:pPr>
            <a:r>
              <a:rPr b="0" lang="en-US" sz="1300" spc="-1" strike="noStrike">
                <a:solidFill>
                  <a:srgbClr val="000000"/>
                </a:solidFill>
                <a:latin typeface="Calibri"/>
                <a:ea typeface="Calibri"/>
              </a:rPr>
              <a:t>iAddr2:iPort2</a:t>
            </a:r>
            <a:endParaRPr b="0" lang="en-US" sz="1300" spc="-1" strike="noStrike">
              <a:latin typeface="Arial"/>
            </a:endParaRPr>
          </a:p>
        </p:txBody>
      </p:sp>
      <p:sp>
        <p:nvSpPr>
          <p:cNvPr id="805" name="Google Shape;882;p42"/>
          <p:cNvSpPr/>
          <p:nvPr/>
        </p:nvSpPr>
        <p:spPr>
          <a:xfrm>
            <a:off x="3062880" y="3655800"/>
            <a:ext cx="155520" cy="382320"/>
          </a:xfrm>
          <a:prstGeom prst="ellipse">
            <a:avLst/>
          </a:prstGeom>
          <a:solidFill>
            <a:srgbClr val="004c97"/>
          </a:solidFill>
          <a:ln w="12700">
            <a:solidFill>
              <a:srgbClr val="00376e"/>
            </a:solidFill>
            <a:miter/>
          </a:ln>
        </p:spPr>
        <p:style>
          <a:lnRef idx="0"/>
          <a:fillRef idx="0"/>
          <a:effectRef idx="0"/>
          <a:fontRef idx="minor"/>
        </p:style>
      </p:sp>
      <p:sp>
        <p:nvSpPr>
          <p:cNvPr id="806" name="Google Shape;883;p42"/>
          <p:cNvSpPr/>
          <p:nvPr/>
        </p:nvSpPr>
        <p:spPr>
          <a:xfrm>
            <a:off x="4519080" y="3648600"/>
            <a:ext cx="155520" cy="382320"/>
          </a:xfrm>
          <a:prstGeom prst="ellipse">
            <a:avLst/>
          </a:prstGeom>
          <a:solidFill>
            <a:srgbClr val="004c97"/>
          </a:solidFill>
          <a:ln w="12700">
            <a:solidFill>
              <a:srgbClr val="00376e"/>
            </a:solidFill>
            <a:miter/>
          </a:ln>
        </p:spPr>
        <p:style>
          <a:lnRef idx="0"/>
          <a:fillRef idx="0"/>
          <a:effectRef idx="0"/>
          <a:fontRef idx="minor"/>
        </p:style>
      </p:sp>
      <p:sp>
        <p:nvSpPr>
          <p:cNvPr id="807" name="Google Shape;884;p42"/>
          <p:cNvSpPr/>
          <p:nvPr/>
        </p:nvSpPr>
        <p:spPr>
          <a:xfrm>
            <a:off x="8569080" y="3662640"/>
            <a:ext cx="155520" cy="382320"/>
          </a:xfrm>
          <a:prstGeom prst="ellipse">
            <a:avLst/>
          </a:prstGeom>
          <a:solidFill>
            <a:srgbClr val="004c97"/>
          </a:solidFill>
          <a:ln w="12700">
            <a:solidFill>
              <a:srgbClr val="00376e"/>
            </a:solidFill>
            <a:miter/>
          </a:ln>
        </p:spPr>
        <p:style>
          <a:lnRef idx="0"/>
          <a:fillRef idx="0"/>
          <a:effectRef idx="0"/>
          <a:fontRef idx="minor"/>
        </p:style>
      </p:sp>
      <p:sp>
        <p:nvSpPr>
          <p:cNvPr id="808" name="Google Shape;885;p42"/>
          <p:cNvSpPr/>
          <p:nvPr/>
        </p:nvSpPr>
        <p:spPr>
          <a:xfrm>
            <a:off x="7127640" y="3669840"/>
            <a:ext cx="155520" cy="382320"/>
          </a:xfrm>
          <a:prstGeom prst="ellipse">
            <a:avLst/>
          </a:prstGeom>
          <a:solidFill>
            <a:srgbClr val="004c97"/>
          </a:solidFill>
          <a:ln w="12700">
            <a:solidFill>
              <a:srgbClr val="00376e"/>
            </a:solidFill>
            <a:miter/>
          </a:ln>
        </p:spPr>
        <p:style>
          <a:lnRef idx="0"/>
          <a:fillRef idx="0"/>
          <a:effectRef idx="0"/>
          <a:fontRef idx="minor"/>
        </p:style>
      </p:sp>
      <p:sp>
        <p:nvSpPr>
          <p:cNvPr id="809" name="Google Shape;886;p42"/>
          <p:cNvSpPr/>
          <p:nvPr/>
        </p:nvSpPr>
        <p:spPr>
          <a:xfrm>
            <a:off x="4975920" y="1741680"/>
            <a:ext cx="1465200" cy="845640"/>
          </a:xfrm>
          <a:prstGeom prst="roundRect">
            <a:avLst>
              <a:gd name="adj" fmla="val 16667"/>
            </a:avLst>
          </a:prstGeom>
          <a:solidFill>
            <a:srgbClr val="84aa33"/>
          </a:solidFill>
          <a:ln w="0">
            <a:noFill/>
          </a:ln>
        </p:spPr>
        <p:style>
          <a:lnRef idx="0"/>
          <a:fillRef idx="0"/>
          <a:effectRef idx="0"/>
          <a:fontRef idx="minor"/>
        </p:style>
        <p:txBody>
          <a:bodyPr anchor="ctr">
            <a:noAutofit/>
          </a:bodyPr>
          <a:p>
            <a:pPr algn="ctr">
              <a:lnSpc>
                <a:spcPct val="100000"/>
              </a:lnSpc>
              <a:buNone/>
              <a:tabLst>
                <a:tab algn="l" pos="0"/>
              </a:tabLst>
            </a:pPr>
            <a:r>
              <a:rPr b="1" lang="en-US" sz="1200" spc="-1" strike="noStrike">
                <a:solidFill>
                  <a:srgbClr val="ffffff"/>
                </a:solidFill>
                <a:latin typeface="Calibri"/>
                <a:ea typeface="Calibri"/>
              </a:rPr>
              <a:t>Cloud Discovery Service</a:t>
            </a:r>
            <a:endParaRPr b="0" lang="en-US" sz="1200" spc="-1" strike="noStrike">
              <a:latin typeface="Arial"/>
            </a:endParaRPr>
          </a:p>
          <a:p>
            <a:pPr algn="ctr">
              <a:lnSpc>
                <a:spcPct val="100000"/>
              </a:lnSpc>
              <a:buNone/>
              <a:tabLst>
                <a:tab algn="l" pos="0"/>
              </a:tabLst>
            </a:pPr>
            <a:r>
              <a:rPr b="1" lang="en-US" sz="1200" spc="-1" strike="noStrike">
                <a:solidFill>
                  <a:srgbClr val="ffffff"/>
                </a:solidFill>
                <a:latin typeface="Calibri"/>
                <a:ea typeface="Calibri"/>
              </a:rPr>
              <a:t>(60.10.23.45:2345)</a:t>
            </a:r>
            <a:endParaRPr b="0" lang="en-US" sz="1200" spc="-1" strike="noStrike">
              <a:latin typeface="Arial"/>
            </a:endParaRPr>
          </a:p>
        </p:txBody>
      </p:sp>
      <p:sp>
        <p:nvSpPr>
          <p:cNvPr id="810" name="Google Shape;887;p42"/>
          <p:cNvSpPr/>
          <p:nvPr/>
        </p:nvSpPr>
        <p:spPr>
          <a:xfrm rot="10800000">
            <a:off x="1756440" y="1875600"/>
            <a:ext cx="3214080" cy="845640"/>
          </a:xfrm>
          <a:prstGeom prst="bentUpArrow">
            <a:avLst>
              <a:gd name="adj1" fmla="val 25000"/>
              <a:gd name="adj2" fmla="val 25000"/>
              <a:gd name="adj3" fmla="val 25000"/>
            </a:avLst>
          </a:prstGeom>
          <a:noFill/>
          <a:ln w="12700">
            <a:solidFill>
              <a:srgbClr val="84aa33"/>
            </a:solidFill>
            <a:prstDash val="lgDash"/>
            <a:miter/>
          </a:ln>
        </p:spPr>
        <p:style>
          <a:lnRef idx="0"/>
          <a:fillRef idx="0"/>
          <a:effectRef idx="0"/>
          <a:fontRef idx="minor"/>
        </p:style>
      </p:sp>
      <p:sp>
        <p:nvSpPr>
          <p:cNvPr id="811" name="Google Shape;888;p42"/>
          <p:cNvSpPr/>
          <p:nvPr/>
        </p:nvSpPr>
        <p:spPr>
          <a:xfrm flipH="1" rot="10800000">
            <a:off x="6375960" y="1882440"/>
            <a:ext cx="3796200" cy="845640"/>
          </a:xfrm>
          <a:prstGeom prst="bentUpArrow">
            <a:avLst>
              <a:gd name="adj1" fmla="val 25000"/>
              <a:gd name="adj2" fmla="val 25000"/>
              <a:gd name="adj3" fmla="val 25000"/>
            </a:avLst>
          </a:prstGeom>
          <a:noFill/>
          <a:ln w="12700">
            <a:solidFill>
              <a:srgbClr val="84aa33"/>
            </a:solidFill>
            <a:prstDash val="lgDash"/>
            <a:miter/>
          </a:ln>
        </p:spPr>
        <p:style>
          <a:lnRef idx="0"/>
          <a:fillRef idx="0"/>
          <a:effectRef idx="0"/>
          <a:fontRef idx="minor"/>
        </p:style>
      </p:sp>
      <p:sp>
        <p:nvSpPr>
          <p:cNvPr id="812" name="Google Shape;889;p42"/>
          <p:cNvSpPr/>
          <p:nvPr/>
        </p:nvSpPr>
        <p:spPr>
          <a:xfrm>
            <a:off x="1927440" y="1854720"/>
            <a:ext cx="2951640" cy="26568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en-US" sz="1300" spc="-1" strike="noStrike">
                <a:solidFill>
                  <a:srgbClr val="000000"/>
                </a:solidFill>
                <a:latin typeface="Calibri"/>
                <a:ea typeface="Calibri"/>
              </a:rPr>
              <a:t>Provides eAddr2:ePort2 to Participant 1</a:t>
            </a:r>
            <a:endParaRPr b="0" lang="en-US" sz="1300" spc="-1" strike="noStrike">
              <a:latin typeface="Arial"/>
            </a:endParaRPr>
          </a:p>
        </p:txBody>
      </p:sp>
      <p:sp>
        <p:nvSpPr>
          <p:cNvPr id="813" name="Google Shape;890;p42"/>
          <p:cNvSpPr/>
          <p:nvPr/>
        </p:nvSpPr>
        <p:spPr>
          <a:xfrm>
            <a:off x="6441120" y="1862280"/>
            <a:ext cx="2951640" cy="265680"/>
          </a:xfrm>
          <a:prstGeom prst="rect">
            <a:avLst/>
          </a:prstGeom>
          <a:noFill/>
          <a:ln w="0">
            <a:noFill/>
          </a:ln>
        </p:spPr>
        <p:style>
          <a:lnRef idx="0"/>
          <a:fillRef idx="0"/>
          <a:effectRef idx="0"/>
          <a:fontRef idx="minor"/>
        </p:style>
        <p:txBody>
          <a:bodyPr anchor="t">
            <a:noAutofit/>
          </a:bodyPr>
          <a:p>
            <a:pPr algn="ctr">
              <a:lnSpc>
                <a:spcPct val="100000"/>
              </a:lnSpc>
              <a:buNone/>
              <a:tabLst>
                <a:tab algn="l" pos="0"/>
              </a:tabLst>
            </a:pPr>
            <a:r>
              <a:rPr b="0" lang="en-US" sz="1300" spc="-1" strike="noStrike">
                <a:solidFill>
                  <a:srgbClr val="000000"/>
                </a:solidFill>
                <a:latin typeface="Calibri"/>
                <a:ea typeface="Calibri"/>
              </a:rPr>
              <a:t>Provides eAddr1:ePort1 to Participant 2</a:t>
            </a:r>
            <a:endParaRPr b="0" lang="en-US" sz="1300" spc="-1" strike="noStrike">
              <a:latin typeface="Arial"/>
            </a:endParaRPr>
          </a:p>
        </p:txBody>
      </p:sp>
      <p:sp>
        <p:nvSpPr>
          <p:cNvPr id="814" name="Google Shape;891;p42"/>
          <p:cNvSpPr/>
          <p:nvPr/>
        </p:nvSpPr>
        <p:spPr>
          <a:xfrm>
            <a:off x="4049640" y="4429440"/>
            <a:ext cx="3922200" cy="45900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en-US" sz="1400" spc="-1" strike="noStrike">
                <a:solidFill>
                  <a:srgbClr val="000000"/>
                </a:solidFill>
                <a:latin typeface="Calibri"/>
                <a:ea typeface="Calibri"/>
              </a:rPr>
              <a:t>Each Participant initially communicates with CDS</a:t>
            </a:r>
            <a:endParaRPr b="0" lang="en-US" sz="1400" spc="-1" strike="noStrike">
              <a:latin typeface="Arial"/>
            </a:endParaRPr>
          </a:p>
        </p:txBody>
      </p:sp>
      <p:sp>
        <p:nvSpPr>
          <p:cNvPr id="815" name="Google Shape;892;p42"/>
          <p:cNvSpPr/>
          <p:nvPr/>
        </p:nvSpPr>
        <p:spPr>
          <a:xfrm>
            <a:off x="2311920" y="5824080"/>
            <a:ext cx="7284240" cy="59004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en-US" sz="1500" spc="-1" strike="noStrike">
                <a:solidFill>
                  <a:srgbClr val="000000"/>
                </a:solidFill>
                <a:latin typeface="Calibri"/>
                <a:ea typeface="Calibri"/>
              </a:rPr>
              <a:t>Cloud Discovery Service also serves as a directory, so that a DP only needs to know about the CDS public address to connect to multiple peers automatically</a:t>
            </a:r>
            <a:endParaRPr b="0" lang="en-US" sz="1500" spc="-1" strike="noStrike">
              <a:latin typeface="Arial"/>
            </a:endParaRPr>
          </a:p>
        </p:txBody>
      </p:sp>
      <p:grpSp>
        <p:nvGrpSpPr>
          <p:cNvPr id="816" name="Google Shape;893;p42"/>
          <p:cNvGrpSpPr/>
          <p:nvPr/>
        </p:nvGrpSpPr>
        <p:grpSpPr>
          <a:xfrm>
            <a:off x="9335880" y="2760840"/>
            <a:ext cx="1288080" cy="2253600"/>
            <a:chOff x="9335880" y="2760840"/>
            <a:chExt cx="1288080" cy="2253600"/>
          </a:xfrm>
        </p:grpSpPr>
        <p:sp>
          <p:nvSpPr>
            <p:cNvPr id="817" name="Google Shape;874;p42"/>
            <p:cNvSpPr/>
            <p:nvPr/>
          </p:nvSpPr>
          <p:spPr>
            <a:xfrm>
              <a:off x="9335880" y="2760840"/>
              <a:ext cx="1288080" cy="2253600"/>
            </a:xfrm>
            <a:prstGeom prst="roundRect">
              <a:avLst>
                <a:gd name="adj" fmla="val 16667"/>
              </a:avLst>
            </a:prstGeom>
            <a:solidFill>
              <a:srgbClr val="ec8b22"/>
            </a:solidFill>
            <a:ln w="0">
              <a:noFill/>
            </a:ln>
          </p:spPr>
          <p:style>
            <a:lnRef idx="0"/>
            <a:fillRef idx="0"/>
            <a:effectRef idx="0"/>
            <a:fontRef idx="minor"/>
          </p:style>
          <p:txBody>
            <a:bodyPr anchor="ctr">
              <a:noAutofit/>
            </a:bodyPr>
            <a:p>
              <a:pPr algn="ctr">
                <a:lnSpc>
                  <a:spcPct val="100000"/>
                </a:lnSpc>
                <a:buNone/>
                <a:tabLst>
                  <a:tab algn="l" pos="0"/>
                </a:tabLst>
              </a:pPr>
              <a:endParaRPr b="0" lang="en-US" sz="1800" spc="-1" strike="noStrike">
                <a:latin typeface="Arial"/>
              </a:endParaRPr>
            </a:p>
            <a:p>
              <a:pPr algn="ctr">
                <a:lnSpc>
                  <a:spcPct val="100000"/>
                </a:lnSpc>
                <a:buNone/>
                <a:tabLst>
                  <a:tab algn="l" pos="0"/>
                </a:tabLst>
              </a:pPr>
              <a:endParaRPr b="0" lang="en-US" sz="1800" spc="-1" strike="noStrike">
                <a:latin typeface="Arial"/>
              </a:endParaRPr>
            </a:p>
            <a:p>
              <a:pPr>
                <a:lnSpc>
                  <a:spcPct val="100000"/>
                </a:lnSpc>
                <a:buNone/>
                <a:tabLst>
                  <a:tab algn="l" pos="0"/>
                </a:tabLst>
              </a:pPr>
              <a:endParaRPr b="0" lang="en-US" sz="1800" spc="-1" strike="noStrike">
                <a:latin typeface="Arial"/>
              </a:endParaRPr>
            </a:p>
            <a:p>
              <a:pPr algn="ctr">
                <a:lnSpc>
                  <a:spcPct val="100000"/>
                </a:lnSpc>
                <a:buNone/>
                <a:tabLst>
                  <a:tab algn="l" pos="0"/>
                </a:tabLst>
              </a:pPr>
              <a:r>
                <a:rPr b="0" lang="en-US" sz="1500" spc="-1" strike="noStrike">
                  <a:solidFill>
                    <a:srgbClr val="ffffff"/>
                  </a:solidFill>
                  <a:latin typeface="Calibri"/>
                  <a:ea typeface="Calibri"/>
                </a:rPr>
                <a:t>Internal Participant 2</a:t>
              </a:r>
              <a:endParaRPr b="0" lang="en-US" sz="1500" spc="-1" strike="noStrike">
                <a:latin typeface="Arial"/>
              </a:endParaRPr>
            </a:p>
            <a:p>
              <a:pPr algn="ctr">
                <a:lnSpc>
                  <a:spcPct val="100000"/>
                </a:lnSpc>
                <a:buNone/>
                <a:tabLst>
                  <a:tab algn="l" pos="0"/>
                </a:tabLst>
              </a:pPr>
              <a:endParaRPr b="0" lang="en-US" sz="1200" spc="-1" strike="noStrike">
                <a:latin typeface="Arial"/>
              </a:endParaRPr>
            </a:p>
            <a:p>
              <a:pPr algn="ctr">
                <a:lnSpc>
                  <a:spcPct val="100000"/>
                </a:lnSpc>
                <a:buNone/>
                <a:tabLst>
                  <a:tab algn="l" pos="0"/>
                </a:tabLst>
              </a:pPr>
              <a:r>
                <a:rPr b="1" lang="en-US" sz="1000" spc="-1" strike="noStrike">
                  <a:solidFill>
                    <a:srgbClr val="ffffff"/>
                  </a:solidFill>
                  <a:latin typeface="Calibri"/>
                  <a:ea typeface="Calibri"/>
                </a:rPr>
                <a:t>Initial peer: </a:t>
              </a:r>
              <a:endParaRPr b="0" lang="en-US" sz="1000" spc="-1" strike="noStrike">
                <a:latin typeface="Arial"/>
              </a:endParaRPr>
            </a:p>
            <a:p>
              <a:pPr algn="ctr">
                <a:lnSpc>
                  <a:spcPct val="100000"/>
                </a:lnSpc>
                <a:buNone/>
                <a:tabLst>
                  <a:tab algn="l" pos="0"/>
                </a:tabLst>
              </a:pPr>
              <a:r>
                <a:rPr b="0" lang="en-US" sz="1000" spc="-1" strike="noStrike">
                  <a:solidFill>
                    <a:srgbClr val="ffffff"/>
                  </a:solidFill>
                  <a:latin typeface="Calibri"/>
                  <a:ea typeface="Calibri"/>
                </a:rPr>
                <a:t>rtps@</a:t>
              </a:r>
              <a:endParaRPr b="0" lang="en-US" sz="1000" spc="-1" strike="noStrike">
                <a:latin typeface="Arial"/>
              </a:endParaRPr>
            </a:p>
            <a:p>
              <a:pPr algn="ctr">
                <a:lnSpc>
                  <a:spcPct val="100000"/>
                </a:lnSpc>
                <a:buNone/>
                <a:tabLst>
                  <a:tab algn="l" pos="0"/>
                </a:tabLst>
              </a:pPr>
              <a:r>
                <a:rPr b="0" lang="en-US" sz="1000" spc="-1" strike="noStrike">
                  <a:solidFill>
                    <a:srgbClr val="ffffff"/>
                  </a:solidFill>
                  <a:latin typeface="Calibri"/>
                  <a:ea typeface="Calibri"/>
                </a:rPr>
                <a:t>60.10.23.45:2345</a:t>
              </a:r>
              <a:r>
                <a:rPr b="0" lang="en-US" sz="1300" spc="-1" strike="noStrike">
                  <a:solidFill>
                    <a:srgbClr val="ffff00"/>
                  </a:solidFill>
                  <a:latin typeface="Calibri"/>
                  <a:ea typeface="Calibri"/>
                </a:rPr>
                <a:t> </a:t>
              </a:r>
              <a:endParaRPr b="0" lang="en-US" sz="1300" spc="-1" strike="noStrike">
                <a:latin typeface="Arial"/>
              </a:endParaRPr>
            </a:p>
          </p:txBody>
        </p:sp>
        <p:pic>
          <p:nvPicPr>
            <p:cNvPr id="818" name="Google Shape;894;p42" descr=""/>
            <p:cNvPicPr/>
            <p:nvPr/>
          </p:nvPicPr>
          <p:blipFill>
            <a:blip r:embed="rId3"/>
            <a:stretch/>
          </p:blipFill>
          <p:spPr>
            <a:xfrm>
              <a:off x="9835560" y="2957040"/>
              <a:ext cx="289080" cy="687960"/>
            </a:xfrm>
            <a:prstGeom prst="rect">
              <a:avLst/>
            </a:prstGeom>
            <a:ln w="0">
              <a:noFill/>
            </a:ln>
          </p:spPr>
        </p:pic>
      </p:grpSp>
      <p:sp>
        <p:nvSpPr>
          <p:cNvPr id="819" name="Google Shape;895;p42"/>
          <p:cNvSpPr/>
          <p:nvPr/>
        </p:nvSpPr>
        <p:spPr>
          <a:xfrm>
            <a:off x="5708520" y="2587680"/>
            <a:ext cx="3960" cy="931680"/>
          </a:xfrm>
          <a:custGeom>
            <a:avLst/>
            <a:gdLst/>
            <a:ahLst/>
            <a:rect l="l" t="t" r="r" b="b"/>
            <a:pathLst>
              <a:path w="21600" h="21600">
                <a:moveTo>
                  <a:pt x="0" y="0"/>
                </a:moveTo>
                <a:lnTo>
                  <a:pt x="21600" y="21600"/>
                </a:lnTo>
              </a:path>
            </a:pathLst>
          </a:custGeom>
          <a:noFill/>
          <a:ln w="9525">
            <a:solidFill>
              <a:srgbClr val="000000"/>
            </a:solidFill>
            <a:round/>
          </a:ln>
        </p:spPr>
        <p:style>
          <a:lnRef idx="0"/>
          <a:fillRef idx="0"/>
          <a:effectRef idx="0"/>
          <a:fontRef idx="minor"/>
        </p:style>
      </p:sp>
      <p:sp>
        <p:nvSpPr>
          <p:cNvPr id="820" name="Google Shape;896;p42"/>
          <p:cNvSpPr/>
          <p:nvPr/>
        </p:nvSpPr>
        <p:spPr>
          <a:xfrm>
            <a:off x="4992120" y="3220200"/>
            <a:ext cx="1708560" cy="1108080"/>
          </a:xfrm>
          <a:custGeom>
            <a:avLst/>
            <a:gdLst/>
            <a:ahLst/>
            <a:rect l="l" t="t" r="r" b="b"/>
            <a:pathLst>
              <a:path w="541" h="362">
                <a:moveTo>
                  <a:pt x="474" y="134"/>
                </a:moveTo>
                <a:lnTo>
                  <a:pt x="474" y="134"/>
                </a:lnTo>
                <a:cubicBezTo>
                  <a:pt x="474" y="131"/>
                  <a:pt x="474" y="127"/>
                  <a:pt x="474" y="124"/>
                </a:cubicBezTo>
                <a:cubicBezTo>
                  <a:pt x="474" y="55"/>
                  <a:pt x="418" y="0"/>
                  <a:pt x="349" y="0"/>
                </a:cubicBezTo>
                <a:cubicBezTo>
                  <a:pt x="300" y="0"/>
                  <a:pt x="257" y="27"/>
                  <a:pt x="237" y="68"/>
                </a:cubicBezTo>
                <a:cubicBezTo>
                  <a:pt x="220" y="51"/>
                  <a:pt x="197" y="40"/>
                  <a:pt x="172" y="40"/>
                </a:cubicBezTo>
                <a:cubicBezTo>
                  <a:pt x="123" y="40"/>
                  <a:pt x="84" y="79"/>
                  <a:pt x="84" y="127"/>
                </a:cubicBezTo>
                <a:cubicBezTo>
                  <a:pt x="35" y="143"/>
                  <a:pt x="0" y="188"/>
                  <a:pt x="0" y="242"/>
                </a:cubicBezTo>
                <a:cubicBezTo>
                  <a:pt x="0" y="309"/>
                  <a:pt x="53" y="362"/>
                  <a:pt x="120" y="362"/>
                </a:cubicBezTo>
                <a:lnTo>
                  <a:pt x="421" y="362"/>
                </a:lnTo>
                <a:cubicBezTo>
                  <a:pt x="487" y="362"/>
                  <a:pt x="541" y="309"/>
                  <a:pt x="541" y="242"/>
                </a:cubicBezTo>
                <a:cubicBezTo>
                  <a:pt x="541" y="195"/>
                  <a:pt x="514" y="153"/>
                  <a:pt x="474" y="134"/>
                </a:cubicBezTo>
                <a:close/>
              </a:path>
            </a:pathLst>
          </a:custGeom>
          <a:solidFill>
            <a:srgbClr val="ffffff"/>
          </a:solidFill>
          <a:ln w="9525">
            <a:solidFill>
              <a:srgbClr val="000000"/>
            </a:solidFill>
            <a:round/>
          </a:ln>
        </p:spPr>
        <p:style>
          <a:lnRef idx="0"/>
          <a:fillRef idx="0"/>
          <a:effectRef idx="0"/>
          <a:fontRef idx="minor"/>
        </p:style>
        <p:txBody>
          <a:bodyPr anchor="t">
            <a:noAutofit/>
          </a:bodyPr>
          <a:p>
            <a:pPr algn="ctr">
              <a:lnSpc>
                <a:spcPct val="100000"/>
              </a:lnSpc>
              <a:buNone/>
              <a:tabLst>
                <a:tab algn="l" pos="0"/>
              </a:tabLst>
            </a:pPr>
            <a:r>
              <a:rPr b="0" lang="en-US" sz="2400" spc="-1" strike="noStrike">
                <a:solidFill>
                  <a:srgbClr val="000000"/>
                </a:solidFill>
                <a:latin typeface="Calibri"/>
                <a:ea typeface="Calibri"/>
              </a:rPr>
              <a:t>	</a:t>
            </a:r>
            <a:r>
              <a:rPr b="0" lang="en-US" sz="2400" spc="-1" strike="noStrike">
                <a:solidFill>
                  <a:srgbClr val="000000"/>
                </a:solidFill>
                <a:latin typeface="Calibri"/>
                <a:ea typeface="Calibri"/>
              </a:rPr>
              <a:t>        </a:t>
            </a:r>
            <a:r>
              <a:rPr b="0" lang="en-US" sz="2500" spc="-1" strike="noStrike">
                <a:solidFill>
                  <a:srgbClr val="000000"/>
                </a:solidFill>
                <a:latin typeface="Calibri"/>
                <a:ea typeface="Calibri"/>
              </a:rPr>
              <a:t>WAN</a:t>
            </a:r>
            <a:endParaRPr b="0" lang="en-US" sz="2500" spc="-1" strike="noStrike">
              <a:latin typeface="Arial"/>
            </a:endParaRPr>
          </a:p>
        </p:txBody>
      </p:sp>
      <p:sp>
        <p:nvSpPr>
          <p:cNvPr id="821" name="Google Shape;897;p42"/>
          <p:cNvSpPr/>
          <p:nvPr/>
        </p:nvSpPr>
        <p:spPr>
          <a:xfrm>
            <a:off x="2311920" y="5198400"/>
            <a:ext cx="7321680" cy="634680"/>
          </a:xfrm>
          <a:prstGeom prst="rect">
            <a:avLst/>
          </a:prstGeom>
          <a:noFill/>
          <a:ln w="0">
            <a:noFill/>
          </a:ln>
        </p:spPr>
        <p:style>
          <a:lnRef idx="0"/>
          <a:fillRef idx="0"/>
          <a:effectRef idx="0"/>
          <a:fontRef idx="minor"/>
        </p:style>
        <p:txBody>
          <a:bodyPr anchor="t">
            <a:noAutofit/>
          </a:bodyPr>
          <a:p>
            <a:pPr>
              <a:lnSpc>
                <a:spcPct val="100000"/>
              </a:lnSpc>
              <a:buNone/>
              <a:tabLst>
                <a:tab algn="l" pos="0"/>
              </a:tabLst>
            </a:pPr>
            <a:r>
              <a:rPr b="0" lang="en-US" sz="1500" spc="-1" strike="noStrike">
                <a:solidFill>
                  <a:srgbClr val="000000"/>
                </a:solidFill>
                <a:latin typeface="Calibri"/>
                <a:ea typeface="Calibri"/>
              </a:rPr>
              <a:t>Cloud Discovery Service resolves the public addresses of an Internal DP and it communicates this addresses to other Internal DPs</a:t>
            </a:r>
            <a:endParaRPr b="0" lang="en-US" sz="1500" spc="-1" strike="noStrike">
              <a:latin typeface="Arial"/>
            </a:endParaRPr>
          </a:p>
        </p:txBody>
      </p:sp>
      <p:sp>
        <p:nvSpPr>
          <p:cNvPr id="822" name="Google Shape;898;p42"/>
          <p:cNvSpPr/>
          <p:nvPr/>
        </p:nvSpPr>
        <p:spPr>
          <a:xfrm>
            <a:off x="3013200" y="3794400"/>
            <a:ext cx="6150240" cy="36540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0" lang="en-US" sz="1800" spc="-1" strike="noStrike">
                <a:solidFill>
                  <a:srgbClr val="000000"/>
                </a:solidFill>
                <a:latin typeface="Tahoma"/>
                <a:ea typeface="Tahoma"/>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PlaceHolder 1"/>
          <p:cNvSpPr>
            <a:spLocks noGrp="1"/>
          </p:cNvSpPr>
          <p:nvPr>
            <p:ph type="title"/>
          </p:nvPr>
        </p:nvSpPr>
        <p:spPr>
          <a:xfrm>
            <a:off x="2345760" y="0"/>
            <a:ext cx="7416360" cy="840960"/>
          </a:xfrm>
          <a:prstGeom prst="rect">
            <a:avLst/>
          </a:prstGeom>
          <a:noFill/>
          <a:ln w="9360">
            <a:noFill/>
          </a:ln>
        </p:spPr>
        <p:txBody>
          <a:bodyPr numCol="1" spcCol="0" anchor="ctr">
            <a:noAutofit/>
          </a:bodyPr>
          <a:p>
            <a:pPr algn="ctr">
              <a:lnSpc>
                <a:spcPct val="100000"/>
              </a:lnSpc>
              <a:buNone/>
              <a:tabLst>
                <a:tab algn="l" pos="0"/>
              </a:tabLst>
            </a:pPr>
            <a:r>
              <a:rPr b="1" lang="en-US" sz="2400" spc="-1" strike="noStrike">
                <a:solidFill>
                  <a:srgbClr val="ffffff"/>
                </a:solidFill>
                <a:latin typeface="Tahoma"/>
              </a:rPr>
              <a:t>DEMO 7: Connecting it all together</a:t>
            </a:r>
            <a:endParaRPr b="0" lang="en-US" sz="2400" spc="-1" strike="noStrike">
              <a:solidFill>
                <a:srgbClr val="000000"/>
              </a:solidFill>
              <a:latin typeface="Tahoma"/>
            </a:endParaRPr>
          </a:p>
        </p:txBody>
      </p:sp>
      <p:pic>
        <p:nvPicPr>
          <p:cNvPr id="824" name="Google Shape;904;p43" descr=""/>
          <p:cNvPicPr/>
          <p:nvPr/>
        </p:nvPicPr>
        <p:blipFill>
          <a:blip r:embed="rId1"/>
          <a:stretch/>
        </p:blipFill>
        <p:spPr>
          <a:xfrm>
            <a:off x="9695880" y="4245120"/>
            <a:ext cx="1682640" cy="1701360"/>
          </a:xfrm>
          <a:prstGeom prst="rect">
            <a:avLst/>
          </a:prstGeom>
          <a:ln w="0">
            <a:noFill/>
          </a:ln>
        </p:spPr>
      </p:pic>
      <p:sp>
        <p:nvSpPr>
          <p:cNvPr id="825" name="Google Shape;905;p43"/>
          <p:cNvSpPr/>
          <p:nvPr/>
        </p:nvSpPr>
        <p:spPr>
          <a:xfrm>
            <a:off x="418320" y="4446360"/>
            <a:ext cx="8753400" cy="1701360"/>
          </a:xfrm>
          <a:prstGeom prst="leftRightArrow">
            <a:avLst>
              <a:gd name="adj1" fmla="val 50000"/>
              <a:gd name="adj2" fmla="val 40041"/>
            </a:avLst>
          </a:prstGeom>
          <a:solidFill>
            <a:srgbClr val="ed7d31"/>
          </a:solidFill>
          <a:ln w="12700">
            <a:solidFill>
              <a:srgbClr val="ac5b23"/>
            </a:solidFill>
            <a:miter/>
          </a:ln>
        </p:spPr>
        <p:style>
          <a:lnRef idx="0"/>
          <a:fillRef idx="0"/>
          <a:effectRef idx="0"/>
          <a:fontRef idx="minor"/>
        </p:style>
      </p:sp>
      <p:sp>
        <p:nvSpPr>
          <p:cNvPr id="826" name="Google Shape;906;p43"/>
          <p:cNvSpPr/>
          <p:nvPr/>
        </p:nvSpPr>
        <p:spPr>
          <a:xfrm flipH="1" rot="10800000">
            <a:off x="938160" y="5395320"/>
            <a:ext cx="7574040" cy="50760"/>
          </a:xfrm>
          <a:custGeom>
            <a:avLst/>
            <a:gdLst/>
            <a:ahLst/>
            <a:rect l="l" t="t" r="r" b="b"/>
            <a:pathLst>
              <a:path w="21600" h="21600">
                <a:moveTo>
                  <a:pt x="0" y="0"/>
                </a:moveTo>
                <a:lnTo>
                  <a:pt x="21600" y="21600"/>
                </a:lnTo>
              </a:path>
            </a:pathLst>
          </a:custGeom>
          <a:noFill/>
          <a:ln w="28575">
            <a:solidFill>
              <a:srgbClr val="4472c4"/>
            </a:solidFill>
            <a:miter/>
          </a:ln>
        </p:spPr>
        <p:style>
          <a:lnRef idx="0"/>
          <a:fillRef idx="0"/>
          <a:effectRef idx="0"/>
          <a:fontRef idx="minor"/>
        </p:style>
      </p:sp>
      <p:sp>
        <p:nvSpPr>
          <p:cNvPr id="827" name="Google Shape;907;p43"/>
          <p:cNvSpPr/>
          <p:nvPr/>
        </p:nvSpPr>
        <p:spPr>
          <a:xfrm>
            <a:off x="7311240" y="5393160"/>
            <a:ext cx="1437480" cy="394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000" spc="-1" strike="noStrike">
                <a:solidFill>
                  <a:srgbClr val="000000"/>
                </a:solidFill>
                <a:latin typeface="Calibri"/>
                <a:ea typeface="Calibri"/>
              </a:rPr>
              <a:t>EntityLocationUpdate</a:t>
            </a:r>
            <a:endParaRPr b="0" lang="en-US" sz="1000" spc="-1" strike="noStrike">
              <a:latin typeface="Arial"/>
            </a:endParaRPr>
          </a:p>
        </p:txBody>
      </p:sp>
      <p:sp>
        <p:nvSpPr>
          <p:cNvPr id="828" name="Google Shape;908;p43"/>
          <p:cNvSpPr/>
          <p:nvPr/>
        </p:nvSpPr>
        <p:spPr>
          <a:xfrm flipH="1" rot="10800000">
            <a:off x="938160" y="5138280"/>
            <a:ext cx="7574040" cy="44280"/>
          </a:xfrm>
          <a:custGeom>
            <a:avLst/>
            <a:gdLst/>
            <a:ahLst/>
            <a:rect l="l" t="t" r="r" b="b"/>
            <a:pathLst>
              <a:path w="21600" h="21600">
                <a:moveTo>
                  <a:pt x="0" y="0"/>
                </a:moveTo>
                <a:lnTo>
                  <a:pt x="21600" y="21600"/>
                </a:lnTo>
              </a:path>
            </a:pathLst>
          </a:custGeom>
          <a:noFill/>
          <a:ln w="28575">
            <a:solidFill>
              <a:srgbClr val="4472c4"/>
            </a:solidFill>
            <a:miter/>
          </a:ln>
        </p:spPr>
        <p:style>
          <a:lnRef idx="0"/>
          <a:fillRef idx="0"/>
          <a:effectRef idx="0"/>
          <a:fontRef idx="minor"/>
        </p:style>
      </p:sp>
      <p:sp>
        <p:nvSpPr>
          <p:cNvPr id="829" name="Google Shape;909;p43"/>
          <p:cNvSpPr/>
          <p:nvPr/>
        </p:nvSpPr>
        <p:spPr>
          <a:xfrm>
            <a:off x="7360560" y="4883040"/>
            <a:ext cx="1584720" cy="241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000" spc="-1" strike="noStrike">
                <a:solidFill>
                  <a:srgbClr val="000000"/>
                </a:solidFill>
                <a:latin typeface="Calibri"/>
                <a:ea typeface="Calibri"/>
              </a:rPr>
              <a:t>CarInfo</a:t>
            </a:r>
            <a:endParaRPr b="0" lang="en-US" sz="1000" spc="-1" strike="noStrike">
              <a:latin typeface="Arial"/>
            </a:endParaRPr>
          </a:p>
        </p:txBody>
      </p:sp>
      <p:sp>
        <p:nvSpPr>
          <p:cNvPr id="830" name="Google Shape;910;p43"/>
          <p:cNvSpPr/>
          <p:nvPr/>
        </p:nvSpPr>
        <p:spPr>
          <a:xfrm>
            <a:off x="579960" y="5096160"/>
            <a:ext cx="3135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en-US" sz="1800" spc="-1" strike="noStrike">
                <a:solidFill>
                  <a:srgbClr val="ffffff"/>
                </a:solidFill>
                <a:latin typeface="Calibri"/>
                <a:ea typeface="Calibri"/>
              </a:rPr>
              <a:t>OMG DDS Databus</a:t>
            </a:r>
            <a:endParaRPr b="0" lang="en-US" sz="1800" spc="-1" strike="noStrike">
              <a:latin typeface="Arial"/>
            </a:endParaRPr>
          </a:p>
        </p:txBody>
      </p:sp>
      <p:grpSp>
        <p:nvGrpSpPr>
          <p:cNvPr id="831" name="Google Shape;911;p43"/>
          <p:cNvGrpSpPr/>
          <p:nvPr/>
        </p:nvGrpSpPr>
        <p:grpSpPr>
          <a:xfrm>
            <a:off x="3236040" y="3848760"/>
            <a:ext cx="73800" cy="1360800"/>
            <a:chOff x="3236040" y="3848760"/>
            <a:chExt cx="73800" cy="1360800"/>
          </a:xfrm>
        </p:grpSpPr>
        <p:sp>
          <p:nvSpPr>
            <p:cNvPr id="832" name="Google Shape;912;p43"/>
            <p:cNvSpPr/>
            <p:nvPr/>
          </p:nvSpPr>
          <p:spPr>
            <a:xfrm>
              <a:off x="3236040" y="5105160"/>
              <a:ext cx="73800" cy="104400"/>
            </a:xfrm>
            <a:prstGeom prst="ellipse">
              <a:avLst/>
            </a:prstGeom>
            <a:solidFill>
              <a:srgbClr val="4472c4"/>
            </a:solidFill>
            <a:ln w="12700">
              <a:solidFill>
                <a:srgbClr val="31538f"/>
              </a:solidFill>
              <a:miter/>
            </a:ln>
          </p:spPr>
          <p:style>
            <a:lnRef idx="0"/>
            <a:fillRef idx="0"/>
            <a:effectRef idx="0"/>
            <a:fontRef idx="minor"/>
          </p:style>
        </p:sp>
        <p:sp>
          <p:nvSpPr>
            <p:cNvPr id="833" name="Google Shape;913;p43"/>
            <p:cNvSpPr/>
            <p:nvPr/>
          </p:nvSpPr>
          <p:spPr>
            <a:xfrm rot="10800000">
              <a:off x="3267360" y="3848760"/>
              <a:ext cx="7200" cy="1303920"/>
            </a:xfrm>
            <a:custGeom>
              <a:avLst/>
              <a:gdLst/>
              <a:ahLst/>
              <a:rect l="l" t="t" r="r" b="b"/>
              <a:pathLst>
                <a:path w="21600" h="21600">
                  <a:moveTo>
                    <a:pt x="0" y="0"/>
                  </a:moveTo>
                  <a:lnTo>
                    <a:pt x="21600" y="21600"/>
                  </a:lnTo>
                </a:path>
              </a:pathLst>
            </a:custGeom>
            <a:noFill/>
            <a:ln w="28575">
              <a:solidFill>
                <a:srgbClr val="4472c4"/>
              </a:solidFill>
              <a:miter/>
              <a:tailEnd len="med" type="triangle" w="med"/>
            </a:ln>
          </p:spPr>
          <p:style>
            <a:lnRef idx="0"/>
            <a:fillRef idx="0"/>
            <a:effectRef idx="0"/>
            <a:fontRef idx="minor"/>
          </p:style>
        </p:sp>
      </p:grpSp>
      <p:grpSp>
        <p:nvGrpSpPr>
          <p:cNvPr id="834" name="Google Shape;914;p43"/>
          <p:cNvGrpSpPr/>
          <p:nvPr/>
        </p:nvGrpSpPr>
        <p:grpSpPr>
          <a:xfrm>
            <a:off x="6141960" y="3848760"/>
            <a:ext cx="73800" cy="1353960"/>
            <a:chOff x="6141960" y="3848760"/>
            <a:chExt cx="73800" cy="1353960"/>
          </a:xfrm>
        </p:grpSpPr>
        <p:sp>
          <p:nvSpPr>
            <p:cNvPr id="835" name="Google Shape;915;p43"/>
            <p:cNvSpPr/>
            <p:nvPr/>
          </p:nvSpPr>
          <p:spPr>
            <a:xfrm rot="10800000">
              <a:off x="6159240" y="3848760"/>
              <a:ext cx="17640" cy="1313640"/>
            </a:xfrm>
            <a:custGeom>
              <a:avLst/>
              <a:gdLst/>
              <a:ahLst/>
              <a:rect l="l" t="t" r="r" b="b"/>
              <a:pathLst>
                <a:path w="21600" h="21600">
                  <a:moveTo>
                    <a:pt x="0" y="0"/>
                  </a:moveTo>
                  <a:lnTo>
                    <a:pt x="21600" y="21600"/>
                  </a:lnTo>
                </a:path>
              </a:pathLst>
            </a:custGeom>
            <a:noFill/>
            <a:ln w="28575">
              <a:solidFill>
                <a:srgbClr val="4472c4"/>
              </a:solidFill>
              <a:miter/>
              <a:tailEnd len="med" type="triangle" w="med"/>
            </a:ln>
          </p:spPr>
          <p:style>
            <a:lnRef idx="0"/>
            <a:fillRef idx="0"/>
            <a:effectRef idx="0"/>
            <a:fontRef idx="minor"/>
          </p:style>
        </p:sp>
        <p:sp>
          <p:nvSpPr>
            <p:cNvPr id="836" name="Google Shape;916;p43"/>
            <p:cNvSpPr/>
            <p:nvPr/>
          </p:nvSpPr>
          <p:spPr>
            <a:xfrm>
              <a:off x="6141960" y="5098320"/>
              <a:ext cx="73800" cy="104400"/>
            </a:xfrm>
            <a:prstGeom prst="ellipse">
              <a:avLst/>
            </a:prstGeom>
            <a:solidFill>
              <a:srgbClr val="4472c4"/>
            </a:solidFill>
            <a:ln w="12700">
              <a:solidFill>
                <a:srgbClr val="31538f"/>
              </a:solidFill>
              <a:miter/>
            </a:ln>
          </p:spPr>
          <p:style>
            <a:lnRef idx="0"/>
            <a:fillRef idx="0"/>
            <a:effectRef idx="0"/>
            <a:fontRef idx="minor"/>
          </p:style>
        </p:sp>
      </p:grpSp>
      <p:sp>
        <p:nvSpPr>
          <p:cNvPr id="837" name="Google Shape;917;p43"/>
          <p:cNvSpPr/>
          <p:nvPr/>
        </p:nvSpPr>
        <p:spPr>
          <a:xfrm>
            <a:off x="7127640" y="2129760"/>
            <a:ext cx="1621080" cy="1120320"/>
          </a:xfrm>
          <a:prstGeom prst="cloud">
            <a:avLst/>
          </a:prstGeom>
          <a:solidFill>
            <a:srgbClr val="4472c4"/>
          </a:solidFill>
          <a:ln w="12700">
            <a:solidFill>
              <a:srgbClr val="31538f"/>
            </a:solidFill>
            <a:miter/>
          </a:ln>
        </p:spPr>
        <p:style>
          <a:lnRef idx="0"/>
          <a:fillRef idx="0"/>
          <a:effectRef idx="0"/>
          <a:fontRef idx="minor"/>
        </p:style>
        <p:txBody>
          <a:bodyPr anchor="ctr">
            <a:noAutofit/>
          </a:bodyPr>
          <a:p>
            <a:pPr algn="ctr">
              <a:lnSpc>
                <a:spcPct val="100000"/>
              </a:lnSpc>
              <a:buNone/>
              <a:tabLst>
                <a:tab algn="l" pos="0"/>
              </a:tabLst>
            </a:pPr>
            <a:r>
              <a:rPr b="0" lang="en-US" sz="1800" spc="-1" strike="noStrike">
                <a:solidFill>
                  <a:srgbClr val="ffffff"/>
                </a:solidFill>
                <a:latin typeface="Calibri"/>
                <a:ea typeface="Calibri"/>
              </a:rPr>
              <a:t>AWS</a:t>
            </a:r>
            <a:endParaRPr b="0" lang="en-US" sz="1800" spc="-1" strike="noStrike">
              <a:latin typeface="Arial"/>
            </a:endParaRPr>
          </a:p>
        </p:txBody>
      </p:sp>
      <p:grpSp>
        <p:nvGrpSpPr>
          <p:cNvPr id="838" name="Google Shape;918;p43"/>
          <p:cNvGrpSpPr/>
          <p:nvPr/>
        </p:nvGrpSpPr>
        <p:grpSpPr>
          <a:xfrm>
            <a:off x="7933320" y="3235320"/>
            <a:ext cx="77400" cy="2195640"/>
            <a:chOff x="7933320" y="3235320"/>
            <a:chExt cx="77400" cy="2195640"/>
          </a:xfrm>
        </p:grpSpPr>
        <p:sp>
          <p:nvSpPr>
            <p:cNvPr id="839" name="Google Shape;919;p43"/>
            <p:cNvSpPr/>
            <p:nvPr/>
          </p:nvSpPr>
          <p:spPr>
            <a:xfrm flipH="1" rot="10800000">
              <a:off x="7969680" y="3235320"/>
              <a:ext cx="1800" cy="2158920"/>
            </a:xfrm>
            <a:custGeom>
              <a:avLst/>
              <a:gdLst/>
              <a:ahLst/>
              <a:rect l="l" t="t" r="r" b="b"/>
              <a:pathLst>
                <a:path w="21600" h="21600">
                  <a:moveTo>
                    <a:pt x="0" y="0"/>
                  </a:moveTo>
                  <a:lnTo>
                    <a:pt x="21600" y="21600"/>
                  </a:lnTo>
                </a:path>
              </a:pathLst>
            </a:custGeom>
            <a:noFill/>
            <a:ln w="28575">
              <a:solidFill>
                <a:srgbClr val="4472c4"/>
              </a:solidFill>
              <a:miter/>
              <a:tailEnd len="med" type="triangle" w="med"/>
            </a:ln>
          </p:spPr>
          <p:style>
            <a:lnRef idx="0"/>
            <a:fillRef idx="0"/>
            <a:effectRef idx="0"/>
            <a:fontRef idx="minor"/>
          </p:style>
        </p:sp>
        <p:sp>
          <p:nvSpPr>
            <p:cNvPr id="840" name="Google Shape;920;p43"/>
            <p:cNvSpPr/>
            <p:nvPr/>
          </p:nvSpPr>
          <p:spPr>
            <a:xfrm>
              <a:off x="7933320" y="5336280"/>
              <a:ext cx="77400" cy="94680"/>
            </a:xfrm>
            <a:prstGeom prst="ellipse">
              <a:avLst/>
            </a:prstGeom>
            <a:solidFill>
              <a:srgbClr val="4472c4"/>
            </a:solidFill>
            <a:ln w="12700">
              <a:solidFill>
                <a:srgbClr val="31538f"/>
              </a:solidFill>
              <a:miter/>
            </a:ln>
          </p:spPr>
          <p:style>
            <a:lnRef idx="0"/>
            <a:fillRef idx="0"/>
            <a:effectRef idx="0"/>
            <a:fontRef idx="minor"/>
          </p:style>
        </p:sp>
      </p:grpSp>
      <p:pic>
        <p:nvPicPr>
          <p:cNvPr id="841" name="Google Shape;921;p43" descr=""/>
          <p:cNvPicPr/>
          <p:nvPr/>
        </p:nvPicPr>
        <p:blipFill>
          <a:blip r:embed="rId2"/>
          <a:stretch/>
        </p:blipFill>
        <p:spPr>
          <a:xfrm>
            <a:off x="7422480" y="3600360"/>
            <a:ext cx="1157400" cy="978840"/>
          </a:xfrm>
          <a:prstGeom prst="rect">
            <a:avLst/>
          </a:prstGeom>
          <a:ln w="0">
            <a:noFill/>
          </a:ln>
        </p:spPr>
      </p:pic>
      <p:sp>
        <p:nvSpPr>
          <p:cNvPr id="842" name="Google Shape;922;p43"/>
          <p:cNvSpPr/>
          <p:nvPr/>
        </p:nvSpPr>
        <p:spPr>
          <a:xfrm>
            <a:off x="8747640" y="2690280"/>
            <a:ext cx="776520" cy="360"/>
          </a:xfrm>
          <a:custGeom>
            <a:avLst/>
            <a:gdLst/>
            <a:ahLst/>
            <a:rect l="l" t="t" r="r" b="b"/>
            <a:pathLst>
              <a:path w="21600" h="21600">
                <a:moveTo>
                  <a:pt x="0" y="0"/>
                </a:moveTo>
                <a:lnTo>
                  <a:pt x="21600" y="21600"/>
                </a:lnTo>
              </a:path>
            </a:pathLst>
          </a:custGeom>
          <a:noFill/>
          <a:ln w="31750">
            <a:solidFill>
              <a:srgbClr val="4472c4"/>
            </a:solidFill>
            <a:miter/>
            <a:tailEnd len="med" type="triangle" w="med"/>
          </a:ln>
        </p:spPr>
        <p:style>
          <a:lnRef idx="0"/>
          <a:fillRef idx="0"/>
          <a:effectRef idx="0"/>
          <a:fontRef idx="minor"/>
        </p:style>
      </p:sp>
      <p:pic>
        <p:nvPicPr>
          <p:cNvPr id="843" name="Google Shape;923;p43" descr=""/>
          <p:cNvPicPr/>
          <p:nvPr/>
        </p:nvPicPr>
        <p:blipFill>
          <a:blip r:embed="rId3"/>
          <a:stretch/>
        </p:blipFill>
        <p:spPr>
          <a:xfrm>
            <a:off x="9524520" y="2085120"/>
            <a:ext cx="1802880" cy="1209600"/>
          </a:xfrm>
          <a:prstGeom prst="rect">
            <a:avLst/>
          </a:prstGeom>
          <a:ln w="0">
            <a:noFill/>
          </a:ln>
        </p:spPr>
      </p:pic>
      <p:sp>
        <p:nvSpPr>
          <p:cNvPr id="844" name="Google Shape;924;p43"/>
          <p:cNvSpPr/>
          <p:nvPr/>
        </p:nvSpPr>
        <p:spPr>
          <a:xfrm>
            <a:off x="2264760" y="3856320"/>
            <a:ext cx="360" cy="1309320"/>
          </a:xfrm>
          <a:custGeom>
            <a:avLst/>
            <a:gdLst/>
            <a:ahLst/>
            <a:rect l="l" t="t" r="r" b="b"/>
            <a:pathLst>
              <a:path w="21600" h="21600">
                <a:moveTo>
                  <a:pt x="0" y="0"/>
                </a:moveTo>
                <a:lnTo>
                  <a:pt x="21600" y="21600"/>
                </a:lnTo>
              </a:path>
            </a:pathLst>
          </a:custGeom>
          <a:noFill/>
          <a:ln w="28575">
            <a:solidFill>
              <a:srgbClr val="004c97"/>
            </a:solidFill>
            <a:miter/>
            <a:tailEnd len="med" type="triangle" w="med"/>
          </a:ln>
        </p:spPr>
        <p:style>
          <a:lnRef idx="0"/>
          <a:fillRef idx="0"/>
          <a:effectRef idx="0"/>
          <a:fontRef idx="minor"/>
        </p:style>
      </p:sp>
      <p:sp>
        <p:nvSpPr>
          <p:cNvPr id="845" name="Google Shape;925;p43"/>
          <p:cNvSpPr/>
          <p:nvPr/>
        </p:nvSpPr>
        <p:spPr>
          <a:xfrm>
            <a:off x="2743200" y="3819600"/>
            <a:ext cx="360" cy="1626120"/>
          </a:xfrm>
          <a:custGeom>
            <a:avLst/>
            <a:gdLst/>
            <a:ahLst/>
            <a:rect l="l" t="t" r="r" b="b"/>
            <a:pathLst>
              <a:path w="21600" h="21600">
                <a:moveTo>
                  <a:pt x="0" y="0"/>
                </a:moveTo>
                <a:lnTo>
                  <a:pt x="21600" y="21600"/>
                </a:lnTo>
              </a:path>
            </a:pathLst>
          </a:custGeom>
          <a:noFill/>
          <a:ln w="28575">
            <a:solidFill>
              <a:srgbClr val="004c97"/>
            </a:solidFill>
            <a:miter/>
            <a:tailEnd len="med" type="triangle" w="med"/>
          </a:ln>
        </p:spPr>
        <p:style>
          <a:lnRef idx="0"/>
          <a:fillRef idx="0"/>
          <a:effectRef idx="0"/>
          <a:fontRef idx="minor"/>
        </p:style>
      </p:sp>
      <p:sp>
        <p:nvSpPr>
          <p:cNvPr id="846" name="Google Shape;926;p43"/>
          <p:cNvSpPr/>
          <p:nvPr/>
        </p:nvSpPr>
        <p:spPr>
          <a:xfrm>
            <a:off x="5474520" y="3794040"/>
            <a:ext cx="360" cy="1626120"/>
          </a:xfrm>
          <a:custGeom>
            <a:avLst/>
            <a:gdLst/>
            <a:ahLst/>
            <a:rect l="l" t="t" r="r" b="b"/>
            <a:pathLst>
              <a:path w="21600" h="21600">
                <a:moveTo>
                  <a:pt x="0" y="0"/>
                </a:moveTo>
                <a:lnTo>
                  <a:pt x="21600" y="21600"/>
                </a:lnTo>
              </a:path>
            </a:pathLst>
          </a:custGeom>
          <a:noFill/>
          <a:ln w="28575">
            <a:solidFill>
              <a:srgbClr val="004c97"/>
            </a:solidFill>
            <a:miter/>
            <a:tailEnd len="med" type="triangle" w="med"/>
          </a:ln>
        </p:spPr>
        <p:style>
          <a:lnRef idx="0"/>
          <a:fillRef idx="0"/>
          <a:effectRef idx="0"/>
          <a:fontRef idx="minor"/>
        </p:style>
      </p:sp>
      <p:sp>
        <p:nvSpPr>
          <p:cNvPr id="847" name="Google Shape;927;p43"/>
          <p:cNvSpPr/>
          <p:nvPr/>
        </p:nvSpPr>
        <p:spPr>
          <a:xfrm>
            <a:off x="4888440" y="3539520"/>
            <a:ext cx="360" cy="1626120"/>
          </a:xfrm>
          <a:custGeom>
            <a:avLst/>
            <a:gdLst/>
            <a:ahLst/>
            <a:rect l="l" t="t" r="r" b="b"/>
            <a:pathLst>
              <a:path w="21600" h="21600">
                <a:moveTo>
                  <a:pt x="0" y="0"/>
                </a:moveTo>
                <a:lnTo>
                  <a:pt x="21600" y="21600"/>
                </a:lnTo>
              </a:path>
            </a:pathLst>
          </a:custGeom>
          <a:noFill/>
          <a:ln w="28575">
            <a:solidFill>
              <a:srgbClr val="004c97"/>
            </a:solidFill>
            <a:miter/>
            <a:tailEnd len="med" type="triangle" w="med"/>
          </a:ln>
        </p:spPr>
        <p:style>
          <a:lnRef idx="0"/>
          <a:fillRef idx="0"/>
          <a:effectRef idx="0"/>
          <a:fontRef idx="minor"/>
        </p:style>
      </p:sp>
      <p:sp>
        <p:nvSpPr>
          <p:cNvPr id="848" name="Google Shape;928;p43"/>
          <p:cNvSpPr/>
          <p:nvPr/>
        </p:nvSpPr>
        <p:spPr>
          <a:xfrm>
            <a:off x="2210040" y="3847320"/>
            <a:ext cx="110520" cy="77040"/>
          </a:xfrm>
          <a:prstGeom prst="rect">
            <a:avLst/>
          </a:prstGeom>
          <a:solidFill>
            <a:srgbClr val="c32d2e"/>
          </a:solidFill>
          <a:ln w="12700">
            <a:solidFill>
              <a:srgbClr val="8e2021"/>
            </a:solidFill>
            <a:miter/>
          </a:ln>
        </p:spPr>
        <p:style>
          <a:lnRef idx="0"/>
          <a:fillRef idx="0"/>
          <a:effectRef idx="0"/>
          <a:fontRef idx="minor"/>
        </p:style>
      </p:sp>
      <p:sp>
        <p:nvSpPr>
          <p:cNvPr id="849" name="Google Shape;929;p43"/>
          <p:cNvSpPr/>
          <p:nvPr/>
        </p:nvSpPr>
        <p:spPr>
          <a:xfrm>
            <a:off x="2690280" y="3849480"/>
            <a:ext cx="110520" cy="77040"/>
          </a:xfrm>
          <a:prstGeom prst="rect">
            <a:avLst/>
          </a:prstGeom>
          <a:solidFill>
            <a:srgbClr val="c32d2e"/>
          </a:solidFill>
          <a:ln w="12700">
            <a:solidFill>
              <a:srgbClr val="8e2021"/>
            </a:solidFill>
            <a:miter/>
          </a:ln>
        </p:spPr>
        <p:style>
          <a:lnRef idx="0"/>
          <a:fillRef idx="0"/>
          <a:effectRef idx="0"/>
          <a:fontRef idx="minor"/>
        </p:style>
      </p:sp>
      <p:sp>
        <p:nvSpPr>
          <p:cNvPr id="850" name="Google Shape;930;p43"/>
          <p:cNvSpPr/>
          <p:nvPr/>
        </p:nvSpPr>
        <p:spPr>
          <a:xfrm>
            <a:off x="4829400" y="3847320"/>
            <a:ext cx="110520" cy="77040"/>
          </a:xfrm>
          <a:prstGeom prst="rect">
            <a:avLst/>
          </a:prstGeom>
          <a:solidFill>
            <a:srgbClr val="c32d2e"/>
          </a:solidFill>
          <a:ln w="12700">
            <a:solidFill>
              <a:srgbClr val="8e2021"/>
            </a:solidFill>
            <a:miter/>
          </a:ln>
        </p:spPr>
        <p:style>
          <a:lnRef idx="0"/>
          <a:fillRef idx="0"/>
          <a:effectRef idx="0"/>
          <a:fontRef idx="minor"/>
        </p:style>
      </p:sp>
      <p:sp>
        <p:nvSpPr>
          <p:cNvPr id="851" name="Google Shape;931;p43"/>
          <p:cNvSpPr/>
          <p:nvPr/>
        </p:nvSpPr>
        <p:spPr>
          <a:xfrm>
            <a:off x="5415120" y="3856320"/>
            <a:ext cx="110520" cy="77040"/>
          </a:xfrm>
          <a:prstGeom prst="rect">
            <a:avLst/>
          </a:prstGeom>
          <a:solidFill>
            <a:srgbClr val="c32d2e"/>
          </a:solidFill>
          <a:ln w="12700">
            <a:solidFill>
              <a:srgbClr val="8e2021"/>
            </a:solidFill>
            <a:miter/>
          </a:ln>
        </p:spPr>
        <p:style>
          <a:lnRef idx="0"/>
          <a:fillRef idx="0"/>
          <a:effectRef idx="0"/>
          <a:fontRef idx="minor"/>
        </p:style>
      </p:sp>
      <p:pic>
        <p:nvPicPr>
          <p:cNvPr id="852" name="Google Shape;932;p43" descr=""/>
          <p:cNvPicPr/>
          <p:nvPr/>
        </p:nvPicPr>
        <p:blipFill>
          <a:blip r:embed="rId4"/>
          <a:stretch/>
        </p:blipFill>
        <p:spPr>
          <a:xfrm>
            <a:off x="1481040" y="2556720"/>
            <a:ext cx="2418120" cy="1283040"/>
          </a:xfrm>
          <a:prstGeom prst="rect">
            <a:avLst/>
          </a:prstGeom>
          <a:ln w="0">
            <a:noFill/>
          </a:ln>
        </p:spPr>
      </p:pic>
      <p:pic>
        <p:nvPicPr>
          <p:cNvPr id="853" name="Google Shape;933;p43" descr=""/>
          <p:cNvPicPr/>
          <p:nvPr/>
        </p:nvPicPr>
        <p:blipFill>
          <a:blip r:embed="rId5"/>
          <a:stretch/>
        </p:blipFill>
        <p:spPr>
          <a:xfrm>
            <a:off x="4243680" y="2543400"/>
            <a:ext cx="2539440" cy="130932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4" name="PlaceHolder 1"/>
          <p:cNvSpPr>
            <a:spLocks noGrp="1"/>
          </p:cNvSpPr>
          <p:nvPr>
            <p:ph type="title"/>
          </p:nvPr>
        </p:nvSpPr>
        <p:spPr>
          <a:xfrm>
            <a:off x="2396880" y="0"/>
            <a:ext cx="7416360" cy="703080"/>
          </a:xfrm>
          <a:prstGeom prst="rect">
            <a:avLst/>
          </a:prstGeom>
          <a:noFill/>
          <a:ln w="9360">
            <a:noFill/>
          </a:ln>
        </p:spPr>
        <p:txBody>
          <a:bodyPr numCol="1" spcCol="0" anchor="ctr">
            <a:noAutofit/>
          </a:bodyPr>
          <a:p>
            <a:pPr algn="ctr">
              <a:lnSpc>
                <a:spcPct val="100000"/>
              </a:lnSpc>
              <a:buNone/>
              <a:tabLst>
                <a:tab algn="l" pos="0"/>
              </a:tabLst>
            </a:pPr>
            <a:r>
              <a:rPr b="1" lang="en-US" sz="2800" spc="-1" strike="noStrike">
                <a:solidFill>
                  <a:srgbClr val="ffffff"/>
                </a:solidFill>
                <a:latin typeface="Tahoma"/>
              </a:rPr>
              <a:t>THANK YOU</a:t>
            </a:r>
            <a:endParaRPr b="0" lang="en-US" sz="2800" spc="-1" strike="noStrike">
              <a:solidFill>
                <a:srgbClr val="000000"/>
              </a:solidFill>
              <a:latin typeface="Tahoma"/>
            </a:endParaRPr>
          </a:p>
        </p:txBody>
      </p:sp>
      <p:pic>
        <p:nvPicPr>
          <p:cNvPr id="855" name="Google Shape;1079;p50" descr="Question mark on green pastel background"/>
          <p:cNvPicPr/>
          <p:nvPr/>
        </p:nvPicPr>
        <p:blipFill>
          <a:blip r:embed="rId1"/>
          <a:srcRect l="7039" t="0" r="7039" b="0"/>
          <a:stretch/>
        </p:blipFill>
        <p:spPr>
          <a:xfrm>
            <a:off x="6334920" y="1886400"/>
            <a:ext cx="4295160" cy="3749400"/>
          </a:xfrm>
          <a:prstGeom prst="rect">
            <a:avLst/>
          </a:prstGeom>
          <a:ln w="0">
            <a:noFill/>
          </a:ln>
        </p:spPr>
      </p:pic>
      <p:sp>
        <p:nvSpPr>
          <p:cNvPr id="856" name="PlaceHolder 2"/>
          <p:cNvSpPr>
            <a:spLocks noGrp="1"/>
          </p:cNvSpPr>
          <p:nvPr>
            <p:ph/>
          </p:nvPr>
        </p:nvSpPr>
        <p:spPr>
          <a:xfrm>
            <a:off x="410760" y="1589760"/>
            <a:ext cx="5445720" cy="4296600"/>
          </a:xfrm>
          <a:prstGeom prst="rect">
            <a:avLst/>
          </a:prstGeom>
          <a:noFill/>
          <a:ln w="9360">
            <a:noFill/>
          </a:ln>
        </p:spPr>
        <p:txBody>
          <a:bodyPr numCol="1" spcCol="0" anchor="t">
            <a:noAutofit/>
          </a:bodyPr>
          <a:p>
            <a:pPr marL="457200" indent="-457200">
              <a:lnSpc>
                <a:spcPct val="100000"/>
              </a:lnSpc>
              <a:buClr>
                <a:srgbClr val="000000"/>
              </a:buClr>
              <a:buFont typeface="Wingdings" charset="2"/>
              <a:buChar char=""/>
            </a:pPr>
            <a:r>
              <a:rPr b="0" lang="en-US" sz="2800" spc="-1" strike="noStrike">
                <a:solidFill>
                  <a:srgbClr val="000000"/>
                </a:solidFill>
                <a:latin typeface="Arial Narrow"/>
                <a:ea typeface="Arial Narrow"/>
              </a:rPr>
              <a:t>Any Questions?</a:t>
            </a:r>
            <a:endParaRPr b="0" lang="en-US" sz="2800" spc="-1" strike="noStrike">
              <a:solidFill>
                <a:srgbClr val="000000"/>
              </a:solidFill>
              <a:latin typeface="Arial Narrow"/>
            </a:endParaRPr>
          </a:p>
          <a:p>
            <a:pPr marL="457200" indent="-457200">
              <a:lnSpc>
                <a:spcPct val="100000"/>
              </a:lnSpc>
              <a:spcBef>
                <a:spcPts val="561"/>
              </a:spcBef>
              <a:buClr>
                <a:srgbClr val="000000"/>
              </a:buClr>
              <a:buFont typeface="Wingdings" charset="2"/>
              <a:buChar char=""/>
            </a:pPr>
            <a:r>
              <a:rPr b="0" lang="en-US" sz="2800" spc="-1" strike="noStrike">
                <a:solidFill>
                  <a:srgbClr val="000000"/>
                </a:solidFill>
                <a:latin typeface="Arial Narrow"/>
                <a:ea typeface="Arial Narrow"/>
              </a:rPr>
              <a:t>Contact us:</a:t>
            </a:r>
            <a:endParaRPr b="0" lang="en-US" sz="2800" spc="-1" strike="noStrike">
              <a:solidFill>
                <a:srgbClr val="000000"/>
              </a:solidFill>
              <a:latin typeface="Arial Narrow"/>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Rob Proctor, </a:t>
            </a:r>
            <a:r>
              <a:rPr b="0" lang="en-US" sz="2400" spc="-1" strike="noStrike" u="sng">
                <a:solidFill>
                  <a:srgbClr val="ff0000"/>
                </a:solidFill>
                <a:uFillTx/>
                <a:latin typeface="Arial Narrow"/>
                <a:ea typeface="Arial Narrow"/>
                <a:hlinkClick r:id="rId2"/>
              </a:rPr>
              <a:t>rob@rti.com</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Dave Whitten, </a:t>
            </a:r>
            <a:r>
              <a:rPr b="0" lang="en-US" sz="2400" spc="-1" strike="noStrike" u="sng">
                <a:solidFill>
                  <a:srgbClr val="ff0000"/>
                </a:solidFill>
                <a:uFillTx/>
                <a:latin typeface="Arial Narrow"/>
                <a:ea typeface="Arial Narrow"/>
              </a:rPr>
              <a:t>dwhitten@rti.com</a:t>
            </a:r>
            <a:endParaRPr b="0" lang="en-US" sz="2400" spc="-1" strike="noStrike">
              <a:solidFill>
                <a:srgbClr val="000000"/>
              </a:solidFill>
              <a:latin typeface="Tahoma"/>
            </a:endParaRPr>
          </a:p>
          <a:p>
            <a:pPr lvl="1" marL="990720" indent="-380880">
              <a:lnSpc>
                <a:spcPct val="100000"/>
              </a:lnSpc>
              <a:spcBef>
                <a:spcPts val="479"/>
              </a:spcBef>
              <a:buClr>
                <a:srgbClr val="000000"/>
              </a:buClr>
              <a:buFont typeface="Wingdings" charset="2"/>
              <a:buChar char=""/>
            </a:pPr>
            <a:r>
              <a:rPr b="0" lang="en-US" sz="2400" spc="-1" strike="noStrike">
                <a:solidFill>
                  <a:srgbClr val="000000"/>
                </a:solidFill>
                <a:latin typeface="Arial Narrow"/>
                <a:ea typeface="Arial Narrow"/>
              </a:rPr>
              <a:t>Akkshaj Singh, </a:t>
            </a:r>
            <a:r>
              <a:rPr b="0" lang="en-US" sz="2400" spc="-1" strike="noStrike" u="sng">
                <a:solidFill>
                  <a:srgbClr val="ff0000"/>
                </a:solidFill>
                <a:uFillTx/>
                <a:latin typeface="Arial Narrow"/>
                <a:ea typeface="Arial Narrow"/>
              </a:rPr>
              <a:t>asingh@rti.com</a:t>
            </a:r>
            <a:r>
              <a:rPr b="0" lang="en-US" sz="2400" spc="-1" strike="noStrike">
                <a:solidFill>
                  <a:srgbClr val="000000"/>
                </a:solidFill>
                <a:latin typeface="Arial Narrow"/>
                <a:ea typeface="Arial Narrow"/>
              </a:rPr>
              <a:t> </a:t>
            </a:r>
            <a:endParaRPr b="0" lang="en-US" sz="2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PlaceHolder 1"/>
          <p:cNvSpPr>
            <a:spLocks noGrp="1"/>
          </p:cNvSpPr>
          <p:nvPr>
            <p:ph type="title"/>
          </p:nvPr>
        </p:nvSpPr>
        <p:spPr>
          <a:xfrm>
            <a:off x="2345760" y="0"/>
            <a:ext cx="7416360" cy="67464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OMG </a:t>
            </a:r>
            <a:r>
              <a:rPr b="1" lang="en-US" sz="2800" spc="-1" strike="noStrike">
                <a:solidFill>
                  <a:srgbClr val="ffffff"/>
                </a:solidFill>
                <a:latin typeface="Tahoma"/>
              </a:rPr>
              <a:t>Comp</a:t>
            </a:r>
            <a:r>
              <a:rPr b="1" lang="en-US" sz="2800" spc="-1" strike="noStrike">
                <a:solidFill>
                  <a:srgbClr val="ffffff"/>
                </a:solidFill>
                <a:latin typeface="Tahoma"/>
              </a:rPr>
              <a:t>liant </a:t>
            </a:r>
            <a:r>
              <a:rPr b="1" lang="en-US" sz="2800" spc="-1" strike="noStrike">
                <a:solidFill>
                  <a:srgbClr val="ffffff"/>
                </a:solidFill>
                <a:latin typeface="Tahoma"/>
              </a:rPr>
              <a:t>DDS</a:t>
            </a:r>
            <a:endParaRPr b="0" lang="en-US" sz="2800" spc="-1" strike="noStrike">
              <a:solidFill>
                <a:srgbClr val="000000"/>
              </a:solidFill>
              <a:latin typeface="Tahoma"/>
            </a:endParaRPr>
          </a:p>
        </p:txBody>
      </p:sp>
      <p:sp>
        <p:nvSpPr>
          <p:cNvPr id="317" name="PlaceHolder 2"/>
          <p:cNvSpPr>
            <a:spLocks noGrp="1"/>
          </p:cNvSpPr>
          <p:nvPr>
            <p:ph/>
          </p:nvPr>
        </p:nvSpPr>
        <p:spPr>
          <a:xfrm>
            <a:off x="673200" y="1600200"/>
            <a:ext cx="7621920" cy="4228920"/>
          </a:xfrm>
          <a:prstGeom prst="rect">
            <a:avLst/>
          </a:prstGeom>
          <a:noFill/>
          <a:ln w="9360">
            <a:noFill/>
          </a:ln>
        </p:spPr>
        <p:txBody>
          <a:bodyPr numCol="1" spcCol="0" anchor="t">
            <a:normAutofit/>
          </a:bodyPr>
          <a:p>
            <a:pPr marL="457200" indent="-450720">
              <a:lnSpc>
                <a:spcPct val="85000"/>
              </a:lnSpc>
              <a:buClr>
                <a:srgbClr val="000000"/>
              </a:buClr>
              <a:buFont typeface="Wingdings" charset="2"/>
              <a:buChar char=""/>
            </a:pPr>
            <a:r>
              <a:rPr b="0" lang="en-US" sz="2700" spc="-1" strike="noStrike">
                <a:solidFill>
                  <a:srgbClr val="000000"/>
                </a:solidFill>
                <a:latin typeface="Arial Narrow"/>
                <a:ea typeface="Arial Narrow"/>
              </a:rPr>
              <a:t>OMG defines</a:t>
            </a:r>
            <a:endParaRPr b="0" lang="en-US" sz="2700" spc="-1" strike="noStrike">
              <a:solidFill>
                <a:srgbClr val="000000"/>
              </a:solidFill>
              <a:latin typeface="Arial Narrow"/>
            </a:endParaRPr>
          </a:p>
          <a:p>
            <a:pPr lvl="1" marL="990720" indent="-374760">
              <a:lnSpc>
                <a:spcPct val="85000"/>
              </a:lnSpc>
              <a:spcBef>
                <a:spcPts val="479"/>
              </a:spcBef>
              <a:buClr>
                <a:srgbClr val="000000"/>
              </a:buClr>
              <a:buFont typeface="Wingdings" charset="2"/>
              <a:buChar char=""/>
            </a:pPr>
            <a:r>
              <a:rPr b="0" lang="en-US" sz="2300" spc="-1" strike="noStrike">
                <a:solidFill>
                  <a:srgbClr val="000000"/>
                </a:solidFill>
                <a:latin typeface="Arial Narrow"/>
                <a:ea typeface="Arial Narrow"/>
              </a:rPr>
              <a:t>API for </a:t>
            </a:r>
            <a:r>
              <a:rPr b="0" lang="en-US" sz="2300" spc="-1" strike="noStrike">
                <a:solidFill>
                  <a:srgbClr val="ec8b22"/>
                </a:solidFill>
                <a:latin typeface="Arial Narrow"/>
                <a:ea typeface="Arial Narrow"/>
              </a:rPr>
              <a:t>portability</a:t>
            </a:r>
            <a:endParaRPr b="0" lang="en-US" sz="2300" spc="-1" strike="noStrike">
              <a:solidFill>
                <a:srgbClr val="000000"/>
              </a:solidFill>
              <a:latin typeface="Tahoma"/>
            </a:endParaRPr>
          </a:p>
          <a:p>
            <a:pPr lvl="1" marL="990720" indent="-374760">
              <a:lnSpc>
                <a:spcPct val="85000"/>
              </a:lnSpc>
              <a:spcBef>
                <a:spcPts val="479"/>
              </a:spcBef>
              <a:buClr>
                <a:srgbClr val="000000"/>
              </a:buClr>
              <a:buFont typeface="Wingdings" charset="2"/>
              <a:buChar char=""/>
            </a:pPr>
            <a:r>
              <a:rPr b="0" lang="en-US" sz="2300" spc="-1" strike="noStrike">
                <a:solidFill>
                  <a:srgbClr val="000000"/>
                </a:solidFill>
                <a:latin typeface="Arial Narrow"/>
                <a:ea typeface="Arial Narrow"/>
              </a:rPr>
              <a:t>Wire protocol for </a:t>
            </a:r>
            <a:r>
              <a:rPr b="0" lang="en-US" sz="2300" spc="-1" strike="noStrike">
                <a:solidFill>
                  <a:srgbClr val="ec8b22"/>
                </a:solidFill>
                <a:latin typeface="Arial Narrow"/>
                <a:ea typeface="Arial Narrow"/>
              </a:rPr>
              <a:t>interoperability</a:t>
            </a:r>
            <a:endParaRPr b="0" lang="en-US" sz="2300" spc="-1" strike="noStrike">
              <a:solidFill>
                <a:srgbClr val="000000"/>
              </a:solidFill>
              <a:latin typeface="Tahoma"/>
            </a:endParaRPr>
          </a:p>
          <a:p>
            <a:pPr marL="457200" indent="-324000">
              <a:lnSpc>
                <a:spcPct val="85000"/>
              </a:lnSpc>
              <a:spcBef>
                <a:spcPts val="561"/>
              </a:spcBef>
              <a:buNone/>
              <a:tabLst>
                <a:tab algn="l" pos="0"/>
              </a:tabLst>
            </a:pPr>
            <a:endParaRPr b="0" lang="en-US" sz="2700" spc="-1" strike="noStrike">
              <a:solidFill>
                <a:srgbClr val="000000"/>
              </a:solidFill>
              <a:latin typeface="Arial Narrow"/>
            </a:endParaRPr>
          </a:p>
          <a:p>
            <a:pPr marL="457200" indent="-450720">
              <a:lnSpc>
                <a:spcPct val="85000"/>
              </a:lnSpc>
              <a:spcBef>
                <a:spcPts val="561"/>
              </a:spcBef>
              <a:buClr>
                <a:srgbClr val="000000"/>
              </a:buClr>
              <a:buFont typeface="Wingdings" charset="2"/>
              <a:buChar char=""/>
              <a:tabLst>
                <a:tab algn="l" pos="0"/>
              </a:tabLst>
            </a:pPr>
            <a:r>
              <a:rPr b="0" lang="en-US" sz="2700" spc="-1" strike="noStrike">
                <a:solidFill>
                  <a:srgbClr val="000000"/>
                </a:solidFill>
                <a:latin typeface="Arial Narrow"/>
                <a:ea typeface="Arial Narrow"/>
              </a:rPr>
              <a:t>Multiple language bindings</a:t>
            </a:r>
            <a:endParaRPr b="0" lang="en-US" sz="2700" spc="-1" strike="noStrike">
              <a:solidFill>
                <a:srgbClr val="000000"/>
              </a:solidFill>
              <a:latin typeface="Arial Narrow"/>
            </a:endParaRPr>
          </a:p>
          <a:p>
            <a:pPr lvl="1" marL="990720" indent="-374760">
              <a:lnSpc>
                <a:spcPct val="85000"/>
              </a:lnSpc>
              <a:spcBef>
                <a:spcPts val="479"/>
              </a:spcBef>
              <a:buClr>
                <a:srgbClr val="000000"/>
              </a:buClr>
              <a:buFont typeface="Wingdings" charset="2"/>
              <a:buChar char=""/>
              <a:tabLst>
                <a:tab algn="l" pos="0"/>
              </a:tabLst>
            </a:pPr>
            <a:r>
              <a:rPr b="0" lang="en-US" sz="2300" spc="-1" strike="noStrike">
                <a:solidFill>
                  <a:srgbClr val="000000"/>
                </a:solidFill>
                <a:latin typeface="Arial Narrow"/>
                <a:ea typeface="Arial Narrow"/>
              </a:rPr>
              <a:t>C, C++,C++11, Java, .NET, Ada,Python, JScript</a:t>
            </a:r>
            <a:endParaRPr b="0" lang="en-US" sz="2300" spc="-1" strike="noStrike">
              <a:solidFill>
                <a:srgbClr val="000000"/>
              </a:solidFill>
              <a:latin typeface="Tahoma"/>
            </a:endParaRPr>
          </a:p>
          <a:p>
            <a:pPr marL="990720" indent="-266760">
              <a:lnSpc>
                <a:spcPct val="85000"/>
              </a:lnSpc>
              <a:spcBef>
                <a:spcPts val="479"/>
              </a:spcBef>
              <a:buNone/>
              <a:tabLst>
                <a:tab algn="l" pos="0"/>
              </a:tabLst>
            </a:pPr>
            <a:endParaRPr b="0" lang="en-US" sz="2300" spc="-1" strike="noStrike">
              <a:solidFill>
                <a:srgbClr val="000000"/>
              </a:solidFill>
              <a:latin typeface="Arial Narrow"/>
            </a:endParaRPr>
          </a:p>
          <a:p>
            <a:pPr marL="457200" indent="-450720">
              <a:lnSpc>
                <a:spcPct val="85000"/>
              </a:lnSpc>
              <a:spcBef>
                <a:spcPts val="561"/>
              </a:spcBef>
              <a:buClr>
                <a:srgbClr val="000000"/>
              </a:buClr>
              <a:buFont typeface="Wingdings" charset="2"/>
              <a:buChar char=""/>
              <a:tabLst>
                <a:tab algn="l" pos="0"/>
              </a:tabLst>
            </a:pPr>
            <a:r>
              <a:rPr b="0" lang="en-US" sz="2700" spc="-1" strike="noStrike">
                <a:solidFill>
                  <a:srgbClr val="000000"/>
                </a:solidFill>
                <a:latin typeface="Arial Narrow"/>
                <a:ea typeface="Arial Narrow"/>
              </a:rPr>
              <a:t>Multi platform support</a:t>
            </a:r>
            <a:endParaRPr b="0" lang="en-US" sz="2700" spc="-1" strike="noStrike">
              <a:solidFill>
                <a:srgbClr val="000000"/>
              </a:solidFill>
              <a:latin typeface="Arial Narrow"/>
            </a:endParaRPr>
          </a:p>
          <a:p>
            <a:pPr lvl="1" marL="990720" indent="-374760">
              <a:lnSpc>
                <a:spcPct val="85000"/>
              </a:lnSpc>
              <a:spcBef>
                <a:spcPts val="479"/>
              </a:spcBef>
              <a:buClr>
                <a:srgbClr val="000000"/>
              </a:buClr>
              <a:buFont typeface="Wingdings" charset="2"/>
              <a:buChar char=""/>
              <a:tabLst>
                <a:tab algn="l" pos="0"/>
              </a:tabLst>
            </a:pPr>
            <a:r>
              <a:rPr b="0" lang="en-US" sz="2300" spc="-1" strike="noStrike">
                <a:solidFill>
                  <a:srgbClr val="000000"/>
                </a:solidFill>
                <a:latin typeface="Arial Narrow"/>
                <a:ea typeface="Arial Narrow"/>
              </a:rPr>
              <a:t>Windows, Linux, Unix, embedded OS, Safety-certified OS</a:t>
            </a:r>
            <a:endParaRPr b="0" lang="en-US" sz="2300" spc="-1" strike="noStrike">
              <a:solidFill>
                <a:srgbClr val="000000"/>
              </a:solidFill>
              <a:latin typeface="Tahoma"/>
            </a:endParaRPr>
          </a:p>
        </p:txBody>
      </p:sp>
      <p:grpSp>
        <p:nvGrpSpPr>
          <p:cNvPr id="318" name="Google Shape;240;p6"/>
          <p:cNvGrpSpPr/>
          <p:nvPr/>
        </p:nvGrpSpPr>
        <p:grpSpPr>
          <a:xfrm>
            <a:off x="8074800" y="1553040"/>
            <a:ext cx="4029120" cy="4547520"/>
            <a:chOff x="8074800" y="1553040"/>
            <a:chExt cx="4029120" cy="4547520"/>
          </a:xfrm>
        </p:grpSpPr>
        <p:sp>
          <p:nvSpPr>
            <p:cNvPr id="319" name="Google Shape;241;p6"/>
            <p:cNvSpPr/>
            <p:nvPr/>
          </p:nvSpPr>
          <p:spPr>
            <a:xfrm flipH="1" rot="10800000">
              <a:off x="9259200" y="5114880"/>
              <a:ext cx="753120" cy="614160"/>
            </a:xfrm>
            <a:prstGeom prst="upArrow">
              <a:avLst>
                <a:gd name="adj1" fmla="val 50000"/>
                <a:gd name="adj2" fmla="val 25000"/>
              </a:avLst>
            </a:prstGeom>
            <a:solidFill>
              <a:srgbClr val="ffffff"/>
            </a:solidFill>
            <a:ln w="0">
              <a:noFill/>
            </a:ln>
          </p:spPr>
          <p:style>
            <a:lnRef idx="0"/>
            <a:fillRef idx="0"/>
            <a:effectRef idx="0"/>
            <a:fontRef idx="minor"/>
          </p:style>
        </p:sp>
        <p:sp>
          <p:nvSpPr>
            <p:cNvPr id="320" name="Google Shape;242;p6"/>
            <p:cNvSpPr/>
            <p:nvPr/>
          </p:nvSpPr>
          <p:spPr>
            <a:xfrm flipH="1" rot="16200000">
              <a:off x="9273960" y="5220360"/>
              <a:ext cx="658800" cy="307080"/>
            </a:xfrm>
            <a:prstGeom prst="rect">
              <a:avLst/>
            </a:prstGeom>
            <a:noFill/>
            <a:ln w="0">
              <a:noFill/>
            </a:ln>
          </p:spPr>
          <p:style>
            <a:lnRef idx="0"/>
            <a:fillRef idx="0"/>
            <a:effectRef idx="0"/>
            <a:fontRef idx="minor"/>
          </p:style>
        </p:sp>
        <p:sp>
          <p:nvSpPr>
            <p:cNvPr id="321" name="Google Shape;243;p6"/>
            <p:cNvSpPr/>
            <p:nvPr/>
          </p:nvSpPr>
          <p:spPr>
            <a:xfrm>
              <a:off x="8128800" y="4236480"/>
              <a:ext cx="2815920" cy="877680"/>
            </a:xfrm>
            <a:prstGeom prst="rect">
              <a:avLst/>
            </a:prstGeom>
            <a:solidFill>
              <a:srgbClr val="bed796"/>
            </a:solidFill>
            <a:ln w="0">
              <a:noFill/>
            </a:ln>
          </p:spPr>
          <p:style>
            <a:lnRef idx="0"/>
            <a:fillRef idx="0"/>
            <a:effectRef idx="0"/>
            <a:fontRef idx="minor"/>
          </p:style>
          <p:txBody>
            <a:bodyPr anchor="ctr">
              <a:noAutofit/>
            </a:bodyPr>
            <a:p>
              <a:pPr>
                <a:lnSpc>
                  <a:spcPct val="100000"/>
                </a:lnSpc>
                <a:buNone/>
                <a:tabLst>
                  <a:tab algn="l" pos="0"/>
                </a:tabLst>
              </a:pPr>
              <a:r>
                <a:rPr b="1" lang="en-US" sz="1870" spc="-1" strike="noStrike">
                  <a:solidFill>
                    <a:srgbClr val="000000"/>
                  </a:solidFill>
                  <a:latin typeface="Arial Narrow"/>
                  <a:ea typeface="Arial Narrow"/>
                </a:rPr>
                <a:t>Real-Time </a:t>
              </a:r>
              <a:endParaRPr b="0" lang="en-US" sz="1870" spc="-1" strike="noStrike">
                <a:latin typeface="Arial"/>
              </a:endParaRPr>
            </a:p>
            <a:p>
              <a:pPr>
                <a:lnSpc>
                  <a:spcPct val="100000"/>
                </a:lnSpc>
                <a:buNone/>
                <a:tabLst>
                  <a:tab algn="l" pos="0"/>
                </a:tabLst>
              </a:pPr>
              <a:r>
                <a:rPr b="1" lang="en-US" sz="1870" spc="-1" strike="noStrike">
                  <a:solidFill>
                    <a:srgbClr val="000000"/>
                  </a:solidFill>
                  <a:latin typeface="Arial Narrow"/>
                  <a:ea typeface="Arial Narrow"/>
                </a:rPr>
                <a:t>Publish-Subscribe</a:t>
              </a:r>
              <a:endParaRPr b="0" lang="en-US" sz="1870" spc="-1" strike="noStrike">
                <a:latin typeface="Arial"/>
              </a:endParaRPr>
            </a:p>
            <a:p>
              <a:pPr>
                <a:lnSpc>
                  <a:spcPct val="100000"/>
                </a:lnSpc>
                <a:buNone/>
                <a:tabLst>
                  <a:tab algn="l" pos="0"/>
                </a:tabLst>
              </a:pPr>
              <a:r>
                <a:rPr b="1" lang="en-US" sz="1870" spc="-1" strike="noStrike">
                  <a:solidFill>
                    <a:srgbClr val="000000"/>
                  </a:solidFill>
                  <a:latin typeface="Arial Narrow"/>
                  <a:ea typeface="Arial Narrow"/>
                </a:rPr>
                <a:t>Wire Protocol (RTPS)</a:t>
              </a:r>
              <a:endParaRPr b="0" lang="en-US" sz="1870" spc="-1" strike="noStrike">
                <a:latin typeface="Arial"/>
              </a:endParaRPr>
            </a:p>
          </p:txBody>
        </p:sp>
        <p:sp>
          <p:nvSpPr>
            <p:cNvPr id="322" name="Google Shape;244;p6"/>
            <p:cNvSpPr/>
            <p:nvPr/>
          </p:nvSpPr>
          <p:spPr>
            <a:xfrm>
              <a:off x="8128800" y="3512160"/>
              <a:ext cx="2815920" cy="614160"/>
            </a:xfrm>
            <a:prstGeom prst="rect">
              <a:avLst/>
            </a:prstGeom>
            <a:solidFill>
              <a:srgbClr val="004c97"/>
            </a:solidFill>
            <a:ln w="0">
              <a:noFill/>
            </a:ln>
          </p:spPr>
          <p:style>
            <a:lnRef idx="0"/>
            <a:fillRef idx="0"/>
            <a:effectRef idx="0"/>
            <a:fontRef idx="minor"/>
          </p:style>
          <p:txBody>
            <a:bodyPr anchor="ctr">
              <a:noAutofit/>
            </a:bodyPr>
            <a:p>
              <a:pPr>
                <a:lnSpc>
                  <a:spcPct val="100000"/>
                </a:lnSpc>
                <a:buNone/>
                <a:tabLst>
                  <a:tab algn="l" pos="0"/>
                </a:tabLst>
              </a:pPr>
              <a:r>
                <a:rPr b="1" lang="en-US" sz="2130" spc="-1" strike="noStrike">
                  <a:solidFill>
                    <a:srgbClr val="e7c135"/>
                  </a:solidFill>
                  <a:latin typeface="Arial Narrow"/>
                  <a:ea typeface="Arial Narrow"/>
                </a:rPr>
                <a:t>Middleware</a:t>
              </a:r>
              <a:endParaRPr b="0" lang="en-US" sz="2130" spc="-1" strike="noStrike">
                <a:latin typeface="Arial"/>
              </a:endParaRPr>
            </a:p>
          </p:txBody>
        </p:sp>
        <p:sp>
          <p:nvSpPr>
            <p:cNvPr id="323" name="Google Shape;245;p6"/>
            <p:cNvSpPr/>
            <p:nvPr/>
          </p:nvSpPr>
          <p:spPr>
            <a:xfrm>
              <a:off x="8164440" y="2743920"/>
              <a:ext cx="2815920" cy="614160"/>
            </a:xfrm>
            <a:prstGeom prst="rect">
              <a:avLst/>
            </a:prstGeom>
            <a:solidFill>
              <a:srgbClr val="bed796"/>
            </a:solidFill>
            <a:ln w="0">
              <a:noFill/>
            </a:ln>
          </p:spPr>
          <p:style>
            <a:lnRef idx="0"/>
            <a:fillRef idx="0"/>
            <a:effectRef idx="0"/>
            <a:fontRef idx="minor"/>
          </p:style>
          <p:txBody>
            <a:bodyPr anchor="ctr">
              <a:noAutofit/>
            </a:bodyPr>
            <a:p>
              <a:pPr>
                <a:lnSpc>
                  <a:spcPct val="100000"/>
                </a:lnSpc>
                <a:buNone/>
                <a:tabLst>
                  <a:tab algn="l" pos="0"/>
                </a:tabLst>
              </a:pPr>
              <a:r>
                <a:rPr b="1" lang="en-US" sz="1870" spc="-1" strike="noStrike">
                  <a:solidFill>
                    <a:srgbClr val="000000"/>
                  </a:solidFill>
                  <a:latin typeface="Arial Narrow"/>
                  <a:ea typeface="Arial Narrow"/>
                </a:rPr>
                <a:t>DDS API</a:t>
              </a:r>
              <a:endParaRPr b="0" lang="en-US" sz="1870" spc="-1" strike="noStrike">
                <a:latin typeface="Arial"/>
              </a:endParaRPr>
            </a:p>
          </p:txBody>
        </p:sp>
        <p:sp>
          <p:nvSpPr>
            <p:cNvPr id="324" name="Google Shape;246;p6"/>
            <p:cNvSpPr/>
            <p:nvPr/>
          </p:nvSpPr>
          <p:spPr>
            <a:xfrm>
              <a:off x="9258840" y="2041560"/>
              <a:ext cx="753120" cy="614160"/>
            </a:xfrm>
            <a:prstGeom prst="upArrow">
              <a:avLst>
                <a:gd name="adj1" fmla="val 50000"/>
                <a:gd name="adj2" fmla="val 25000"/>
              </a:avLst>
            </a:prstGeom>
            <a:solidFill>
              <a:srgbClr val="ffffff"/>
            </a:solidFill>
            <a:ln w="0">
              <a:noFill/>
            </a:ln>
          </p:spPr>
          <p:style>
            <a:lnRef idx="0"/>
            <a:fillRef idx="0"/>
            <a:effectRef idx="0"/>
            <a:fontRef idx="minor"/>
          </p:style>
        </p:sp>
        <p:sp>
          <p:nvSpPr>
            <p:cNvPr id="325" name="Google Shape;247;p6"/>
            <p:cNvSpPr/>
            <p:nvPr/>
          </p:nvSpPr>
          <p:spPr>
            <a:xfrm rot="5400000">
              <a:off x="9335880" y="2198880"/>
              <a:ext cx="537480" cy="376200"/>
            </a:xfrm>
            <a:prstGeom prst="rect">
              <a:avLst/>
            </a:prstGeom>
            <a:noFill/>
            <a:ln w="0">
              <a:noFill/>
            </a:ln>
          </p:spPr>
          <p:style>
            <a:lnRef idx="0"/>
            <a:fillRef idx="0"/>
            <a:effectRef idx="0"/>
            <a:fontRef idx="minor"/>
          </p:style>
        </p:sp>
        <p:sp>
          <p:nvSpPr>
            <p:cNvPr id="326" name="Google Shape;248;p6"/>
            <p:cNvSpPr/>
            <p:nvPr/>
          </p:nvSpPr>
          <p:spPr>
            <a:xfrm>
              <a:off x="8229600" y="1553040"/>
              <a:ext cx="3874320" cy="37512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en-US" sz="1870" spc="-1" strike="noStrike">
                  <a:solidFill>
                    <a:srgbClr val="000000"/>
                  </a:solidFill>
                  <a:latin typeface="Arial Narrow"/>
                  <a:ea typeface="Arial Narrow"/>
                </a:rPr>
                <a:t>Cross-vendor portability</a:t>
              </a:r>
              <a:endParaRPr b="0" lang="en-US" sz="1870" spc="-1" strike="noStrike">
                <a:latin typeface="Arial"/>
              </a:endParaRPr>
            </a:p>
          </p:txBody>
        </p:sp>
        <p:sp>
          <p:nvSpPr>
            <p:cNvPr id="327" name="Google Shape;249;p6"/>
            <p:cNvSpPr/>
            <p:nvPr/>
          </p:nvSpPr>
          <p:spPr>
            <a:xfrm>
              <a:off x="8074800" y="5725440"/>
              <a:ext cx="3874320" cy="375120"/>
            </a:xfrm>
            <a:prstGeom prst="rect">
              <a:avLst/>
            </a:prstGeom>
            <a:noFill/>
            <a:ln w="0">
              <a:noFill/>
            </a:ln>
          </p:spPr>
          <p:style>
            <a:lnRef idx="0"/>
            <a:fillRef idx="0"/>
            <a:effectRef idx="0"/>
            <a:fontRef idx="minor"/>
          </p:style>
          <p:txBody>
            <a:bodyPr anchor="t">
              <a:spAutoFit/>
            </a:bodyPr>
            <a:p>
              <a:pPr>
                <a:lnSpc>
                  <a:spcPct val="100000"/>
                </a:lnSpc>
                <a:buNone/>
                <a:tabLst>
                  <a:tab algn="l" pos="0"/>
                </a:tabLst>
              </a:pPr>
              <a:r>
                <a:rPr b="1" lang="en-US" sz="1870" spc="-1" strike="noStrike">
                  <a:solidFill>
                    <a:srgbClr val="000000"/>
                  </a:solidFill>
                  <a:latin typeface="Arial Narrow"/>
                  <a:ea typeface="Arial Narrow"/>
                </a:rPr>
                <a:t>Cross-vendor interoperability</a:t>
              </a:r>
              <a:endParaRPr b="0" lang="en-US" sz="1870" spc="-1" strike="noStrike">
                <a:latin typeface="Arial"/>
              </a:endParaRPr>
            </a:p>
          </p:txBody>
        </p:sp>
      </p:grpSp>
      <p:sp>
        <p:nvSpPr>
          <p:cNvPr id="328" name="Google Shape;250;p6"/>
          <p:cNvSpPr/>
          <p:nvPr/>
        </p:nvSpPr>
        <p:spPr>
          <a:xfrm>
            <a:off x="7204680" y="3431520"/>
            <a:ext cx="869760" cy="767880"/>
          </a:xfrm>
          <a:prstGeom prst="flowChartMultidocument">
            <a:avLst/>
          </a:prstGeom>
          <a:solidFill>
            <a:srgbClr val="ffc000"/>
          </a:solidFill>
          <a:ln w="9525">
            <a:solidFill>
              <a:srgbClr val="000000"/>
            </a:solidFill>
            <a:miter/>
          </a:ln>
        </p:spPr>
        <p:style>
          <a:lnRef idx="0"/>
          <a:fillRef idx="0"/>
          <a:effectRef idx="0"/>
          <a:fontRef idx="minor"/>
        </p:style>
        <p:txBody>
          <a:bodyPr anchor="ctr">
            <a:noAutofit/>
          </a:bodyPr>
          <a:p>
            <a:pPr algn="ctr">
              <a:lnSpc>
                <a:spcPct val="100000"/>
              </a:lnSpc>
              <a:buNone/>
              <a:tabLst>
                <a:tab algn="l" pos="0"/>
              </a:tabLst>
            </a:pPr>
            <a:r>
              <a:rPr b="0" lang="en-US" sz="1800" spc="-1" strike="noStrike">
                <a:solidFill>
                  <a:srgbClr val="000000"/>
                </a:solidFill>
                <a:latin typeface="Arial Narrow"/>
                <a:ea typeface="Arial Narrow"/>
              </a:rPr>
              <a:t>QOS</a:t>
            </a:r>
            <a:endParaRPr b="0" lang="en-US" sz="1800" spc="-1" strike="noStrike">
              <a:latin typeface="Arial"/>
            </a:endParaRPr>
          </a:p>
        </p:txBody>
      </p:sp>
      <p:pic>
        <p:nvPicPr>
          <p:cNvPr id="329" name="Google Shape;251;p6" descr=""/>
          <p:cNvPicPr/>
          <p:nvPr/>
        </p:nvPicPr>
        <p:blipFill>
          <a:blip r:embed="rId1"/>
          <a:stretch/>
        </p:blipFill>
        <p:spPr>
          <a:xfrm>
            <a:off x="11216160" y="3431520"/>
            <a:ext cx="687960" cy="687960"/>
          </a:xfrm>
          <a:prstGeom prst="rect">
            <a:avLst/>
          </a:prstGeom>
          <a:ln w="9525">
            <a:solidFill>
              <a:srgbClr val="ff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title"/>
          </p:nvPr>
        </p:nvSpPr>
        <p:spPr>
          <a:xfrm>
            <a:off x="2345760" y="0"/>
            <a:ext cx="7416360" cy="68904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Multiple Platforms</a:t>
            </a:r>
            <a:endParaRPr b="0" lang="en-US" sz="2800" spc="-1" strike="noStrike">
              <a:solidFill>
                <a:srgbClr val="000000"/>
              </a:solidFill>
              <a:latin typeface="Tahoma"/>
            </a:endParaRPr>
          </a:p>
        </p:txBody>
      </p:sp>
      <p:sp>
        <p:nvSpPr>
          <p:cNvPr id="331" name="Google Shape;257;p7"/>
          <p:cNvSpPr/>
          <p:nvPr/>
        </p:nvSpPr>
        <p:spPr>
          <a:xfrm>
            <a:off x="1905120" y="3544920"/>
            <a:ext cx="360" cy="1040400"/>
          </a:xfrm>
          <a:custGeom>
            <a:avLst/>
            <a:gdLst/>
            <a:ahLst/>
            <a:rect l="l" t="t" r="r" b="b"/>
            <a:pathLst>
              <a:path w="21600" h="21600">
                <a:moveTo>
                  <a:pt x="0" y="0"/>
                </a:moveTo>
                <a:lnTo>
                  <a:pt x="21600" y="21600"/>
                </a:lnTo>
              </a:path>
            </a:pathLst>
          </a:custGeom>
          <a:noFill/>
          <a:ln w="38100">
            <a:solidFill>
              <a:srgbClr val="ec8b22"/>
            </a:solidFill>
            <a:round/>
            <a:tailEnd len="med" type="oval" w="med"/>
          </a:ln>
        </p:spPr>
        <p:style>
          <a:lnRef idx="0"/>
          <a:fillRef idx="0"/>
          <a:effectRef idx="0"/>
          <a:fontRef idx="minor"/>
        </p:style>
      </p:sp>
      <p:sp>
        <p:nvSpPr>
          <p:cNvPr id="332" name="Google Shape;259;p7"/>
          <p:cNvSpPr/>
          <p:nvPr/>
        </p:nvSpPr>
        <p:spPr>
          <a:xfrm>
            <a:off x="1181160" y="2081160"/>
            <a:ext cx="1447560" cy="433080"/>
          </a:xfrm>
          <a:prstGeom prst="rect">
            <a:avLst/>
          </a:prstGeom>
          <a:solidFill>
            <a:srgbClr val="0070c0"/>
          </a:solidFill>
          <a:ln w="25400">
            <a:solidFill>
              <a:srgbClr val="00518c"/>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C</a:t>
            </a:r>
            <a:endParaRPr b="0" lang="en-US" sz="2400" spc="-1" strike="noStrike">
              <a:latin typeface="Arial"/>
            </a:endParaRPr>
          </a:p>
        </p:txBody>
      </p:sp>
      <p:sp>
        <p:nvSpPr>
          <p:cNvPr id="333" name="Google Shape;260;p7"/>
          <p:cNvSpPr/>
          <p:nvPr/>
        </p:nvSpPr>
        <p:spPr>
          <a:xfrm>
            <a:off x="1181160" y="2590920"/>
            <a:ext cx="1447560" cy="431640"/>
          </a:xfrm>
          <a:prstGeom prst="rect">
            <a:avLst/>
          </a:prstGeom>
          <a:solidFill>
            <a:srgbClr val="84aa33"/>
          </a:solidFill>
          <a:ln w="25400">
            <a:solidFill>
              <a:srgbClr val="607c25"/>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RTOS</a:t>
            </a:r>
            <a:endParaRPr b="0" lang="en-US" sz="2400" spc="-1" strike="noStrike">
              <a:latin typeface="Arial"/>
            </a:endParaRPr>
          </a:p>
        </p:txBody>
      </p:sp>
      <p:sp>
        <p:nvSpPr>
          <p:cNvPr id="334" name="Google Shape;261;p7"/>
          <p:cNvSpPr/>
          <p:nvPr/>
        </p:nvSpPr>
        <p:spPr>
          <a:xfrm>
            <a:off x="3581280" y="3544920"/>
            <a:ext cx="360" cy="1040400"/>
          </a:xfrm>
          <a:custGeom>
            <a:avLst/>
            <a:gdLst/>
            <a:ahLst/>
            <a:rect l="l" t="t" r="r" b="b"/>
            <a:pathLst>
              <a:path w="21600" h="21600">
                <a:moveTo>
                  <a:pt x="0" y="0"/>
                </a:moveTo>
                <a:lnTo>
                  <a:pt x="21600" y="21600"/>
                </a:lnTo>
              </a:path>
            </a:pathLst>
          </a:custGeom>
          <a:noFill/>
          <a:ln w="38100">
            <a:solidFill>
              <a:srgbClr val="ec8b22"/>
            </a:solidFill>
            <a:round/>
            <a:tailEnd len="med" type="oval" w="med"/>
          </a:ln>
        </p:spPr>
        <p:style>
          <a:lnRef idx="0"/>
          <a:fillRef idx="0"/>
          <a:effectRef idx="0"/>
          <a:fontRef idx="minor"/>
        </p:style>
      </p:sp>
      <p:sp>
        <p:nvSpPr>
          <p:cNvPr id="335" name="Google Shape;263;p7"/>
          <p:cNvSpPr/>
          <p:nvPr/>
        </p:nvSpPr>
        <p:spPr>
          <a:xfrm>
            <a:off x="2857680" y="2081160"/>
            <a:ext cx="1447560" cy="433080"/>
          </a:xfrm>
          <a:prstGeom prst="rect">
            <a:avLst/>
          </a:prstGeom>
          <a:solidFill>
            <a:srgbClr val="0070c0"/>
          </a:solidFill>
          <a:ln w="25400">
            <a:solidFill>
              <a:srgbClr val="00518c"/>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C</a:t>
            </a:r>
            <a:r>
              <a:rPr b="0" lang="en-US" sz="2400" spc="-1" strike="noStrike">
                <a:solidFill>
                  <a:srgbClr val="ffffff"/>
                </a:solidFill>
                <a:latin typeface="Arial Narrow"/>
                <a:ea typeface="Arial Narrow"/>
              </a:rPr>
              <a:t>#</a:t>
            </a:r>
            <a:endParaRPr b="0" lang="en-US" sz="2400" spc="-1" strike="noStrike">
              <a:latin typeface="Arial"/>
            </a:endParaRPr>
          </a:p>
        </p:txBody>
      </p:sp>
      <p:sp>
        <p:nvSpPr>
          <p:cNvPr id="336" name="Google Shape;264;p7"/>
          <p:cNvSpPr/>
          <p:nvPr/>
        </p:nvSpPr>
        <p:spPr>
          <a:xfrm>
            <a:off x="2857680" y="2590920"/>
            <a:ext cx="1447560" cy="431640"/>
          </a:xfrm>
          <a:prstGeom prst="rect">
            <a:avLst/>
          </a:prstGeom>
          <a:solidFill>
            <a:srgbClr val="84aa33"/>
          </a:solidFill>
          <a:ln w="25400">
            <a:solidFill>
              <a:srgbClr val="607c25"/>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Windows</a:t>
            </a:r>
            <a:endParaRPr b="0" lang="en-US" sz="2400" spc="-1" strike="noStrike">
              <a:latin typeface="Arial"/>
            </a:endParaRPr>
          </a:p>
        </p:txBody>
      </p:sp>
      <p:sp>
        <p:nvSpPr>
          <p:cNvPr id="337" name="Google Shape;265;p7"/>
          <p:cNvSpPr/>
          <p:nvPr/>
        </p:nvSpPr>
        <p:spPr>
          <a:xfrm>
            <a:off x="5257800" y="3544920"/>
            <a:ext cx="360" cy="1040400"/>
          </a:xfrm>
          <a:custGeom>
            <a:avLst/>
            <a:gdLst/>
            <a:ahLst/>
            <a:rect l="l" t="t" r="r" b="b"/>
            <a:pathLst>
              <a:path w="21600" h="21600">
                <a:moveTo>
                  <a:pt x="0" y="0"/>
                </a:moveTo>
                <a:lnTo>
                  <a:pt x="21600" y="21600"/>
                </a:lnTo>
              </a:path>
            </a:pathLst>
          </a:custGeom>
          <a:noFill/>
          <a:ln w="38100">
            <a:solidFill>
              <a:srgbClr val="ec8b22"/>
            </a:solidFill>
            <a:round/>
            <a:tailEnd len="med" type="oval" w="med"/>
          </a:ln>
        </p:spPr>
        <p:style>
          <a:lnRef idx="0"/>
          <a:fillRef idx="0"/>
          <a:effectRef idx="0"/>
          <a:fontRef idx="minor"/>
        </p:style>
      </p:sp>
      <p:sp>
        <p:nvSpPr>
          <p:cNvPr id="338" name="Google Shape;267;p7"/>
          <p:cNvSpPr/>
          <p:nvPr/>
        </p:nvSpPr>
        <p:spPr>
          <a:xfrm>
            <a:off x="4533840" y="2081160"/>
            <a:ext cx="1447560" cy="433080"/>
          </a:xfrm>
          <a:prstGeom prst="rect">
            <a:avLst/>
          </a:prstGeom>
          <a:solidFill>
            <a:srgbClr val="0070c0"/>
          </a:solidFill>
          <a:ln w="25400">
            <a:solidFill>
              <a:srgbClr val="00518c"/>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300" spc="-1" strike="noStrike">
                <a:solidFill>
                  <a:srgbClr val="ffffff"/>
                </a:solidFill>
                <a:latin typeface="Arial Narrow"/>
                <a:ea typeface="Arial Narrow"/>
              </a:rPr>
              <a:t>Mod. C++ </a:t>
            </a:r>
            <a:endParaRPr b="0" lang="en-US" sz="2300" spc="-1" strike="noStrike">
              <a:latin typeface="Arial"/>
            </a:endParaRPr>
          </a:p>
        </p:txBody>
      </p:sp>
      <p:sp>
        <p:nvSpPr>
          <p:cNvPr id="339" name="Google Shape;268;p7"/>
          <p:cNvSpPr/>
          <p:nvPr/>
        </p:nvSpPr>
        <p:spPr>
          <a:xfrm>
            <a:off x="4533840" y="2590920"/>
            <a:ext cx="1447560" cy="431640"/>
          </a:xfrm>
          <a:prstGeom prst="rect">
            <a:avLst/>
          </a:prstGeom>
          <a:solidFill>
            <a:srgbClr val="84aa33"/>
          </a:solidFill>
          <a:ln w="25400">
            <a:solidFill>
              <a:srgbClr val="607c25"/>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MacOS</a:t>
            </a:r>
            <a:endParaRPr b="0" lang="en-US" sz="2400" spc="-1" strike="noStrike">
              <a:latin typeface="Arial"/>
            </a:endParaRPr>
          </a:p>
        </p:txBody>
      </p:sp>
      <p:sp>
        <p:nvSpPr>
          <p:cNvPr id="340" name="Google Shape;269;p7"/>
          <p:cNvSpPr/>
          <p:nvPr/>
        </p:nvSpPr>
        <p:spPr>
          <a:xfrm>
            <a:off x="6934320" y="3544920"/>
            <a:ext cx="360" cy="1040400"/>
          </a:xfrm>
          <a:custGeom>
            <a:avLst/>
            <a:gdLst/>
            <a:ahLst/>
            <a:rect l="l" t="t" r="r" b="b"/>
            <a:pathLst>
              <a:path w="21600" h="21600">
                <a:moveTo>
                  <a:pt x="0" y="0"/>
                </a:moveTo>
                <a:lnTo>
                  <a:pt x="21600" y="21600"/>
                </a:lnTo>
              </a:path>
            </a:pathLst>
          </a:custGeom>
          <a:noFill/>
          <a:ln w="38100">
            <a:solidFill>
              <a:srgbClr val="ec8b22"/>
            </a:solidFill>
            <a:round/>
            <a:tailEnd len="med" type="oval" w="med"/>
          </a:ln>
        </p:spPr>
        <p:style>
          <a:lnRef idx="0"/>
          <a:fillRef idx="0"/>
          <a:effectRef idx="0"/>
          <a:fontRef idx="minor"/>
        </p:style>
      </p:sp>
      <p:sp>
        <p:nvSpPr>
          <p:cNvPr id="341" name="Google Shape;271;p7"/>
          <p:cNvSpPr/>
          <p:nvPr/>
        </p:nvSpPr>
        <p:spPr>
          <a:xfrm>
            <a:off x="6210360" y="2081160"/>
            <a:ext cx="1447560" cy="433080"/>
          </a:xfrm>
          <a:prstGeom prst="rect">
            <a:avLst/>
          </a:prstGeom>
          <a:solidFill>
            <a:srgbClr val="0070c0"/>
          </a:solidFill>
          <a:ln w="25400">
            <a:solidFill>
              <a:srgbClr val="00518c"/>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Java</a:t>
            </a:r>
            <a:endParaRPr b="0" lang="en-US" sz="2400" spc="-1" strike="noStrike">
              <a:latin typeface="Arial"/>
            </a:endParaRPr>
          </a:p>
        </p:txBody>
      </p:sp>
      <p:sp>
        <p:nvSpPr>
          <p:cNvPr id="342" name="Google Shape;272;p7"/>
          <p:cNvSpPr/>
          <p:nvPr/>
        </p:nvSpPr>
        <p:spPr>
          <a:xfrm>
            <a:off x="6210360" y="2590920"/>
            <a:ext cx="1447560" cy="431640"/>
          </a:xfrm>
          <a:prstGeom prst="rect">
            <a:avLst/>
          </a:prstGeom>
          <a:solidFill>
            <a:srgbClr val="84aa33"/>
          </a:solidFill>
          <a:ln w="25400">
            <a:solidFill>
              <a:srgbClr val="607c25"/>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Android</a:t>
            </a:r>
            <a:endParaRPr b="0" lang="en-US" sz="2400" spc="-1" strike="noStrike">
              <a:latin typeface="Arial"/>
            </a:endParaRPr>
          </a:p>
        </p:txBody>
      </p:sp>
      <p:sp>
        <p:nvSpPr>
          <p:cNvPr id="343" name="Google Shape;273;p7"/>
          <p:cNvSpPr/>
          <p:nvPr/>
        </p:nvSpPr>
        <p:spPr>
          <a:xfrm>
            <a:off x="8610480" y="3544920"/>
            <a:ext cx="360" cy="1040400"/>
          </a:xfrm>
          <a:custGeom>
            <a:avLst/>
            <a:gdLst/>
            <a:ahLst/>
            <a:rect l="l" t="t" r="r" b="b"/>
            <a:pathLst>
              <a:path w="21600" h="21600">
                <a:moveTo>
                  <a:pt x="0" y="0"/>
                </a:moveTo>
                <a:lnTo>
                  <a:pt x="21600" y="21600"/>
                </a:lnTo>
              </a:path>
            </a:pathLst>
          </a:custGeom>
          <a:noFill/>
          <a:ln w="38100">
            <a:solidFill>
              <a:srgbClr val="ec8b22"/>
            </a:solidFill>
            <a:round/>
            <a:tailEnd len="med" type="oval" w="med"/>
          </a:ln>
        </p:spPr>
        <p:style>
          <a:lnRef idx="0"/>
          <a:fillRef idx="0"/>
          <a:effectRef idx="0"/>
          <a:fontRef idx="minor"/>
        </p:style>
      </p:sp>
      <p:sp>
        <p:nvSpPr>
          <p:cNvPr id="344" name="Google Shape;275;p7"/>
          <p:cNvSpPr/>
          <p:nvPr/>
        </p:nvSpPr>
        <p:spPr>
          <a:xfrm>
            <a:off x="7886880" y="2081160"/>
            <a:ext cx="1447560" cy="433080"/>
          </a:xfrm>
          <a:prstGeom prst="rect">
            <a:avLst/>
          </a:prstGeom>
          <a:solidFill>
            <a:srgbClr val="0070c0"/>
          </a:solidFill>
          <a:ln w="25400">
            <a:solidFill>
              <a:srgbClr val="00518c"/>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Trad. C++</a:t>
            </a:r>
            <a:endParaRPr b="0" lang="en-US" sz="2400" spc="-1" strike="noStrike">
              <a:latin typeface="Arial"/>
            </a:endParaRPr>
          </a:p>
        </p:txBody>
      </p:sp>
      <p:sp>
        <p:nvSpPr>
          <p:cNvPr id="345" name="Google Shape;276;p7"/>
          <p:cNvSpPr/>
          <p:nvPr/>
        </p:nvSpPr>
        <p:spPr>
          <a:xfrm>
            <a:off x="7886880" y="2590920"/>
            <a:ext cx="1447560" cy="431640"/>
          </a:xfrm>
          <a:prstGeom prst="rect">
            <a:avLst/>
          </a:prstGeom>
          <a:solidFill>
            <a:srgbClr val="84aa33"/>
          </a:solidFill>
          <a:ln w="25400">
            <a:solidFill>
              <a:srgbClr val="607c25"/>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VxWorks</a:t>
            </a:r>
            <a:endParaRPr b="0" lang="en-US" sz="2400" spc="-1" strike="noStrike">
              <a:latin typeface="Arial"/>
            </a:endParaRPr>
          </a:p>
        </p:txBody>
      </p:sp>
      <p:sp>
        <p:nvSpPr>
          <p:cNvPr id="346" name="Google Shape;277;p7"/>
          <p:cNvSpPr/>
          <p:nvPr/>
        </p:nvSpPr>
        <p:spPr>
          <a:xfrm>
            <a:off x="10287000" y="3544920"/>
            <a:ext cx="360" cy="1040400"/>
          </a:xfrm>
          <a:custGeom>
            <a:avLst/>
            <a:gdLst/>
            <a:ahLst/>
            <a:rect l="l" t="t" r="r" b="b"/>
            <a:pathLst>
              <a:path w="21600" h="21600">
                <a:moveTo>
                  <a:pt x="0" y="0"/>
                </a:moveTo>
                <a:lnTo>
                  <a:pt x="21600" y="21600"/>
                </a:lnTo>
              </a:path>
            </a:pathLst>
          </a:custGeom>
          <a:noFill/>
          <a:ln w="38100">
            <a:solidFill>
              <a:srgbClr val="ec8b22"/>
            </a:solidFill>
            <a:round/>
            <a:tailEnd len="med" type="oval" w="med"/>
          </a:ln>
        </p:spPr>
        <p:style>
          <a:lnRef idx="0"/>
          <a:fillRef idx="0"/>
          <a:effectRef idx="0"/>
          <a:fontRef idx="minor"/>
        </p:style>
      </p:sp>
      <p:sp>
        <p:nvSpPr>
          <p:cNvPr id="347" name="Google Shape;279;p7"/>
          <p:cNvSpPr/>
          <p:nvPr/>
        </p:nvSpPr>
        <p:spPr>
          <a:xfrm>
            <a:off x="9563040" y="2081160"/>
            <a:ext cx="1447560" cy="433080"/>
          </a:xfrm>
          <a:prstGeom prst="rect">
            <a:avLst/>
          </a:prstGeom>
          <a:solidFill>
            <a:srgbClr val="0070c0"/>
          </a:solidFill>
          <a:ln w="25400">
            <a:solidFill>
              <a:srgbClr val="00518c"/>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Python</a:t>
            </a:r>
            <a:endParaRPr b="0" lang="en-US" sz="2400" spc="-1" strike="noStrike">
              <a:latin typeface="Arial"/>
            </a:endParaRPr>
          </a:p>
        </p:txBody>
      </p:sp>
      <p:sp>
        <p:nvSpPr>
          <p:cNvPr id="348" name="Google Shape;280;p7"/>
          <p:cNvSpPr/>
          <p:nvPr/>
        </p:nvSpPr>
        <p:spPr>
          <a:xfrm>
            <a:off x="9563040" y="2590920"/>
            <a:ext cx="1447560" cy="431640"/>
          </a:xfrm>
          <a:prstGeom prst="rect">
            <a:avLst/>
          </a:prstGeom>
          <a:solidFill>
            <a:srgbClr val="84aa33"/>
          </a:solidFill>
          <a:ln w="25400">
            <a:solidFill>
              <a:srgbClr val="607c25"/>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Linux</a:t>
            </a:r>
            <a:endParaRPr b="0" lang="en-US" sz="2400" spc="-1" strike="noStrike">
              <a:latin typeface="Arial"/>
            </a:endParaRPr>
          </a:p>
        </p:txBody>
      </p:sp>
      <p:sp>
        <p:nvSpPr>
          <p:cNvPr id="349" name="Google Shape;258;p7"/>
          <p:cNvSpPr/>
          <p:nvPr/>
        </p:nvSpPr>
        <p:spPr>
          <a:xfrm>
            <a:off x="1181160" y="3112920"/>
            <a:ext cx="1447560" cy="431640"/>
          </a:xfrm>
          <a:prstGeom prst="rect">
            <a:avLst/>
          </a:prstGeom>
          <a:solidFill>
            <a:srgbClr val="c32d2e"/>
          </a:solidFill>
          <a:ln w="25400">
            <a:solidFill>
              <a:srgbClr val="8e2021"/>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PPC</a:t>
            </a:r>
            <a:endParaRPr b="0" lang="en-US" sz="2400" spc="-1" strike="noStrike">
              <a:latin typeface="Arial"/>
            </a:endParaRPr>
          </a:p>
        </p:txBody>
      </p:sp>
      <p:sp>
        <p:nvSpPr>
          <p:cNvPr id="350" name="Google Shape;262;p7"/>
          <p:cNvSpPr/>
          <p:nvPr/>
        </p:nvSpPr>
        <p:spPr>
          <a:xfrm>
            <a:off x="2857680" y="3112920"/>
            <a:ext cx="1447560" cy="431640"/>
          </a:xfrm>
          <a:prstGeom prst="rect">
            <a:avLst/>
          </a:prstGeom>
          <a:solidFill>
            <a:srgbClr val="c32d2e"/>
          </a:solidFill>
          <a:ln w="25400">
            <a:solidFill>
              <a:srgbClr val="8e2021"/>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x86</a:t>
            </a:r>
            <a:endParaRPr b="0" lang="en-US" sz="2400" spc="-1" strike="noStrike">
              <a:latin typeface="Arial"/>
            </a:endParaRPr>
          </a:p>
        </p:txBody>
      </p:sp>
      <p:sp>
        <p:nvSpPr>
          <p:cNvPr id="351" name="Google Shape;266;p7"/>
          <p:cNvSpPr/>
          <p:nvPr/>
        </p:nvSpPr>
        <p:spPr>
          <a:xfrm>
            <a:off x="4533840" y="3112920"/>
            <a:ext cx="1447560" cy="431640"/>
          </a:xfrm>
          <a:prstGeom prst="rect">
            <a:avLst/>
          </a:prstGeom>
          <a:solidFill>
            <a:srgbClr val="c32d2e"/>
          </a:solidFill>
          <a:ln w="25400">
            <a:solidFill>
              <a:srgbClr val="8e2021"/>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x64</a:t>
            </a:r>
            <a:endParaRPr b="0" lang="en-US" sz="2400" spc="-1" strike="noStrike">
              <a:latin typeface="Arial"/>
            </a:endParaRPr>
          </a:p>
        </p:txBody>
      </p:sp>
      <p:sp>
        <p:nvSpPr>
          <p:cNvPr id="352" name="Google Shape;270;p7"/>
          <p:cNvSpPr/>
          <p:nvPr/>
        </p:nvSpPr>
        <p:spPr>
          <a:xfrm>
            <a:off x="6210360" y="3112920"/>
            <a:ext cx="1447560" cy="431640"/>
          </a:xfrm>
          <a:prstGeom prst="rect">
            <a:avLst/>
          </a:prstGeom>
          <a:solidFill>
            <a:srgbClr val="c32d2e"/>
          </a:solidFill>
          <a:ln w="25400">
            <a:solidFill>
              <a:srgbClr val="8e2021"/>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ARM</a:t>
            </a:r>
            <a:endParaRPr b="0" lang="en-US" sz="2400" spc="-1" strike="noStrike">
              <a:latin typeface="Arial"/>
            </a:endParaRPr>
          </a:p>
        </p:txBody>
      </p:sp>
      <p:sp>
        <p:nvSpPr>
          <p:cNvPr id="353" name="Google Shape;274;p7"/>
          <p:cNvSpPr/>
          <p:nvPr/>
        </p:nvSpPr>
        <p:spPr>
          <a:xfrm>
            <a:off x="7886880" y="3112920"/>
            <a:ext cx="1447560" cy="431640"/>
          </a:xfrm>
          <a:prstGeom prst="rect">
            <a:avLst/>
          </a:prstGeom>
          <a:solidFill>
            <a:srgbClr val="c32d2e"/>
          </a:solidFill>
          <a:ln w="25400">
            <a:solidFill>
              <a:srgbClr val="8e2021"/>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x64</a:t>
            </a:r>
            <a:endParaRPr b="0" lang="en-US" sz="2400" spc="-1" strike="noStrike">
              <a:latin typeface="Arial"/>
            </a:endParaRPr>
          </a:p>
        </p:txBody>
      </p:sp>
      <p:sp>
        <p:nvSpPr>
          <p:cNvPr id="354" name="Google Shape;278;p7"/>
          <p:cNvSpPr/>
          <p:nvPr/>
        </p:nvSpPr>
        <p:spPr>
          <a:xfrm>
            <a:off x="9563040" y="3112920"/>
            <a:ext cx="1447560" cy="431640"/>
          </a:xfrm>
          <a:prstGeom prst="rect">
            <a:avLst/>
          </a:prstGeom>
          <a:solidFill>
            <a:srgbClr val="c32d2e"/>
          </a:solidFill>
          <a:ln w="25400">
            <a:solidFill>
              <a:srgbClr val="8e2021"/>
            </a:solidFill>
            <a:round/>
          </a:ln>
        </p:spPr>
        <p:style>
          <a:lnRef idx="0"/>
          <a:fillRef idx="0"/>
          <a:effectRef idx="0"/>
          <a:fontRef idx="minor"/>
        </p:style>
        <p:txBody>
          <a:bodyPr lIns="122400" rIns="122040" tIns="0" bIns="0" anchor="ctr">
            <a:noAutofit/>
          </a:bodyPr>
          <a:p>
            <a:pPr algn="ctr">
              <a:lnSpc>
                <a:spcPct val="100000"/>
              </a:lnSpc>
              <a:buNone/>
              <a:tabLst>
                <a:tab algn="l" pos="0"/>
              </a:tabLst>
            </a:pPr>
            <a:r>
              <a:rPr b="1" lang="en-US" sz="2400" spc="-1" strike="noStrike">
                <a:solidFill>
                  <a:srgbClr val="ffffff"/>
                </a:solidFill>
                <a:latin typeface="Arial Narrow"/>
                <a:ea typeface="Arial Narrow"/>
              </a:rPr>
              <a:t>ARM</a:t>
            </a:r>
            <a:endParaRPr b="0" lang="en-US" sz="2400" spc="-1" strike="noStrike">
              <a:latin typeface="Arial"/>
            </a:endParaRPr>
          </a:p>
        </p:txBody>
      </p:sp>
      <p:sp>
        <p:nvSpPr>
          <p:cNvPr id="355" name="Google Shape;281;p7"/>
          <p:cNvSpPr/>
          <p:nvPr/>
        </p:nvSpPr>
        <p:spPr>
          <a:xfrm>
            <a:off x="914400" y="4191120"/>
            <a:ext cx="10438920" cy="1218960"/>
          </a:xfrm>
          <a:prstGeom prst="leftRightArrow">
            <a:avLst>
              <a:gd name="adj1" fmla="val 50000"/>
              <a:gd name="adj2" fmla="val 50000"/>
            </a:avLst>
          </a:prstGeom>
          <a:solidFill>
            <a:srgbClr val="ec8b22"/>
          </a:solidFill>
          <a:ln w="25400">
            <a:solidFill>
              <a:srgbClr val="ba4a00"/>
            </a:solidFill>
            <a:round/>
          </a:ln>
        </p:spPr>
        <p:style>
          <a:lnRef idx="0"/>
          <a:fillRef idx="0"/>
          <a:effectRef idx="0"/>
          <a:fontRef idx="minor"/>
        </p:style>
        <p:txBody>
          <a:bodyPr lIns="122040" rIns="122040" tIns="0" bIns="0" anchor="ctr">
            <a:noAutofit/>
          </a:bodyPr>
          <a:p>
            <a:pPr marL="304920" algn="ctr">
              <a:lnSpc>
                <a:spcPct val="100000"/>
              </a:lnSpc>
              <a:buNone/>
              <a:tabLst>
                <a:tab algn="l" pos="0"/>
              </a:tabLst>
            </a:pPr>
            <a:r>
              <a:rPr b="0" lang="en-US" sz="3200" spc="-1" strike="noStrike">
                <a:solidFill>
                  <a:srgbClr val="ffffff"/>
                </a:solidFill>
                <a:latin typeface="Arial Narrow"/>
                <a:ea typeface="Arial Narrow"/>
              </a:rPr>
              <a:t>OMG DDS Databus</a:t>
            </a:r>
            <a:endParaRPr b="0" lang="en-US" sz="32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33"/>
                                        </p:tgtEl>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tgtEl>
                                          <p:spTgt spid="336"/>
                                        </p:tgtEl>
                                        <p:attrNameLst>
                                          <p:attrName>style.visibility</p:attrName>
                                        </p:attrNameLst>
                                      </p:cBhvr>
                                      <p:to>
                                        <p:strVal val="visible"/>
                                      </p:to>
                                    </p:set>
                                  </p:childTnLst>
                                </p:cTn>
                              </p:par>
                              <p:par>
                                <p:cTn id="9" nodeType="withEffect" fill="hold" presetClass="entr" presetID="1">
                                  <p:stCondLst>
                                    <p:cond delay="0"/>
                                  </p:stCondLst>
                                  <p:childTnLst>
                                    <p:set>
                                      <p:cBhvr>
                                        <p:cTn id="10" dur="1" fill="hold">
                                          <p:stCondLst>
                                            <p:cond delay="0"/>
                                          </p:stCondLst>
                                        </p:cTn>
                                        <p:tgtEl>
                                          <p:spTgt spid="339"/>
                                        </p:tgtEl>
                                        <p:attrNameLst>
                                          <p:attrName>style.visibility</p:attrName>
                                        </p:attrNameLst>
                                      </p:cBhvr>
                                      <p:to>
                                        <p:strVal val="visible"/>
                                      </p:to>
                                    </p:set>
                                  </p:childTnLst>
                                </p:cTn>
                              </p:par>
                              <p:par>
                                <p:cTn id="11" nodeType="withEffect" fill="hold" presetClass="entr" presetID="1">
                                  <p:stCondLst>
                                    <p:cond delay="0"/>
                                  </p:stCondLst>
                                  <p:childTnLst>
                                    <p:set>
                                      <p:cBhvr>
                                        <p:cTn id="12" dur="1" fill="hold">
                                          <p:stCondLst>
                                            <p:cond delay="0"/>
                                          </p:stCondLst>
                                        </p:cTn>
                                        <p:tgtEl>
                                          <p:spTgt spid="342"/>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345"/>
                                        </p:tgtEl>
                                        <p:attrNameLst>
                                          <p:attrName>style.visibility</p:attrName>
                                        </p:attrNameLst>
                                      </p:cBhvr>
                                      <p:to>
                                        <p:strVal val="visible"/>
                                      </p:to>
                                    </p:set>
                                  </p:childTnLst>
                                </p:cTn>
                              </p:par>
                              <p:par>
                                <p:cTn id="15" nodeType="withEffect" fill="hold" presetClass="entr" presetID="1">
                                  <p:stCondLst>
                                    <p:cond delay="0"/>
                                  </p:stCondLst>
                                  <p:childTnLst>
                                    <p:set>
                                      <p:cBhvr>
                                        <p:cTn id="16" dur="1" fill="hold">
                                          <p:stCondLst>
                                            <p:cond delay="0"/>
                                          </p:stCondLst>
                                        </p:cTn>
                                        <p:tgtEl>
                                          <p:spTgt spid="3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332"/>
                                        </p:tgtEl>
                                        <p:attrNameLst>
                                          <p:attrName>style.visibility</p:attrName>
                                        </p:attrNameLst>
                                      </p:cBhvr>
                                      <p:to>
                                        <p:strVal val="visible"/>
                                      </p:to>
                                    </p:set>
                                  </p:childTnLst>
                                </p:cTn>
                              </p:par>
                              <p:par>
                                <p:cTn id="21" nodeType="withEffect" fill="hold" presetClass="entr" presetID="1">
                                  <p:stCondLst>
                                    <p:cond delay="0"/>
                                  </p:stCondLst>
                                  <p:childTnLst>
                                    <p:set>
                                      <p:cBhvr>
                                        <p:cTn id="22" dur="1" fill="hold">
                                          <p:stCondLst>
                                            <p:cond delay="0"/>
                                          </p:stCondLst>
                                        </p:cTn>
                                        <p:tgtEl>
                                          <p:spTgt spid="335"/>
                                        </p:tgtEl>
                                        <p:attrNameLst>
                                          <p:attrName>style.visibility</p:attrName>
                                        </p:attrNameLst>
                                      </p:cBhvr>
                                      <p:to>
                                        <p:strVal val="visible"/>
                                      </p:to>
                                    </p:set>
                                  </p:childTnLst>
                                </p:cTn>
                              </p:par>
                              <p:par>
                                <p:cTn id="23" nodeType="withEffect" fill="hold" presetClass="entr" presetID="1">
                                  <p:stCondLst>
                                    <p:cond delay="0"/>
                                  </p:stCondLst>
                                  <p:childTnLst>
                                    <p:set>
                                      <p:cBhvr>
                                        <p:cTn id="24" dur="1" fill="hold">
                                          <p:stCondLst>
                                            <p:cond delay="0"/>
                                          </p:stCondLst>
                                        </p:cTn>
                                        <p:tgtEl>
                                          <p:spTgt spid="338"/>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341"/>
                                        </p:tgtEl>
                                        <p:attrNameLst>
                                          <p:attrName>style.visibility</p:attrName>
                                        </p:attrNameLst>
                                      </p:cBhvr>
                                      <p:to>
                                        <p:strVal val="visible"/>
                                      </p:to>
                                    </p:set>
                                  </p:childTnLst>
                                </p:cTn>
                              </p:par>
                              <p:par>
                                <p:cTn id="27" nodeType="withEffect" fill="hold" presetClass="entr" presetID="1">
                                  <p:stCondLst>
                                    <p:cond delay="0"/>
                                  </p:stCondLst>
                                  <p:childTnLst>
                                    <p:set>
                                      <p:cBhvr>
                                        <p:cTn id="28" dur="1" fill="hold">
                                          <p:stCondLst>
                                            <p:cond delay="0"/>
                                          </p:stCondLst>
                                        </p:cTn>
                                        <p:tgtEl>
                                          <p:spTgt spid="344"/>
                                        </p:tgtEl>
                                        <p:attrNameLst>
                                          <p:attrName>style.visibility</p:attrName>
                                        </p:attrNameLst>
                                      </p:cBhvr>
                                      <p:to>
                                        <p:strVal val="visible"/>
                                      </p:to>
                                    </p:set>
                                  </p:childTnLst>
                                </p:cTn>
                              </p:par>
                              <p:par>
                                <p:cTn id="29" nodeType="withEffect" fill="hold" presetClass="entr" presetID="1">
                                  <p:stCondLst>
                                    <p:cond delay="0"/>
                                  </p:stCondLst>
                                  <p:childTnLst>
                                    <p:set>
                                      <p:cBhvr>
                                        <p:cTn id="30" dur="1" fill="hold">
                                          <p:stCondLst>
                                            <p:cond delay="0"/>
                                          </p:stCondLst>
                                        </p:cTn>
                                        <p:tgtEl>
                                          <p:spTgt spid="3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title"/>
          </p:nvPr>
        </p:nvSpPr>
        <p:spPr>
          <a:xfrm>
            <a:off x="2396880" y="0"/>
            <a:ext cx="7416360" cy="79488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Standard for Standards</a:t>
            </a:r>
            <a:endParaRPr b="0" lang="en-US" sz="2800" spc="-1" strike="noStrike">
              <a:solidFill>
                <a:srgbClr val="000000"/>
              </a:solidFill>
              <a:latin typeface="Tahoma"/>
            </a:endParaRPr>
          </a:p>
        </p:txBody>
      </p:sp>
      <p:sp>
        <p:nvSpPr>
          <p:cNvPr id="357" name="PlaceHolder 2"/>
          <p:cNvSpPr>
            <a:spLocks noGrp="1"/>
          </p:cNvSpPr>
          <p:nvPr>
            <p:ph type="ftr" idx="10"/>
          </p:nvPr>
        </p:nvSpPr>
        <p:spPr>
          <a:xfrm>
            <a:off x="7548120" y="6266880"/>
            <a:ext cx="4114440" cy="105480"/>
          </a:xfrm>
          <a:prstGeom prst="rect">
            <a:avLst/>
          </a:prstGeom>
          <a:noFill/>
          <a:ln w="0">
            <a:noFill/>
          </a:ln>
        </p:spPr>
        <p:txBody>
          <a:bodyPr anchor="ctr">
            <a:noAutofit/>
          </a:bodyPr>
          <a:lstStyle>
            <a:lvl1pPr algn="r">
              <a:lnSpc>
                <a:spcPct val="100000"/>
              </a:lnSpc>
              <a:buNone/>
              <a:tabLst>
                <a:tab algn="l" pos="0"/>
              </a:tabLst>
              <a:defRPr b="0" lang="en-US" sz="900" spc="-1" strike="noStrike">
                <a:solidFill>
                  <a:srgbClr val="a5a5a5"/>
                </a:solidFill>
                <a:latin typeface="Tahoma"/>
                <a:ea typeface="Tahoma"/>
              </a:defRPr>
            </a:lvl1pPr>
          </a:lstStyle>
          <a:p>
            <a:pPr algn="r">
              <a:lnSpc>
                <a:spcPct val="100000"/>
              </a:lnSpc>
              <a:buNone/>
              <a:tabLst>
                <a:tab algn="l" pos="0"/>
              </a:tabLst>
            </a:pPr>
            <a:r>
              <a:rPr b="0" lang="en-US" sz="900" spc="-1" strike="noStrike">
                <a:solidFill>
                  <a:srgbClr val="a5a5a5"/>
                </a:solidFill>
                <a:latin typeface="Tahoma"/>
                <a:ea typeface="Tahoma"/>
              </a:rPr>
              <a:t>©2023 Real-Time </a:t>
            </a:r>
            <a:r>
              <a:rPr b="0" lang="en-US" sz="900" spc="-1" strike="noStrike">
                <a:solidFill>
                  <a:srgbClr val="a5a5a5"/>
                </a:solidFill>
                <a:latin typeface="Tahoma"/>
                <a:ea typeface="Tahoma"/>
              </a:rPr>
              <a:t>Innovations, Inc.</a:t>
            </a:r>
            <a:endParaRPr b="0" lang="en-US" sz="900" spc="-1" strike="noStrike">
              <a:latin typeface="Times New Roman"/>
            </a:endParaRPr>
          </a:p>
        </p:txBody>
      </p:sp>
      <p:sp>
        <p:nvSpPr>
          <p:cNvPr id="358" name="Google Shape;289;p8"/>
          <p:cNvSpPr/>
          <p:nvPr/>
        </p:nvSpPr>
        <p:spPr>
          <a:xfrm>
            <a:off x="659880" y="5019480"/>
            <a:ext cx="10515240" cy="1060920"/>
          </a:xfrm>
          <a:prstGeom prst="leftRightArrow">
            <a:avLst>
              <a:gd name="adj1" fmla="val 50000"/>
              <a:gd name="adj2" fmla="val 50000"/>
            </a:avLst>
          </a:prstGeom>
          <a:solidFill>
            <a:srgbClr val="ec8b22"/>
          </a:solidFill>
          <a:ln w="25400">
            <a:solidFill>
              <a:srgbClr val="ffcf01"/>
            </a:solidFill>
            <a:miter/>
          </a:ln>
          <a:effectLst>
            <a:outerShdw algn="tl" blurRad="50760" dir="2700000" dist="37674" rotWithShape="0">
              <a:srgbClr val="000000">
                <a:alpha val="40000"/>
              </a:srgbClr>
            </a:outerShdw>
          </a:effectLst>
        </p:spPr>
        <p:style>
          <a:lnRef idx="0"/>
          <a:fillRef idx="0"/>
          <a:effectRef idx="0"/>
          <a:fontRef idx="minor"/>
        </p:style>
        <p:txBody>
          <a:bodyPr anchor="ctr">
            <a:noAutofit/>
          </a:bodyPr>
          <a:p>
            <a:pPr marL="304920" algn="ctr">
              <a:lnSpc>
                <a:spcPct val="100000"/>
              </a:lnSpc>
              <a:buNone/>
              <a:tabLst>
                <a:tab algn="l" pos="0"/>
              </a:tabLst>
            </a:pPr>
            <a:r>
              <a:rPr b="0" lang="en-US" sz="3200" spc="-1" strike="noStrike">
                <a:solidFill>
                  <a:srgbClr val="ffffff"/>
                </a:solidFill>
                <a:latin typeface="Arial Narrow"/>
                <a:ea typeface="Arial Narrow"/>
              </a:rPr>
              <a:t>OMG DDS Databus</a:t>
            </a:r>
            <a:endParaRPr b="0" lang="en-US" sz="3200" spc="-1" strike="noStrike">
              <a:latin typeface="Arial"/>
            </a:endParaRPr>
          </a:p>
        </p:txBody>
      </p:sp>
      <p:sp>
        <p:nvSpPr>
          <p:cNvPr id="359" name="Google Shape;290;p8"/>
          <p:cNvSpPr/>
          <p:nvPr/>
        </p:nvSpPr>
        <p:spPr>
          <a:xfrm>
            <a:off x="9045000" y="31726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AMSM</a:t>
            </a:r>
            <a:endParaRPr b="0" lang="en-US" sz="1400" spc="-1" strike="noStrike">
              <a:latin typeface="Arial"/>
            </a:endParaRPr>
          </a:p>
        </p:txBody>
      </p:sp>
      <p:sp>
        <p:nvSpPr>
          <p:cNvPr id="360" name="Google Shape;291;p8"/>
          <p:cNvSpPr/>
          <p:nvPr/>
        </p:nvSpPr>
        <p:spPr>
          <a:xfrm>
            <a:off x="2968920" y="421200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ROS2</a:t>
            </a:r>
            <a:endParaRPr b="0" lang="en-US" sz="1400" spc="-1" strike="noStrike">
              <a:latin typeface="Arial"/>
            </a:endParaRPr>
          </a:p>
          <a:p>
            <a:pPr algn="ctr">
              <a:lnSpc>
                <a:spcPct val="100000"/>
              </a:lnSpc>
              <a:buNone/>
              <a:tabLst>
                <a:tab algn="l" pos="0"/>
              </a:tabLst>
            </a:pPr>
            <a:r>
              <a:rPr b="0" lang="en-US" sz="1400" spc="-1" strike="noStrike">
                <a:solidFill>
                  <a:srgbClr val="ffffff"/>
                </a:solidFill>
                <a:latin typeface="Tahoma"/>
                <a:ea typeface="Tahoma"/>
              </a:rPr>
              <a:t>ROS-M</a:t>
            </a:r>
            <a:endParaRPr b="0" lang="en-US" sz="1400" spc="-1" strike="noStrike">
              <a:latin typeface="Arial"/>
            </a:endParaRPr>
          </a:p>
        </p:txBody>
      </p:sp>
      <p:sp>
        <p:nvSpPr>
          <p:cNvPr id="361" name="Google Shape;292;p8"/>
          <p:cNvSpPr/>
          <p:nvPr/>
        </p:nvSpPr>
        <p:spPr>
          <a:xfrm>
            <a:off x="4183560" y="421200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SOSA</a:t>
            </a:r>
            <a:endParaRPr b="0" lang="en-US" sz="1400" spc="-1" strike="noStrike">
              <a:latin typeface="Arial"/>
            </a:endParaRPr>
          </a:p>
        </p:txBody>
      </p:sp>
      <p:sp>
        <p:nvSpPr>
          <p:cNvPr id="362" name="Google Shape;293;p8"/>
          <p:cNvSpPr/>
          <p:nvPr/>
        </p:nvSpPr>
        <p:spPr>
          <a:xfrm>
            <a:off x="5401440" y="419544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TMSC</a:t>
            </a:r>
            <a:endParaRPr b="0" lang="en-US" sz="1400" spc="-1" strike="noStrike">
              <a:latin typeface="Arial"/>
            </a:endParaRPr>
          </a:p>
        </p:txBody>
      </p:sp>
      <p:sp>
        <p:nvSpPr>
          <p:cNvPr id="363" name="Google Shape;294;p8"/>
          <p:cNvSpPr/>
          <p:nvPr/>
        </p:nvSpPr>
        <p:spPr>
          <a:xfrm>
            <a:off x="6616080" y="419544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UMAA</a:t>
            </a:r>
            <a:endParaRPr b="0" lang="en-US" sz="1400" spc="-1" strike="noStrike">
              <a:latin typeface="Arial"/>
            </a:endParaRPr>
          </a:p>
        </p:txBody>
      </p:sp>
      <p:sp>
        <p:nvSpPr>
          <p:cNvPr id="364" name="Google Shape;295;p8"/>
          <p:cNvSpPr/>
          <p:nvPr/>
        </p:nvSpPr>
        <p:spPr>
          <a:xfrm>
            <a:off x="7819920" y="42076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UCS</a:t>
            </a:r>
            <a:endParaRPr b="0" lang="en-US" sz="1400" spc="-1" strike="noStrike">
              <a:latin typeface="Arial"/>
            </a:endParaRPr>
          </a:p>
        </p:txBody>
      </p:sp>
      <p:sp>
        <p:nvSpPr>
          <p:cNvPr id="365" name="Google Shape;296;p8"/>
          <p:cNvSpPr/>
          <p:nvPr/>
        </p:nvSpPr>
        <p:spPr>
          <a:xfrm>
            <a:off x="1755720" y="420660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OMS</a:t>
            </a:r>
            <a:endParaRPr b="0" lang="en-US" sz="1400" spc="-1" strike="noStrike">
              <a:latin typeface="Arial"/>
            </a:endParaRPr>
          </a:p>
        </p:txBody>
      </p:sp>
      <p:sp>
        <p:nvSpPr>
          <p:cNvPr id="366" name="Google Shape;297;p8"/>
          <p:cNvSpPr/>
          <p:nvPr/>
        </p:nvSpPr>
        <p:spPr>
          <a:xfrm>
            <a:off x="7825320" y="316980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ALMAS</a:t>
            </a:r>
            <a:endParaRPr b="0" lang="en-US" sz="1400" spc="-1" strike="noStrike">
              <a:latin typeface="Arial"/>
            </a:endParaRPr>
          </a:p>
        </p:txBody>
      </p:sp>
      <p:sp>
        <p:nvSpPr>
          <p:cNvPr id="367" name="Google Shape;298;p8"/>
          <p:cNvSpPr/>
          <p:nvPr/>
        </p:nvSpPr>
        <p:spPr>
          <a:xfrm>
            <a:off x="5397840" y="31726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NGVA</a:t>
            </a:r>
            <a:endParaRPr b="0" lang="en-US" sz="1400" spc="-1" strike="noStrike">
              <a:latin typeface="Arial"/>
            </a:endParaRPr>
          </a:p>
        </p:txBody>
      </p:sp>
      <p:sp>
        <p:nvSpPr>
          <p:cNvPr id="368" name="Google Shape;299;p8"/>
          <p:cNvSpPr/>
          <p:nvPr/>
        </p:nvSpPr>
        <p:spPr>
          <a:xfrm>
            <a:off x="4183560" y="31870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MOSA</a:t>
            </a:r>
            <a:endParaRPr b="0" lang="en-US" sz="1400" spc="-1" strike="noStrike">
              <a:latin typeface="Arial"/>
            </a:endParaRPr>
          </a:p>
        </p:txBody>
      </p:sp>
      <p:sp>
        <p:nvSpPr>
          <p:cNvPr id="369" name="Google Shape;300;p8"/>
          <p:cNvSpPr/>
          <p:nvPr/>
        </p:nvSpPr>
        <p:spPr>
          <a:xfrm>
            <a:off x="2968920" y="317592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MOCU</a:t>
            </a:r>
            <a:endParaRPr b="0" lang="en-US" sz="1400" spc="-1" strike="noStrike">
              <a:latin typeface="Arial"/>
            </a:endParaRPr>
          </a:p>
        </p:txBody>
      </p:sp>
      <p:sp>
        <p:nvSpPr>
          <p:cNvPr id="370" name="Google Shape;301;p8"/>
          <p:cNvSpPr/>
          <p:nvPr/>
        </p:nvSpPr>
        <p:spPr>
          <a:xfrm>
            <a:off x="1755720" y="31708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LOSA</a:t>
            </a:r>
            <a:endParaRPr b="0" lang="en-US" sz="1400" spc="-1" strike="noStrike">
              <a:latin typeface="Arial"/>
            </a:endParaRPr>
          </a:p>
        </p:txBody>
      </p:sp>
      <p:sp>
        <p:nvSpPr>
          <p:cNvPr id="371" name="Google Shape;302;p8"/>
          <p:cNvSpPr/>
          <p:nvPr/>
        </p:nvSpPr>
        <p:spPr>
          <a:xfrm>
            <a:off x="7827120" y="21502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GCIA</a:t>
            </a:r>
            <a:endParaRPr b="0" lang="en-US" sz="1400" spc="-1" strike="noStrike">
              <a:latin typeface="Arial"/>
            </a:endParaRPr>
          </a:p>
        </p:txBody>
      </p:sp>
      <p:sp>
        <p:nvSpPr>
          <p:cNvPr id="372" name="Google Shape;303;p8"/>
          <p:cNvSpPr/>
          <p:nvPr/>
        </p:nvSpPr>
        <p:spPr>
          <a:xfrm>
            <a:off x="6612480" y="21376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FACE</a:t>
            </a:r>
            <a:endParaRPr b="0" lang="en-US" sz="1400" spc="-1" strike="noStrike">
              <a:latin typeface="Arial"/>
            </a:endParaRPr>
          </a:p>
        </p:txBody>
      </p:sp>
      <p:sp>
        <p:nvSpPr>
          <p:cNvPr id="373" name="Google Shape;304;p8"/>
          <p:cNvSpPr/>
          <p:nvPr/>
        </p:nvSpPr>
        <p:spPr>
          <a:xfrm>
            <a:off x="5397840" y="214956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CIGI</a:t>
            </a:r>
            <a:endParaRPr b="0" lang="en-US" sz="1400" spc="-1" strike="noStrike">
              <a:latin typeface="Arial"/>
            </a:endParaRPr>
          </a:p>
        </p:txBody>
      </p:sp>
      <p:sp>
        <p:nvSpPr>
          <p:cNvPr id="374" name="Google Shape;305;p8"/>
          <p:cNvSpPr/>
          <p:nvPr/>
        </p:nvSpPr>
        <p:spPr>
          <a:xfrm>
            <a:off x="4183560" y="214596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CARACaS</a:t>
            </a:r>
            <a:endParaRPr b="0" lang="en-US" sz="1400" spc="-1" strike="noStrike">
              <a:latin typeface="Arial"/>
            </a:endParaRPr>
          </a:p>
        </p:txBody>
      </p:sp>
      <p:sp>
        <p:nvSpPr>
          <p:cNvPr id="375" name="Google Shape;306;p8"/>
          <p:cNvSpPr/>
          <p:nvPr/>
        </p:nvSpPr>
        <p:spPr>
          <a:xfrm>
            <a:off x="2968920" y="214992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CMOSS</a:t>
            </a:r>
            <a:endParaRPr b="0" lang="en-US" sz="1400" spc="-1" strike="noStrike">
              <a:latin typeface="Arial"/>
            </a:endParaRPr>
          </a:p>
        </p:txBody>
      </p:sp>
      <p:sp>
        <p:nvSpPr>
          <p:cNvPr id="376" name="Google Shape;307;p8"/>
          <p:cNvSpPr/>
          <p:nvPr/>
        </p:nvSpPr>
        <p:spPr>
          <a:xfrm>
            <a:off x="1755720" y="213336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AUTOSAR</a:t>
            </a:r>
            <a:endParaRPr b="0" lang="en-US" sz="1400" spc="-1" strike="noStrike">
              <a:latin typeface="Arial"/>
            </a:endParaRPr>
          </a:p>
        </p:txBody>
      </p:sp>
      <p:sp>
        <p:nvSpPr>
          <p:cNvPr id="377" name="Google Shape;308;p8"/>
          <p:cNvSpPr/>
          <p:nvPr/>
        </p:nvSpPr>
        <p:spPr>
          <a:xfrm>
            <a:off x="6610680" y="316872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NOA</a:t>
            </a:r>
            <a:endParaRPr b="0" lang="en-US" sz="1400" spc="-1" strike="noStrike">
              <a:latin typeface="Arial"/>
            </a:endParaRPr>
          </a:p>
        </p:txBody>
      </p:sp>
      <p:sp>
        <p:nvSpPr>
          <p:cNvPr id="378" name="Google Shape;309;p8"/>
          <p:cNvSpPr/>
          <p:nvPr/>
        </p:nvSpPr>
        <p:spPr>
          <a:xfrm>
            <a:off x="9034200" y="420084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More…</a:t>
            </a:r>
            <a:endParaRPr b="0" lang="en-US" sz="1400" spc="-1" strike="noStrike">
              <a:latin typeface="Arial"/>
            </a:endParaRPr>
          </a:p>
        </p:txBody>
      </p:sp>
      <p:sp>
        <p:nvSpPr>
          <p:cNvPr id="379" name="Google Shape;310;p8"/>
          <p:cNvSpPr/>
          <p:nvPr/>
        </p:nvSpPr>
        <p:spPr>
          <a:xfrm>
            <a:off x="9048960" y="2157480"/>
            <a:ext cx="1096920" cy="913320"/>
          </a:xfrm>
          <a:prstGeom prst="roundRect">
            <a:avLst>
              <a:gd name="adj" fmla="val 16667"/>
            </a:avLst>
          </a:prstGeom>
          <a:solidFill>
            <a:schemeClr val="accent1"/>
          </a:solidFill>
          <a:ln w="25400">
            <a:solidFill>
              <a:srgbClr val="00a67a"/>
            </a:solidFill>
            <a:round/>
          </a:ln>
        </p:spPr>
        <p:style>
          <a:lnRef idx="0"/>
          <a:fillRef idx="0"/>
          <a:effectRef idx="0"/>
          <a:fontRef idx="minor"/>
        </p:style>
        <p:txBody>
          <a:bodyPr anchor="ctr">
            <a:noAutofit/>
          </a:bodyPr>
          <a:p>
            <a:pPr algn="ctr">
              <a:lnSpc>
                <a:spcPct val="100000"/>
              </a:lnSpc>
              <a:buNone/>
              <a:tabLst>
                <a:tab algn="l" pos="0"/>
              </a:tabLst>
            </a:pPr>
            <a:r>
              <a:rPr b="0" lang="en-US" sz="1400" spc="-1" strike="noStrike">
                <a:solidFill>
                  <a:srgbClr val="ffffff"/>
                </a:solidFill>
                <a:latin typeface="Tahoma"/>
                <a:ea typeface="Tahoma"/>
              </a:rPr>
              <a:t>GVA</a:t>
            </a:r>
            <a:endParaRPr b="0" lang="en-US" sz="1400" spc="-1" strike="noStrike">
              <a:latin typeface="Arial"/>
            </a:endParaRPr>
          </a:p>
        </p:txBody>
      </p:sp>
    </p:spTree>
  </p:cSld>
  <mc:AlternateContent>
    <mc:Choice Requires="p14">
      <p:transition spd="med" p14:dur="700">
        <p:fade/>
      </p:transition>
    </mc:Choice>
    <mc:Fallback>
      <p:transition spd="med">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PlaceHolder 1"/>
          <p:cNvSpPr>
            <a:spLocks noGrp="1"/>
          </p:cNvSpPr>
          <p:nvPr>
            <p:ph type="title"/>
          </p:nvPr>
        </p:nvSpPr>
        <p:spPr>
          <a:xfrm>
            <a:off x="1523880" y="1517400"/>
            <a:ext cx="9143640" cy="2387160"/>
          </a:xfrm>
          <a:prstGeom prst="rect">
            <a:avLst/>
          </a:prstGeom>
          <a:noFill/>
          <a:ln w="9360">
            <a:noFill/>
          </a:ln>
        </p:spPr>
        <p:txBody>
          <a:bodyPr numCol="1" spcCol="0" anchor="t">
            <a:normAutofit/>
          </a:bodyPr>
          <a:p>
            <a:pPr algn="ctr">
              <a:lnSpc>
                <a:spcPct val="100000"/>
              </a:lnSpc>
              <a:buNone/>
              <a:tabLst>
                <a:tab algn="l" pos="0"/>
              </a:tabLst>
            </a:pPr>
            <a:r>
              <a:rPr b="1" lang="en-US" sz="6000" spc="-1" strike="noStrike">
                <a:solidFill>
                  <a:srgbClr val="000000"/>
                </a:solidFill>
                <a:latin typeface="Tahoma"/>
                <a:ea typeface="Tahoma"/>
              </a:rPr>
              <a:t>Da</a:t>
            </a:r>
            <a:r>
              <a:rPr b="1" lang="en-US" sz="6000" spc="-1" strike="noStrike">
                <a:solidFill>
                  <a:srgbClr val="000000"/>
                </a:solidFill>
                <a:latin typeface="Tahoma"/>
                <a:ea typeface="Tahoma"/>
              </a:rPr>
              <a:t>ta-</a:t>
            </a:r>
            <a:r>
              <a:rPr b="1" lang="en-US" sz="6000" spc="-1" strike="noStrike">
                <a:solidFill>
                  <a:srgbClr val="000000"/>
                </a:solidFill>
                <a:latin typeface="Tahoma"/>
                <a:ea typeface="Tahoma"/>
              </a:rPr>
              <a:t>Ce</a:t>
            </a:r>
            <a:r>
              <a:rPr b="1" lang="en-US" sz="6000" spc="-1" strike="noStrike">
                <a:solidFill>
                  <a:srgbClr val="000000"/>
                </a:solidFill>
                <a:latin typeface="Tahoma"/>
                <a:ea typeface="Tahoma"/>
              </a:rPr>
              <a:t>nt</a:t>
            </a:r>
            <a:r>
              <a:rPr b="1" lang="en-US" sz="6000" spc="-1" strike="noStrike">
                <a:solidFill>
                  <a:srgbClr val="000000"/>
                </a:solidFill>
                <a:latin typeface="Tahoma"/>
                <a:ea typeface="Tahoma"/>
              </a:rPr>
              <a:t>ric </a:t>
            </a:r>
            <a:br>
              <a:rPr sz="6000"/>
            </a:br>
            <a:r>
              <a:rPr b="1" lang="en-US" sz="6000" spc="-1" strike="noStrike">
                <a:solidFill>
                  <a:srgbClr val="000000"/>
                </a:solidFill>
                <a:latin typeface="Tahoma"/>
                <a:ea typeface="Tahoma"/>
              </a:rPr>
              <a:t>Pu</a:t>
            </a:r>
            <a:r>
              <a:rPr b="1" lang="en-US" sz="6000" spc="-1" strike="noStrike">
                <a:solidFill>
                  <a:srgbClr val="000000"/>
                </a:solidFill>
                <a:latin typeface="Tahoma"/>
                <a:ea typeface="Tahoma"/>
              </a:rPr>
              <a:t>bli</a:t>
            </a:r>
            <a:r>
              <a:rPr b="1" lang="en-US" sz="6000" spc="-1" strike="noStrike">
                <a:solidFill>
                  <a:srgbClr val="000000"/>
                </a:solidFill>
                <a:latin typeface="Tahoma"/>
                <a:ea typeface="Tahoma"/>
              </a:rPr>
              <a:t>sh</a:t>
            </a:r>
            <a:r>
              <a:rPr b="1" lang="en-US" sz="6000" spc="-1" strike="noStrike">
                <a:solidFill>
                  <a:srgbClr val="000000"/>
                </a:solidFill>
                <a:latin typeface="Tahoma"/>
                <a:ea typeface="Tahoma"/>
              </a:rPr>
              <a:t>-</a:t>
            </a:r>
            <a:r>
              <a:rPr b="1" lang="en-US" sz="6000" spc="-1" strike="noStrike">
                <a:solidFill>
                  <a:srgbClr val="000000"/>
                </a:solidFill>
                <a:latin typeface="Tahoma"/>
                <a:ea typeface="Tahoma"/>
              </a:rPr>
              <a:t>Su</a:t>
            </a:r>
            <a:r>
              <a:rPr b="1" lang="en-US" sz="6000" spc="-1" strike="noStrike">
                <a:solidFill>
                  <a:srgbClr val="000000"/>
                </a:solidFill>
                <a:latin typeface="Tahoma"/>
                <a:ea typeface="Tahoma"/>
              </a:rPr>
              <a:t>bs</a:t>
            </a:r>
            <a:r>
              <a:rPr b="1" lang="en-US" sz="6000" spc="-1" strike="noStrike">
                <a:solidFill>
                  <a:srgbClr val="000000"/>
                </a:solidFill>
                <a:latin typeface="Tahoma"/>
                <a:ea typeface="Tahoma"/>
              </a:rPr>
              <a:t>cri</a:t>
            </a:r>
            <a:r>
              <a:rPr b="1" lang="en-US" sz="6000" spc="-1" strike="noStrike">
                <a:solidFill>
                  <a:srgbClr val="000000"/>
                </a:solidFill>
                <a:latin typeface="Tahoma"/>
                <a:ea typeface="Tahoma"/>
              </a:rPr>
              <a:t>be</a:t>
            </a:r>
            <a:endParaRPr b="0" lang="en-US" sz="60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 name="PlaceHolder 1"/>
          <p:cNvSpPr>
            <a:spLocks noGrp="1"/>
          </p:cNvSpPr>
          <p:nvPr>
            <p:ph type="title"/>
          </p:nvPr>
        </p:nvSpPr>
        <p:spPr>
          <a:xfrm>
            <a:off x="1461600" y="0"/>
            <a:ext cx="9704520" cy="708120"/>
          </a:xfrm>
          <a:prstGeom prst="rect">
            <a:avLst/>
          </a:prstGeom>
          <a:noFill/>
          <a:ln w="9360">
            <a:noFill/>
          </a:ln>
        </p:spPr>
        <p:txBody>
          <a:bodyPr numCol="1" spcCol="0" anchor="ctr">
            <a:normAutofit/>
          </a:bodyPr>
          <a:p>
            <a:pPr algn="ctr">
              <a:lnSpc>
                <a:spcPct val="100000"/>
              </a:lnSpc>
              <a:buNone/>
              <a:tabLst>
                <a:tab algn="l" pos="0"/>
              </a:tabLst>
            </a:pPr>
            <a:r>
              <a:rPr b="1" lang="en-US" sz="2800" spc="-1" strike="noStrike">
                <a:solidFill>
                  <a:srgbClr val="ffffff"/>
                </a:solidFill>
                <a:latin typeface="Tahoma"/>
              </a:rPr>
              <a:t>Data-</a:t>
            </a:r>
            <a:r>
              <a:rPr b="1" lang="en-US" sz="2800" spc="-1" strike="noStrike">
                <a:solidFill>
                  <a:srgbClr val="ffffff"/>
                </a:solidFill>
                <a:latin typeface="Tahoma"/>
              </a:rPr>
              <a:t>Centri</a:t>
            </a:r>
            <a:r>
              <a:rPr b="1" lang="en-US" sz="2800" spc="-1" strike="noStrike">
                <a:solidFill>
                  <a:srgbClr val="ffffff"/>
                </a:solidFill>
                <a:latin typeface="Tahoma"/>
              </a:rPr>
              <a:t>c </a:t>
            </a:r>
            <a:r>
              <a:rPr b="1" lang="en-US" sz="2800" spc="-1" strike="noStrike">
                <a:solidFill>
                  <a:srgbClr val="ffffff"/>
                </a:solidFill>
                <a:latin typeface="Tahoma"/>
              </a:rPr>
              <a:t>Model</a:t>
            </a:r>
            <a:endParaRPr b="0" lang="en-US" sz="2800" spc="-1" strike="noStrike">
              <a:solidFill>
                <a:srgbClr val="000000"/>
              </a:solidFill>
              <a:latin typeface="Tahoma"/>
            </a:endParaRPr>
          </a:p>
        </p:txBody>
      </p:sp>
      <p:sp>
        <p:nvSpPr>
          <p:cNvPr id="382" name="Google Shape;321;p10"/>
          <p:cNvSpPr/>
          <p:nvPr/>
        </p:nvSpPr>
        <p:spPr>
          <a:xfrm>
            <a:off x="214200" y="1456920"/>
            <a:ext cx="11683800" cy="1585080"/>
          </a:xfrm>
          <a:prstGeom prst="rect">
            <a:avLst/>
          </a:prstGeom>
          <a:noFill/>
          <a:ln w="0">
            <a:noFill/>
          </a:ln>
        </p:spPr>
        <p:style>
          <a:lnRef idx="0"/>
          <a:fillRef idx="0"/>
          <a:effectRef idx="0"/>
          <a:fontRef idx="minor"/>
        </p:style>
        <p:txBody>
          <a:bodyPr lIns="122040" rIns="122040" tIns="60840" bIns="60840" anchor="t">
            <a:noAutofit/>
          </a:bodyPr>
          <a:p>
            <a:pPr marL="228600">
              <a:lnSpc>
                <a:spcPct val="95000"/>
              </a:lnSpc>
              <a:buNone/>
              <a:tabLst>
                <a:tab algn="l" pos="0"/>
              </a:tabLst>
            </a:pPr>
            <a:r>
              <a:rPr b="0" lang="en-US" sz="2000" spc="-1" strike="noStrike">
                <a:solidFill>
                  <a:srgbClr val="000000"/>
                </a:solidFill>
                <a:latin typeface="Arial Narrow"/>
                <a:ea typeface="Arial Narrow"/>
              </a:rPr>
              <a:t>Data objects addressed by </a:t>
            </a:r>
            <a:r>
              <a:rPr b="1" lang="en-US" sz="2000" spc="-1" strike="noStrike">
                <a:solidFill>
                  <a:srgbClr val="000000"/>
                </a:solidFill>
                <a:latin typeface="Arial Narrow"/>
                <a:ea typeface="Arial Narrow"/>
              </a:rPr>
              <a:t>Domain ID, Topic</a:t>
            </a:r>
            <a:r>
              <a:rPr b="0" lang="en-US" sz="2000" spc="-1" strike="noStrike">
                <a:solidFill>
                  <a:srgbClr val="000000"/>
                </a:solidFill>
                <a:latin typeface="Arial Narrow"/>
                <a:ea typeface="Arial Narrow"/>
              </a:rPr>
              <a:t> and </a:t>
            </a:r>
            <a:r>
              <a:rPr b="1" lang="en-US" sz="2000" spc="-1" strike="noStrike">
                <a:solidFill>
                  <a:srgbClr val="000000"/>
                </a:solidFill>
                <a:latin typeface="Arial Narrow"/>
                <a:ea typeface="Arial Narrow"/>
              </a:rPr>
              <a:t>Key</a:t>
            </a:r>
            <a:endParaRPr b="0" lang="en-US" sz="2000" spc="-1" strike="noStrike">
              <a:latin typeface="Arial"/>
            </a:endParaRPr>
          </a:p>
          <a:p>
            <a:pPr marL="571320" indent="-343080">
              <a:lnSpc>
                <a:spcPct val="95000"/>
              </a:lnSpc>
              <a:spcBef>
                <a:spcPts val="400"/>
              </a:spcBef>
              <a:buClr>
                <a:srgbClr val="000000"/>
              </a:buClr>
              <a:buFont typeface="Arial"/>
              <a:buChar char="•"/>
              <a:tabLst>
                <a:tab algn="l" pos="0"/>
              </a:tabLst>
            </a:pPr>
            <a:r>
              <a:rPr b="1" lang="en-US" sz="2000" spc="-1" strike="noStrike">
                <a:solidFill>
                  <a:srgbClr val="000000"/>
                </a:solidFill>
                <a:latin typeface="Arial Narrow"/>
                <a:ea typeface="Arial Narrow"/>
              </a:rPr>
              <a:t>Domains </a:t>
            </a:r>
            <a:r>
              <a:rPr b="0" lang="en-US" sz="2000" spc="-1" strike="noStrike">
                <a:solidFill>
                  <a:srgbClr val="000000"/>
                </a:solidFill>
                <a:latin typeface="Arial Narrow"/>
                <a:ea typeface="Arial Narrow"/>
              </a:rPr>
              <a:t>provide a level of isolation </a:t>
            </a:r>
            <a:endParaRPr b="0" lang="en-US" sz="2000" spc="-1" strike="noStrike">
              <a:latin typeface="Arial"/>
            </a:endParaRPr>
          </a:p>
          <a:p>
            <a:pPr marL="571320" indent="-343080">
              <a:lnSpc>
                <a:spcPct val="95000"/>
              </a:lnSpc>
              <a:spcBef>
                <a:spcPts val="400"/>
              </a:spcBef>
              <a:buClr>
                <a:srgbClr val="000000"/>
              </a:buClr>
              <a:buFont typeface="Arial"/>
              <a:buChar char="•"/>
              <a:tabLst>
                <a:tab algn="l" pos="0"/>
              </a:tabLst>
            </a:pPr>
            <a:r>
              <a:rPr b="1" lang="en-US" sz="2000" spc="-1" strike="noStrike">
                <a:solidFill>
                  <a:srgbClr val="000000"/>
                </a:solidFill>
                <a:latin typeface="Arial Narrow"/>
                <a:ea typeface="Arial Narrow"/>
              </a:rPr>
              <a:t>Topic </a:t>
            </a:r>
            <a:r>
              <a:rPr b="0" lang="en-US" sz="2000" spc="-1" strike="noStrike">
                <a:solidFill>
                  <a:srgbClr val="000000"/>
                </a:solidFill>
                <a:latin typeface="Arial Narrow"/>
                <a:ea typeface="Arial Narrow"/>
              </a:rPr>
              <a:t>groups homogeneous subjects (same data-type &amp; meaning) </a:t>
            </a:r>
            <a:endParaRPr b="0" lang="en-US" sz="2000" spc="-1" strike="noStrike">
              <a:latin typeface="Arial"/>
            </a:endParaRPr>
          </a:p>
          <a:p>
            <a:pPr marL="571320" indent="-343080">
              <a:lnSpc>
                <a:spcPct val="95000"/>
              </a:lnSpc>
              <a:spcBef>
                <a:spcPts val="400"/>
              </a:spcBef>
              <a:buClr>
                <a:srgbClr val="000000"/>
              </a:buClr>
              <a:buFont typeface="Arial"/>
              <a:buChar char="•"/>
              <a:tabLst>
                <a:tab algn="l" pos="0"/>
              </a:tabLst>
            </a:pPr>
            <a:r>
              <a:rPr b="1" lang="en-US" sz="2000" spc="-1" strike="noStrike">
                <a:solidFill>
                  <a:srgbClr val="000000"/>
                </a:solidFill>
                <a:latin typeface="Arial Narrow"/>
                <a:ea typeface="Arial Narrow"/>
              </a:rPr>
              <a:t>Key </a:t>
            </a:r>
            <a:r>
              <a:rPr b="0" lang="en-US" sz="2000" spc="-1" strike="noStrike">
                <a:solidFill>
                  <a:srgbClr val="000000"/>
                </a:solidFill>
                <a:latin typeface="Arial Narrow"/>
                <a:ea typeface="Arial Narrow"/>
              </a:rPr>
              <a:t>is a generalization of</a:t>
            </a:r>
            <a:r>
              <a:rPr b="1" lang="en-US" sz="2000" spc="-1" strike="noStrike">
                <a:solidFill>
                  <a:srgbClr val="000000"/>
                </a:solidFill>
                <a:latin typeface="Arial Narrow"/>
                <a:ea typeface="Arial Narrow"/>
              </a:rPr>
              <a:t> subject</a:t>
            </a:r>
            <a:endParaRPr b="0" lang="en-US" sz="2000" spc="-1" strike="noStrike">
              <a:latin typeface="Arial"/>
            </a:endParaRPr>
          </a:p>
        </p:txBody>
      </p:sp>
      <p:sp>
        <p:nvSpPr>
          <p:cNvPr id="383" name="Google Shape;322;p10"/>
          <p:cNvSpPr/>
          <p:nvPr/>
        </p:nvSpPr>
        <p:spPr>
          <a:xfrm>
            <a:off x="675360" y="3914640"/>
            <a:ext cx="1550520" cy="585000"/>
          </a:xfrm>
          <a:prstGeom prst="roundRect">
            <a:avLst>
              <a:gd name="adj" fmla="val 16667"/>
            </a:avLst>
          </a:prstGeom>
          <a:gradFill rotWithShape="0">
            <a:gsLst>
              <a:gs pos="0">
                <a:srgbClr val="a6cbd8"/>
              </a:gs>
              <a:gs pos="100000">
                <a:srgbClr val="c8dde5"/>
              </a:gs>
            </a:gsLst>
            <a:lin ang="5400000"/>
          </a:gradFill>
          <a:ln w="25400">
            <a:solidFill>
              <a:srgbClr val="7f7f7f"/>
            </a:solidFill>
            <a:round/>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000000"/>
                </a:solidFill>
                <a:latin typeface="Arial Narrow"/>
                <a:ea typeface="Arial Narrow"/>
              </a:rPr>
              <a:t>Data Writer</a:t>
            </a:r>
            <a:endParaRPr b="0" lang="en-US" sz="1600" spc="-1" strike="noStrike">
              <a:latin typeface="Arial"/>
            </a:endParaRPr>
          </a:p>
        </p:txBody>
      </p:sp>
      <p:sp>
        <p:nvSpPr>
          <p:cNvPr id="384" name="Google Shape;323;p10"/>
          <p:cNvSpPr/>
          <p:nvPr/>
        </p:nvSpPr>
        <p:spPr>
          <a:xfrm>
            <a:off x="894960" y="4896360"/>
            <a:ext cx="1550520" cy="585000"/>
          </a:xfrm>
          <a:prstGeom prst="roundRect">
            <a:avLst>
              <a:gd name="adj" fmla="val 16667"/>
            </a:avLst>
          </a:prstGeom>
          <a:gradFill rotWithShape="0">
            <a:gsLst>
              <a:gs pos="0">
                <a:srgbClr val="a6cbd8"/>
              </a:gs>
              <a:gs pos="100000">
                <a:srgbClr val="c8dde5"/>
              </a:gs>
            </a:gsLst>
            <a:lin ang="5400000"/>
          </a:gradFill>
          <a:ln w="25400">
            <a:solidFill>
              <a:srgbClr val="7f7f7f"/>
            </a:solidFill>
            <a:round/>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000000"/>
                </a:solidFill>
                <a:latin typeface="Arial Narrow"/>
                <a:ea typeface="Arial Narrow"/>
              </a:rPr>
              <a:t>Data Writer</a:t>
            </a:r>
            <a:endParaRPr b="0" lang="en-US" sz="1600" spc="-1" strike="noStrike">
              <a:latin typeface="Arial"/>
            </a:endParaRPr>
          </a:p>
        </p:txBody>
      </p:sp>
      <p:sp>
        <p:nvSpPr>
          <p:cNvPr id="385" name="Google Shape;324;p10"/>
          <p:cNvSpPr/>
          <p:nvPr/>
        </p:nvSpPr>
        <p:spPr>
          <a:xfrm>
            <a:off x="1162080" y="5558760"/>
            <a:ext cx="1550520" cy="585000"/>
          </a:xfrm>
          <a:prstGeom prst="roundRect">
            <a:avLst>
              <a:gd name="adj" fmla="val 16667"/>
            </a:avLst>
          </a:prstGeom>
          <a:gradFill rotWithShape="0">
            <a:gsLst>
              <a:gs pos="0">
                <a:srgbClr val="a6cbd8"/>
              </a:gs>
              <a:gs pos="100000">
                <a:srgbClr val="c8dde5"/>
              </a:gs>
            </a:gsLst>
            <a:lin ang="5400000"/>
          </a:gradFill>
          <a:ln w="25400">
            <a:solidFill>
              <a:srgbClr val="7f7f7f"/>
            </a:solidFill>
            <a:round/>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000000"/>
                </a:solidFill>
                <a:latin typeface="Arial Narrow"/>
                <a:ea typeface="Arial Narrow"/>
              </a:rPr>
              <a:t>Data Writer</a:t>
            </a:r>
            <a:endParaRPr b="0" lang="en-US" sz="1600" spc="-1" strike="noStrike">
              <a:latin typeface="Arial"/>
            </a:endParaRPr>
          </a:p>
        </p:txBody>
      </p:sp>
      <p:sp>
        <p:nvSpPr>
          <p:cNvPr id="386" name="Google Shape;325;p10"/>
          <p:cNvSpPr/>
          <p:nvPr/>
        </p:nvSpPr>
        <p:spPr>
          <a:xfrm>
            <a:off x="9615600" y="3335040"/>
            <a:ext cx="1550520" cy="585000"/>
          </a:xfrm>
          <a:prstGeom prst="roundRect">
            <a:avLst>
              <a:gd name="adj" fmla="val 16667"/>
            </a:avLst>
          </a:prstGeom>
          <a:gradFill rotWithShape="0">
            <a:gsLst>
              <a:gs pos="0">
                <a:srgbClr val="a6cbd8"/>
              </a:gs>
              <a:gs pos="100000">
                <a:srgbClr val="c8dde5"/>
              </a:gs>
            </a:gsLst>
            <a:lin ang="5400000"/>
          </a:gradFill>
          <a:ln w="25400">
            <a:solidFill>
              <a:srgbClr val="a5a5a5"/>
            </a:solidFill>
            <a:round/>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000000"/>
                </a:solidFill>
                <a:latin typeface="Arial Narrow"/>
                <a:ea typeface="Arial Narrow"/>
              </a:rPr>
              <a:t>Data Reader</a:t>
            </a:r>
            <a:endParaRPr b="0" lang="en-US" sz="1600" spc="-1" strike="noStrike">
              <a:latin typeface="Arial"/>
            </a:endParaRPr>
          </a:p>
        </p:txBody>
      </p:sp>
      <p:sp>
        <p:nvSpPr>
          <p:cNvPr id="387" name="Google Shape;326;p10"/>
          <p:cNvSpPr/>
          <p:nvPr/>
        </p:nvSpPr>
        <p:spPr>
          <a:xfrm>
            <a:off x="10391040" y="4467960"/>
            <a:ext cx="1550520" cy="585000"/>
          </a:xfrm>
          <a:prstGeom prst="roundRect">
            <a:avLst>
              <a:gd name="adj" fmla="val 16667"/>
            </a:avLst>
          </a:prstGeom>
          <a:gradFill rotWithShape="0">
            <a:gsLst>
              <a:gs pos="0">
                <a:srgbClr val="a6cbd8"/>
              </a:gs>
              <a:gs pos="100000">
                <a:srgbClr val="c8dde5"/>
              </a:gs>
            </a:gsLst>
            <a:lin ang="5400000"/>
          </a:gradFill>
          <a:ln w="25400">
            <a:solidFill>
              <a:srgbClr val="a5a5a5"/>
            </a:solidFill>
            <a:round/>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000000"/>
                </a:solidFill>
                <a:latin typeface="Arial Narrow"/>
                <a:ea typeface="Arial Narrow"/>
              </a:rPr>
              <a:t>Data Reader</a:t>
            </a:r>
            <a:endParaRPr b="0" lang="en-US" sz="1600" spc="-1" strike="noStrike">
              <a:latin typeface="Arial"/>
            </a:endParaRPr>
          </a:p>
        </p:txBody>
      </p:sp>
      <p:sp>
        <p:nvSpPr>
          <p:cNvPr id="388" name="Google Shape;327;p10"/>
          <p:cNvSpPr/>
          <p:nvPr/>
        </p:nvSpPr>
        <p:spPr>
          <a:xfrm>
            <a:off x="10391040" y="5442840"/>
            <a:ext cx="1550520" cy="585000"/>
          </a:xfrm>
          <a:prstGeom prst="roundRect">
            <a:avLst>
              <a:gd name="adj" fmla="val 16667"/>
            </a:avLst>
          </a:prstGeom>
          <a:gradFill rotWithShape="0">
            <a:gsLst>
              <a:gs pos="0">
                <a:srgbClr val="a6cbd8"/>
              </a:gs>
              <a:gs pos="100000">
                <a:srgbClr val="c8dde5"/>
              </a:gs>
            </a:gsLst>
            <a:lin ang="5400000"/>
          </a:gradFill>
          <a:ln w="25400">
            <a:solidFill>
              <a:srgbClr val="a5a5a5"/>
            </a:solidFill>
            <a:round/>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000000"/>
                </a:solidFill>
                <a:latin typeface="Arial Narrow"/>
                <a:ea typeface="Arial Narrow"/>
              </a:rPr>
              <a:t>Data Reader</a:t>
            </a:r>
            <a:endParaRPr b="0" lang="en-US" sz="1600" spc="-1" strike="noStrike">
              <a:latin typeface="Arial"/>
            </a:endParaRPr>
          </a:p>
        </p:txBody>
      </p:sp>
      <p:sp>
        <p:nvSpPr>
          <p:cNvPr id="389" name="Google Shape;328;p10"/>
          <p:cNvSpPr/>
          <p:nvPr/>
        </p:nvSpPr>
        <p:spPr>
          <a:xfrm rot="515400">
            <a:off x="2773800" y="3272400"/>
            <a:ext cx="6971760" cy="3212640"/>
          </a:xfrm>
          <a:custGeom>
            <a:avLst/>
            <a:gdLst/>
            <a:ahLst/>
            <a:rect l="l" t="t" r="r" b="b"/>
            <a:pathLst>
              <a:path w="21600" h="2160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fill="none" w="21600" h="21600">
                <a:moveTo>
                  <a:pt x="1074" y="12702"/>
                </a:moveTo>
                <a:cubicBezTo>
                  <a:pt x="1407" y="12969"/>
                  <a:pt x="1786" y="13110"/>
                  <a:pt x="2172" y="13110"/>
                </a:cubicBezTo>
                <a:cubicBezTo>
                  <a:pt x="2228" y="13109"/>
                  <a:pt x="2285" y="13107"/>
                  <a:pt x="2341" y="13101"/>
                </a:cubicBezTo>
              </a:path>
              <a:path fill="none" w="21600" h="21600">
                <a:moveTo>
                  <a:pt x="2909" y="17629"/>
                </a:moveTo>
                <a:cubicBezTo>
                  <a:pt x="3099" y="17599"/>
                  <a:pt x="3285" y="17535"/>
                  <a:pt x="3463" y="17439"/>
                </a:cubicBezTo>
              </a:path>
              <a:path fill="none" w="21600" h="21600">
                <a:moveTo>
                  <a:pt x="7895" y="18680"/>
                </a:moveTo>
                <a:cubicBezTo>
                  <a:pt x="7983" y="18985"/>
                  <a:pt x="8095" y="19277"/>
                  <a:pt x="8229" y="19550"/>
                </a:cubicBezTo>
              </a:path>
              <a:path fill="none" w="21600" h="21600">
                <a:moveTo>
                  <a:pt x="14267" y="18324"/>
                </a:moveTo>
                <a:cubicBezTo>
                  <a:pt x="14336" y="18013"/>
                  <a:pt x="14380" y="17693"/>
                  <a:pt x="14400" y="17370"/>
                </a:cubicBezTo>
              </a:path>
              <a:path fill="none" w="21600" h="21600">
                <a:moveTo>
                  <a:pt x="18694" y="15045"/>
                </a:moveTo>
                <a:cubicBezTo>
                  <a:pt x="18694" y="15034"/>
                  <a:pt x="18695" y="15024"/>
                  <a:pt x="18695" y="15013"/>
                </a:cubicBezTo>
                <a:cubicBezTo>
                  <a:pt x="18695" y="13508"/>
                  <a:pt x="18063" y="12136"/>
                  <a:pt x="17069" y="11477"/>
                </a:cubicBezTo>
              </a:path>
              <a:path fill="none" w="21600" h="21600">
                <a:moveTo>
                  <a:pt x="20165" y="8999"/>
                </a:moveTo>
                <a:cubicBezTo>
                  <a:pt x="20479" y="8635"/>
                  <a:pt x="20726" y="8177"/>
                  <a:pt x="20889" y="7661"/>
                </a:cubicBezTo>
              </a:path>
              <a:path fill="none" w="21600" h="21600">
                <a:moveTo>
                  <a:pt x="19186" y="3344"/>
                </a:moveTo>
                <a:cubicBezTo>
                  <a:pt x="19186" y="3328"/>
                  <a:pt x="19187" y="3313"/>
                  <a:pt x="19187" y="3297"/>
                </a:cubicBezTo>
                <a:cubicBezTo>
                  <a:pt x="19187" y="3101"/>
                  <a:pt x="19174" y="2905"/>
                  <a:pt x="19148" y="2712"/>
                </a:cubicBezTo>
              </a:path>
              <a:path fill="none" w="21600" h="21600">
                <a:moveTo>
                  <a:pt x="14905" y="1165"/>
                </a:moveTo>
                <a:cubicBezTo>
                  <a:pt x="14754" y="1408"/>
                  <a:pt x="14629" y="1679"/>
                  <a:pt x="14535" y="1971"/>
                </a:cubicBezTo>
              </a:path>
              <a:path fill="none" w="21600" h="21600">
                <a:moveTo>
                  <a:pt x="11221" y="1645"/>
                </a:moveTo>
                <a:cubicBezTo>
                  <a:pt x="11140" y="1866"/>
                  <a:pt x="11080" y="2099"/>
                  <a:pt x="11041" y="2340"/>
                </a:cubicBezTo>
              </a:path>
              <a:path fill="none" w="21600" h="21600">
                <a:moveTo>
                  <a:pt x="7645" y="3276"/>
                </a:moveTo>
                <a:cubicBezTo>
                  <a:pt x="7449" y="3016"/>
                  <a:pt x="7231" y="2790"/>
                  <a:pt x="6995" y="2602"/>
                </a:cubicBezTo>
              </a:path>
              <a:path fill="none" w="21600" h="21600">
                <a:moveTo>
                  <a:pt x="1942" y="7186"/>
                </a:moveTo>
                <a:cubicBezTo>
                  <a:pt x="1966" y="7426"/>
                  <a:pt x="2004" y="7663"/>
                  <a:pt x="2056" y="7895"/>
                </a:cubicBezTo>
              </a:path>
            </a:pathLst>
          </a:custGeom>
          <a:solidFill>
            <a:srgbClr val="e7c135"/>
          </a:solidFill>
          <a:ln w="0">
            <a:noFill/>
          </a:ln>
          <a:effectLst>
            <a:outerShdw algn="ctr" dir="2700000" dist="107423" rotWithShape="0">
              <a:srgbClr val="808080">
                <a:alpha val="50000"/>
              </a:srgbClr>
            </a:outerShdw>
          </a:effectLst>
        </p:spPr>
        <p:style>
          <a:lnRef idx="0"/>
          <a:fillRef idx="0"/>
          <a:effectRef idx="0"/>
          <a:fontRef idx="minor"/>
        </p:style>
      </p:sp>
      <p:graphicFrame>
        <p:nvGraphicFramePr>
          <p:cNvPr id="390" name="Google Shape;329;p10"/>
          <p:cNvGraphicFramePr/>
          <p:nvPr/>
        </p:nvGraphicFramePr>
        <p:xfrm>
          <a:off x="3889440" y="3654000"/>
          <a:ext cx="4607280" cy="822600"/>
        </p:xfrm>
        <a:graphic>
          <a:graphicData uri="http://schemas.openxmlformats.org/drawingml/2006/table">
            <a:tbl>
              <a:tblPr/>
              <a:tblGrid>
                <a:gridCol w="1094400"/>
                <a:gridCol w="785880"/>
                <a:gridCol w="1329840"/>
                <a:gridCol w="1397160"/>
              </a:tblGrid>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License Plate</a:t>
                      </a:r>
                      <a:endParaRPr b="0" lang="en-US" sz="1200" spc="-1" strike="noStrike">
                        <a:latin typeface="Arial"/>
                      </a:endParaRPr>
                    </a:p>
                  </a:txBody>
                  <a:tcPr anchor="t" marL="121680" marR="121680">
                    <a:lnL>
                      <a:noFill/>
                    </a:lnL>
                    <a:lnR>
                      <a:noFill/>
                    </a:lnR>
                    <a:lnT>
                      <a:noFill/>
                    </a:lnT>
                    <a:lnB>
                      <a:noFill/>
                    </a:lnB>
                    <a:solidFill>
                      <a:srgbClr val="6ea0b0"/>
                    </a:solid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Speed</a:t>
                      </a:r>
                      <a:endParaRPr b="0" lang="en-US" sz="1200" spc="-1" strike="noStrike">
                        <a:latin typeface="Arial"/>
                      </a:endParaRPr>
                    </a:p>
                  </a:txBody>
                  <a:tcPr anchor="t" marL="121680" marR="121680">
                    <a:lnL>
                      <a:noFill/>
                    </a:lnL>
                    <a:lnR>
                      <a:noFill/>
                    </a:lnR>
                    <a:lnT>
                      <a:noFill/>
                    </a:lnT>
                    <a:lnB>
                      <a:noFill/>
                    </a:lnB>
                    <a:solidFill>
                      <a:srgbClr val="6ea0b0"/>
                    </a:solid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Battery Remaining</a:t>
                      </a:r>
                      <a:endParaRPr b="0" lang="en-US" sz="1200" spc="-1" strike="noStrike">
                        <a:latin typeface="Arial"/>
                      </a:endParaRPr>
                    </a:p>
                  </a:txBody>
                  <a:tcPr anchor="t" marL="121680" marR="121680">
                    <a:lnL>
                      <a:noFill/>
                    </a:lnL>
                    <a:lnR>
                      <a:noFill/>
                    </a:lnR>
                    <a:lnT>
                      <a:noFill/>
                    </a:lnT>
                    <a:lnB>
                      <a:noFill/>
                    </a:lnB>
                    <a:solidFill>
                      <a:srgbClr val="6ea0b0"/>
                    </a:solid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GPS Location</a:t>
                      </a:r>
                      <a:endParaRPr b="0" lang="en-US" sz="1200" spc="-1" strike="noStrike">
                        <a:latin typeface="Arial"/>
                      </a:endParaRPr>
                    </a:p>
                  </a:txBody>
                  <a:tcPr anchor="t" marL="121680" marR="121680">
                    <a:lnL>
                      <a:noFill/>
                    </a:lnL>
                    <a:lnR>
                      <a:noFill/>
                    </a:lnR>
                    <a:lnT>
                      <a:noFill/>
                    </a:lnT>
                    <a:lnB>
                      <a:noFill/>
                    </a:lnB>
                    <a:solidFill>
                      <a:srgbClr val="6ea0b0"/>
                    </a:solidFill>
                  </a:tcPr>
                </a:tc>
              </a:tr>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DKW 8307</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41</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73%</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39.9524, -75.1636</a:t>
                      </a:r>
                      <a:endParaRPr b="0" lang="en-US" sz="1200" spc="-1" strike="noStrike">
                        <a:latin typeface="Arial"/>
                      </a:endParaRPr>
                    </a:p>
                  </a:txBody>
                  <a:tcPr anchor="t" marL="121680" marR="121680">
                    <a:lnL>
                      <a:noFill/>
                    </a:lnL>
                    <a:lnR>
                      <a:noFill/>
                    </a:lnR>
                    <a:lnT>
                      <a:noFill/>
                    </a:lnT>
                    <a:lnB>
                      <a:noFill/>
                    </a:lnB>
                    <a:noFill/>
                  </a:tcPr>
                </a:tc>
              </a:tr>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YQC 4149</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64</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55%</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28.3794, -81.5494</a:t>
                      </a:r>
                      <a:endParaRPr b="0" lang="en-US" sz="1200" spc="-1" strike="noStrike">
                        <a:latin typeface="Arial"/>
                      </a:endParaRPr>
                    </a:p>
                  </a:txBody>
                  <a:tcPr anchor="t" marL="121680" marR="121680">
                    <a:lnL>
                      <a:noFill/>
                    </a:lnL>
                    <a:lnR>
                      <a:noFill/>
                    </a:lnR>
                    <a:lnT>
                      <a:noFill/>
                    </a:lnT>
                    <a:lnB>
                      <a:noFill/>
                    </a:lnB>
                    <a:noFill/>
                  </a:tcPr>
                </a:tc>
              </a:tr>
            </a:tbl>
          </a:graphicData>
        </a:graphic>
      </p:graphicFrame>
      <p:graphicFrame>
        <p:nvGraphicFramePr>
          <p:cNvPr id="391" name="Google Shape;330;p10"/>
          <p:cNvGraphicFramePr/>
          <p:nvPr/>
        </p:nvGraphicFramePr>
        <p:xfrm>
          <a:off x="4064040" y="4768200"/>
          <a:ext cx="4017960" cy="822600"/>
        </p:xfrm>
        <a:graphic>
          <a:graphicData uri="http://schemas.openxmlformats.org/drawingml/2006/table">
            <a:tbl>
              <a:tblPr/>
              <a:tblGrid>
                <a:gridCol w="1013040"/>
                <a:gridCol w="657720"/>
                <a:gridCol w="867960"/>
                <a:gridCol w="1479240"/>
              </a:tblGrid>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Traffic Light</a:t>
                      </a:r>
                      <a:endParaRPr b="0" lang="en-US" sz="1200" spc="-1" strike="noStrike">
                        <a:latin typeface="Arial"/>
                      </a:endParaRPr>
                    </a:p>
                  </a:txBody>
                  <a:tcPr anchor="t" marL="121680" marR="121680">
                    <a:lnL>
                      <a:noFill/>
                    </a:lnL>
                    <a:lnR>
                      <a:noFill/>
                    </a:lnR>
                    <a:lnT>
                      <a:noFill/>
                    </a:lnT>
                    <a:lnB>
                      <a:noFill/>
                    </a:lnB>
                    <a:solidFill>
                      <a:srgbClr val="6ea0b0"/>
                    </a:solid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State</a:t>
                      </a:r>
                      <a:endParaRPr b="0" lang="en-US" sz="1200" spc="-1" strike="noStrike">
                        <a:latin typeface="Arial"/>
                      </a:endParaRPr>
                    </a:p>
                  </a:txBody>
                  <a:tcPr anchor="t" marL="121680" marR="121680">
                    <a:lnL>
                      <a:noFill/>
                    </a:lnL>
                    <a:lnR>
                      <a:noFill/>
                    </a:lnR>
                    <a:lnT>
                      <a:noFill/>
                    </a:lnT>
                    <a:lnB>
                      <a:noFill/>
                    </a:lnB>
                    <a:solidFill>
                      <a:srgbClr val="6ea0b0"/>
                    </a:solid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Time Left</a:t>
                      </a:r>
                      <a:endParaRPr b="0" lang="en-US" sz="1200" spc="-1" strike="noStrike">
                        <a:latin typeface="Arial"/>
                      </a:endParaRPr>
                    </a:p>
                  </a:txBody>
                  <a:tcPr anchor="t" marL="121680" marR="121680">
                    <a:lnL>
                      <a:noFill/>
                    </a:lnL>
                    <a:lnR>
                      <a:noFill/>
                    </a:lnR>
                    <a:lnT>
                      <a:noFill/>
                    </a:lnT>
                    <a:lnB>
                      <a:noFill/>
                    </a:lnB>
                    <a:solidFill>
                      <a:srgbClr val="6ea0b0"/>
                    </a:solid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Operational Mode</a:t>
                      </a:r>
                      <a:endParaRPr b="0" lang="en-US" sz="1200" spc="-1" strike="noStrike">
                        <a:latin typeface="Arial"/>
                      </a:endParaRPr>
                    </a:p>
                  </a:txBody>
                  <a:tcPr anchor="t" marL="121680" marR="121680">
                    <a:lnL>
                      <a:noFill/>
                    </a:lnL>
                    <a:lnR>
                      <a:noFill/>
                    </a:lnR>
                    <a:lnT>
                      <a:noFill/>
                    </a:lnT>
                    <a:lnB>
                      <a:noFill/>
                    </a:lnB>
                    <a:solidFill>
                      <a:srgbClr val="6ea0b0"/>
                    </a:solidFill>
                  </a:tcPr>
                </a:tc>
              </a:tr>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35803</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Green</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23 sec</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Automatic</a:t>
                      </a:r>
                      <a:endParaRPr b="0" lang="en-US" sz="1200" spc="-1" strike="noStrike">
                        <a:latin typeface="Arial"/>
                      </a:endParaRPr>
                    </a:p>
                  </a:txBody>
                  <a:tcPr anchor="t" marL="121680" marR="121680">
                    <a:lnL>
                      <a:noFill/>
                    </a:lnL>
                    <a:lnR>
                      <a:noFill/>
                    </a:lnR>
                    <a:lnT>
                      <a:noFill/>
                    </a:lnT>
                    <a:lnB>
                      <a:noFill/>
                    </a:lnB>
                    <a:noFill/>
                  </a:tcPr>
                </a:tc>
              </a:tr>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82915</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Red</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6 sec</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Manual Override</a:t>
                      </a:r>
                      <a:endParaRPr b="0" lang="en-US" sz="1200" spc="-1" strike="noStrike">
                        <a:latin typeface="Arial"/>
                      </a:endParaRPr>
                    </a:p>
                  </a:txBody>
                  <a:tcPr anchor="t" marL="121680" marR="121680">
                    <a:lnL>
                      <a:noFill/>
                    </a:lnL>
                    <a:lnR>
                      <a:noFill/>
                    </a:lnR>
                    <a:lnT>
                      <a:noFill/>
                    </a:lnT>
                    <a:lnB>
                      <a:noFill/>
                    </a:lnB>
                    <a:noFill/>
                  </a:tcPr>
                </a:tc>
              </a:tr>
            </a:tbl>
          </a:graphicData>
        </a:graphic>
      </p:graphicFrame>
      <p:sp>
        <p:nvSpPr>
          <p:cNvPr id="392" name="Google Shape;331;p10"/>
          <p:cNvSpPr/>
          <p:nvPr/>
        </p:nvSpPr>
        <p:spPr>
          <a:xfrm>
            <a:off x="1162080" y="3173760"/>
            <a:ext cx="1550520" cy="585000"/>
          </a:xfrm>
          <a:prstGeom prst="roundRect">
            <a:avLst>
              <a:gd name="adj" fmla="val 16667"/>
            </a:avLst>
          </a:prstGeom>
          <a:gradFill rotWithShape="0">
            <a:gsLst>
              <a:gs pos="0">
                <a:srgbClr val="a6cbd8"/>
              </a:gs>
              <a:gs pos="100000">
                <a:srgbClr val="c8dde5"/>
              </a:gs>
            </a:gsLst>
            <a:lin ang="5400000"/>
          </a:gradFill>
          <a:ln w="25400">
            <a:solidFill>
              <a:srgbClr val="7f7f7f"/>
            </a:solidFill>
            <a:round/>
          </a:ln>
        </p:spPr>
        <p:style>
          <a:lnRef idx="0"/>
          <a:fillRef idx="0"/>
          <a:effectRef idx="0"/>
          <a:fontRef idx="minor"/>
        </p:style>
        <p:txBody>
          <a:bodyPr lIns="122040" rIns="122040" tIns="60840" bIns="60840" anchor="ctr">
            <a:noAutofit/>
          </a:bodyPr>
          <a:p>
            <a:pPr algn="ctr">
              <a:lnSpc>
                <a:spcPct val="100000"/>
              </a:lnSpc>
              <a:buNone/>
              <a:tabLst>
                <a:tab algn="l" pos="0"/>
              </a:tabLst>
            </a:pPr>
            <a:r>
              <a:rPr b="0" lang="en-US" sz="1600" spc="-1" strike="noStrike">
                <a:solidFill>
                  <a:srgbClr val="000000"/>
                </a:solidFill>
                <a:latin typeface="Arial Narrow"/>
                <a:ea typeface="Arial Narrow"/>
              </a:rPr>
              <a:t>Data Writer</a:t>
            </a:r>
            <a:endParaRPr b="0" lang="en-US" sz="1600" spc="-1" strike="noStrike">
              <a:latin typeface="Arial"/>
            </a:endParaRPr>
          </a:p>
        </p:txBody>
      </p:sp>
      <p:sp>
        <p:nvSpPr>
          <p:cNvPr id="393" name="Google Shape;332;p10"/>
          <p:cNvSpPr/>
          <p:nvPr/>
        </p:nvSpPr>
        <p:spPr>
          <a:xfrm>
            <a:off x="2712960" y="3466440"/>
            <a:ext cx="1176120" cy="873000"/>
          </a:xfrm>
          <a:custGeom>
            <a:avLst/>
            <a:gdLst/>
            <a:ahLst/>
            <a:rect l="l" t="t" r="r" b="b"/>
            <a:pathLst>
              <a:path w="21600" h="21600">
                <a:moveTo>
                  <a:pt x="0" y="0"/>
                </a:moveTo>
                <a:lnTo>
                  <a:pt x="21600" y="21600"/>
                </a:lnTo>
              </a:path>
            </a:pathLst>
          </a:custGeom>
          <a:noFill/>
          <a:ln w="60325">
            <a:solidFill>
              <a:srgbClr val="000000"/>
            </a:solidFill>
            <a:round/>
            <a:tailEnd len="med" type="triangle" w="med"/>
          </a:ln>
        </p:spPr>
        <p:style>
          <a:lnRef idx="0"/>
          <a:fillRef idx="0"/>
          <a:effectRef idx="0"/>
          <a:fontRef idx="minor"/>
        </p:style>
      </p:sp>
      <p:sp>
        <p:nvSpPr>
          <p:cNvPr id="394" name="Google Shape;333;p10"/>
          <p:cNvSpPr/>
          <p:nvPr/>
        </p:nvSpPr>
        <p:spPr>
          <a:xfrm>
            <a:off x="2226240" y="4207320"/>
            <a:ext cx="1662480" cy="151920"/>
          </a:xfrm>
          <a:custGeom>
            <a:avLst/>
            <a:gdLst/>
            <a:ahLst/>
            <a:rect l="l" t="t" r="r" b="b"/>
            <a:pathLst>
              <a:path w="21600" h="21600">
                <a:moveTo>
                  <a:pt x="0" y="0"/>
                </a:moveTo>
                <a:lnTo>
                  <a:pt x="21600" y="21600"/>
                </a:lnTo>
              </a:path>
            </a:pathLst>
          </a:custGeom>
          <a:noFill/>
          <a:ln w="60325">
            <a:solidFill>
              <a:srgbClr val="000000"/>
            </a:solidFill>
            <a:round/>
            <a:tailEnd len="med" type="triangle" w="med"/>
          </a:ln>
        </p:spPr>
        <p:style>
          <a:lnRef idx="0"/>
          <a:fillRef idx="0"/>
          <a:effectRef idx="0"/>
          <a:fontRef idx="minor"/>
        </p:style>
      </p:sp>
      <p:sp>
        <p:nvSpPr>
          <p:cNvPr id="395" name="Google Shape;334;p10"/>
          <p:cNvSpPr/>
          <p:nvPr/>
        </p:nvSpPr>
        <p:spPr>
          <a:xfrm>
            <a:off x="2446200" y="5189040"/>
            <a:ext cx="1617840" cy="81720"/>
          </a:xfrm>
          <a:custGeom>
            <a:avLst/>
            <a:gdLst/>
            <a:ahLst/>
            <a:rect l="l" t="t" r="r" b="b"/>
            <a:pathLst>
              <a:path w="21600" h="21600">
                <a:moveTo>
                  <a:pt x="0" y="0"/>
                </a:moveTo>
                <a:lnTo>
                  <a:pt x="21600" y="21600"/>
                </a:lnTo>
              </a:path>
            </a:pathLst>
          </a:custGeom>
          <a:noFill/>
          <a:ln w="60325">
            <a:solidFill>
              <a:srgbClr val="000000"/>
            </a:solidFill>
            <a:round/>
            <a:tailEnd len="med" type="triangle" w="med"/>
          </a:ln>
        </p:spPr>
        <p:style>
          <a:lnRef idx="0"/>
          <a:fillRef idx="0"/>
          <a:effectRef idx="0"/>
          <a:fontRef idx="minor"/>
        </p:style>
      </p:sp>
      <p:sp>
        <p:nvSpPr>
          <p:cNvPr id="396" name="Google Shape;335;p10"/>
          <p:cNvSpPr/>
          <p:nvPr/>
        </p:nvSpPr>
        <p:spPr>
          <a:xfrm flipH="1" rot="10800000">
            <a:off x="2713320" y="5482080"/>
            <a:ext cx="1350720" cy="369360"/>
          </a:xfrm>
          <a:custGeom>
            <a:avLst/>
            <a:gdLst/>
            <a:ahLst/>
            <a:rect l="l" t="t" r="r" b="b"/>
            <a:pathLst>
              <a:path w="21600" h="21600">
                <a:moveTo>
                  <a:pt x="0" y="0"/>
                </a:moveTo>
                <a:lnTo>
                  <a:pt x="21600" y="21600"/>
                </a:lnTo>
              </a:path>
            </a:pathLst>
          </a:custGeom>
          <a:noFill/>
          <a:ln w="60325">
            <a:solidFill>
              <a:srgbClr val="000000"/>
            </a:solidFill>
            <a:round/>
            <a:tailEnd len="med" type="triangle" w="med"/>
          </a:ln>
        </p:spPr>
        <p:style>
          <a:lnRef idx="0"/>
          <a:fillRef idx="0"/>
          <a:effectRef idx="0"/>
          <a:fontRef idx="minor"/>
        </p:style>
      </p:sp>
      <p:sp>
        <p:nvSpPr>
          <p:cNvPr id="397" name="Google Shape;336;p10"/>
          <p:cNvSpPr/>
          <p:nvPr/>
        </p:nvSpPr>
        <p:spPr>
          <a:xfrm>
            <a:off x="8305920" y="5306760"/>
            <a:ext cx="2085120" cy="428040"/>
          </a:xfrm>
          <a:custGeom>
            <a:avLst/>
            <a:gdLst/>
            <a:ahLst/>
            <a:rect l="l" t="t" r="r" b="b"/>
            <a:pathLst>
              <a:path w="21600" h="21600">
                <a:moveTo>
                  <a:pt x="0" y="0"/>
                </a:moveTo>
                <a:lnTo>
                  <a:pt x="21600" y="21600"/>
                </a:lnTo>
              </a:path>
            </a:pathLst>
          </a:custGeom>
          <a:noFill/>
          <a:ln w="60325">
            <a:solidFill>
              <a:srgbClr val="000000"/>
            </a:solidFill>
            <a:round/>
            <a:tailEnd len="med" type="triangle" w="med"/>
          </a:ln>
        </p:spPr>
        <p:style>
          <a:lnRef idx="0"/>
          <a:fillRef idx="0"/>
          <a:effectRef idx="0"/>
          <a:fontRef idx="minor"/>
        </p:style>
      </p:sp>
      <p:sp>
        <p:nvSpPr>
          <p:cNvPr id="398" name="Google Shape;337;p10"/>
          <p:cNvSpPr/>
          <p:nvPr/>
        </p:nvSpPr>
        <p:spPr>
          <a:xfrm flipH="1" rot="10800000">
            <a:off x="8562960" y="3628080"/>
            <a:ext cx="1052640" cy="579600"/>
          </a:xfrm>
          <a:custGeom>
            <a:avLst/>
            <a:gdLst/>
            <a:ahLst/>
            <a:rect l="l" t="t" r="r" b="b"/>
            <a:pathLst>
              <a:path w="21600" h="21600">
                <a:moveTo>
                  <a:pt x="0" y="0"/>
                </a:moveTo>
                <a:lnTo>
                  <a:pt x="21600" y="21600"/>
                </a:lnTo>
              </a:path>
            </a:pathLst>
          </a:custGeom>
          <a:noFill/>
          <a:ln w="60325">
            <a:solidFill>
              <a:srgbClr val="000000"/>
            </a:solidFill>
            <a:round/>
            <a:tailEnd len="med" type="triangle" w="med"/>
          </a:ln>
        </p:spPr>
        <p:style>
          <a:lnRef idx="0"/>
          <a:fillRef idx="0"/>
          <a:effectRef idx="0"/>
          <a:fontRef idx="minor"/>
        </p:style>
      </p:sp>
      <p:grpSp>
        <p:nvGrpSpPr>
          <p:cNvPr id="399" name="Google Shape;338;p10"/>
          <p:cNvGrpSpPr/>
          <p:nvPr/>
        </p:nvGrpSpPr>
        <p:grpSpPr>
          <a:xfrm>
            <a:off x="2255760" y="3019320"/>
            <a:ext cx="2815200" cy="1553400"/>
            <a:chOff x="2255760" y="3019320"/>
            <a:chExt cx="2815200" cy="1553400"/>
          </a:xfrm>
        </p:grpSpPr>
        <p:sp>
          <p:nvSpPr>
            <p:cNvPr id="400" name="Google Shape;339;p10"/>
            <p:cNvSpPr/>
            <p:nvPr/>
          </p:nvSpPr>
          <p:spPr>
            <a:xfrm>
              <a:off x="3727080" y="3584160"/>
              <a:ext cx="1343880" cy="988560"/>
            </a:xfrm>
            <a:prstGeom prst="ellipse">
              <a:avLst/>
            </a:prstGeom>
            <a:noFill/>
            <a:ln w="22225">
              <a:solidFill>
                <a:srgbClr val="ff0000"/>
              </a:solidFill>
              <a:round/>
            </a:ln>
          </p:spPr>
          <p:style>
            <a:lnRef idx="0"/>
            <a:fillRef idx="0"/>
            <a:effectRef idx="0"/>
            <a:fontRef idx="minor"/>
          </p:style>
        </p:sp>
        <p:sp>
          <p:nvSpPr>
            <p:cNvPr id="401" name="Google Shape;340;p10"/>
            <p:cNvSpPr/>
            <p:nvPr/>
          </p:nvSpPr>
          <p:spPr>
            <a:xfrm>
              <a:off x="2255760" y="3019320"/>
              <a:ext cx="2464560" cy="3751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1870" spc="-1" strike="noStrike">
                  <a:solidFill>
                    <a:srgbClr val="ff0000"/>
                  </a:solidFill>
                  <a:latin typeface="Arial Narrow"/>
                  <a:ea typeface="Arial Narrow"/>
                </a:rPr>
                <a:t>Key (subject)</a:t>
              </a:r>
              <a:endParaRPr b="0" lang="en-US" sz="1870" spc="-1" strike="noStrike">
                <a:latin typeface="Arial"/>
              </a:endParaRPr>
            </a:p>
          </p:txBody>
        </p:sp>
      </p:grpSp>
      <p:sp>
        <p:nvSpPr>
          <p:cNvPr id="402" name="Google Shape;341;p10"/>
          <p:cNvSpPr/>
          <p:nvPr/>
        </p:nvSpPr>
        <p:spPr>
          <a:xfrm>
            <a:off x="8562600" y="4331160"/>
            <a:ext cx="1790280" cy="316800"/>
          </a:xfrm>
          <a:custGeom>
            <a:avLst/>
            <a:gdLst/>
            <a:ahLst/>
            <a:rect l="l" t="t" r="r" b="b"/>
            <a:pathLst>
              <a:path w="21600" h="21600">
                <a:moveTo>
                  <a:pt x="0" y="0"/>
                </a:moveTo>
                <a:lnTo>
                  <a:pt x="21600" y="21600"/>
                </a:lnTo>
              </a:path>
            </a:pathLst>
          </a:custGeom>
          <a:noFill/>
          <a:ln w="60325">
            <a:solidFill>
              <a:srgbClr val="000000"/>
            </a:solidFill>
            <a:round/>
            <a:tailEnd len="med" type="triangle" w="med"/>
          </a:ln>
        </p:spPr>
        <p:style>
          <a:lnRef idx="0"/>
          <a:fillRef idx="0"/>
          <a:effectRef idx="0"/>
          <a:fontRef idx="minor"/>
        </p:style>
      </p:sp>
      <p:grpSp>
        <p:nvGrpSpPr>
          <p:cNvPr id="403" name="Google Shape;342;p10"/>
          <p:cNvGrpSpPr/>
          <p:nvPr/>
        </p:nvGrpSpPr>
        <p:grpSpPr>
          <a:xfrm>
            <a:off x="3510360" y="3060360"/>
            <a:ext cx="5320440" cy="1699920"/>
            <a:chOff x="3510360" y="3060360"/>
            <a:chExt cx="5320440" cy="1699920"/>
          </a:xfrm>
        </p:grpSpPr>
        <p:sp>
          <p:nvSpPr>
            <p:cNvPr id="404" name="Google Shape;343;p10"/>
            <p:cNvSpPr/>
            <p:nvPr/>
          </p:nvSpPr>
          <p:spPr>
            <a:xfrm>
              <a:off x="3510360" y="3383640"/>
              <a:ext cx="5320440" cy="1376640"/>
            </a:xfrm>
            <a:prstGeom prst="ellipse">
              <a:avLst/>
            </a:prstGeom>
            <a:noFill/>
            <a:ln w="22225">
              <a:solidFill>
                <a:srgbClr val="ff0000"/>
              </a:solidFill>
              <a:round/>
            </a:ln>
          </p:spPr>
          <p:style>
            <a:lnRef idx="0"/>
            <a:fillRef idx="0"/>
            <a:effectRef idx="0"/>
            <a:fontRef idx="minor"/>
          </p:style>
        </p:sp>
        <p:sp>
          <p:nvSpPr>
            <p:cNvPr id="405" name="Google Shape;344;p10"/>
            <p:cNvSpPr/>
            <p:nvPr/>
          </p:nvSpPr>
          <p:spPr>
            <a:xfrm>
              <a:off x="4533120" y="3060360"/>
              <a:ext cx="1275840" cy="3751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1870" spc="-1" strike="noStrike">
                  <a:solidFill>
                    <a:srgbClr val="ff0000"/>
                  </a:solidFill>
                  <a:latin typeface="Arial Narrow"/>
                  <a:ea typeface="Arial Narrow"/>
                </a:rPr>
                <a:t>Topic</a:t>
              </a:r>
              <a:endParaRPr b="0" lang="en-US" sz="1870" spc="-1" strike="noStrike">
                <a:latin typeface="Arial"/>
              </a:endParaRPr>
            </a:p>
          </p:txBody>
        </p:sp>
      </p:grpSp>
      <p:grpSp>
        <p:nvGrpSpPr>
          <p:cNvPr id="406" name="Google Shape;345;p10"/>
          <p:cNvGrpSpPr/>
          <p:nvPr/>
        </p:nvGrpSpPr>
        <p:grpSpPr>
          <a:xfrm>
            <a:off x="3031560" y="4166640"/>
            <a:ext cx="5720040" cy="606960"/>
            <a:chOff x="3031560" y="4166640"/>
            <a:chExt cx="5720040" cy="606960"/>
          </a:xfrm>
        </p:grpSpPr>
        <p:sp>
          <p:nvSpPr>
            <p:cNvPr id="407" name="Google Shape;346;p10"/>
            <p:cNvSpPr/>
            <p:nvPr/>
          </p:nvSpPr>
          <p:spPr>
            <a:xfrm>
              <a:off x="3886560" y="4166640"/>
              <a:ext cx="4865040" cy="333000"/>
            </a:xfrm>
            <a:prstGeom prst="ellipse">
              <a:avLst/>
            </a:prstGeom>
            <a:noFill/>
            <a:ln w="22225">
              <a:solidFill>
                <a:srgbClr val="ff0000"/>
              </a:solidFill>
              <a:round/>
            </a:ln>
          </p:spPr>
          <p:style>
            <a:lnRef idx="0"/>
            <a:fillRef idx="0"/>
            <a:effectRef idx="0"/>
            <a:fontRef idx="minor"/>
          </p:style>
        </p:sp>
        <p:sp>
          <p:nvSpPr>
            <p:cNvPr id="408" name="Google Shape;347;p10"/>
            <p:cNvSpPr/>
            <p:nvPr/>
          </p:nvSpPr>
          <p:spPr>
            <a:xfrm>
              <a:off x="3031560" y="4398480"/>
              <a:ext cx="1019880" cy="3751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1870" spc="-1" strike="noStrike">
                  <a:solidFill>
                    <a:srgbClr val="ff0000"/>
                  </a:solidFill>
                  <a:latin typeface="Arial Narrow"/>
                  <a:ea typeface="Arial Narrow"/>
                </a:rPr>
                <a:t>Instance</a:t>
              </a:r>
              <a:endParaRPr b="0" lang="en-US" sz="1870" spc="-1" strike="noStrike">
                <a:latin typeface="Arial"/>
              </a:endParaRPr>
            </a:p>
          </p:txBody>
        </p:sp>
      </p:grpSp>
      <p:grpSp>
        <p:nvGrpSpPr>
          <p:cNvPr id="409" name="Google Shape;348;p10"/>
          <p:cNvGrpSpPr/>
          <p:nvPr/>
        </p:nvGrpSpPr>
        <p:grpSpPr>
          <a:xfrm>
            <a:off x="3057840" y="2732040"/>
            <a:ext cx="6058440" cy="3471840"/>
            <a:chOff x="3057840" y="2732040"/>
            <a:chExt cx="6058440" cy="3471840"/>
          </a:xfrm>
        </p:grpSpPr>
        <p:sp>
          <p:nvSpPr>
            <p:cNvPr id="410" name="Google Shape;349;p10"/>
            <p:cNvSpPr/>
            <p:nvPr/>
          </p:nvSpPr>
          <p:spPr>
            <a:xfrm>
              <a:off x="3057840" y="3000240"/>
              <a:ext cx="6058440" cy="3203640"/>
            </a:xfrm>
            <a:prstGeom prst="ellipse">
              <a:avLst/>
            </a:prstGeom>
            <a:noFill/>
            <a:ln w="22225">
              <a:solidFill>
                <a:srgbClr val="ff0000"/>
              </a:solidFill>
              <a:round/>
            </a:ln>
          </p:spPr>
          <p:style>
            <a:lnRef idx="0"/>
            <a:fillRef idx="0"/>
            <a:effectRef idx="0"/>
            <a:fontRef idx="minor"/>
          </p:style>
        </p:sp>
        <p:sp>
          <p:nvSpPr>
            <p:cNvPr id="411" name="Google Shape;350;p10"/>
            <p:cNvSpPr/>
            <p:nvPr/>
          </p:nvSpPr>
          <p:spPr>
            <a:xfrm>
              <a:off x="3895920" y="2732040"/>
              <a:ext cx="1704240" cy="375120"/>
            </a:xfrm>
            <a:prstGeom prst="rect">
              <a:avLst/>
            </a:prstGeom>
            <a:noFill/>
            <a:ln w="0">
              <a:noFill/>
            </a:ln>
          </p:spPr>
          <p:style>
            <a:lnRef idx="0"/>
            <a:fillRef idx="0"/>
            <a:effectRef idx="0"/>
            <a:fontRef idx="minor"/>
          </p:style>
          <p:txBody>
            <a:bodyPr anchor="t">
              <a:spAutoFit/>
            </a:bodyPr>
            <a:p>
              <a:pPr algn="ctr">
                <a:lnSpc>
                  <a:spcPct val="100000"/>
                </a:lnSpc>
                <a:buNone/>
                <a:tabLst>
                  <a:tab algn="l" pos="0"/>
                </a:tabLst>
              </a:pPr>
              <a:r>
                <a:rPr b="1" lang="en-US" sz="1870" spc="-1" strike="noStrike">
                  <a:solidFill>
                    <a:srgbClr val="ff0000"/>
                  </a:solidFill>
                  <a:latin typeface="Arial Narrow"/>
                  <a:ea typeface="Arial Narrow"/>
                </a:rPr>
                <a:t>Domain</a:t>
              </a:r>
              <a:endParaRPr b="0" lang="en-US" sz="1870" spc="-1" strike="noStrike">
                <a:latin typeface="Arial"/>
              </a:endParaRPr>
            </a:p>
          </p:txBody>
        </p:sp>
      </p:grpSp>
      <p:graphicFrame>
        <p:nvGraphicFramePr>
          <p:cNvPr id="412" name="Google Shape;351;p10"/>
          <p:cNvGraphicFramePr/>
          <p:nvPr/>
        </p:nvGraphicFramePr>
        <p:xfrm>
          <a:off x="4079160" y="4668840"/>
          <a:ext cx="4607280" cy="273960"/>
        </p:xfrm>
        <a:graphic>
          <a:graphicData uri="http://schemas.openxmlformats.org/drawingml/2006/table">
            <a:tbl>
              <a:tblPr/>
              <a:tblGrid>
                <a:gridCol w="1094400"/>
                <a:gridCol w="667440"/>
                <a:gridCol w="1448280"/>
                <a:gridCol w="1397160"/>
              </a:tblGrid>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YQC 4149</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highlight>
                            <a:srgbClr val="ffff00"/>
                          </a:highlight>
                          <a:latin typeface="Tahoma"/>
                        </a:rPr>
                        <a:t>68</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highlight>
                            <a:srgbClr val="ffff00"/>
                          </a:highlight>
                          <a:latin typeface="Tahoma"/>
                        </a:rPr>
                        <a:t>48%</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28.3</a:t>
                      </a:r>
                      <a:r>
                        <a:rPr b="0" lang="en-US" sz="1200" spc="-1" strike="noStrike">
                          <a:solidFill>
                            <a:srgbClr val="000000"/>
                          </a:solidFill>
                          <a:highlight>
                            <a:srgbClr val="ffff00"/>
                          </a:highlight>
                          <a:latin typeface="Tahoma"/>
                        </a:rPr>
                        <a:t>903</a:t>
                      </a:r>
                      <a:r>
                        <a:rPr b="0" lang="en-US" sz="1200" spc="-1" strike="noStrike">
                          <a:solidFill>
                            <a:srgbClr val="000000"/>
                          </a:solidFill>
                          <a:latin typeface="Tahoma"/>
                        </a:rPr>
                        <a:t>, -81.5</a:t>
                      </a:r>
                      <a:r>
                        <a:rPr b="0" lang="en-US" sz="1200" spc="-1" strike="noStrike">
                          <a:solidFill>
                            <a:srgbClr val="000000"/>
                          </a:solidFill>
                          <a:highlight>
                            <a:srgbClr val="ffff00"/>
                          </a:highlight>
                          <a:latin typeface="Tahoma"/>
                        </a:rPr>
                        <a:t>141</a:t>
                      </a:r>
                      <a:endParaRPr b="0" lang="en-US" sz="1200" spc="-1" strike="noStrike">
                        <a:latin typeface="Arial"/>
                      </a:endParaRPr>
                    </a:p>
                  </a:txBody>
                  <a:tcPr anchor="t" marL="121680" marR="121680">
                    <a:lnL>
                      <a:noFill/>
                    </a:lnL>
                    <a:lnR>
                      <a:noFill/>
                    </a:lnR>
                    <a:lnT>
                      <a:noFill/>
                    </a:lnT>
                    <a:lnB>
                      <a:noFill/>
                    </a:lnB>
                    <a:noFill/>
                  </a:tcPr>
                </a:tc>
              </a:tr>
            </a:tbl>
          </a:graphicData>
        </a:graphic>
      </p:graphicFrame>
      <p:graphicFrame>
        <p:nvGraphicFramePr>
          <p:cNvPr id="413" name="Google Shape;352;p10"/>
          <p:cNvGraphicFramePr/>
          <p:nvPr/>
        </p:nvGraphicFramePr>
        <p:xfrm>
          <a:off x="4269240" y="4745520"/>
          <a:ext cx="4607280" cy="273960"/>
        </p:xfrm>
        <a:graphic>
          <a:graphicData uri="http://schemas.openxmlformats.org/drawingml/2006/table">
            <a:tbl>
              <a:tblPr/>
              <a:tblGrid>
                <a:gridCol w="1094400"/>
                <a:gridCol w="667440"/>
                <a:gridCol w="1448280"/>
                <a:gridCol w="1397160"/>
              </a:tblGrid>
              <a:tr h="274320">
                <a:tc>
                  <a:txBody>
                    <a:bodyPr lIns="121680" rIns="121680" anchor="t">
                      <a:noAutofit/>
                    </a:bodyPr>
                    <a:p>
                      <a:pPr>
                        <a:lnSpc>
                          <a:spcPct val="100000"/>
                        </a:lnSpc>
                        <a:buNone/>
                        <a:tabLst>
                          <a:tab algn="l" pos="0"/>
                        </a:tabLst>
                      </a:pPr>
                      <a:r>
                        <a:rPr b="0" lang="en-US" sz="1200" spc="-1" strike="noStrike">
                          <a:solidFill>
                            <a:srgbClr val="000000"/>
                          </a:solidFill>
                          <a:latin typeface="Tahoma"/>
                        </a:rPr>
                        <a:t>YQC 4149</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highlight>
                            <a:srgbClr val="00ff00"/>
                          </a:highlight>
                          <a:latin typeface="Tahoma"/>
                        </a:rPr>
                        <a:t>70</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highlight>
                            <a:srgbClr val="00ff00"/>
                          </a:highlight>
                          <a:latin typeface="Tahoma"/>
                        </a:rPr>
                        <a:t>47%</a:t>
                      </a:r>
                      <a:endParaRPr b="0" lang="en-US" sz="1200" spc="-1" strike="noStrike">
                        <a:latin typeface="Arial"/>
                      </a:endParaRPr>
                    </a:p>
                  </a:txBody>
                  <a:tcPr anchor="t" marL="121680" marR="121680">
                    <a:lnL>
                      <a:noFill/>
                    </a:lnL>
                    <a:lnR>
                      <a:noFill/>
                    </a:lnR>
                    <a:lnT>
                      <a:noFill/>
                    </a:lnT>
                    <a:lnB>
                      <a:noFill/>
                    </a:lnB>
                    <a:noFill/>
                  </a:tcPr>
                </a:tc>
                <a:tc>
                  <a:txBody>
                    <a:bodyPr lIns="121680" rIns="121680" anchor="t">
                      <a:noAutofit/>
                    </a:bodyPr>
                    <a:p>
                      <a:pPr>
                        <a:lnSpc>
                          <a:spcPct val="100000"/>
                        </a:lnSpc>
                        <a:buNone/>
                        <a:tabLst>
                          <a:tab algn="l" pos="0"/>
                        </a:tabLst>
                      </a:pPr>
                      <a:r>
                        <a:rPr b="0" lang="en-US" sz="1200" spc="-1" strike="noStrike">
                          <a:solidFill>
                            <a:srgbClr val="000000"/>
                          </a:solidFill>
                          <a:latin typeface="Tahoma"/>
                        </a:rPr>
                        <a:t>28.</a:t>
                      </a:r>
                      <a:r>
                        <a:rPr b="0" lang="en-US" sz="1200" spc="-1" strike="noStrike">
                          <a:solidFill>
                            <a:srgbClr val="000000"/>
                          </a:solidFill>
                          <a:highlight>
                            <a:srgbClr val="00ff00"/>
                          </a:highlight>
                          <a:latin typeface="Tahoma"/>
                        </a:rPr>
                        <a:t>4118</a:t>
                      </a:r>
                      <a:r>
                        <a:rPr b="0" lang="en-US" sz="1200" spc="-1" strike="noStrike">
                          <a:solidFill>
                            <a:srgbClr val="000000"/>
                          </a:solidFill>
                          <a:latin typeface="Tahoma"/>
                        </a:rPr>
                        <a:t>, -81.</a:t>
                      </a:r>
                      <a:r>
                        <a:rPr b="0" lang="en-US" sz="1200" spc="-1" strike="noStrike">
                          <a:solidFill>
                            <a:srgbClr val="000000"/>
                          </a:solidFill>
                          <a:highlight>
                            <a:srgbClr val="00ff00"/>
                          </a:highlight>
                          <a:latin typeface="Tahoma"/>
                        </a:rPr>
                        <a:t>4802</a:t>
                      </a:r>
                      <a:endParaRPr b="0" lang="en-US" sz="1200" spc="-1" strike="noStrike">
                        <a:latin typeface="Arial"/>
                      </a:endParaRPr>
                    </a:p>
                  </a:txBody>
                  <a:tcPr anchor="t" marL="121680" marR="121680">
                    <a:lnL>
                      <a:noFill/>
                    </a:lnL>
                    <a:lnR>
                      <a:noFill/>
                    </a:lnR>
                    <a:lnT>
                      <a:noFill/>
                    </a:lnT>
                    <a:lnB>
                      <a:noFill/>
                    </a:lnB>
                    <a:noFill/>
                  </a:tcPr>
                </a:tc>
              </a:tr>
            </a:tbl>
          </a:graphicData>
        </a:graphic>
      </p:graphicFrame>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childTnLst>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4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fill="hold" presetClass="entr" presetID="1">
                                  <p:stCondLst>
                                    <p:cond delay="0"/>
                                  </p:stCondLst>
                                  <p:childTnLst>
                                    <p:set>
                                      <p:cBhvr>
                                        <p:cTn id="40" dur="1" fill="hold">
                                          <p:stCondLst>
                                            <p:cond delay="0"/>
                                          </p:stCondLst>
                                        </p:cTn>
                                        <p:tgtEl>
                                          <p:spTgt spid="40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39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40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nodeType="clickEffect" fill="hold" presetClass="entr" presetID="1">
                                  <p:stCondLst>
                                    <p:cond delay="0"/>
                                  </p:stCondLst>
                                  <p:childTnLst>
                                    <p:set>
                                      <p:cBhvr>
                                        <p:cTn id="52" dur="1" fill="hold">
                                          <p:stCondLst>
                                            <p:cond delay="0"/>
                                          </p:stCondLst>
                                        </p:cTn>
                                        <p:tgtEl>
                                          <p:spTgt spid="4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nodeType="clickEffect" fill="hold" presetClass="entr" presetID="1">
                                  <p:stCondLst>
                                    <p:cond delay="0"/>
                                  </p:stCondLst>
                                  <p:childTnLst>
                                    <p:set>
                                      <p:cBhvr>
                                        <p:cTn id="56"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15076</TotalTime>
  <Application>LibreOffice/7.3.7.2$Linux_X86_64 LibreOffice_project/30$Build-2</Application>
  <AppVersion>15.0000</AppVersion>
  <Words>3048</Words>
  <Paragraphs>667</Paragraphs>
  <Company>The Boeing Company</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2016-03-29T15:29:36Z</dcterms:created>
  <dc:creator>Hamilton, Christopher A</dc:creator>
  <dc:description/>
  <dc:language>en-US</dc:language>
  <cp:lastModifiedBy/>
  <cp:lastPrinted>1601-01-01T00:00:00Z</cp:lastPrinted>
  <dcterms:modified xsi:type="dcterms:W3CDTF">2024-06-25T10:04:19Z</dcterms:modified>
  <cp:revision>48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Notes">
    <vt:i4>44</vt:i4>
  </property>
  <property fmtid="{D5CDD505-2E9C-101B-9397-08002B2CF9AE}" pid="5" name="PresentationFormat">
    <vt:lpwstr>Widescreen</vt:lpwstr>
  </property>
  <property fmtid="{D5CDD505-2E9C-101B-9397-08002B2CF9AE}" pid="6" name="Slides">
    <vt:i4>44</vt:i4>
  </property>
</Properties>
</file>