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1"/>
  </p:notesMasterIdLst>
  <p:handoutMasterIdLst>
    <p:handoutMasterId r:id="rId22"/>
  </p:handoutMasterIdLst>
  <p:sldIdLst>
    <p:sldId id="289" r:id="rId5"/>
    <p:sldId id="303" r:id="rId6"/>
    <p:sldId id="304" r:id="rId7"/>
    <p:sldId id="306" r:id="rId8"/>
    <p:sldId id="305" r:id="rId9"/>
    <p:sldId id="307" r:id="rId10"/>
    <p:sldId id="309" r:id="rId11"/>
    <p:sldId id="310" r:id="rId12"/>
    <p:sldId id="311" r:id="rId13"/>
    <p:sldId id="312" r:id="rId14"/>
    <p:sldId id="313" r:id="rId15"/>
    <p:sldId id="314" r:id="rId16"/>
    <p:sldId id="315" r:id="rId17"/>
    <p:sldId id="316" r:id="rId18"/>
    <p:sldId id="317" r:id="rId19"/>
    <p:sldId id="318" r:id="rId20"/>
  </p:sldIdLst>
  <p:sldSz cx="12192000" cy="6858000"/>
  <p:notesSz cx="6858000" cy="9029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13F8C-2514-4147-B9ED-CE816F3EB1E4}" v="12" dt="2024-07-08T21:05:18.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2" autoAdjust="0"/>
    <p:restoredTop sz="94634" autoAdjust="0"/>
  </p:normalViewPr>
  <p:slideViewPr>
    <p:cSldViewPr snapToGrid="0">
      <p:cViewPr varScale="1">
        <p:scale>
          <a:sx n="41" d="100"/>
          <a:sy n="41" d="100"/>
        </p:scale>
        <p:origin x="38" y="98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userId="e8bfcb24-8a0a-4954-8b25-8ee92e358f85" providerId="ADAL" clId="{57113F8C-2514-4147-B9ED-CE816F3EB1E4}"/>
    <pc:docChg chg="undo custSel addSld delSld modSld">
      <pc:chgData name="Tamara" userId="e8bfcb24-8a0a-4954-8b25-8ee92e358f85" providerId="ADAL" clId="{57113F8C-2514-4147-B9ED-CE816F3EB1E4}" dt="2024-07-08T21:05:25.051" v="124" actId="14100"/>
      <pc:docMkLst>
        <pc:docMk/>
      </pc:docMkLst>
      <pc:sldChg chg="addSp delSp modSp mod">
        <pc:chgData name="Tamara" userId="e8bfcb24-8a0a-4954-8b25-8ee92e358f85" providerId="ADAL" clId="{57113F8C-2514-4147-B9ED-CE816F3EB1E4}" dt="2024-07-08T21:05:25.051" v="124" actId="14100"/>
        <pc:sldMkLst>
          <pc:docMk/>
          <pc:sldMk cId="3664686379" sldId="289"/>
        </pc:sldMkLst>
        <pc:spChg chg="del mod topLvl">
          <ac:chgData name="Tamara" userId="e8bfcb24-8a0a-4954-8b25-8ee92e358f85" providerId="ADAL" clId="{57113F8C-2514-4147-B9ED-CE816F3EB1E4}" dt="2024-07-08T21:05:21.718" v="123" actId="478"/>
          <ac:spMkLst>
            <pc:docMk/>
            <pc:sldMk cId="3664686379" sldId="289"/>
            <ac:spMk id="3" creationId="{C5A7185D-3AD8-3E94-2BD6-A5D0EABB7CCD}"/>
          </ac:spMkLst>
        </pc:spChg>
        <pc:grpChg chg="add del mod">
          <ac:chgData name="Tamara" userId="e8bfcb24-8a0a-4954-8b25-8ee92e358f85" providerId="ADAL" clId="{57113F8C-2514-4147-B9ED-CE816F3EB1E4}" dt="2024-07-08T21:05:21.718" v="123" actId="478"/>
          <ac:grpSpMkLst>
            <pc:docMk/>
            <pc:sldMk cId="3664686379" sldId="289"/>
            <ac:grpSpMk id="2" creationId="{3E59197D-B954-86A5-7121-2CEB7A3476A7}"/>
          </ac:grpSpMkLst>
        </pc:grpChg>
        <pc:picChg chg="mod topLvl">
          <ac:chgData name="Tamara" userId="e8bfcb24-8a0a-4954-8b25-8ee92e358f85" providerId="ADAL" clId="{57113F8C-2514-4147-B9ED-CE816F3EB1E4}" dt="2024-07-08T21:05:25.051" v="124" actId="14100"/>
          <ac:picMkLst>
            <pc:docMk/>
            <pc:sldMk cId="3664686379" sldId="289"/>
            <ac:picMk id="4" creationId="{63B52E5D-D7DE-4ED6-03FE-3EA7EB0BD47A}"/>
          </ac:picMkLst>
        </pc:picChg>
      </pc:sldChg>
      <pc:sldChg chg="del">
        <pc:chgData name="Tamara" userId="e8bfcb24-8a0a-4954-8b25-8ee92e358f85" providerId="ADAL" clId="{57113F8C-2514-4147-B9ED-CE816F3EB1E4}" dt="2024-07-08T21:00:38.897" v="54" actId="47"/>
        <pc:sldMkLst>
          <pc:docMk/>
          <pc:sldMk cId="1008667600" sldId="290"/>
        </pc:sldMkLst>
      </pc:sldChg>
      <pc:sldChg chg="del">
        <pc:chgData name="Tamara" userId="e8bfcb24-8a0a-4954-8b25-8ee92e358f85" providerId="ADAL" clId="{57113F8C-2514-4147-B9ED-CE816F3EB1E4}" dt="2024-07-08T21:00:39.836" v="55" actId="47"/>
        <pc:sldMkLst>
          <pc:docMk/>
          <pc:sldMk cId="667086852" sldId="291"/>
        </pc:sldMkLst>
      </pc:sldChg>
      <pc:sldChg chg="del">
        <pc:chgData name="Tamara" userId="e8bfcb24-8a0a-4954-8b25-8ee92e358f85" providerId="ADAL" clId="{57113F8C-2514-4147-B9ED-CE816F3EB1E4}" dt="2024-07-08T21:00:40.601" v="56" actId="47"/>
        <pc:sldMkLst>
          <pc:docMk/>
          <pc:sldMk cId="3225487732" sldId="292"/>
        </pc:sldMkLst>
      </pc:sldChg>
      <pc:sldChg chg="del">
        <pc:chgData name="Tamara" userId="e8bfcb24-8a0a-4954-8b25-8ee92e358f85" providerId="ADAL" clId="{57113F8C-2514-4147-B9ED-CE816F3EB1E4}" dt="2024-07-08T21:00:41.186" v="57" actId="47"/>
        <pc:sldMkLst>
          <pc:docMk/>
          <pc:sldMk cId="2216331183" sldId="293"/>
        </pc:sldMkLst>
      </pc:sldChg>
      <pc:sldChg chg="del">
        <pc:chgData name="Tamara" userId="e8bfcb24-8a0a-4954-8b25-8ee92e358f85" providerId="ADAL" clId="{57113F8C-2514-4147-B9ED-CE816F3EB1E4}" dt="2024-07-08T21:00:41.787" v="58" actId="47"/>
        <pc:sldMkLst>
          <pc:docMk/>
          <pc:sldMk cId="4051063915" sldId="294"/>
        </pc:sldMkLst>
      </pc:sldChg>
      <pc:sldChg chg="del">
        <pc:chgData name="Tamara" userId="e8bfcb24-8a0a-4954-8b25-8ee92e358f85" providerId="ADAL" clId="{57113F8C-2514-4147-B9ED-CE816F3EB1E4}" dt="2024-07-08T21:00:42.335" v="59" actId="47"/>
        <pc:sldMkLst>
          <pc:docMk/>
          <pc:sldMk cId="1585828297" sldId="295"/>
        </pc:sldMkLst>
      </pc:sldChg>
      <pc:sldChg chg="del">
        <pc:chgData name="Tamara" userId="e8bfcb24-8a0a-4954-8b25-8ee92e358f85" providerId="ADAL" clId="{57113F8C-2514-4147-B9ED-CE816F3EB1E4}" dt="2024-07-08T21:00:43.058" v="60" actId="47"/>
        <pc:sldMkLst>
          <pc:docMk/>
          <pc:sldMk cId="2034747619" sldId="296"/>
        </pc:sldMkLst>
      </pc:sldChg>
      <pc:sldChg chg="del">
        <pc:chgData name="Tamara" userId="e8bfcb24-8a0a-4954-8b25-8ee92e358f85" providerId="ADAL" clId="{57113F8C-2514-4147-B9ED-CE816F3EB1E4}" dt="2024-07-08T21:00:43.790" v="61" actId="47"/>
        <pc:sldMkLst>
          <pc:docMk/>
          <pc:sldMk cId="617436720" sldId="297"/>
        </pc:sldMkLst>
      </pc:sldChg>
      <pc:sldChg chg="del">
        <pc:chgData name="Tamara" userId="e8bfcb24-8a0a-4954-8b25-8ee92e358f85" providerId="ADAL" clId="{57113F8C-2514-4147-B9ED-CE816F3EB1E4}" dt="2024-07-08T21:00:44.444" v="62" actId="47"/>
        <pc:sldMkLst>
          <pc:docMk/>
          <pc:sldMk cId="2710883219" sldId="298"/>
        </pc:sldMkLst>
      </pc:sldChg>
      <pc:sldChg chg="del">
        <pc:chgData name="Tamara" userId="e8bfcb24-8a0a-4954-8b25-8ee92e358f85" providerId="ADAL" clId="{57113F8C-2514-4147-B9ED-CE816F3EB1E4}" dt="2024-07-08T21:00:45.147" v="63" actId="47"/>
        <pc:sldMkLst>
          <pc:docMk/>
          <pc:sldMk cId="1606821077" sldId="299"/>
        </pc:sldMkLst>
      </pc:sldChg>
      <pc:sldChg chg="del">
        <pc:chgData name="Tamara" userId="e8bfcb24-8a0a-4954-8b25-8ee92e358f85" providerId="ADAL" clId="{57113F8C-2514-4147-B9ED-CE816F3EB1E4}" dt="2024-07-08T21:00:45.712" v="64" actId="47"/>
        <pc:sldMkLst>
          <pc:docMk/>
          <pc:sldMk cId="794591785" sldId="300"/>
        </pc:sldMkLst>
      </pc:sldChg>
      <pc:sldChg chg="del">
        <pc:chgData name="Tamara" userId="e8bfcb24-8a0a-4954-8b25-8ee92e358f85" providerId="ADAL" clId="{57113F8C-2514-4147-B9ED-CE816F3EB1E4}" dt="2024-07-08T21:00:46.345" v="65" actId="47"/>
        <pc:sldMkLst>
          <pc:docMk/>
          <pc:sldMk cId="3063159263" sldId="301"/>
        </pc:sldMkLst>
      </pc:sldChg>
      <pc:sldChg chg="del">
        <pc:chgData name="Tamara" userId="e8bfcb24-8a0a-4954-8b25-8ee92e358f85" providerId="ADAL" clId="{57113F8C-2514-4147-B9ED-CE816F3EB1E4}" dt="2024-07-08T21:00:46.869" v="66" actId="47"/>
        <pc:sldMkLst>
          <pc:docMk/>
          <pc:sldMk cId="2974522146" sldId="302"/>
        </pc:sldMkLst>
      </pc:sldChg>
      <pc:sldChg chg="modSp mod">
        <pc:chgData name="Tamara" userId="e8bfcb24-8a0a-4954-8b25-8ee92e358f85" providerId="ADAL" clId="{57113F8C-2514-4147-B9ED-CE816F3EB1E4}" dt="2024-07-08T20:58:35.616" v="8" actId="20577"/>
        <pc:sldMkLst>
          <pc:docMk/>
          <pc:sldMk cId="478812227" sldId="303"/>
        </pc:sldMkLst>
        <pc:spChg chg="mod">
          <ac:chgData name="Tamara" userId="e8bfcb24-8a0a-4954-8b25-8ee92e358f85" providerId="ADAL" clId="{57113F8C-2514-4147-B9ED-CE816F3EB1E4}" dt="2024-07-08T20:58:35.616" v="8" actId="20577"/>
          <ac:spMkLst>
            <pc:docMk/>
            <pc:sldMk cId="478812227" sldId="303"/>
            <ac:spMk id="3" creationId="{F2E800E6-0D93-3A54-AC91-2F6EF867ED81}"/>
          </ac:spMkLst>
        </pc:spChg>
      </pc:sldChg>
      <pc:sldChg chg="addSp delSp modSp mod">
        <pc:chgData name="Tamara" userId="e8bfcb24-8a0a-4954-8b25-8ee92e358f85" providerId="ADAL" clId="{57113F8C-2514-4147-B9ED-CE816F3EB1E4}" dt="2024-07-08T21:05:00.433" v="121" actId="14100"/>
        <pc:sldMkLst>
          <pc:docMk/>
          <pc:sldMk cId="1736899164" sldId="307"/>
        </pc:sldMkLst>
        <pc:spChg chg="del mod topLvl">
          <ac:chgData name="Tamara" userId="e8bfcb24-8a0a-4954-8b25-8ee92e358f85" providerId="ADAL" clId="{57113F8C-2514-4147-B9ED-CE816F3EB1E4}" dt="2024-07-08T21:04:57.476" v="120" actId="478"/>
          <ac:spMkLst>
            <pc:docMk/>
            <pc:sldMk cId="1736899164" sldId="307"/>
            <ac:spMk id="5" creationId="{122C8EB2-F50B-BDC2-DBBF-F189548FFC51}"/>
          </ac:spMkLst>
        </pc:spChg>
        <pc:grpChg chg="add del mod">
          <ac:chgData name="Tamara" userId="e8bfcb24-8a0a-4954-8b25-8ee92e358f85" providerId="ADAL" clId="{57113F8C-2514-4147-B9ED-CE816F3EB1E4}" dt="2024-07-08T21:04:57.476" v="120" actId="478"/>
          <ac:grpSpMkLst>
            <pc:docMk/>
            <pc:sldMk cId="1736899164" sldId="307"/>
            <ac:grpSpMk id="4" creationId="{61B7D8CB-533D-C5C2-7B46-4DFCD780202E}"/>
          </ac:grpSpMkLst>
        </pc:grpChg>
        <pc:picChg chg="del">
          <ac:chgData name="Tamara" userId="e8bfcb24-8a0a-4954-8b25-8ee92e358f85" providerId="ADAL" clId="{57113F8C-2514-4147-B9ED-CE816F3EB1E4}" dt="2024-07-08T21:04:36.860" v="117" actId="478"/>
          <ac:picMkLst>
            <pc:docMk/>
            <pc:sldMk cId="1736899164" sldId="307"/>
            <ac:picMk id="6" creationId="{3A075B49-A06A-F5F9-C167-E9333F0C6C27}"/>
          </ac:picMkLst>
        </pc:picChg>
        <pc:picChg chg="mod topLvl">
          <ac:chgData name="Tamara" userId="e8bfcb24-8a0a-4954-8b25-8ee92e358f85" providerId="ADAL" clId="{57113F8C-2514-4147-B9ED-CE816F3EB1E4}" dt="2024-07-08T21:05:00.433" v="121" actId="14100"/>
          <ac:picMkLst>
            <pc:docMk/>
            <pc:sldMk cId="1736899164" sldId="307"/>
            <ac:picMk id="7" creationId="{E6CF4A34-9FDE-5B3E-02FC-DC9FE7D91BEE}"/>
          </ac:picMkLst>
        </pc:picChg>
      </pc:sldChg>
      <pc:sldChg chg="del">
        <pc:chgData name="Tamara" userId="e8bfcb24-8a0a-4954-8b25-8ee92e358f85" providerId="ADAL" clId="{57113F8C-2514-4147-B9ED-CE816F3EB1E4}" dt="2024-07-08T21:00:36.060" v="53" actId="47"/>
        <pc:sldMkLst>
          <pc:docMk/>
          <pc:sldMk cId="312440116" sldId="308"/>
        </pc:sldMkLst>
      </pc:sldChg>
      <pc:sldChg chg="addSp delSp modSp mod">
        <pc:chgData name="Tamara" userId="e8bfcb24-8a0a-4954-8b25-8ee92e358f85" providerId="ADAL" clId="{57113F8C-2514-4147-B9ED-CE816F3EB1E4}" dt="2024-07-08T21:04:32.561" v="116" actId="14100"/>
        <pc:sldMkLst>
          <pc:docMk/>
          <pc:sldMk cId="3009976362" sldId="310"/>
        </pc:sldMkLst>
        <pc:spChg chg="mod">
          <ac:chgData name="Tamara" userId="e8bfcb24-8a0a-4954-8b25-8ee92e358f85" providerId="ADAL" clId="{57113F8C-2514-4147-B9ED-CE816F3EB1E4}" dt="2024-07-08T21:04:21.577" v="114"/>
          <ac:spMkLst>
            <pc:docMk/>
            <pc:sldMk cId="3009976362" sldId="310"/>
            <ac:spMk id="7" creationId="{FA99365A-FB8C-B90E-3CCF-6A9D32B50ADD}"/>
          </ac:spMkLst>
        </pc:spChg>
        <pc:grpChg chg="add mod">
          <ac:chgData name="Tamara" userId="e8bfcb24-8a0a-4954-8b25-8ee92e358f85" providerId="ADAL" clId="{57113F8C-2514-4147-B9ED-CE816F3EB1E4}" dt="2024-07-08T21:04:21.577" v="114"/>
          <ac:grpSpMkLst>
            <pc:docMk/>
            <pc:sldMk cId="3009976362" sldId="310"/>
            <ac:grpSpMk id="4" creationId="{45C68FD8-11A3-F2D9-BC4E-146807CBF7FA}"/>
          </ac:grpSpMkLst>
        </pc:grpChg>
        <pc:picChg chg="mod">
          <ac:chgData name="Tamara" userId="e8bfcb24-8a0a-4954-8b25-8ee92e358f85" providerId="ADAL" clId="{57113F8C-2514-4147-B9ED-CE816F3EB1E4}" dt="2024-07-08T21:04:32.561" v="116" actId="14100"/>
          <ac:picMkLst>
            <pc:docMk/>
            <pc:sldMk cId="3009976362" sldId="310"/>
            <ac:picMk id="5" creationId="{0606AD76-5FB2-A8B1-20C4-1B7337E56603}"/>
          </ac:picMkLst>
        </pc:picChg>
        <pc:picChg chg="del">
          <ac:chgData name="Tamara" userId="e8bfcb24-8a0a-4954-8b25-8ee92e358f85" providerId="ADAL" clId="{57113F8C-2514-4147-B9ED-CE816F3EB1E4}" dt="2024-07-08T21:04:09.642" v="113" actId="478"/>
          <ac:picMkLst>
            <pc:docMk/>
            <pc:sldMk cId="3009976362" sldId="310"/>
            <ac:picMk id="6" creationId="{3A075B49-A06A-F5F9-C167-E9333F0C6C27}"/>
          </ac:picMkLst>
        </pc:picChg>
      </pc:sldChg>
      <pc:sldChg chg="addSp delSp modSp mod">
        <pc:chgData name="Tamara" userId="e8bfcb24-8a0a-4954-8b25-8ee92e358f85" providerId="ADAL" clId="{57113F8C-2514-4147-B9ED-CE816F3EB1E4}" dt="2024-07-08T21:01:27.518" v="73" actId="1076"/>
        <pc:sldMkLst>
          <pc:docMk/>
          <pc:sldMk cId="151302549" sldId="312"/>
        </pc:sldMkLst>
        <pc:spChg chg="del mod topLvl">
          <ac:chgData name="Tamara" userId="e8bfcb24-8a0a-4954-8b25-8ee92e358f85" providerId="ADAL" clId="{57113F8C-2514-4147-B9ED-CE816F3EB1E4}" dt="2024-07-08T21:01:22.688" v="71" actId="478"/>
          <ac:spMkLst>
            <pc:docMk/>
            <pc:sldMk cId="151302549" sldId="312"/>
            <ac:spMk id="5" creationId="{FBD76468-7038-3AF5-5088-F33F26FE3864}"/>
          </ac:spMkLst>
        </pc:spChg>
        <pc:grpChg chg="add del mod">
          <ac:chgData name="Tamara" userId="e8bfcb24-8a0a-4954-8b25-8ee92e358f85" providerId="ADAL" clId="{57113F8C-2514-4147-B9ED-CE816F3EB1E4}" dt="2024-07-08T21:01:22.688" v="71" actId="478"/>
          <ac:grpSpMkLst>
            <pc:docMk/>
            <pc:sldMk cId="151302549" sldId="312"/>
            <ac:grpSpMk id="4" creationId="{561BC1F8-0FA1-EABC-C4FC-3B7E1EB3463C}"/>
          </ac:grpSpMkLst>
        </pc:grpChg>
        <pc:picChg chg="del">
          <ac:chgData name="Tamara" userId="e8bfcb24-8a0a-4954-8b25-8ee92e358f85" providerId="ADAL" clId="{57113F8C-2514-4147-B9ED-CE816F3EB1E4}" dt="2024-07-08T21:01:24.810" v="72" actId="478"/>
          <ac:picMkLst>
            <pc:docMk/>
            <pc:sldMk cId="151302549" sldId="312"/>
            <ac:picMk id="6" creationId="{3A075B49-A06A-F5F9-C167-E9333F0C6C27}"/>
          </ac:picMkLst>
        </pc:picChg>
        <pc:picChg chg="mod topLvl">
          <ac:chgData name="Tamara" userId="e8bfcb24-8a0a-4954-8b25-8ee92e358f85" providerId="ADAL" clId="{57113F8C-2514-4147-B9ED-CE816F3EB1E4}" dt="2024-07-08T21:01:27.518" v="73" actId="1076"/>
          <ac:picMkLst>
            <pc:docMk/>
            <pc:sldMk cId="151302549" sldId="312"/>
            <ac:picMk id="7" creationId="{47BF5144-0BE8-6B4E-C20E-E35CEC5ECA36}"/>
          </ac:picMkLst>
        </pc:picChg>
      </pc:sldChg>
      <pc:sldChg chg="addSp delSp modSp mod">
        <pc:chgData name="Tamara" userId="e8bfcb24-8a0a-4954-8b25-8ee92e358f85" providerId="ADAL" clId="{57113F8C-2514-4147-B9ED-CE816F3EB1E4}" dt="2024-07-08T21:04:04.042" v="112" actId="14100"/>
        <pc:sldMkLst>
          <pc:docMk/>
          <pc:sldMk cId="1055318824" sldId="313"/>
        </pc:sldMkLst>
        <pc:spChg chg="mod">
          <ac:chgData name="Tamara" userId="e8bfcb24-8a0a-4954-8b25-8ee92e358f85" providerId="ADAL" clId="{57113F8C-2514-4147-B9ED-CE816F3EB1E4}" dt="2024-07-08T20:59:29.972" v="27" actId="20577"/>
          <ac:spMkLst>
            <pc:docMk/>
            <pc:sldMk cId="1055318824" sldId="313"/>
            <ac:spMk id="3" creationId="{F2E800E6-0D93-3A54-AC91-2F6EF867ED81}"/>
          </ac:spMkLst>
        </pc:spChg>
        <pc:spChg chg="mod">
          <ac:chgData name="Tamara" userId="e8bfcb24-8a0a-4954-8b25-8ee92e358f85" providerId="ADAL" clId="{57113F8C-2514-4147-B9ED-CE816F3EB1E4}" dt="2024-07-08T21:02:49.296" v="93"/>
          <ac:spMkLst>
            <pc:docMk/>
            <pc:sldMk cId="1055318824" sldId="313"/>
            <ac:spMk id="5" creationId="{7CC03AF8-527A-5C88-4724-9F8EE55E38F1}"/>
          </ac:spMkLst>
        </pc:spChg>
        <pc:spChg chg="mod">
          <ac:chgData name="Tamara" userId="e8bfcb24-8a0a-4954-8b25-8ee92e358f85" providerId="ADAL" clId="{57113F8C-2514-4147-B9ED-CE816F3EB1E4}" dt="2024-07-08T21:02:49.296" v="93"/>
          <ac:spMkLst>
            <pc:docMk/>
            <pc:sldMk cId="1055318824" sldId="313"/>
            <ac:spMk id="9" creationId="{DC56E3CE-7228-9337-45E6-217FC78A6612}"/>
          </ac:spMkLst>
        </pc:spChg>
        <pc:spChg chg="del mod topLvl">
          <ac:chgData name="Tamara" userId="e8bfcb24-8a0a-4954-8b25-8ee92e358f85" providerId="ADAL" clId="{57113F8C-2514-4147-B9ED-CE816F3EB1E4}" dt="2024-07-08T21:03:03.806" v="98" actId="478"/>
          <ac:spMkLst>
            <pc:docMk/>
            <pc:sldMk cId="1055318824" sldId="313"/>
            <ac:spMk id="12" creationId="{9CCE5F89-EDE4-C002-94EF-918F11979A3E}"/>
          </ac:spMkLst>
        </pc:spChg>
        <pc:spChg chg="del mod topLvl">
          <ac:chgData name="Tamara" userId="e8bfcb24-8a0a-4954-8b25-8ee92e358f85" providerId="ADAL" clId="{57113F8C-2514-4147-B9ED-CE816F3EB1E4}" dt="2024-07-08T21:03:20.597" v="103" actId="478"/>
          <ac:spMkLst>
            <pc:docMk/>
            <pc:sldMk cId="1055318824" sldId="313"/>
            <ac:spMk id="15" creationId="{F3619EB2-8642-F63F-09CE-042ACC80D9F4}"/>
          </ac:spMkLst>
        </pc:spChg>
        <pc:spChg chg="del mod topLvl">
          <ac:chgData name="Tamara" userId="e8bfcb24-8a0a-4954-8b25-8ee92e358f85" providerId="ADAL" clId="{57113F8C-2514-4147-B9ED-CE816F3EB1E4}" dt="2024-07-08T21:03:58.628" v="110" actId="478"/>
          <ac:spMkLst>
            <pc:docMk/>
            <pc:sldMk cId="1055318824" sldId="313"/>
            <ac:spMk id="18" creationId="{79CA3A8D-F74A-A64A-201C-52E9719955F0}"/>
          </ac:spMkLst>
        </pc:spChg>
        <pc:grpChg chg="add del mod">
          <ac:chgData name="Tamara" userId="e8bfcb24-8a0a-4954-8b25-8ee92e358f85" providerId="ADAL" clId="{57113F8C-2514-4147-B9ED-CE816F3EB1E4}" dt="2024-07-08T21:02:52.975" v="94" actId="478"/>
          <ac:grpSpMkLst>
            <pc:docMk/>
            <pc:sldMk cId="1055318824" sldId="313"/>
            <ac:grpSpMk id="4" creationId="{6E4A1F68-BEBE-3F9E-2DDD-0F0BF4CB6CC7}"/>
          </ac:grpSpMkLst>
        </pc:grpChg>
        <pc:grpChg chg="add del mod">
          <ac:chgData name="Tamara" userId="e8bfcb24-8a0a-4954-8b25-8ee92e358f85" providerId="ADAL" clId="{57113F8C-2514-4147-B9ED-CE816F3EB1E4}" dt="2024-07-08T21:02:52.975" v="94" actId="478"/>
          <ac:grpSpMkLst>
            <pc:docMk/>
            <pc:sldMk cId="1055318824" sldId="313"/>
            <ac:grpSpMk id="8" creationId="{E9606C26-DA09-3B05-03E5-0060F5905FFB}"/>
          </ac:grpSpMkLst>
        </pc:grpChg>
        <pc:grpChg chg="add del mod">
          <ac:chgData name="Tamara" userId="e8bfcb24-8a0a-4954-8b25-8ee92e358f85" providerId="ADAL" clId="{57113F8C-2514-4147-B9ED-CE816F3EB1E4}" dt="2024-07-08T21:03:03.806" v="98" actId="478"/>
          <ac:grpSpMkLst>
            <pc:docMk/>
            <pc:sldMk cId="1055318824" sldId="313"/>
            <ac:grpSpMk id="11" creationId="{F12B8BF8-493A-ABBD-5032-D2A79CCDC5A6}"/>
          </ac:grpSpMkLst>
        </pc:grpChg>
        <pc:grpChg chg="add del mod">
          <ac:chgData name="Tamara" userId="e8bfcb24-8a0a-4954-8b25-8ee92e358f85" providerId="ADAL" clId="{57113F8C-2514-4147-B9ED-CE816F3EB1E4}" dt="2024-07-08T21:03:20.597" v="103" actId="478"/>
          <ac:grpSpMkLst>
            <pc:docMk/>
            <pc:sldMk cId="1055318824" sldId="313"/>
            <ac:grpSpMk id="14" creationId="{C5D4F3C9-250F-B027-4CDE-E5061A33F92B}"/>
          </ac:grpSpMkLst>
        </pc:grpChg>
        <pc:grpChg chg="add del mod">
          <ac:chgData name="Tamara" userId="e8bfcb24-8a0a-4954-8b25-8ee92e358f85" providerId="ADAL" clId="{57113F8C-2514-4147-B9ED-CE816F3EB1E4}" dt="2024-07-08T21:03:58.628" v="110" actId="478"/>
          <ac:grpSpMkLst>
            <pc:docMk/>
            <pc:sldMk cId="1055318824" sldId="313"/>
            <ac:grpSpMk id="17" creationId="{31220F22-4B89-ACCE-EBF9-712663EE9201}"/>
          </ac:grpSpMkLst>
        </pc:grpChg>
        <pc:picChg chg="del">
          <ac:chgData name="Tamara" userId="e8bfcb24-8a0a-4954-8b25-8ee92e358f85" providerId="ADAL" clId="{57113F8C-2514-4147-B9ED-CE816F3EB1E4}" dt="2024-07-08T21:02:48.761" v="92" actId="478"/>
          <ac:picMkLst>
            <pc:docMk/>
            <pc:sldMk cId="1055318824" sldId="313"/>
            <ac:picMk id="6" creationId="{3A075B49-A06A-F5F9-C167-E9333F0C6C27}"/>
          </ac:picMkLst>
        </pc:picChg>
        <pc:picChg chg="mod">
          <ac:chgData name="Tamara" userId="e8bfcb24-8a0a-4954-8b25-8ee92e358f85" providerId="ADAL" clId="{57113F8C-2514-4147-B9ED-CE816F3EB1E4}" dt="2024-07-08T21:02:49.296" v="93"/>
          <ac:picMkLst>
            <pc:docMk/>
            <pc:sldMk cId="1055318824" sldId="313"/>
            <ac:picMk id="7" creationId="{534EC940-6AD9-68F8-DF2C-5B9DCD2F4C0C}"/>
          </ac:picMkLst>
        </pc:picChg>
        <pc:picChg chg="mod">
          <ac:chgData name="Tamara" userId="e8bfcb24-8a0a-4954-8b25-8ee92e358f85" providerId="ADAL" clId="{57113F8C-2514-4147-B9ED-CE816F3EB1E4}" dt="2024-07-08T21:02:49.296" v="93"/>
          <ac:picMkLst>
            <pc:docMk/>
            <pc:sldMk cId="1055318824" sldId="313"/>
            <ac:picMk id="10" creationId="{01C22E66-119D-C74F-52D0-7F7CC74AD216}"/>
          </ac:picMkLst>
        </pc:picChg>
        <pc:picChg chg="del mod topLvl">
          <ac:chgData name="Tamara" userId="e8bfcb24-8a0a-4954-8b25-8ee92e358f85" providerId="ADAL" clId="{57113F8C-2514-4147-B9ED-CE816F3EB1E4}" dt="2024-07-08T21:03:15.484" v="100" actId="478"/>
          <ac:picMkLst>
            <pc:docMk/>
            <pc:sldMk cId="1055318824" sldId="313"/>
            <ac:picMk id="13" creationId="{D30BD684-89BF-5E3A-2E4E-E1200A94D4B4}"/>
          </ac:picMkLst>
        </pc:picChg>
        <pc:picChg chg="del mod topLvl">
          <ac:chgData name="Tamara" userId="e8bfcb24-8a0a-4954-8b25-8ee92e358f85" providerId="ADAL" clId="{57113F8C-2514-4147-B9ED-CE816F3EB1E4}" dt="2024-07-08T21:03:56.022" v="108" actId="478"/>
          <ac:picMkLst>
            <pc:docMk/>
            <pc:sldMk cId="1055318824" sldId="313"/>
            <ac:picMk id="16" creationId="{318417D8-F39D-DB62-00A3-9CEB4A277CAC}"/>
          </ac:picMkLst>
        </pc:picChg>
        <pc:picChg chg="mod topLvl">
          <ac:chgData name="Tamara" userId="e8bfcb24-8a0a-4954-8b25-8ee92e358f85" providerId="ADAL" clId="{57113F8C-2514-4147-B9ED-CE816F3EB1E4}" dt="2024-07-08T21:04:04.042" v="112" actId="14100"/>
          <ac:picMkLst>
            <pc:docMk/>
            <pc:sldMk cId="1055318824" sldId="313"/>
            <ac:picMk id="19" creationId="{80DD1987-8519-2E02-CDDF-5DE104FC573D}"/>
          </ac:picMkLst>
        </pc:picChg>
      </pc:sldChg>
      <pc:sldChg chg="addSp delSp modSp mod">
        <pc:chgData name="Tamara" userId="e8bfcb24-8a0a-4954-8b25-8ee92e358f85" providerId="ADAL" clId="{57113F8C-2514-4147-B9ED-CE816F3EB1E4}" dt="2024-07-08T21:02:40.011" v="91" actId="14100"/>
        <pc:sldMkLst>
          <pc:docMk/>
          <pc:sldMk cId="942849980" sldId="314"/>
        </pc:sldMkLst>
        <pc:spChg chg="mod">
          <ac:chgData name="Tamara" userId="e8bfcb24-8a0a-4954-8b25-8ee92e358f85" providerId="ADAL" clId="{57113F8C-2514-4147-B9ED-CE816F3EB1E4}" dt="2024-07-08T20:59:42.250" v="29" actId="1076"/>
          <ac:spMkLst>
            <pc:docMk/>
            <pc:sldMk cId="942849980" sldId="314"/>
            <ac:spMk id="3" creationId="{F2E800E6-0D93-3A54-AC91-2F6EF867ED81}"/>
          </ac:spMkLst>
        </pc:spChg>
        <pc:spChg chg="del mod topLvl">
          <ac:chgData name="Tamara" userId="e8bfcb24-8a0a-4954-8b25-8ee92e358f85" providerId="ADAL" clId="{57113F8C-2514-4147-B9ED-CE816F3EB1E4}" dt="2024-07-08T21:02:35.929" v="90" actId="478"/>
          <ac:spMkLst>
            <pc:docMk/>
            <pc:sldMk cId="942849980" sldId="314"/>
            <ac:spMk id="5" creationId="{F162CC7D-CFA2-947E-CA93-79335B77185C}"/>
          </ac:spMkLst>
        </pc:spChg>
        <pc:grpChg chg="add del mod">
          <ac:chgData name="Tamara" userId="e8bfcb24-8a0a-4954-8b25-8ee92e358f85" providerId="ADAL" clId="{57113F8C-2514-4147-B9ED-CE816F3EB1E4}" dt="2024-07-08T21:02:35.929" v="90" actId="478"/>
          <ac:grpSpMkLst>
            <pc:docMk/>
            <pc:sldMk cId="942849980" sldId="314"/>
            <ac:grpSpMk id="4" creationId="{CC80E81A-C033-5EEC-1218-BD550CCA23D5}"/>
          </ac:grpSpMkLst>
        </pc:grpChg>
        <pc:picChg chg="del">
          <ac:chgData name="Tamara" userId="e8bfcb24-8a0a-4954-8b25-8ee92e358f85" providerId="ADAL" clId="{57113F8C-2514-4147-B9ED-CE816F3EB1E4}" dt="2024-07-08T21:02:30.094" v="87" actId="478"/>
          <ac:picMkLst>
            <pc:docMk/>
            <pc:sldMk cId="942849980" sldId="314"/>
            <ac:picMk id="6" creationId="{3A075B49-A06A-F5F9-C167-E9333F0C6C27}"/>
          </ac:picMkLst>
        </pc:picChg>
        <pc:picChg chg="mod topLvl">
          <ac:chgData name="Tamara" userId="e8bfcb24-8a0a-4954-8b25-8ee92e358f85" providerId="ADAL" clId="{57113F8C-2514-4147-B9ED-CE816F3EB1E4}" dt="2024-07-08T21:02:40.011" v="91" actId="14100"/>
          <ac:picMkLst>
            <pc:docMk/>
            <pc:sldMk cId="942849980" sldId="314"/>
            <ac:picMk id="7" creationId="{184076D7-3A3F-6CEE-D8C8-7B252445B5D7}"/>
          </ac:picMkLst>
        </pc:picChg>
      </pc:sldChg>
      <pc:sldChg chg="modSp mod">
        <pc:chgData name="Tamara" userId="e8bfcb24-8a0a-4954-8b25-8ee92e358f85" providerId="ADAL" clId="{57113F8C-2514-4147-B9ED-CE816F3EB1E4}" dt="2024-07-08T21:02:18.412" v="86" actId="1076"/>
        <pc:sldMkLst>
          <pc:docMk/>
          <pc:sldMk cId="711136991" sldId="315"/>
        </pc:sldMkLst>
        <pc:picChg chg="mod">
          <ac:chgData name="Tamara" userId="e8bfcb24-8a0a-4954-8b25-8ee92e358f85" providerId="ADAL" clId="{57113F8C-2514-4147-B9ED-CE816F3EB1E4}" dt="2024-07-08T21:02:18.412" v="86" actId="1076"/>
          <ac:picMkLst>
            <pc:docMk/>
            <pc:sldMk cId="711136991" sldId="315"/>
            <ac:picMk id="6" creationId="{3A075B49-A06A-F5F9-C167-E9333F0C6C27}"/>
          </ac:picMkLst>
        </pc:picChg>
      </pc:sldChg>
      <pc:sldChg chg="addSp delSp modSp mod">
        <pc:chgData name="Tamara" userId="e8bfcb24-8a0a-4954-8b25-8ee92e358f85" providerId="ADAL" clId="{57113F8C-2514-4147-B9ED-CE816F3EB1E4}" dt="2024-07-08T21:02:12.724" v="85" actId="478"/>
        <pc:sldMkLst>
          <pc:docMk/>
          <pc:sldMk cId="3097214237" sldId="316"/>
        </pc:sldMkLst>
        <pc:spChg chg="del mod topLvl">
          <ac:chgData name="Tamara" userId="e8bfcb24-8a0a-4954-8b25-8ee92e358f85" providerId="ADAL" clId="{57113F8C-2514-4147-B9ED-CE816F3EB1E4}" dt="2024-07-08T21:01:59.681" v="81" actId="478"/>
          <ac:spMkLst>
            <pc:docMk/>
            <pc:sldMk cId="3097214237" sldId="316"/>
            <ac:spMk id="5" creationId="{7523D344-80DB-6211-31DB-28EAF212FD57}"/>
          </ac:spMkLst>
        </pc:spChg>
        <pc:spChg chg="del mod topLvl">
          <ac:chgData name="Tamara" userId="e8bfcb24-8a0a-4954-8b25-8ee92e358f85" providerId="ADAL" clId="{57113F8C-2514-4147-B9ED-CE816F3EB1E4}" dt="2024-07-08T21:02:12.724" v="85" actId="478"/>
          <ac:spMkLst>
            <pc:docMk/>
            <pc:sldMk cId="3097214237" sldId="316"/>
            <ac:spMk id="9" creationId="{B7BC83C7-1999-81FE-6241-DB239BA840BF}"/>
          </ac:spMkLst>
        </pc:spChg>
        <pc:grpChg chg="add del mod">
          <ac:chgData name="Tamara" userId="e8bfcb24-8a0a-4954-8b25-8ee92e358f85" providerId="ADAL" clId="{57113F8C-2514-4147-B9ED-CE816F3EB1E4}" dt="2024-07-08T21:01:59.681" v="81" actId="478"/>
          <ac:grpSpMkLst>
            <pc:docMk/>
            <pc:sldMk cId="3097214237" sldId="316"/>
            <ac:grpSpMk id="4" creationId="{0C4C8544-706C-40C1-849F-6A14114C40EF}"/>
          </ac:grpSpMkLst>
        </pc:grpChg>
        <pc:grpChg chg="add del mod">
          <ac:chgData name="Tamara" userId="e8bfcb24-8a0a-4954-8b25-8ee92e358f85" providerId="ADAL" clId="{57113F8C-2514-4147-B9ED-CE816F3EB1E4}" dt="2024-07-08T21:02:12.724" v="85" actId="478"/>
          <ac:grpSpMkLst>
            <pc:docMk/>
            <pc:sldMk cId="3097214237" sldId="316"/>
            <ac:grpSpMk id="8" creationId="{DD0B84FA-6609-2298-BC45-E21DD3D22A30}"/>
          </ac:grpSpMkLst>
        </pc:grpChg>
        <pc:picChg chg="del">
          <ac:chgData name="Tamara" userId="e8bfcb24-8a0a-4954-8b25-8ee92e358f85" providerId="ADAL" clId="{57113F8C-2514-4147-B9ED-CE816F3EB1E4}" dt="2024-07-08T21:01:50.545" v="78" actId="478"/>
          <ac:picMkLst>
            <pc:docMk/>
            <pc:sldMk cId="3097214237" sldId="316"/>
            <ac:picMk id="6" creationId="{3A075B49-A06A-F5F9-C167-E9333F0C6C27}"/>
          </ac:picMkLst>
        </pc:picChg>
        <pc:picChg chg="del mod topLvl">
          <ac:chgData name="Tamara" userId="e8bfcb24-8a0a-4954-8b25-8ee92e358f85" providerId="ADAL" clId="{57113F8C-2514-4147-B9ED-CE816F3EB1E4}" dt="2024-07-08T21:02:08.343" v="82" actId="478"/>
          <ac:picMkLst>
            <pc:docMk/>
            <pc:sldMk cId="3097214237" sldId="316"/>
            <ac:picMk id="7" creationId="{05BF399C-C8A4-614E-0445-654ACE81ED1A}"/>
          </ac:picMkLst>
        </pc:picChg>
        <pc:picChg chg="mod topLvl">
          <ac:chgData name="Tamara" userId="e8bfcb24-8a0a-4954-8b25-8ee92e358f85" providerId="ADAL" clId="{57113F8C-2514-4147-B9ED-CE816F3EB1E4}" dt="2024-07-08T21:02:12.724" v="85" actId="478"/>
          <ac:picMkLst>
            <pc:docMk/>
            <pc:sldMk cId="3097214237" sldId="316"/>
            <ac:picMk id="10" creationId="{4116B335-7D27-63E1-8595-F724BD84D5B3}"/>
          </ac:picMkLst>
        </pc:picChg>
      </pc:sldChg>
      <pc:sldChg chg="modSp mod">
        <pc:chgData name="Tamara" userId="e8bfcb24-8a0a-4954-8b25-8ee92e358f85" providerId="ADAL" clId="{57113F8C-2514-4147-B9ED-CE816F3EB1E4}" dt="2024-07-08T21:00:25.556" v="51" actId="404"/>
        <pc:sldMkLst>
          <pc:docMk/>
          <pc:sldMk cId="3537804858" sldId="317"/>
        </pc:sldMkLst>
        <pc:spChg chg="mod">
          <ac:chgData name="Tamara" userId="e8bfcb24-8a0a-4954-8b25-8ee92e358f85" providerId="ADAL" clId="{57113F8C-2514-4147-B9ED-CE816F3EB1E4}" dt="2024-07-08T21:00:25.556" v="51" actId="404"/>
          <ac:spMkLst>
            <pc:docMk/>
            <pc:sldMk cId="3537804858" sldId="317"/>
            <ac:spMk id="3" creationId="{F2E800E6-0D93-3A54-AC91-2F6EF867ED81}"/>
          </ac:spMkLst>
        </pc:spChg>
      </pc:sldChg>
      <pc:sldChg chg="addSp delSp modSp add del mod">
        <pc:chgData name="Tamara" userId="e8bfcb24-8a0a-4954-8b25-8ee92e358f85" providerId="ADAL" clId="{57113F8C-2514-4147-B9ED-CE816F3EB1E4}" dt="2024-07-08T21:03:48.017" v="107" actId="14100"/>
        <pc:sldMkLst>
          <pc:docMk/>
          <pc:sldMk cId="4258091699" sldId="318"/>
        </pc:sldMkLst>
        <pc:spChg chg="mod">
          <ac:chgData name="Tamara" userId="e8bfcb24-8a0a-4954-8b25-8ee92e358f85" providerId="ADAL" clId="{57113F8C-2514-4147-B9ED-CE816F3EB1E4}" dt="2024-07-08T21:00:31.565" v="52" actId="1076"/>
          <ac:spMkLst>
            <pc:docMk/>
            <pc:sldMk cId="4258091699" sldId="318"/>
            <ac:spMk id="3" creationId="{F2E800E6-0D93-3A54-AC91-2F6EF867ED81}"/>
          </ac:spMkLst>
        </pc:spChg>
        <pc:spChg chg="del mod topLvl">
          <ac:chgData name="Tamara" userId="e8bfcb24-8a0a-4954-8b25-8ee92e358f85" providerId="ADAL" clId="{57113F8C-2514-4147-B9ED-CE816F3EB1E4}" dt="2024-07-08T21:03:44.307" v="106" actId="478"/>
          <ac:spMkLst>
            <pc:docMk/>
            <pc:sldMk cId="4258091699" sldId="318"/>
            <ac:spMk id="8" creationId="{27F97F3A-5DA4-8E26-2442-C0D4A58AE602}"/>
          </ac:spMkLst>
        </pc:spChg>
        <pc:grpChg chg="add del mod">
          <ac:chgData name="Tamara" userId="e8bfcb24-8a0a-4954-8b25-8ee92e358f85" providerId="ADAL" clId="{57113F8C-2514-4147-B9ED-CE816F3EB1E4}" dt="2024-07-08T21:03:44.307" v="106" actId="478"/>
          <ac:grpSpMkLst>
            <pc:docMk/>
            <pc:sldMk cId="4258091699" sldId="318"/>
            <ac:grpSpMk id="7" creationId="{B2DB3CB6-AE2F-9659-6D56-F4D8651CF86D}"/>
          </ac:grpSpMkLst>
        </pc:grpChg>
        <pc:picChg chg="del">
          <ac:chgData name="Tamara" userId="e8bfcb24-8a0a-4954-8b25-8ee92e358f85" providerId="ADAL" clId="{57113F8C-2514-4147-B9ED-CE816F3EB1E4}" dt="2024-07-08T21:01:41.807" v="76" actId="478"/>
          <ac:picMkLst>
            <pc:docMk/>
            <pc:sldMk cId="4258091699" sldId="318"/>
            <ac:picMk id="6" creationId="{3A075B49-A06A-F5F9-C167-E9333F0C6C27}"/>
          </ac:picMkLst>
        </pc:picChg>
        <pc:picChg chg="mod topLvl">
          <ac:chgData name="Tamara" userId="e8bfcb24-8a0a-4954-8b25-8ee92e358f85" providerId="ADAL" clId="{57113F8C-2514-4147-B9ED-CE816F3EB1E4}" dt="2024-07-08T21:03:48.017" v="107" actId="14100"/>
          <ac:picMkLst>
            <pc:docMk/>
            <pc:sldMk cId="4258091699" sldId="318"/>
            <ac:picMk id="9" creationId="{C8BAD081-435F-60E6-993A-6CC7F2C02BF6}"/>
          </ac:picMkLst>
        </pc:picChg>
      </pc:sldChg>
      <pc:sldMasterChg chg="delSldLayout">
        <pc:chgData name="Tamara" userId="e8bfcb24-8a0a-4954-8b25-8ee92e358f85" providerId="ADAL" clId="{57113F8C-2514-4147-B9ED-CE816F3EB1E4}" dt="2024-07-08T21:00:46.345" v="65" actId="47"/>
        <pc:sldMasterMkLst>
          <pc:docMk/>
          <pc:sldMasterMk cId="1929405423" sldId="2147483678"/>
        </pc:sldMasterMkLst>
        <pc:sldLayoutChg chg="del">
          <pc:chgData name="Tamara" userId="e8bfcb24-8a0a-4954-8b25-8ee92e358f85" providerId="ADAL" clId="{57113F8C-2514-4147-B9ED-CE816F3EB1E4}" dt="2024-07-08T21:00:38.897" v="54" actId="47"/>
          <pc:sldLayoutMkLst>
            <pc:docMk/>
            <pc:sldMasterMk cId="1929405423" sldId="2147483678"/>
            <pc:sldLayoutMk cId="3151051373" sldId="2147483697"/>
          </pc:sldLayoutMkLst>
        </pc:sldLayoutChg>
        <pc:sldLayoutChg chg="del">
          <pc:chgData name="Tamara" userId="e8bfcb24-8a0a-4954-8b25-8ee92e358f85" providerId="ADAL" clId="{57113F8C-2514-4147-B9ED-CE816F3EB1E4}" dt="2024-07-08T21:00:46.345" v="65" actId="47"/>
          <pc:sldLayoutMkLst>
            <pc:docMk/>
            <pc:sldMasterMk cId="1929405423" sldId="2147483678"/>
            <pc:sldLayoutMk cId="857780416" sldId="21474836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9309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5812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407144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392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79815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71153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939308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511133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4270106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358486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268896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67513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10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292734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71525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411459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252259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18664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7/8/2024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D68E8870-17DE-45C4-A8DD-7644B2422933}" type="slidenum">
              <a:rPr lang="en-US" smtClean="0"/>
              <a:pPr>
                <a:defRPr/>
              </a:pPr>
              <a:t>‹#›</a:t>
            </a:fld>
            <a:endParaRPr lang="en-US" dirty="0"/>
          </a:p>
        </p:txBody>
      </p:sp>
      <p:grpSp>
        <p:nvGrpSpPr>
          <p:cNvPr id="7" name="Group 6">
            <a:extLst>
              <a:ext uri="{FF2B5EF4-FFF2-40B4-BE49-F238E27FC236}">
                <a16:creationId xmlns:a16="http://schemas.microsoft.com/office/drawing/2014/main" id="{FC28325B-13E7-AEF8-428B-02E3AE653A9D}"/>
              </a:ext>
            </a:extLst>
          </p:cNvPr>
          <p:cNvGrpSpPr/>
          <p:nvPr userDrawn="1"/>
        </p:nvGrpSpPr>
        <p:grpSpPr>
          <a:xfrm>
            <a:off x="1305124" y="6512595"/>
            <a:ext cx="1338900" cy="276999"/>
            <a:chOff x="2207996" y="6472185"/>
            <a:chExt cx="1338900" cy="276999"/>
          </a:xfrm>
        </p:grpSpPr>
        <p:pic>
          <p:nvPicPr>
            <p:cNvPr id="8" name="Picture 7" descr="YouTube_icon_block.png">
              <a:extLst>
                <a:ext uri="{FF2B5EF4-FFF2-40B4-BE49-F238E27FC236}">
                  <a16:creationId xmlns:a16="http://schemas.microsoft.com/office/drawing/2014/main" id="{110DD42F-5296-D140-057E-D17EBF424A8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9" name="Rectangle 8">
              <a:extLst>
                <a:ext uri="{FF2B5EF4-FFF2-40B4-BE49-F238E27FC236}">
                  <a16:creationId xmlns:a16="http://schemas.microsoft.com/office/drawing/2014/main" id="{CBA13168-D1E3-61FF-99C7-F424F8CEA22B}"/>
                </a:ext>
              </a:extLst>
            </p:cNvPr>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0" name="Picture 9" descr="Text, logo&#10;&#10;Description automatically generated">
            <a:extLst>
              <a:ext uri="{FF2B5EF4-FFF2-40B4-BE49-F238E27FC236}">
                <a16:creationId xmlns:a16="http://schemas.microsoft.com/office/drawing/2014/main" id="{D0734E5F-DEFF-41F4-8404-1C53B570D20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1" name="Picture 10">
            <a:extLst>
              <a:ext uri="{FF2B5EF4-FFF2-40B4-BE49-F238E27FC236}">
                <a16:creationId xmlns:a16="http://schemas.microsoft.com/office/drawing/2014/main" id="{4E5D191C-D5FF-C168-F1DB-195AE3FA2CB2}"/>
              </a:ext>
            </a:extLst>
          </p:cNvPr>
          <p:cNvPicPr>
            <a:picLocks noChangeAspect="1"/>
          </p:cNvPicPr>
          <p:nvPr userDrawn="1"/>
        </p:nvPicPr>
        <p:blipFill>
          <a:blip r:embed="rId23">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12" name="Group 11">
            <a:extLst>
              <a:ext uri="{FF2B5EF4-FFF2-40B4-BE49-F238E27FC236}">
                <a16:creationId xmlns:a16="http://schemas.microsoft.com/office/drawing/2014/main" id="{0BFEBC68-27AE-240A-9822-29FC9CB0EB04}"/>
              </a:ext>
            </a:extLst>
          </p:cNvPr>
          <p:cNvGrpSpPr/>
          <p:nvPr userDrawn="1"/>
        </p:nvGrpSpPr>
        <p:grpSpPr>
          <a:xfrm>
            <a:off x="260862" y="6503087"/>
            <a:ext cx="1044262" cy="282877"/>
            <a:chOff x="260862" y="6503087"/>
            <a:chExt cx="1044262" cy="282877"/>
          </a:xfrm>
        </p:grpSpPr>
        <p:sp>
          <p:nvSpPr>
            <p:cNvPr id="13" name="Rectangle 12">
              <a:extLst>
                <a:ext uri="{FF2B5EF4-FFF2-40B4-BE49-F238E27FC236}">
                  <a16:creationId xmlns:a16="http://schemas.microsoft.com/office/drawing/2014/main" id="{A1FEF43D-F63F-FBD8-6E73-D7EDC8F597D5}"/>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4" name="Picture 13">
              <a:extLst>
                <a:ext uri="{FF2B5EF4-FFF2-40B4-BE49-F238E27FC236}">
                  <a16:creationId xmlns:a16="http://schemas.microsoft.com/office/drawing/2014/main" id="{2C08CF70-6995-BCEA-1D59-8F89460E1607}"/>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5" name="Picture 14">
            <a:extLst>
              <a:ext uri="{FF2B5EF4-FFF2-40B4-BE49-F238E27FC236}">
                <a16:creationId xmlns:a16="http://schemas.microsoft.com/office/drawing/2014/main" id="{CBF99022-1320-D69B-D17D-5B5AA6AD2FC0}"/>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192940542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62"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80687" y="1597706"/>
            <a:ext cx="12192000" cy="1733323"/>
          </a:xfrm>
        </p:spPr>
        <p:txBody>
          <a:bodyPr>
            <a:normAutofit fontScale="92500" lnSpcReduction="10000"/>
          </a:bodyPr>
          <a:lstStyle/>
          <a:p>
            <a:pPr marL="0" indent="0" algn="ctr">
              <a:buNone/>
            </a:pPr>
            <a:r>
              <a:rPr lang="en-US" sz="2800" dirty="0">
                <a:latin typeface="Ink Free" panose="03080402000500000000" pitchFamily="66" charset="0"/>
              </a:rPr>
              <a:t>From the Last of Us to the First of Us: </a:t>
            </a:r>
          </a:p>
          <a:p>
            <a:pPr marL="0" indent="0" algn="ctr">
              <a:buNone/>
            </a:pPr>
            <a:r>
              <a:rPr lang="en-US" sz="2800" dirty="0">
                <a:latin typeface="Ink Free" panose="03080402000500000000" pitchFamily="66" charset="0"/>
              </a:rPr>
              <a:t>Rebuilding After a Zombie Crisis </a:t>
            </a:r>
          </a:p>
          <a:p>
            <a:pPr marL="0" indent="0" algn="ctr">
              <a:buNone/>
            </a:pPr>
            <a:r>
              <a:rPr lang="en-US" sz="2800" dirty="0">
                <a:latin typeface="Ink Free" panose="03080402000500000000" pitchFamily="66" charset="0"/>
              </a:rPr>
              <a:t>Phase II</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4294967295"/>
          </p:nvPr>
        </p:nvSpPr>
        <p:spPr>
          <a:xfrm>
            <a:off x="1194318" y="3657600"/>
            <a:ext cx="9964738" cy="2827175"/>
          </a:xfrm>
        </p:spPr>
        <p:txBody>
          <a:bodyPr>
            <a:normAutofit fontScale="47500" lnSpcReduction="20000"/>
          </a:bodyPr>
          <a:lstStyle/>
          <a:p>
            <a:pPr algn="ctr" eaLnBrk="1" hangingPunct="1"/>
            <a:r>
              <a:rPr lang="en-US" sz="3100" dirty="0">
                <a:latin typeface="Ink Free" panose="03080402000500000000" pitchFamily="66" charset="0"/>
              </a:rPr>
              <a:t>Dr. Tamara Griffith, Ph.D., </a:t>
            </a:r>
          </a:p>
          <a:p>
            <a:pPr algn="ctr" eaLnBrk="1" hangingPunct="1"/>
            <a:r>
              <a:rPr lang="en-US" sz="3100" dirty="0">
                <a:latin typeface="Ink Free" panose="03080402000500000000" pitchFamily="66" charset="0"/>
              </a:rPr>
              <a:t>Jerry Mize, MA, </a:t>
            </a:r>
          </a:p>
          <a:p>
            <a:pPr algn="ctr"/>
            <a:r>
              <a:rPr lang="en-US" sz="3100" dirty="0">
                <a:latin typeface="Ink Free" panose="03080402000500000000" pitchFamily="66" charset="0"/>
              </a:rPr>
              <a:t>Lisa Townsend, M.S., </a:t>
            </a:r>
          </a:p>
          <a:p>
            <a:pPr algn="ctr"/>
            <a:r>
              <a:rPr lang="en-US" sz="3100" dirty="0">
                <a:latin typeface="Ink Free" panose="03080402000500000000" pitchFamily="66" charset="0"/>
              </a:rPr>
              <a:t>DEVCOM Solider Center Simulation and Training Technology Center</a:t>
            </a:r>
          </a:p>
          <a:p>
            <a:pPr algn="ctr"/>
            <a:r>
              <a:rPr lang="en-US" sz="3100" dirty="0">
                <a:latin typeface="Ink Free" panose="03080402000500000000" pitchFamily="66" charset="0"/>
              </a:rPr>
              <a:t>Chuck </a:t>
            </a:r>
            <a:r>
              <a:rPr lang="en-US" sz="3100" dirty="0" err="1">
                <a:latin typeface="Ink Free" panose="03080402000500000000" pitchFamily="66" charset="0"/>
              </a:rPr>
              <a:t>Wainman</a:t>
            </a:r>
            <a:r>
              <a:rPr lang="en-US" sz="3100" dirty="0">
                <a:latin typeface="Ink Free" panose="03080402000500000000" pitchFamily="66" charset="0"/>
              </a:rPr>
              <a:t>, SAIC, </a:t>
            </a:r>
          </a:p>
          <a:p>
            <a:pPr algn="ctr"/>
            <a:r>
              <a:rPr lang="en-US" sz="3100" dirty="0">
                <a:latin typeface="Ink Free" panose="03080402000500000000" pitchFamily="66" charset="0"/>
              </a:rPr>
              <a:t>Dr. Joan H. Johnston, Ph.D. DEVCOM Solider Center Simulation and Training Technology Center (Retired)</a:t>
            </a:r>
          </a:p>
          <a:p>
            <a:pPr algn="ctr"/>
            <a:r>
              <a:rPr lang="en-US" sz="3100" dirty="0">
                <a:latin typeface="Ink Free" panose="03080402000500000000" pitchFamily="66" charset="0"/>
              </a:rPr>
              <a:t>Grant Johnston Intern</a:t>
            </a:r>
          </a:p>
          <a:p>
            <a:endParaRPr lang="en-US" dirty="0"/>
          </a:p>
        </p:txBody>
      </p:sp>
      <p:pic>
        <p:nvPicPr>
          <p:cNvPr id="4" name="Google Shape;2090;p45">
            <a:extLst>
              <a:ext uri="{FF2B5EF4-FFF2-40B4-BE49-F238E27FC236}">
                <a16:creationId xmlns:a16="http://schemas.microsoft.com/office/drawing/2014/main" id="{63B52E5D-D7DE-4ED6-03FE-3EA7EB0BD47A}"/>
              </a:ext>
            </a:extLst>
          </p:cNvPr>
          <p:cNvPicPr preferRelativeResize="0"/>
          <p:nvPr/>
        </p:nvPicPr>
        <p:blipFill>
          <a:blip r:embed="rId3">
            <a:alphaModFix/>
          </a:blip>
          <a:stretch>
            <a:fillRect/>
          </a:stretch>
        </p:blipFill>
        <p:spPr>
          <a:xfrm>
            <a:off x="877078" y="2407298"/>
            <a:ext cx="1745071" cy="2602367"/>
          </a:xfrm>
          <a:prstGeom prst="rect">
            <a:avLst/>
          </a:prstGeom>
          <a:noFill/>
          <a:ln>
            <a:noFill/>
          </a:ln>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Return To Gameplay</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marL="596900" lvl="1" indent="0" algn="ctr">
              <a:lnSpc>
                <a:spcPct val="90000"/>
              </a:lnSpc>
              <a:spcBef>
                <a:spcPts val="1000"/>
              </a:spcBef>
              <a:buClr>
                <a:schemeClr val="accent3"/>
              </a:buClr>
              <a:buSzPts val="1400"/>
              <a:buFont typeface="Arial" panose="020B0604020202020204" pitchFamily="34" charset="0"/>
              <a:buNone/>
            </a:pPr>
            <a:r>
              <a:rPr lang="en-US" sz="3200" dirty="0">
                <a:latin typeface="Ink Free" panose="03080402000500000000" pitchFamily="66" charset="0"/>
              </a:rPr>
              <a:t>You have the opportunity to apply your learning to the second half of gameplay</a:t>
            </a:r>
            <a:endParaRPr lang="en-US" sz="3200" dirty="0">
              <a:latin typeface="Ink Free" panose="03080402000500000000" pitchFamily="66" charset="0"/>
              <a:sym typeface="Arial"/>
            </a:endParaRPr>
          </a:p>
          <a:p>
            <a:endParaRPr lang="en-US" dirty="0"/>
          </a:p>
        </p:txBody>
      </p:sp>
      <p:pic>
        <p:nvPicPr>
          <p:cNvPr id="7" name="Google Shape;2090;p45">
            <a:extLst>
              <a:ext uri="{FF2B5EF4-FFF2-40B4-BE49-F238E27FC236}">
                <a16:creationId xmlns:a16="http://schemas.microsoft.com/office/drawing/2014/main" id="{47BF5144-0BE8-6B4E-C20E-E35CEC5ECA36}"/>
              </a:ext>
            </a:extLst>
          </p:cNvPr>
          <p:cNvPicPr preferRelativeResize="0"/>
          <p:nvPr/>
        </p:nvPicPr>
        <p:blipFill>
          <a:blip r:embed="rId2">
            <a:alphaModFix/>
          </a:blip>
          <a:stretch>
            <a:fillRect/>
          </a:stretch>
        </p:blipFill>
        <p:spPr>
          <a:xfrm>
            <a:off x="5754773" y="3641917"/>
            <a:ext cx="1212386" cy="2282148"/>
          </a:xfrm>
          <a:prstGeom prst="rect">
            <a:avLst/>
          </a:prstGeom>
          <a:noFill/>
          <a:ln>
            <a:noFill/>
          </a:ln>
        </p:spPr>
      </p:pic>
    </p:spTree>
    <p:extLst>
      <p:ext uri="{BB962C8B-B14F-4D97-AF65-F5344CB8AC3E}">
        <p14:creationId xmlns:p14="http://schemas.microsoft.com/office/powerpoint/2010/main" val="15130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End of Game</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marL="596900" lvl="1" indent="0" algn="ctr">
              <a:lnSpc>
                <a:spcPct val="90000"/>
              </a:lnSpc>
              <a:spcBef>
                <a:spcPts val="1000"/>
              </a:spcBef>
              <a:buClr>
                <a:schemeClr val="accent3"/>
              </a:buClr>
              <a:buSzPts val="1400"/>
              <a:buFont typeface="Arial" panose="020B0604020202020204" pitchFamily="34" charset="0"/>
              <a:buNone/>
            </a:pPr>
            <a:r>
              <a:rPr lang="en-US" sz="3200" dirty="0">
                <a:latin typeface="Ink Free" panose="03080402000500000000" pitchFamily="66" charset="0"/>
              </a:rPr>
              <a:t>Now you have the chance to quickly reflect on gameplay and shift focus to review actions</a:t>
            </a:r>
            <a:endParaRPr lang="en-US" sz="3200" dirty="0">
              <a:latin typeface="Ink Free" panose="03080402000500000000" pitchFamily="66" charset="0"/>
              <a:sym typeface="Arial"/>
            </a:endParaRPr>
          </a:p>
          <a:p>
            <a:endParaRPr lang="en-US" dirty="0"/>
          </a:p>
        </p:txBody>
      </p:sp>
      <p:pic>
        <p:nvPicPr>
          <p:cNvPr id="19" name="Google Shape;2106;p46">
            <a:extLst>
              <a:ext uri="{FF2B5EF4-FFF2-40B4-BE49-F238E27FC236}">
                <a16:creationId xmlns:a16="http://schemas.microsoft.com/office/drawing/2014/main" id="{80DD1987-8519-2E02-CDDF-5DE104FC573D}"/>
              </a:ext>
            </a:extLst>
          </p:cNvPr>
          <p:cNvPicPr preferRelativeResize="0"/>
          <p:nvPr/>
        </p:nvPicPr>
        <p:blipFill rotWithShape="1">
          <a:blip r:embed="rId2">
            <a:alphaModFix/>
          </a:blip>
          <a:srcRect t="119" b="119"/>
          <a:stretch/>
        </p:blipFill>
        <p:spPr>
          <a:xfrm>
            <a:off x="4534678" y="3166867"/>
            <a:ext cx="1736837" cy="2767401"/>
          </a:xfrm>
          <a:prstGeom prst="rect">
            <a:avLst/>
          </a:prstGeom>
          <a:noFill/>
          <a:ln>
            <a:noFill/>
          </a:ln>
        </p:spPr>
      </p:pic>
    </p:spTree>
    <p:extLst>
      <p:ext uri="{BB962C8B-B14F-4D97-AF65-F5344CB8AC3E}">
        <p14:creationId xmlns:p14="http://schemas.microsoft.com/office/powerpoint/2010/main" val="105531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Team After Action Review</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075135" y="1241910"/>
            <a:ext cx="9671309" cy="4688814"/>
          </a:xfrm>
        </p:spPr>
        <p:txBody>
          <a:bodyPr>
            <a:normAutofit fontScale="25000" lnSpcReduction="20000"/>
          </a:bodyPr>
          <a:lstStyle/>
          <a:p>
            <a:pPr marL="596900" lvl="1" indent="0">
              <a:lnSpc>
                <a:spcPct val="110000"/>
              </a:lnSpc>
              <a:spcBef>
                <a:spcPts val="1000"/>
              </a:spcBef>
              <a:buClr>
                <a:schemeClr val="accent3"/>
              </a:buClr>
              <a:buSzPts val="1400"/>
              <a:buNone/>
            </a:pPr>
            <a:r>
              <a:rPr lang="en-US" sz="7200" dirty="0">
                <a:latin typeface="Ink Free" panose="03080402000500000000" pitchFamily="66" charset="0"/>
              </a:rPr>
              <a:t>Facilitators assigned to each team will lead the teams in an after-action review with a focus on teamwork. Participants will refer to the teamwork definitions shown on the available reference card.</a:t>
            </a:r>
          </a:p>
          <a:p>
            <a:pPr marL="596900" lvl="1" indent="0">
              <a:lnSpc>
                <a:spcPct val="110000"/>
              </a:lnSpc>
              <a:spcBef>
                <a:spcPts val="1000"/>
              </a:spcBef>
              <a:buClr>
                <a:schemeClr val="accent3"/>
              </a:buClr>
              <a:buSzPts val="1400"/>
              <a:buNone/>
            </a:pPr>
            <a:endParaRPr lang="en-US" sz="7200" dirty="0">
              <a:latin typeface="Ink Free" panose="03080402000500000000" pitchFamily="66" charset="0"/>
            </a:endParaRPr>
          </a:p>
          <a:p>
            <a:pPr marL="596900" lvl="1" indent="0">
              <a:lnSpc>
                <a:spcPct val="110000"/>
              </a:lnSpc>
              <a:spcBef>
                <a:spcPts val="1000"/>
              </a:spcBef>
              <a:buClr>
                <a:schemeClr val="accent3"/>
              </a:buClr>
              <a:buSzPts val="1400"/>
              <a:buNone/>
            </a:pPr>
            <a:r>
              <a:rPr lang="en-US" sz="7200" dirty="0">
                <a:latin typeface="Ink Free" panose="03080402000500000000" pitchFamily="66" charset="0"/>
              </a:rPr>
              <a:t>Participants will be encouraged to:</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Establish the critical event timeline of the game rounds.</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What emotional choices affected the logical decisions on resources.</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Identify trigger events that challenged the team.</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Talk about how they addressed the challenge.</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Talk about other solutions and describe how they could impact the mission.</a:t>
            </a:r>
          </a:p>
          <a:p>
            <a:pPr marL="1454150" lvl="1" indent="-857250">
              <a:lnSpc>
                <a:spcPct val="110000"/>
              </a:lnSpc>
              <a:spcBef>
                <a:spcPts val="1000"/>
              </a:spcBef>
              <a:buClr>
                <a:schemeClr val="accent3"/>
              </a:buClr>
              <a:buSzPts val="1400"/>
            </a:pPr>
            <a:r>
              <a:rPr lang="en-US" sz="7200" dirty="0">
                <a:latin typeface="Ink Free" panose="03080402000500000000" pitchFamily="66" charset="0"/>
              </a:rPr>
              <a:t>Identify performance goals for sustainment and improvements they would set if they were to engage in another round of play.</a:t>
            </a:r>
          </a:p>
          <a:p>
            <a:pPr marL="596900" lvl="1" indent="0">
              <a:lnSpc>
                <a:spcPct val="110000"/>
              </a:lnSpc>
              <a:spcBef>
                <a:spcPts val="1000"/>
              </a:spcBef>
              <a:buClr>
                <a:schemeClr val="accent3"/>
              </a:buClr>
              <a:buSzPts val="1400"/>
              <a:buNone/>
            </a:pPr>
            <a:endParaRPr lang="en-US" sz="7200" dirty="0">
              <a:latin typeface="Ink Free" panose="03080402000500000000" pitchFamily="66" charset="0"/>
            </a:endParaRPr>
          </a:p>
          <a:p>
            <a:pPr marL="596900" lvl="1" indent="0">
              <a:lnSpc>
                <a:spcPct val="110000"/>
              </a:lnSpc>
              <a:spcBef>
                <a:spcPts val="1000"/>
              </a:spcBef>
              <a:buClr>
                <a:schemeClr val="accent3"/>
              </a:buClr>
              <a:buSzPts val="1400"/>
              <a:buNone/>
            </a:pPr>
            <a:r>
              <a:rPr lang="en-US" sz="7200" dirty="0">
                <a:latin typeface="Ink Free" panose="03080402000500000000" pitchFamily="66" charset="0"/>
              </a:rPr>
              <a:t>Following individual AARs, each team will be asked to share their AAR lessons learned with the other teams.</a:t>
            </a:r>
          </a:p>
          <a:p>
            <a:endParaRPr lang="en-US" dirty="0"/>
          </a:p>
        </p:txBody>
      </p:sp>
      <p:pic>
        <p:nvPicPr>
          <p:cNvPr id="7" name="Google Shape;2079;p45">
            <a:extLst>
              <a:ext uri="{FF2B5EF4-FFF2-40B4-BE49-F238E27FC236}">
                <a16:creationId xmlns:a16="http://schemas.microsoft.com/office/drawing/2014/main" id="{184076D7-3A3F-6CEE-D8C8-7B252445B5D7}"/>
              </a:ext>
            </a:extLst>
          </p:cNvPr>
          <p:cNvPicPr preferRelativeResize="0"/>
          <p:nvPr/>
        </p:nvPicPr>
        <p:blipFill>
          <a:blip r:embed="rId2">
            <a:alphaModFix/>
          </a:blip>
          <a:stretch>
            <a:fillRect/>
          </a:stretch>
        </p:blipFill>
        <p:spPr>
          <a:xfrm>
            <a:off x="10283767" y="2309480"/>
            <a:ext cx="1136902" cy="2542437"/>
          </a:xfrm>
          <a:prstGeom prst="rect">
            <a:avLst/>
          </a:prstGeom>
          <a:noFill/>
          <a:ln>
            <a:noFill/>
          </a:ln>
        </p:spPr>
      </p:pic>
    </p:spTree>
    <p:extLst>
      <p:ext uri="{BB962C8B-B14F-4D97-AF65-F5344CB8AC3E}">
        <p14:creationId xmlns:p14="http://schemas.microsoft.com/office/powerpoint/2010/main" val="94284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Whole Group After Action Review</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331167" y="1525374"/>
            <a:ext cx="9671309" cy="4688814"/>
          </a:xfrm>
        </p:spPr>
        <p:txBody>
          <a:bodyPr>
            <a:normAutofit fontScale="47500" lnSpcReduction="20000"/>
          </a:bodyPr>
          <a:lstStyle/>
          <a:p>
            <a:pPr marL="0" indent="0">
              <a:lnSpc>
                <a:spcPct val="110000"/>
              </a:lnSpc>
              <a:buClr>
                <a:schemeClr val="accent3"/>
              </a:buClr>
              <a:buSzPts val="1400"/>
              <a:buNone/>
            </a:pPr>
            <a:r>
              <a:rPr lang="en-US" sz="5400" dirty="0">
                <a:latin typeface="Ink Free" panose="03080402000500000000" pitchFamily="66" charset="0"/>
              </a:rPr>
              <a:t>The entire group will join together for an after-action review to discuss how inter-location interaction went:</a:t>
            </a:r>
          </a:p>
          <a:p>
            <a:pPr marL="285750" lvl="1" indent="-285750">
              <a:lnSpc>
                <a:spcPct val="110000"/>
              </a:lnSpc>
              <a:spcBef>
                <a:spcPts val="1000"/>
              </a:spcBef>
              <a:buClr>
                <a:schemeClr val="accent3"/>
              </a:buClr>
              <a:buSzPts val="1400"/>
              <a:buFont typeface="Arial" panose="020B0604020202020204" pitchFamily="34" charset="0"/>
              <a:buChar char="•"/>
            </a:pPr>
            <a:r>
              <a:rPr lang="en-US" sz="5200" dirty="0">
                <a:latin typeface="Ink Free" panose="03080402000500000000" pitchFamily="66" charset="0"/>
              </a:rPr>
              <a:t>Did teams negotiate, cooperate, dominate?</a:t>
            </a:r>
          </a:p>
          <a:p>
            <a:pPr marL="285750" lvl="1" indent="-285750">
              <a:lnSpc>
                <a:spcPct val="110000"/>
              </a:lnSpc>
              <a:spcBef>
                <a:spcPts val="1000"/>
              </a:spcBef>
              <a:buClr>
                <a:schemeClr val="accent3"/>
              </a:buClr>
              <a:buSzPts val="1400"/>
              <a:buFont typeface="Arial" panose="020B0604020202020204" pitchFamily="34" charset="0"/>
              <a:buChar char="•"/>
            </a:pPr>
            <a:r>
              <a:rPr lang="en-US" sz="5200" dirty="0">
                <a:latin typeface="Ink Free" panose="03080402000500000000" pitchFamily="66" charset="0"/>
              </a:rPr>
              <a:t>Did they establish further stability for their location?</a:t>
            </a:r>
          </a:p>
          <a:p>
            <a:pPr marL="285750" lvl="1" indent="-285750">
              <a:lnSpc>
                <a:spcPct val="110000"/>
              </a:lnSpc>
              <a:spcBef>
                <a:spcPts val="1000"/>
              </a:spcBef>
              <a:buClr>
                <a:schemeClr val="accent3"/>
              </a:buClr>
              <a:buSzPts val="1400"/>
              <a:buFont typeface="Arial" panose="020B0604020202020204" pitchFamily="34" charset="0"/>
              <a:buChar char="•"/>
            </a:pPr>
            <a:r>
              <a:rPr lang="en-US" sz="5200" dirty="0">
                <a:latin typeface="Ink Free" panose="03080402000500000000" pitchFamily="66" charset="0"/>
              </a:rPr>
              <a:t>What conflict arose?</a:t>
            </a:r>
          </a:p>
          <a:p>
            <a:pPr marL="285750" lvl="1" indent="-285750">
              <a:lnSpc>
                <a:spcPct val="110000"/>
              </a:lnSpc>
              <a:spcBef>
                <a:spcPts val="1000"/>
              </a:spcBef>
              <a:buClr>
                <a:schemeClr val="accent3"/>
              </a:buClr>
              <a:buSzPts val="1400"/>
              <a:buFont typeface="Arial" panose="020B0604020202020204" pitchFamily="34" charset="0"/>
              <a:buChar char="•"/>
            </a:pPr>
            <a:r>
              <a:rPr lang="en-US" sz="5200" dirty="0">
                <a:latin typeface="Ink Free" panose="03080402000500000000" pitchFamily="66" charset="0"/>
              </a:rPr>
              <a:t>How was it resolved, if it was resolved?</a:t>
            </a:r>
          </a:p>
          <a:p>
            <a:pPr marL="285750" lvl="1" indent="-285750">
              <a:lnSpc>
                <a:spcPct val="110000"/>
              </a:lnSpc>
              <a:spcBef>
                <a:spcPts val="1000"/>
              </a:spcBef>
              <a:buClr>
                <a:schemeClr val="accent3"/>
              </a:buClr>
              <a:buSzPts val="1400"/>
              <a:buFont typeface="Arial" panose="020B0604020202020204" pitchFamily="34" charset="0"/>
              <a:buChar char="•"/>
            </a:pPr>
            <a:r>
              <a:rPr lang="en-US" sz="5200" dirty="0">
                <a:latin typeface="Ink Free" panose="03080402000500000000" pitchFamily="66" charset="0"/>
              </a:rPr>
              <a:t>How can this experience be generalized to your life/work?</a:t>
            </a:r>
          </a:p>
          <a:p>
            <a:pPr marL="285750" lvl="1" indent="-285750">
              <a:lnSpc>
                <a:spcPct val="110000"/>
              </a:lnSpc>
              <a:spcBef>
                <a:spcPts val="1000"/>
              </a:spcBef>
              <a:buClr>
                <a:schemeClr val="accent3"/>
              </a:buClr>
              <a:buSzPts val="1400"/>
              <a:buFont typeface="Arial" panose="020B0604020202020204" pitchFamily="34" charset="0"/>
              <a:buChar char="Ø"/>
            </a:pPr>
            <a:endParaRPr lang="en-US" sz="5200" dirty="0">
              <a:latin typeface="Ink Free" panose="03080402000500000000" pitchFamily="66" charset="0"/>
            </a:endParaRPr>
          </a:p>
          <a:p>
            <a:pPr marL="57150" indent="0">
              <a:lnSpc>
                <a:spcPct val="110000"/>
              </a:lnSpc>
              <a:buClr>
                <a:schemeClr val="accent3"/>
              </a:buClr>
              <a:buSzPts val="1400"/>
              <a:buNone/>
            </a:pPr>
            <a:r>
              <a:rPr lang="en-US" sz="5400" dirty="0">
                <a:latin typeface="Ink Free" panose="03080402000500000000" pitchFamily="66" charset="0"/>
              </a:rPr>
              <a:t>Following individual AARs, each Individual will be asked to complete end of game surveys.</a:t>
            </a:r>
          </a:p>
          <a:p>
            <a:endParaRPr lang="en-US" dirty="0"/>
          </a:p>
        </p:txBody>
      </p:sp>
      <p:pic>
        <p:nvPicPr>
          <p:cNvPr id="6" name="Google Shape;1495;p26">
            <a:extLst>
              <a:ext uri="{FF2B5EF4-FFF2-40B4-BE49-F238E27FC236}">
                <a16:creationId xmlns:a16="http://schemas.microsoft.com/office/drawing/2014/main" id="{3A075B49-A06A-F5F9-C167-E9333F0C6C27}"/>
              </a:ext>
            </a:extLst>
          </p:cNvPr>
          <p:cNvPicPr preferRelativeResize="0"/>
          <p:nvPr/>
        </p:nvPicPr>
        <p:blipFill>
          <a:blip r:embed="rId2">
            <a:alphaModFix/>
          </a:blip>
          <a:stretch>
            <a:fillRect/>
          </a:stretch>
        </p:blipFill>
        <p:spPr>
          <a:xfrm>
            <a:off x="10114836" y="2246782"/>
            <a:ext cx="670747" cy="2364436"/>
          </a:xfrm>
          <a:prstGeom prst="rect">
            <a:avLst/>
          </a:prstGeom>
          <a:noFill/>
          <a:ln>
            <a:noFill/>
          </a:ln>
        </p:spPr>
      </p:pic>
    </p:spTree>
    <p:extLst>
      <p:ext uri="{BB962C8B-B14F-4D97-AF65-F5344CB8AC3E}">
        <p14:creationId xmlns:p14="http://schemas.microsoft.com/office/powerpoint/2010/main" val="71113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Game After Action Review</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331167" y="1525374"/>
            <a:ext cx="9671309" cy="4688814"/>
          </a:xfrm>
        </p:spPr>
        <p:txBody>
          <a:bodyPr>
            <a:normAutofit/>
          </a:bodyPr>
          <a:lstStyle/>
          <a:p>
            <a:pPr marL="0" indent="0">
              <a:lnSpc>
                <a:spcPct val="110000"/>
              </a:lnSpc>
              <a:buClr>
                <a:schemeClr val="accent3"/>
              </a:buClr>
              <a:buSzPts val="1400"/>
              <a:buNone/>
            </a:pPr>
            <a:r>
              <a:rPr lang="en-US" sz="3600" dirty="0">
                <a:latin typeface="Ink Free" panose="03080402000500000000" pitchFamily="66" charset="0"/>
              </a:rPr>
              <a:t>Now we’d like to know how we can improve the game for next year</a:t>
            </a:r>
          </a:p>
          <a:p>
            <a:pPr lvl="1">
              <a:lnSpc>
                <a:spcPct val="110000"/>
              </a:lnSpc>
              <a:buClr>
                <a:schemeClr val="accent3"/>
              </a:buClr>
              <a:buSzPts val="1400"/>
            </a:pPr>
            <a:r>
              <a:rPr lang="en-US" sz="3200" dirty="0">
                <a:latin typeface="Ink Free" panose="03080402000500000000" pitchFamily="66" charset="0"/>
              </a:rPr>
              <a:t>Was the game engaging?</a:t>
            </a:r>
          </a:p>
          <a:p>
            <a:pPr lvl="1">
              <a:lnSpc>
                <a:spcPct val="110000"/>
              </a:lnSpc>
              <a:buClr>
                <a:schemeClr val="accent3"/>
              </a:buClr>
              <a:buSzPts val="1400"/>
            </a:pPr>
            <a:r>
              <a:rPr lang="en-US" sz="3200" dirty="0">
                <a:latin typeface="Ink Free" panose="03080402000500000000" pitchFamily="66" charset="0"/>
              </a:rPr>
              <a:t>Were you challenged?</a:t>
            </a:r>
          </a:p>
          <a:p>
            <a:pPr lvl="1">
              <a:lnSpc>
                <a:spcPct val="110000"/>
              </a:lnSpc>
              <a:buClr>
                <a:schemeClr val="accent3"/>
              </a:buClr>
              <a:buSzPts val="1400"/>
            </a:pPr>
            <a:r>
              <a:rPr lang="en-US" sz="3200" dirty="0">
                <a:latin typeface="Ink Free" panose="03080402000500000000" pitchFamily="66" charset="0"/>
              </a:rPr>
              <a:t>What was most frustrating?</a:t>
            </a:r>
          </a:p>
          <a:p>
            <a:pPr lvl="1">
              <a:lnSpc>
                <a:spcPct val="110000"/>
              </a:lnSpc>
              <a:buClr>
                <a:schemeClr val="accent3"/>
              </a:buClr>
              <a:buSzPts val="1400"/>
            </a:pPr>
            <a:r>
              <a:rPr lang="en-US" sz="3200" dirty="0">
                <a:latin typeface="Ink Free" panose="03080402000500000000" pitchFamily="66" charset="0"/>
              </a:rPr>
              <a:t>What gave the greatest sense of achievement?</a:t>
            </a:r>
          </a:p>
          <a:p>
            <a:endParaRPr lang="en-US" dirty="0"/>
          </a:p>
        </p:txBody>
      </p:sp>
      <p:pic>
        <p:nvPicPr>
          <p:cNvPr id="10" name="Google Shape;2106;p46">
            <a:extLst>
              <a:ext uri="{FF2B5EF4-FFF2-40B4-BE49-F238E27FC236}">
                <a16:creationId xmlns:a16="http://schemas.microsoft.com/office/drawing/2014/main" id="{4116B335-7D27-63E1-8595-F724BD84D5B3}"/>
              </a:ext>
            </a:extLst>
          </p:cNvPr>
          <p:cNvPicPr preferRelativeResize="0"/>
          <p:nvPr/>
        </p:nvPicPr>
        <p:blipFill rotWithShape="1">
          <a:blip r:embed="rId2">
            <a:alphaModFix/>
          </a:blip>
          <a:srcRect t="119" b="119"/>
          <a:stretch/>
        </p:blipFill>
        <p:spPr>
          <a:xfrm>
            <a:off x="10344070" y="2047194"/>
            <a:ext cx="1033484" cy="2032296"/>
          </a:xfrm>
          <a:prstGeom prst="rect">
            <a:avLst/>
          </a:prstGeom>
          <a:noFill/>
          <a:ln>
            <a:noFill/>
          </a:ln>
        </p:spPr>
      </p:pic>
    </p:spTree>
    <p:extLst>
      <p:ext uri="{BB962C8B-B14F-4D97-AF65-F5344CB8AC3E}">
        <p14:creationId xmlns:p14="http://schemas.microsoft.com/office/powerpoint/2010/main" val="309721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Participant Takeaways</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480457" y="1301439"/>
            <a:ext cx="9671309" cy="4688814"/>
          </a:xfrm>
        </p:spPr>
        <p:txBody>
          <a:bodyPr>
            <a:normAutofit fontScale="25000" lnSpcReduction="20000"/>
          </a:bodyPr>
          <a:lstStyle/>
          <a:p>
            <a:pPr marL="57150" indent="0">
              <a:lnSpc>
                <a:spcPct val="130000"/>
              </a:lnSpc>
              <a:buClr>
                <a:schemeClr val="accent3"/>
              </a:buClr>
              <a:buSzPts val="1400"/>
              <a:buNone/>
            </a:pPr>
            <a:r>
              <a:rPr lang="en-US" sz="9600" dirty="0">
                <a:latin typeface="Ink Free" panose="03080402000500000000" pitchFamily="66" charset="0"/>
              </a:rPr>
              <a:t>Participants should:</a:t>
            </a:r>
          </a:p>
          <a:p>
            <a:pPr indent="-171450">
              <a:lnSpc>
                <a:spcPct val="130000"/>
              </a:lnSpc>
              <a:buClr>
                <a:schemeClr val="accent3"/>
              </a:buClr>
              <a:buSzPts val="1400"/>
            </a:pPr>
            <a:endParaRPr lang="en-US" sz="3200" dirty="0">
              <a:latin typeface="Ink Free" panose="03080402000500000000" pitchFamily="66" charset="0"/>
            </a:endParaRPr>
          </a:p>
          <a:p>
            <a:pPr marL="285750" indent="-285750">
              <a:lnSpc>
                <a:spcPct val="130000"/>
              </a:lnSpc>
              <a:buClr>
                <a:schemeClr val="accent3"/>
              </a:buClr>
              <a:buSzPts val="1400"/>
              <a:buFont typeface="Arial" panose="020B0604020202020204" pitchFamily="34" charset="0"/>
              <a:buChar char="•"/>
            </a:pPr>
            <a:r>
              <a:rPr lang="en-US" sz="9600" dirty="0">
                <a:latin typeface="Ink Free" panose="03080402000500000000" pitchFamily="66" charset="0"/>
              </a:rPr>
              <a:t>Understand the 4 dimensions of teamwork and how it has an impact on team processes including day-to-day operations, 1:1 feedback, team performance evaluations.</a:t>
            </a:r>
          </a:p>
          <a:p>
            <a:pPr marL="285750" indent="-285750">
              <a:lnSpc>
                <a:spcPct val="130000"/>
              </a:lnSpc>
              <a:buClr>
                <a:schemeClr val="accent3"/>
              </a:buClr>
              <a:buSzPts val="1400"/>
              <a:buFont typeface="Arial" panose="020B0604020202020204" pitchFamily="34" charset="0"/>
              <a:buChar char="•"/>
            </a:pPr>
            <a:endParaRPr lang="en-US" sz="4400" dirty="0">
              <a:latin typeface="Ink Free" panose="03080402000500000000" pitchFamily="66" charset="0"/>
            </a:endParaRPr>
          </a:p>
          <a:p>
            <a:pPr marL="285750" indent="-285750">
              <a:lnSpc>
                <a:spcPct val="130000"/>
              </a:lnSpc>
              <a:buClr>
                <a:schemeClr val="accent3"/>
              </a:buClr>
              <a:buSzPts val="1400"/>
              <a:buFont typeface="Arial" panose="020B0604020202020204" pitchFamily="34" charset="0"/>
              <a:buChar char="•"/>
            </a:pPr>
            <a:r>
              <a:rPr lang="en-US" sz="9600" dirty="0">
                <a:latin typeface="Ink Free" panose="03080402000500000000" pitchFamily="66" charset="0"/>
              </a:rPr>
              <a:t>Understand how team development increases the number of teammates contributing and creates an environment where coaching and self-correction is encouraged. </a:t>
            </a:r>
          </a:p>
          <a:p>
            <a:pPr marL="285750" indent="-285750">
              <a:lnSpc>
                <a:spcPct val="130000"/>
              </a:lnSpc>
              <a:buClr>
                <a:schemeClr val="accent3"/>
              </a:buClr>
              <a:buSzPts val="1400"/>
              <a:buFont typeface="Arial" panose="020B0604020202020204" pitchFamily="34" charset="0"/>
              <a:buChar char="•"/>
            </a:pPr>
            <a:endParaRPr lang="en-US" sz="4400" dirty="0">
              <a:latin typeface="Ink Free" panose="03080402000500000000" pitchFamily="66" charset="0"/>
            </a:endParaRPr>
          </a:p>
          <a:p>
            <a:pPr marL="285750" indent="-285750">
              <a:lnSpc>
                <a:spcPct val="130000"/>
              </a:lnSpc>
              <a:buClr>
                <a:schemeClr val="accent3"/>
              </a:buClr>
              <a:buSzPts val="1400"/>
              <a:buFont typeface="Arial" panose="020B0604020202020204" pitchFamily="34" charset="0"/>
              <a:buChar char="•"/>
            </a:pPr>
            <a:r>
              <a:rPr lang="en-US" sz="9600" dirty="0">
                <a:latin typeface="Ink Free" panose="03080402000500000000" pitchFamily="66" charset="0"/>
              </a:rPr>
              <a:t>Understand how to conduct an After-Action Review that focuses on improving teamwork using team-self correction.</a:t>
            </a:r>
          </a:p>
          <a:p>
            <a:endParaRPr lang="en-US" dirty="0"/>
          </a:p>
        </p:txBody>
      </p:sp>
      <p:pic>
        <p:nvPicPr>
          <p:cNvPr id="6" name="Google Shape;1495;p26">
            <a:extLst>
              <a:ext uri="{FF2B5EF4-FFF2-40B4-BE49-F238E27FC236}">
                <a16:creationId xmlns:a16="http://schemas.microsoft.com/office/drawing/2014/main" id="{3A075B49-A06A-F5F9-C167-E9333F0C6C27}"/>
              </a:ext>
            </a:extLst>
          </p:cNvPr>
          <p:cNvPicPr preferRelativeResize="0"/>
          <p:nvPr/>
        </p:nvPicPr>
        <p:blipFill>
          <a:blip r:embed="rId2">
            <a:alphaModFix/>
          </a:blip>
          <a:stretch>
            <a:fillRect/>
          </a:stretch>
        </p:blipFill>
        <p:spPr>
          <a:xfrm>
            <a:off x="253696" y="2761414"/>
            <a:ext cx="670747" cy="2364436"/>
          </a:xfrm>
          <a:prstGeom prst="rect">
            <a:avLst/>
          </a:prstGeom>
          <a:noFill/>
          <a:ln>
            <a:noFill/>
          </a:ln>
        </p:spPr>
      </p:pic>
    </p:spTree>
    <p:extLst>
      <p:ext uri="{BB962C8B-B14F-4D97-AF65-F5344CB8AC3E}">
        <p14:creationId xmlns:p14="http://schemas.microsoft.com/office/powerpoint/2010/main" val="353780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Do you have any questions?</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141009" y="3963661"/>
            <a:ext cx="9671309" cy="1162189"/>
          </a:xfrm>
        </p:spPr>
        <p:txBody>
          <a:bodyPr>
            <a:normAutofit/>
          </a:bodyPr>
          <a:lstStyle/>
          <a:p>
            <a:pPr marL="0" indent="0" algn="ctr">
              <a:buNone/>
            </a:pPr>
            <a:r>
              <a:rPr lang="en-US" sz="3600" dirty="0">
                <a:latin typeface="Ink Free" panose="03080402000500000000" pitchFamily="66" charset="0"/>
              </a:rPr>
              <a:t>Thank you for your participation</a:t>
            </a:r>
          </a:p>
        </p:txBody>
      </p:sp>
      <p:sp>
        <p:nvSpPr>
          <p:cNvPr id="5" name="Rectangle 4">
            <a:extLst>
              <a:ext uri="{FF2B5EF4-FFF2-40B4-BE49-F238E27FC236}">
                <a16:creationId xmlns:a16="http://schemas.microsoft.com/office/drawing/2014/main" id="{ACD2B4B8-9417-E2F2-F006-6863F5E45CF1}"/>
              </a:ext>
            </a:extLst>
          </p:cNvPr>
          <p:cNvSpPr/>
          <p:nvPr/>
        </p:nvSpPr>
        <p:spPr>
          <a:xfrm>
            <a:off x="7671816" y="5106083"/>
            <a:ext cx="4242442" cy="10772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EE055B-EF34-B4C7-93FE-3C1DEBE78322}"/>
              </a:ext>
            </a:extLst>
          </p:cNvPr>
          <p:cNvSpPr txBox="1"/>
          <p:nvPr/>
        </p:nvSpPr>
        <p:spPr>
          <a:xfrm>
            <a:off x="7594559" y="5106083"/>
            <a:ext cx="4242442" cy="1077218"/>
          </a:xfrm>
          <a:prstGeom prst="rect">
            <a:avLst/>
          </a:prstGeom>
          <a:noFill/>
        </p:spPr>
        <p:txBody>
          <a:bodyPr wrap="square" rtlCol="0">
            <a:spAutoFit/>
          </a:bodyPr>
          <a:lstStyle/>
          <a:p>
            <a:pPr algn="ctr"/>
            <a:r>
              <a:rPr lang="en-US" sz="1600" dirty="0">
                <a:solidFill>
                  <a:schemeClr val="bg2"/>
                </a:solidFill>
              </a:rPr>
              <a:t>Credits:  This presentation template was created by </a:t>
            </a:r>
            <a:r>
              <a:rPr lang="en-US" sz="1600" dirty="0" err="1">
                <a:solidFill>
                  <a:schemeClr val="bg2"/>
                </a:solidFill>
              </a:rPr>
              <a:t>Slidesgo</a:t>
            </a:r>
            <a:r>
              <a:rPr lang="en-US" sz="1600" dirty="0">
                <a:solidFill>
                  <a:schemeClr val="bg2"/>
                </a:solidFill>
              </a:rPr>
              <a:t>, including icons by </a:t>
            </a:r>
            <a:r>
              <a:rPr lang="en-US" sz="1600" dirty="0" err="1">
                <a:solidFill>
                  <a:schemeClr val="bg2"/>
                </a:solidFill>
              </a:rPr>
              <a:t>Flaticon</a:t>
            </a:r>
            <a:r>
              <a:rPr lang="en-US" sz="1600" dirty="0">
                <a:solidFill>
                  <a:schemeClr val="bg2"/>
                </a:solidFill>
              </a:rPr>
              <a:t>, and infographics &amp; images by </a:t>
            </a:r>
            <a:r>
              <a:rPr lang="en-US" sz="1600" dirty="0" err="1">
                <a:solidFill>
                  <a:schemeClr val="bg2"/>
                </a:solidFill>
              </a:rPr>
              <a:t>Freepik</a:t>
            </a:r>
            <a:r>
              <a:rPr lang="en-US" sz="1600" dirty="0">
                <a:solidFill>
                  <a:schemeClr val="bg2"/>
                </a:solidFill>
              </a:rPr>
              <a:t>.</a:t>
            </a:r>
          </a:p>
        </p:txBody>
      </p:sp>
      <p:pic>
        <p:nvPicPr>
          <p:cNvPr id="9" name="Google Shape;2079;p45">
            <a:extLst>
              <a:ext uri="{FF2B5EF4-FFF2-40B4-BE49-F238E27FC236}">
                <a16:creationId xmlns:a16="http://schemas.microsoft.com/office/drawing/2014/main" id="{C8BAD081-435F-60E6-993A-6CC7F2C02BF6}"/>
              </a:ext>
            </a:extLst>
          </p:cNvPr>
          <p:cNvPicPr preferRelativeResize="0"/>
          <p:nvPr/>
        </p:nvPicPr>
        <p:blipFill>
          <a:blip r:embed="rId2">
            <a:alphaModFix/>
          </a:blip>
          <a:stretch>
            <a:fillRect/>
          </a:stretch>
        </p:blipFill>
        <p:spPr>
          <a:xfrm>
            <a:off x="1083983" y="2416088"/>
            <a:ext cx="1006074" cy="2709761"/>
          </a:xfrm>
          <a:prstGeom prst="rect">
            <a:avLst/>
          </a:prstGeom>
          <a:noFill/>
          <a:ln>
            <a:noFill/>
          </a:ln>
        </p:spPr>
      </p:pic>
    </p:spTree>
    <p:extLst>
      <p:ext uri="{BB962C8B-B14F-4D97-AF65-F5344CB8AC3E}">
        <p14:creationId xmlns:p14="http://schemas.microsoft.com/office/powerpoint/2010/main" val="42580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Welcome</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lnSpcReduction="10000"/>
          </a:bodyPr>
          <a:lstStyle/>
          <a:p>
            <a:pPr>
              <a:lnSpc>
                <a:spcPct val="90000"/>
              </a:lnSpc>
            </a:pPr>
            <a:r>
              <a:rPr lang="en-US" sz="2000" dirty="0">
                <a:latin typeface="Ink Free" panose="03080402000500000000" pitchFamily="66" charset="0"/>
              </a:rPr>
              <a:t>Welcome to From the Last of Us to the First of Us: Rebuilding after a Zombie Crisis.  You are participating in the second year of an exercise that simulates a post-crisis timeline.  </a:t>
            </a:r>
          </a:p>
          <a:p>
            <a:pPr>
              <a:lnSpc>
                <a:spcPct val="90000"/>
              </a:lnSpc>
            </a:pPr>
            <a:endParaRPr lang="en-US" sz="2000" dirty="0">
              <a:latin typeface="Ink Free" panose="03080402000500000000" pitchFamily="66" charset="0"/>
            </a:endParaRPr>
          </a:p>
          <a:p>
            <a:pPr>
              <a:lnSpc>
                <a:spcPct val="90000"/>
              </a:lnSpc>
            </a:pPr>
            <a:r>
              <a:rPr lang="en-US" sz="2000" dirty="0">
                <a:latin typeface="Ink Free" panose="03080402000500000000" pitchFamily="66" charset="0"/>
              </a:rPr>
              <a:t>This is an interdisciplinary exploration of how a civilized society might thrive, or fail to survive, after an infrastructure collapse. </a:t>
            </a:r>
          </a:p>
          <a:p>
            <a:pPr>
              <a:lnSpc>
                <a:spcPct val="90000"/>
              </a:lnSpc>
            </a:pPr>
            <a:endParaRPr lang="en-US" sz="2000" dirty="0">
              <a:latin typeface="Ink Free" panose="03080402000500000000" pitchFamily="66" charset="0"/>
            </a:endParaRPr>
          </a:p>
          <a:p>
            <a:pPr>
              <a:lnSpc>
                <a:spcPct val="90000"/>
              </a:lnSpc>
            </a:pPr>
            <a:r>
              <a:rPr lang="en-US" sz="2000" dirty="0">
                <a:latin typeface="Ink Free" panose="03080402000500000000" pitchFamily="66" charset="0"/>
              </a:rPr>
              <a:t>While the scenario uses metaphor for engagement, it is inspired by a combination of real-world events involving public health, national security, and public resources (e.g., transportation, supply chain, cyber/information). </a:t>
            </a:r>
          </a:p>
          <a:p>
            <a:pPr>
              <a:lnSpc>
                <a:spcPct val="90000"/>
              </a:lnSpc>
            </a:pPr>
            <a:endParaRPr lang="en-US" sz="2000" dirty="0">
              <a:latin typeface="Ink Free" panose="03080402000500000000" pitchFamily="66" charset="0"/>
            </a:endParaRPr>
          </a:p>
          <a:p>
            <a:pPr>
              <a:lnSpc>
                <a:spcPct val="90000"/>
              </a:lnSpc>
            </a:pPr>
            <a:r>
              <a:rPr lang="en-US" sz="2000" dirty="0">
                <a:latin typeface="Ink Free" panose="03080402000500000000" pitchFamily="66" charset="0"/>
              </a:rPr>
              <a:t>Last year, your goal was to survive at an individual level and you lived from day to day.  This year, your location has achieved a steady state of food/water/safety to survive but you aren’t out of the woods yet.  Zombies are still a threat, but they aren’t the only threat.  This year, each play cycle represents a week.</a:t>
            </a:r>
          </a:p>
          <a:p>
            <a:endParaRPr lang="en-US" dirty="0"/>
          </a:p>
        </p:txBody>
      </p:sp>
      <p:pic>
        <p:nvPicPr>
          <p:cNvPr id="6" name="Google Shape;1495;p26">
            <a:extLst>
              <a:ext uri="{FF2B5EF4-FFF2-40B4-BE49-F238E27FC236}">
                <a16:creationId xmlns:a16="http://schemas.microsoft.com/office/drawing/2014/main" id="{3A075B49-A06A-F5F9-C167-E9333F0C6C27}"/>
              </a:ext>
            </a:extLst>
          </p:cNvPr>
          <p:cNvPicPr preferRelativeResize="0"/>
          <p:nvPr/>
        </p:nvPicPr>
        <p:blipFill>
          <a:blip r:embed="rId2">
            <a:alphaModFix/>
          </a:blip>
          <a:stretch>
            <a:fillRect/>
          </a:stretch>
        </p:blipFill>
        <p:spPr>
          <a:xfrm>
            <a:off x="253696" y="2761414"/>
            <a:ext cx="670747" cy="2364436"/>
          </a:xfrm>
          <a:prstGeom prst="rect">
            <a:avLst/>
          </a:prstGeom>
          <a:noFill/>
          <a:ln>
            <a:noFill/>
          </a:ln>
        </p:spPr>
      </p:pic>
    </p:spTree>
    <p:extLst>
      <p:ext uri="{BB962C8B-B14F-4D97-AF65-F5344CB8AC3E}">
        <p14:creationId xmlns:p14="http://schemas.microsoft.com/office/powerpoint/2010/main" val="47881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Backstory</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a:lnSpc>
                <a:spcPct val="90000"/>
              </a:lnSpc>
            </a:pPr>
            <a:r>
              <a:rPr lang="en-US" dirty="0">
                <a:latin typeface="Ink Free" panose="03080402000500000000" pitchFamily="66" charset="0"/>
              </a:rPr>
              <a:t>It’s 2024, and it has been a year since the collapse. There is still a zombie threat.  You are one of the managers of a small location that has strengths and weaknesses but has, so far, held up to the zombie crisis.</a:t>
            </a:r>
          </a:p>
          <a:p>
            <a:pPr>
              <a:lnSpc>
                <a:spcPct val="90000"/>
              </a:lnSpc>
            </a:pPr>
            <a:endParaRPr lang="en-US" dirty="0">
              <a:latin typeface="Ink Free" panose="03080402000500000000" pitchFamily="66" charset="0"/>
            </a:endParaRPr>
          </a:p>
          <a:p>
            <a:pPr>
              <a:lnSpc>
                <a:spcPct val="90000"/>
              </a:lnSpc>
            </a:pPr>
            <a:r>
              <a:rPr lang="en-US" dirty="0">
                <a:latin typeface="Ink Free" panose="03080402000500000000" pitchFamily="66" charset="0"/>
              </a:rPr>
              <a:t>We are faced with the challenge of navigating through this changed world. We only have so many resources with much to be done to ensure our continued safety and survival.  How you apply your resources can make or break the survival of your location.</a:t>
            </a:r>
          </a:p>
          <a:p>
            <a:pPr>
              <a:lnSpc>
                <a:spcPct val="90000"/>
              </a:lnSpc>
            </a:pPr>
            <a:endParaRPr lang="en-US" dirty="0">
              <a:latin typeface="Ink Free" panose="03080402000500000000" pitchFamily="66" charset="0"/>
            </a:endParaRPr>
          </a:p>
          <a:p>
            <a:pPr>
              <a:lnSpc>
                <a:spcPct val="90000"/>
              </a:lnSpc>
            </a:pPr>
            <a:r>
              <a:rPr lang="en-US" dirty="0">
                <a:latin typeface="Ink Free" panose="03080402000500000000" pitchFamily="66" charset="0"/>
              </a:rPr>
              <a:t>Just as in real-life, for any decision you make, there will be a reaction or consequence.  What will be your next decision?</a:t>
            </a:r>
          </a:p>
          <a:p>
            <a:endParaRPr lang="en-US" dirty="0"/>
          </a:p>
        </p:txBody>
      </p:sp>
      <p:grpSp>
        <p:nvGrpSpPr>
          <p:cNvPr id="4" name="Google Shape;1496;p26">
            <a:extLst>
              <a:ext uri="{FF2B5EF4-FFF2-40B4-BE49-F238E27FC236}">
                <a16:creationId xmlns:a16="http://schemas.microsoft.com/office/drawing/2014/main" id="{B3A1D525-86F8-5ACD-12DD-CC18C8BB2136}"/>
              </a:ext>
            </a:extLst>
          </p:cNvPr>
          <p:cNvGrpSpPr/>
          <p:nvPr/>
        </p:nvGrpSpPr>
        <p:grpSpPr>
          <a:xfrm>
            <a:off x="10749201" y="2491741"/>
            <a:ext cx="1192853" cy="4366259"/>
            <a:chOff x="2948809" y="2215788"/>
            <a:chExt cx="1192853" cy="4366259"/>
          </a:xfrm>
        </p:grpSpPr>
        <p:sp>
          <p:nvSpPr>
            <p:cNvPr id="5" name="Google Shape;1497;p26">
              <a:extLst>
                <a:ext uri="{FF2B5EF4-FFF2-40B4-BE49-F238E27FC236}">
                  <a16:creationId xmlns:a16="http://schemas.microsoft.com/office/drawing/2014/main" id="{3E83EC3E-EF8B-F378-1727-63835C9437EE}"/>
                </a:ext>
              </a:extLst>
            </p:cNvPr>
            <p:cNvSpPr/>
            <p:nvPr/>
          </p:nvSpPr>
          <p:spPr>
            <a:xfrm flipH="1">
              <a:off x="2948809" y="4392920"/>
              <a:ext cx="1184703" cy="2189127"/>
            </a:xfrm>
            <a:custGeom>
              <a:avLst/>
              <a:gdLst/>
              <a:ahLst/>
              <a:cxnLst/>
              <a:rect l="l" t="t" r="r" b="b"/>
              <a:pathLst>
                <a:path w="40375" h="74606" extrusionOk="0">
                  <a:moveTo>
                    <a:pt x="40226" y="21069"/>
                  </a:moveTo>
                  <a:cubicBezTo>
                    <a:pt x="40178" y="21307"/>
                    <a:pt x="40097" y="21537"/>
                    <a:pt x="39945" y="21736"/>
                  </a:cubicBezTo>
                  <a:cubicBezTo>
                    <a:pt x="40049" y="21742"/>
                    <a:pt x="40153" y="21742"/>
                    <a:pt x="40256" y="21742"/>
                  </a:cubicBezTo>
                  <a:lnTo>
                    <a:pt x="39597" y="23130"/>
                  </a:lnTo>
                  <a:cubicBezTo>
                    <a:pt x="39415" y="23125"/>
                    <a:pt x="39244" y="23119"/>
                    <a:pt x="39061" y="23100"/>
                  </a:cubicBezTo>
                  <a:cubicBezTo>
                    <a:pt x="38397" y="24917"/>
                    <a:pt x="37729" y="26735"/>
                    <a:pt x="37056" y="28550"/>
                  </a:cubicBezTo>
                  <a:lnTo>
                    <a:pt x="37056" y="28550"/>
                  </a:lnTo>
                  <a:cubicBezTo>
                    <a:pt x="36688" y="29552"/>
                    <a:pt x="36262" y="30539"/>
                    <a:pt x="35928" y="31552"/>
                  </a:cubicBezTo>
                  <a:cubicBezTo>
                    <a:pt x="35953" y="31560"/>
                    <a:pt x="35981" y="31566"/>
                    <a:pt x="36006" y="31569"/>
                  </a:cubicBezTo>
                  <a:cubicBezTo>
                    <a:pt x="35731" y="31760"/>
                    <a:pt x="35616" y="32228"/>
                    <a:pt x="35482" y="32520"/>
                  </a:cubicBezTo>
                  <a:cubicBezTo>
                    <a:pt x="35207" y="33154"/>
                    <a:pt x="34952" y="33793"/>
                    <a:pt x="34724" y="34447"/>
                  </a:cubicBezTo>
                  <a:cubicBezTo>
                    <a:pt x="34219" y="35872"/>
                    <a:pt x="33888" y="37367"/>
                    <a:pt x="33580" y="38849"/>
                  </a:cubicBezTo>
                  <a:lnTo>
                    <a:pt x="33580" y="38849"/>
                  </a:lnTo>
                  <a:cubicBezTo>
                    <a:pt x="33226" y="40574"/>
                    <a:pt x="32957" y="42319"/>
                    <a:pt x="32822" y="44075"/>
                  </a:cubicBezTo>
                  <a:cubicBezTo>
                    <a:pt x="32707" y="45660"/>
                    <a:pt x="32901" y="47203"/>
                    <a:pt x="32901" y="48774"/>
                  </a:cubicBezTo>
                  <a:lnTo>
                    <a:pt x="32901" y="48774"/>
                  </a:lnTo>
                  <a:cubicBezTo>
                    <a:pt x="33170" y="50794"/>
                    <a:pt x="34281" y="52690"/>
                    <a:pt x="34281" y="54743"/>
                  </a:cubicBezTo>
                  <a:cubicBezTo>
                    <a:pt x="34318" y="55633"/>
                    <a:pt x="34116" y="56780"/>
                    <a:pt x="33190" y="57176"/>
                  </a:cubicBezTo>
                  <a:cubicBezTo>
                    <a:pt x="33737" y="57451"/>
                    <a:pt x="34060" y="57658"/>
                    <a:pt x="34346" y="57077"/>
                  </a:cubicBezTo>
                  <a:cubicBezTo>
                    <a:pt x="34699" y="57288"/>
                    <a:pt x="35033" y="57526"/>
                    <a:pt x="35347" y="57793"/>
                  </a:cubicBezTo>
                  <a:cubicBezTo>
                    <a:pt x="35577" y="57159"/>
                    <a:pt x="35768" y="56500"/>
                    <a:pt x="35827" y="55823"/>
                  </a:cubicBezTo>
                  <a:cubicBezTo>
                    <a:pt x="35816" y="56371"/>
                    <a:pt x="35723" y="56915"/>
                    <a:pt x="35597" y="57445"/>
                  </a:cubicBezTo>
                  <a:cubicBezTo>
                    <a:pt x="35431" y="58023"/>
                    <a:pt x="35785" y="58205"/>
                    <a:pt x="36180" y="58609"/>
                  </a:cubicBezTo>
                  <a:cubicBezTo>
                    <a:pt x="36890" y="57902"/>
                    <a:pt x="37176" y="56469"/>
                    <a:pt x="37053" y="55512"/>
                  </a:cubicBezTo>
                  <a:cubicBezTo>
                    <a:pt x="37255" y="56463"/>
                    <a:pt x="37058" y="57451"/>
                    <a:pt x="36663" y="58317"/>
                  </a:cubicBezTo>
                  <a:cubicBezTo>
                    <a:pt x="36340" y="59013"/>
                    <a:pt x="36408" y="58665"/>
                    <a:pt x="36725" y="59310"/>
                  </a:cubicBezTo>
                  <a:cubicBezTo>
                    <a:pt x="36859" y="59512"/>
                    <a:pt x="37950" y="59123"/>
                    <a:pt x="38150" y="59092"/>
                  </a:cubicBezTo>
                  <a:cubicBezTo>
                    <a:pt x="37723" y="59195"/>
                    <a:pt x="37266" y="59341"/>
                    <a:pt x="36870" y="59538"/>
                  </a:cubicBezTo>
                  <a:cubicBezTo>
                    <a:pt x="36921" y="59619"/>
                    <a:pt x="36969" y="59703"/>
                    <a:pt x="37011" y="59793"/>
                  </a:cubicBezTo>
                  <a:cubicBezTo>
                    <a:pt x="36612" y="59989"/>
                    <a:pt x="36267" y="60298"/>
                    <a:pt x="35950" y="60598"/>
                  </a:cubicBezTo>
                  <a:lnTo>
                    <a:pt x="35950" y="60593"/>
                  </a:lnTo>
                  <a:cubicBezTo>
                    <a:pt x="35877" y="60665"/>
                    <a:pt x="35796" y="60738"/>
                    <a:pt x="35723" y="60811"/>
                  </a:cubicBezTo>
                  <a:cubicBezTo>
                    <a:pt x="36486" y="61165"/>
                    <a:pt x="36741" y="61701"/>
                    <a:pt x="36741" y="61701"/>
                  </a:cubicBezTo>
                  <a:cubicBezTo>
                    <a:pt x="36438" y="61861"/>
                    <a:pt x="36158" y="62057"/>
                    <a:pt x="35905" y="62287"/>
                  </a:cubicBezTo>
                  <a:cubicBezTo>
                    <a:pt x="36666" y="62304"/>
                    <a:pt x="37423" y="62427"/>
                    <a:pt x="38150" y="62657"/>
                  </a:cubicBezTo>
                  <a:cubicBezTo>
                    <a:pt x="37510" y="62537"/>
                    <a:pt x="35931" y="62214"/>
                    <a:pt x="35417" y="62764"/>
                  </a:cubicBezTo>
                  <a:cubicBezTo>
                    <a:pt x="34772" y="63451"/>
                    <a:pt x="34236" y="64225"/>
                    <a:pt x="33987" y="65148"/>
                  </a:cubicBezTo>
                  <a:cubicBezTo>
                    <a:pt x="34368" y="64764"/>
                    <a:pt x="35381" y="64582"/>
                    <a:pt x="35900" y="64447"/>
                  </a:cubicBezTo>
                  <a:cubicBezTo>
                    <a:pt x="35367" y="64646"/>
                    <a:pt x="34848" y="64887"/>
                    <a:pt x="34351" y="65168"/>
                  </a:cubicBezTo>
                  <a:cubicBezTo>
                    <a:pt x="33748" y="65507"/>
                    <a:pt x="33723" y="65942"/>
                    <a:pt x="33462" y="66573"/>
                  </a:cubicBezTo>
                  <a:cubicBezTo>
                    <a:pt x="32859" y="67976"/>
                    <a:pt x="32107" y="69592"/>
                    <a:pt x="31016" y="70683"/>
                  </a:cubicBezTo>
                  <a:cubicBezTo>
                    <a:pt x="32542" y="69982"/>
                    <a:pt x="33510" y="68130"/>
                    <a:pt x="34284" y="66728"/>
                  </a:cubicBezTo>
                  <a:cubicBezTo>
                    <a:pt x="33633" y="68245"/>
                    <a:pt x="32216" y="72153"/>
                    <a:pt x="29919" y="71317"/>
                  </a:cubicBezTo>
                  <a:cubicBezTo>
                    <a:pt x="30152" y="71640"/>
                    <a:pt x="30948" y="72622"/>
                    <a:pt x="31437" y="72386"/>
                  </a:cubicBezTo>
                  <a:cubicBezTo>
                    <a:pt x="32132" y="72066"/>
                    <a:pt x="32693" y="71519"/>
                    <a:pt x="33145" y="70916"/>
                  </a:cubicBezTo>
                  <a:cubicBezTo>
                    <a:pt x="32724" y="71572"/>
                    <a:pt x="32180" y="72195"/>
                    <a:pt x="31484" y="72563"/>
                  </a:cubicBezTo>
                  <a:cubicBezTo>
                    <a:pt x="32127" y="72885"/>
                    <a:pt x="32907" y="73006"/>
                    <a:pt x="33608" y="73057"/>
                  </a:cubicBezTo>
                  <a:cubicBezTo>
                    <a:pt x="33089" y="73071"/>
                    <a:pt x="32570" y="73028"/>
                    <a:pt x="32059" y="72933"/>
                  </a:cubicBezTo>
                  <a:cubicBezTo>
                    <a:pt x="31633" y="72849"/>
                    <a:pt x="31316" y="72689"/>
                    <a:pt x="30881" y="72818"/>
                  </a:cubicBezTo>
                  <a:cubicBezTo>
                    <a:pt x="30345" y="72986"/>
                    <a:pt x="29776" y="73034"/>
                    <a:pt x="29218" y="72953"/>
                  </a:cubicBezTo>
                  <a:cubicBezTo>
                    <a:pt x="28516" y="72855"/>
                    <a:pt x="28662" y="72835"/>
                    <a:pt x="28157" y="73261"/>
                  </a:cubicBezTo>
                  <a:cubicBezTo>
                    <a:pt x="28469" y="73494"/>
                    <a:pt x="28802" y="73699"/>
                    <a:pt x="29150" y="73873"/>
                  </a:cubicBezTo>
                  <a:cubicBezTo>
                    <a:pt x="28889" y="73786"/>
                    <a:pt x="28267" y="73385"/>
                    <a:pt x="28011" y="73385"/>
                  </a:cubicBezTo>
                  <a:cubicBezTo>
                    <a:pt x="27745" y="73601"/>
                    <a:pt x="27456" y="73783"/>
                    <a:pt x="27144" y="73926"/>
                  </a:cubicBezTo>
                  <a:cubicBezTo>
                    <a:pt x="26230" y="74347"/>
                    <a:pt x="25279" y="74288"/>
                    <a:pt x="24347" y="73946"/>
                  </a:cubicBezTo>
                  <a:cubicBezTo>
                    <a:pt x="24614" y="74249"/>
                    <a:pt x="24959" y="74476"/>
                    <a:pt x="25346" y="74605"/>
                  </a:cubicBezTo>
                  <a:cubicBezTo>
                    <a:pt x="24583" y="74440"/>
                    <a:pt x="24073" y="73878"/>
                    <a:pt x="23402" y="73517"/>
                  </a:cubicBezTo>
                  <a:cubicBezTo>
                    <a:pt x="22653" y="73113"/>
                    <a:pt x="21957" y="72616"/>
                    <a:pt x="21335" y="72035"/>
                  </a:cubicBezTo>
                  <a:cubicBezTo>
                    <a:pt x="20897" y="71634"/>
                    <a:pt x="20504" y="71188"/>
                    <a:pt x="20165" y="70700"/>
                  </a:cubicBezTo>
                  <a:cubicBezTo>
                    <a:pt x="20005" y="70473"/>
                    <a:pt x="19862" y="70232"/>
                    <a:pt x="19736" y="69982"/>
                  </a:cubicBezTo>
                  <a:cubicBezTo>
                    <a:pt x="19480" y="69847"/>
                    <a:pt x="19236" y="69707"/>
                    <a:pt x="18992" y="69555"/>
                  </a:cubicBezTo>
                  <a:cubicBezTo>
                    <a:pt x="18097" y="68989"/>
                    <a:pt x="17286" y="68279"/>
                    <a:pt x="16549" y="67519"/>
                  </a:cubicBezTo>
                  <a:cubicBezTo>
                    <a:pt x="17452" y="68310"/>
                    <a:pt x="18451" y="69017"/>
                    <a:pt x="19542" y="69530"/>
                  </a:cubicBezTo>
                  <a:cubicBezTo>
                    <a:pt x="19376" y="69093"/>
                    <a:pt x="19242" y="68641"/>
                    <a:pt x="19048" y="68212"/>
                  </a:cubicBezTo>
                  <a:cubicBezTo>
                    <a:pt x="18846" y="67780"/>
                    <a:pt x="18353" y="67555"/>
                    <a:pt x="17979" y="67275"/>
                  </a:cubicBezTo>
                  <a:cubicBezTo>
                    <a:pt x="16986" y="66604"/>
                    <a:pt x="16066" y="65763"/>
                    <a:pt x="15183" y="64946"/>
                  </a:cubicBezTo>
                  <a:cubicBezTo>
                    <a:pt x="16285" y="65852"/>
                    <a:pt x="17452" y="66750"/>
                    <a:pt x="18675" y="67488"/>
                  </a:cubicBezTo>
                  <a:cubicBezTo>
                    <a:pt x="17730" y="65768"/>
                    <a:pt x="16481" y="64225"/>
                    <a:pt x="15213" y="62739"/>
                  </a:cubicBezTo>
                  <a:cubicBezTo>
                    <a:pt x="15323" y="62797"/>
                    <a:pt x="16305" y="63342"/>
                    <a:pt x="17438" y="64122"/>
                  </a:cubicBezTo>
                  <a:cubicBezTo>
                    <a:pt x="15926" y="62733"/>
                    <a:pt x="14414" y="61361"/>
                    <a:pt x="12848" y="60037"/>
                  </a:cubicBezTo>
                  <a:cubicBezTo>
                    <a:pt x="13342" y="60405"/>
                    <a:pt x="17761" y="63965"/>
                    <a:pt x="17873" y="63830"/>
                  </a:cubicBezTo>
                  <a:cubicBezTo>
                    <a:pt x="16933" y="62764"/>
                    <a:pt x="15937" y="61701"/>
                    <a:pt x="14823" y="60817"/>
                  </a:cubicBezTo>
                  <a:cubicBezTo>
                    <a:pt x="14913" y="60842"/>
                    <a:pt x="16383" y="61288"/>
                    <a:pt x="18263" y="62116"/>
                  </a:cubicBezTo>
                  <a:cubicBezTo>
                    <a:pt x="18476" y="61395"/>
                    <a:pt x="17884" y="60517"/>
                    <a:pt x="17348" y="60079"/>
                  </a:cubicBezTo>
                  <a:cubicBezTo>
                    <a:pt x="17348" y="60079"/>
                    <a:pt x="17817" y="59793"/>
                    <a:pt x="18263" y="59793"/>
                  </a:cubicBezTo>
                  <a:cubicBezTo>
                    <a:pt x="17620" y="58432"/>
                    <a:pt x="16263" y="58000"/>
                    <a:pt x="14823" y="58323"/>
                  </a:cubicBezTo>
                  <a:cubicBezTo>
                    <a:pt x="15598" y="57975"/>
                    <a:pt x="16310" y="58048"/>
                    <a:pt x="17121" y="58048"/>
                  </a:cubicBezTo>
                  <a:cubicBezTo>
                    <a:pt x="16434" y="57352"/>
                    <a:pt x="15023" y="57627"/>
                    <a:pt x="14102" y="57560"/>
                  </a:cubicBezTo>
                  <a:lnTo>
                    <a:pt x="14102" y="57560"/>
                  </a:lnTo>
                  <a:cubicBezTo>
                    <a:pt x="13342" y="57456"/>
                    <a:pt x="12708" y="57487"/>
                    <a:pt x="12055" y="57086"/>
                  </a:cubicBezTo>
                  <a:cubicBezTo>
                    <a:pt x="11359" y="56659"/>
                    <a:pt x="10677" y="56225"/>
                    <a:pt x="10007" y="55762"/>
                  </a:cubicBezTo>
                  <a:cubicBezTo>
                    <a:pt x="8949" y="55032"/>
                    <a:pt x="7942" y="54236"/>
                    <a:pt x="6988" y="53377"/>
                  </a:cubicBezTo>
                  <a:cubicBezTo>
                    <a:pt x="6062" y="52541"/>
                    <a:pt x="5288" y="51481"/>
                    <a:pt x="4329" y="50695"/>
                  </a:cubicBezTo>
                  <a:lnTo>
                    <a:pt x="4329" y="50695"/>
                  </a:lnTo>
                  <a:cubicBezTo>
                    <a:pt x="4214" y="50603"/>
                    <a:pt x="4093" y="50513"/>
                    <a:pt x="3970" y="50432"/>
                  </a:cubicBezTo>
                  <a:lnTo>
                    <a:pt x="3970" y="50432"/>
                  </a:lnTo>
                  <a:cubicBezTo>
                    <a:pt x="3540" y="50294"/>
                    <a:pt x="3103" y="50188"/>
                    <a:pt x="2660" y="50118"/>
                  </a:cubicBezTo>
                  <a:cubicBezTo>
                    <a:pt x="2219" y="50050"/>
                    <a:pt x="1860" y="50179"/>
                    <a:pt x="1428" y="50185"/>
                  </a:cubicBezTo>
                  <a:cubicBezTo>
                    <a:pt x="856" y="50216"/>
                    <a:pt x="769" y="49391"/>
                    <a:pt x="873" y="48995"/>
                  </a:cubicBezTo>
                  <a:cubicBezTo>
                    <a:pt x="317" y="48720"/>
                    <a:pt x="0" y="48283"/>
                    <a:pt x="185" y="47666"/>
                  </a:cubicBezTo>
                  <a:cubicBezTo>
                    <a:pt x="227" y="47520"/>
                    <a:pt x="354" y="46159"/>
                    <a:pt x="452" y="46069"/>
                  </a:cubicBezTo>
                  <a:lnTo>
                    <a:pt x="452" y="46069"/>
                  </a:lnTo>
                  <a:cubicBezTo>
                    <a:pt x="530" y="45820"/>
                    <a:pt x="940" y="46855"/>
                    <a:pt x="951" y="46891"/>
                  </a:cubicBezTo>
                  <a:cubicBezTo>
                    <a:pt x="1063" y="47525"/>
                    <a:pt x="1268" y="48569"/>
                    <a:pt x="2155" y="48401"/>
                  </a:cubicBezTo>
                  <a:cubicBezTo>
                    <a:pt x="2508" y="48302"/>
                    <a:pt x="2031" y="46619"/>
                    <a:pt x="2042" y="46260"/>
                  </a:cubicBezTo>
                  <a:cubicBezTo>
                    <a:pt x="2056" y="45994"/>
                    <a:pt x="2087" y="44333"/>
                    <a:pt x="2477" y="44224"/>
                  </a:cubicBezTo>
                  <a:cubicBezTo>
                    <a:pt x="2856" y="44078"/>
                    <a:pt x="3061" y="50095"/>
                    <a:pt x="4225" y="46659"/>
                  </a:cubicBezTo>
                  <a:cubicBezTo>
                    <a:pt x="4256" y="46572"/>
                    <a:pt x="4836" y="44919"/>
                    <a:pt x="4994" y="45780"/>
                  </a:cubicBezTo>
                  <a:cubicBezTo>
                    <a:pt x="5139" y="46549"/>
                    <a:pt x="4500" y="48274"/>
                    <a:pt x="5170" y="48830"/>
                  </a:cubicBezTo>
                  <a:cubicBezTo>
                    <a:pt x="5524" y="48816"/>
                    <a:pt x="5925" y="48816"/>
                    <a:pt x="6200" y="48561"/>
                  </a:cubicBezTo>
                  <a:cubicBezTo>
                    <a:pt x="6413" y="48364"/>
                    <a:pt x="6486" y="48056"/>
                    <a:pt x="6699" y="47865"/>
                  </a:cubicBezTo>
                  <a:cubicBezTo>
                    <a:pt x="7120" y="47506"/>
                    <a:pt x="7243" y="48260"/>
                    <a:pt x="7232" y="48535"/>
                  </a:cubicBezTo>
                  <a:lnTo>
                    <a:pt x="7224" y="48535"/>
                  </a:lnTo>
                  <a:cubicBezTo>
                    <a:pt x="7224" y="48945"/>
                    <a:pt x="7103" y="49304"/>
                    <a:pt x="6694" y="49444"/>
                  </a:cubicBezTo>
                  <a:cubicBezTo>
                    <a:pt x="6189" y="49621"/>
                    <a:pt x="6152" y="49840"/>
                    <a:pt x="6475" y="50252"/>
                  </a:cubicBezTo>
                  <a:cubicBezTo>
                    <a:pt x="7395" y="51335"/>
                    <a:pt x="8573" y="52250"/>
                    <a:pt x="9664" y="53153"/>
                  </a:cubicBezTo>
                  <a:lnTo>
                    <a:pt x="9664" y="53147"/>
                  </a:lnTo>
                  <a:cubicBezTo>
                    <a:pt x="10579" y="53896"/>
                    <a:pt x="11718" y="55105"/>
                    <a:pt x="12851" y="55512"/>
                  </a:cubicBezTo>
                  <a:cubicBezTo>
                    <a:pt x="13182" y="55641"/>
                    <a:pt x="13707" y="55554"/>
                    <a:pt x="14052" y="55568"/>
                  </a:cubicBezTo>
                  <a:cubicBezTo>
                    <a:pt x="14779" y="55568"/>
                    <a:pt x="15511" y="55602"/>
                    <a:pt x="16235" y="55610"/>
                  </a:cubicBezTo>
                  <a:cubicBezTo>
                    <a:pt x="17589" y="55627"/>
                    <a:pt x="18956" y="55636"/>
                    <a:pt x="20308" y="55579"/>
                  </a:cubicBezTo>
                  <a:cubicBezTo>
                    <a:pt x="20880" y="55532"/>
                    <a:pt x="20942" y="51646"/>
                    <a:pt x="20395" y="51343"/>
                  </a:cubicBezTo>
                  <a:lnTo>
                    <a:pt x="20395" y="51343"/>
                  </a:lnTo>
                  <a:cubicBezTo>
                    <a:pt x="19606" y="50850"/>
                    <a:pt x="19124" y="50342"/>
                    <a:pt x="18465" y="49685"/>
                  </a:cubicBezTo>
                  <a:lnTo>
                    <a:pt x="18465" y="49691"/>
                  </a:lnTo>
                  <a:cubicBezTo>
                    <a:pt x="18294" y="49478"/>
                    <a:pt x="18125" y="49256"/>
                    <a:pt x="17954" y="49037"/>
                  </a:cubicBezTo>
                  <a:lnTo>
                    <a:pt x="17954" y="49037"/>
                  </a:lnTo>
                  <a:cubicBezTo>
                    <a:pt x="17660" y="48667"/>
                    <a:pt x="17368" y="48277"/>
                    <a:pt x="17093" y="47884"/>
                  </a:cubicBezTo>
                  <a:lnTo>
                    <a:pt x="17093" y="47884"/>
                  </a:lnTo>
                  <a:cubicBezTo>
                    <a:pt x="16509" y="47074"/>
                    <a:pt x="15937" y="46263"/>
                    <a:pt x="15337" y="45466"/>
                  </a:cubicBezTo>
                  <a:cubicBezTo>
                    <a:pt x="14801" y="44748"/>
                    <a:pt x="14282" y="43862"/>
                    <a:pt x="13278" y="43850"/>
                  </a:cubicBezTo>
                  <a:cubicBezTo>
                    <a:pt x="12453" y="43845"/>
                    <a:pt x="11679" y="44535"/>
                    <a:pt x="10874" y="44703"/>
                  </a:cubicBezTo>
                  <a:cubicBezTo>
                    <a:pt x="10419" y="44801"/>
                    <a:pt x="9162" y="44546"/>
                    <a:pt x="9162" y="43839"/>
                  </a:cubicBezTo>
                  <a:cubicBezTo>
                    <a:pt x="8997" y="43284"/>
                    <a:pt x="10338" y="43850"/>
                    <a:pt x="10467" y="43912"/>
                  </a:cubicBezTo>
                  <a:cubicBezTo>
                    <a:pt x="10753" y="44058"/>
                    <a:pt x="11174" y="43747"/>
                    <a:pt x="11356" y="43564"/>
                  </a:cubicBezTo>
                  <a:cubicBezTo>
                    <a:pt x="10601" y="43564"/>
                    <a:pt x="9667" y="43643"/>
                    <a:pt x="8991" y="43247"/>
                  </a:cubicBezTo>
                  <a:cubicBezTo>
                    <a:pt x="8430" y="42913"/>
                    <a:pt x="8242" y="42052"/>
                    <a:pt x="8065" y="41469"/>
                  </a:cubicBezTo>
                  <a:cubicBezTo>
                    <a:pt x="7734" y="40456"/>
                    <a:pt x="8868" y="41603"/>
                    <a:pt x="9039" y="41864"/>
                  </a:cubicBezTo>
                  <a:cubicBezTo>
                    <a:pt x="9527" y="42602"/>
                    <a:pt x="10478" y="43107"/>
                    <a:pt x="11210" y="42237"/>
                  </a:cubicBezTo>
                  <a:cubicBezTo>
                    <a:pt x="10411" y="41772"/>
                    <a:pt x="9729" y="41340"/>
                    <a:pt x="9583" y="40394"/>
                  </a:cubicBezTo>
                  <a:cubicBezTo>
                    <a:pt x="9533" y="40072"/>
                    <a:pt x="9204" y="38248"/>
                    <a:pt x="9765" y="38310"/>
                  </a:cubicBezTo>
                  <a:cubicBezTo>
                    <a:pt x="10587" y="38139"/>
                    <a:pt x="10638" y="39651"/>
                    <a:pt x="10660" y="40077"/>
                  </a:cubicBezTo>
                  <a:cubicBezTo>
                    <a:pt x="10711" y="40997"/>
                    <a:pt x="11143" y="41730"/>
                    <a:pt x="12167" y="41707"/>
                  </a:cubicBezTo>
                  <a:cubicBezTo>
                    <a:pt x="12301" y="41671"/>
                    <a:pt x="11752" y="39828"/>
                    <a:pt x="11819" y="39449"/>
                  </a:cubicBezTo>
                  <a:cubicBezTo>
                    <a:pt x="11822" y="39460"/>
                    <a:pt x="11825" y="39471"/>
                    <a:pt x="11825" y="39480"/>
                  </a:cubicBezTo>
                  <a:cubicBezTo>
                    <a:pt x="11844" y="39340"/>
                    <a:pt x="12119" y="38097"/>
                    <a:pt x="12229" y="38164"/>
                  </a:cubicBezTo>
                  <a:cubicBezTo>
                    <a:pt x="12649" y="38512"/>
                    <a:pt x="12593" y="39536"/>
                    <a:pt x="12784" y="40010"/>
                  </a:cubicBezTo>
                  <a:cubicBezTo>
                    <a:pt x="13059" y="40694"/>
                    <a:pt x="13704" y="41084"/>
                    <a:pt x="14436" y="41042"/>
                  </a:cubicBezTo>
                  <a:cubicBezTo>
                    <a:pt x="15222" y="40955"/>
                    <a:pt x="14599" y="39870"/>
                    <a:pt x="14391" y="39463"/>
                  </a:cubicBezTo>
                  <a:cubicBezTo>
                    <a:pt x="14276" y="39233"/>
                    <a:pt x="13746" y="38548"/>
                    <a:pt x="14344" y="38610"/>
                  </a:cubicBezTo>
                  <a:cubicBezTo>
                    <a:pt x="14922" y="38669"/>
                    <a:pt x="15326" y="39219"/>
                    <a:pt x="15539" y="39718"/>
                  </a:cubicBezTo>
                  <a:cubicBezTo>
                    <a:pt x="15923" y="40622"/>
                    <a:pt x="15873" y="41676"/>
                    <a:pt x="15990" y="42633"/>
                  </a:cubicBezTo>
                  <a:cubicBezTo>
                    <a:pt x="16069" y="43480"/>
                    <a:pt x="16417" y="43786"/>
                    <a:pt x="16972" y="44414"/>
                  </a:cubicBezTo>
                  <a:lnTo>
                    <a:pt x="16972" y="44414"/>
                  </a:lnTo>
                  <a:cubicBezTo>
                    <a:pt x="18246" y="45688"/>
                    <a:pt x="19362" y="47211"/>
                    <a:pt x="20442" y="48656"/>
                  </a:cubicBezTo>
                  <a:cubicBezTo>
                    <a:pt x="20499" y="48454"/>
                    <a:pt x="20611" y="48272"/>
                    <a:pt x="20765" y="48126"/>
                  </a:cubicBezTo>
                  <a:cubicBezTo>
                    <a:pt x="20288" y="47761"/>
                    <a:pt x="19929" y="47194"/>
                    <a:pt x="20058" y="46572"/>
                  </a:cubicBezTo>
                  <a:cubicBezTo>
                    <a:pt x="20106" y="46328"/>
                    <a:pt x="20485" y="45968"/>
                    <a:pt x="20392" y="45766"/>
                  </a:cubicBezTo>
                  <a:cubicBezTo>
                    <a:pt x="20044" y="44970"/>
                    <a:pt x="20325" y="44195"/>
                    <a:pt x="21082" y="43811"/>
                  </a:cubicBezTo>
                  <a:cubicBezTo>
                    <a:pt x="21082" y="42804"/>
                    <a:pt x="21525" y="42274"/>
                    <a:pt x="22485" y="41901"/>
                  </a:cubicBezTo>
                  <a:cubicBezTo>
                    <a:pt x="23265" y="41609"/>
                    <a:pt x="24143" y="41702"/>
                    <a:pt x="24802" y="41166"/>
                  </a:cubicBezTo>
                  <a:cubicBezTo>
                    <a:pt x="24376" y="40978"/>
                    <a:pt x="24325" y="40585"/>
                    <a:pt x="24502" y="40195"/>
                  </a:cubicBezTo>
                  <a:lnTo>
                    <a:pt x="24502" y="40195"/>
                  </a:lnTo>
                  <a:cubicBezTo>
                    <a:pt x="24662" y="39884"/>
                    <a:pt x="25167" y="39415"/>
                    <a:pt x="25183" y="39062"/>
                  </a:cubicBezTo>
                  <a:cubicBezTo>
                    <a:pt x="24923" y="39202"/>
                    <a:pt x="24580" y="39258"/>
                    <a:pt x="24289" y="39275"/>
                  </a:cubicBezTo>
                  <a:lnTo>
                    <a:pt x="24289" y="39281"/>
                  </a:lnTo>
                  <a:cubicBezTo>
                    <a:pt x="23991" y="39306"/>
                    <a:pt x="23666" y="39264"/>
                    <a:pt x="23422" y="39067"/>
                  </a:cubicBezTo>
                  <a:cubicBezTo>
                    <a:pt x="23150" y="38837"/>
                    <a:pt x="23217" y="38276"/>
                    <a:pt x="22875" y="38167"/>
                  </a:cubicBezTo>
                  <a:cubicBezTo>
                    <a:pt x="22546" y="38063"/>
                    <a:pt x="22227" y="38209"/>
                    <a:pt x="22058" y="37836"/>
                  </a:cubicBezTo>
                  <a:cubicBezTo>
                    <a:pt x="21898" y="37502"/>
                    <a:pt x="21935" y="37081"/>
                    <a:pt x="22075" y="36750"/>
                  </a:cubicBezTo>
                  <a:cubicBezTo>
                    <a:pt x="22044" y="36775"/>
                    <a:pt x="22008" y="36795"/>
                    <a:pt x="21980" y="36818"/>
                  </a:cubicBezTo>
                  <a:cubicBezTo>
                    <a:pt x="21935" y="36141"/>
                    <a:pt x="21898" y="35524"/>
                    <a:pt x="21868" y="35008"/>
                  </a:cubicBezTo>
                  <a:lnTo>
                    <a:pt x="21868" y="35008"/>
                  </a:lnTo>
                  <a:cubicBezTo>
                    <a:pt x="21868" y="34610"/>
                    <a:pt x="21820" y="34209"/>
                    <a:pt x="21789" y="33813"/>
                  </a:cubicBezTo>
                  <a:cubicBezTo>
                    <a:pt x="21764" y="33398"/>
                    <a:pt x="21654" y="33373"/>
                    <a:pt x="21295" y="33154"/>
                  </a:cubicBezTo>
                  <a:cubicBezTo>
                    <a:pt x="20333" y="32562"/>
                    <a:pt x="19374" y="31964"/>
                    <a:pt x="18411" y="31361"/>
                  </a:cubicBezTo>
                  <a:cubicBezTo>
                    <a:pt x="17267" y="30643"/>
                    <a:pt x="16125" y="29914"/>
                    <a:pt x="14986" y="29179"/>
                  </a:cubicBezTo>
                  <a:cubicBezTo>
                    <a:pt x="14405" y="28800"/>
                    <a:pt x="13819" y="28416"/>
                    <a:pt x="13266" y="27989"/>
                  </a:cubicBezTo>
                  <a:cubicBezTo>
                    <a:pt x="13017" y="27801"/>
                    <a:pt x="12913" y="27770"/>
                    <a:pt x="12675" y="28026"/>
                  </a:cubicBezTo>
                  <a:cubicBezTo>
                    <a:pt x="12304" y="27678"/>
                    <a:pt x="11926" y="27324"/>
                    <a:pt x="11552" y="26971"/>
                  </a:cubicBezTo>
                  <a:cubicBezTo>
                    <a:pt x="11634" y="26918"/>
                    <a:pt x="11718" y="26861"/>
                    <a:pt x="11791" y="26803"/>
                  </a:cubicBezTo>
                  <a:cubicBezTo>
                    <a:pt x="11140" y="26180"/>
                    <a:pt x="10388" y="25636"/>
                    <a:pt x="9760" y="24990"/>
                  </a:cubicBezTo>
                  <a:cubicBezTo>
                    <a:pt x="9103" y="24309"/>
                    <a:pt x="9639" y="24009"/>
                    <a:pt x="9639" y="23296"/>
                  </a:cubicBezTo>
                  <a:cubicBezTo>
                    <a:pt x="10200" y="21790"/>
                    <a:pt x="10994" y="20538"/>
                    <a:pt x="11853" y="19175"/>
                  </a:cubicBezTo>
                  <a:cubicBezTo>
                    <a:pt x="13163" y="17088"/>
                    <a:pt x="14487" y="15015"/>
                    <a:pt x="15791" y="12933"/>
                  </a:cubicBezTo>
                  <a:cubicBezTo>
                    <a:pt x="16436" y="11884"/>
                    <a:pt x="17085" y="10835"/>
                    <a:pt x="17719" y="9780"/>
                  </a:cubicBezTo>
                  <a:cubicBezTo>
                    <a:pt x="18064" y="9208"/>
                    <a:pt x="18406" y="8627"/>
                    <a:pt x="18748" y="8049"/>
                  </a:cubicBezTo>
                  <a:cubicBezTo>
                    <a:pt x="18998" y="7614"/>
                    <a:pt x="19236" y="6938"/>
                    <a:pt x="19590" y="6590"/>
                  </a:cubicBezTo>
                  <a:lnTo>
                    <a:pt x="19584" y="6590"/>
                  </a:lnTo>
                  <a:cubicBezTo>
                    <a:pt x="20058" y="5757"/>
                    <a:pt x="20521" y="4907"/>
                    <a:pt x="20956" y="4054"/>
                  </a:cubicBezTo>
                  <a:cubicBezTo>
                    <a:pt x="21278" y="3415"/>
                    <a:pt x="22005" y="2433"/>
                    <a:pt x="21175" y="1970"/>
                  </a:cubicBezTo>
                  <a:cubicBezTo>
                    <a:pt x="20417" y="1555"/>
                    <a:pt x="19601" y="1336"/>
                    <a:pt x="18815" y="999"/>
                  </a:cubicBezTo>
                  <a:cubicBezTo>
                    <a:pt x="18650" y="926"/>
                    <a:pt x="17963" y="623"/>
                    <a:pt x="18338" y="385"/>
                  </a:cubicBezTo>
                  <a:cubicBezTo>
                    <a:pt x="18930" y="1"/>
                    <a:pt x="19808" y="234"/>
                    <a:pt x="20454" y="262"/>
                  </a:cubicBezTo>
                  <a:cubicBezTo>
                    <a:pt x="21351" y="306"/>
                    <a:pt x="22255" y="219"/>
                    <a:pt x="23150" y="306"/>
                  </a:cubicBezTo>
                  <a:cubicBezTo>
                    <a:pt x="24681" y="427"/>
                    <a:pt x="22692" y="3751"/>
                    <a:pt x="22692" y="4548"/>
                  </a:cubicBezTo>
                  <a:lnTo>
                    <a:pt x="22692" y="4548"/>
                  </a:lnTo>
                  <a:cubicBezTo>
                    <a:pt x="22235" y="5732"/>
                    <a:pt x="21710" y="6882"/>
                    <a:pt x="21175" y="8029"/>
                  </a:cubicBezTo>
                  <a:lnTo>
                    <a:pt x="21169" y="8029"/>
                  </a:lnTo>
                  <a:cubicBezTo>
                    <a:pt x="20869" y="8669"/>
                    <a:pt x="20558" y="9309"/>
                    <a:pt x="20246" y="9951"/>
                  </a:cubicBezTo>
                  <a:lnTo>
                    <a:pt x="20246" y="9951"/>
                  </a:lnTo>
                  <a:cubicBezTo>
                    <a:pt x="19918" y="10622"/>
                    <a:pt x="19584" y="11286"/>
                    <a:pt x="19253" y="11948"/>
                  </a:cubicBezTo>
                  <a:lnTo>
                    <a:pt x="19253" y="11948"/>
                  </a:lnTo>
                  <a:cubicBezTo>
                    <a:pt x="17547" y="15332"/>
                    <a:pt x="15746" y="18662"/>
                    <a:pt x="13973" y="22008"/>
                  </a:cubicBezTo>
                  <a:lnTo>
                    <a:pt x="13973" y="22008"/>
                  </a:lnTo>
                  <a:cubicBezTo>
                    <a:pt x="13802" y="22320"/>
                    <a:pt x="13101" y="23217"/>
                    <a:pt x="13438" y="23551"/>
                  </a:cubicBezTo>
                  <a:cubicBezTo>
                    <a:pt x="13662" y="23795"/>
                    <a:pt x="13979" y="23992"/>
                    <a:pt x="14274" y="24149"/>
                  </a:cubicBezTo>
                  <a:cubicBezTo>
                    <a:pt x="14504" y="23807"/>
                    <a:pt x="14621" y="23588"/>
                    <a:pt x="14621" y="23588"/>
                  </a:cubicBezTo>
                  <a:lnTo>
                    <a:pt x="15965" y="24404"/>
                  </a:lnTo>
                  <a:cubicBezTo>
                    <a:pt x="15704" y="24884"/>
                    <a:pt x="16167" y="24988"/>
                    <a:pt x="16552" y="25277"/>
                  </a:cubicBezTo>
                  <a:cubicBezTo>
                    <a:pt x="17020" y="25641"/>
                    <a:pt x="17508" y="25983"/>
                    <a:pt x="17991" y="26337"/>
                  </a:cubicBezTo>
                  <a:cubicBezTo>
                    <a:pt x="18964" y="27044"/>
                    <a:pt x="19966" y="27709"/>
                    <a:pt x="21006" y="28317"/>
                  </a:cubicBezTo>
                  <a:cubicBezTo>
                    <a:pt x="22664" y="29280"/>
                    <a:pt x="24451" y="30023"/>
                    <a:pt x="26325" y="30444"/>
                  </a:cubicBezTo>
                  <a:cubicBezTo>
                    <a:pt x="28098" y="30837"/>
                    <a:pt x="29812" y="30988"/>
                    <a:pt x="31246" y="29743"/>
                  </a:cubicBezTo>
                  <a:cubicBezTo>
                    <a:pt x="32688" y="28494"/>
                    <a:pt x="33653" y="26688"/>
                    <a:pt x="34427" y="24965"/>
                  </a:cubicBezTo>
                  <a:cubicBezTo>
                    <a:pt x="34514" y="25310"/>
                    <a:pt x="34556" y="25666"/>
                    <a:pt x="34553" y="26026"/>
                  </a:cubicBezTo>
                  <a:cubicBezTo>
                    <a:pt x="35274" y="25664"/>
                    <a:pt x="36085" y="23574"/>
                    <a:pt x="36085" y="23574"/>
                  </a:cubicBezTo>
                  <a:cubicBezTo>
                    <a:pt x="35956" y="24087"/>
                    <a:pt x="35866" y="24623"/>
                    <a:pt x="35858" y="25159"/>
                  </a:cubicBezTo>
                  <a:cubicBezTo>
                    <a:pt x="36256" y="24281"/>
                    <a:pt x="36567" y="23372"/>
                    <a:pt x="36834" y="22446"/>
                  </a:cubicBezTo>
                  <a:cubicBezTo>
                    <a:pt x="36231" y="22244"/>
                    <a:pt x="35507" y="21703"/>
                    <a:pt x="35078" y="21226"/>
                  </a:cubicBezTo>
                  <a:lnTo>
                    <a:pt x="35670" y="20140"/>
                  </a:lnTo>
                  <a:cubicBezTo>
                    <a:pt x="35945" y="20334"/>
                    <a:pt x="36228" y="20510"/>
                    <a:pt x="36520" y="20673"/>
                  </a:cubicBezTo>
                  <a:cubicBezTo>
                    <a:pt x="34873" y="17868"/>
                    <a:pt x="33874" y="14703"/>
                    <a:pt x="32763" y="11660"/>
                  </a:cubicBezTo>
                  <a:cubicBezTo>
                    <a:pt x="31692" y="8734"/>
                    <a:pt x="30704" y="5777"/>
                    <a:pt x="29636" y="2851"/>
                  </a:cubicBezTo>
                  <a:lnTo>
                    <a:pt x="29636" y="2851"/>
                  </a:lnTo>
                  <a:cubicBezTo>
                    <a:pt x="29333" y="2088"/>
                    <a:pt x="28808" y="1252"/>
                    <a:pt x="28923" y="399"/>
                  </a:cubicBezTo>
                  <a:cubicBezTo>
                    <a:pt x="29515" y="315"/>
                    <a:pt x="31863" y="399"/>
                    <a:pt x="31863" y="399"/>
                  </a:cubicBezTo>
                  <a:cubicBezTo>
                    <a:pt x="31941" y="649"/>
                    <a:pt x="31832" y="960"/>
                    <a:pt x="31723" y="1179"/>
                  </a:cubicBezTo>
                  <a:lnTo>
                    <a:pt x="31723" y="1179"/>
                  </a:lnTo>
                  <a:cubicBezTo>
                    <a:pt x="31546" y="1563"/>
                    <a:pt x="31288" y="1917"/>
                    <a:pt x="31021" y="2242"/>
                  </a:cubicBezTo>
                  <a:cubicBezTo>
                    <a:pt x="30704" y="2626"/>
                    <a:pt x="31703" y="3990"/>
                    <a:pt x="31911" y="4394"/>
                  </a:cubicBezTo>
                  <a:cubicBezTo>
                    <a:pt x="32960" y="6419"/>
                    <a:pt x="34001" y="8447"/>
                    <a:pt x="35069" y="10464"/>
                  </a:cubicBezTo>
                  <a:cubicBezTo>
                    <a:pt x="36124" y="12484"/>
                    <a:pt x="37179" y="14507"/>
                    <a:pt x="38256" y="16521"/>
                  </a:cubicBezTo>
                  <a:cubicBezTo>
                    <a:pt x="38691" y="17323"/>
                    <a:pt x="39092" y="18179"/>
                    <a:pt x="39600" y="18948"/>
                  </a:cubicBezTo>
                  <a:cubicBezTo>
                    <a:pt x="39984" y="19537"/>
                    <a:pt x="40374" y="20336"/>
                    <a:pt x="40226" y="21069"/>
                  </a:cubicBezTo>
                  <a:close/>
                  <a:moveTo>
                    <a:pt x="22336" y="46249"/>
                  </a:moveTo>
                  <a:cubicBezTo>
                    <a:pt x="22356" y="45553"/>
                    <a:pt x="22636" y="45890"/>
                    <a:pt x="23099" y="45713"/>
                  </a:cubicBezTo>
                  <a:cubicBezTo>
                    <a:pt x="22521" y="45480"/>
                    <a:pt x="22123" y="45626"/>
                    <a:pt x="21587" y="45912"/>
                  </a:cubicBezTo>
                  <a:cubicBezTo>
                    <a:pt x="21826" y="46072"/>
                    <a:pt x="22086" y="46126"/>
                    <a:pt x="22336" y="46249"/>
                  </a:cubicBezTo>
                  <a:close/>
                  <a:moveTo>
                    <a:pt x="20880" y="46894"/>
                  </a:moveTo>
                  <a:cubicBezTo>
                    <a:pt x="21088" y="47469"/>
                    <a:pt x="21727" y="47610"/>
                    <a:pt x="22154" y="47183"/>
                  </a:cubicBezTo>
                  <a:cubicBezTo>
                    <a:pt x="21710" y="47006"/>
                    <a:pt x="21284" y="46779"/>
                    <a:pt x="20922" y="46462"/>
                  </a:cubicBezTo>
                  <a:cubicBezTo>
                    <a:pt x="20844" y="46591"/>
                    <a:pt x="20830" y="46751"/>
                    <a:pt x="20880" y="46894"/>
                  </a:cubicBezTo>
                  <a:cubicBezTo>
                    <a:pt x="20880" y="46900"/>
                    <a:pt x="20832" y="46762"/>
                    <a:pt x="20880" y="46894"/>
                  </a:cubicBezTo>
                  <a:close/>
                  <a:moveTo>
                    <a:pt x="21337" y="44414"/>
                  </a:moveTo>
                  <a:cubicBezTo>
                    <a:pt x="21393" y="44541"/>
                    <a:pt x="21228" y="44383"/>
                    <a:pt x="21295" y="44336"/>
                  </a:cubicBezTo>
                  <a:lnTo>
                    <a:pt x="21295" y="44336"/>
                  </a:lnTo>
                  <a:cubicBezTo>
                    <a:pt x="20973" y="44658"/>
                    <a:pt x="20818" y="45006"/>
                    <a:pt x="21071" y="45438"/>
                  </a:cubicBezTo>
                  <a:cubicBezTo>
                    <a:pt x="21368" y="45438"/>
                    <a:pt x="21685" y="45102"/>
                    <a:pt x="22008" y="45102"/>
                  </a:cubicBezTo>
                  <a:cubicBezTo>
                    <a:pt x="21747" y="44908"/>
                    <a:pt x="21514" y="44695"/>
                    <a:pt x="21337" y="44414"/>
                  </a:cubicBezTo>
                  <a:cubicBezTo>
                    <a:pt x="21391" y="44541"/>
                    <a:pt x="21489" y="44644"/>
                    <a:pt x="21337" y="44414"/>
                  </a:cubicBezTo>
                  <a:close/>
                  <a:moveTo>
                    <a:pt x="23357" y="42066"/>
                  </a:moveTo>
                  <a:cubicBezTo>
                    <a:pt x="22760" y="42254"/>
                    <a:pt x="21520" y="42726"/>
                    <a:pt x="21733" y="43567"/>
                  </a:cubicBezTo>
                  <a:cubicBezTo>
                    <a:pt x="22232" y="43432"/>
                    <a:pt x="22746" y="43354"/>
                    <a:pt x="23265" y="43334"/>
                  </a:cubicBezTo>
                  <a:cubicBezTo>
                    <a:pt x="22959" y="43028"/>
                    <a:pt x="23209" y="42347"/>
                    <a:pt x="23363" y="42061"/>
                  </a:cubicBezTo>
                  <a:lnTo>
                    <a:pt x="23357" y="42066"/>
                  </a:lnTo>
                  <a:cubicBezTo>
                    <a:pt x="22928" y="42201"/>
                    <a:pt x="23354" y="42061"/>
                    <a:pt x="23354" y="42066"/>
                  </a:cubicBezTo>
                  <a:close/>
                  <a:moveTo>
                    <a:pt x="23624" y="43640"/>
                  </a:moveTo>
                  <a:cubicBezTo>
                    <a:pt x="23057" y="43713"/>
                    <a:pt x="22521" y="43859"/>
                    <a:pt x="21971" y="44010"/>
                  </a:cubicBezTo>
                  <a:cubicBezTo>
                    <a:pt x="22033" y="43988"/>
                    <a:pt x="22100" y="43977"/>
                    <a:pt x="22162" y="43957"/>
                  </a:cubicBezTo>
                  <a:cubicBezTo>
                    <a:pt x="22288" y="43937"/>
                    <a:pt x="22064" y="44120"/>
                    <a:pt x="21971" y="44010"/>
                  </a:cubicBezTo>
                  <a:cubicBezTo>
                    <a:pt x="22283" y="44383"/>
                    <a:pt x="22807" y="44426"/>
                    <a:pt x="23113" y="44731"/>
                  </a:cubicBezTo>
                  <a:cubicBezTo>
                    <a:pt x="22942" y="44311"/>
                    <a:pt x="23363" y="43901"/>
                    <a:pt x="23624" y="43640"/>
                  </a:cubicBezTo>
                  <a:close/>
                  <a:moveTo>
                    <a:pt x="29812" y="71808"/>
                  </a:moveTo>
                  <a:cubicBezTo>
                    <a:pt x="29706" y="71702"/>
                    <a:pt x="29607" y="71589"/>
                    <a:pt x="29515" y="71472"/>
                  </a:cubicBezTo>
                  <a:cubicBezTo>
                    <a:pt x="29689" y="71696"/>
                    <a:pt x="29484" y="71539"/>
                    <a:pt x="29515" y="71472"/>
                  </a:cubicBezTo>
                  <a:cubicBezTo>
                    <a:pt x="29349" y="71800"/>
                    <a:pt x="29142" y="72221"/>
                    <a:pt x="28887" y="72479"/>
                  </a:cubicBezTo>
                  <a:cubicBezTo>
                    <a:pt x="29537" y="72692"/>
                    <a:pt x="30264" y="72751"/>
                    <a:pt x="30934" y="72568"/>
                  </a:cubicBezTo>
                  <a:cubicBezTo>
                    <a:pt x="30519" y="72383"/>
                    <a:pt x="30140" y="72125"/>
                    <a:pt x="29812" y="71808"/>
                  </a:cubicBezTo>
                  <a:close/>
                  <a:moveTo>
                    <a:pt x="30295" y="70728"/>
                  </a:moveTo>
                  <a:cubicBezTo>
                    <a:pt x="30171" y="70650"/>
                    <a:pt x="30051" y="70582"/>
                    <a:pt x="29927" y="70495"/>
                  </a:cubicBezTo>
                  <a:cubicBezTo>
                    <a:pt x="30014" y="70644"/>
                    <a:pt x="30208" y="70748"/>
                    <a:pt x="30373" y="70770"/>
                  </a:cubicBezTo>
                  <a:cubicBezTo>
                    <a:pt x="30348" y="70759"/>
                    <a:pt x="30317" y="70739"/>
                    <a:pt x="30295" y="70728"/>
                  </a:cubicBezTo>
                  <a:cubicBezTo>
                    <a:pt x="30281" y="70722"/>
                    <a:pt x="30317" y="70739"/>
                    <a:pt x="30295" y="70728"/>
                  </a:cubicBezTo>
                  <a:close/>
                  <a:moveTo>
                    <a:pt x="38764" y="23049"/>
                  </a:moveTo>
                  <a:cubicBezTo>
                    <a:pt x="38534" y="23018"/>
                    <a:pt x="38307" y="22973"/>
                    <a:pt x="38082" y="22917"/>
                  </a:cubicBezTo>
                  <a:cubicBezTo>
                    <a:pt x="38167" y="22945"/>
                    <a:pt x="38178" y="22990"/>
                    <a:pt x="38124" y="23049"/>
                  </a:cubicBezTo>
                  <a:cubicBezTo>
                    <a:pt x="38040" y="23074"/>
                    <a:pt x="38026" y="23027"/>
                    <a:pt x="38074" y="22917"/>
                  </a:cubicBezTo>
                  <a:cubicBezTo>
                    <a:pt x="37984" y="23229"/>
                    <a:pt x="37886" y="23537"/>
                    <a:pt x="37788" y="23849"/>
                  </a:cubicBezTo>
                  <a:lnTo>
                    <a:pt x="37782" y="23849"/>
                  </a:lnTo>
                  <a:cubicBezTo>
                    <a:pt x="37692" y="24140"/>
                    <a:pt x="37600" y="24429"/>
                    <a:pt x="37507" y="24721"/>
                  </a:cubicBezTo>
                  <a:cubicBezTo>
                    <a:pt x="38001" y="24225"/>
                    <a:pt x="38425" y="23661"/>
                    <a:pt x="38764" y="23049"/>
                  </a:cubicBezTo>
                  <a:close/>
                </a:path>
              </a:pathLst>
            </a:custGeom>
            <a:solidFill>
              <a:srgbClr val="000000">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1498;p26">
              <a:extLst>
                <a:ext uri="{FF2B5EF4-FFF2-40B4-BE49-F238E27FC236}">
                  <a16:creationId xmlns:a16="http://schemas.microsoft.com/office/drawing/2014/main" id="{36132E44-4FF0-048C-46A7-CAB99E739FF3}"/>
                </a:ext>
              </a:extLst>
            </p:cNvPr>
            <p:cNvPicPr preferRelativeResize="0"/>
            <p:nvPr/>
          </p:nvPicPr>
          <p:blipFill>
            <a:blip r:embed="rId2">
              <a:alphaModFix/>
            </a:blip>
            <a:stretch>
              <a:fillRect/>
            </a:stretch>
          </p:blipFill>
          <p:spPr>
            <a:xfrm flipH="1">
              <a:off x="2956961" y="2215788"/>
              <a:ext cx="1184701" cy="2195676"/>
            </a:xfrm>
            <a:prstGeom prst="rect">
              <a:avLst/>
            </a:prstGeom>
            <a:noFill/>
            <a:ln>
              <a:noFill/>
            </a:ln>
          </p:spPr>
        </p:pic>
      </p:grpSp>
    </p:spTree>
    <p:extLst>
      <p:ext uri="{BB962C8B-B14F-4D97-AF65-F5344CB8AC3E}">
        <p14:creationId xmlns:p14="http://schemas.microsoft.com/office/powerpoint/2010/main" val="49532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F759FD-3FF5-CE48-DD3E-E969400CFE95}"/>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Teamwork Dimensions</a:t>
            </a:r>
          </a:p>
        </p:txBody>
      </p:sp>
      <p:pic>
        <p:nvPicPr>
          <p:cNvPr id="5" name="Picture 4">
            <a:extLst>
              <a:ext uri="{FF2B5EF4-FFF2-40B4-BE49-F238E27FC236}">
                <a16:creationId xmlns:a16="http://schemas.microsoft.com/office/drawing/2014/main" id="{F42CD188-EB26-5354-2643-261678D66461}"/>
              </a:ext>
            </a:extLst>
          </p:cNvPr>
          <p:cNvPicPr>
            <a:picLocks noChangeAspect="1"/>
          </p:cNvPicPr>
          <p:nvPr/>
        </p:nvPicPr>
        <p:blipFill rotWithShape="1">
          <a:blip r:embed="rId2"/>
          <a:srcRect l="26437" t="32667" r="15077" b="22834"/>
          <a:stretch/>
        </p:blipFill>
        <p:spPr>
          <a:xfrm>
            <a:off x="1371600" y="1447781"/>
            <a:ext cx="10157225" cy="4347229"/>
          </a:xfrm>
          <a:prstGeom prst="rect">
            <a:avLst/>
          </a:prstGeom>
        </p:spPr>
      </p:pic>
    </p:spTree>
    <p:extLst>
      <p:ext uri="{BB962C8B-B14F-4D97-AF65-F5344CB8AC3E}">
        <p14:creationId xmlns:p14="http://schemas.microsoft.com/office/powerpoint/2010/main" val="130554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9B92-F1F1-B325-8304-FFFCCCF6BBF1}"/>
              </a:ext>
            </a:extLst>
          </p:cNvPr>
          <p:cNvSpPr>
            <a:spLocks noGrp="1"/>
          </p:cNvSpPr>
          <p:nvPr>
            <p:ph type="title"/>
          </p:nvPr>
        </p:nvSpPr>
        <p:spPr/>
        <p:txBody>
          <a:bodyPr/>
          <a:lstStyle/>
          <a:p>
            <a:r>
              <a:rPr lang="en-US" dirty="0">
                <a:solidFill>
                  <a:schemeClr val="accent1"/>
                </a:solidFill>
                <a:latin typeface="Ink Free" panose="03080402000500000000" pitchFamily="66" charset="0"/>
              </a:rPr>
              <a:t>Agenda</a:t>
            </a:r>
            <a:endParaRPr lang="en-US" dirty="0"/>
          </a:p>
        </p:txBody>
      </p:sp>
      <p:pic>
        <p:nvPicPr>
          <p:cNvPr id="24" name="Picture 23">
            <a:extLst>
              <a:ext uri="{FF2B5EF4-FFF2-40B4-BE49-F238E27FC236}">
                <a16:creationId xmlns:a16="http://schemas.microsoft.com/office/drawing/2014/main" id="{7E8ABC84-FEFA-2C45-69D4-C532893657F1}"/>
              </a:ext>
            </a:extLst>
          </p:cNvPr>
          <p:cNvPicPr>
            <a:picLocks noChangeAspect="1"/>
          </p:cNvPicPr>
          <p:nvPr/>
        </p:nvPicPr>
        <p:blipFill rotWithShape="1">
          <a:blip r:embed="rId2"/>
          <a:srcRect l="28313" t="42667" r="17219" b="23833"/>
          <a:stretch/>
        </p:blipFill>
        <p:spPr>
          <a:xfrm>
            <a:off x="1451610" y="2052234"/>
            <a:ext cx="9473046" cy="3509988"/>
          </a:xfrm>
          <a:prstGeom prst="rect">
            <a:avLst/>
          </a:prstGeom>
          <a:ln>
            <a:noFill/>
          </a:ln>
          <a:effectLst>
            <a:softEdge rad="112500"/>
          </a:effectLst>
        </p:spPr>
      </p:pic>
    </p:spTree>
    <p:extLst>
      <p:ext uri="{BB962C8B-B14F-4D97-AF65-F5344CB8AC3E}">
        <p14:creationId xmlns:p14="http://schemas.microsoft.com/office/powerpoint/2010/main" val="129784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Resources</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a:lnSpc>
                <a:spcPct val="90000"/>
              </a:lnSpc>
              <a:buClr>
                <a:schemeClr val="accent3"/>
              </a:buClr>
              <a:buFont typeface="Truculenta"/>
              <a:buChar char="●"/>
            </a:pPr>
            <a:r>
              <a:rPr lang="en-US" sz="2000" dirty="0">
                <a:latin typeface="Ink Free" panose="03080402000500000000" pitchFamily="66" charset="0"/>
              </a:rPr>
              <a:t>In this simulation, human capital is your resource.  People can help you achieve your goals if you apply them wisely. You will work with your teammates to apply your talent pool to accomplish goals at various levels.</a:t>
            </a:r>
          </a:p>
          <a:p>
            <a:pPr>
              <a:lnSpc>
                <a:spcPct val="90000"/>
              </a:lnSpc>
              <a:buClr>
                <a:schemeClr val="accent3"/>
              </a:buClr>
              <a:buFont typeface="Truculenta"/>
              <a:buChar char="●"/>
            </a:pPr>
            <a:endParaRPr lang="en-US" sz="2000" dirty="0">
              <a:latin typeface="Ink Free" panose="03080402000500000000" pitchFamily="66" charset="0"/>
            </a:endParaRPr>
          </a:p>
          <a:p>
            <a:pPr>
              <a:lnSpc>
                <a:spcPct val="90000"/>
              </a:lnSpc>
              <a:buClr>
                <a:schemeClr val="accent3"/>
              </a:buClr>
              <a:buFont typeface="Truculenta"/>
              <a:buChar char="●"/>
            </a:pPr>
            <a:r>
              <a:rPr lang="en-US" sz="2000" dirty="0">
                <a:latin typeface="Ink Free" panose="03080402000500000000" pitchFamily="66" charset="0"/>
              </a:rPr>
              <a:t>Game Master - Introduces you to the scenario and provide basic guidelines.  This is the master rule adjudicator.</a:t>
            </a:r>
          </a:p>
          <a:p>
            <a:pPr>
              <a:lnSpc>
                <a:spcPct val="90000"/>
              </a:lnSpc>
              <a:buClr>
                <a:schemeClr val="accent3"/>
              </a:buClr>
              <a:buFont typeface="Truculenta"/>
              <a:buChar char="●"/>
            </a:pPr>
            <a:endParaRPr lang="en-US" sz="2000" dirty="0">
              <a:latin typeface="Ink Free" panose="03080402000500000000" pitchFamily="66" charset="0"/>
            </a:endParaRPr>
          </a:p>
          <a:p>
            <a:pPr>
              <a:lnSpc>
                <a:spcPct val="90000"/>
              </a:lnSpc>
              <a:buClr>
                <a:schemeClr val="accent3"/>
              </a:buClr>
              <a:buFont typeface="Truculenta"/>
              <a:buChar char="●"/>
            </a:pPr>
            <a:r>
              <a:rPr lang="en-US" sz="2000" dirty="0">
                <a:latin typeface="Ink Free" panose="03080402000500000000" pitchFamily="66" charset="0"/>
              </a:rPr>
              <a:t>Table Game Master - provides daily envelopes and observes actions and decisions.  This is the local rule adjudicator.</a:t>
            </a:r>
          </a:p>
          <a:p>
            <a:pPr>
              <a:lnSpc>
                <a:spcPct val="90000"/>
              </a:lnSpc>
              <a:buClr>
                <a:schemeClr val="accent3"/>
              </a:buClr>
              <a:buFont typeface="Truculenta"/>
              <a:buChar char="●"/>
            </a:pPr>
            <a:endParaRPr lang="en-US" sz="2000" dirty="0">
              <a:latin typeface="Ink Free" panose="03080402000500000000" pitchFamily="66" charset="0"/>
            </a:endParaRPr>
          </a:p>
          <a:p>
            <a:pPr>
              <a:lnSpc>
                <a:spcPct val="90000"/>
              </a:lnSpc>
              <a:buClr>
                <a:schemeClr val="accent3"/>
              </a:buClr>
              <a:buFont typeface="Truculenta"/>
              <a:buChar char="●"/>
            </a:pPr>
            <a:r>
              <a:rPr lang="en-US" sz="2000" dirty="0">
                <a:latin typeface="Ink Free" panose="03080402000500000000" pitchFamily="66" charset="0"/>
              </a:rPr>
              <a:t>Observers – Will collect insights to share during the AAR.</a:t>
            </a:r>
          </a:p>
          <a:p>
            <a:endParaRPr lang="en-US" dirty="0"/>
          </a:p>
        </p:txBody>
      </p:sp>
      <p:pic>
        <p:nvPicPr>
          <p:cNvPr id="7" name="Google Shape;1937;p42">
            <a:extLst>
              <a:ext uri="{FF2B5EF4-FFF2-40B4-BE49-F238E27FC236}">
                <a16:creationId xmlns:a16="http://schemas.microsoft.com/office/drawing/2014/main" id="{E6CF4A34-9FDE-5B3E-02FC-DC9FE7D91BEE}"/>
              </a:ext>
            </a:extLst>
          </p:cNvPr>
          <p:cNvPicPr preferRelativeResize="0"/>
          <p:nvPr/>
        </p:nvPicPr>
        <p:blipFill>
          <a:blip r:embed="rId2">
            <a:alphaModFix/>
          </a:blip>
          <a:stretch>
            <a:fillRect/>
          </a:stretch>
        </p:blipFill>
        <p:spPr>
          <a:xfrm flipH="1">
            <a:off x="8858764" y="4630738"/>
            <a:ext cx="1591521" cy="1434160"/>
          </a:xfrm>
          <a:prstGeom prst="rect">
            <a:avLst/>
          </a:prstGeom>
          <a:noFill/>
          <a:ln>
            <a:noFill/>
          </a:ln>
        </p:spPr>
      </p:pic>
    </p:spTree>
    <p:extLst>
      <p:ext uri="{BB962C8B-B14F-4D97-AF65-F5344CB8AC3E}">
        <p14:creationId xmlns:p14="http://schemas.microsoft.com/office/powerpoint/2010/main" val="173689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Game Space</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marL="0" indent="0">
              <a:lnSpc>
                <a:spcPct val="90000"/>
              </a:lnSpc>
              <a:buNone/>
            </a:pPr>
            <a:r>
              <a:rPr lang="en-US" sz="2800" dirty="0">
                <a:latin typeface="Ink Free" panose="03080402000500000000" pitchFamily="66" charset="0"/>
                <a:sym typeface="Truculenta"/>
              </a:rPr>
              <a:t>There are two general locations to chose from:</a:t>
            </a:r>
          </a:p>
          <a:p>
            <a:pPr>
              <a:lnSpc>
                <a:spcPct val="90000"/>
              </a:lnSpc>
            </a:pPr>
            <a:r>
              <a:rPr lang="en-US" sz="2800" dirty="0">
                <a:latin typeface="Ink Free" panose="03080402000500000000" pitchFamily="66" charset="0"/>
                <a:sym typeface="Truculenta"/>
              </a:rPr>
              <a:t>	A Military Base (Room #1) </a:t>
            </a:r>
          </a:p>
          <a:p>
            <a:pPr>
              <a:lnSpc>
                <a:spcPct val="90000"/>
              </a:lnSpc>
            </a:pPr>
            <a:r>
              <a:rPr lang="en-US" sz="2800" dirty="0">
                <a:latin typeface="Ink Free" panose="03080402000500000000" pitchFamily="66" charset="0"/>
                <a:sym typeface="Truculenta"/>
              </a:rPr>
              <a:t>	A Rural Area (Room #2)</a:t>
            </a:r>
          </a:p>
          <a:p>
            <a:pPr>
              <a:lnSpc>
                <a:spcPct val="90000"/>
              </a:lnSpc>
            </a:pPr>
            <a:endParaRPr lang="en-US" sz="2800" dirty="0">
              <a:latin typeface="Ink Free" panose="03080402000500000000" pitchFamily="66" charset="0"/>
              <a:sym typeface="Truculenta"/>
            </a:endParaRPr>
          </a:p>
          <a:p>
            <a:pPr marL="0" indent="0">
              <a:lnSpc>
                <a:spcPct val="90000"/>
              </a:lnSpc>
              <a:buNone/>
            </a:pPr>
            <a:r>
              <a:rPr lang="en-US" sz="2800" dirty="0">
                <a:latin typeface="Ink Free" panose="03080402000500000000" pitchFamily="66" charset="0"/>
                <a:sym typeface="Truculenta"/>
              </a:rPr>
              <a:t>You will select which location where you’d like to play.  Once you get there you will refine your selection further. </a:t>
            </a:r>
            <a:endParaRPr lang="en-US" sz="2800" dirty="0">
              <a:latin typeface="Ink Free" panose="03080402000500000000" pitchFamily="66" charset="0"/>
            </a:endParaRPr>
          </a:p>
          <a:p>
            <a:endParaRPr lang="en-US" dirty="0"/>
          </a:p>
        </p:txBody>
      </p:sp>
      <p:pic>
        <p:nvPicPr>
          <p:cNvPr id="6" name="Google Shape;1495;p26">
            <a:extLst>
              <a:ext uri="{FF2B5EF4-FFF2-40B4-BE49-F238E27FC236}">
                <a16:creationId xmlns:a16="http://schemas.microsoft.com/office/drawing/2014/main" id="{3A075B49-A06A-F5F9-C167-E9333F0C6C27}"/>
              </a:ext>
            </a:extLst>
          </p:cNvPr>
          <p:cNvPicPr preferRelativeResize="0"/>
          <p:nvPr/>
        </p:nvPicPr>
        <p:blipFill>
          <a:blip r:embed="rId2">
            <a:alphaModFix/>
          </a:blip>
          <a:stretch>
            <a:fillRect/>
          </a:stretch>
        </p:blipFill>
        <p:spPr>
          <a:xfrm>
            <a:off x="253696" y="2761414"/>
            <a:ext cx="670747" cy="2364436"/>
          </a:xfrm>
          <a:prstGeom prst="rect">
            <a:avLst/>
          </a:prstGeom>
          <a:noFill/>
          <a:ln>
            <a:noFill/>
          </a:ln>
        </p:spPr>
      </p:pic>
    </p:spTree>
    <p:extLst>
      <p:ext uri="{BB962C8B-B14F-4D97-AF65-F5344CB8AC3E}">
        <p14:creationId xmlns:p14="http://schemas.microsoft.com/office/powerpoint/2010/main" val="114240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First Round</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marL="0" indent="0">
              <a:lnSpc>
                <a:spcPct val="90000"/>
              </a:lnSpc>
              <a:buClr>
                <a:schemeClr val="accent3"/>
              </a:buClr>
              <a:buSzPts val="1400"/>
              <a:buNone/>
            </a:pPr>
            <a:r>
              <a:rPr lang="en-US" sz="3200" dirty="0">
                <a:latin typeface="Ink Free" panose="03080402000500000000" pitchFamily="66" charset="0"/>
                <a:sym typeface="Truculenta"/>
              </a:rPr>
              <a:t>The first round is a tutorial round.  You will learn:</a:t>
            </a:r>
          </a:p>
          <a:p>
            <a:pPr marL="457200" indent="-317500">
              <a:lnSpc>
                <a:spcPct val="90000"/>
              </a:lnSpc>
              <a:buClr>
                <a:schemeClr val="accent3"/>
              </a:buClr>
              <a:buSzPts val="1400"/>
              <a:buFont typeface="Arial" panose="020B0604020202020204" pitchFamily="34" charset="0"/>
              <a:buChar char="●"/>
            </a:pPr>
            <a:r>
              <a:rPr lang="en-US" sz="3200" dirty="0">
                <a:latin typeface="Ink Free" panose="03080402000500000000" pitchFamily="66" charset="0"/>
                <a:sym typeface="Truculenta"/>
              </a:rPr>
              <a:t>Who is your crew</a:t>
            </a:r>
          </a:p>
          <a:p>
            <a:pPr marL="457200" indent="-317500">
              <a:lnSpc>
                <a:spcPct val="90000"/>
              </a:lnSpc>
              <a:buClr>
                <a:schemeClr val="accent3"/>
              </a:buClr>
              <a:buSzPts val="1400"/>
              <a:buFont typeface="Arial" panose="020B0604020202020204" pitchFamily="34" charset="0"/>
              <a:buChar char="●"/>
            </a:pPr>
            <a:r>
              <a:rPr lang="en-US" sz="3200" dirty="0">
                <a:latin typeface="Ink Free" panose="03080402000500000000" pitchFamily="66" charset="0"/>
                <a:sym typeface="Truculenta"/>
              </a:rPr>
              <a:t>What are your tasks</a:t>
            </a:r>
          </a:p>
          <a:p>
            <a:pPr marL="457200" indent="-317500">
              <a:lnSpc>
                <a:spcPct val="90000"/>
              </a:lnSpc>
              <a:buClr>
                <a:schemeClr val="accent3"/>
              </a:buClr>
              <a:buSzPts val="1400"/>
              <a:buFont typeface="Arial" panose="020B0604020202020204" pitchFamily="34" charset="0"/>
              <a:buChar char="●"/>
            </a:pPr>
            <a:r>
              <a:rPr lang="en-US" sz="3200" dirty="0">
                <a:latin typeface="Ink Free" panose="03080402000500000000" pitchFamily="66" charset="0"/>
                <a:sym typeface="Truculenta"/>
              </a:rPr>
              <a:t>How to apply resources</a:t>
            </a:r>
          </a:p>
          <a:p>
            <a:pPr marL="457200" lvl="1" indent="-317500">
              <a:lnSpc>
                <a:spcPct val="90000"/>
              </a:lnSpc>
              <a:spcBef>
                <a:spcPts val="1000"/>
              </a:spcBef>
              <a:buClr>
                <a:schemeClr val="accent3"/>
              </a:buClr>
              <a:buSzPts val="1400"/>
              <a:buFont typeface="Arial" panose="020B0604020202020204" pitchFamily="34" charset="0"/>
              <a:buChar char="●"/>
            </a:pPr>
            <a:r>
              <a:rPr lang="en-US" sz="3200" dirty="0">
                <a:latin typeface="Ink Free" panose="03080402000500000000" pitchFamily="66" charset="0"/>
                <a:sym typeface="Truculenta"/>
              </a:rPr>
              <a:t>What are your goals</a:t>
            </a:r>
          </a:p>
          <a:p>
            <a:endParaRPr lang="en-US" dirty="0"/>
          </a:p>
        </p:txBody>
      </p:sp>
      <p:grpSp>
        <p:nvGrpSpPr>
          <p:cNvPr id="4" name="Google Shape;1938;p42">
            <a:extLst>
              <a:ext uri="{FF2B5EF4-FFF2-40B4-BE49-F238E27FC236}">
                <a16:creationId xmlns:a16="http://schemas.microsoft.com/office/drawing/2014/main" id="{45C68FD8-11A3-F2D9-BC4E-146807CBF7FA}"/>
              </a:ext>
            </a:extLst>
          </p:cNvPr>
          <p:cNvGrpSpPr/>
          <p:nvPr/>
        </p:nvGrpSpPr>
        <p:grpSpPr>
          <a:xfrm flipH="1">
            <a:off x="1794435" y="2539716"/>
            <a:ext cx="6903209" cy="4636538"/>
            <a:chOff x="-1095734" y="2391959"/>
            <a:chExt cx="7116707" cy="4779936"/>
          </a:xfrm>
        </p:grpSpPr>
        <p:pic>
          <p:nvPicPr>
            <p:cNvPr id="5" name="Google Shape;1939;p42">
              <a:extLst>
                <a:ext uri="{FF2B5EF4-FFF2-40B4-BE49-F238E27FC236}">
                  <a16:creationId xmlns:a16="http://schemas.microsoft.com/office/drawing/2014/main" id="{0606AD76-5FB2-A8B1-20C4-1B7337E56603}"/>
                </a:ext>
              </a:extLst>
            </p:cNvPr>
            <p:cNvPicPr preferRelativeResize="0"/>
            <p:nvPr/>
          </p:nvPicPr>
          <p:blipFill>
            <a:blip r:embed="rId2">
              <a:alphaModFix/>
            </a:blip>
            <a:stretch>
              <a:fillRect/>
            </a:stretch>
          </p:blipFill>
          <p:spPr>
            <a:xfrm>
              <a:off x="-1095734" y="2391959"/>
              <a:ext cx="1348246" cy="3422584"/>
            </a:xfrm>
            <a:prstGeom prst="rect">
              <a:avLst/>
            </a:prstGeom>
            <a:noFill/>
            <a:ln>
              <a:noFill/>
            </a:ln>
          </p:spPr>
        </p:pic>
        <p:sp>
          <p:nvSpPr>
            <p:cNvPr id="7" name="Google Shape;1940;p42">
              <a:extLst>
                <a:ext uri="{FF2B5EF4-FFF2-40B4-BE49-F238E27FC236}">
                  <a16:creationId xmlns:a16="http://schemas.microsoft.com/office/drawing/2014/main" id="{FA99365A-FB8C-B90E-3CCF-6A9D32B50ADD}"/>
                </a:ext>
              </a:extLst>
            </p:cNvPr>
            <p:cNvSpPr/>
            <p:nvPr/>
          </p:nvSpPr>
          <p:spPr>
            <a:xfrm>
              <a:off x="5131725" y="4747450"/>
              <a:ext cx="889248" cy="2424445"/>
            </a:xfrm>
            <a:custGeom>
              <a:avLst/>
              <a:gdLst/>
              <a:ahLst/>
              <a:cxnLst/>
              <a:rect l="l" t="t" r="r" b="b"/>
              <a:pathLst>
                <a:path w="4554" h="12108" extrusionOk="0">
                  <a:moveTo>
                    <a:pt x="209" y="4488"/>
                  </a:moveTo>
                  <a:cubicBezTo>
                    <a:pt x="313" y="4553"/>
                    <a:pt x="392" y="4658"/>
                    <a:pt x="418" y="4775"/>
                  </a:cubicBezTo>
                  <a:cubicBezTo>
                    <a:pt x="431" y="4879"/>
                    <a:pt x="379" y="4997"/>
                    <a:pt x="261" y="4879"/>
                  </a:cubicBezTo>
                  <a:cubicBezTo>
                    <a:pt x="248" y="4853"/>
                    <a:pt x="157" y="4736"/>
                    <a:pt x="105" y="4749"/>
                  </a:cubicBezTo>
                  <a:cubicBezTo>
                    <a:pt x="39" y="4762"/>
                    <a:pt x="131" y="4879"/>
                    <a:pt x="144" y="4905"/>
                  </a:cubicBezTo>
                  <a:cubicBezTo>
                    <a:pt x="183" y="4971"/>
                    <a:pt x="248" y="5036"/>
                    <a:pt x="313" y="5062"/>
                  </a:cubicBezTo>
                  <a:cubicBezTo>
                    <a:pt x="444" y="5114"/>
                    <a:pt x="666" y="5075"/>
                    <a:pt x="744" y="5193"/>
                  </a:cubicBezTo>
                  <a:cubicBezTo>
                    <a:pt x="770" y="5245"/>
                    <a:pt x="783" y="5310"/>
                    <a:pt x="796" y="5362"/>
                  </a:cubicBezTo>
                  <a:cubicBezTo>
                    <a:pt x="835" y="5584"/>
                    <a:pt x="887" y="5793"/>
                    <a:pt x="940" y="6014"/>
                  </a:cubicBezTo>
                  <a:cubicBezTo>
                    <a:pt x="1057" y="6536"/>
                    <a:pt x="1135" y="7071"/>
                    <a:pt x="1253" y="7593"/>
                  </a:cubicBezTo>
                  <a:cubicBezTo>
                    <a:pt x="1318" y="7919"/>
                    <a:pt x="1422" y="8245"/>
                    <a:pt x="1579" y="8545"/>
                  </a:cubicBezTo>
                  <a:cubicBezTo>
                    <a:pt x="1435" y="8650"/>
                    <a:pt x="1305" y="8780"/>
                    <a:pt x="1214" y="8937"/>
                  </a:cubicBezTo>
                  <a:cubicBezTo>
                    <a:pt x="1148" y="9080"/>
                    <a:pt x="1109" y="9224"/>
                    <a:pt x="1109" y="9380"/>
                  </a:cubicBezTo>
                  <a:cubicBezTo>
                    <a:pt x="966" y="9354"/>
                    <a:pt x="835" y="9302"/>
                    <a:pt x="705" y="9250"/>
                  </a:cubicBezTo>
                  <a:cubicBezTo>
                    <a:pt x="783" y="9289"/>
                    <a:pt x="861" y="9328"/>
                    <a:pt x="940" y="9380"/>
                  </a:cubicBezTo>
                  <a:lnTo>
                    <a:pt x="901" y="9380"/>
                  </a:lnTo>
                  <a:cubicBezTo>
                    <a:pt x="887" y="9511"/>
                    <a:pt x="887" y="9641"/>
                    <a:pt x="901" y="9772"/>
                  </a:cubicBezTo>
                  <a:cubicBezTo>
                    <a:pt x="783" y="9759"/>
                    <a:pt x="666" y="9733"/>
                    <a:pt x="574" y="9680"/>
                  </a:cubicBezTo>
                  <a:cubicBezTo>
                    <a:pt x="666" y="9746"/>
                    <a:pt x="783" y="9798"/>
                    <a:pt x="901" y="9811"/>
                  </a:cubicBezTo>
                  <a:lnTo>
                    <a:pt x="901" y="9863"/>
                  </a:lnTo>
                  <a:cubicBezTo>
                    <a:pt x="757" y="9954"/>
                    <a:pt x="522" y="10072"/>
                    <a:pt x="522" y="10228"/>
                  </a:cubicBezTo>
                  <a:cubicBezTo>
                    <a:pt x="548" y="10085"/>
                    <a:pt x="770" y="9994"/>
                    <a:pt x="901" y="9928"/>
                  </a:cubicBezTo>
                  <a:cubicBezTo>
                    <a:pt x="914" y="10007"/>
                    <a:pt x="953" y="10085"/>
                    <a:pt x="992" y="10163"/>
                  </a:cubicBezTo>
                  <a:cubicBezTo>
                    <a:pt x="914" y="10176"/>
                    <a:pt x="835" y="10176"/>
                    <a:pt x="770" y="10163"/>
                  </a:cubicBezTo>
                  <a:cubicBezTo>
                    <a:pt x="848" y="10176"/>
                    <a:pt x="927" y="10189"/>
                    <a:pt x="1005" y="10176"/>
                  </a:cubicBezTo>
                  <a:cubicBezTo>
                    <a:pt x="1070" y="10241"/>
                    <a:pt x="1148" y="10281"/>
                    <a:pt x="1227" y="10307"/>
                  </a:cubicBezTo>
                  <a:cubicBezTo>
                    <a:pt x="1240" y="10320"/>
                    <a:pt x="1266" y="10346"/>
                    <a:pt x="1279" y="10359"/>
                  </a:cubicBezTo>
                  <a:cubicBezTo>
                    <a:pt x="1083" y="10489"/>
                    <a:pt x="848" y="10541"/>
                    <a:pt x="613" y="10528"/>
                  </a:cubicBezTo>
                  <a:cubicBezTo>
                    <a:pt x="861" y="10568"/>
                    <a:pt x="1109" y="10515"/>
                    <a:pt x="1318" y="10398"/>
                  </a:cubicBezTo>
                  <a:lnTo>
                    <a:pt x="1448" y="10515"/>
                  </a:lnTo>
                  <a:cubicBezTo>
                    <a:pt x="1331" y="10528"/>
                    <a:pt x="1148" y="10620"/>
                    <a:pt x="1044" y="10594"/>
                  </a:cubicBezTo>
                  <a:lnTo>
                    <a:pt x="1083" y="10607"/>
                  </a:lnTo>
                  <a:cubicBezTo>
                    <a:pt x="992" y="10646"/>
                    <a:pt x="940" y="10737"/>
                    <a:pt x="953" y="10842"/>
                  </a:cubicBezTo>
                  <a:cubicBezTo>
                    <a:pt x="861" y="10802"/>
                    <a:pt x="770" y="10750"/>
                    <a:pt x="692" y="10685"/>
                  </a:cubicBezTo>
                  <a:cubicBezTo>
                    <a:pt x="770" y="10776"/>
                    <a:pt x="861" y="10842"/>
                    <a:pt x="966" y="10894"/>
                  </a:cubicBezTo>
                  <a:cubicBezTo>
                    <a:pt x="992" y="10946"/>
                    <a:pt x="1044" y="10985"/>
                    <a:pt x="1044" y="11037"/>
                  </a:cubicBezTo>
                  <a:cubicBezTo>
                    <a:pt x="1057" y="11089"/>
                    <a:pt x="1083" y="11142"/>
                    <a:pt x="1122" y="11194"/>
                  </a:cubicBezTo>
                  <a:cubicBezTo>
                    <a:pt x="914" y="11207"/>
                    <a:pt x="731" y="11116"/>
                    <a:pt x="613" y="10959"/>
                  </a:cubicBezTo>
                  <a:cubicBezTo>
                    <a:pt x="718" y="11168"/>
                    <a:pt x="940" y="11285"/>
                    <a:pt x="1188" y="11259"/>
                  </a:cubicBezTo>
                  <a:cubicBezTo>
                    <a:pt x="1188" y="11272"/>
                    <a:pt x="1161" y="11363"/>
                    <a:pt x="1161" y="11390"/>
                  </a:cubicBezTo>
                  <a:cubicBezTo>
                    <a:pt x="1174" y="11416"/>
                    <a:pt x="1174" y="11455"/>
                    <a:pt x="1188" y="11481"/>
                  </a:cubicBezTo>
                  <a:cubicBezTo>
                    <a:pt x="1161" y="11520"/>
                    <a:pt x="1148" y="11572"/>
                    <a:pt x="1148" y="11624"/>
                  </a:cubicBezTo>
                  <a:cubicBezTo>
                    <a:pt x="1148" y="11572"/>
                    <a:pt x="1174" y="11533"/>
                    <a:pt x="1201" y="11507"/>
                  </a:cubicBezTo>
                  <a:cubicBezTo>
                    <a:pt x="1279" y="11624"/>
                    <a:pt x="1396" y="11716"/>
                    <a:pt x="1527" y="11742"/>
                  </a:cubicBezTo>
                  <a:cubicBezTo>
                    <a:pt x="1605" y="11768"/>
                    <a:pt x="1683" y="11781"/>
                    <a:pt x="1749" y="11781"/>
                  </a:cubicBezTo>
                  <a:cubicBezTo>
                    <a:pt x="1827" y="11794"/>
                    <a:pt x="1905" y="11820"/>
                    <a:pt x="1983" y="11833"/>
                  </a:cubicBezTo>
                  <a:cubicBezTo>
                    <a:pt x="1970" y="11951"/>
                    <a:pt x="1905" y="12042"/>
                    <a:pt x="1801" y="12107"/>
                  </a:cubicBezTo>
                  <a:cubicBezTo>
                    <a:pt x="1918" y="12055"/>
                    <a:pt x="2009" y="11964"/>
                    <a:pt x="2049" y="11846"/>
                  </a:cubicBezTo>
                  <a:cubicBezTo>
                    <a:pt x="2166" y="11846"/>
                    <a:pt x="2270" y="11924"/>
                    <a:pt x="2388" y="11951"/>
                  </a:cubicBezTo>
                  <a:cubicBezTo>
                    <a:pt x="2518" y="11964"/>
                    <a:pt x="2701" y="11898"/>
                    <a:pt x="2792" y="11964"/>
                  </a:cubicBezTo>
                  <a:lnTo>
                    <a:pt x="2766" y="11924"/>
                  </a:lnTo>
                  <a:cubicBezTo>
                    <a:pt x="2871" y="11911"/>
                    <a:pt x="2975" y="11872"/>
                    <a:pt x="3092" y="11846"/>
                  </a:cubicBezTo>
                  <a:cubicBezTo>
                    <a:pt x="3053" y="11898"/>
                    <a:pt x="3040" y="11977"/>
                    <a:pt x="3079" y="12042"/>
                  </a:cubicBezTo>
                  <a:cubicBezTo>
                    <a:pt x="3040" y="11937"/>
                    <a:pt x="3118" y="11833"/>
                    <a:pt x="3197" y="11768"/>
                  </a:cubicBezTo>
                  <a:cubicBezTo>
                    <a:pt x="3210" y="11820"/>
                    <a:pt x="3210" y="11872"/>
                    <a:pt x="3197" y="11924"/>
                  </a:cubicBezTo>
                  <a:cubicBezTo>
                    <a:pt x="3236" y="11807"/>
                    <a:pt x="3197" y="11768"/>
                    <a:pt x="3314" y="11677"/>
                  </a:cubicBezTo>
                  <a:cubicBezTo>
                    <a:pt x="3379" y="11703"/>
                    <a:pt x="3431" y="11716"/>
                    <a:pt x="3497" y="11729"/>
                  </a:cubicBezTo>
                  <a:cubicBezTo>
                    <a:pt x="3536" y="11768"/>
                    <a:pt x="3588" y="11807"/>
                    <a:pt x="3640" y="11820"/>
                  </a:cubicBezTo>
                  <a:cubicBezTo>
                    <a:pt x="3771" y="11846"/>
                    <a:pt x="3914" y="11846"/>
                    <a:pt x="4045" y="11820"/>
                  </a:cubicBezTo>
                  <a:cubicBezTo>
                    <a:pt x="3888" y="11820"/>
                    <a:pt x="3523" y="11820"/>
                    <a:pt x="3536" y="11637"/>
                  </a:cubicBezTo>
                  <a:cubicBezTo>
                    <a:pt x="3588" y="11637"/>
                    <a:pt x="3627" y="11611"/>
                    <a:pt x="3666" y="11572"/>
                  </a:cubicBezTo>
                  <a:cubicBezTo>
                    <a:pt x="3797" y="11598"/>
                    <a:pt x="3927" y="11598"/>
                    <a:pt x="4045" y="11559"/>
                  </a:cubicBezTo>
                  <a:cubicBezTo>
                    <a:pt x="3927" y="11572"/>
                    <a:pt x="3823" y="11559"/>
                    <a:pt x="3719" y="11520"/>
                  </a:cubicBezTo>
                  <a:cubicBezTo>
                    <a:pt x="3810" y="11416"/>
                    <a:pt x="3966" y="11220"/>
                    <a:pt x="4175" y="11324"/>
                  </a:cubicBezTo>
                  <a:cubicBezTo>
                    <a:pt x="4084" y="11285"/>
                    <a:pt x="3966" y="11272"/>
                    <a:pt x="3875" y="11311"/>
                  </a:cubicBezTo>
                  <a:cubicBezTo>
                    <a:pt x="3914" y="11259"/>
                    <a:pt x="3927" y="11220"/>
                    <a:pt x="4006" y="11194"/>
                  </a:cubicBezTo>
                  <a:cubicBezTo>
                    <a:pt x="4097" y="11155"/>
                    <a:pt x="4175" y="11116"/>
                    <a:pt x="4253" y="11063"/>
                  </a:cubicBezTo>
                  <a:cubicBezTo>
                    <a:pt x="4162" y="11116"/>
                    <a:pt x="4071" y="11155"/>
                    <a:pt x="3966" y="11168"/>
                  </a:cubicBezTo>
                  <a:cubicBezTo>
                    <a:pt x="4019" y="11089"/>
                    <a:pt x="4071" y="10998"/>
                    <a:pt x="4110" y="10907"/>
                  </a:cubicBezTo>
                  <a:cubicBezTo>
                    <a:pt x="4227" y="10907"/>
                    <a:pt x="4345" y="10881"/>
                    <a:pt x="4436" y="10829"/>
                  </a:cubicBezTo>
                  <a:cubicBezTo>
                    <a:pt x="4345" y="10868"/>
                    <a:pt x="4240" y="10894"/>
                    <a:pt x="4123" y="10881"/>
                  </a:cubicBezTo>
                  <a:cubicBezTo>
                    <a:pt x="4162" y="10815"/>
                    <a:pt x="4201" y="10737"/>
                    <a:pt x="4227" y="10659"/>
                  </a:cubicBezTo>
                  <a:cubicBezTo>
                    <a:pt x="4436" y="10737"/>
                    <a:pt x="4514" y="10881"/>
                    <a:pt x="4436" y="11063"/>
                  </a:cubicBezTo>
                  <a:cubicBezTo>
                    <a:pt x="4553" y="10868"/>
                    <a:pt x="4462" y="10698"/>
                    <a:pt x="4240" y="10607"/>
                  </a:cubicBezTo>
                  <a:cubicBezTo>
                    <a:pt x="4253" y="10541"/>
                    <a:pt x="4188" y="10489"/>
                    <a:pt x="4136" y="10463"/>
                  </a:cubicBezTo>
                  <a:cubicBezTo>
                    <a:pt x="4253" y="10450"/>
                    <a:pt x="4384" y="10463"/>
                    <a:pt x="4501" y="10476"/>
                  </a:cubicBezTo>
                  <a:cubicBezTo>
                    <a:pt x="4410" y="10463"/>
                    <a:pt x="4319" y="10437"/>
                    <a:pt x="4227" y="10437"/>
                  </a:cubicBezTo>
                  <a:cubicBezTo>
                    <a:pt x="4175" y="10437"/>
                    <a:pt x="4123" y="10437"/>
                    <a:pt x="4071" y="10424"/>
                  </a:cubicBezTo>
                  <a:cubicBezTo>
                    <a:pt x="4136" y="10307"/>
                    <a:pt x="4123" y="10163"/>
                    <a:pt x="4045" y="10072"/>
                  </a:cubicBezTo>
                  <a:cubicBezTo>
                    <a:pt x="4097" y="10163"/>
                    <a:pt x="4097" y="10294"/>
                    <a:pt x="4032" y="10398"/>
                  </a:cubicBezTo>
                  <a:lnTo>
                    <a:pt x="3953" y="10359"/>
                  </a:lnTo>
                  <a:lnTo>
                    <a:pt x="3953" y="10359"/>
                  </a:lnTo>
                  <a:cubicBezTo>
                    <a:pt x="3888" y="10320"/>
                    <a:pt x="3823" y="10294"/>
                    <a:pt x="3771" y="10268"/>
                  </a:cubicBezTo>
                  <a:cubicBezTo>
                    <a:pt x="3875" y="10189"/>
                    <a:pt x="3927" y="10059"/>
                    <a:pt x="3927" y="9928"/>
                  </a:cubicBezTo>
                  <a:cubicBezTo>
                    <a:pt x="4071" y="9915"/>
                    <a:pt x="4214" y="9967"/>
                    <a:pt x="4319" y="10072"/>
                  </a:cubicBezTo>
                  <a:cubicBezTo>
                    <a:pt x="4266" y="9981"/>
                    <a:pt x="4136" y="9928"/>
                    <a:pt x="4032" y="9876"/>
                  </a:cubicBezTo>
                  <a:cubicBezTo>
                    <a:pt x="4071" y="9850"/>
                    <a:pt x="4110" y="9811"/>
                    <a:pt x="4149" y="9772"/>
                  </a:cubicBezTo>
                  <a:cubicBezTo>
                    <a:pt x="4110" y="9811"/>
                    <a:pt x="4058" y="9850"/>
                    <a:pt x="4006" y="9876"/>
                  </a:cubicBezTo>
                  <a:lnTo>
                    <a:pt x="3914" y="9837"/>
                  </a:lnTo>
                  <a:lnTo>
                    <a:pt x="3914" y="9641"/>
                  </a:lnTo>
                  <a:cubicBezTo>
                    <a:pt x="4045" y="9641"/>
                    <a:pt x="4266" y="9615"/>
                    <a:pt x="4319" y="9498"/>
                  </a:cubicBezTo>
                  <a:cubicBezTo>
                    <a:pt x="4240" y="9602"/>
                    <a:pt x="4032" y="9589"/>
                    <a:pt x="3914" y="9576"/>
                  </a:cubicBezTo>
                  <a:cubicBezTo>
                    <a:pt x="3914" y="9524"/>
                    <a:pt x="3901" y="9472"/>
                    <a:pt x="3888" y="9420"/>
                  </a:cubicBezTo>
                  <a:cubicBezTo>
                    <a:pt x="3953" y="9406"/>
                    <a:pt x="4032" y="9406"/>
                    <a:pt x="4097" y="9420"/>
                  </a:cubicBezTo>
                  <a:cubicBezTo>
                    <a:pt x="4032" y="9393"/>
                    <a:pt x="3953" y="9393"/>
                    <a:pt x="3888" y="9393"/>
                  </a:cubicBezTo>
                  <a:cubicBezTo>
                    <a:pt x="3875" y="9354"/>
                    <a:pt x="3823" y="9263"/>
                    <a:pt x="3836" y="9224"/>
                  </a:cubicBezTo>
                  <a:cubicBezTo>
                    <a:pt x="3914" y="9172"/>
                    <a:pt x="3940" y="9067"/>
                    <a:pt x="3888" y="9002"/>
                  </a:cubicBezTo>
                  <a:cubicBezTo>
                    <a:pt x="3823" y="8911"/>
                    <a:pt x="3692" y="8963"/>
                    <a:pt x="3601" y="8911"/>
                  </a:cubicBezTo>
                  <a:cubicBezTo>
                    <a:pt x="3953" y="8637"/>
                    <a:pt x="4019" y="8298"/>
                    <a:pt x="4097" y="7932"/>
                  </a:cubicBezTo>
                  <a:cubicBezTo>
                    <a:pt x="4266" y="7110"/>
                    <a:pt x="4306" y="6262"/>
                    <a:pt x="4201" y="5414"/>
                  </a:cubicBezTo>
                  <a:lnTo>
                    <a:pt x="4201" y="5414"/>
                  </a:lnTo>
                  <a:cubicBezTo>
                    <a:pt x="4175" y="4958"/>
                    <a:pt x="4071" y="4514"/>
                    <a:pt x="3914" y="4084"/>
                  </a:cubicBezTo>
                  <a:lnTo>
                    <a:pt x="3862" y="4110"/>
                  </a:lnTo>
                  <a:lnTo>
                    <a:pt x="3862" y="4110"/>
                  </a:lnTo>
                  <a:lnTo>
                    <a:pt x="3875" y="4110"/>
                  </a:lnTo>
                  <a:cubicBezTo>
                    <a:pt x="3849" y="4005"/>
                    <a:pt x="3823" y="3901"/>
                    <a:pt x="3797" y="3810"/>
                  </a:cubicBezTo>
                  <a:lnTo>
                    <a:pt x="3797" y="3810"/>
                  </a:lnTo>
                  <a:cubicBezTo>
                    <a:pt x="3705" y="3549"/>
                    <a:pt x="3640" y="3288"/>
                    <a:pt x="3588" y="3027"/>
                  </a:cubicBezTo>
                  <a:cubicBezTo>
                    <a:pt x="3588" y="2935"/>
                    <a:pt x="3614" y="2831"/>
                    <a:pt x="3653" y="2753"/>
                  </a:cubicBezTo>
                  <a:cubicBezTo>
                    <a:pt x="3705" y="2609"/>
                    <a:pt x="3732" y="2466"/>
                    <a:pt x="3745" y="2309"/>
                  </a:cubicBezTo>
                  <a:cubicBezTo>
                    <a:pt x="3823" y="1735"/>
                    <a:pt x="3653" y="1187"/>
                    <a:pt x="3588" y="613"/>
                  </a:cubicBezTo>
                  <a:lnTo>
                    <a:pt x="3588" y="613"/>
                  </a:lnTo>
                  <a:cubicBezTo>
                    <a:pt x="3575" y="444"/>
                    <a:pt x="3601" y="300"/>
                    <a:pt x="3588" y="144"/>
                  </a:cubicBezTo>
                  <a:cubicBezTo>
                    <a:pt x="3588" y="78"/>
                    <a:pt x="3549" y="26"/>
                    <a:pt x="3458" y="26"/>
                  </a:cubicBezTo>
                  <a:cubicBezTo>
                    <a:pt x="3301" y="26"/>
                    <a:pt x="3144" y="26"/>
                    <a:pt x="2988" y="39"/>
                  </a:cubicBezTo>
                  <a:cubicBezTo>
                    <a:pt x="2897" y="39"/>
                    <a:pt x="2871" y="196"/>
                    <a:pt x="2923" y="209"/>
                  </a:cubicBezTo>
                  <a:cubicBezTo>
                    <a:pt x="3066" y="274"/>
                    <a:pt x="3197" y="378"/>
                    <a:pt x="3288" y="509"/>
                  </a:cubicBezTo>
                  <a:cubicBezTo>
                    <a:pt x="3340" y="639"/>
                    <a:pt x="3366" y="796"/>
                    <a:pt x="3366" y="939"/>
                  </a:cubicBezTo>
                  <a:cubicBezTo>
                    <a:pt x="3418" y="1474"/>
                    <a:pt x="3392" y="2022"/>
                    <a:pt x="3301" y="2557"/>
                  </a:cubicBezTo>
                  <a:cubicBezTo>
                    <a:pt x="3288" y="2635"/>
                    <a:pt x="3249" y="2701"/>
                    <a:pt x="3210" y="2766"/>
                  </a:cubicBezTo>
                  <a:cubicBezTo>
                    <a:pt x="3131" y="2883"/>
                    <a:pt x="3210" y="3053"/>
                    <a:pt x="3197" y="3170"/>
                  </a:cubicBezTo>
                  <a:cubicBezTo>
                    <a:pt x="3197" y="3262"/>
                    <a:pt x="3197" y="3666"/>
                    <a:pt x="3118" y="3692"/>
                  </a:cubicBezTo>
                  <a:cubicBezTo>
                    <a:pt x="3131" y="3836"/>
                    <a:pt x="3118" y="3992"/>
                    <a:pt x="3105" y="4136"/>
                  </a:cubicBezTo>
                  <a:cubicBezTo>
                    <a:pt x="3040" y="4149"/>
                    <a:pt x="3066" y="4018"/>
                    <a:pt x="3014" y="4005"/>
                  </a:cubicBezTo>
                  <a:cubicBezTo>
                    <a:pt x="2936" y="3979"/>
                    <a:pt x="2962" y="4149"/>
                    <a:pt x="2962" y="4175"/>
                  </a:cubicBezTo>
                  <a:lnTo>
                    <a:pt x="2949" y="4175"/>
                  </a:lnTo>
                  <a:cubicBezTo>
                    <a:pt x="2962" y="4175"/>
                    <a:pt x="2988" y="4240"/>
                    <a:pt x="2949" y="4227"/>
                  </a:cubicBezTo>
                  <a:cubicBezTo>
                    <a:pt x="2962" y="4227"/>
                    <a:pt x="2975" y="4240"/>
                    <a:pt x="2975" y="4253"/>
                  </a:cubicBezTo>
                  <a:cubicBezTo>
                    <a:pt x="2975" y="4266"/>
                    <a:pt x="2936" y="4227"/>
                    <a:pt x="2923" y="4253"/>
                  </a:cubicBezTo>
                  <a:lnTo>
                    <a:pt x="2910" y="4214"/>
                  </a:lnTo>
                  <a:cubicBezTo>
                    <a:pt x="2910" y="4266"/>
                    <a:pt x="2897" y="4253"/>
                    <a:pt x="2871" y="4292"/>
                  </a:cubicBezTo>
                  <a:cubicBezTo>
                    <a:pt x="2857" y="4266"/>
                    <a:pt x="2844" y="4227"/>
                    <a:pt x="2818" y="4214"/>
                  </a:cubicBezTo>
                  <a:cubicBezTo>
                    <a:pt x="2818" y="4227"/>
                    <a:pt x="2831" y="4253"/>
                    <a:pt x="2805" y="4253"/>
                  </a:cubicBezTo>
                  <a:cubicBezTo>
                    <a:pt x="2779" y="4240"/>
                    <a:pt x="2805" y="4227"/>
                    <a:pt x="2805" y="4227"/>
                  </a:cubicBezTo>
                  <a:cubicBezTo>
                    <a:pt x="2753" y="4227"/>
                    <a:pt x="2701" y="4201"/>
                    <a:pt x="2662" y="4227"/>
                  </a:cubicBezTo>
                  <a:cubicBezTo>
                    <a:pt x="2688" y="4240"/>
                    <a:pt x="2662" y="4266"/>
                    <a:pt x="2675" y="4292"/>
                  </a:cubicBezTo>
                  <a:lnTo>
                    <a:pt x="2623" y="4292"/>
                  </a:lnTo>
                  <a:cubicBezTo>
                    <a:pt x="2649" y="4305"/>
                    <a:pt x="2805" y="4371"/>
                    <a:pt x="2727" y="4423"/>
                  </a:cubicBezTo>
                  <a:cubicBezTo>
                    <a:pt x="2714" y="4410"/>
                    <a:pt x="2727" y="4397"/>
                    <a:pt x="2701" y="4384"/>
                  </a:cubicBezTo>
                  <a:cubicBezTo>
                    <a:pt x="2701" y="4397"/>
                    <a:pt x="2688" y="4397"/>
                    <a:pt x="2675" y="4397"/>
                  </a:cubicBezTo>
                  <a:cubicBezTo>
                    <a:pt x="2662" y="4397"/>
                    <a:pt x="2701" y="4423"/>
                    <a:pt x="2701" y="4436"/>
                  </a:cubicBezTo>
                  <a:lnTo>
                    <a:pt x="2701" y="4436"/>
                  </a:lnTo>
                  <a:cubicBezTo>
                    <a:pt x="2688" y="4436"/>
                    <a:pt x="2675" y="4410"/>
                    <a:pt x="2675" y="4410"/>
                  </a:cubicBezTo>
                  <a:cubicBezTo>
                    <a:pt x="2662" y="4397"/>
                    <a:pt x="2675" y="4423"/>
                    <a:pt x="2675" y="4436"/>
                  </a:cubicBezTo>
                  <a:cubicBezTo>
                    <a:pt x="2662" y="4436"/>
                    <a:pt x="2649" y="4397"/>
                    <a:pt x="2636" y="4384"/>
                  </a:cubicBezTo>
                  <a:cubicBezTo>
                    <a:pt x="2636" y="4410"/>
                    <a:pt x="2636" y="4462"/>
                    <a:pt x="2610" y="4423"/>
                  </a:cubicBezTo>
                  <a:lnTo>
                    <a:pt x="2623" y="4449"/>
                  </a:lnTo>
                  <a:cubicBezTo>
                    <a:pt x="2597" y="4462"/>
                    <a:pt x="2570" y="4266"/>
                    <a:pt x="2570" y="4214"/>
                  </a:cubicBezTo>
                  <a:cubicBezTo>
                    <a:pt x="2531" y="4031"/>
                    <a:pt x="2492" y="3836"/>
                    <a:pt x="2453" y="3640"/>
                  </a:cubicBezTo>
                  <a:cubicBezTo>
                    <a:pt x="2427" y="3496"/>
                    <a:pt x="2414" y="3353"/>
                    <a:pt x="2401" y="3223"/>
                  </a:cubicBezTo>
                  <a:cubicBezTo>
                    <a:pt x="2401" y="3118"/>
                    <a:pt x="2466" y="3040"/>
                    <a:pt x="2414" y="2949"/>
                  </a:cubicBezTo>
                  <a:cubicBezTo>
                    <a:pt x="2375" y="2844"/>
                    <a:pt x="2257" y="2753"/>
                    <a:pt x="2179" y="2648"/>
                  </a:cubicBezTo>
                  <a:cubicBezTo>
                    <a:pt x="2101" y="2505"/>
                    <a:pt x="2022" y="2361"/>
                    <a:pt x="1944" y="2218"/>
                  </a:cubicBezTo>
                  <a:cubicBezTo>
                    <a:pt x="1749" y="1918"/>
                    <a:pt x="1566" y="1605"/>
                    <a:pt x="1396" y="1279"/>
                  </a:cubicBezTo>
                  <a:cubicBezTo>
                    <a:pt x="1279" y="1057"/>
                    <a:pt x="1240" y="796"/>
                    <a:pt x="1279" y="535"/>
                  </a:cubicBezTo>
                  <a:cubicBezTo>
                    <a:pt x="1305" y="391"/>
                    <a:pt x="1409" y="274"/>
                    <a:pt x="1553" y="235"/>
                  </a:cubicBezTo>
                  <a:cubicBezTo>
                    <a:pt x="1618" y="222"/>
                    <a:pt x="1475" y="39"/>
                    <a:pt x="1331" y="39"/>
                  </a:cubicBezTo>
                  <a:cubicBezTo>
                    <a:pt x="1214" y="39"/>
                    <a:pt x="835" y="0"/>
                    <a:pt x="835" y="144"/>
                  </a:cubicBezTo>
                  <a:cubicBezTo>
                    <a:pt x="835" y="287"/>
                    <a:pt x="940" y="431"/>
                    <a:pt x="953" y="574"/>
                  </a:cubicBezTo>
                  <a:cubicBezTo>
                    <a:pt x="1005" y="1031"/>
                    <a:pt x="1122" y="1474"/>
                    <a:pt x="1279" y="1892"/>
                  </a:cubicBezTo>
                  <a:cubicBezTo>
                    <a:pt x="1370" y="2153"/>
                    <a:pt x="1514" y="2401"/>
                    <a:pt x="1683" y="2622"/>
                  </a:cubicBezTo>
                  <a:cubicBezTo>
                    <a:pt x="1801" y="2740"/>
                    <a:pt x="1879" y="2896"/>
                    <a:pt x="1918" y="3066"/>
                  </a:cubicBezTo>
                  <a:cubicBezTo>
                    <a:pt x="1931" y="3470"/>
                    <a:pt x="1905" y="3875"/>
                    <a:pt x="1879" y="4266"/>
                  </a:cubicBezTo>
                  <a:cubicBezTo>
                    <a:pt x="1840" y="4736"/>
                    <a:pt x="1892" y="5206"/>
                    <a:pt x="1996" y="5649"/>
                  </a:cubicBezTo>
                  <a:lnTo>
                    <a:pt x="1996" y="5649"/>
                  </a:lnTo>
                  <a:cubicBezTo>
                    <a:pt x="2009" y="5727"/>
                    <a:pt x="2036" y="5793"/>
                    <a:pt x="2062" y="5858"/>
                  </a:cubicBezTo>
                  <a:lnTo>
                    <a:pt x="2062" y="5858"/>
                  </a:lnTo>
                  <a:cubicBezTo>
                    <a:pt x="2218" y="6171"/>
                    <a:pt x="2583" y="6406"/>
                    <a:pt x="2675" y="6732"/>
                  </a:cubicBezTo>
                  <a:cubicBezTo>
                    <a:pt x="2740" y="6993"/>
                    <a:pt x="2544" y="7319"/>
                    <a:pt x="2401" y="7554"/>
                  </a:cubicBezTo>
                  <a:lnTo>
                    <a:pt x="2401" y="7554"/>
                  </a:lnTo>
                  <a:cubicBezTo>
                    <a:pt x="2323" y="7671"/>
                    <a:pt x="2166" y="7671"/>
                    <a:pt x="2114" y="7815"/>
                  </a:cubicBezTo>
                  <a:cubicBezTo>
                    <a:pt x="2088" y="7893"/>
                    <a:pt x="2088" y="7971"/>
                    <a:pt x="2088" y="8037"/>
                  </a:cubicBezTo>
                  <a:cubicBezTo>
                    <a:pt x="1970" y="8037"/>
                    <a:pt x="1866" y="8102"/>
                    <a:pt x="1814" y="8206"/>
                  </a:cubicBezTo>
                  <a:cubicBezTo>
                    <a:pt x="1422" y="7345"/>
                    <a:pt x="1266" y="6445"/>
                    <a:pt x="1044" y="5558"/>
                  </a:cubicBezTo>
                  <a:cubicBezTo>
                    <a:pt x="1005" y="5414"/>
                    <a:pt x="966" y="5271"/>
                    <a:pt x="940" y="5127"/>
                  </a:cubicBezTo>
                  <a:cubicBezTo>
                    <a:pt x="927" y="4945"/>
                    <a:pt x="927" y="4762"/>
                    <a:pt x="940" y="4579"/>
                  </a:cubicBezTo>
                  <a:cubicBezTo>
                    <a:pt x="927" y="4462"/>
                    <a:pt x="848" y="4358"/>
                    <a:pt x="744" y="4318"/>
                  </a:cubicBezTo>
                  <a:cubicBezTo>
                    <a:pt x="653" y="4266"/>
                    <a:pt x="640" y="4279"/>
                    <a:pt x="705" y="4344"/>
                  </a:cubicBezTo>
                  <a:cubicBezTo>
                    <a:pt x="809" y="4462"/>
                    <a:pt x="861" y="4527"/>
                    <a:pt x="783" y="4671"/>
                  </a:cubicBezTo>
                  <a:cubicBezTo>
                    <a:pt x="757" y="4475"/>
                    <a:pt x="600" y="4305"/>
                    <a:pt x="405" y="4253"/>
                  </a:cubicBezTo>
                  <a:cubicBezTo>
                    <a:pt x="340" y="4227"/>
                    <a:pt x="405" y="4305"/>
                    <a:pt x="431" y="4305"/>
                  </a:cubicBezTo>
                  <a:cubicBezTo>
                    <a:pt x="444" y="4318"/>
                    <a:pt x="653" y="4501"/>
                    <a:pt x="574" y="4540"/>
                  </a:cubicBezTo>
                  <a:cubicBezTo>
                    <a:pt x="457" y="4410"/>
                    <a:pt x="300" y="4318"/>
                    <a:pt x="118" y="4279"/>
                  </a:cubicBezTo>
                  <a:cubicBezTo>
                    <a:pt x="92" y="4279"/>
                    <a:pt x="66" y="4279"/>
                    <a:pt x="92" y="4305"/>
                  </a:cubicBezTo>
                  <a:cubicBezTo>
                    <a:pt x="196" y="4384"/>
                    <a:pt x="300" y="4449"/>
                    <a:pt x="392" y="4540"/>
                  </a:cubicBezTo>
                  <a:cubicBezTo>
                    <a:pt x="313" y="4488"/>
                    <a:pt x="235" y="4449"/>
                    <a:pt x="144" y="4436"/>
                  </a:cubicBezTo>
                  <a:cubicBezTo>
                    <a:pt x="0" y="4397"/>
                    <a:pt x="157" y="4488"/>
                    <a:pt x="196" y="4514"/>
                  </a:cubicBezTo>
                  <a:close/>
                  <a:moveTo>
                    <a:pt x="3940" y="9902"/>
                  </a:moveTo>
                  <a:lnTo>
                    <a:pt x="3927" y="9902"/>
                  </a:lnTo>
                  <a:lnTo>
                    <a:pt x="3927" y="9902"/>
                  </a:lnTo>
                  <a:lnTo>
                    <a:pt x="3940" y="9902"/>
                  </a:lnTo>
                  <a:cubicBezTo>
                    <a:pt x="3940" y="9902"/>
                    <a:pt x="3927" y="9902"/>
                    <a:pt x="3940" y="9902"/>
                  </a:cubicBezTo>
                  <a:close/>
                  <a:moveTo>
                    <a:pt x="2610" y="4449"/>
                  </a:moveTo>
                  <a:close/>
                  <a:moveTo>
                    <a:pt x="3210" y="11677"/>
                  </a:moveTo>
                  <a:lnTo>
                    <a:pt x="3210" y="11677"/>
                  </a:lnTo>
                  <a:lnTo>
                    <a:pt x="3210" y="11677"/>
                  </a:lnTo>
                  <a:close/>
                  <a:moveTo>
                    <a:pt x="3458" y="11650"/>
                  </a:moveTo>
                  <a:cubicBezTo>
                    <a:pt x="3471" y="11663"/>
                    <a:pt x="3471" y="11690"/>
                    <a:pt x="3484" y="11716"/>
                  </a:cubicBezTo>
                  <a:cubicBezTo>
                    <a:pt x="3431" y="11690"/>
                    <a:pt x="3392" y="11677"/>
                    <a:pt x="3340" y="11650"/>
                  </a:cubicBezTo>
                  <a:cubicBezTo>
                    <a:pt x="3379" y="11650"/>
                    <a:pt x="3418" y="11650"/>
                    <a:pt x="3458" y="11650"/>
                  </a:cubicBezTo>
                  <a:cubicBezTo>
                    <a:pt x="3471" y="11663"/>
                    <a:pt x="3418" y="11650"/>
                    <a:pt x="3471" y="11650"/>
                  </a:cubicBezTo>
                  <a:close/>
                  <a:moveTo>
                    <a:pt x="2975" y="11585"/>
                  </a:moveTo>
                  <a:cubicBezTo>
                    <a:pt x="3014" y="11598"/>
                    <a:pt x="3092" y="11598"/>
                    <a:pt x="3118" y="11624"/>
                  </a:cubicBezTo>
                  <a:cubicBezTo>
                    <a:pt x="3053" y="11637"/>
                    <a:pt x="2975" y="11637"/>
                    <a:pt x="2910" y="11624"/>
                  </a:cubicBezTo>
                  <a:lnTo>
                    <a:pt x="2975" y="11585"/>
                  </a:lnTo>
                  <a:close/>
                  <a:moveTo>
                    <a:pt x="2792" y="11677"/>
                  </a:moveTo>
                  <a:cubicBezTo>
                    <a:pt x="2910" y="11703"/>
                    <a:pt x="3040" y="11703"/>
                    <a:pt x="3158" y="11677"/>
                  </a:cubicBezTo>
                  <a:cubicBezTo>
                    <a:pt x="3184" y="11729"/>
                    <a:pt x="3079" y="11820"/>
                    <a:pt x="3027" y="11833"/>
                  </a:cubicBezTo>
                  <a:cubicBezTo>
                    <a:pt x="2936" y="11859"/>
                    <a:pt x="2831" y="11885"/>
                    <a:pt x="2740" y="11898"/>
                  </a:cubicBezTo>
                  <a:cubicBezTo>
                    <a:pt x="2688" y="11846"/>
                    <a:pt x="2649" y="11794"/>
                    <a:pt x="2623" y="11742"/>
                  </a:cubicBezTo>
                  <a:cubicBezTo>
                    <a:pt x="2688" y="11716"/>
                    <a:pt x="2740" y="11690"/>
                    <a:pt x="2792" y="11663"/>
                  </a:cubicBezTo>
                  <a:cubicBezTo>
                    <a:pt x="2844" y="11690"/>
                    <a:pt x="2740" y="11703"/>
                    <a:pt x="2805" y="11677"/>
                  </a:cubicBezTo>
                  <a:close/>
                  <a:moveTo>
                    <a:pt x="2570" y="11768"/>
                  </a:moveTo>
                  <a:cubicBezTo>
                    <a:pt x="2610" y="11820"/>
                    <a:pt x="2662" y="11859"/>
                    <a:pt x="2714" y="11898"/>
                  </a:cubicBezTo>
                  <a:cubicBezTo>
                    <a:pt x="2544" y="11924"/>
                    <a:pt x="2375" y="11898"/>
                    <a:pt x="2218" y="11833"/>
                  </a:cubicBezTo>
                  <a:cubicBezTo>
                    <a:pt x="2336" y="11820"/>
                    <a:pt x="2453" y="11794"/>
                    <a:pt x="2570" y="11768"/>
                  </a:cubicBezTo>
                  <a:cubicBezTo>
                    <a:pt x="2570" y="11768"/>
                    <a:pt x="2440" y="11807"/>
                    <a:pt x="2570" y="11768"/>
                  </a:cubicBezTo>
                  <a:close/>
                  <a:moveTo>
                    <a:pt x="1462" y="10528"/>
                  </a:moveTo>
                  <a:lnTo>
                    <a:pt x="1475" y="10541"/>
                  </a:lnTo>
                  <a:lnTo>
                    <a:pt x="1396" y="10594"/>
                  </a:lnTo>
                  <a:lnTo>
                    <a:pt x="1396" y="10594"/>
                  </a:lnTo>
                  <a:cubicBezTo>
                    <a:pt x="1370" y="10633"/>
                    <a:pt x="1331" y="10659"/>
                    <a:pt x="1305" y="10685"/>
                  </a:cubicBezTo>
                  <a:cubicBezTo>
                    <a:pt x="1240" y="10672"/>
                    <a:pt x="1188" y="10646"/>
                    <a:pt x="1135" y="10620"/>
                  </a:cubicBezTo>
                  <a:cubicBezTo>
                    <a:pt x="1240" y="10581"/>
                    <a:pt x="1344" y="10541"/>
                    <a:pt x="1462" y="10528"/>
                  </a:cubicBezTo>
                  <a:cubicBezTo>
                    <a:pt x="1462" y="10528"/>
                    <a:pt x="1344" y="10541"/>
                    <a:pt x="1462" y="10528"/>
                  </a:cubicBezTo>
                  <a:close/>
                  <a:moveTo>
                    <a:pt x="1083" y="10959"/>
                  </a:moveTo>
                  <a:lnTo>
                    <a:pt x="1070" y="10933"/>
                  </a:lnTo>
                  <a:lnTo>
                    <a:pt x="1083" y="10933"/>
                  </a:lnTo>
                  <a:lnTo>
                    <a:pt x="1083" y="10946"/>
                  </a:lnTo>
                  <a:cubicBezTo>
                    <a:pt x="1083" y="10946"/>
                    <a:pt x="1083" y="10946"/>
                    <a:pt x="1083" y="10959"/>
                  </a:cubicBezTo>
                  <a:close/>
                  <a:moveTo>
                    <a:pt x="1188" y="10802"/>
                  </a:moveTo>
                  <a:cubicBezTo>
                    <a:pt x="1161" y="10829"/>
                    <a:pt x="1135" y="10868"/>
                    <a:pt x="1122" y="10894"/>
                  </a:cubicBezTo>
                  <a:cubicBezTo>
                    <a:pt x="1083" y="10881"/>
                    <a:pt x="1057" y="10881"/>
                    <a:pt x="1031" y="10868"/>
                  </a:cubicBezTo>
                  <a:cubicBezTo>
                    <a:pt x="979" y="10776"/>
                    <a:pt x="1031" y="10672"/>
                    <a:pt x="1122" y="10633"/>
                  </a:cubicBezTo>
                  <a:cubicBezTo>
                    <a:pt x="1174" y="10659"/>
                    <a:pt x="1214" y="10698"/>
                    <a:pt x="1266" y="10724"/>
                  </a:cubicBezTo>
                  <a:cubicBezTo>
                    <a:pt x="1240" y="10750"/>
                    <a:pt x="1214" y="10776"/>
                    <a:pt x="1188" y="10802"/>
                  </a:cubicBezTo>
                  <a:cubicBezTo>
                    <a:pt x="1161" y="10829"/>
                    <a:pt x="1188" y="10802"/>
                    <a:pt x="1188" y="10802"/>
                  </a:cubicBezTo>
                  <a:close/>
                  <a:moveTo>
                    <a:pt x="1188" y="11298"/>
                  </a:moveTo>
                  <a:lnTo>
                    <a:pt x="1188" y="11285"/>
                  </a:lnTo>
                  <a:cubicBezTo>
                    <a:pt x="1227" y="11311"/>
                    <a:pt x="1253" y="11350"/>
                    <a:pt x="1292" y="11376"/>
                  </a:cubicBezTo>
                  <a:cubicBezTo>
                    <a:pt x="1266" y="11390"/>
                    <a:pt x="1240" y="11416"/>
                    <a:pt x="1214" y="11442"/>
                  </a:cubicBezTo>
                  <a:cubicBezTo>
                    <a:pt x="1188" y="11390"/>
                    <a:pt x="1188" y="11337"/>
                    <a:pt x="1188" y="11298"/>
                  </a:cubicBezTo>
                  <a:cubicBezTo>
                    <a:pt x="1188" y="11298"/>
                    <a:pt x="1188" y="11350"/>
                    <a:pt x="1201" y="11298"/>
                  </a:cubicBezTo>
                  <a:close/>
                  <a:moveTo>
                    <a:pt x="1370" y="11611"/>
                  </a:moveTo>
                  <a:cubicBezTo>
                    <a:pt x="1318" y="11572"/>
                    <a:pt x="1266" y="11533"/>
                    <a:pt x="1227" y="11468"/>
                  </a:cubicBezTo>
                  <a:cubicBezTo>
                    <a:pt x="1266" y="11442"/>
                    <a:pt x="1292" y="11429"/>
                    <a:pt x="1331" y="11416"/>
                  </a:cubicBezTo>
                  <a:cubicBezTo>
                    <a:pt x="1448" y="11520"/>
                    <a:pt x="1566" y="11611"/>
                    <a:pt x="1696" y="11703"/>
                  </a:cubicBezTo>
                  <a:cubicBezTo>
                    <a:pt x="1579" y="11703"/>
                    <a:pt x="1475" y="11663"/>
                    <a:pt x="1370" y="11611"/>
                  </a:cubicBezTo>
                  <a:close/>
                </a:path>
              </a:pathLst>
            </a:custGeom>
            <a:solidFill>
              <a:srgbClr val="000000">
                <a:alpha val="37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997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C838-C381-719B-24BD-877BE3DDB510}"/>
              </a:ext>
            </a:extLst>
          </p:cNvPr>
          <p:cNvSpPr>
            <a:spLocks noGrp="1"/>
          </p:cNvSpPr>
          <p:nvPr>
            <p:ph type="title"/>
          </p:nvPr>
        </p:nvSpPr>
        <p:spPr>
          <a:xfrm>
            <a:off x="577893" y="199053"/>
            <a:ext cx="10353761" cy="1326321"/>
          </a:xfrm>
        </p:spPr>
        <p:txBody>
          <a:bodyPr/>
          <a:lstStyle/>
          <a:p>
            <a:r>
              <a:rPr lang="en-US" dirty="0">
                <a:solidFill>
                  <a:schemeClr val="accent1"/>
                </a:solidFill>
                <a:latin typeface="Ink Free" panose="03080402000500000000" pitchFamily="66" charset="0"/>
              </a:rPr>
              <a:t>Tactical Pause</a:t>
            </a:r>
          </a:p>
        </p:txBody>
      </p:sp>
      <p:sp>
        <p:nvSpPr>
          <p:cNvPr id="3" name="Content Placeholder 2">
            <a:extLst>
              <a:ext uri="{FF2B5EF4-FFF2-40B4-BE49-F238E27FC236}">
                <a16:creationId xmlns:a16="http://schemas.microsoft.com/office/drawing/2014/main" id="{F2E800E6-0D93-3A54-AC91-2F6EF867ED81}"/>
              </a:ext>
            </a:extLst>
          </p:cNvPr>
          <p:cNvSpPr>
            <a:spLocks noGrp="1"/>
          </p:cNvSpPr>
          <p:nvPr>
            <p:ph idx="1"/>
          </p:nvPr>
        </p:nvSpPr>
        <p:spPr>
          <a:xfrm>
            <a:off x="1260345" y="1525374"/>
            <a:ext cx="9671309" cy="4688814"/>
          </a:xfrm>
        </p:spPr>
        <p:txBody>
          <a:bodyPr>
            <a:normAutofit/>
          </a:bodyPr>
          <a:lstStyle/>
          <a:p>
            <a:pPr marL="596900" lvl="1" indent="0">
              <a:lnSpc>
                <a:spcPct val="90000"/>
              </a:lnSpc>
              <a:spcBef>
                <a:spcPts val="1000"/>
              </a:spcBef>
              <a:buClr>
                <a:schemeClr val="accent3"/>
              </a:buClr>
              <a:buSzPts val="1400"/>
              <a:buFont typeface="Arial" panose="020B0604020202020204" pitchFamily="34" charset="0"/>
              <a:buNone/>
            </a:pPr>
            <a:r>
              <a:rPr lang="en-US" sz="3200" dirty="0">
                <a:latin typeface="Ink Free" panose="03080402000500000000" pitchFamily="66" charset="0"/>
              </a:rPr>
              <a:t>Midway through gameplay, there will be an AAR</a:t>
            </a:r>
          </a:p>
          <a:p>
            <a:pPr lvl="1">
              <a:lnSpc>
                <a:spcPct val="90000"/>
              </a:lnSpc>
              <a:spcBef>
                <a:spcPts val="1000"/>
              </a:spcBef>
              <a:buClr>
                <a:schemeClr val="accent3"/>
              </a:buClr>
              <a:buSzPts val="1400"/>
            </a:pPr>
            <a:r>
              <a:rPr lang="en-US" sz="3200" dirty="0">
                <a:latin typeface="Ink Free" panose="03080402000500000000" pitchFamily="66" charset="0"/>
                <a:sym typeface="Arial"/>
              </a:rPr>
              <a:t>What is going well?</a:t>
            </a:r>
          </a:p>
          <a:p>
            <a:pPr lvl="1">
              <a:lnSpc>
                <a:spcPct val="90000"/>
              </a:lnSpc>
              <a:spcBef>
                <a:spcPts val="1000"/>
              </a:spcBef>
              <a:buClr>
                <a:schemeClr val="accent3"/>
              </a:buClr>
              <a:buSzPts val="1400"/>
            </a:pPr>
            <a:r>
              <a:rPr lang="en-US" sz="3200" dirty="0">
                <a:latin typeface="Ink Free" panose="03080402000500000000" pitchFamily="66" charset="0"/>
                <a:sym typeface="Arial"/>
              </a:rPr>
              <a:t>What is going poorly?</a:t>
            </a:r>
          </a:p>
          <a:p>
            <a:pPr lvl="1">
              <a:lnSpc>
                <a:spcPct val="90000"/>
              </a:lnSpc>
              <a:spcBef>
                <a:spcPts val="1000"/>
              </a:spcBef>
              <a:buClr>
                <a:schemeClr val="accent3"/>
              </a:buClr>
              <a:buSzPts val="1400"/>
            </a:pPr>
            <a:r>
              <a:rPr lang="en-US" sz="3200" dirty="0">
                <a:latin typeface="Ink Free" panose="03080402000500000000" pitchFamily="66" charset="0"/>
                <a:sym typeface="Arial"/>
              </a:rPr>
              <a:t>How can we learn from this and improve?</a:t>
            </a:r>
          </a:p>
          <a:p>
            <a:endParaRPr lang="en-US" dirty="0"/>
          </a:p>
        </p:txBody>
      </p:sp>
      <p:pic>
        <p:nvPicPr>
          <p:cNvPr id="6" name="Google Shape;1495;p26">
            <a:extLst>
              <a:ext uri="{FF2B5EF4-FFF2-40B4-BE49-F238E27FC236}">
                <a16:creationId xmlns:a16="http://schemas.microsoft.com/office/drawing/2014/main" id="{3A075B49-A06A-F5F9-C167-E9333F0C6C27}"/>
              </a:ext>
            </a:extLst>
          </p:cNvPr>
          <p:cNvPicPr preferRelativeResize="0"/>
          <p:nvPr/>
        </p:nvPicPr>
        <p:blipFill>
          <a:blip r:embed="rId2">
            <a:alphaModFix/>
          </a:blip>
          <a:stretch>
            <a:fillRect/>
          </a:stretch>
        </p:blipFill>
        <p:spPr>
          <a:xfrm>
            <a:off x="253696" y="2761414"/>
            <a:ext cx="670747" cy="2364436"/>
          </a:xfrm>
          <a:prstGeom prst="rect">
            <a:avLst/>
          </a:prstGeom>
          <a:noFill/>
          <a:ln>
            <a:noFill/>
          </a:ln>
        </p:spPr>
      </p:pic>
    </p:spTree>
    <p:extLst>
      <p:ext uri="{BB962C8B-B14F-4D97-AF65-F5344CB8AC3E}">
        <p14:creationId xmlns:p14="http://schemas.microsoft.com/office/powerpoint/2010/main" val="3270697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TM04033921[[fn=Damask]]</Template>
  <TotalTime>4830</TotalTime>
  <Words>968</Words>
  <Application>Microsoft Office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Bookman Old Style</vt:lpstr>
      <vt:lpstr>Calibri</vt:lpstr>
      <vt:lpstr>Ink Free</vt:lpstr>
      <vt:lpstr>Rockwell</vt:lpstr>
      <vt:lpstr>Truculenta</vt:lpstr>
      <vt:lpstr>Damask</vt:lpstr>
      <vt:lpstr>PowerPoint Presentation</vt:lpstr>
      <vt:lpstr>Welcome</vt:lpstr>
      <vt:lpstr>Backstory</vt:lpstr>
      <vt:lpstr>Teamwork Dimensions</vt:lpstr>
      <vt:lpstr>Agenda</vt:lpstr>
      <vt:lpstr>Resources</vt:lpstr>
      <vt:lpstr>Game Space</vt:lpstr>
      <vt:lpstr>First Round</vt:lpstr>
      <vt:lpstr>Tactical Pause</vt:lpstr>
      <vt:lpstr>Return To Gameplay</vt:lpstr>
      <vt:lpstr>End of Game</vt:lpstr>
      <vt:lpstr>Team After Action Review</vt:lpstr>
      <vt:lpstr>Whole Group After Action Review</vt:lpstr>
      <vt:lpstr>Game After Action Review</vt:lpstr>
      <vt:lpstr>Participant Takeaways</vt:lpstr>
      <vt:lpstr>Do you have any 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Tamara</cp:lastModifiedBy>
  <cp:revision>37</cp:revision>
  <cp:lastPrinted>1601-01-01T00:00:00Z</cp:lastPrinted>
  <dcterms:created xsi:type="dcterms:W3CDTF">2016-03-29T15:29:36Z</dcterms:created>
  <dcterms:modified xsi:type="dcterms:W3CDTF">2024-07-08T21:05:28Z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