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27"/>
  </p:notesMasterIdLst>
  <p:handoutMasterIdLst>
    <p:handoutMasterId r:id="rId28"/>
  </p:handoutMasterIdLst>
  <p:sldIdLst>
    <p:sldId id="289" r:id="rId5"/>
    <p:sldId id="291" r:id="rId6"/>
    <p:sldId id="293" r:id="rId7"/>
    <p:sldId id="292" r:id="rId8"/>
    <p:sldId id="295" r:id="rId9"/>
    <p:sldId id="313" r:id="rId10"/>
    <p:sldId id="309" r:id="rId11"/>
    <p:sldId id="294" r:id="rId12"/>
    <p:sldId id="312" r:id="rId13"/>
    <p:sldId id="311" r:id="rId14"/>
    <p:sldId id="297" r:id="rId15"/>
    <p:sldId id="305" r:id="rId16"/>
    <p:sldId id="298" r:id="rId17"/>
    <p:sldId id="299" r:id="rId18"/>
    <p:sldId id="314" r:id="rId19"/>
    <p:sldId id="300" r:id="rId20"/>
    <p:sldId id="302" r:id="rId21"/>
    <p:sldId id="303" r:id="rId22"/>
    <p:sldId id="315" r:id="rId23"/>
    <p:sldId id="317" r:id="rId24"/>
    <p:sldId id="304" r:id="rId25"/>
    <p:sldId id="316" r:id="rId26"/>
  </p:sldIdLst>
  <p:sldSz cx="12192000" cy="6858000"/>
  <p:notesSz cx="6858000" cy="9029700"/>
  <p:defaultTextStyle>
    <a:defPPr>
      <a:defRPr lang="en-US"/>
    </a:defPPr>
    <a:lvl1pPr algn="l" rtl="0" fontAlgn="base">
      <a:spcBef>
        <a:spcPct val="0"/>
      </a:spcBef>
      <a:spcAft>
        <a:spcPct val="0"/>
      </a:spcAft>
      <a:defRPr sz="3200" kern="1200">
        <a:solidFill>
          <a:schemeClr val="tx1"/>
        </a:solidFill>
        <a:latin typeface="Tahoma" charset="0"/>
        <a:ea typeface="+mn-ea"/>
        <a:cs typeface="+mn-cs"/>
      </a:defRPr>
    </a:lvl1pPr>
    <a:lvl2pPr marL="609585" algn="l" rtl="0" fontAlgn="base">
      <a:spcBef>
        <a:spcPct val="0"/>
      </a:spcBef>
      <a:spcAft>
        <a:spcPct val="0"/>
      </a:spcAft>
      <a:defRPr sz="3200" kern="1200">
        <a:solidFill>
          <a:schemeClr val="tx1"/>
        </a:solidFill>
        <a:latin typeface="Tahoma" charset="0"/>
        <a:ea typeface="+mn-ea"/>
        <a:cs typeface="+mn-cs"/>
      </a:defRPr>
    </a:lvl2pPr>
    <a:lvl3pPr marL="1219170" algn="l" rtl="0" fontAlgn="base">
      <a:spcBef>
        <a:spcPct val="0"/>
      </a:spcBef>
      <a:spcAft>
        <a:spcPct val="0"/>
      </a:spcAft>
      <a:defRPr sz="3200" kern="1200">
        <a:solidFill>
          <a:schemeClr val="tx1"/>
        </a:solidFill>
        <a:latin typeface="Tahoma" charset="0"/>
        <a:ea typeface="+mn-ea"/>
        <a:cs typeface="+mn-cs"/>
      </a:defRPr>
    </a:lvl3pPr>
    <a:lvl4pPr marL="1828754" algn="l" rtl="0" fontAlgn="base">
      <a:spcBef>
        <a:spcPct val="0"/>
      </a:spcBef>
      <a:spcAft>
        <a:spcPct val="0"/>
      </a:spcAft>
      <a:defRPr sz="3200" kern="1200">
        <a:solidFill>
          <a:schemeClr val="tx1"/>
        </a:solidFill>
        <a:latin typeface="Tahoma" charset="0"/>
        <a:ea typeface="+mn-ea"/>
        <a:cs typeface="+mn-cs"/>
      </a:defRPr>
    </a:lvl4pPr>
    <a:lvl5pPr marL="2438339" algn="l" rtl="0" fontAlgn="base">
      <a:spcBef>
        <a:spcPct val="0"/>
      </a:spcBef>
      <a:spcAft>
        <a:spcPct val="0"/>
      </a:spcAft>
      <a:defRPr sz="3200" kern="1200">
        <a:solidFill>
          <a:schemeClr val="tx1"/>
        </a:solidFill>
        <a:latin typeface="Tahoma" charset="0"/>
        <a:ea typeface="+mn-ea"/>
        <a:cs typeface="+mn-cs"/>
      </a:defRPr>
    </a:lvl5pPr>
    <a:lvl6pPr marL="3047924" algn="l" defTabSz="1219170" rtl="0" eaLnBrk="1" latinLnBrk="0" hangingPunct="1">
      <a:defRPr sz="3200" kern="1200">
        <a:solidFill>
          <a:schemeClr val="tx1"/>
        </a:solidFill>
        <a:latin typeface="Tahoma" charset="0"/>
        <a:ea typeface="+mn-ea"/>
        <a:cs typeface="+mn-cs"/>
      </a:defRPr>
    </a:lvl6pPr>
    <a:lvl7pPr marL="3657509" algn="l" defTabSz="1219170" rtl="0" eaLnBrk="1" latinLnBrk="0" hangingPunct="1">
      <a:defRPr sz="3200" kern="1200">
        <a:solidFill>
          <a:schemeClr val="tx1"/>
        </a:solidFill>
        <a:latin typeface="Tahoma" charset="0"/>
        <a:ea typeface="+mn-ea"/>
        <a:cs typeface="+mn-cs"/>
      </a:defRPr>
    </a:lvl7pPr>
    <a:lvl8pPr marL="4267093" algn="l" defTabSz="1219170" rtl="0" eaLnBrk="1" latinLnBrk="0" hangingPunct="1">
      <a:defRPr sz="3200" kern="1200">
        <a:solidFill>
          <a:schemeClr val="tx1"/>
        </a:solidFill>
        <a:latin typeface="Tahoma" charset="0"/>
        <a:ea typeface="+mn-ea"/>
        <a:cs typeface="+mn-cs"/>
      </a:defRPr>
    </a:lvl8pPr>
    <a:lvl9pPr marL="4876678" algn="l" defTabSz="1219170" rtl="0" eaLnBrk="1" latinLnBrk="0" hangingPunct="1">
      <a:defRPr sz="3200" kern="1200">
        <a:solidFill>
          <a:schemeClr val="tx1"/>
        </a:solidFill>
        <a:latin typeface="Tahoma" charset="0"/>
        <a:ea typeface="+mn-ea"/>
        <a:cs typeface="+mn-cs"/>
      </a:defRPr>
    </a:lvl9pPr>
  </p:defaultTextStyle>
  <p:extLst>
    <p:ext uri="{521415D9-36F7-43E2-AB2F-B90AF26B5E84}">
      <p14:sectionLst xmlns:p14="http://schemas.microsoft.com/office/powerpoint/2010/main">
        <p14:section name="Default Section" id="{49E0243B-F798-4D61-B1F8-5E2A208E6399}">
          <p14:sldIdLst>
            <p14:sldId id="289"/>
            <p14:sldId id="291"/>
            <p14:sldId id="293"/>
            <p14:sldId id="292"/>
            <p14:sldId id="295"/>
            <p14:sldId id="313"/>
            <p14:sldId id="309"/>
            <p14:sldId id="294"/>
            <p14:sldId id="312"/>
            <p14:sldId id="311"/>
            <p14:sldId id="297"/>
            <p14:sldId id="305"/>
            <p14:sldId id="298"/>
            <p14:sldId id="299"/>
            <p14:sldId id="314"/>
            <p14:sldId id="300"/>
            <p14:sldId id="302"/>
            <p14:sldId id="303"/>
            <p14:sldId id="315"/>
            <p14:sldId id="317"/>
            <p14:sldId id="304"/>
            <p14:sldId id="316"/>
          </p14:sldIdLst>
        </p14:section>
        <p14:section name="Backup" id="{E603329C-F4D0-4C59-9B0F-E1F46E55422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44">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2458A"/>
    <a:srgbClr val="2B56AB"/>
    <a:srgbClr val="0033CC"/>
    <a:srgbClr val="3366CC"/>
    <a:srgbClr val="0066CC"/>
    <a:srgbClr val="F77B0B"/>
    <a:srgbClr val="B2F50B"/>
    <a:srgbClr val="F88C2A"/>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B07F74-639D-4760-B306-7C7E1CEECA5B}" v="124" dt="2024-10-04T12:58:48.1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434" autoAdjust="0"/>
    <p:restoredTop sz="86101" autoAdjust="0"/>
  </p:normalViewPr>
  <p:slideViewPr>
    <p:cSldViewPr snapToGrid="0">
      <p:cViewPr varScale="1">
        <p:scale>
          <a:sx n="94" d="100"/>
          <a:sy n="94" d="100"/>
        </p:scale>
        <p:origin x="438"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0" d="100"/>
          <a:sy n="70" d="100"/>
        </p:scale>
        <p:origin x="-2814" y="-102"/>
      </p:cViewPr>
      <p:guideLst>
        <p:guide orient="horz" pos="2844"/>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gan Ulinski" userId="d47d5878-8a5d-460d-8d5d-71fdee7ae58a" providerId="ADAL" clId="{D6B07F74-639D-4760-B306-7C7E1CEECA5B}"/>
    <pc:docChg chg="undo redo custSel addSld delSld modSld sldOrd addSection delSection modSection">
      <pc:chgData name="Morgan Ulinski" userId="d47d5878-8a5d-460d-8d5d-71fdee7ae58a" providerId="ADAL" clId="{D6B07F74-639D-4760-B306-7C7E1CEECA5B}" dt="2024-10-06T13:18:19.404" v="12627" actId="20577"/>
      <pc:docMkLst>
        <pc:docMk/>
      </pc:docMkLst>
      <pc:sldChg chg="addSp delSp modSp mod">
        <pc:chgData name="Morgan Ulinski" userId="d47d5878-8a5d-460d-8d5d-71fdee7ae58a" providerId="ADAL" clId="{D6B07F74-639D-4760-B306-7C7E1CEECA5B}" dt="2024-10-04T12:11:09.731" v="11280" actId="1076"/>
        <pc:sldMkLst>
          <pc:docMk/>
          <pc:sldMk cId="3664686379" sldId="289"/>
        </pc:sldMkLst>
        <pc:spChg chg="mod">
          <ac:chgData name="Morgan Ulinski" userId="d47d5878-8a5d-460d-8d5d-71fdee7ae58a" providerId="ADAL" clId="{D6B07F74-639D-4760-B306-7C7E1CEECA5B}" dt="2024-09-30T13:16:27.577" v="9" actId="20577"/>
          <ac:spMkLst>
            <pc:docMk/>
            <pc:sldMk cId="3664686379" sldId="289"/>
            <ac:spMk id="9" creationId="{00000000-0000-0000-0000-000000000000}"/>
          </ac:spMkLst>
        </pc:spChg>
        <pc:spChg chg="mod">
          <ac:chgData name="Morgan Ulinski" userId="d47d5878-8a5d-460d-8d5d-71fdee7ae58a" providerId="ADAL" clId="{D6B07F74-639D-4760-B306-7C7E1CEECA5B}" dt="2024-10-04T12:11:09.236" v="11279" actId="1076"/>
          <ac:spMkLst>
            <pc:docMk/>
            <pc:sldMk cId="3664686379" sldId="289"/>
            <ac:spMk id="10" creationId="{00000000-0000-0000-0000-000000000000}"/>
          </ac:spMkLst>
        </pc:spChg>
        <pc:picChg chg="add mod">
          <ac:chgData name="Morgan Ulinski" userId="d47d5878-8a5d-460d-8d5d-71fdee7ae58a" providerId="ADAL" clId="{D6B07F74-639D-4760-B306-7C7E1CEECA5B}" dt="2024-10-04T12:11:09.731" v="11280" actId="1076"/>
          <ac:picMkLst>
            <pc:docMk/>
            <pc:sldMk cId="3664686379" sldId="289"/>
            <ac:picMk id="3" creationId="{133224FE-F8B1-54D2-094B-22144F62D487}"/>
          </ac:picMkLst>
        </pc:picChg>
        <pc:picChg chg="add del mod">
          <ac:chgData name="Morgan Ulinski" userId="d47d5878-8a5d-460d-8d5d-71fdee7ae58a" providerId="ADAL" clId="{D6B07F74-639D-4760-B306-7C7E1CEECA5B}" dt="2024-10-04T12:10:51.583" v="11275" actId="478"/>
          <ac:picMkLst>
            <pc:docMk/>
            <pc:sldMk cId="3664686379" sldId="289"/>
            <ac:picMk id="1026" creationId="{0E547B09-9654-9ED9-CF66-C3D9465C3E68}"/>
          </ac:picMkLst>
        </pc:picChg>
      </pc:sldChg>
      <pc:sldChg chg="modSp del mod">
        <pc:chgData name="Morgan Ulinski" userId="d47d5878-8a5d-460d-8d5d-71fdee7ae58a" providerId="ADAL" clId="{D6B07F74-639D-4760-B306-7C7E1CEECA5B}" dt="2024-10-02T16:43:11.316" v="5833" actId="2696"/>
        <pc:sldMkLst>
          <pc:docMk/>
          <pc:sldMk cId="1008667600" sldId="290"/>
        </pc:sldMkLst>
        <pc:spChg chg="mod">
          <ac:chgData name="Morgan Ulinski" userId="d47d5878-8a5d-460d-8d5d-71fdee7ae58a" providerId="ADAL" clId="{D6B07F74-639D-4760-B306-7C7E1CEECA5B}" dt="2024-09-30T13:29:55.963" v="154" actId="20577"/>
          <ac:spMkLst>
            <pc:docMk/>
            <pc:sldMk cId="1008667600" sldId="290"/>
            <ac:spMk id="2" creationId="{00000000-0000-0000-0000-000000000000}"/>
          </ac:spMkLst>
        </pc:spChg>
        <pc:spChg chg="mod">
          <ac:chgData name="Morgan Ulinski" userId="d47d5878-8a5d-460d-8d5d-71fdee7ae58a" providerId="ADAL" clId="{D6B07F74-639D-4760-B306-7C7E1CEECA5B}" dt="2024-09-30T13:31:49.289" v="355" actId="20577"/>
          <ac:spMkLst>
            <pc:docMk/>
            <pc:sldMk cId="1008667600" sldId="290"/>
            <ac:spMk id="4" creationId="{00000000-0000-0000-0000-000000000000}"/>
          </ac:spMkLst>
        </pc:spChg>
      </pc:sldChg>
      <pc:sldChg chg="addSp delSp modSp mod modClrScheme chgLayout">
        <pc:chgData name="Morgan Ulinski" userId="d47d5878-8a5d-460d-8d5d-71fdee7ae58a" providerId="ADAL" clId="{D6B07F74-639D-4760-B306-7C7E1CEECA5B}" dt="2024-10-04T12:07:09.209" v="11217" actId="20577"/>
        <pc:sldMkLst>
          <pc:docMk/>
          <pc:sldMk cId="667086852" sldId="291"/>
        </pc:sldMkLst>
        <pc:spChg chg="add del mod ord">
          <ac:chgData name="Morgan Ulinski" userId="d47d5878-8a5d-460d-8d5d-71fdee7ae58a" providerId="ADAL" clId="{D6B07F74-639D-4760-B306-7C7E1CEECA5B}" dt="2024-10-02T16:45:24.914" v="5990" actId="478"/>
          <ac:spMkLst>
            <pc:docMk/>
            <pc:sldMk cId="667086852" sldId="291"/>
            <ac:spMk id="2" creationId="{F11DFB08-1F40-2C99-8F65-59AD75F966F0}"/>
          </ac:spMkLst>
        </pc:spChg>
        <pc:spChg chg="del">
          <ac:chgData name="Morgan Ulinski" userId="d47d5878-8a5d-460d-8d5d-71fdee7ae58a" providerId="ADAL" clId="{D6B07F74-639D-4760-B306-7C7E1CEECA5B}" dt="2024-09-30T13:55:20.161" v="356" actId="478"/>
          <ac:spMkLst>
            <pc:docMk/>
            <pc:sldMk cId="667086852" sldId="291"/>
            <ac:spMk id="3" creationId="{00000000-0000-0000-0000-000000000000}"/>
          </ac:spMkLst>
        </pc:spChg>
        <pc:spChg chg="add mod ord">
          <ac:chgData name="Morgan Ulinski" userId="d47d5878-8a5d-460d-8d5d-71fdee7ae58a" providerId="ADAL" clId="{D6B07F74-639D-4760-B306-7C7E1CEECA5B}" dt="2024-10-04T12:07:09.209" v="11217" actId="20577"/>
          <ac:spMkLst>
            <pc:docMk/>
            <pc:sldMk cId="667086852" sldId="291"/>
            <ac:spMk id="8" creationId="{628538A9-A32D-F180-044F-40C6E89F0582}"/>
          </ac:spMkLst>
        </pc:spChg>
        <pc:spChg chg="add del">
          <ac:chgData name="Morgan Ulinski" userId="d47d5878-8a5d-460d-8d5d-71fdee7ae58a" providerId="ADAL" clId="{D6B07F74-639D-4760-B306-7C7E1CEECA5B}" dt="2024-09-30T13:59:39.135" v="471" actId="22"/>
          <ac:spMkLst>
            <pc:docMk/>
            <pc:sldMk cId="667086852" sldId="291"/>
            <ac:spMk id="12" creationId="{64CB76B3-4FA8-3F50-A564-423EB9469017}"/>
          </ac:spMkLst>
        </pc:spChg>
        <pc:spChg chg="add del mod">
          <ac:chgData name="Morgan Ulinski" userId="d47d5878-8a5d-460d-8d5d-71fdee7ae58a" providerId="ADAL" clId="{D6B07F74-639D-4760-B306-7C7E1CEECA5B}" dt="2024-09-30T14:01:46.240" v="500" actId="11529"/>
          <ac:spMkLst>
            <pc:docMk/>
            <pc:sldMk cId="667086852" sldId="291"/>
            <ac:spMk id="26" creationId="{D4606E31-5589-06B3-02B0-E178D30E9321}"/>
          </ac:spMkLst>
        </pc:spChg>
        <pc:spChg chg="add del">
          <ac:chgData name="Morgan Ulinski" userId="d47d5878-8a5d-460d-8d5d-71fdee7ae58a" providerId="ADAL" clId="{D6B07F74-639D-4760-B306-7C7E1CEECA5B}" dt="2024-09-30T14:01:57.344" v="502" actId="478"/>
          <ac:spMkLst>
            <pc:docMk/>
            <pc:sldMk cId="667086852" sldId="291"/>
            <ac:spMk id="27" creationId="{42CC2C47-2A57-8941-0B46-5D1A63FC3BE0}"/>
          </ac:spMkLst>
        </pc:spChg>
        <pc:spChg chg="add del">
          <ac:chgData name="Morgan Ulinski" userId="d47d5878-8a5d-460d-8d5d-71fdee7ae58a" providerId="ADAL" clId="{D6B07F74-639D-4760-B306-7C7E1CEECA5B}" dt="2024-09-30T14:02:14.195" v="504" actId="478"/>
          <ac:spMkLst>
            <pc:docMk/>
            <pc:sldMk cId="667086852" sldId="291"/>
            <ac:spMk id="28" creationId="{F91E1F33-1373-68D5-7CF7-6156BD38C2FA}"/>
          </ac:spMkLst>
        </pc:spChg>
        <pc:spChg chg="add del">
          <ac:chgData name="Morgan Ulinski" userId="d47d5878-8a5d-460d-8d5d-71fdee7ae58a" providerId="ADAL" clId="{D6B07F74-639D-4760-B306-7C7E1CEECA5B}" dt="2024-09-30T14:02:28.719" v="506" actId="478"/>
          <ac:spMkLst>
            <pc:docMk/>
            <pc:sldMk cId="667086852" sldId="291"/>
            <ac:spMk id="29" creationId="{7ECE3FFE-4199-E9BC-392A-FE1EAFCB20E8}"/>
          </ac:spMkLst>
        </pc:spChg>
        <pc:spChg chg="add del mod">
          <ac:chgData name="Morgan Ulinski" userId="d47d5878-8a5d-460d-8d5d-71fdee7ae58a" providerId="ADAL" clId="{D6B07F74-639D-4760-B306-7C7E1CEECA5B}" dt="2024-10-02T16:46:52.568" v="5995" actId="478"/>
          <ac:spMkLst>
            <pc:docMk/>
            <pc:sldMk cId="667086852" sldId="291"/>
            <ac:spMk id="30" creationId="{96CF4BD9-5270-C655-A1E4-FD29446FA936}"/>
          </ac:spMkLst>
        </pc:spChg>
        <pc:spChg chg="add del mod">
          <ac:chgData name="Morgan Ulinski" userId="d47d5878-8a5d-460d-8d5d-71fdee7ae58a" providerId="ADAL" clId="{D6B07F74-639D-4760-B306-7C7E1CEECA5B}" dt="2024-09-30T14:05:09.091" v="533" actId="11529"/>
          <ac:spMkLst>
            <pc:docMk/>
            <pc:sldMk cId="667086852" sldId="291"/>
            <ac:spMk id="31" creationId="{9412C624-AADC-AEA7-BB14-7E428B3E3862}"/>
          </ac:spMkLst>
        </pc:spChg>
        <pc:spChg chg="add del mod">
          <ac:chgData name="Morgan Ulinski" userId="d47d5878-8a5d-460d-8d5d-71fdee7ae58a" providerId="ADAL" clId="{D6B07F74-639D-4760-B306-7C7E1CEECA5B}" dt="2024-10-02T16:46:52.568" v="5995" actId="478"/>
          <ac:spMkLst>
            <pc:docMk/>
            <pc:sldMk cId="667086852" sldId="291"/>
            <ac:spMk id="34" creationId="{DEF518A2-2C77-C2F0-6531-020201A81C3B}"/>
          </ac:spMkLst>
        </pc:spChg>
        <pc:spChg chg="add del mod">
          <ac:chgData name="Morgan Ulinski" userId="d47d5878-8a5d-460d-8d5d-71fdee7ae58a" providerId="ADAL" clId="{D6B07F74-639D-4760-B306-7C7E1CEECA5B}" dt="2024-10-02T16:46:52.568" v="5995" actId="478"/>
          <ac:spMkLst>
            <pc:docMk/>
            <pc:sldMk cId="667086852" sldId="291"/>
            <ac:spMk id="44" creationId="{69751F3C-F4B9-2848-753F-8186731F8327}"/>
          </ac:spMkLst>
        </pc:spChg>
        <pc:spChg chg="add del mod">
          <ac:chgData name="Morgan Ulinski" userId="d47d5878-8a5d-460d-8d5d-71fdee7ae58a" providerId="ADAL" clId="{D6B07F74-639D-4760-B306-7C7E1CEECA5B}" dt="2024-09-30T14:33:39.654" v="599" actId="478"/>
          <ac:spMkLst>
            <pc:docMk/>
            <pc:sldMk cId="667086852" sldId="291"/>
            <ac:spMk id="47" creationId="{39DD130E-1FD0-B39E-7D10-5BD30ABFEC39}"/>
          </ac:spMkLst>
        </pc:spChg>
        <pc:spChg chg="add del mod">
          <ac:chgData name="Morgan Ulinski" userId="d47d5878-8a5d-460d-8d5d-71fdee7ae58a" providerId="ADAL" clId="{D6B07F74-639D-4760-B306-7C7E1CEECA5B}" dt="2024-10-02T15:46:28.929" v="5756" actId="478"/>
          <ac:spMkLst>
            <pc:docMk/>
            <pc:sldMk cId="667086852" sldId="291"/>
            <ac:spMk id="48" creationId="{CB6ABB7A-2F27-ABEB-A85E-6EFCEDAF5835}"/>
          </ac:spMkLst>
        </pc:spChg>
        <pc:spChg chg="add del mod">
          <ac:chgData name="Morgan Ulinski" userId="d47d5878-8a5d-460d-8d5d-71fdee7ae58a" providerId="ADAL" clId="{D6B07F74-639D-4760-B306-7C7E1CEECA5B}" dt="2024-09-30T14:37:51.829" v="684" actId="478"/>
          <ac:spMkLst>
            <pc:docMk/>
            <pc:sldMk cId="667086852" sldId="291"/>
            <ac:spMk id="49" creationId="{B0196DBA-DB6E-815C-4B9A-02CDBDF7DF80}"/>
          </ac:spMkLst>
        </pc:spChg>
        <pc:spChg chg="del">
          <ac:chgData name="Morgan Ulinski" userId="d47d5878-8a5d-460d-8d5d-71fdee7ae58a" providerId="ADAL" clId="{D6B07F74-639D-4760-B306-7C7E1CEECA5B}" dt="2024-09-30T13:55:20.161" v="356" actId="478"/>
          <ac:spMkLst>
            <pc:docMk/>
            <pc:sldMk cId="667086852" sldId="291"/>
            <ac:spMk id="35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654" creationId="{00000000-0000-0000-0000-000000000000}"/>
          </ac:spMkLst>
        </pc:spChg>
        <pc:spChg chg="mod ord">
          <ac:chgData name="Morgan Ulinski" userId="d47d5878-8a5d-460d-8d5d-71fdee7ae58a" providerId="ADAL" clId="{D6B07F74-639D-4760-B306-7C7E1CEECA5B}" dt="2024-10-02T16:46:55.940" v="5996" actId="700"/>
          <ac:spMkLst>
            <pc:docMk/>
            <pc:sldMk cId="667086852" sldId="291"/>
            <ac:spMk id="512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12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12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12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12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12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2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2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2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2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5" creationId="{00000000-0000-0000-0000-000000000000}"/>
          </ac:spMkLst>
        </pc:spChg>
        <pc:spChg chg="del">
          <ac:chgData name="Morgan Ulinski" userId="d47d5878-8a5d-460d-8d5d-71fdee7ae58a" providerId="ADAL" clId="{D6B07F74-639D-4760-B306-7C7E1CEECA5B}" dt="2024-10-02T15:46:50.371" v="5760" actId="478"/>
          <ac:spMkLst>
            <pc:docMk/>
            <pc:sldMk cId="667086852" sldId="291"/>
            <ac:spMk id="5236" creationId="{00000000-0000-0000-0000-000000000000}"/>
          </ac:spMkLst>
        </pc:spChg>
        <pc:spChg chg="del">
          <ac:chgData name="Morgan Ulinski" userId="d47d5878-8a5d-460d-8d5d-71fdee7ae58a" providerId="ADAL" clId="{D6B07F74-639D-4760-B306-7C7E1CEECA5B}" dt="2024-09-30T13:55:23.889" v="357" actId="478"/>
          <ac:spMkLst>
            <pc:docMk/>
            <pc:sldMk cId="667086852" sldId="291"/>
            <ac:spMk id="5237" creationId="{00000000-0000-0000-0000-000000000000}"/>
          </ac:spMkLst>
        </pc:spChg>
        <pc:spChg chg="del">
          <ac:chgData name="Morgan Ulinski" userId="d47d5878-8a5d-460d-8d5d-71fdee7ae58a" providerId="ADAL" clId="{D6B07F74-639D-4760-B306-7C7E1CEECA5B}" dt="2024-10-02T15:46:46.691" v="5759" actId="478"/>
          <ac:spMkLst>
            <pc:docMk/>
            <pc:sldMk cId="667086852" sldId="291"/>
            <ac:spMk id="523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3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4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5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25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5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6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7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1"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5"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6"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7"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8"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89"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9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92"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93"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394"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430" creationId="{00000000-0000-0000-0000-000000000000}"/>
          </ac:spMkLst>
        </pc:spChg>
        <pc:spChg chg="del">
          <ac:chgData name="Morgan Ulinski" userId="d47d5878-8a5d-460d-8d5d-71fdee7ae58a" providerId="ADAL" clId="{D6B07F74-639D-4760-B306-7C7E1CEECA5B}" dt="2024-09-30T13:55:20.161" v="356" actId="478"/>
          <ac:spMkLst>
            <pc:docMk/>
            <pc:sldMk cId="667086852" sldId="291"/>
            <ac:spMk id="5431" creationId="{00000000-0000-0000-0000-000000000000}"/>
          </ac:spMkLst>
        </pc:spChg>
        <pc:spChg chg="mod ord">
          <ac:chgData name="Morgan Ulinski" userId="d47d5878-8a5d-460d-8d5d-71fdee7ae58a" providerId="ADAL" clId="{D6B07F74-639D-4760-B306-7C7E1CEECA5B}" dt="2024-10-02T16:46:55.940" v="5996" actId="700"/>
          <ac:spMkLst>
            <pc:docMk/>
            <pc:sldMk cId="667086852" sldId="291"/>
            <ac:spMk id="5437" creationId="{00000000-0000-0000-0000-000000000000}"/>
          </ac:spMkLst>
        </pc:spChg>
        <pc:grpChg chg="del">
          <ac:chgData name="Morgan Ulinski" userId="d47d5878-8a5d-460d-8d5d-71fdee7ae58a" providerId="ADAL" clId="{D6B07F74-639D-4760-B306-7C7E1CEECA5B}" dt="2024-09-30T13:55:20.161" v="356" actId="478"/>
          <ac:grpSpMkLst>
            <pc:docMk/>
            <pc:sldMk cId="667086852" sldId="291"/>
            <ac:grpSpMk id="2" creationId="{00000000-0000-0000-0000-000000000000}"/>
          </ac:grpSpMkLst>
        </pc:grpChg>
        <pc:grpChg chg="del">
          <ac:chgData name="Morgan Ulinski" userId="d47d5878-8a5d-460d-8d5d-71fdee7ae58a" providerId="ADAL" clId="{D6B07F74-639D-4760-B306-7C7E1CEECA5B}" dt="2024-09-30T13:55:20.161" v="356" actId="478"/>
          <ac:grpSpMkLst>
            <pc:docMk/>
            <pc:sldMk cId="667086852" sldId="291"/>
            <ac:grpSpMk id="4" creationId="{00000000-0000-0000-0000-000000000000}"/>
          </ac:grpSpMkLst>
        </pc:grpChg>
        <pc:grpChg chg="del">
          <ac:chgData name="Morgan Ulinski" userId="d47d5878-8a5d-460d-8d5d-71fdee7ae58a" providerId="ADAL" clId="{D6B07F74-639D-4760-B306-7C7E1CEECA5B}" dt="2024-09-30T13:55:20.161" v="356" actId="478"/>
          <ac:grpSpMkLst>
            <pc:docMk/>
            <pc:sldMk cId="667086852" sldId="291"/>
            <ac:grpSpMk id="5" creationId="{00000000-0000-0000-0000-000000000000}"/>
          </ac:grpSpMkLst>
        </pc:grpChg>
        <pc:grpChg chg="del">
          <ac:chgData name="Morgan Ulinski" userId="d47d5878-8a5d-460d-8d5d-71fdee7ae58a" providerId="ADAL" clId="{D6B07F74-639D-4760-B306-7C7E1CEECA5B}" dt="2024-09-30T13:55:20.161" v="356" actId="478"/>
          <ac:grpSpMkLst>
            <pc:docMk/>
            <pc:sldMk cId="667086852" sldId="291"/>
            <ac:grpSpMk id="6" creationId="{00000000-0000-0000-0000-000000000000}"/>
          </ac:grpSpMkLst>
        </pc:grpChg>
        <pc:grpChg chg="del">
          <ac:chgData name="Morgan Ulinski" userId="d47d5878-8a5d-460d-8d5d-71fdee7ae58a" providerId="ADAL" clId="{D6B07F74-639D-4760-B306-7C7E1CEECA5B}" dt="2024-09-30T13:55:20.161" v="356" actId="478"/>
          <ac:grpSpMkLst>
            <pc:docMk/>
            <pc:sldMk cId="667086852" sldId="291"/>
            <ac:grpSpMk id="7" creationId="{00000000-0000-0000-0000-000000000000}"/>
          </ac:grpSpMkLst>
        </pc:grpChg>
        <pc:picChg chg="add del mod">
          <ac:chgData name="Morgan Ulinski" userId="d47d5878-8a5d-460d-8d5d-71fdee7ae58a" providerId="ADAL" clId="{D6B07F74-639D-4760-B306-7C7E1CEECA5B}" dt="2024-10-02T16:46:52.568" v="5995" actId="478"/>
          <ac:picMkLst>
            <pc:docMk/>
            <pc:sldMk cId="667086852" sldId="291"/>
            <ac:picMk id="10" creationId="{AEF21342-15CD-DF3F-8E7C-6A41D418D5CF}"/>
          </ac:picMkLst>
        </pc:picChg>
        <pc:picChg chg="add del mod">
          <ac:chgData name="Morgan Ulinski" userId="d47d5878-8a5d-460d-8d5d-71fdee7ae58a" providerId="ADAL" clId="{D6B07F74-639D-4760-B306-7C7E1CEECA5B}" dt="2024-10-02T16:46:52.568" v="5995" actId="478"/>
          <ac:picMkLst>
            <pc:docMk/>
            <pc:sldMk cId="667086852" sldId="291"/>
            <ac:picMk id="33" creationId="{57F380A9-E7F2-F9A1-4B0D-5FFCEB0D35F1}"/>
          </ac:picMkLst>
        </pc:picChg>
        <pc:picChg chg="add del mod">
          <ac:chgData name="Morgan Ulinski" userId="d47d5878-8a5d-460d-8d5d-71fdee7ae58a" providerId="ADAL" clId="{D6B07F74-639D-4760-B306-7C7E1CEECA5B}" dt="2024-10-02T16:46:52.568" v="5995" actId="478"/>
          <ac:picMkLst>
            <pc:docMk/>
            <pc:sldMk cId="667086852" sldId="291"/>
            <ac:picMk id="36" creationId="{3F0ED9B1-9B0F-6998-0D36-E306DBFE93BD}"/>
          </ac:picMkLst>
        </pc:picChg>
        <pc:picChg chg="add del mod">
          <ac:chgData name="Morgan Ulinski" userId="d47d5878-8a5d-460d-8d5d-71fdee7ae58a" providerId="ADAL" clId="{D6B07F74-639D-4760-B306-7C7E1CEECA5B}" dt="2024-09-30T14:10:30.639" v="562" actId="478"/>
          <ac:picMkLst>
            <pc:docMk/>
            <pc:sldMk cId="667086852" sldId="291"/>
            <ac:picMk id="37" creationId="{D9540F6A-B235-1AC7-0754-5239251C54A7}"/>
          </ac:picMkLst>
        </pc:picChg>
        <pc:picChg chg="add del mod">
          <ac:chgData name="Morgan Ulinski" userId="d47d5878-8a5d-460d-8d5d-71fdee7ae58a" providerId="ADAL" clId="{D6B07F74-639D-4760-B306-7C7E1CEECA5B}" dt="2024-09-30T14:10:52.832" v="566" actId="478"/>
          <ac:picMkLst>
            <pc:docMk/>
            <pc:sldMk cId="667086852" sldId="291"/>
            <ac:picMk id="39" creationId="{86FC9655-E97B-1F19-A3FE-43969F7CE04F}"/>
          </ac:picMkLst>
        </pc:picChg>
        <pc:picChg chg="add del mod">
          <ac:chgData name="Morgan Ulinski" userId="d47d5878-8a5d-460d-8d5d-71fdee7ae58a" providerId="ADAL" clId="{D6B07F74-639D-4760-B306-7C7E1CEECA5B}" dt="2024-10-02T16:46:52.568" v="5995" actId="478"/>
          <ac:picMkLst>
            <pc:docMk/>
            <pc:sldMk cId="667086852" sldId="291"/>
            <ac:picMk id="40" creationId="{E97E7DF7-27D5-994D-3DEA-196ACBD2270E}"/>
          </ac:picMkLst>
        </pc:picChg>
        <pc:picChg chg="add del mod">
          <ac:chgData name="Morgan Ulinski" userId="d47d5878-8a5d-460d-8d5d-71fdee7ae58a" providerId="ADAL" clId="{D6B07F74-639D-4760-B306-7C7E1CEECA5B}" dt="2024-10-02T15:46:31.972" v="5758" actId="478"/>
          <ac:picMkLst>
            <pc:docMk/>
            <pc:sldMk cId="667086852" sldId="291"/>
            <ac:picMk id="51" creationId="{BBA05564-CDFC-01BE-F0FF-B609E06D4CF1}"/>
          </ac:picMkLst>
        </pc:picChg>
        <pc:picChg chg="add del mod">
          <ac:chgData name="Morgan Ulinski" userId="d47d5878-8a5d-460d-8d5d-71fdee7ae58a" providerId="ADAL" clId="{D6B07F74-639D-4760-B306-7C7E1CEECA5B}" dt="2024-10-02T15:46:30.587" v="5757" actId="478"/>
          <ac:picMkLst>
            <pc:docMk/>
            <pc:sldMk cId="667086852" sldId="291"/>
            <ac:picMk id="53" creationId="{5F072F97-5C40-4D88-8FC2-3063DC4515B0}"/>
          </ac:picMkLst>
        </pc:picChg>
        <pc:picChg chg="add">
          <ac:chgData name="Morgan Ulinski" userId="d47d5878-8a5d-460d-8d5d-71fdee7ae58a" providerId="ADAL" clId="{D6B07F74-639D-4760-B306-7C7E1CEECA5B}" dt="2024-09-30T13:59:26.713" v="468"/>
          <ac:picMkLst>
            <pc:docMk/>
            <pc:sldMk cId="667086852" sldId="291"/>
            <ac:picMk id="2050" creationId="{CEC296FC-AF62-719A-0F1C-DAB52BEFC019}"/>
          </ac:picMkLst>
        </pc:picChg>
        <pc:picChg chg="add del mod">
          <ac:chgData name="Morgan Ulinski" userId="d47d5878-8a5d-460d-8d5d-71fdee7ae58a" providerId="ADAL" clId="{D6B07F74-639D-4760-B306-7C7E1CEECA5B}" dt="2024-09-30T13:59:44.672" v="474" actId="478"/>
          <ac:picMkLst>
            <pc:docMk/>
            <pc:sldMk cId="667086852" sldId="291"/>
            <ac:picMk id="2052" creationId="{48BAB61C-0871-D765-A8B1-96583E5C31AA}"/>
          </ac:picMkLst>
        </pc:picChg>
        <pc:cxnChg chg="add del mod">
          <ac:chgData name="Morgan Ulinski" userId="d47d5878-8a5d-460d-8d5d-71fdee7ae58a" providerId="ADAL" clId="{D6B07F74-639D-4760-B306-7C7E1CEECA5B}" dt="2024-09-30T14:00:20.830" v="481" actId="478"/>
          <ac:cxnSpMkLst>
            <pc:docMk/>
            <pc:sldMk cId="667086852" sldId="291"/>
            <ac:cxnSpMk id="14" creationId="{74DD3481-3E78-7AA4-F7C3-E2245344DB3B}"/>
          </ac:cxnSpMkLst>
        </pc:cxnChg>
        <pc:cxnChg chg="add del mod">
          <ac:chgData name="Morgan Ulinski" userId="d47d5878-8a5d-460d-8d5d-71fdee7ae58a" providerId="ADAL" clId="{D6B07F74-639D-4760-B306-7C7E1CEECA5B}" dt="2024-09-30T14:00:51.825" v="487" actId="478"/>
          <ac:cxnSpMkLst>
            <pc:docMk/>
            <pc:sldMk cId="667086852" sldId="291"/>
            <ac:cxnSpMk id="21" creationId="{0CAC1E49-5D24-4661-43DA-C6633B197061}"/>
          </ac:cxnSpMkLst>
        </pc:cxnChg>
        <pc:cxnChg chg="add del mod">
          <ac:chgData name="Morgan Ulinski" userId="d47d5878-8a5d-460d-8d5d-71fdee7ae58a" providerId="ADAL" clId="{D6B07F74-639D-4760-B306-7C7E1CEECA5B}" dt="2024-09-30T14:13:44.706" v="572" actId="478"/>
          <ac:cxnSpMkLst>
            <pc:docMk/>
            <pc:sldMk cId="667086852" sldId="291"/>
            <ac:cxnSpMk id="42" creationId="{646B0913-4525-F173-69F7-B5756251D8B4}"/>
          </ac:cxnSpMkLst>
        </pc:cxnChg>
        <pc:cxnChg chg="add del mod">
          <ac:chgData name="Morgan Ulinski" userId="d47d5878-8a5d-460d-8d5d-71fdee7ae58a" providerId="ADAL" clId="{D6B07F74-639D-4760-B306-7C7E1CEECA5B}" dt="2024-10-02T16:46:52.568" v="5995" actId="478"/>
          <ac:cxnSpMkLst>
            <pc:docMk/>
            <pc:sldMk cId="667086852" sldId="291"/>
            <ac:cxnSpMk id="46" creationId="{C247E0CD-2FE6-EBDD-6B23-3B2F95D97C9C}"/>
          </ac:cxnSpMkLst>
        </pc:cxnChg>
      </pc:sldChg>
      <pc:sldChg chg="addSp delSp modSp new mod ord modNotesTx">
        <pc:chgData name="Morgan Ulinski" userId="d47d5878-8a5d-460d-8d5d-71fdee7ae58a" providerId="ADAL" clId="{D6B07F74-639D-4760-B306-7C7E1CEECA5B}" dt="2024-10-03T14:25:21.548" v="8863" actId="114"/>
        <pc:sldMkLst>
          <pc:docMk/>
          <pc:sldMk cId="1400509469" sldId="292"/>
        </pc:sldMkLst>
        <pc:spChg chg="mod">
          <ac:chgData name="Morgan Ulinski" userId="d47d5878-8a5d-460d-8d5d-71fdee7ae58a" providerId="ADAL" clId="{D6B07F74-639D-4760-B306-7C7E1CEECA5B}" dt="2024-09-30T14:42:24.126" v="730" actId="20577"/>
          <ac:spMkLst>
            <pc:docMk/>
            <pc:sldMk cId="1400509469" sldId="292"/>
            <ac:spMk id="3" creationId="{C4791904-7CE2-44D5-E49E-6D3DD9CAAAC6}"/>
          </ac:spMkLst>
        </pc:spChg>
        <pc:spChg chg="mod">
          <ac:chgData name="Morgan Ulinski" userId="d47d5878-8a5d-460d-8d5d-71fdee7ae58a" providerId="ADAL" clId="{D6B07F74-639D-4760-B306-7C7E1CEECA5B}" dt="2024-10-03T14:25:21.548" v="8863" actId="114"/>
          <ac:spMkLst>
            <pc:docMk/>
            <pc:sldMk cId="1400509469" sldId="292"/>
            <ac:spMk id="4" creationId="{00880169-FAA5-DED8-FE2B-3E743E0E2CAE}"/>
          </ac:spMkLst>
        </pc:spChg>
        <pc:spChg chg="add del mod">
          <ac:chgData name="Morgan Ulinski" userId="d47d5878-8a5d-460d-8d5d-71fdee7ae58a" providerId="ADAL" clId="{D6B07F74-639D-4760-B306-7C7E1CEECA5B}" dt="2024-10-02T15:12:49.933" v="5451" actId="478"/>
          <ac:spMkLst>
            <pc:docMk/>
            <pc:sldMk cId="1400509469" sldId="292"/>
            <ac:spMk id="6" creationId="{D1712658-6B8A-FCB2-18C4-5A7402A643E8}"/>
          </ac:spMkLst>
        </pc:spChg>
        <pc:spChg chg="add del mod">
          <ac:chgData name="Morgan Ulinski" userId="d47d5878-8a5d-460d-8d5d-71fdee7ae58a" providerId="ADAL" clId="{D6B07F74-639D-4760-B306-7C7E1CEECA5B}" dt="2024-10-02T15:12:52.386" v="5452" actId="478"/>
          <ac:spMkLst>
            <pc:docMk/>
            <pc:sldMk cId="1400509469" sldId="292"/>
            <ac:spMk id="7" creationId="{5D76B074-933D-CBC1-AFD7-5729F04D5C95}"/>
          </ac:spMkLst>
        </pc:spChg>
        <pc:picChg chg="add del mod">
          <ac:chgData name="Morgan Ulinski" userId="d47d5878-8a5d-460d-8d5d-71fdee7ae58a" providerId="ADAL" clId="{D6B07F74-639D-4760-B306-7C7E1CEECA5B}" dt="2024-10-02T15:03:59.868" v="5384" actId="478"/>
          <ac:picMkLst>
            <pc:docMk/>
            <pc:sldMk cId="1400509469" sldId="292"/>
            <ac:picMk id="5" creationId="{3E579C64-1B2F-C6F1-7802-A988A6EA5C5B}"/>
          </ac:picMkLst>
        </pc:picChg>
      </pc:sldChg>
      <pc:sldChg chg="del">
        <pc:chgData name="Morgan Ulinski" userId="d47d5878-8a5d-460d-8d5d-71fdee7ae58a" providerId="ADAL" clId="{D6B07F74-639D-4760-B306-7C7E1CEECA5B}" dt="2024-09-30T14:36:19.131" v="677" actId="2696"/>
        <pc:sldMkLst>
          <pc:docMk/>
          <pc:sldMk cId="3225487732" sldId="292"/>
        </pc:sldMkLst>
      </pc:sldChg>
      <pc:sldChg chg="del">
        <pc:chgData name="Morgan Ulinski" userId="d47d5878-8a5d-460d-8d5d-71fdee7ae58a" providerId="ADAL" clId="{D6B07F74-639D-4760-B306-7C7E1CEECA5B}" dt="2024-09-30T14:36:19.131" v="677" actId="2696"/>
        <pc:sldMkLst>
          <pc:docMk/>
          <pc:sldMk cId="2216331183" sldId="293"/>
        </pc:sldMkLst>
      </pc:sldChg>
      <pc:sldChg chg="modSp new mod ord">
        <pc:chgData name="Morgan Ulinski" userId="d47d5878-8a5d-460d-8d5d-71fdee7ae58a" providerId="ADAL" clId="{D6B07F74-639D-4760-B306-7C7E1CEECA5B}" dt="2024-10-06T13:13:02.948" v="12626" actId="20577"/>
        <pc:sldMkLst>
          <pc:docMk/>
          <pc:sldMk cId="4144285142" sldId="293"/>
        </pc:sldMkLst>
        <pc:spChg chg="mod">
          <ac:chgData name="Morgan Ulinski" userId="d47d5878-8a5d-460d-8d5d-71fdee7ae58a" providerId="ADAL" clId="{D6B07F74-639D-4760-B306-7C7E1CEECA5B}" dt="2024-09-30T15:25:45.141" v="1171" actId="20577"/>
          <ac:spMkLst>
            <pc:docMk/>
            <pc:sldMk cId="4144285142" sldId="293"/>
            <ac:spMk id="3" creationId="{1174F804-3E49-507C-1BE5-9A3CEC16654E}"/>
          </ac:spMkLst>
        </pc:spChg>
        <pc:spChg chg="mod">
          <ac:chgData name="Morgan Ulinski" userId="d47d5878-8a5d-460d-8d5d-71fdee7ae58a" providerId="ADAL" clId="{D6B07F74-639D-4760-B306-7C7E1CEECA5B}" dt="2024-10-06T13:13:02.948" v="12626" actId="20577"/>
          <ac:spMkLst>
            <pc:docMk/>
            <pc:sldMk cId="4144285142" sldId="293"/>
            <ac:spMk id="4" creationId="{1124665D-60AD-97AA-28D5-0EA2BFB42FB7}"/>
          </ac:spMkLst>
        </pc:spChg>
      </pc:sldChg>
      <pc:sldChg chg="modSp new mod">
        <pc:chgData name="Morgan Ulinski" userId="d47d5878-8a5d-460d-8d5d-71fdee7ae58a" providerId="ADAL" clId="{D6B07F74-639D-4760-B306-7C7E1CEECA5B}" dt="2024-10-03T16:46:59.001" v="9850" actId="20577"/>
        <pc:sldMkLst>
          <pc:docMk/>
          <pc:sldMk cId="2380755737" sldId="294"/>
        </pc:sldMkLst>
        <pc:spChg chg="mod">
          <ac:chgData name="Morgan Ulinski" userId="d47d5878-8a5d-460d-8d5d-71fdee7ae58a" providerId="ADAL" clId="{D6B07F74-639D-4760-B306-7C7E1CEECA5B}" dt="2024-09-30T15:41:28.419" v="1889" actId="20577"/>
          <ac:spMkLst>
            <pc:docMk/>
            <pc:sldMk cId="2380755737" sldId="294"/>
            <ac:spMk id="3" creationId="{3C3AA837-D578-445B-43B3-0A75626E22D5}"/>
          </ac:spMkLst>
        </pc:spChg>
        <pc:spChg chg="mod">
          <ac:chgData name="Morgan Ulinski" userId="d47d5878-8a5d-460d-8d5d-71fdee7ae58a" providerId="ADAL" clId="{D6B07F74-639D-4760-B306-7C7E1CEECA5B}" dt="2024-10-03T16:46:59.001" v="9850" actId="20577"/>
          <ac:spMkLst>
            <pc:docMk/>
            <pc:sldMk cId="2380755737" sldId="294"/>
            <ac:spMk id="4" creationId="{C6A3BA22-23D4-0CDE-99FF-BA8E6D4874B9}"/>
          </ac:spMkLst>
        </pc:spChg>
      </pc:sldChg>
      <pc:sldChg chg="del">
        <pc:chgData name="Morgan Ulinski" userId="d47d5878-8a5d-460d-8d5d-71fdee7ae58a" providerId="ADAL" clId="{D6B07F74-639D-4760-B306-7C7E1CEECA5B}" dt="2024-09-30T14:36:19.131" v="677" actId="2696"/>
        <pc:sldMkLst>
          <pc:docMk/>
          <pc:sldMk cId="4051063915" sldId="294"/>
        </pc:sldMkLst>
      </pc:sldChg>
      <pc:sldChg chg="del">
        <pc:chgData name="Morgan Ulinski" userId="d47d5878-8a5d-460d-8d5d-71fdee7ae58a" providerId="ADAL" clId="{D6B07F74-639D-4760-B306-7C7E1CEECA5B}" dt="2024-09-30T14:36:19.131" v="677" actId="2696"/>
        <pc:sldMkLst>
          <pc:docMk/>
          <pc:sldMk cId="1585828297" sldId="295"/>
        </pc:sldMkLst>
      </pc:sldChg>
      <pc:sldChg chg="addSp delSp modSp new mod ord modClrScheme chgLayout">
        <pc:chgData name="Morgan Ulinski" userId="d47d5878-8a5d-460d-8d5d-71fdee7ae58a" providerId="ADAL" clId="{D6B07F74-639D-4760-B306-7C7E1CEECA5B}" dt="2024-10-03T14:48:21.523" v="9393"/>
        <pc:sldMkLst>
          <pc:docMk/>
          <pc:sldMk cId="2286490675" sldId="295"/>
        </pc:sldMkLst>
        <pc:spChg chg="mod ord">
          <ac:chgData name="Morgan Ulinski" userId="d47d5878-8a5d-460d-8d5d-71fdee7ae58a" providerId="ADAL" clId="{D6B07F74-639D-4760-B306-7C7E1CEECA5B}" dt="2024-10-03T12:28:08.755" v="8295" actId="700"/>
          <ac:spMkLst>
            <pc:docMk/>
            <pc:sldMk cId="2286490675" sldId="295"/>
            <ac:spMk id="2" creationId="{0DEB3410-ACB6-9CD4-BF48-DECD8A0FD7E9}"/>
          </ac:spMkLst>
        </pc:spChg>
        <pc:spChg chg="mod ord">
          <ac:chgData name="Morgan Ulinski" userId="d47d5878-8a5d-460d-8d5d-71fdee7ae58a" providerId="ADAL" clId="{D6B07F74-639D-4760-B306-7C7E1CEECA5B}" dt="2024-10-03T14:48:21.523" v="9393"/>
          <ac:spMkLst>
            <pc:docMk/>
            <pc:sldMk cId="2286490675" sldId="295"/>
            <ac:spMk id="3" creationId="{FDA1F9DB-D409-A8D2-2314-8C577E510834}"/>
          </ac:spMkLst>
        </pc:spChg>
        <pc:spChg chg="mod ord">
          <ac:chgData name="Morgan Ulinski" userId="d47d5878-8a5d-460d-8d5d-71fdee7ae58a" providerId="ADAL" clId="{D6B07F74-639D-4760-B306-7C7E1CEECA5B}" dt="2024-10-03T14:11:38.240" v="8802" actId="20577"/>
          <ac:spMkLst>
            <pc:docMk/>
            <pc:sldMk cId="2286490675" sldId="295"/>
            <ac:spMk id="4" creationId="{36966695-580B-489F-9F53-D7E05CB7E2EB}"/>
          </ac:spMkLst>
        </pc:spChg>
        <pc:spChg chg="add del mod ord">
          <ac:chgData name="Morgan Ulinski" userId="d47d5878-8a5d-460d-8d5d-71fdee7ae58a" providerId="ADAL" clId="{D6B07F74-639D-4760-B306-7C7E1CEECA5B}" dt="2024-10-03T12:28:08.755" v="8295" actId="700"/>
          <ac:spMkLst>
            <pc:docMk/>
            <pc:sldMk cId="2286490675" sldId="295"/>
            <ac:spMk id="7" creationId="{FEB8D638-5C26-89DC-770C-A9866EE2B782}"/>
          </ac:spMkLst>
        </pc:spChg>
        <pc:picChg chg="add del mod modCrop">
          <ac:chgData name="Morgan Ulinski" userId="d47d5878-8a5d-460d-8d5d-71fdee7ae58a" providerId="ADAL" clId="{D6B07F74-639D-4760-B306-7C7E1CEECA5B}" dt="2024-10-03T12:28:10.757" v="8296" actId="478"/>
          <ac:picMkLst>
            <pc:docMk/>
            <pc:sldMk cId="2286490675" sldId="295"/>
            <ac:picMk id="6" creationId="{F58B80F9-A841-9095-6280-717799C4679B}"/>
          </ac:picMkLst>
        </pc:picChg>
        <pc:picChg chg="add mod">
          <ac:chgData name="Morgan Ulinski" userId="d47d5878-8a5d-460d-8d5d-71fdee7ae58a" providerId="ADAL" clId="{D6B07F74-639D-4760-B306-7C7E1CEECA5B}" dt="2024-10-02T19:48:18.640" v="8024" actId="931"/>
          <ac:picMkLst>
            <pc:docMk/>
            <pc:sldMk cId="2286490675" sldId="295"/>
            <ac:picMk id="9" creationId="{299F067A-6FD7-EC37-DE55-1CDBA8793495}"/>
          </ac:picMkLst>
        </pc:picChg>
        <pc:picChg chg="add del mod modCrop">
          <ac:chgData name="Morgan Ulinski" userId="d47d5878-8a5d-460d-8d5d-71fdee7ae58a" providerId="ADAL" clId="{D6B07F74-639D-4760-B306-7C7E1CEECA5B}" dt="2024-10-03T14:05:57.464" v="8789" actId="478"/>
          <ac:picMkLst>
            <pc:docMk/>
            <pc:sldMk cId="2286490675" sldId="295"/>
            <ac:picMk id="11" creationId="{91BAD5EA-925B-088B-6E90-05AE11BBBF7D}"/>
          </ac:picMkLst>
        </pc:picChg>
        <pc:picChg chg="add mod modCrop">
          <ac:chgData name="Morgan Ulinski" userId="d47d5878-8a5d-460d-8d5d-71fdee7ae58a" providerId="ADAL" clId="{D6B07F74-639D-4760-B306-7C7E1CEECA5B}" dt="2024-10-03T14:07:30.200" v="8801" actId="1076"/>
          <ac:picMkLst>
            <pc:docMk/>
            <pc:sldMk cId="2286490675" sldId="295"/>
            <ac:picMk id="13" creationId="{D4F988F9-E84B-C331-B948-4EED24966CCA}"/>
          </ac:picMkLst>
        </pc:picChg>
      </pc:sldChg>
      <pc:sldChg chg="del">
        <pc:chgData name="Morgan Ulinski" userId="d47d5878-8a5d-460d-8d5d-71fdee7ae58a" providerId="ADAL" clId="{D6B07F74-639D-4760-B306-7C7E1CEECA5B}" dt="2024-09-30T14:36:19.131" v="677" actId="2696"/>
        <pc:sldMkLst>
          <pc:docMk/>
          <pc:sldMk cId="2034747619" sldId="296"/>
        </pc:sldMkLst>
      </pc:sldChg>
      <pc:sldChg chg="modSp new del mod">
        <pc:chgData name="Morgan Ulinski" userId="d47d5878-8a5d-460d-8d5d-71fdee7ae58a" providerId="ADAL" clId="{D6B07F74-639D-4760-B306-7C7E1CEECA5B}" dt="2024-10-02T21:01:31.188" v="8293" actId="2696"/>
        <pc:sldMkLst>
          <pc:docMk/>
          <pc:sldMk cId="2915999361" sldId="296"/>
        </pc:sldMkLst>
        <pc:spChg chg="mod">
          <ac:chgData name="Morgan Ulinski" userId="d47d5878-8a5d-460d-8d5d-71fdee7ae58a" providerId="ADAL" clId="{D6B07F74-639D-4760-B306-7C7E1CEECA5B}" dt="2024-09-30T15:52:27.320" v="2604" actId="20577"/>
          <ac:spMkLst>
            <pc:docMk/>
            <pc:sldMk cId="2915999361" sldId="296"/>
            <ac:spMk id="3" creationId="{144524A2-7B5D-3C4F-9E5F-AFEFFCE35F53}"/>
          </ac:spMkLst>
        </pc:spChg>
      </pc:sldChg>
      <pc:sldChg chg="del">
        <pc:chgData name="Morgan Ulinski" userId="d47d5878-8a5d-460d-8d5d-71fdee7ae58a" providerId="ADAL" clId="{D6B07F74-639D-4760-B306-7C7E1CEECA5B}" dt="2024-09-30T14:36:19.131" v="677" actId="2696"/>
        <pc:sldMkLst>
          <pc:docMk/>
          <pc:sldMk cId="617436720" sldId="297"/>
        </pc:sldMkLst>
      </pc:sldChg>
      <pc:sldChg chg="modSp new mod ord">
        <pc:chgData name="Morgan Ulinski" userId="d47d5878-8a5d-460d-8d5d-71fdee7ae58a" providerId="ADAL" clId="{D6B07F74-639D-4760-B306-7C7E1CEECA5B}" dt="2024-10-03T15:58:13.727" v="9775"/>
        <pc:sldMkLst>
          <pc:docMk/>
          <pc:sldMk cId="3811609251" sldId="297"/>
        </pc:sldMkLst>
        <pc:spChg chg="mod">
          <ac:chgData name="Morgan Ulinski" userId="d47d5878-8a5d-460d-8d5d-71fdee7ae58a" providerId="ADAL" clId="{D6B07F74-639D-4760-B306-7C7E1CEECA5B}" dt="2024-09-30T17:34:49.602" v="2929" actId="20577"/>
          <ac:spMkLst>
            <pc:docMk/>
            <pc:sldMk cId="3811609251" sldId="297"/>
            <ac:spMk id="3" creationId="{B5118DA2-B880-F3AD-F778-D1037543BA0A}"/>
          </ac:spMkLst>
        </pc:spChg>
        <pc:spChg chg="mod">
          <ac:chgData name="Morgan Ulinski" userId="d47d5878-8a5d-460d-8d5d-71fdee7ae58a" providerId="ADAL" clId="{D6B07F74-639D-4760-B306-7C7E1CEECA5B}" dt="2024-09-30T17:40:23.748" v="3097" actId="114"/>
          <ac:spMkLst>
            <pc:docMk/>
            <pc:sldMk cId="3811609251" sldId="297"/>
            <ac:spMk id="4" creationId="{8543CFBD-5E97-8DAD-4B3B-E59C80913870}"/>
          </ac:spMkLst>
        </pc:spChg>
      </pc:sldChg>
      <pc:sldChg chg="modSp new mod ord">
        <pc:chgData name="Morgan Ulinski" userId="d47d5878-8a5d-460d-8d5d-71fdee7ae58a" providerId="ADAL" clId="{D6B07F74-639D-4760-B306-7C7E1CEECA5B}" dt="2024-10-03T15:58:13.727" v="9775"/>
        <pc:sldMkLst>
          <pc:docMk/>
          <pc:sldMk cId="1744557224" sldId="298"/>
        </pc:sldMkLst>
        <pc:spChg chg="mod">
          <ac:chgData name="Morgan Ulinski" userId="d47d5878-8a5d-460d-8d5d-71fdee7ae58a" providerId="ADAL" clId="{D6B07F74-639D-4760-B306-7C7E1CEECA5B}" dt="2024-09-30T17:50:35.320" v="3696" actId="20577"/>
          <ac:spMkLst>
            <pc:docMk/>
            <pc:sldMk cId="1744557224" sldId="298"/>
            <ac:spMk id="3" creationId="{DEC145CD-215B-EBFF-F18F-16596275C3F0}"/>
          </ac:spMkLst>
        </pc:spChg>
        <pc:spChg chg="mod">
          <ac:chgData name="Morgan Ulinski" userId="d47d5878-8a5d-460d-8d5d-71fdee7ae58a" providerId="ADAL" clId="{D6B07F74-639D-4760-B306-7C7E1CEECA5B}" dt="2024-09-30T17:57:31.112" v="4487" actId="20577"/>
          <ac:spMkLst>
            <pc:docMk/>
            <pc:sldMk cId="1744557224" sldId="298"/>
            <ac:spMk id="4" creationId="{5F3A476D-AC9A-1BB0-544F-09EA912D2261}"/>
          </ac:spMkLst>
        </pc:spChg>
      </pc:sldChg>
      <pc:sldChg chg="del">
        <pc:chgData name="Morgan Ulinski" userId="d47d5878-8a5d-460d-8d5d-71fdee7ae58a" providerId="ADAL" clId="{D6B07F74-639D-4760-B306-7C7E1CEECA5B}" dt="2024-09-30T14:36:19.131" v="677" actId="2696"/>
        <pc:sldMkLst>
          <pc:docMk/>
          <pc:sldMk cId="2710883219" sldId="298"/>
        </pc:sldMkLst>
      </pc:sldChg>
      <pc:sldChg chg="del">
        <pc:chgData name="Morgan Ulinski" userId="d47d5878-8a5d-460d-8d5d-71fdee7ae58a" providerId="ADAL" clId="{D6B07F74-639D-4760-B306-7C7E1CEECA5B}" dt="2024-09-30T14:36:19.131" v="677" actId="2696"/>
        <pc:sldMkLst>
          <pc:docMk/>
          <pc:sldMk cId="1606821077" sldId="299"/>
        </pc:sldMkLst>
      </pc:sldChg>
      <pc:sldChg chg="modSp new mod ord">
        <pc:chgData name="Morgan Ulinski" userId="d47d5878-8a5d-460d-8d5d-71fdee7ae58a" providerId="ADAL" clId="{D6B07F74-639D-4760-B306-7C7E1CEECA5B}" dt="2024-10-04T16:47:56.487" v="12588" actId="114"/>
        <pc:sldMkLst>
          <pc:docMk/>
          <pc:sldMk cId="2947509594" sldId="299"/>
        </pc:sldMkLst>
        <pc:spChg chg="mod">
          <ac:chgData name="Morgan Ulinski" userId="d47d5878-8a5d-460d-8d5d-71fdee7ae58a" providerId="ADAL" clId="{D6B07F74-639D-4760-B306-7C7E1CEECA5B}" dt="2024-10-03T17:18:01.564" v="10256" actId="20577"/>
          <ac:spMkLst>
            <pc:docMk/>
            <pc:sldMk cId="2947509594" sldId="299"/>
            <ac:spMk id="3" creationId="{C2EE2589-797B-96F3-14BA-B81CD221C659}"/>
          </ac:spMkLst>
        </pc:spChg>
        <pc:spChg chg="mod">
          <ac:chgData name="Morgan Ulinski" userId="d47d5878-8a5d-460d-8d5d-71fdee7ae58a" providerId="ADAL" clId="{D6B07F74-639D-4760-B306-7C7E1CEECA5B}" dt="2024-10-04T16:47:56.487" v="12588" actId="114"/>
          <ac:spMkLst>
            <pc:docMk/>
            <pc:sldMk cId="2947509594" sldId="299"/>
            <ac:spMk id="4" creationId="{ACCF4909-2A4A-19CF-2EED-87AF87D651BE}"/>
          </ac:spMkLst>
        </pc:spChg>
      </pc:sldChg>
      <pc:sldChg chg="del">
        <pc:chgData name="Morgan Ulinski" userId="d47d5878-8a5d-460d-8d5d-71fdee7ae58a" providerId="ADAL" clId="{D6B07F74-639D-4760-B306-7C7E1CEECA5B}" dt="2024-09-30T14:36:19.131" v="677" actId="2696"/>
        <pc:sldMkLst>
          <pc:docMk/>
          <pc:sldMk cId="794591785" sldId="300"/>
        </pc:sldMkLst>
      </pc:sldChg>
      <pc:sldChg chg="modSp new mod ord">
        <pc:chgData name="Morgan Ulinski" userId="d47d5878-8a5d-460d-8d5d-71fdee7ae58a" providerId="ADAL" clId="{D6B07F74-639D-4760-B306-7C7E1CEECA5B}" dt="2024-10-04T12:41:35.198" v="12180"/>
        <pc:sldMkLst>
          <pc:docMk/>
          <pc:sldMk cId="1154240298" sldId="300"/>
        </pc:sldMkLst>
        <pc:spChg chg="mod">
          <ac:chgData name="Morgan Ulinski" userId="d47d5878-8a5d-460d-8d5d-71fdee7ae58a" providerId="ADAL" clId="{D6B07F74-639D-4760-B306-7C7E1CEECA5B}" dt="2024-09-30T15:53:32.341" v="2706" actId="20577"/>
          <ac:spMkLst>
            <pc:docMk/>
            <pc:sldMk cId="1154240298" sldId="300"/>
            <ac:spMk id="3" creationId="{6B7A2983-9766-06D9-E928-AB243259C712}"/>
          </ac:spMkLst>
        </pc:spChg>
        <pc:spChg chg="mod">
          <ac:chgData name="Morgan Ulinski" userId="d47d5878-8a5d-460d-8d5d-71fdee7ae58a" providerId="ADAL" clId="{D6B07F74-639D-4760-B306-7C7E1CEECA5B}" dt="2024-10-03T17:27:13.930" v="10695" actId="20577"/>
          <ac:spMkLst>
            <pc:docMk/>
            <pc:sldMk cId="1154240298" sldId="300"/>
            <ac:spMk id="4" creationId="{7E4A7026-76AD-2DA0-B730-AEEB6BF8C123}"/>
          </ac:spMkLst>
        </pc:spChg>
      </pc:sldChg>
      <pc:sldChg chg="modSp new del mod ord">
        <pc:chgData name="Morgan Ulinski" userId="d47d5878-8a5d-460d-8d5d-71fdee7ae58a" providerId="ADAL" clId="{D6B07F74-639D-4760-B306-7C7E1CEECA5B}" dt="2024-09-30T17:59:02.126" v="4488" actId="2696"/>
        <pc:sldMkLst>
          <pc:docMk/>
          <pc:sldMk cId="1070108733" sldId="301"/>
        </pc:sldMkLst>
        <pc:spChg chg="mod">
          <ac:chgData name="Morgan Ulinski" userId="d47d5878-8a5d-460d-8d5d-71fdee7ae58a" providerId="ADAL" clId="{D6B07F74-639D-4760-B306-7C7E1CEECA5B}" dt="2024-09-30T15:55:04.437" v="2790" actId="20577"/>
          <ac:spMkLst>
            <pc:docMk/>
            <pc:sldMk cId="1070108733" sldId="301"/>
            <ac:spMk id="3" creationId="{49027AAF-6EE8-DB59-3431-076229D2359D}"/>
          </ac:spMkLst>
        </pc:spChg>
        <pc:spChg chg="mod">
          <ac:chgData name="Morgan Ulinski" userId="d47d5878-8a5d-460d-8d5d-71fdee7ae58a" providerId="ADAL" clId="{D6B07F74-639D-4760-B306-7C7E1CEECA5B}" dt="2024-09-30T17:39:28.021" v="3079" actId="21"/>
          <ac:spMkLst>
            <pc:docMk/>
            <pc:sldMk cId="1070108733" sldId="301"/>
            <ac:spMk id="4" creationId="{E65079F4-B06A-4712-4AC6-754BCFAAB39A}"/>
          </ac:spMkLst>
        </pc:spChg>
      </pc:sldChg>
      <pc:sldChg chg="del">
        <pc:chgData name="Morgan Ulinski" userId="d47d5878-8a5d-460d-8d5d-71fdee7ae58a" providerId="ADAL" clId="{D6B07F74-639D-4760-B306-7C7E1CEECA5B}" dt="2024-09-30T14:36:19.131" v="677" actId="2696"/>
        <pc:sldMkLst>
          <pc:docMk/>
          <pc:sldMk cId="3063159263" sldId="301"/>
        </pc:sldMkLst>
      </pc:sldChg>
      <pc:sldChg chg="modSp new mod">
        <pc:chgData name="Morgan Ulinski" userId="d47d5878-8a5d-460d-8d5d-71fdee7ae58a" providerId="ADAL" clId="{D6B07F74-639D-4760-B306-7C7E1CEECA5B}" dt="2024-10-03T17:09:13.647" v="9882" actId="20577"/>
        <pc:sldMkLst>
          <pc:docMk/>
          <pc:sldMk cId="1593629496" sldId="302"/>
        </pc:sldMkLst>
        <pc:spChg chg="mod">
          <ac:chgData name="Morgan Ulinski" userId="d47d5878-8a5d-460d-8d5d-71fdee7ae58a" providerId="ADAL" clId="{D6B07F74-639D-4760-B306-7C7E1CEECA5B}" dt="2024-09-30T15:57:40.200" v="2911" actId="20577"/>
          <ac:spMkLst>
            <pc:docMk/>
            <pc:sldMk cId="1593629496" sldId="302"/>
            <ac:spMk id="3" creationId="{9D511B3A-123B-24A7-ABA9-566BC03C5F83}"/>
          </ac:spMkLst>
        </pc:spChg>
        <pc:spChg chg="mod">
          <ac:chgData name="Morgan Ulinski" userId="d47d5878-8a5d-460d-8d5d-71fdee7ae58a" providerId="ADAL" clId="{D6B07F74-639D-4760-B306-7C7E1CEECA5B}" dt="2024-10-03T17:09:13.647" v="9882" actId="20577"/>
          <ac:spMkLst>
            <pc:docMk/>
            <pc:sldMk cId="1593629496" sldId="302"/>
            <ac:spMk id="4" creationId="{F48B1D8E-E3BA-B2D9-3567-BFAD876E9DDB}"/>
          </ac:spMkLst>
        </pc:spChg>
      </pc:sldChg>
      <pc:sldChg chg="addSp delSp modSp new mod chgLayout">
        <pc:chgData name="Morgan Ulinski" userId="d47d5878-8a5d-460d-8d5d-71fdee7ae58a" providerId="ADAL" clId="{D6B07F74-639D-4760-B306-7C7E1CEECA5B}" dt="2024-10-04T16:51:57.582" v="12603" actId="404"/>
        <pc:sldMkLst>
          <pc:docMk/>
          <pc:sldMk cId="1368696516" sldId="303"/>
        </pc:sldMkLst>
        <pc:spChg chg="mod ord">
          <ac:chgData name="Morgan Ulinski" userId="d47d5878-8a5d-460d-8d5d-71fdee7ae58a" providerId="ADAL" clId="{D6B07F74-639D-4760-B306-7C7E1CEECA5B}" dt="2024-10-04T16:51:07.251" v="12590" actId="404"/>
          <ac:spMkLst>
            <pc:docMk/>
            <pc:sldMk cId="1368696516" sldId="303"/>
            <ac:spMk id="2" creationId="{0BE2A247-4A14-C5B8-C10E-ABF75CA9BD3D}"/>
          </ac:spMkLst>
        </pc:spChg>
        <pc:spChg chg="mod ord">
          <ac:chgData name="Morgan Ulinski" userId="d47d5878-8a5d-460d-8d5d-71fdee7ae58a" providerId="ADAL" clId="{D6B07F74-639D-4760-B306-7C7E1CEECA5B}" dt="2024-10-04T11:52:23.585" v="10704" actId="700"/>
          <ac:spMkLst>
            <pc:docMk/>
            <pc:sldMk cId="1368696516" sldId="303"/>
            <ac:spMk id="3" creationId="{484F40EE-0EE5-E44D-0553-8D6FDAAF8356}"/>
          </ac:spMkLst>
        </pc:spChg>
        <pc:spChg chg="add del">
          <ac:chgData name="Morgan Ulinski" userId="d47d5878-8a5d-460d-8d5d-71fdee7ae58a" providerId="ADAL" clId="{D6B07F74-639D-4760-B306-7C7E1CEECA5B}" dt="2024-09-30T18:56:22.926" v="5319"/>
          <ac:spMkLst>
            <pc:docMk/>
            <pc:sldMk cId="1368696516" sldId="303"/>
            <ac:spMk id="4" creationId="{1DB12DC9-480B-55D8-585C-F97A93AC841E}"/>
          </ac:spMkLst>
        </pc:spChg>
        <pc:spChg chg="add mod ord">
          <ac:chgData name="Morgan Ulinski" userId="d47d5878-8a5d-460d-8d5d-71fdee7ae58a" providerId="ADAL" clId="{D6B07F74-639D-4760-B306-7C7E1CEECA5B}" dt="2024-10-04T16:51:39.983" v="12599" actId="404"/>
          <ac:spMkLst>
            <pc:docMk/>
            <pc:sldMk cId="1368696516" sldId="303"/>
            <ac:spMk id="4" creationId="{2FD4F74B-EDC3-7378-99C7-E0A2DEB9F551}"/>
          </ac:spMkLst>
        </pc:spChg>
        <pc:spChg chg="add mod">
          <ac:chgData name="Morgan Ulinski" userId="d47d5878-8a5d-460d-8d5d-71fdee7ae58a" providerId="ADAL" clId="{D6B07F74-639D-4760-B306-7C7E1CEECA5B}" dt="2024-10-04T16:51:39.983" v="12599" actId="404"/>
          <ac:spMkLst>
            <pc:docMk/>
            <pc:sldMk cId="1368696516" sldId="303"/>
            <ac:spMk id="6" creationId="{7B470D1C-DD81-79F3-6F85-893623A76195}"/>
          </ac:spMkLst>
        </pc:spChg>
        <pc:spChg chg="add del mod">
          <ac:chgData name="Morgan Ulinski" userId="d47d5878-8a5d-460d-8d5d-71fdee7ae58a" providerId="ADAL" clId="{D6B07F74-639D-4760-B306-7C7E1CEECA5B}" dt="2024-09-30T19:01:26.715" v="5331" actId="478"/>
          <ac:spMkLst>
            <pc:docMk/>
            <pc:sldMk cId="1368696516" sldId="303"/>
            <ac:spMk id="9" creationId="{C85A1C6D-C085-CB20-A8D6-CE469E20C4CB}"/>
          </ac:spMkLst>
        </pc:spChg>
        <pc:spChg chg="add del mod">
          <ac:chgData name="Morgan Ulinski" userId="d47d5878-8a5d-460d-8d5d-71fdee7ae58a" providerId="ADAL" clId="{D6B07F74-639D-4760-B306-7C7E1CEECA5B}" dt="2024-09-30T19:01:23.484" v="5330" actId="478"/>
          <ac:spMkLst>
            <pc:docMk/>
            <pc:sldMk cId="1368696516" sldId="303"/>
            <ac:spMk id="11" creationId="{AD469718-2855-67A9-AF48-9CCA1D9E3F6C}"/>
          </ac:spMkLst>
        </pc:spChg>
        <pc:spChg chg="add del mod">
          <ac:chgData name="Morgan Ulinski" userId="d47d5878-8a5d-460d-8d5d-71fdee7ae58a" providerId="ADAL" clId="{D6B07F74-639D-4760-B306-7C7E1CEECA5B}" dt="2024-10-04T11:52:07.753" v="10700" actId="478"/>
          <ac:spMkLst>
            <pc:docMk/>
            <pc:sldMk cId="1368696516" sldId="303"/>
            <ac:spMk id="13" creationId="{FB734785-08B5-E643-CEBC-3F0DC9EC74E8}"/>
          </ac:spMkLst>
        </pc:spChg>
        <pc:spChg chg="add del mod">
          <ac:chgData name="Morgan Ulinski" userId="d47d5878-8a5d-460d-8d5d-71fdee7ae58a" providerId="ADAL" clId="{D6B07F74-639D-4760-B306-7C7E1CEECA5B}" dt="2024-10-04T11:52:09.335" v="10701" actId="478"/>
          <ac:spMkLst>
            <pc:docMk/>
            <pc:sldMk cId="1368696516" sldId="303"/>
            <ac:spMk id="15" creationId="{F6DE241C-E189-90CD-E555-22E22E272B77}"/>
          </ac:spMkLst>
        </pc:spChg>
        <pc:spChg chg="add del mod">
          <ac:chgData name="Morgan Ulinski" userId="d47d5878-8a5d-460d-8d5d-71fdee7ae58a" providerId="ADAL" clId="{D6B07F74-639D-4760-B306-7C7E1CEECA5B}" dt="2024-10-04T11:52:11.016" v="10702" actId="478"/>
          <ac:spMkLst>
            <pc:docMk/>
            <pc:sldMk cId="1368696516" sldId="303"/>
            <ac:spMk id="17" creationId="{D8BC72E6-1AC7-BBC3-FCBD-FDE7BF3CCD67}"/>
          </ac:spMkLst>
        </pc:spChg>
        <pc:spChg chg="add del mod">
          <ac:chgData name="Morgan Ulinski" userId="d47d5878-8a5d-460d-8d5d-71fdee7ae58a" providerId="ADAL" clId="{D6B07F74-639D-4760-B306-7C7E1CEECA5B}" dt="2024-10-04T11:52:12.986" v="10703" actId="478"/>
          <ac:spMkLst>
            <pc:docMk/>
            <pc:sldMk cId="1368696516" sldId="303"/>
            <ac:spMk id="19" creationId="{D83EE859-C0B2-DA10-B138-AAA5050AFAD3}"/>
          </ac:spMkLst>
        </pc:spChg>
        <pc:graphicFrameChg chg="add mod modGraphic">
          <ac:chgData name="Morgan Ulinski" userId="d47d5878-8a5d-460d-8d5d-71fdee7ae58a" providerId="ADAL" clId="{D6B07F74-639D-4760-B306-7C7E1CEECA5B}" dt="2024-09-30T18:56:14.527" v="5318"/>
          <ac:graphicFrameMkLst>
            <pc:docMk/>
            <pc:sldMk cId="1368696516" sldId="303"/>
            <ac:graphicFrameMk id="5" creationId="{6DAA9E6E-86C7-B29C-59BD-D304C13FBBC5}"/>
          </ac:graphicFrameMkLst>
        </pc:graphicFrameChg>
        <pc:graphicFrameChg chg="add mod modGraphic">
          <ac:chgData name="Morgan Ulinski" userId="d47d5878-8a5d-460d-8d5d-71fdee7ae58a" providerId="ADAL" clId="{D6B07F74-639D-4760-B306-7C7E1CEECA5B}" dt="2024-10-04T16:51:53.526" v="12602" actId="404"/>
          <ac:graphicFrameMkLst>
            <pc:docMk/>
            <pc:sldMk cId="1368696516" sldId="303"/>
            <ac:graphicFrameMk id="5" creationId="{D3809EBF-2B28-877B-3AC1-50EC54CAEB50}"/>
          </ac:graphicFrameMkLst>
        </pc:graphicFrameChg>
        <pc:graphicFrameChg chg="add del mod">
          <ac:chgData name="Morgan Ulinski" userId="d47d5878-8a5d-460d-8d5d-71fdee7ae58a" providerId="ADAL" clId="{D6B07F74-639D-4760-B306-7C7E1CEECA5B}" dt="2024-09-30T19:01:19.008" v="5329" actId="478"/>
          <ac:graphicFrameMkLst>
            <pc:docMk/>
            <pc:sldMk cId="1368696516" sldId="303"/>
            <ac:graphicFrameMk id="6" creationId="{E4A9D628-8DCF-D9DD-41D1-5AB2D4E6F64C}"/>
          </ac:graphicFrameMkLst>
        </pc:graphicFrameChg>
        <pc:graphicFrameChg chg="add del mod modGraphic">
          <ac:chgData name="Morgan Ulinski" userId="d47d5878-8a5d-460d-8d5d-71fdee7ae58a" providerId="ADAL" clId="{D6B07F74-639D-4760-B306-7C7E1CEECA5B}" dt="2024-09-30T19:01:19.008" v="5329" actId="478"/>
          <ac:graphicFrameMkLst>
            <pc:docMk/>
            <pc:sldMk cId="1368696516" sldId="303"/>
            <ac:graphicFrameMk id="7" creationId="{CE8C922A-5DA3-36C6-1A5F-4708CF775FDB}"/>
          </ac:graphicFrameMkLst>
        </pc:graphicFrameChg>
        <pc:graphicFrameChg chg="add mod modGraphic">
          <ac:chgData name="Morgan Ulinski" userId="d47d5878-8a5d-460d-8d5d-71fdee7ae58a" providerId="ADAL" clId="{D6B07F74-639D-4760-B306-7C7E1CEECA5B}" dt="2024-10-04T16:51:57.582" v="12603" actId="404"/>
          <ac:graphicFrameMkLst>
            <pc:docMk/>
            <pc:sldMk cId="1368696516" sldId="303"/>
            <ac:graphicFrameMk id="7" creationId="{FC14BB3E-CF66-865F-BBE9-42CB07F2E307}"/>
          </ac:graphicFrameMkLst>
        </pc:graphicFrameChg>
        <pc:graphicFrameChg chg="add del mod">
          <ac:chgData name="Morgan Ulinski" userId="d47d5878-8a5d-460d-8d5d-71fdee7ae58a" providerId="ADAL" clId="{D6B07F74-639D-4760-B306-7C7E1CEECA5B}" dt="2024-09-30T19:01:15.269" v="5328" actId="478"/>
          <ac:graphicFrameMkLst>
            <pc:docMk/>
            <pc:sldMk cId="1368696516" sldId="303"/>
            <ac:graphicFrameMk id="8" creationId="{94D488A8-7995-DD10-4D1B-C05113B87C25}"/>
          </ac:graphicFrameMkLst>
        </pc:graphicFrameChg>
        <pc:graphicFrameChg chg="add del mod modGraphic">
          <ac:chgData name="Morgan Ulinski" userId="d47d5878-8a5d-460d-8d5d-71fdee7ae58a" providerId="ADAL" clId="{D6B07F74-639D-4760-B306-7C7E1CEECA5B}" dt="2024-10-04T11:52:00.432" v="10699" actId="478"/>
          <ac:graphicFrameMkLst>
            <pc:docMk/>
            <pc:sldMk cId="1368696516" sldId="303"/>
            <ac:graphicFrameMk id="12" creationId="{D091ADEB-A11B-3052-E427-3C071AED2BED}"/>
          </ac:graphicFrameMkLst>
        </pc:graphicFrameChg>
        <pc:graphicFrameChg chg="add del mod">
          <ac:chgData name="Morgan Ulinski" userId="d47d5878-8a5d-460d-8d5d-71fdee7ae58a" providerId="ADAL" clId="{D6B07F74-639D-4760-B306-7C7E1CEECA5B}" dt="2024-10-04T11:52:00.432" v="10699" actId="478"/>
          <ac:graphicFrameMkLst>
            <pc:docMk/>
            <pc:sldMk cId="1368696516" sldId="303"/>
            <ac:graphicFrameMk id="14" creationId="{D46E8D99-09C0-3E0E-4F4A-B2830C209B71}"/>
          </ac:graphicFrameMkLst>
        </pc:graphicFrameChg>
        <pc:graphicFrameChg chg="add del mod">
          <ac:chgData name="Morgan Ulinski" userId="d47d5878-8a5d-460d-8d5d-71fdee7ae58a" providerId="ADAL" clId="{D6B07F74-639D-4760-B306-7C7E1CEECA5B}" dt="2024-10-04T11:52:00.432" v="10699" actId="478"/>
          <ac:graphicFrameMkLst>
            <pc:docMk/>
            <pc:sldMk cId="1368696516" sldId="303"/>
            <ac:graphicFrameMk id="16" creationId="{1DC83766-0CFE-AEB4-B8C3-BC203D705223}"/>
          </ac:graphicFrameMkLst>
        </pc:graphicFrameChg>
        <pc:graphicFrameChg chg="add del mod">
          <ac:chgData name="Morgan Ulinski" userId="d47d5878-8a5d-460d-8d5d-71fdee7ae58a" providerId="ADAL" clId="{D6B07F74-639D-4760-B306-7C7E1CEECA5B}" dt="2024-10-04T11:52:00.432" v="10699" actId="478"/>
          <ac:graphicFrameMkLst>
            <pc:docMk/>
            <pc:sldMk cId="1368696516" sldId="303"/>
            <ac:graphicFrameMk id="18" creationId="{4E1243B1-CF61-3F75-4E81-6720C33C8602}"/>
          </ac:graphicFrameMkLst>
        </pc:graphicFrameChg>
      </pc:sldChg>
      <pc:sldChg chg="addSp delSp modSp new mod chgLayout modNotesTx">
        <pc:chgData name="Morgan Ulinski" userId="d47d5878-8a5d-460d-8d5d-71fdee7ae58a" providerId="ADAL" clId="{D6B07F74-639D-4760-B306-7C7E1CEECA5B}" dt="2024-10-04T13:02:10.068" v="12586" actId="20577"/>
        <pc:sldMkLst>
          <pc:docMk/>
          <pc:sldMk cId="3891759672" sldId="304"/>
        </pc:sldMkLst>
        <pc:spChg chg="mod ord">
          <ac:chgData name="Morgan Ulinski" userId="d47d5878-8a5d-460d-8d5d-71fdee7ae58a" providerId="ADAL" clId="{D6B07F74-639D-4760-B306-7C7E1CEECA5B}" dt="2024-10-04T12:56:17.562" v="12304" actId="6264"/>
          <ac:spMkLst>
            <pc:docMk/>
            <pc:sldMk cId="3891759672" sldId="304"/>
            <ac:spMk id="2" creationId="{AD7675A5-10F3-AE88-D7A8-10D9C1A6DC3A}"/>
          </ac:spMkLst>
        </pc:spChg>
        <pc:spChg chg="mod ord">
          <ac:chgData name="Morgan Ulinski" userId="d47d5878-8a5d-460d-8d5d-71fdee7ae58a" providerId="ADAL" clId="{D6B07F74-639D-4760-B306-7C7E1CEECA5B}" dt="2024-10-04T12:56:17.562" v="12304" actId="6264"/>
          <ac:spMkLst>
            <pc:docMk/>
            <pc:sldMk cId="3891759672" sldId="304"/>
            <ac:spMk id="3" creationId="{9184E556-5FDC-6398-4660-FC99C66DE6B5}"/>
          </ac:spMkLst>
        </pc:spChg>
        <pc:spChg chg="mod ord">
          <ac:chgData name="Morgan Ulinski" userId="d47d5878-8a5d-460d-8d5d-71fdee7ae58a" providerId="ADAL" clId="{D6B07F74-639D-4760-B306-7C7E1CEECA5B}" dt="2024-10-04T13:02:10.068" v="12586" actId="20577"/>
          <ac:spMkLst>
            <pc:docMk/>
            <pc:sldMk cId="3891759672" sldId="304"/>
            <ac:spMk id="4" creationId="{6BBB9D63-B049-8C36-6EDB-C2B724671A73}"/>
          </ac:spMkLst>
        </pc:spChg>
        <pc:spChg chg="add del mod">
          <ac:chgData name="Morgan Ulinski" userId="d47d5878-8a5d-460d-8d5d-71fdee7ae58a" providerId="ADAL" clId="{D6B07F74-639D-4760-B306-7C7E1CEECA5B}" dt="2024-10-04T12:56:17.562" v="12304" actId="6264"/>
          <ac:spMkLst>
            <pc:docMk/>
            <pc:sldMk cId="3891759672" sldId="304"/>
            <ac:spMk id="5" creationId="{D8F3BC92-03EF-FB70-4645-5389C72BB088}"/>
          </ac:spMkLst>
        </pc:spChg>
        <pc:spChg chg="add del mod">
          <ac:chgData name="Morgan Ulinski" userId="d47d5878-8a5d-460d-8d5d-71fdee7ae58a" providerId="ADAL" clId="{D6B07F74-639D-4760-B306-7C7E1CEECA5B}" dt="2024-10-04T12:56:17.562" v="12304" actId="6264"/>
          <ac:spMkLst>
            <pc:docMk/>
            <pc:sldMk cId="3891759672" sldId="304"/>
            <ac:spMk id="6" creationId="{1E0313EC-D2F1-6116-3968-6E4A0F34AC67}"/>
          </ac:spMkLst>
        </pc:spChg>
        <pc:spChg chg="add del mod">
          <ac:chgData name="Morgan Ulinski" userId="d47d5878-8a5d-460d-8d5d-71fdee7ae58a" providerId="ADAL" clId="{D6B07F74-639D-4760-B306-7C7E1CEECA5B}" dt="2024-10-04T12:56:17.562" v="12304" actId="6264"/>
          <ac:spMkLst>
            <pc:docMk/>
            <pc:sldMk cId="3891759672" sldId="304"/>
            <ac:spMk id="7" creationId="{8F0E52CA-EA00-2169-E81C-9BF6928CD276}"/>
          </ac:spMkLst>
        </pc:spChg>
      </pc:sldChg>
      <pc:sldChg chg="modSp new mod ord">
        <pc:chgData name="Morgan Ulinski" userId="d47d5878-8a5d-460d-8d5d-71fdee7ae58a" providerId="ADAL" clId="{D6B07F74-639D-4760-B306-7C7E1CEECA5B}" dt="2024-10-04T12:09:13.904" v="11274" actId="20577"/>
        <pc:sldMkLst>
          <pc:docMk/>
          <pc:sldMk cId="2004974202" sldId="305"/>
        </pc:sldMkLst>
        <pc:spChg chg="mod">
          <ac:chgData name="Morgan Ulinski" userId="d47d5878-8a5d-460d-8d5d-71fdee7ae58a" providerId="ADAL" clId="{D6B07F74-639D-4760-B306-7C7E1CEECA5B}" dt="2024-09-30T17:45:20.849" v="3159" actId="20577"/>
          <ac:spMkLst>
            <pc:docMk/>
            <pc:sldMk cId="2004974202" sldId="305"/>
            <ac:spMk id="3" creationId="{0B0FF7BD-EC1A-0E72-E4CF-8B692BE3B6F6}"/>
          </ac:spMkLst>
        </pc:spChg>
        <pc:spChg chg="mod">
          <ac:chgData name="Morgan Ulinski" userId="d47d5878-8a5d-460d-8d5d-71fdee7ae58a" providerId="ADAL" clId="{D6B07F74-639D-4760-B306-7C7E1CEECA5B}" dt="2024-10-04T12:09:13.904" v="11274" actId="20577"/>
          <ac:spMkLst>
            <pc:docMk/>
            <pc:sldMk cId="2004974202" sldId="305"/>
            <ac:spMk id="4" creationId="{EAAA5026-4397-A65F-EF5C-E5474AB42E17}"/>
          </ac:spMkLst>
        </pc:spChg>
      </pc:sldChg>
      <pc:sldChg chg="addSp delSp modSp new del mod">
        <pc:chgData name="Morgan Ulinski" userId="d47d5878-8a5d-460d-8d5d-71fdee7ae58a" providerId="ADAL" clId="{D6B07F74-639D-4760-B306-7C7E1CEECA5B}" dt="2024-10-04T12:06:19.482" v="11151" actId="2696"/>
        <pc:sldMkLst>
          <pc:docMk/>
          <pc:sldMk cId="2631131484" sldId="306"/>
        </pc:sldMkLst>
        <pc:spChg chg="mod">
          <ac:chgData name="Morgan Ulinski" userId="d47d5878-8a5d-460d-8d5d-71fdee7ae58a" providerId="ADAL" clId="{D6B07F74-639D-4760-B306-7C7E1CEECA5B}" dt="2024-09-30T19:03:23.043" v="5368" actId="20577"/>
          <ac:spMkLst>
            <pc:docMk/>
            <pc:sldMk cId="2631131484" sldId="306"/>
            <ac:spMk id="3" creationId="{6A425ED5-601B-E1E0-6160-87F8FCF90EB7}"/>
          </ac:spMkLst>
        </pc:spChg>
        <pc:spChg chg="del">
          <ac:chgData name="Morgan Ulinski" userId="d47d5878-8a5d-460d-8d5d-71fdee7ae58a" providerId="ADAL" clId="{D6B07F74-639D-4760-B306-7C7E1CEECA5B}" dt="2024-09-30T19:03:34.124" v="5369"/>
          <ac:spMkLst>
            <pc:docMk/>
            <pc:sldMk cId="2631131484" sldId="306"/>
            <ac:spMk id="4" creationId="{0D168F58-0127-6F12-6483-A54B6719E708}"/>
          </ac:spMkLst>
        </pc:spChg>
        <pc:spChg chg="add mod">
          <ac:chgData name="Morgan Ulinski" userId="d47d5878-8a5d-460d-8d5d-71fdee7ae58a" providerId="ADAL" clId="{D6B07F74-639D-4760-B306-7C7E1CEECA5B}" dt="2024-09-30T19:03:37.757" v="5370" actId="1076"/>
          <ac:spMkLst>
            <pc:docMk/>
            <pc:sldMk cId="2631131484" sldId="306"/>
            <ac:spMk id="6" creationId="{5FD886F0-6213-1576-35FE-4374D5F6D44E}"/>
          </ac:spMkLst>
        </pc:spChg>
        <pc:spChg chg="add mod">
          <ac:chgData name="Morgan Ulinski" userId="d47d5878-8a5d-460d-8d5d-71fdee7ae58a" providerId="ADAL" clId="{D6B07F74-639D-4760-B306-7C7E1CEECA5B}" dt="2024-09-30T19:03:55.437" v="5372" actId="1076"/>
          <ac:spMkLst>
            <pc:docMk/>
            <pc:sldMk cId="2631131484" sldId="306"/>
            <ac:spMk id="8" creationId="{87528313-5F03-B83B-E770-C8BF8C92D056}"/>
          </ac:spMkLst>
        </pc:spChg>
        <pc:spChg chg="add mod">
          <ac:chgData name="Morgan Ulinski" userId="d47d5878-8a5d-460d-8d5d-71fdee7ae58a" providerId="ADAL" clId="{D6B07F74-639D-4760-B306-7C7E1CEECA5B}" dt="2024-09-30T19:04:02.875" v="5373"/>
          <ac:spMkLst>
            <pc:docMk/>
            <pc:sldMk cId="2631131484" sldId="306"/>
            <ac:spMk id="10" creationId="{98392D46-0958-A49F-D985-DAE665CA5B92}"/>
          </ac:spMkLst>
        </pc:spChg>
        <pc:spChg chg="add mod">
          <ac:chgData name="Morgan Ulinski" userId="d47d5878-8a5d-460d-8d5d-71fdee7ae58a" providerId="ADAL" clId="{D6B07F74-639D-4760-B306-7C7E1CEECA5B}" dt="2024-09-30T19:04:22.006" v="5376" actId="1076"/>
          <ac:spMkLst>
            <pc:docMk/>
            <pc:sldMk cId="2631131484" sldId="306"/>
            <ac:spMk id="12" creationId="{20C81522-BF58-8AC0-BB9C-3C81BEDEBDF0}"/>
          </ac:spMkLst>
        </pc:spChg>
        <pc:spChg chg="add mod">
          <ac:chgData name="Morgan Ulinski" userId="d47d5878-8a5d-460d-8d5d-71fdee7ae58a" providerId="ADAL" clId="{D6B07F74-639D-4760-B306-7C7E1CEECA5B}" dt="2024-09-30T19:05:09.934" v="5380" actId="1076"/>
          <ac:spMkLst>
            <pc:docMk/>
            <pc:sldMk cId="2631131484" sldId="306"/>
            <ac:spMk id="14" creationId="{B509E23E-3E64-4EE9-D35F-D61F44545038}"/>
          </ac:spMkLst>
        </pc:spChg>
        <pc:graphicFrameChg chg="add mod">
          <ac:chgData name="Morgan Ulinski" userId="d47d5878-8a5d-460d-8d5d-71fdee7ae58a" providerId="ADAL" clId="{D6B07F74-639D-4760-B306-7C7E1CEECA5B}" dt="2024-09-30T19:03:37.757" v="5370" actId="1076"/>
          <ac:graphicFrameMkLst>
            <pc:docMk/>
            <pc:sldMk cId="2631131484" sldId="306"/>
            <ac:graphicFrameMk id="5" creationId="{1D2C0663-ECC9-FFF8-7CD4-AAD3B3EF549F}"/>
          </ac:graphicFrameMkLst>
        </pc:graphicFrameChg>
        <pc:graphicFrameChg chg="add mod">
          <ac:chgData name="Morgan Ulinski" userId="d47d5878-8a5d-460d-8d5d-71fdee7ae58a" providerId="ADAL" clId="{D6B07F74-639D-4760-B306-7C7E1CEECA5B}" dt="2024-09-30T19:03:55.437" v="5372" actId="1076"/>
          <ac:graphicFrameMkLst>
            <pc:docMk/>
            <pc:sldMk cId="2631131484" sldId="306"/>
            <ac:graphicFrameMk id="7" creationId="{C1DEA8CE-6E22-74B7-9223-D2FA5B2030AB}"/>
          </ac:graphicFrameMkLst>
        </pc:graphicFrameChg>
        <pc:graphicFrameChg chg="add mod">
          <ac:chgData name="Morgan Ulinski" userId="d47d5878-8a5d-460d-8d5d-71fdee7ae58a" providerId="ADAL" clId="{D6B07F74-639D-4760-B306-7C7E1CEECA5B}" dt="2024-09-30T19:04:02.875" v="5373"/>
          <ac:graphicFrameMkLst>
            <pc:docMk/>
            <pc:sldMk cId="2631131484" sldId="306"/>
            <ac:graphicFrameMk id="9" creationId="{A262EDE0-B63A-C659-CB5E-49B500EA91BB}"/>
          </ac:graphicFrameMkLst>
        </pc:graphicFrameChg>
        <pc:graphicFrameChg chg="add mod">
          <ac:chgData name="Morgan Ulinski" userId="d47d5878-8a5d-460d-8d5d-71fdee7ae58a" providerId="ADAL" clId="{D6B07F74-639D-4760-B306-7C7E1CEECA5B}" dt="2024-09-30T19:04:22.006" v="5376" actId="1076"/>
          <ac:graphicFrameMkLst>
            <pc:docMk/>
            <pc:sldMk cId="2631131484" sldId="306"/>
            <ac:graphicFrameMk id="11" creationId="{DBC80A7D-F70E-C5E0-A668-07928C2A3CA6}"/>
          </ac:graphicFrameMkLst>
        </pc:graphicFrameChg>
        <pc:graphicFrameChg chg="add mod">
          <ac:chgData name="Morgan Ulinski" userId="d47d5878-8a5d-460d-8d5d-71fdee7ae58a" providerId="ADAL" clId="{D6B07F74-639D-4760-B306-7C7E1CEECA5B}" dt="2024-09-30T19:05:09.934" v="5380" actId="1076"/>
          <ac:graphicFrameMkLst>
            <pc:docMk/>
            <pc:sldMk cId="2631131484" sldId="306"/>
            <ac:graphicFrameMk id="13" creationId="{01573704-B942-A7ED-4540-27B421692EDE}"/>
          </ac:graphicFrameMkLst>
        </pc:graphicFrameChg>
      </pc:sldChg>
      <pc:sldChg chg="add del">
        <pc:chgData name="Morgan Ulinski" userId="d47d5878-8a5d-460d-8d5d-71fdee7ae58a" providerId="ADAL" clId="{D6B07F74-639D-4760-B306-7C7E1CEECA5B}" dt="2024-10-02T16:02:42.491" v="5778" actId="2696"/>
        <pc:sldMkLst>
          <pc:docMk/>
          <pc:sldMk cId="763474627" sldId="307"/>
        </pc:sldMkLst>
      </pc:sldChg>
      <pc:sldChg chg="addSp delSp modSp add del mod">
        <pc:chgData name="Morgan Ulinski" userId="d47d5878-8a5d-460d-8d5d-71fdee7ae58a" providerId="ADAL" clId="{D6B07F74-639D-4760-B306-7C7E1CEECA5B}" dt="2024-10-02T15:45:11.775" v="5737" actId="2696"/>
        <pc:sldMkLst>
          <pc:docMk/>
          <pc:sldMk cId="503369302" sldId="308"/>
        </pc:sldMkLst>
        <pc:spChg chg="del mod">
          <ac:chgData name="Morgan Ulinski" userId="d47d5878-8a5d-460d-8d5d-71fdee7ae58a" providerId="ADAL" clId="{D6B07F74-639D-4760-B306-7C7E1CEECA5B}" dt="2024-10-02T15:17:29.964" v="5484" actId="478"/>
          <ac:spMkLst>
            <pc:docMk/>
            <pc:sldMk cId="503369302" sldId="308"/>
            <ac:spMk id="4" creationId="{00880169-FAA5-DED8-FE2B-3E743E0E2CAE}"/>
          </ac:spMkLst>
        </pc:spChg>
        <pc:spChg chg="add mod">
          <ac:chgData name="Morgan Ulinski" userId="d47d5878-8a5d-460d-8d5d-71fdee7ae58a" providerId="ADAL" clId="{D6B07F74-639D-4760-B306-7C7E1CEECA5B}" dt="2024-10-02T15:17:54.862" v="5488" actId="1076"/>
          <ac:spMkLst>
            <pc:docMk/>
            <pc:sldMk cId="503369302" sldId="308"/>
            <ac:spMk id="5" creationId="{8A2DD7B4-7BA0-9098-0422-FD8FF9C7A9A7}"/>
          </ac:spMkLst>
        </pc:spChg>
        <pc:spChg chg="add mod">
          <ac:chgData name="Morgan Ulinski" userId="d47d5878-8a5d-460d-8d5d-71fdee7ae58a" providerId="ADAL" clId="{D6B07F74-639D-4760-B306-7C7E1CEECA5B}" dt="2024-10-02T15:43:30.687" v="5729" actId="14100"/>
          <ac:spMkLst>
            <pc:docMk/>
            <pc:sldMk cId="503369302" sldId="308"/>
            <ac:spMk id="6" creationId="{2B80C41F-9C1F-990B-F26C-54917833CB6E}"/>
          </ac:spMkLst>
        </pc:spChg>
        <pc:spChg chg="add mod">
          <ac:chgData name="Morgan Ulinski" userId="d47d5878-8a5d-460d-8d5d-71fdee7ae58a" providerId="ADAL" clId="{D6B07F74-639D-4760-B306-7C7E1CEECA5B}" dt="2024-10-02T15:42:08.002" v="5722" actId="14100"/>
          <ac:spMkLst>
            <pc:docMk/>
            <pc:sldMk cId="503369302" sldId="308"/>
            <ac:spMk id="19" creationId="{C4B6F580-40B8-5458-BEE6-5144D64F7D6A}"/>
          </ac:spMkLst>
        </pc:spChg>
        <pc:spChg chg="add mod">
          <ac:chgData name="Morgan Ulinski" userId="d47d5878-8a5d-460d-8d5d-71fdee7ae58a" providerId="ADAL" clId="{D6B07F74-639D-4760-B306-7C7E1CEECA5B}" dt="2024-10-02T15:41:58.826" v="5720" actId="14100"/>
          <ac:spMkLst>
            <pc:docMk/>
            <pc:sldMk cId="503369302" sldId="308"/>
            <ac:spMk id="20" creationId="{FF54F8B1-4A6C-42C8-62E3-57D5188EF855}"/>
          </ac:spMkLst>
        </pc:spChg>
        <pc:spChg chg="add mod">
          <ac:chgData name="Morgan Ulinski" userId="d47d5878-8a5d-460d-8d5d-71fdee7ae58a" providerId="ADAL" clId="{D6B07F74-639D-4760-B306-7C7E1CEECA5B}" dt="2024-10-02T15:42:45.519" v="5725" actId="255"/>
          <ac:spMkLst>
            <pc:docMk/>
            <pc:sldMk cId="503369302" sldId="308"/>
            <ac:spMk id="25" creationId="{BEB00DA2-5B62-6C16-6E43-5711E3C35263}"/>
          </ac:spMkLst>
        </pc:spChg>
        <pc:spChg chg="add mod">
          <ac:chgData name="Morgan Ulinski" userId="d47d5878-8a5d-460d-8d5d-71fdee7ae58a" providerId="ADAL" clId="{D6B07F74-639D-4760-B306-7C7E1CEECA5B}" dt="2024-10-02T15:30:13.781" v="5594" actId="1076"/>
          <ac:spMkLst>
            <pc:docMk/>
            <pc:sldMk cId="503369302" sldId="308"/>
            <ac:spMk id="26" creationId="{44240B64-DA8B-A1D7-C188-983A6F1296E3}"/>
          </ac:spMkLst>
        </pc:spChg>
        <pc:spChg chg="add mod">
          <ac:chgData name="Morgan Ulinski" userId="d47d5878-8a5d-460d-8d5d-71fdee7ae58a" providerId="ADAL" clId="{D6B07F74-639D-4760-B306-7C7E1CEECA5B}" dt="2024-10-02T15:42:30.627" v="5724" actId="1076"/>
          <ac:spMkLst>
            <pc:docMk/>
            <pc:sldMk cId="503369302" sldId="308"/>
            <ac:spMk id="27" creationId="{8BCF6C4A-914C-DB7F-FEC9-976D29913A5B}"/>
          </ac:spMkLst>
        </pc:spChg>
        <pc:spChg chg="add mod">
          <ac:chgData name="Morgan Ulinski" userId="d47d5878-8a5d-460d-8d5d-71fdee7ae58a" providerId="ADAL" clId="{D6B07F74-639D-4760-B306-7C7E1CEECA5B}" dt="2024-10-02T15:43:01.113" v="5726" actId="1076"/>
          <ac:spMkLst>
            <pc:docMk/>
            <pc:sldMk cId="503369302" sldId="308"/>
            <ac:spMk id="30" creationId="{A136186D-77E6-A04E-00E1-8CC466D5B304}"/>
          </ac:spMkLst>
        </pc:spChg>
        <pc:spChg chg="add mod">
          <ac:chgData name="Morgan Ulinski" userId="d47d5878-8a5d-460d-8d5d-71fdee7ae58a" providerId="ADAL" clId="{D6B07F74-639D-4760-B306-7C7E1CEECA5B}" dt="2024-10-02T15:40:11.328" v="5695" actId="13822"/>
          <ac:spMkLst>
            <pc:docMk/>
            <pc:sldMk cId="503369302" sldId="308"/>
            <ac:spMk id="37" creationId="{EA4AA585-9695-01FD-21E8-5B3E64F7BE5E}"/>
          </ac:spMkLst>
        </pc:spChg>
        <pc:spChg chg="add mod">
          <ac:chgData name="Morgan Ulinski" userId="d47d5878-8a5d-460d-8d5d-71fdee7ae58a" providerId="ADAL" clId="{D6B07F74-639D-4760-B306-7C7E1CEECA5B}" dt="2024-10-02T15:36:34.468" v="5665" actId="1076"/>
          <ac:spMkLst>
            <pc:docMk/>
            <pc:sldMk cId="503369302" sldId="308"/>
            <ac:spMk id="41" creationId="{1479BFCC-325B-AC7E-6E0E-F067C6E2432F}"/>
          </ac:spMkLst>
        </pc:spChg>
        <pc:spChg chg="add mod">
          <ac:chgData name="Morgan Ulinski" userId="d47d5878-8a5d-460d-8d5d-71fdee7ae58a" providerId="ADAL" clId="{D6B07F74-639D-4760-B306-7C7E1CEECA5B}" dt="2024-10-02T15:37:01.919" v="5685" actId="1076"/>
          <ac:spMkLst>
            <pc:docMk/>
            <pc:sldMk cId="503369302" sldId="308"/>
            <ac:spMk id="42" creationId="{B8843C0F-0344-4A71-48E3-4AF02896170A}"/>
          </ac:spMkLst>
        </pc:spChg>
        <pc:spChg chg="add del mod">
          <ac:chgData name="Morgan Ulinski" userId="d47d5878-8a5d-460d-8d5d-71fdee7ae58a" providerId="ADAL" clId="{D6B07F74-639D-4760-B306-7C7E1CEECA5B}" dt="2024-10-02T15:38:50.188" v="5691" actId="478"/>
          <ac:spMkLst>
            <pc:docMk/>
            <pc:sldMk cId="503369302" sldId="308"/>
            <ac:spMk id="43" creationId="{33EF3E00-8A1A-5140-6295-2CE42AEA87D5}"/>
          </ac:spMkLst>
        </pc:spChg>
        <pc:spChg chg="add mod">
          <ac:chgData name="Morgan Ulinski" userId="d47d5878-8a5d-460d-8d5d-71fdee7ae58a" providerId="ADAL" clId="{D6B07F74-639D-4760-B306-7C7E1CEECA5B}" dt="2024-10-02T15:40:28.897" v="5709" actId="20577"/>
          <ac:spMkLst>
            <pc:docMk/>
            <pc:sldMk cId="503369302" sldId="308"/>
            <ac:spMk id="49" creationId="{792BC66A-CBB3-DF3C-AAAB-51483EA939A9}"/>
          </ac:spMkLst>
        </pc:spChg>
        <pc:picChg chg="add mod">
          <ac:chgData name="Morgan Ulinski" userId="d47d5878-8a5d-460d-8d5d-71fdee7ae58a" providerId="ADAL" clId="{D6B07F74-639D-4760-B306-7C7E1CEECA5B}" dt="2024-10-02T15:33:26.460" v="5638" actId="1076"/>
          <ac:picMkLst>
            <pc:docMk/>
            <pc:sldMk cId="503369302" sldId="308"/>
            <ac:picMk id="10" creationId="{A303C4D1-8B36-5348-F6C8-FD97BDD1BA28}"/>
          </ac:picMkLst>
        </pc:picChg>
        <pc:picChg chg="add mod">
          <ac:chgData name="Morgan Ulinski" userId="d47d5878-8a5d-460d-8d5d-71fdee7ae58a" providerId="ADAL" clId="{D6B07F74-639D-4760-B306-7C7E1CEECA5B}" dt="2024-10-02T15:33:29.075" v="5639" actId="1076"/>
          <ac:picMkLst>
            <pc:docMk/>
            <pc:sldMk cId="503369302" sldId="308"/>
            <ac:picMk id="18" creationId="{1ED40DB6-D39C-2E07-6971-51EAEF446361}"/>
          </ac:picMkLst>
        </pc:picChg>
        <pc:cxnChg chg="add del mod">
          <ac:chgData name="Morgan Ulinski" userId="d47d5878-8a5d-460d-8d5d-71fdee7ae58a" providerId="ADAL" clId="{D6B07F74-639D-4760-B306-7C7E1CEECA5B}" dt="2024-10-02T15:43:43.987" v="5733" actId="478"/>
          <ac:cxnSpMkLst>
            <pc:docMk/>
            <pc:sldMk cId="503369302" sldId="308"/>
            <ac:cxnSpMk id="8" creationId="{1EC6D68A-D8FB-2DFF-65D2-B82558EABA8C}"/>
          </ac:cxnSpMkLst>
        </pc:cxnChg>
        <pc:cxnChg chg="add mod">
          <ac:chgData name="Morgan Ulinski" userId="d47d5878-8a5d-460d-8d5d-71fdee7ae58a" providerId="ADAL" clId="{D6B07F74-639D-4760-B306-7C7E1CEECA5B}" dt="2024-10-02T15:33:23.772" v="5637" actId="14100"/>
          <ac:cxnSpMkLst>
            <pc:docMk/>
            <pc:sldMk cId="503369302" sldId="308"/>
            <ac:cxnSpMk id="14" creationId="{22B22921-CC4D-DAF6-7F72-49829EA5E79D}"/>
          </ac:cxnSpMkLst>
        </pc:cxnChg>
        <pc:cxnChg chg="add del mod">
          <ac:chgData name="Morgan Ulinski" userId="d47d5878-8a5d-460d-8d5d-71fdee7ae58a" providerId="ADAL" clId="{D6B07F74-639D-4760-B306-7C7E1CEECA5B}" dt="2024-10-02T15:43:34.570" v="5731" actId="478"/>
          <ac:cxnSpMkLst>
            <pc:docMk/>
            <pc:sldMk cId="503369302" sldId="308"/>
            <ac:cxnSpMk id="22" creationId="{45130C02-5C7F-D983-E055-DFEDC8901780}"/>
          </ac:cxnSpMkLst>
        </pc:cxnChg>
        <pc:cxnChg chg="add del mod">
          <ac:chgData name="Morgan Ulinski" userId="d47d5878-8a5d-460d-8d5d-71fdee7ae58a" providerId="ADAL" clId="{D6B07F74-639D-4760-B306-7C7E1CEECA5B}" dt="2024-10-02T15:43:32.564" v="5730" actId="478"/>
          <ac:cxnSpMkLst>
            <pc:docMk/>
            <pc:sldMk cId="503369302" sldId="308"/>
            <ac:cxnSpMk id="24" creationId="{7BF66AC2-8C9A-E25E-6CFA-FB5E48225F4D}"/>
          </ac:cxnSpMkLst>
        </pc:cxnChg>
        <pc:cxnChg chg="add mod">
          <ac:chgData name="Morgan Ulinski" userId="d47d5878-8a5d-460d-8d5d-71fdee7ae58a" providerId="ADAL" clId="{D6B07F74-639D-4760-B306-7C7E1CEECA5B}" dt="2024-10-02T15:42:30.627" v="5724" actId="1076"/>
          <ac:cxnSpMkLst>
            <pc:docMk/>
            <pc:sldMk cId="503369302" sldId="308"/>
            <ac:cxnSpMk id="29" creationId="{0D8D9FE9-5C73-6B1A-A855-5D7C20398625}"/>
          </ac:cxnSpMkLst>
        </pc:cxnChg>
        <pc:cxnChg chg="add mod">
          <ac:chgData name="Morgan Ulinski" userId="d47d5878-8a5d-460d-8d5d-71fdee7ae58a" providerId="ADAL" clId="{D6B07F74-639D-4760-B306-7C7E1CEECA5B}" dt="2024-10-02T15:43:08.380" v="5727" actId="14100"/>
          <ac:cxnSpMkLst>
            <pc:docMk/>
            <pc:sldMk cId="503369302" sldId="308"/>
            <ac:cxnSpMk id="32" creationId="{62239192-D857-A2D3-3DAC-5B7EF34F8140}"/>
          </ac:cxnSpMkLst>
        </pc:cxnChg>
        <pc:cxnChg chg="add">
          <ac:chgData name="Morgan Ulinski" userId="d47d5878-8a5d-460d-8d5d-71fdee7ae58a" providerId="ADAL" clId="{D6B07F74-639D-4760-B306-7C7E1CEECA5B}" dt="2024-10-02T15:33:41.116" v="5640" actId="11529"/>
          <ac:cxnSpMkLst>
            <pc:docMk/>
            <pc:sldMk cId="503369302" sldId="308"/>
            <ac:cxnSpMk id="36" creationId="{96A66F54-9E0B-024B-06D2-147861041659}"/>
          </ac:cxnSpMkLst>
        </pc:cxnChg>
        <pc:cxnChg chg="add mod">
          <ac:chgData name="Morgan Ulinski" userId="d47d5878-8a5d-460d-8d5d-71fdee7ae58a" providerId="ADAL" clId="{D6B07F74-639D-4760-B306-7C7E1CEECA5B}" dt="2024-10-02T15:35:34.260" v="5654" actId="1076"/>
          <ac:cxnSpMkLst>
            <pc:docMk/>
            <pc:sldMk cId="503369302" sldId="308"/>
            <ac:cxnSpMk id="39" creationId="{E15BB638-D5F1-33BA-EF5B-6545330B0A9E}"/>
          </ac:cxnSpMkLst>
        </pc:cxnChg>
        <pc:cxnChg chg="add del mod">
          <ac:chgData name="Morgan Ulinski" userId="d47d5878-8a5d-460d-8d5d-71fdee7ae58a" providerId="ADAL" clId="{D6B07F74-639D-4760-B306-7C7E1CEECA5B}" dt="2024-10-02T15:39:03.014" v="5693" actId="11529"/>
          <ac:cxnSpMkLst>
            <pc:docMk/>
            <pc:sldMk cId="503369302" sldId="308"/>
            <ac:cxnSpMk id="45" creationId="{D5AA5D52-423C-455C-EA31-8ADE3CED2910}"/>
          </ac:cxnSpMkLst>
        </pc:cxnChg>
        <pc:cxnChg chg="add mod">
          <ac:chgData name="Morgan Ulinski" userId="d47d5878-8a5d-460d-8d5d-71fdee7ae58a" providerId="ADAL" clId="{D6B07F74-639D-4760-B306-7C7E1CEECA5B}" dt="2024-10-02T15:40:17.186" v="5696" actId="14100"/>
          <ac:cxnSpMkLst>
            <pc:docMk/>
            <pc:sldMk cId="503369302" sldId="308"/>
            <ac:cxnSpMk id="47" creationId="{6CD063B7-5815-8607-7297-6A86D1272B85}"/>
          </ac:cxnSpMkLst>
        </pc:cxnChg>
        <pc:cxnChg chg="add">
          <ac:chgData name="Morgan Ulinski" userId="d47d5878-8a5d-460d-8d5d-71fdee7ae58a" providerId="ADAL" clId="{D6B07F74-639D-4760-B306-7C7E1CEECA5B}" dt="2024-10-02T15:43:50.991" v="5734" actId="11529"/>
          <ac:cxnSpMkLst>
            <pc:docMk/>
            <pc:sldMk cId="503369302" sldId="308"/>
            <ac:cxnSpMk id="74" creationId="{2E6077A8-3B27-C6A2-081E-B46D2C4B4BD2}"/>
          </ac:cxnSpMkLst>
        </pc:cxnChg>
        <pc:cxnChg chg="add">
          <ac:chgData name="Morgan Ulinski" userId="d47d5878-8a5d-460d-8d5d-71fdee7ae58a" providerId="ADAL" clId="{D6B07F74-639D-4760-B306-7C7E1CEECA5B}" dt="2024-10-02T15:44:02.646" v="5735" actId="11529"/>
          <ac:cxnSpMkLst>
            <pc:docMk/>
            <pc:sldMk cId="503369302" sldId="308"/>
            <ac:cxnSpMk id="76" creationId="{C3345F0F-2CE9-5675-AF8D-2DEBD02E70F3}"/>
          </ac:cxnSpMkLst>
        </pc:cxnChg>
      </pc:sldChg>
      <pc:sldChg chg="addSp modSp add mod ord">
        <pc:chgData name="Morgan Ulinski" userId="d47d5878-8a5d-460d-8d5d-71fdee7ae58a" providerId="ADAL" clId="{D6B07F74-639D-4760-B306-7C7E1CEECA5B}" dt="2024-10-04T12:27:37.976" v="11363" actId="20577"/>
        <pc:sldMkLst>
          <pc:docMk/>
          <pc:sldMk cId="2217277565" sldId="309"/>
        </pc:sldMkLst>
        <pc:spChg chg="add mod">
          <ac:chgData name="Morgan Ulinski" userId="d47d5878-8a5d-460d-8d5d-71fdee7ae58a" providerId="ADAL" clId="{D6B07F74-639D-4760-B306-7C7E1CEECA5B}" dt="2024-10-02T16:01:38.959" v="5777" actId="1076"/>
          <ac:spMkLst>
            <pc:docMk/>
            <pc:sldMk cId="2217277565" sldId="309"/>
            <ac:spMk id="4" creationId="{6DBFE428-B649-09E6-AA5D-F02B7FF6AE95}"/>
          </ac:spMkLst>
        </pc:spChg>
        <pc:spChg chg="mod">
          <ac:chgData name="Morgan Ulinski" userId="d47d5878-8a5d-460d-8d5d-71fdee7ae58a" providerId="ADAL" clId="{D6B07F74-639D-4760-B306-7C7E1CEECA5B}" dt="2024-10-02T16:01:35.521" v="5776" actId="1076"/>
          <ac:spMkLst>
            <pc:docMk/>
            <pc:sldMk cId="2217277565" sldId="309"/>
            <ac:spMk id="5" creationId="{8A2DD7B4-7BA0-9098-0422-FD8FF9C7A9A7}"/>
          </ac:spMkLst>
        </pc:spChg>
        <pc:spChg chg="add mod">
          <ac:chgData name="Morgan Ulinski" userId="d47d5878-8a5d-460d-8d5d-71fdee7ae58a" providerId="ADAL" clId="{D6B07F74-639D-4760-B306-7C7E1CEECA5B}" dt="2024-10-02T15:45:46.250" v="5755" actId="20577"/>
          <ac:spMkLst>
            <pc:docMk/>
            <pc:sldMk cId="2217277565" sldId="309"/>
            <ac:spMk id="7" creationId="{9FA9B0EF-0F89-F71B-5533-F59D5EE35A4F}"/>
          </ac:spMkLst>
        </pc:spChg>
        <pc:spChg chg="add mod">
          <ac:chgData name="Morgan Ulinski" userId="d47d5878-8a5d-460d-8d5d-71fdee7ae58a" providerId="ADAL" clId="{D6B07F74-639D-4760-B306-7C7E1CEECA5B}" dt="2024-10-02T15:52:41.882" v="5769" actId="20577"/>
          <ac:spMkLst>
            <pc:docMk/>
            <pc:sldMk cId="2217277565" sldId="309"/>
            <ac:spMk id="8" creationId="{B927262B-5EDF-4CCF-243E-6275F3D753E6}"/>
          </ac:spMkLst>
        </pc:spChg>
        <pc:spChg chg="mod">
          <ac:chgData name="Morgan Ulinski" userId="d47d5878-8a5d-460d-8d5d-71fdee7ae58a" providerId="ADAL" clId="{D6B07F74-639D-4760-B306-7C7E1CEECA5B}" dt="2024-10-04T12:27:37.976" v="11363" actId="20577"/>
          <ac:spMkLst>
            <pc:docMk/>
            <pc:sldMk cId="2217277565" sldId="309"/>
            <ac:spMk id="42" creationId="{B8843C0F-0344-4A71-48E3-4AF02896170A}"/>
          </ac:spMkLst>
        </pc:spChg>
        <pc:picChg chg="mod">
          <ac:chgData name="Morgan Ulinski" userId="d47d5878-8a5d-460d-8d5d-71fdee7ae58a" providerId="ADAL" clId="{D6B07F74-639D-4760-B306-7C7E1CEECA5B}" dt="2024-10-03T14:26:57.258" v="8987" actId="207"/>
          <ac:picMkLst>
            <pc:docMk/>
            <pc:sldMk cId="2217277565" sldId="309"/>
            <ac:picMk id="10" creationId="{A303C4D1-8B36-5348-F6C8-FD97BDD1BA28}"/>
          </ac:picMkLst>
        </pc:picChg>
        <pc:picChg chg="mod">
          <ac:chgData name="Morgan Ulinski" userId="d47d5878-8a5d-460d-8d5d-71fdee7ae58a" providerId="ADAL" clId="{D6B07F74-639D-4760-B306-7C7E1CEECA5B}" dt="2024-10-03T14:27:05.729" v="8989" actId="1076"/>
          <ac:picMkLst>
            <pc:docMk/>
            <pc:sldMk cId="2217277565" sldId="309"/>
            <ac:picMk id="18" creationId="{1ED40DB6-D39C-2E07-6971-51EAEF446361}"/>
          </ac:picMkLst>
        </pc:picChg>
        <pc:cxnChg chg="mod">
          <ac:chgData name="Morgan Ulinski" userId="d47d5878-8a5d-460d-8d5d-71fdee7ae58a" providerId="ADAL" clId="{D6B07F74-639D-4760-B306-7C7E1CEECA5B}" dt="2024-10-02T16:01:35.521" v="5776" actId="1076"/>
          <ac:cxnSpMkLst>
            <pc:docMk/>
            <pc:sldMk cId="2217277565" sldId="309"/>
            <ac:cxnSpMk id="74" creationId="{2E6077A8-3B27-C6A2-081E-B46D2C4B4BD2}"/>
          </ac:cxnSpMkLst>
        </pc:cxnChg>
        <pc:cxnChg chg="mod">
          <ac:chgData name="Morgan Ulinski" userId="d47d5878-8a5d-460d-8d5d-71fdee7ae58a" providerId="ADAL" clId="{D6B07F74-639D-4760-B306-7C7E1CEECA5B}" dt="2024-10-02T16:01:35.521" v="5776" actId="1076"/>
          <ac:cxnSpMkLst>
            <pc:docMk/>
            <pc:sldMk cId="2217277565" sldId="309"/>
            <ac:cxnSpMk id="76" creationId="{C3345F0F-2CE9-5675-AF8D-2DEBD02E70F3}"/>
          </ac:cxnSpMkLst>
        </pc:cxnChg>
      </pc:sldChg>
      <pc:sldChg chg="modSp new del mod">
        <pc:chgData name="Morgan Ulinski" userId="d47d5878-8a5d-460d-8d5d-71fdee7ae58a" providerId="ADAL" clId="{D6B07F74-639D-4760-B306-7C7E1CEECA5B}" dt="2024-10-02T16:48:11.544" v="5999" actId="2696"/>
        <pc:sldMkLst>
          <pc:docMk/>
          <pc:sldMk cId="421587657" sldId="310"/>
        </pc:sldMkLst>
        <pc:spChg chg="mod">
          <ac:chgData name="Morgan Ulinski" userId="d47d5878-8a5d-460d-8d5d-71fdee7ae58a" providerId="ADAL" clId="{D6B07F74-639D-4760-B306-7C7E1CEECA5B}" dt="2024-10-02T16:42:53.616" v="5832" actId="20577"/>
          <ac:spMkLst>
            <pc:docMk/>
            <pc:sldMk cId="421587657" sldId="310"/>
            <ac:spMk id="3" creationId="{302BB1A2-2846-760C-11F5-353B55E55F6A}"/>
          </ac:spMkLst>
        </pc:spChg>
      </pc:sldChg>
      <pc:sldChg chg="addSp delSp modSp add del mod">
        <pc:chgData name="Morgan Ulinski" userId="d47d5878-8a5d-460d-8d5d-71fdee7ae58a" providerId="ADAL" clId="{D6B07F74-639D-4760-B306-7C7E1CEECA5B}" dt="2024-10-03T12:35:43.347" v="8363" actId="2696"/>
        <pc:sldMkLst>
          <pc:docMk/>
          <pc:sldMk cId="889518489" sldId="310"/>
        </pc:sldMkLst>
        <pc:spChg chg="mod">
          <ac:chgData name="Morgan Ulinski" userId="d47d5878-8a5d-460d-8d5d-71fdee7ae58a" providerId="ADAL" clId="{D6B07F74-639D-4760-B306-7C7E1CEECA5B}" dt="2024-10-03T12:28:20.002" v="8297" actId="21"/>
          <ac:spMkLst>
            <pc:docMk/>
            <pc:sldMk cId="889518489" sldId="310"/>
            <ac:spMk id="4" creationId="{36966695-580B-489F-9F53-D7E05CB7E2EB}"/>
          </ac:spMkLst>
        </pc:spChg>
        <pc:spChg chg="add del">
          <ac:chgData name="Morgan Ulinski" userId="d47d5878-8a5d-460d-8d5d-71fdee7ae58a" providerId="ADAL" clId="{D6B07F74-639D-4760-B306-7C7E1CEECA5B}" dt="2024-10-02T20:17:48.461" v="8249"/>
          <ac:spMkLst>
            <pc:docMk/>
            <pc:sldMk cId="889518489" sldId="310"/>
            <ac:spMk id="7" creationId="{FEB8D638-5C26-89DC-770C-A9866EE2B782}"/>
          </ac:spMkLst>
        </pc:spChg>
        <pc:spChg chg="add del mod">
          <ac:chgData name="Morgan Ulinski" userId="d47d5878-8a5d-460d-8d5d-71fdee7ae58a" providerId="ADAL" clId="{D6B07F74-639D-4760-B306-7C7E1CEECA5B}" dt="2024-10-02T20:20:28.343" v="8270" actId="478"/>
          <ac:spMkLst>
            <pc:docMk/>
            <pc:sldMk cId="889518489" sldId="310"/>
            <ac:spMk id="14" creationId="{1DA374AE-EEE5-8770-297B-9603E99C5F76}"/>
          </ac:spMkLst>
        </pc:spChg>
        <pc:picChg chg="del mod">
          <ac:chgData name="Morgan Ulinski" userId="d47d5878-8a5d-460d-8d5d-71fdee7ae58a" providerId="ADAL" clId="{D6B07F74-639D-4760-B306-7C7E1CEECA5B}" dt="2024-10-02T20:20:22.038" v="8267" actId="478"/>
          <ac:picMkLst>
            <pc:docMk/>
            <pc:sldMk cId="889518489" sldId="310"/>
            <ac:picMk id="6" creationId="{F58B80F9-A841-9095-6280-717799C4679B}"/>
          </ac:picMkLst>
        </pc:picChg>
        <pc:picChg chg="add mod">
          <ac:chgData name="Morgan Ulinski" userId="d47d5878-8a5d-460d-8d5d-71fdee7ae58a" providerId="ADAL" clId="{D6B07F74-639D-4760-B306-7C7E1CEECA5B}" dt="2024-10-02T20:16:17.558" v="8248"/>
          <ac:picMkLst>
            <pc:docMk/>
            <pc:sldMk cId="889518489" sldId="310"/>
            <ac:picMk id="8" creationId="{BE3662E6-4ABD-95FA-0DA3-3C1563074802}"/>
          </ac:picMkLst>
        </pc:picChg>
        <pc:picChg chg="add del mod">
          <ac:chgData name="Morgan Ulinski" userId="d47d5878-8a5d-460d-8d5d-71fdee7ae58a" providerId="ADAL" clId="{D6B07F74-639D-4760-B306-7C7E1CEECA5B}" dt="2024-10-02T20:20:23.408" v="8268" actId="478"/>
          <ac:picMkLst>
            <pc:docMk/>
            <pc:sldMk cId="889518489" sldId="310"/>
            <ac:picMk id="10" creationId="{A1107674-B282-1739-D067-E48D28792A97}"/>
          </ac:picMkLst>
        </pc:picChg>
        <pc:picChg chg="add del mod modCrop">
          <ac:chgData name="Morgan Ulinski" userId="d47d5878-8a5d-460d-8d5d-71fdee7ae58a" providerId="ADAL" clId="{D6B07F74-639D-4760-B306-7C7E1CEECA5B}" dt="2024-10-02T20:19:01.873" v="8258" actId="21"/>
          <ac:picMkLst>
            <pc:docMk/>
            <pc:sldMk cId="889518489" sldId="310"/>
            <ac:picMk id="12" creationId="{5E944FB4-C4F2-1D77-70F8-CF187BBCB3A9}"/>
          </ac:picMkLst>
        </pc:picChg>
        <pc:picChg chg="add del mod">
          <ac:chgData name="Morgan Ulinski" userId="d47d5878-8a5d-460d-8d5d-71fdee7ae58a" providerId="ADAL" clId="{D6B07F74-639D-4760-B306-7C7E1CEECA5B}" dt="2024-10-02T20:21:55.186" v="8287" actId="21"/>
          <ac:picMkLst>
            <pc:docMk/>
            <pc:sldMk cId="889518489" sldId="310"/>
            <ac:picMk id="15" creationId="{5E944FB4-C4F2-1D77-70F8-CF187BBCB3A9}"/>
          </ac:picMkLst>
        </pc:picChg>
        <pc:picChg chg="add mod">
          <ac:chgData name="Morgan Ulinski" userId="d47d5878-8a5d-460d-8d5d-71fdee7ae58a" providerId="ADAL" clId="{D6B07F74-639D-4760-B306-7C7E1CEECA5B}" dt="2024-10-02T20:22:07.934" v="8291"/>
          <ac:picMkLst>
            <pc:docMk/>
            <pc:sldMk cId="889518489" sldId="310"/>
            <ac:picMk id="16" creationId="{5E944FB4-C4F2-1D77-70F8-CF187BBCB3A9}"/>
          </ac:picMkLst>
        </pc:picChg>
      </pc:sldChg>
      <pc:sldChg chg="new del">
        <pc:chgData name="Morgan Ulinski" userId="d47d5878-8a5d-460d-8d5d-71fdee7ae58a" providerId="ADAL" clId="{D6B07F74-639D-4760-B306-7C7E1CEECA5B}" dt="2024-10-02T18:07:53.844" v="6291" actId="2696"/>
        <pc:sldMkLst>
          <pc:docMk/>
          <pc:sldMk cId="1347988065" sldId="310"/>
        </pc:sldMkLst>
      </pc:sldChg>
      <pc:sldChg chg="modSp new del mod">
        <pc:chgData name="Morgan Ulinski" userId="d47d5878-8a5d-460d-8d5d-71fdee7ae58a" providerId="ADAL" clId="{D6B07F74-639D-4760-B306-7C7E1CEECA5B}" dt="2024-10-02T18:36:39.339" v="7238" actId="2696"/>
        <pc:sldMkLst>
          <pc:docMk/>
          <pc:sldMk cId="1516886358" sldId="310"/>
        </pc:sldMkLst>
        <pc:spChg chg="mod">
          <ac:chgData name="Morgan Ulinski" userId="d47d5878-8a5d-460d-8d5d-71fdee7ae58a" providerId="ADAL" clId="{D6B07F74-639D-4760-B306-7C7E1CEECA5B}" dt="2024-10-02T18:36:25.628" v="7235" actId="21"/>
          <ac:spMkLst>
            <pc:docMk/>
            <pc:sldMk cId="1516886358" sldId="310"/>
            <ac:spMk id="4" creationId="{5616B27E-E799-F1C5-C012-DB50B91E088B}"/>
          </ac:spMkLst>
        </pc:spChg>
      </pc:sldChg>
      <pc:sldChg chg="addSp delSp modSp add mod chgLayout">
        <pc:chgData name="Morgan Ulinski" userId="d47d5878-8a5d-460d-8d5d-71fdee7ae58a" providerId="ADAL" clId="{D6B07F74-639D-4760-B306-7C7E1CEECA5B}" dt="2024-10-03T15:33:23.054" v="9436" actId="20577"/>
        <pc:sldMkLst>
          <pc:docMk/>
          <pc:sldMk cId="2438906616" sldId="311"/>
        </pc:sldMkLst>
        <pc:spChg chg="mod ord">
          <ac:chgData name="Morgan Ulinski" userId="d47d5878-8a5d-460d-8d5d-71fdee7ae58a" providerId="ADAL" clId="{D6B07F74-639D-4760-B306-7C7E1CEECA5B}" dt="2024-10-03T12:29:15.810" v="8311" actId="700"/>
          <ac:spMkLst>
            <pc:docMk/>
            <pc:sldMk cId="2438906616" sldId="311"/>
            <ac:spMk id="2" creationId="{0DEB3410-ACB6-9CD4-BF48-DECD8A0FD7E9}"/>
          </ac:spMkLst>
        </pc:spChg>
        <pc:spChg chg="mod ord">
          <ac:chgData name="Morgan Ulinski" userId="d47d5878-8a5d-460d-8d5d-71fdee7ae58a" providerId="ADAL" clId="{D6B07F74-639D-4760-B306-7C7E1CEECA5B}" dt="2024-10-03T12:29:15.810" v="8311" actId="700"/>
          <ac:spMkLst>
            <pc:docMk/>
            <pc:sldMk cId="2438906616" sldId="311"/>
            <ac:spMk id="3" creationId="{FDA1F9DB-D409-A8D2-2314-8C577E510834}"/>
          </ac:spMkLst>
        </pc:spChg>
        <pc:spChg chg="mod ord">
          <ac:chgData name="Morgan Ulinski" userId="d47d5878-8a5d-460d-8d5d-71fdee7ae58a" providerId="ADAL" clId="{D6B07F74-639D-4760-B306-7C7E1CEECA5B}" dt="2024-10-03T15:33:18.620" v="9434" actId="20577"/>
          <ac:spMkLst>
            <pc:docMk/>
            <pc:sldMk cId="2438906616" sldId="311"/>
            <ac:spMk id="4" creationId="{36966695-580B-489F-9F53-D7E05CB7E2EB}"/>
          </ac:spMkLst>
        </pc:spChg>
        <pc:spChg chg="add mod ord">
          <ac:chgData name="Morgan Ulinski" userId="d47d5878-8a5d-460d-8d5d-71fdee7ae58a" providerId="ADAL" clId="{D6B07F74-639D-4760-B306-7C7E1CEECA5B}" dt="2024-10-03T15:33:23.054" v="9436" actId="20577"/>
          <ac:spMkLst>
            <pc:docMk/>
            <pc:sldMk cId="2438906616" sldId="311"/>
            <ac:spMk id="5" creationId="{80D5EF48-3514-042D-940F-7124CB73119E}"/>
          </ac:spMkLst>
        </pc:spChg>
        <pc:spChg chg="del">
          <ac:chgData name="Morgan Ulinski" userId="d47d5878-8a5d-460d-8d5d-71fdee7ae58a" providerId="ADAL" clId="{D6B07F74-639D-4760-B306-7C7E1CEECA5B}" dt="2024-10-03T12:29:15.810" v="8311" actId="700"/>
          <ac:spMkLst>
            <pc:docMk/>
            <pc:sldMk cId="2438906616" sldId="311"/>
            <ac:spMk id="7" creationId="{FEB8D638-5C26-89DC-770C-A9866EE2B782}"/>
          </ac:spMkLst>
        </pc:spChg>
        <pc:picChg chg="del">
          <ac:chgData name="Morgan Ulinski" userId="d47d5878-8a5d-460d-8d5d-71fdee7ae58a" providerId="ADAL" clId="{D6B07F74-639D-4760-B306-7C7E1CEECA5B}" dt="2024-10-03T12:29:17.684" v="8312" actId="478"/>
          <ac:picMkLst>
            <pc:docMk/>
            <pc:sldMk cId="2438906616" sldId="311"/>
            <ac:picMk id="6" creationId="{F58B80F9-A841-9095-6280-717799C4679B}"/>
          </ac:picMkLst>
        </pc:picChg>
        <pc:picChg chg="add del mod ord modCrop">
          <ac:chgData name="Morgan Ulinski" userId="d47d5878-8a5d-460d-8d5d-71fdee7ae58a" providerId="ADAL" clId="{D6B07F74-639D-4760-B306-7C7E1CEECA5B}" dt="2024-10-03T12:55:30.646" v="8368" actId="478"/>
          <ac:picMkLst>
            <pc:docMk/>
            <pc:sldMk cId="2438906616" sldId="311"/>
            <ac:picMk id="9" creationId="{EBA1149D-86BB-6FE3-F999-9E6FACC2E110}"/>
          </ac:picMkLst>
        </pc:picChg>
        <pc:picChg chg="add del mod ord modCrop">
          <ac:chgData name="Morgan Ulinski" userId="d47d5878-8a5d-460d-8d5d-71fdee7ae58a" providerId="ADAL" clId="{D6B07F74-639D-4760-B306-7C7E1CEECA5B}" dt="2024-10-03T12:55:30.646" v="8368" actId="478"/>
          <ac:picMkLst>
            <pc:docMk/>
            <pc:sldMk cId="2438906616" sldId="311"/>
            <ac:picMk id="11" creationId="{6BA853CA-2C76-597D-D9D5-0069159915F9}"/>
          </ac:picMkLst>
        </pc:picChg>
        <pc:picChg chg="add mod modCrop">
          <ac:chgData name="Morgan Ulinski" userId="d47d5878-8a5d-460d-8d5d-71fdee7ae58a" providerId="ADAL" clId="{D6B07F74-639D-4760-B306-7C7E1CEECA5B}" dt="2024-10-03T13:11:54.821" v="8438" actId="732"/>
          <ac:picMkLst>
            <pc:docMk/>
            <pc:sldMk cId="2438906616" sldId="311"/>
            <ac:picMk id="13" creationId="{9D942C7A-86A6-C123-0392-1A6BA0A21E5C}"/>
          </ac:picMkLst>
        </pc:picChg>
        <pc:picChg chg="add mod modCrop">
          <ac:chgData name="Morgan Ulinski" userId="d47d5878-8a5d-460d-8d5d-71fdee7ae58a" providerId="ADAL" clId="{D6B07F74-639D-4760-B306-7C7E1CEECA5B}" dt="2024-10-03T13:11:41.182" v="8437" actId="732"/>
          <ac:picMkLst>
            <pc:docMk/>
            <pc:sldMk cId="2438906616" sldId="311"/>
            <ac:picMk id="15" creationId="{ECC9A181-941D-A9CB-BD4B-0D9707540045}"/>
          </ac:picMkLst>
        </pc:picChg>
      </pc:sldChg>
      <pc:sldChg chg="addSp delSp modSp add del mod">
        <pc:chgData name="Morgan Ulinski" userId="d47d5878-8a5d-460d-8d5d-71fdee7ae58a" providerId="ADAL" clId="{D6B07F74-639D-4760-B306-7C7E1CEECA5B}" dt="2024-10-02T20:22:23.594" v="8292" actId="2696"/>
        <pc:sldMkLst>
          <pc:docMk/>
          <pc:sldMk cId="3722624527" sldId="311"/>
        </pc:sldMkLst>
        <pc:picChg chg="add del mod modCrop">
          <ac:chgData name="Morgan Ulinski" userId="d47d5878-8a5d-460d-8d5d-71fdee7ae58a" providerId="ADAL" clId="{D6B07F74-639D-4760-B306-7C7E1CEECA5B}" dt="2024-10-02T20:20:15.599" v="8266" actId="21"/>
          <ac:picMkLst>
            <pc:docMk/>
            <pc:sldMk cId="3722624527" sldId="311"/>
            <ac:picMk id="12" creationId="{5E944FB4-C4F2-1D77-70F8-CF187BBCB3A9}"/>
          </ac:picMkLst>
        </pc:picChg>
        <pc:picChg chg="add del mod">
          <ac:chgData name="Morgan Ulinski" userId="d47d5878-8a5d-460d-8d5d-71fdee7ae58a" providerId="ADAL" clId="{D6B07F74-639D-4760-B306-7C7E1CEECA5B}" dt="2024-10-02T20:22:05.097" v="8290" actId="21"/>
          <ac:picMkLst>
            <pc:docMk/>
            <pc:sldMk cId="3722624527" sldId="311"/>
            <ac:picMk id="15" creationId="{5E944FB4-C4F2-1D77-70F8-CF187BBCB3A9}"/>
          </ac:picMkLst>
        </pc:picChg>
      </pc:sldChg>
      <pc:sldChg chg="delSp add del mod">
        <pc:chgData name="Morgan Ulinski" userId="d47d5878-8a5d-460d-8d5d-71fdee7ae58a" providerId="ADAL" clId="{D6B07F74-639D-4760-B306-7C7E1CEECA5B}" dt="2024-10-03T12:35:40.413" v="8362" actId="2696"/>
        <pc:sldMkLst>
          <pc:docMk/>
          <pc:sldMk cId="2132591119" sldId="312"/>
        </pc:sldMkLst>
        <pc:picChg chg="del">
          <ac:chgData name="Morgan Ulinski" userId="d47d5878-8a5d-460d-8d5d-71fdee7ae58a" providerId="ADAL" clId="{D6B07F74-639D-4760-B306-7C7E1CEECA5B}" dt="2024-10-03T12:29:40.506" v="8328" actId="21"/>
          <ac:picMkLst>
            <pc:docMk/>
            <pc:sldMk cId="2132591119" sldId="312"/>
            <ac:picMk id="6" creationId="{F58B80F9-A841-9095-6280-717799C4679B}"/>
          </ac:picMkLst>
        </pc:picChg>
      </pc:sldChg>
      <pc:sldChg chg="add">
        <pc:chgData name="Morgan Ulinski" userId="d47d5878-8a5d-460d-8d5d-71fdee7ae58a" providerId="ADAL" clId="{D6B07F74-639D-4760-B306-7C7E1CEECA5B}" dt="2024-10-03T13:47:44.502" v="8488" actId="2890"/>
        <pc:sldMkLst>
          <pc:docMk/>
          <pc:sldMk cId="3518563194" sldId="312"/>
        </pc:sldMkLst>
      </pc:sldChg>
      <pc:sldChg chg="addSp delSp modSp add mod">
        <pc:chgData name="Morgan Ulinski" userId="d47d5878-8a5d-460d-8d5d-71fdee7ae58a" providerId="ADAL" clId="{D6B07F74-639D-4760-B306-7C7E1CEECA5B}" dt="2024-10-04T12:08:16.513" v="11272" actId="14100"/>
        <pc:sldMkLst>
          <pc:docMk/>
          <pc:sldMk cId="2436823825" sldId="313"/>
        </pc:sldMkLst>
        <pc:spChg chg="mod">
          <ac:chgData name="Morgan Ulinski" userId="d47d5878-8a5d-460d-8d5d-71fdee7ae58a" providerId="ADAL" clId="{D6B07F74-639D-4760-B306-7C7E1CEECA5B}" dt="2024-10-03T14:48:25.470" v="9394"/>
          <ac:spMkLst>
            <pc:docMk/>
            <pc:sldMk cId="2436823825" sldId="313"/>
            <ac:spMk id="3" creationId="{FDA1F9DB-D409-A8D2-2314-8C577E510834}"/>
          </ac:spMkLst>
        </pc:spChg>
        <pc:spChg chg="mod">
          <ac:chgData name="Morgan Ulinski" userId="d47d5878-8a5d-460d-8d5d-71fdee7ae58a" providerId="ADAL" clId="{D6B07F74-639D-4760-B306-7C7E1CEECA5B}" dt="2024-10-03T14:26:32.029" v="8985" actId="20577"/>
          <ac:spMkLst>
            <pc:docMk/>
            <pc:sldMk cId="2436823825" sldId="313"/>
            <ac:spMk id="4" creationId="{36966695-580B-489F-9F53-D7E05CB7E2EB}"/>
          </ac:spMkLst>
        </pc:spChg>
        <pc:spChg chg="del mod">
          <ac:chgData name="Morgan Ulinski" userId="d47d5878-8a5d-460d-8d5d-71fdee7ae58a" providerId="ADAL" clId="{D6B07F74-639D-4760-B306-7C7E1CEECA5B}" dt="2024-10-03T14:30:28.187" v="8999" actId="478"/>
          <ac:spMkLst>
            <pc:docMk/>
            <pc:sldMk cId="2436823825" sldId="313"/>
            <ac:spMk id="9" creationId="{A1736247-EA64-62C8-77C0-3C8F6F9F0009}"/>
          </ac:spMkLst>
        </pc:spChg>
        <pc:spChg chg="add del mod">
          <ac:chgData name="Morgan Ulinski" userId="d47d5878-8a5d-460d-8d5d-71fdee7ae58a" providerId="ADAL" clId="{D6B07F74-639D-4760-B306-7C7E1CEECA5B}" dt="2024-10-03T14:30:52.713" v="9002" actId="478"/>
          <ac:spMkLst>
            <pc:docMk/>
            <pc:sldMk cId="2436823825" sldId="313"/>
            <ac:spMk id="10" creationId="{3CB887D3-75D8-4DEC-0D88-D905C29CA8DD}"/>
          </ac:spMkLst>
        </pc:spChg>
        <pc:spChg chg="add del mod">
          <ac:chgData name="Morgan Ulinski" userId="d47d5878-8a5d-460d-8d5d-71fdee7ae58a" providerId="ADAL" clId="{D6B07F74-639D-4760-B306-7C7E1CEECA5B}" dt="2024-10-03T14:31:30.815" v="9009" actId="478"/>
          <ac:spMkLst>
            <pc:docMk/>
            <pc:sldMk cId="2436823825" sldId="313"/>
            <ac:spMk id="11" creationId="{61415F9A-B3F7-A6CE-6912-FC4C0EF021C6}"/>
          </ac:spMkLst>
        </pc:spChg>
        <pc:spChg chg="add del mod">
          <ac:chgData name="Morgan Ulinski" userId="d47d5878-8a5d-460d-8d5d-71fdee7ae58a" providerId="ADAL" clId="{D6B07F74-639D-4760-B306-7C7E1CEECA5B}" dt="2024-10-03T14:32:42.428" v="9055" actId="478"/>
          <ac:spMkLst>
            <pc:docMk/>
            <pc:sldMk cId="2436823825" sldId="313"/>
            <ac:spMk id="12" creationId="{DC538198-22C7-4446-1AE2-2DD918104128}"/>
          </ac:spMkLst>
        </pc:spChg>
        <pc:spChg chg="add del mod">
          <ac:chgData name="Morgan Ulinski" userId="d47d5878-8a5d-460d-8d5d-71fdee7ae58a" providerId="ADAL" clId="{D6B07F74-639D-4760-B306-7C7E1CEECA5B}" dt="2024-10-03T14:43:58.072" v="9293" actId="478"/>
          <ac:spMkLst>
            <pc:docMk/>
            <pc:sldMk cId="2436823825" sldId="313"/>
            <ac:spMk id="14" creationId="{82ADB046-6AA0-107C-3A11-1F3D07DFE55C}"/>
          </ac:spMkLst>
        </pc:spChg>
        <pc:spChg chg="add mod">
          <ac:chgData name="Morgan Ulinski" userId="d47d5878-8a5d-460d-8d5d-71fdee7ae58a" providerId="ADAL" clId="{D6B07F74-639D-4760-B306-7C7E1CEECA5B}" dt="2024-10-03T14:47:48.731" v="9392" actId="1076"/>
          <ac:spMkLst>
            <pc:docMk/>
            <pc:sldMk cId="2436823825" sldId="313"/>
            <ac:spMk id="15" creationId="{71B9FB47-D73C-B84B-B43D-8171D22CEC08}"/>
          </ac:spMkLst>
        </pc:spChg>
        <pc:spChg chg="add mod">
          <ac:chgData name="Morgan Ulinski" userId="d47d5878-8a5d-460d-8d5d-71fdee7ae58a" providerId="ADAL" clId="{D6B07F74-639D-4760-B306-7C7E1CEECA5B}" dt="2024-10-04T12:08:07.730" v="11271" actId="20577"/>
          <ac:spMkLst>
            <pc:docMk/>
            <pc:sldMk cId="2436823825" sldId="313"/>
            <ac:spMk id="20" creationId="{13343F9A-ECB4-E0F5-A07B-7D22475BE287}"/>
          </ac:spMkLst>
        </pc:spChg>
        <pc:spChg chg="add mod">
          <ac:chgData name="Morgan Ulinski" userId="d47d5878-8a5d-460d-8d5d-71fdee7ae58a" providerId="ADAL" clId="{D6B07F74-639D-4760-B306-7C7E1CEECA5B}" dt="2024-10-04T12:08:16.513" v="11272" actId="14100"/>
          <ac:spMkLst>
            <pc:docMk/>
            <pc:sldMk cId="2436823825" sldId="313"/>
            <ac:spMk id="24" creationId="{F9DB8E9B-1FF8-D333-BD76-7B9C6A66A52A}"/>
          </ac:spMkLst>
        </pc:spChg>
        <pc:picChg chg="add del mod">
          <ac:chgData name="Morgan Ulinski" userId="d47d5878-8a5d-460d-8d5d-71fdee7ae58a" providerId="ADAL" clId="{D6B07F74-639D-4760-B306-7C7E1CEECA5B}" dt="2024-10-03T14:32:42.428" v="9055" actId="478"/>
          <ac:picMkLst>
            <pc:docMk/>
            <pc:sldMk cId="2436823825" sldId="313"/>
            <ac:picMk id="6" creationId="{DF4C6F62-7B09-F528-FD5E-4DA8DFBE1B2B}"/>
          </ac:picMkLst>
        </pc:picChg>
        <pc:picChg chg="add del mod">
          <ac:chgData name="Morgan Ulinski" userId="d47d5878-8a5d-460d-8d5d-71fdee7ae58a" providerId="ADAL" clId="{D6B07F74-639D-4760-B306-7C7E1CEECA5B}" dt="2024-10-03T14:29:07.714" v="8994" actId="27803"/>
          <ac:picMkLst>
            <pc:docMk/>
            <pc:sldMk cId="2436823825" sldId="313"/>
            <ac:picMk id="8" creationId="{A1736247-EA64-62C8-77C0-3C8F6F9F0009}"/>
          </ac:picMkLst>
        </pc:picChg>
        <pc:picChg chg="del">
          <ac:chgData name="Morgan Ulinski" userId="d47d5878-8a5d-460d-8d5d-71fdee7ae58a" providerId="ADAL" clId="{D6B07F74-639D-4760-B306-7C7E1CEECA5B}" dt="2024-10-03T14:26:44.073" v="8986" actId="478"/>
          <ac:picMkLst>
            <pc:docMk/>
            <pc:sldMk cId="2436823825" sldId="313"/>
            <ac:picMk id="13" creationId="{D4F988F9-E84B-C331-B948-4EED24966CCA}"/>
          </ac:picMkLst>
        </pc:picChg>
        <pc:cxnChg chg="add mod">
          <ac:chgData name="Morgan Ulinski" userId="d47d5878-8a5d-460d-8d5d-71fdee7ae58a" providerId="ADAL" clId="{D6B07F74-639D-4760-B306-7C7E1CEECA5B}" dt="2024-10-04T12:08:16.513" v="11272" actId="14100"/>
          <ac:cxnSpMkLst>
            <pc:docMk/>
            <pc:sldMk cId="2436823825" sldId="313"/>
            <ac:cxnSpMk id="17" creationId="{153B5D54-7BFB-4B89-9FC5-610253DE5309}"/>
          </ac:cxnSpMkLst>
        </pc:cxnChg>
        <pc:cxnChg chg="add mod">
          <ac:chgData name="Morgan Ulinski" userId="d47d5878-8a5d-460d-8d5d-71fdee7ae58a" providerId="ADAL" clId="{D6B07F74-639D-4760-B306-7C7E1CEECA5B}" dt="2024-10-04T12:08:07.730" v="11271" actId="20577"/>
          <ac:cxnSpMkLst>
            <pc:docMk/>
            <pc:sldMk cId="2436823825" sldId="313"/>
            <ac:cxnSpMk id="22" creationId="{2FBCF7D8-6DE4-4E0A-FB37-A89FE5C476D6}"/>
          </ac:cxnSpMkLst>
        </pc:cxnChg>
      </pc:sldChg>
      <pc:sldChg chg="modSp add mod ord">
        <pc:chgData name="Morgan Ulinski" userId="d47d5878-8a5d-460d-8d5d-71fdee7ae58a" providerId="ADAL" clId="{D6B07F74-639D-4760-B306-7C7E1CEECA5B}" dt="2024-10-06T13:18:19.404" v="12627" actId="20577"/>
        <pc:sldMkLst>
          <pc:docMk/>
          <pc:sldMk cId="3568845686" sldId="314"/>
        </pc:sldMkLst>
        <pc:spChg chg="mod">
          <ac:chgData name="Morgan Ulinski" userId="d47d5878-8a5d-460d-8d5d-71fdee7ae58a" providerId="ADAL" clId="{D6B07F74-639D-4760-B306-7C7E1CEECA5B}" dt="2024-10-03T15:58:37.865" v="9786" actId="20577"/>
          <ac:spMkLst>
            <pc:docMk/>
            <pc:sldMk cId="3568845686" sldId="314"/>
            <ac:spMk id="3" creationId="{FDA1F9DB-D409-A8D2-2314-8C577E510834}"/>
          </ac:spMkLst>
        </pc:spChg>
        <pc:spChg chg="mod">
          <ac:chgData name="Morgan Ulinski" userId="d47d5878-8a5d-460d-8d5d-71fdee7ae58a" providerId="ADAL" clId="{D6B07F74-639D-4760-B306-7C7E1CEECA5B}" dt="2024-10-06T13:18:19.404" v="12627" actId="20577"/>
          <ac:spMkLst>
            <pc:docMk/>
            <pc:sldMk cId="3568845686" sldId="314"/>
            <ac:spMk id="4" creationId="{36966695-580B-489F-9F53-D7E05CB7E2EB}"/>
          </ac:spMkLst>
        </pc:spChg>
      </pc:sldChg>
      <pc:sldChg chg="add del">
        <pc:chgData name="Morgan Ulinski" userId="d47d5878-8a5d-460d-8d5d-71fdee7ae58a" providerId="ADAL" clId="{D6B07F74-639D-4760-B306-7C7E1CEECA5B}" dt="2024-10-04T11:57:30.655" v="10841" actId="2696"/>
        <pc:sldMkLst>
          <pc:docMk/>
          <pc:sldMk cId="328952410" sldId="315"/>
        </pc:sldMkLst>
      </pc:sldChg>
      <pc:sldChg chg="addSp delSp modSp new mod modClrScheme chgLayout modNotesTx">
        <pc:chgData name="Morgan Ulinski" userId="d47d5878-8a5d-460d-8d5d-71fdee7ae58a" providerId="ADAL" clId="{D6B07F74-639D-4760-B306-7C7E1CEECA5B}" dt="2024-10-04T16:52:25.949" v="12607" actId="404"/>
        <pc:sldMkLst>
          <pc:docMk/>
          <pc:sldMk cId="4190641379" sldId="315"/>
        </pc:sldMkLst>
        <pc:spChg chg="mod ord">
          <ac:chgData name="Morgan Ulinski" userId="d47d5878-8a5d-460d-8d5d-71fdee7ae58a" providerId="ADAL" clId="{D6B07F74-639D-4760-B306-7C7E1CEECA5B}" dt="2024-10-04T11:58:58.697" v="10948" actId="700"/>
          <ac:spMkLst>
            <pc:docMk/>
            <pc:sldMk cId="4190641379" sldId="315"/>
            <ac:spMk id="2" creationId="{5AE0C6BE-0740-1286-648A-6B872182027B}"/>
          </ac:spMkLst>
        </pc:spChg>
        <pc:spChg chg="mod ord">
          <ac:chgData name="Morgan Ulinski" userId="d47d5878-8a5d-460d-8d5d-71fdee7ae58a" providerId="ADAL" clId="{D6B07F74-639D-4760-B306-7C7E1CEECA5B}" dt="2024-10-04T11:58:58.697" v="10948" actId="700"/>
          <ac:spMkLst>
            <pc:docMk/>
            <pc:sldMk cId="4190641379" sldId="315"/>
            <ac:spMk id="3" creationId="{B5F3C1E9-C248-6635-79BA-B534813DDF35}"/>
          </ac:spMkLst>
        </pc:spChg>
        <pc:spChg chg="mod ord">
          <ac:chgData name="Morgan Ulinski" userId="d47d5878-8a5d-460d-8d5d-71fdee7ae58a" providerId="ADAL" clId="{D6B07F74-639D-4760-B306-7C7E1CEECA5B}" dt="2024-10-04T16:52:11.583" v="12604" actId="404"/>
          <ac:spMkLst>
            <pc:docMk/>
            <pc:sldMk cId="4190641379" sldId="315"/>
            <ac:spMk id="4" creationId="{3B6E6004-A01E-C686-5986-444CD97B84D6}"/>
          </ac:spMkLst>
        </pc:spChg>
        <pc:spChg chg="add mod ord">
          <ac:chgData name="Morgan Ulinski" userId="d47d5878-8a5d-460d-8d5d-71fdee7ae58a" providerId="ADAL" clId="{D6B07F74-639D-4760-B306-7C7E1CEECA5B}" dt="2024-10-04T16:52:11.583" v="12604" actId="404"/>
          <ac:spMkLst>
            <pc:docMk/>
            <pc:sldMk cId="4190641379" sldId="315"/>
            <ac:spMk id="6" creationId="{A0B39750-253A-4519-F041-BCBB365615CD}"/>
          </ac:spMkLst>
        </pc:spChg>
        <pc:spChg chg="add del mod">
          <ac:chgData name="Morgan Ulinski" userId="d47d5878-8a5d-460d-8d5d-71fdee7ae58a" providerId="ADAL" clId="{D6B07F74-639D-4760-B306-7C7E1CEECA5B}" dt="2024-10-04T12:01:42.400" v="11056" actId="478"/>
          <ac:spMkLst>
            <pc:docMk/>
            <pc:sldMk cId="4190641379" sldId="315"/>
            <ac:spMk id="9" creationId="{43012ABA-17B5-B393-A017-64D755A20794}"/>
          </ac:spMkLst>
        </pc:spChg>
        <pc:spChg chg="add mod">
          <ac:chgData name="Morgan Ulinski" userId="d47d5878-8a5d-460d-8d5d-71fdee7ae58a" providerId="ADAL" clId="{D6B07F74-639D-4760-B306-7C7E1CEECA5B}" dt="2024-10-04T16:52:11.583" v="12604" actId="404"/>
          <ac:spMkLst>
            <pc:docMk/>
            <pc:sldMk cId="4190641379" sldId="315"/>
            <ac:spMk id="11" creationId="{2EFEAC06-6FB2-F5ED-4B7A-75F0F05B8758}"/>
          </ac:spMkLst>
        </pc:spChg>
        <pc:graphicFrameChg chg="add del mod modGraphic">
          <ac:chgData name="Morgan Ulinski" userId="d47d5878-8a5d-460d-8d5d-71fdee7ae58a" providerId="ADAL" clId="{D6B07F74-639D-4760-B306-7C7E1CEECA5B}" dt="2024-10-04T11:58:51.339" v="10945" actId="3680"/>
          <ac:graphicFrameMkLst>
            <pc:docMk/>
            <pc:sldMk cId="4190641379" sldId="315"/>
            <ac:graphicFrameMk id="5" creationId="{97BD45EA-5487-D44C-9B72-3B6C3568DFB3}"/>
          </ac:graphicFrameMkLst>
        </pc:graphicFrameChg>
        <pc:graphicFrameChg chg="add mod modGraphic">
          <ac:chgData name="Morgan Ulinski" userId="d47d5878-8a5d-460d-8d5d-71fdee7ae58a" providerId="ADAL" clId="{D6B07F74-639D-4760-B306-7C7E1CEECA5B}" dt="2024-10-04T16:52:17.774" v="12605" actId="404"/>
          <ac:graphicFrameMkLst>
            <pc:docMk/>
            <pc:sldMk cId="4190641379" sldId="315"/>
            <ac:graphicFrameMk id="7" creationId="{78613BF8-D6F8-B525-661A-E87BBE1E25EF}"/>
          </ac:graphicFrameMkLst>
        </pc:graphicFrameChg>
        <pc:graphicFrameChg chg="add del mod">
          <ac:chgData name="Morgan Ulinski" userId="d47d5878-8a5d-460d-8d5d-71fdee7ae58a" providerId="ADAL" clId="{D6B07F74-639D-4760-B306-7C7E1CEECA5B}" dt="2024-10-04T12:03:01.775" v="11077" actId="478"/>
          <ac:graphicFrameMkLst>
            <pc:docMk/>
            <pc:sldMk cId="4190641379" sldId="315"/>
            <ac:graphicFrameMk id="8" creationId="{672B610C-25DB-F26C-4F73-B0D6CB3AFFA7}"/>
          </ac:graphicFrameMkLst>
        </pc:graphicFrameChg>
        <pc:graphicFrameChg chg="add del mod">
          <ac:chgData name="Morgan Ulinski" userId="d47d5878-8a5d-460d-8d5d-71fdee7ae58a" providerId="ADAL" clId="{D6B07F74-639D-4760-B306-7C7E1CEECA5B}" dt="2024-10-04T12:01:42.400" v="11056" actId="478"/>
          <ac:graphicFrameMkLst>
            <pc:docMk/>
            <pc:sldMk cId="4190641379" sldId="315"/>
            <ac:graphicFrameMk id="10" creationId="{F052800B-5280-210D-914F-BCD61BA89FDB}"/>
          </ac:graphicFrameMkLst>
        </pc:graphicFrameChg>
        <pc:graphicFrameChg chg="add del mod">
          <ac:chgData name="Morgan Ulinski" userId="d47d5878-8a5d-460d-8d5d-71fdee7ae58a" providerId="ADAL" clId="{D6B07F74-639D-4760-B306-7C7E1CEECA5B}" dt="2024-10-04T12:02:58.690" v="11076" actId="478"/>
          <ac:graphicFrameMkLst>
            <pc:docMk/>
            <pc:sldMk cId="4190641379" sldId="315"/>
            <ac:graphicFrameMk id="12" creationId="{7A05C282-BB0B-C9CB-65FA-45B91F873D95}"/>
          </ac:graphicFrameMkLst>
        </pc:graphicFrameChg>
        <pc:graphicFrameChg chg="add mod modGraphic">
          <ac:chgData name="Morgan Ulinski" userId="d47d5878-8a5d-460d-8d5d-71fdee7ae58a" providerId="ADAL" clId="{D6B07F74-639D-4760-B306-7C7E1CEECA5B}" dt="2024-10-04T16:52:25.949" v="12607" actId="404"/>
          <ac:graphicFrameMkLst>
            <pc:docMk/>
            <pc:sldMk cId="4190641379" sldId="315"/>
            <ac:graphicFrameMk id="13" creationId="{BE9E6C1F-B479-FF7D-388B-578043C9DA80}"/>
          </ac:graphicFrameMkLst>
        </pc:graphicFrameChg>
        <pc:graphicFrameChg chg="add mod modGraphic">
          <ac:chgData name="Morgan Ulinski" userId="d47d5878-8a5d-460d-8d5d-71fdee7ae58a" providerId="ADAL" clId="{D6B07F74-639D-4760-B306-7C7E1CEECA5B}" dt="2024-10-04T16:52:21.509" v="12606" actId="404"/>
          <ac:graphicFrameMkLst>
            <pc:docMk/>
            <pc:sldMk cId="4190641379" sldId="315"/>
            <ac:graphicFrameMk id="14" creationId="{6F8A0482-E9F8-4906-3003-49B306B3CD14}"/>
          </ac:graphicFrameMkLst>
        </pc:graphicFrameChg>
      </pc:sldChg>
      <pc:sldChg chg="modSp new mod">
        <pc:chgData name="Morgan Ulinski" userId="d47d5878-8a5d-460d-8d5d-71fdee7ae58a" providerId="ADAL" clId="{D6B07F74-639D-4760-B306-7C7E1CEECA5B}" dt="2024-10-04T12:14:05.299" v="11358" actId="20577"/>
        <pc:sldMkLst>
          <pc:docMk/>
          <pc:sldMk cId="3390455630" sldId="316"/>
        </pc:sldMkLst>
        <pc:spChg chg="mod">
          <ac:chgData name="Morgan Ulinski" userId="d47d5878-8a5d-460d-8d5d-71fdee7ae58a" providerId="ADAL" clId="{D6B07F74-639D-4760-B306-7C7E1CEECA5B}" dt="2024-10-04T12:12:02.736" v="11291" actId="20577"/>
          <ac:spMkLst>
            <pc:docMk/>
            <pc:sldMk cId="3390455630" sldId="316"/>
            <ac:spMk id="2" creationId="{75537F66-7C7E-62B9-7832-1301DF40382C}"/>
          </ac:spMkLst>
        </pc:spChg>
        <pc:spChg chg="mod">
          <ac:chgData name="Morgan Ulinski" userId="d47d5878-8a5d-460d-8d5d-71fdee7ae58a" providerId="ADAL" clId="{D6B07F74-639D-4760-B306-7C7E1CEECA5B}" dt="2024-10-04T12:14:05.299" v="11358" actId="20577"/>
          <ac:spMkLst>
            <pc:docMk/>
            <pc:sldMk cId="3390455630" sldId="316"/>
            <ac:spMk id="3" creationId="{E896E126-FFD2-C829-DF86-61E5DF7C528C}"/>
          </ac:spMkLst>
        </pc:spChg>
      </pc:sldChg>
      <pc:sldChg chg="addSp delSp modSp new mod ord">
        <pc:chgData name="Morgan Ulinski" userId="d47d5878-8a5d-460d-8d5d-71fdee7ae58a" providerId="ADAL" clId="{D6B07F74-639D-4760-B306-7C7E1CEECA5B}" dt="2024-10-04T16:53:05.926" v="12611" actId="404"/>
        <pc:sldMkLst>
          <pc:docMk/>
          <pc:sldMk cId="3364720061" sldId="317"/>
        </pc:sldMkLst>
        <pc:spChg chg="mod">
          <ac:chgData name="Morgan Ulinski" userId="d47d5878-8a5d-460d-8d5d-71fdee7ae58a" providerId="ADAL" clId="{D6B07F74-639D-4760-B306-7C7E1CEECA5B}" dt="2024-10-04T12:29:34.754" v="11417" actId="20577"/>
          <ac:spMkLst>
            <pc:docMk/>
            <pc:sldMk cId="3364720061" sldId="317"/>
            <ac:spMk id="3" creationId="{8F475E70-B472-7268-70FF-BA9A84758CAC}"/>
          </ac:spMkLst>
        </pc:spChg>
        <pc:spChg chg="mod">
          <ac:chgData name="Morgan Ulinski" userId="d47d5878-8a5d-460d-8d5d-71fdee7ae58a" providerId="ADAL" clId="{D6B07F74-639D-4760-B306-7C7E1CEECA5B}" dt="2024-10-04T12:45:18.065" v="12194" actId="21"/>
          <ac:spMkLst>
            <pc:docMk/>
            <pc:sldMk cId="3364720061" sldId="317"/>
            <ac:spMk id="4" creationId="{8B1272A7-864B-EB17-FB37-DF329E8D010A}"/>
          </ac:spMkLst>
        </pc:spChg>
        <pc:spChg chg="add mod">
          <ac:chgData name="Morgan Ulinski" userId="d47d5878-8a5d-460d-8d5d-71fdee7ae58a" providerId="ADAL" clId="{D6B07F74-639D-4760-B306-7C7E1CEECA5B}" dt="2024-10-04T16:53:05.926" v="12611" actId="404"/>
          <ac:spMkLst>
            <pc:docMk/>
            <pc:sldMk cId="3364720061" sldId="317"/>
            <ac:spMk id="7" creationId="{22EEA05E-82A1-A91F-50DF-537390402F17}"/>
          </ac:spMkLst>
        </pc:spChg>
        <pc:graphicFrameChg chg="add del mod">
          <ac:chgData name="Morgan Ulinski" userId="d47d5878-8a5d-460d-8d5d-71fdee7ae58a" providerId="ADAL" clId="{D6B07F74-639D-4760-B306-7C7E1CEECA5B}" dt="2024-10-04T12:36:53.084" v="11943" actId="478"/>
          <ac:graphicFrameMkLst>
            <pc:docMk/>
            <pc:sldMk cId="3364720061" sldId="317"/>
            <ac:graphicFrameMk id="5" creationId="{CB97BB94-3EA8-72FD-8D35-F016C3918D55}"/>
          </ac:graphicFrameMkLst>
        </pc:graphicFrameChg>
        <pc:graphicFrameChg chg="add mod modGraphic">
          <ac:chgData name="Morgan Ulinski" userId="d47d5878-8a5d-460d-8d5d-71fdee7ae58a" providerId="ADAL" clId="{D6B07F74-639D-4760-B306-7C7E1CEECA5B}" dt="2024-10-04T16:52:54.662" v="12609" actId="1076"/>
          <ac:graphicFrameMkLst>
            <pc:docMk/>
            <pc:sldMk cId="3364720061" sldId="317"/>
            <ac:graphicFrameMk id="6" creationId="{7E04B269-DA44-ACCE-3F2A-2E32739B67E8}"/>
          </ac:graphicFrameMkLst>
        </pc:graphicFrameChg>
      </pc:sldChg>
      <pc:sldChg chg="modSp add del mod chgLayout">
        <pc:chgData name="Morgan Ulinski" userId="d47d5878-8a5d-460d-8d5d-71fdee7ae58a" providerId="ADAL" clId="{D6B07F74-639D-4760-B306-7C7E1CEECA5B}" dt="2024-10-04T13:04:40.310" v="12587" actId="2696"/>
        <pc:sldMkLst>
          <pc:docMk/>
          <pc:sldMk cId="204419053" sldId="318"/>
        </pc:sldMkLst>
        <pc:spChg chg="mod ord">
          <ac:chgData name="Morgan Ulinski" userId="d47d5878-8a5d-460d-8d5d-71fdee7ae58a" providerId="ADAL" clId="{D6B07F74-639D-4760-B306-7C7E1CEECA5B}" dt="2024-10-04T12:56:14.619" v="12303" actId="700"/>
          <ac:spMkLst>
            <pc:docMk/>
            <pc:sldMk cId="204419053" sldId="318"/>
            <ac:spMk id="2" creationId="{AD7675A5-10F3-AE88-D7A8-10D9C1A6DC3A}"/>
          </ac:spMkLst>
        </pc:spChg>
        <pc:spChg chg="mod ord">
          <ac:chgData name="Morgan Ulinski" userId="d47d5878-8a5d-460d-8d5d-71fdee7ae58a" providerId="ADAL" clId="{D6B07F74-639D-4760-B306-7C7E1CEECA5B}" dt="2024-10-04T12:56:14.619" v="12303" actId="700"/>
          <ac:spMkLst>
            <pc:docMk/>
            <pc:sldMk cId="204419053" sldId="318"/>
            <ac:spMk id="3" creationId="{9184E556-5FDC-6398-4660-FC99C66DE6B5}"/>
          </ac:spMkLst>
        </pc:spChg>
        <pc:spChg chg="mod ord">
          <ac:chgData name="Morgan Ulinski" userId="d47d5878-8a5d-460d-8d5d-71fdee7ae58a" providerId="ADAL" clId="{D6B07F74-639D-4760-B306-7C7E1CEECA5B}" dt="2024-10-04T12:56:14.619" v="12303" actId="700"/>
          <ac:spMkLst>
            <pc:docMk/>
            <pc:sldMk cId="204419053" sldId="318"/>
            <ac:spMk id="4" creationId="{6BBB9D63-B049-8C36-6EDB-C2B724671A73}"/>
          </ac:spMkLst>
        </pc:spChg>
      </pc:sldChg>
      <pc:sldMasterChg chg="delSldLayout">
        <pc:chgData name="Morgan Ulinski" userId="d47d5878-8a5d-460d-8d5d-71fdee7ae58a" providerId="ADAL" clId="{D6B07F74-639D-4760-B306-7C7E1CEECA5B}" dt="2024-09-30T14:36:19.131" v="677" actId="2696"/>
        <pc:sldMasterMkLst>
          <pc:docMk/>
          <pc:sldMasterMk cId="0" sldId="2147483659"/>
        </pc:sldMasterMkLst>
        <pc:sldLayoutChg chg="del">
          <pc:chgData name="Morgan Ulinski" userId="d47d5878-8a5d-460d-8d5d-71fdee7ae58a" providerId="ADAL" clId="{D6B07F74-639D-4760-B306-7C7E1CEECA5B}" dt="2024-09-30T14:36:19.131" v="677" actId="2696"/>
          <pc:sldLayoutMkLst>
            <pc:docMk/>
            <pc:sldMasterMk cId="0" sldId="2147483659"/>
            <pc:sldLayoutMk cId="964989974" sldId="2147483676"/>
          </pc:sldLayoutMkLst>
        </pc:sldLayoutChg>
        <pc:sldLayoutChg chg="del">
          <pc:chgData name="Morgan Ulinski" userId="d47d5878-8a5d-460d-8d5d-71fdee7ae58a" providerId="ADAL" clId="{D6B07F74-639D-4760-B306-7C7E1CEECA5B}" dt="2024-09-30T14:36:19.131" v="677" actId="2696"/>
          <pc:sldLayoutMkLst>
            <pc:docMk/>
            <pc:sldMasterMk cId="0" sldId="2147483659"/>
            <pc:sldLayoutMk cId="789990874" sldId="214748367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defTabSz="908050">
              <a:defRPr sz="1200"/>
            </a:lvl1pPr>
          </a:lstStyle>
          <a:p>
            <a:endParaRPr lang="en-US" dirty="0"/>
          </a:p>
        </p:txBody>
      </p:sp>
      <p:sp>
        <p:nvSpPr>
          <p:cNvPr id="108547" name="Rectangle 3"/>
          <p:cNvSpPr>
            <a:spLocks noGrp="1" noChangeArrowheads="1"/>
          </p:cNvSpPr>
          <p:nvPr>
            <p:ph type="dt" sz="quarter" idx="1"/>
          </p:nvPr>
        </p:nvSpPr>
        <p:spPr bwMode="auto">
          <a:xfrm>
            <a:off x="388620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algn="r" defTabSz="908050">
              <a:defRPr sz="1200"/>
            </a:lvl1pPr>
          </a:lstStyle>
          <a:p>
            <a:endParaRPr lang="en-US" dirty="0"/>
          </a:p>
        </p:txBody>
      </p:sp>
      <p:sp>
        <p:nvSpPr>
          <p:cNvPr id="108548" name="Rectangle 4"/>
          <p:cNvSpPr>
            <a:spLocks noGrp="1" noChangeArrowheads="1"/>
          </p:cNvSpPr>
          <p:nvPr>
            <p:ph type="ftr" sz="quarter" idx="2"/>
          </p:nvPr>
        </p:nvSpPr>
        <p:spPr bwMode="auto">
          <a:xfrm>
            <a:off x="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defTabSz="908050">
              <a:defRPr sz="1200"/>
            </a:lvl1pPr>
          </a:lstStyle>
          <a:p>
            <a:endParaRPr lang="en-US" dirty="0"/>
          </a:p>
        </p:txBody>
      </p:sp>
      <p:sp>
        <p:nvSpPr>
          <p:cNvPr id="108549" name="Rectangle 5"/>
          <p:cNvSpPr>
            <a:spLocks noGrp="1" noChangeArrowheads="1"/>
          </p:cNvSpPr>
          <p:nvPr>
            <p:ph type="sldNum" sz="quarter" idx="3"/>
          </p:nvPr>
        </p:nvSpPr>
        <p:spPr bwMode="auto">
          <a:xfrm>
            <a:off x="388620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algn="r" defTabSz="908050">
              <a:defRPr sz="1200"/>
            </a:lvl1pPr>
          </a:lstStyle>
          <a:p>
            <a:fld id="{4F2942F5-6495-4924-A5BF-A11924438D24}" type="slidenum">
              <a:rPr lang="en-US"/>
              <a:pPr/>
              <a:t>‹#›</a:t>
            </a:fld>
            <a:endParaRPr lang="en-US" dirty="0"/>
          </a:p>
        </p:txBody>
      </p:sp>
    </p:spTree>
    <p:extLst>
      <p:ext uri="{BB962C8B-B14F-4D97-AF65-F5344CB8AC3E}">
        <p14:creationId xmlns:p14="http://schemas.microsoft.com/office/powerpoint/2010/main" val="4037102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defTabSz="908050">
              <a:defRPr sz="1200"/>
            </a:lvl1pPr>
          </a:lstStyle>
          <a:p>
            <a:endParaRPr lang="en-US" dirty="0"/>
          </a:p>
        </p:txBody>
      </p:sp>
      <p:sp>
        <p:nvSpPr>
          <p:cNvPr id="105475" name="Rectangle 3"/>
          <p:cNvSpPr>
            <a:spLocks noGrp="1" noChangeArrowheads="1"/>
          </p:cNvSpPr>
          <p:nvPr>
            <p:ph type="dt" idx="1"/>
          </p:nvPr>
        </p:nvSpPr>
        <p:spPr bwMode="auto">
          <a:xfrm>
            <a:off x="388620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algn="r" defTabSz="908050">
              <a:defRPr sz="1200"/>
            </a:lvl1pPr>
          </a:lstStyle>
          <a:p>
            <a:endParaRPr lang="en-US" dirty="0"/>
          </a:p>
        </p:txBody>
      </p:sp>
      <p:sp>
        <p:nvSpPr>
          <p:cNvPr id="105476" name="Rectangle 4"/>
          <p:cNvSpPr>
            <a:spLocks noGrp="1" noRot="1" noChangeAspect="1" noChangeArrowheads="1" noTextEdit="1"/>
          </p:cNvSpPr>
          <p:nvPr>
            <p:ph type="sldImg" idx="2"/>
          </p:nvPr>
        </p:nvSpPr>
        <p:spPr bwMode="auto">
          <a:xfrm>
            <a:off x="419100" y="676275"/>
            <a:ext cx="6019800" cy="3386138"/>
          </a:xfrm>
          <a:prstGeom prst="rect">
            <a:avLst/>
          </a:prstGeom>
          <a:noFill/>
          <a:ln w="9525">
            <a:solidFill>
              <a:srgbClr val="000000"/>
            </a:solidFill>
            <a:miter lim="800000"/>
            <a:headEnd/>
            <a:tailEnd/>
          </a:ln>
          <a:effectLst/>
        </p:spPr>
      </p:sp>
      <p:sp>
        <p:nvSpPr>
          <p:cNvPr id="105477" name="Rectangle 5"/>
          <p:cNvSpPr>
            <a:spLocks noGrp="1" noChangeArrowheads="1"/>
          </p:cNvSpPr>
          <p:nvPr>
            <p:ph type="body" sz="quarter" idx="3"/>
          </p:nvPr>
        </p:nvSpPr>
        <p:spPr bwMode="auto">
          <a:xfrm>
            <a:off x="914400" y="4289425"/>
            <a:ext cx="5029200" cy="4064000"/>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478" name="Rectangle 6"/>
          <p:cNvSpPr>
            <a:spLocks noGrp="1" noChangeArrowheads="1"/>
          </p:cNvSpPr>
          <p:nvPr>
            <p:ph type="ftr" sz="quarter" idx="4"/>
          </p:nvPr>
        </p:nvSpPr>
        <p:spPr bwMode="auto">
          <a:xfrm>
            <a:off x="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defTabSz="908050">
              <a:defRPr sz="1200"/>
            </a:lvl1pPr>
          </a:lstStyle>
          <a:p>
            <a:endParaRPr lang="en-US" dirty="0"/>
          </a:p>
        </p:txBody>
      </p:sp>
      <p:sp>
        <p:nvSpPr>
          <p:cNvPr id="105479" name="Rectangle 7"/>
          <p:cNvSpPr>
            <a:spLocks noGrp="1" noChangeArrowheads="1"/>
          </p:cNvSpPr>
          <p:nvPr>
            <p:ph type="sldNum" sz="quarter" idx="5"/>
          </p:nvPr>
        </p:nvSpPr>
        <p:spPr bwMode="auto">
          <a:xfrm>
            <a:off x="388620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algn="r" defTabSz="908050">
              <a:defRPr sz="1200"/>
            </a:lvl1pPr>
          </a:lstStyle>
          <a:p>
            <a:fld id="{85D9B890-3B6E-417C-BD92-47816D5AB620}" type="slidenum">
              <a:rPr lang="en-US"/>
              <a:pPr/>
              <a:t>‹#›</a:t>
            </a:fld>
            <a:endParaRPr lang="en-US" dirty="0"/>
          </a:p>
        </p:txBody>
      </p:sp>
    </p:spTree>
    <p:extLst>
      <p:ext uri="{BB962C8B-B14F-4D97-AF65-F5344CB8AC3E}">
        <p14:creationId xmlns:p14="http://schemas.microsoft.com/office/powerpoint/2010/main" val="328056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600" kern="1200">
        <a:solidFill>
          <a:schemeClr val="tx1"/>
        </a:solidFill>
        <a:latin typeface="Arial" charset="0"/>
        <a:ea typeface="+mn-ea"/>
        <a:cs typeface="+mn-cs"/>
      </a:defRPr>
    </a:lvl1pPr>
    <a:lvl2pPr marL="609585" algn="l" rtl="0" eaLnBrk="0" fontAlgn="base" hangingPunct="0">
      <a:spcBef>
        <a:spcPct val="30000"/>
      </a:spcBef>
      <a:spcAft>
        <a:spcPct val="0"/>
      </a:spcAft>
      <a:defRPr kumimoji="1" sz="1600" kern="1200">
        <a:solidFill>
          <a:schemeClr val="tx1"/>
        </a:solidFill>
        <a:latin typeface="Arial" charset="0"/>
        <a:ea typeface="+mn-ea"/>
        <a:cs typeface="+mn-cs"/>
      </a:defRPr>
    </a:lvl2pPr>
    <a:lvl3pPr marL="1219170" algn="l" rtl="0" eaLnBrk="0" fontAlgn="base" hangingPunct="0">
      <a:spcBef>
        <a:spcPct val="30000"/>
      </a:spcBef>
      <a:spcAft>
        <a:spcPct val="0"/>
      </a:spcAft>
      <a:defRPr kumimoji="1" sz="1600" kern="1200">
        <a:solidFill>
          <a:schemeClr val="tx1"/>
        </a:solidFill>
        <a:latin typeface="Arial" charset="0"/>
        <a:ea typeface="+mn-ea"/>
        <a:cs typeface="+mn-cs"/>
      </a:defRPr>
    </a:lvl3pPr>
    <a:lvl4pPr marL="1828754" algn="l" rtl="0" eaLnBrk="0" fontAlgn="base" hangingPunct="0">
      <a:spcBef>
        <a:spcPct val="30000"/>
      </a:spcBef>
      <a:spcAft>
        <a:spcPct val="0"/>
      </a:spcAft>
      <a:defRPr kumimoji="1" sz="1600" kern="1200">
        <a:solidFill>
          <a:schemeClr val="tx1"/>
        </a:solidFill>
        <a:latin typeface="Arial" charset="0"/>
        <a:ea typeface="+mn-ea"/>
        <a:cs typeface="+mn-cs"/>
      </a:defRPr>
    </a:lvl4pPr>
    <a:lvl5pPr marL="2438339" algn="l" rtl="0" eaLnBrk="0" fontAlgn="base" hangingPunct="0">
      <a:spcBef>
        <a:spcPct val="30000"/>
      </a:spcBef>
      <a:spcAft>
        <a:spcPct val="0"/>
      </a:spcAft>
      <a:defRPr kumimoji="1" sz="160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6FA95-754A-4FEF-9130-0A7EC231E6A0}" type="slidenum">
              <a:rPr lang="en-US"/>
              <a:pPr/>
              <a:t>1</a:t>
            </a:fld>
            <a:endParaRPr lang="en-US" dirty="0"/>
          </a:p>
        </p:txBody>
      </p:sp>
      <p:sp>
        <p:nvSpPr>
          <p:cNvPr id="132098" name="Rectangle 2"/>
          <p:cNvSpPr>
            <a:spLocks noGrp="1" noRot="1" noChangeAspect="1" noChangeArrowheads="1" noTextEdit="1"/>
          </p:cNvSpPr>
          <p:nvPr>
            <p:ph type="sldImg"/>
          </p:nvPr>
        </p:nvSpPr>
        <p:spPr>
          <a:xfrm>
            <a:off x="419100" y="676275"/>
            <a:ext cx="6019800" cy="3386138"/>
          </a:xfrm>
          <a:ln/>
        </p:spPr>
      </p:sp>
      <p:sp>
        <p:nvSpPr>
          <p:cNvPr id="13209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7859815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21</a:t>
            </a:fld>
            <a:endParaRPr lang="en-US" dirty="0"/>
          </a:p>
        </p:txBody>
      </p:sp>
    </p:spTree>
    <p:extLst>
      <p:ext uri="{BB962C8B-B14F-4D97-AF65-F5344CB8AC3E}">
        <p14:creationId xmlns:p14="http://schemas.microsoft.com/office/powerpoint/2010/main" val="295185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Classifies speech into </a:t>
            </a:r>
            <a:r>
              <a:rPr lang="en-US" i="1" dirty="0"/>
              <a:t>speaker intentions </a:t>
            </a:r>
            <a:r>
              <a:rPr lang="en-US" dirty="0"/>
              <a:t>via an </a:t>
            </a:r>
            <a:r>
              <a:rPr lang="en-US" i="1" dirty="0"/>
              <a:t>intent model</a:t>
            </a:r>
          </a:p>
          <a:p>
            <a:pPr lvl="1"/>
            <a:r>
              <a:rPr lang="en-US" dirty="0"/>
              <a:t>Biases an off-the-shelf speech recognizer toward word patterns found in the </a:t>
            </a:r>
            <a:r>
              <a:rPr lang="en-US" i="1" dirty="0"/>
              <a:t>intent model</a:t>
            </a:r>
            <a:r>
              <a:rPr lang="en-US" dirty="0"/>
              <a:t>, increasing accuracy in specialized domains</a:t>
            </a:r>
          </a:p>
        </p:txBody>
      </p:sp>
      <p:sp>
        <p:nvSpPr>
          <p:cNvPr id="4" name="Slide Number Placeholder 3"/>
          <p:cNvSpPr>
            <a:spLocks noGrp="1"/>
          </p:cNvSpPr>
          <p:nvPr>
            <p:ph type="sldNum" sz="quarter" idx="5"/>
          </p:nvPr>
        </p:nvSpPr>
        <p:spPr/>
        <p:txBody>
          <a:bodyPr/>
          <a:lstStyle/>
          <a:p>
            <a:fld id="{85D9B890-3B6E-417C-BD92-47816D5AB620}" type="slidenum">
              <a:rPr lang="en-US" smtClean="0"/>
              <a:pPr/>
              <a:t>4</a:t>
            </a:fld>
            <a:endParaRPr lang="en-US" dirty="0"/>
          </a:p>
        </p:txBody>
      </p:sp>
    </p:spTree>
    <p:extLst>
      <p:ext uri="{BB962C8B-B14F-4D97-AF65-F5344CB8AC3E}">
        <p14:creationId xmlns:p14="http://schemas.microsoft.com/office/powerpoint/2010/main" val="2092094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5</a:t>
            </a:fld>
            <a:endParaRPr lang="en-US" dirty="0"/>
          </a:p>
        </p:txBody>
      </p:sp>
    </p:spTree>
    <p:extLst>
      <p:ext uri="{BB962C8B-B14F-4D97-AF65-F5344CB8AC3E}">
        <p14:creationId xmlns:p14="http://schemas.microsoft.com/office/powerpoint/2010/main" val="25188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6</a:t>
            </a:fld>
            <a:endParaRPr lang="en-US" dirty="0"/>
          </a:p>
        </p:txBody>
      </p:sp>
    </p:spTree>
    <p:extLst>
      <p:ext uri="{BB962C8B-B14F-4D97-AF65-F5344CB8AC3E}">
        <p14:creationId xmlns:p14="http://schemas.microsoft.com/office/powerpoint/2010/main" val="3937929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8</a:t>
            </a:fld>
            <a:endParaRPr lang="en-US" dirty="0"/>
          </a:p>
        </p:txBody>
      </p:sp>
    </p:spTree>
    <p:extLst>
      <p:ext uri="{BB962C8B-B14F-4D97-AF65-F5344CB8AC3E}">
        <p14:creationId xmlns:p14="http://schemas.microsoft.com/office/powerpoint/2010/main" val="4202928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9</a:t>
            </a:fld>
            <a:endParaRPr lang="en-US" dirty="0"/>
          </a:p>
        </p:txBody>
      </p:sp>
    </p:spTree>
    <p:extLst>
      <p:ext uri="{BB962C8B-B14F-4D97-AF65-F5344CB8AC3E}">
        <p14:creationId xmlns:p14="http://schemas.microsoft.com/office/powerpoint/2010/main" val="3017833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10</a:t>
            </a:fld>
            <a:endParaRPr lang="en-US" dirty="0"/>
          </a:p>
        </p:txBody>
      </p:sp>
    </p:spTree>
    <p:extLst>
      <p:ext uri="{BB962C8B-B14F-4D97-AF65-F5344CB8AC3E}">
        <p14:creationId xmlns:p14="http://schemas.microsoft.com/office/powerpoint/2010/main" val="2240090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15</a:t>
            </a:fld>
            <a:endParaRPr lang="en-US" dirty="0"/>
          </a:p>
        </p:txBody>
      </p:sp>
    </p:spTree>
    <p:extLst>
      <p:ext uri="{BB962C8B-B14F-4D97-AF65-F5344CB8AC3E}">
        <p14:creationId xmlns:p14="http://schemas.microsoft.com/office/powerpoint/2010/main" val="287053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600" dirty="0">
                <a:effectLst/>
                <a:latin typeface="Times New Roman" panose="02020603050405020304" pitchFamily="18" charset="0"/>
                <a:ea typeface="Times New Roman" panose="02020603050405020304" pitchFamily="18" charset="0"/>
              </a:rPr>
              <a:t>We found that accuracy was lower on the randomized utterances than on the expected communications. One possible explanation for this is that the underlying ASR model was trained on grammatically spoken English and the randomized utterances did not follow this pattern. Another possible explanation is that the randomized utterances tended to be somewhat longer due to the number of extra words being inserted.</a:t>
            </a:r>
          </a:p>
          <a:p>
            <a:endParaRPr lang="en-US" dirty="0"/>
          </a:p>
        </p:txBody>
      </p:sp>
      <p:sp>
        <p:nvSpPr>
          <p:cNvPr id="4" name="Slide Number Placeholder 3"/>
          <p:cNvSpPr>
            <a:spLocks noGrp="1"/>
          </p:cNvSpPr>
          <p:nvPr>
            <p:ph type="sldNum" sz="quarter" idx="5"/>
          </p:nvPr>
        </p:nvSpPr>
        <p:spPr/>
        <p:txBody>
          <a:bodyPr/>
          <a:lstStyle/>
          <a:p>
            <a:fld id="{85D9B890-3B6E-417C-BD92-47816D5AB620}" type="slidenum">
              <a:rPr lang="en-US" smtClean="0"/>
              <a:pPr/>
              <a:t>19</a:t>
            </a:fld>
            <a:endParaRPr lang="en-US" dirty="0"/>
          </a:p>
        </p:txBody>
      </p:sp>
    </p:spTree>
    <p:extLst>
      <p:ext uri="{BB962C8B-B14F-4D97-AF65-F5344CB8AC3E}">
        <p14:creationId xmlns:p14="http://schemas.microsoft.com/office/powerpoint/2010/main" val="42097504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16E1BF6-07C4-0FBC-B918-ABD0285632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730" y="-5151"/>
            <a:ext cx="12214730" cy="1364996"/>
          </a:xfrm>
          <a:prstGeom prst="rect">
            <a:avLst/>
          </a:prstGeom>
        </p:spPr>
      </p:pic>
      <p:cxnSp>
        <p:nvCxnSpPr>
          <p:cNvPr id="27" name="Straight Connector 26"/>
          <p:cNvCxnSpPr/>
          <p:nvPr/>
        </p:nvCxnSpPr>
        <p:spPr bwMode="auto">
          <a:xfrm>
            <a:off x="0" y="1384124"/>
            <a:ext cx="12192000" cy="0"/>
          </a:xfrm>
          <a:prstGeom prst="line">
            <a:avLst/>
          </a:prstGeom>
          <a:ln>
            <a:headEnd type="none" w="med" len="med"/>
            <a:tailEnd type="none" w="med" len="med"/>
          </a:ln>
        </p:spPr>
        <p:style>
          <a:lnRef idx="3">
            <a:schemeClr val="accent6"/>
          </a:lnRef>
          <a:fillRef idx="0">
            <a:schemeClr val="accent6"/>
          </a:fillRef>
          <a:effectRef idx="2">
            <a:schemeClr val="accent6"/>
          </a:effectRef>
          <a:fontRef idx="minor">
            <a:schemeClr val="tx1"/>
          </a:fontRef>
        </p:style>
      </p:cxnSp>
      <p:sp>
        <p:nvSpPr>
          <p:cNvPr id="39" name="Text Placeholder 38"/>
          <p:cNvSpPr>
            <a:spLocks noGrp="1"/>
          </p:cNvSpPr>
          <p:nvPr>
            <p:ph type="body" sz="quarter" idx="10"/>
          </p:nvPr>
        </p:nvSpPr>
        <p:spPr>
          <a:xfrm>
            <a:off x="871093" y="1858346"/>
            <a:ext cx="10449813" cy="1229411"/>
          </a:xfrm>
        </p:spPr>
        <p:txBody>
          <a:bodyPr/>
          <a:lstStyle>
            <a:lvl1pPr marL="0" indent="0" algn="ctr">
              <a:buNone/>
              <a:defRPr sz="2800" b="1">
                <a:solidFill>
                  <a:srgbClr val="CC3300"/>
                </a:solidFill>
                <a:latin typeface="+mj-lt"/>
              </a:defRPr>
            </a:lvl1pPr>
          </a:lstStyle>
          <a:p>
            <a:pPr lvl="0"/>
            <a:r>
              <a:rPr lang="en-US"/>
              <a:t>Click to edit Master text styles</a:t>
            </a:r>
          </a:p>
        </p:txBody>
      </p:sp>
      <p:sp>
        <p:nvSpPr>
          <p:cNvPr id="41" name="Text Placeholder 40"/>
          <p:cNvSpPr>
            <a:spLocks noGrp="1"/>
          </p:cNvSpPr>
          <p:nvPr>
            <p:ph type="body" sz="quarter" idx="11"/>
          </p:nvPr>
        </p:nvSpPr>
        <p:spPr>
          <a:xfrm>
            <a:off x="2070100" y="3565525"/>
            <a:ext cx="8478838" cy="1934127"/>
          </a:xfrm>
        </p:spPr>
        <p:txBody>
          <a:bodyPr/>
          <a:lstStyle>
            <a:lvl1pPr marL="0" indent="0" algn="ctr">
              <a:buNone/>
              <a:defRPr sz="2400" b="1">
                <a:latin typeface="Arial Narrow" charset="0"/>
                <a:ea typeface="Arial Narrow" charset="0"/>
                <a:cs typeface="Arial Narrow" charset="0"/>
              </a:defRPr>
            </a:lvl1pPr>
          </a:lstStyle>
          <a:p>
            <a:pPr lvl="0"/>
            <a:r>
              <a:rPr lang="en-US"/>
              <a:t>Click to edit Master text styles</a:t>
            </a:r>
          </a:p>
        </p:txBody>
      </p:sp>
      <p:grpSp>
        <p:nvGrpSpPr>
          <p:cNvPr id="20" name="Group 19"/>
          <p:cNvGrpSpPr/>
          <p:nvPr userDrawn="1"/>
        </p:nvGrpSpPr>
        <p:grpSpPr>
          <a:xfrm>
            <a:off x="1305124" y="6512595"/>
            <a:ext cx="1338900" cy="276999"/>
            <a:chOff x="2207996" y="6472185"/>
            <a:chExt cx="1338900" cy="276999"/>
          </a:xfrm>
        </p:grpSpPr>
        <p:pic>
          <p:nvPicPr>
            <p:cNvPr id="21" name="Picture 20" descr="YouTube_icon_block.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7996" y="6485179"/>
              <a:ext cx="334590" cy="250942"/>
            </a:xfrm>
            <a:prstGeom prst="rect">
              <a:avLst/>
            </a:prstGeom>
          </p:spPr>
        </p:pic>
        <p:sp>
          <p:nvSpPr>
            <p:cNvPr id="22" name="Rectangle 21"/>
            <p:cNvSpPr/>
            <p:nvPr/>
          </p:nvSpPr>
          <p:spPr>
            <a:xfrm>
              <a:off x="2513023" y="6472185"/>
              <a:ext cx="1033873" cy="276999"/>
            </a:xfrm>
            <a:prstGeom prst="rect">
              <a:avLst/>
            </a:prstGeom>
          </p:spPr>
          <p:txBody>
            <a:bodyPr wrap="none">
              <a:spAutoFit/>
            </a:bodyPr>
            <a:lstStyle/>
            <a:p>
              <a:r>
                <a:rPr lang="en-US" sz="1200" b="1" dirty="0" err="1">
                  <a:latin typeface="Arial"/>
                  <a:cs typeface="Arial"/>
                </a:rPr>
                <a:t>NTSAToday</a:t>
              </a:r>
              <a:endParaRPr lang="en-US" sz="1200" b="1" dirty="0">
                <a:latin typeface="Arial"/>
                <a:cs typeface="Arial"/>
              </a:endParaRPr>
            </a:p>
          </p:txBody>
        </p:sp>
      </p:grpSp>
      <p:sp>
        <p:nvSpPr>
          <p:cNvPr id="25" name="Slide Number Placeholder 2">
            <a:extLst>
              <a:ext uri="{FF2B5EF4-FFF2-40B4-BE49-F238E27FC236}">
                <a16:creationId xmlns:a16="http://schemas.microsoft.com/office/drawing/2014/main" id="{CF395AD9-3B30-E84E-ADFF-A85DEA9A5AEF}"/>
              </a:ext>
            </a:extLst>
          </p:cNvPr>
          <p:cNvSpPr>
            <a:spLocks noGrp="1"/>
          </p:cNvSpPr>
          <p:nvPr>
            <p:ph type="sldNum" sz="quarter" idx="12"/>
          </p:nvPr>
        </p:nvSpPr>
        <p:spPr>
          <a:xfrm>
            <a:off x="10886876" y="6419966"/>
            <a:ext cx="821634" cy="340935"/>
          </a:xfrm>
        </p:spPr>
        <p:txBody>
          <a:bodyPr/>
          <a:lstStyle/>
          <a:p>
            <a:pPr>
              <a:defRPr/>
            </a:pPr>
            <a:fld id="{D68E8870-17DE-45C4-A8DD-7644B2422933}" type="slidenum">
              <a:rPr lang="en-US" smtClean="0"/>
              <a:pPr>
                <a:defRPr/>
              </a:pPr>
              <a:t>‹#›</a:t>
            </a:fld>
            <a:endParaRPr lang="en-US" dirty="0"/>
          </a:p>
        </p:txBody>
      </p:sp>
      <p:pic>
        <p:nvPicPr>
          <p:cNvPr id="38" name="Picture 37" descr="Text, logo&#10;&#10;Description automatically generated">
            <a:extLst>
              <a:ext uri="{FF2B5EF4-FFF2-40B4-BE49-F238E27FC236}">
                <a16:creationId xmlns:a16="http://schemas.microsoft.com/office/drawing/2014/main" id="{DC8202BA-028E-E242-B824-C4B84406E0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848997" y="6352070"/>
            <a:ext cx="1094689" cy="438303"/>
          </a:xfrm>
          <a:prstGeom prst="rect">
            <a:avLst/>
          </a:prstGeom>
        </p:spPr>
      </p:pic>
      <p:grpSp>
        <p:nvGrpSpPr>
          <p:cNvPr id="2" name="Group 1">
            <a:extLst>
              <a:ext uri="{FF2B5EF4-FFF2-40B4-BE49-F238E27FC236}">
                <a16:creationId xmlns:a16="http://schemas.microsoft.com/office/drawing/2014/main" id="{E68FCE43-A445-C22C-BCD5-7FBE06D7AD6A}"/>
              </a:ext>
            </a:extLst>
          </p:cNvPr>
          <p:cNvGrpSpPr/>
          <p:nvPr userDrawn="1"/>
        </p:nvGrpSpPr>
        <p:grpSpPr>
          <a:xfrm>
            <a:off x="260862" y="6503087"/>
            <a:ext cx="1044262" cy="282877"/>
            <a:chOff x="260862" y="6503087"/>
            <a:chExt cx="1044262" cy="282877"/>
          </a:xfrm>
        </p:grpSpPr>
        <p:sp>
          <p:nvSpPr>
            <p:cNvPr id="3" name="Rectangle 2">
              <a:extLst>
                <a:ext uri="{FF2B5EF4-FFF2-40B4-BE49-F238E27FC236}">
                  <a16:creationId xmlns:a16="http://schemas.microsoft.com/office/drawing/2014/main" id="{30BFF257-B0D7-4DC3-0743-448F338D0383}"/>
                </a:ext>
              </a:extLst>
            </p:cNvPr>
            <p:cNvSpPr/>
            <p:nvPr/>
          </p:nvSpPr>
          <p:spPr>
            <a:xfrm>
              <a:off x="468035" y="6508965"/>
              <a:ext cx="837089" cy="276999"/>
            </a:xfrm>
            <a:prstGeom prst="rect">
              <a:avLst/>
            </a:prstGeom>
          </p:spPr>
          <p:txBody>
            <a:bodyPr wrap="none">
              <a:spAutoFit/>
            </a:bodyPr>
            <a:lstStyle/>
            <a:p>
              <a:r>
                <a:rPr lang="en-US" sz="1200" b="1" dirty="0">
                  <a:latin typeface="Arial"/>
                  <a:cs typeface="Arial"/>
                </a:rPr>
                <a:t>@IITSEC</a:t>
              </a:r>
            </a:p>
          </p:txBody>
        </p:sp>
        <p:pic>
          <p:nvPicPr>
            <p:cNvPr id="4" name="Picture 3">
              <a:extLst>
                <a:ext uri="{FF2B5EF4-FFF2-40B4-BE49-F238E27FC236}">
                  <a16:creationId xmlns:a16="http://schemas.microsoft.com/office/drawing/2014/main" id="{1FB050F1-0DBD-216C-2FB3-021CBE46F42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0862" y="6503087"/>
              <a:ext cx="257814" cy="257814"/>
            </a:xfrm>
            <a:prstGeom prst="rect">
              <a:avLst/>
            </a:prstGeom>
          </p:spPr>
        </p:pic>
      </p:grpSp>
      <p:pic>
        <p:nvPicPr>
          <p:cNvPr id="5" name="Picture 4">
            <a:extLst>
              <a:ext uri="{FF2B5EF4-FFF2-40B4-BE49-F238E27FC236}">
                <a16:creationId xmlns:a16="http://schemas.microsoft.com/office/drawing/2014/main" id="{851D3B32-716D-2758-508E-4514DD0BDD4C}"/>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l="22380" t="14145" r="22571" b="14339"/>
          <a:stretch/>
        </p:blipFill>
        <p:spPr>
          <a:xfrm>
            <a:off x="11720949" y="6333477"/>
            <a:ext cx="473689" cy="4754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Tex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D68E8870-17DE-45C4-A8DD-7644B2422933}" type="slidenum">
              <a:rPr lang="en-US" smtClean="0"/>
              <a:pPr>
                <a:defRPr/>
              </a:pPr>
              <a:t>‹#›</a:t>
            </a:fld>
            <a:endParaRPr lang="en-US" dirty="0"/>
          </a:p>
        </p:txBody>
      </p:sp>
      <p:sp>
        <p:nvSpPr>
          <p:cNvPr id="4" name="Title 3"/>
          <p:cNvSpPr>
            <a:spLocks noGrp="1"/>
          </p:cNvSpPr>
          <p:nvPr>
            <p:ph type="title"/>
          </p:nvPr>
        </p:nvSpPr>
        <p:spPr/>
        <p:txBody>
          <a:bodyPr/>
          <a:lstStyle/>
          <a:p>
            <a:r>
              <a:rPr lang="en-US"/>
              <a:t>Click to edit Master title style</a:t>
            </a:r>
          </a:p>
        </p:txBody>
      </p:sp>
      <p:sp>
        <p:nvSpPr>
          <p:cNvPr id="7" name="Content Placeholder 6"/>
          <p:cNvSpPr>
            <a:spLocks noGrp="1"/>
          </p:cNvSpPr>
          <p:nvPr>
            <p:ph sz="quarter" idx="11"/>
          </p:nvPr>
        </p:nvSpPr>
        <p:spPr>
          <a:xfrm>
            <a:off x="480132" y="1046715"/>
            <a:ext cx="11250613" cy="5075237"/>
          </a:xfrm>
        </p:spPr>
        <p:txBody>
          <a:bodyPr/>
          <a:lstStyle>
            <a:lvl3pPr marL="1523962" indent="-304792">
              <a:buClr>
                <a:schemeClr val="tx1"/>
              </a:buClr>
              <a:buFont typeface="Wingdings" charset="2"/>
              <a:buChar char="v"/>
              <a:defRPr sz="2000">
                <a:latin typeface="Arial Narrow" charset="0"/>
                <a:ea typeface="Arial Narrow" charset="0"/>
                <a:cs typeface="Arial Narrow"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81083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ed Text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a:defRPr/>
            </a:pPr>
            <a:fld id="{D68E8870-17DE-45C4-A8DD-7644B2422933}" type="slidenum">
              <a:rPr lang="en-US" smtClean="0"/>
              <a:pPr>
                <a:defRPr/>
              </a:pPr>
              <a:t>‹#›</a:t>
            </a:fld>
            <a:endParaRPr lang="en-US" dirty="0"/>
          </a:p>
        </p:txBody>
      </p:sp>
      <p:sp>
        <p:nvSpPr>
          <p:cNvPr id="6" name="Picture Placeholder 5"/>
          <p:cNvSpPr>
            <a:spLocks noGrp="1"/>
          </p:cNvSpPr>
          <p:nvPr>
            <p:ph type="pic" sz="quarter" idx="11"/>
          </p:nvPr>
        </p:nvSpPr>
        <p:spPr>
          <a:xfrm>
            <a:off x="6105439" y="989946"/>
            <a:ext cx="5609483" cy="4896678"/>
          </a:xfrm>
        </p:spPr>
        <p:txBody>
          <a:bodyPr/>
          <a:lstStyle/>
          <a:p>
            <a:r>
              <a:rPr lang="en-US"/>
              <a:t>Click icon to add picture</a:t>
            </a:r>
          </a:p>
        </p:txBody>
      </p:sp>
      <p:sp>
        <p:nvSpPr>
          <p:cNvPr id="8" name="Text Placeholder 7"/>
          <p:cNvSpPr>
            <a:spLocks noGrp="1"/>
          </p:cNvSpPr>
          <p:nvPr>
            <p:ph type="body" sz="quarter" idx="12"/>
          </p:nvPr>
        </p:nvSpPr>
        <p:spPr>
          <a:xfrm>
            <a:off x="410817" y="990774"/>
            <a:ext cx="5446091" cy="4895850"/>
          </a:xfrm>
        </p:spPr>
        <p:txBody>
          <a:bodyPr/>
          <a:lstStyle>
            <a:lvl3pPr marL="1523962" indent="-304792">
              <a:defRPr lang="en-US" sz="2000" dirty="0" smtClean="0">
                <a:solidFill>
                  <a:schemeClr val="tx1"/>
                </a:solidFill>
                <a:latin typeface="Arial Narrow" charset="0"/>
                <a:ea typeface="Arial Narrow" charset="0"/>
                <a:cs typeface="Arial Narrow"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33213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21DEBD9-CE34-B950-D0A1-9CE5CB7094B2}"/>
              </a:ext>
            </a:extLst>
          </p:cNvPr>
          <p:cNvPicPr>
            <a:picLocks noChangeAspect="1"/>
          </p:cNvPicPr>
          <p:nvPr userDrawn="1"/>
        </p:nvPicPr>
        <p:blipFill>
          <a:blip r:embed="rId5">
            <a:extLst>
              <a:ext uri="{28A0092B-C50C-407E-A947-70E740481C1C}">
                <a14:useLocalDpi xmlns:a14="http://schemas.microsoft.com/office/drawing/2010/main" val="0"/>
              </a:ext>
            </a:extLst>
          </a:blip>
          <a:srcRect t="100" b="100"/>
          <a:stretch/>
        </p:blipFill>
        <p:spPr>
          <a:xfrm>
            <a:off x="0" y="1474"/>
            <a:ext cx="12212320" cy="823509"/>
          </a:xfrm>
          <a:prstGeom prst="rect">
            <a:avLst/>
          </a:prstGeom>
        </p:spPr>
      </p:pic>
      <p:sp>
        <p:nvSpPr>
          <p:cNvPr id="98314" name="Rectangle 10"/>
          <p:cNvSpPr>
            <a:spLocks noGrp="1" noChangeArrowheads="1"/>
          </p:cNvSpPr>
          <p:nvPr>
            <p:ph type="body" idx="1"/>
          </p:nvPr>
        </p:nvSpPr>
        <p:spPr bwMode="auto">
          <a:xfrm>
            <a:off x="601963" y="989946"/>
            <a:ext cx="11006952" cy="48966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98324" name="Rectangle 20"/>
          <p:cNvSpPr>
            <a:spLocks noGrp="1" noChangeArrowheads="1"/>
          </p:cNvSpPr>
          <p:nvPr>
            <p:ph type="title"/>
          </p:nvPr>
        </p:nvSpPr>
        <p:spPr bwMode="auto">
          <a:xfrm>
            <a:off x="2397039" y="0"/>
            <a:ext cx="7416800" cy="7951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a:t>
            </a:r>
          </a:p>
        </p:txBody>
      </p:sp>
      <p:sp>
        <p:nvSpPr>
          <p:cNvPr id="10" name="Rectangle 3"/>
          <p:cNvSpPr>
            <a:spLocks noGrp="1" noChangeArrowheads="1"/>
          </p:cNvSpPr>
          <p:nvPr>
            <p:ph type="sldNum" sz="quarter" idx="4"/>
          </p:nvPr>
        </p:nvSpPr>
        <p:spPr>
          <a:xfrm>
            <a:off x="10893288" y="6390502"/>
            <a:ext cx="821634" cy="340935"/>
          </a:xfrm>
          <a:prstGeom prst="rect">
            <a:avLst/>
          </a:prstGeom>
        </p:spPr>
        <p:txBody>
          <a:bodyPr/>
          <a:lstStyle>
            <a:lvl1pPr algn="r">
              <a:defRPr sz="1800">
                <a:latin typeface="Arial" panose="020B0604020202020204" pitchFamily="34" charset="0"/>
                <a:cs typeface="Arial" panose="020B0604020202020204" pitchFamily="34" charset="0"/>
              </a:defRPr>
            </a:lvl1pPr>
          </a:lstStyle>
          <a:p>
            <a:pPr>
              <a:defRPr/>
            </a:pPr>
            <a:fld id="{D68E8870-17DE-45C4-A8DD-7644B2422933}" type="slidenum">
              <a:rPr lang="en-US" smtClean="0"/>
              <a:pPr>
                <a:defRPr/>
              </a:pPr>
              <a:t>‹#›</a:t>
            </a:fld>
            <a:endParaRPr lang="en-US" dirty="0"/>
          </a:p>
        </p:txBody>
      </p:sp>
      <p:grpSp>
        <p:nvGrpSpPr>
          <p:cNvPr id="6" name="Group 5"/>
          <p:cNvGrpSpPr/>
          <p:nvPr userDrawn="1"/>
        </p:nvGrpSpPr>
        <p:grpSpPr>
          <a:xfrm>
            <a:off x="260862" y="6503087"/>
            <a:ext cx="1044262" cy="282877"/>
            <a:chOff x="260862" y="6503087"/>
            <a:chExt cx="1044262" cy="282877"/>
          </a:xfrm>
        </p:grpSpPr>
        <p:sp>
          <p:nvSpPr>
            <p:cNvPr id="22" name="Rectangle 21"/>
            <p:cNvSpPr/>
            <p:nvPr/>
          </p:nvSpPr>
          <p:spPr>
            <a:xfrm>
              <a:off x="468035" y="6508965"/>
              <a:ext cx="837089" cy="276999"/>
            </a:xfrm>
            <a:prstGeom prst="rect">
              <a:avLst/>
            </a:prstGeom>
          </p:spPr>
          <p:txBody>
            <a:bodyPr wrap="none">
              <a:spAutoFit/>
            </a:bodyPr>
            <a:lstStyle/>
            <a:p>
              <a:r>
                <a:rPr lang="en-US" sz="1200" b="1" dirty="0">
                  <a:latin typeface="Arial"/>
                  <a:cs typeface="Arial"/>
                </a:rPr>
                <a:t>@IITSEC</a:t>
              </a:r>
            </a:p>
          </p:txBody>
        </p:sp>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60862" y="6503087"/>
              <a:ext cx="257814" cy="257814"/>
            </a:xfrm>
            <a:prstGeom prst="rect">
              <a:avLst/>
            </a:prstGeom>
          </p:spPr>
        </p:pic>
      </p:grpSp>
      <p:grpSp>
        <p:nvGrpSpPr>
          <p:cNvPr id="5" name="Group 4"/>
          <p:cNvGrpSpPr/>
          <p:nvPr userDrawn="1"/>
        </p:nvGrpSpPr>
        <p:grpSpPr>
          <a:xfrm>
            <a:off x="1305124" y="6512595"/>
            <a:ext cx="1338900" cy="276999"/>
            <a:chOff x="2207996" y="6472185"/>
            <a:chExt cx="1338900" cy="276999"/>
          </a:xfrm>
        </p:grpSpPr>
        <p:pic>
          <p:nvPicPr>
            <p:cNvPr id="25" name="Picture 24" descr="YouTube_icon_block.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07996" y="6485179"/>
              <a:ext cx="334590" cy="250942"/>
            </a:xfrm>
            <a:prstGeom prst="rect">
              <a:avLst/>
            </a:prstGeom>
          </p:spPr>
        </p:pic>
        <p:sp>
          <p:nvSpPr>
            <p:cNvPr id="26" name="Rectangle 25"/>
            <p:cNvSpPr/>
            <p:nvPr/>
          </p:nvSpPr>
          <p:spPr>
            <a:xfrm>
              <a:off x="2513023" y="6472185"/>
              <a:ext cx="1033873" cy="276999"/>
            </a:xfrm>
            <a:prstGeom prst="rect">
              <a:avLst/>
            </a:prstGeom>
          </p:spPr>
          <p:txBody>
            <a:bodyPr wrap="none">
              <a:spAutoFit/>
            </a:bodyPr>
            <a:lstStyle/>
            <a:p>
              <a:r>
                <a:rPr lang="en-US" sz="1200" b="1" dirty="0" err="1">
                  <a:latin typeface="Arial"/>
                  <a:cs typeface="Arial"/>
                </a:rPr>
                <a:t>NTSAToday</a:t>
              </a:r>
              <a:endParaRPr lang="en-US" sz="1200" b="1" dirty="0">
                <a:latin typeface="Arial"/>
                <a:cs typeface="Arial"/>
              </a:endParaRPr>
            </a:p>
          </p:txBody>
        </p:sp>
      </p:grpSp>
      <p:pic>
        <p:nvPicPr>
          <p:cNvPr id="21" name="Picture 20" descr="Text, logo&#10;&#10;Description automatically generated">
            <a:extLst>
              <a:ext uri="{FF2B5EF4-FFF2-40B4-BE49-F238E27FC236}">
                <a16:creationId xmlns:a16="http://schemas.microsoft.com/office/drawing/2014/main" id="{6863DC4E-89E6-B745-AEC7-DBE8802F6E3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937392" y="6352841"/>
            <a:ext cx="1094689" cy="438303"/>
          </a:xfrm>
          <a:prstGeom prst="rect">
            <a:avLst/>
          </a:prstGeom>
        </p:spPr>
      </p:pic>
      <p:pic>
        <p:nvPicPr>
          <p:cNvPr id="12" name="Picture 11">
            <a:extLst>
              <a:ext uri="{FF2B5EF4-FFF2-40B4-BE49-F238E27FC236}">
                <a16:creationId xmlns:a16="http://schemas.microsoft.com/office/drawing/2014/main" id="{1A0A8CAE-6BAB-EB7F-70F4-CA252F016C74}"/>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2380" t="14145" r="22571" b="14339"/>
          <a:stretch/>
        </p:blipFill>
        <p:spPr>
          <a:xfrm>
            <a:off x="11720949" y="6333477"/>
            <a:ext cx="473689" cy="475488"/>
          </a:xfrm>
          <a:prstGeom prst="rect">
            <a:avLst/>
          </a:prstGeom>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Lst>
  <p:hf hdr="0" dt="0"/>
  <p:txStyles>
    <p:titleStyle>
      <a:lvl1pPr algn="ctr"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4267" b="1">
          <a:solidFill>
            <a:srgbClr val="F77B0B"/>
          </a:solidFill>
          <a:latin typeface="Tahoma" charset="0"/>
        </a:defRPr>
      </a:lvl2pPr>
      <a:lvl3pPr algn="l" rtl="0" eaLnBrk="1" fontAlgn="base" hangingPunct="1">
        <a:spcBef>
          <a:spcPct val="0"/>
        </a:spcBef>
        <a:spcAft>
          <a:spcPct val="0"/>
        </a:spcAft>
        <a:defRPr sz="4267" b="1">
          <a:solidFill>
            <a:srgbClr val="F77B0B"/>
          </a:solidFill>
          <a:latin typeface="Tahoma" charset="0"/>
        </a:defRPr>
      </a:lvl3pPr>
      <a:lvl4pPr algn="l" rtl="0" eaLnBrk="1" fontAlgn="base" hangingPunct="1">
        <a:spcBef>
          <a:spcPct val="0"/>
        </a:spcBef>
        <a:spcAft>
          <a:spcPct val="0"/>
        </a:spcAft>
        <a:defRPr sz="4267" b="1">
          <a:solidFill>
            <a:srgbClr val="F77B0B"/>
          </a:solidFill>
          <a:latin typeface="Tahoma" charset="0"/>
        </a:defRPr>
      </a:lvl4pPr>
      <a:lvl5pPr algn="l" rtl="0" eaLnBrk="1" fontAlgn="base" hangingPunct="1">
        <a:spcBef>
          <a:spcPct val="0"/>
        </a:spcBef>
        <a:spcAft>
          <a:spcPct val="0"/>
        </a:spcAft>
        <a:defRPr sz="4267" b="1">
          <a:solidFill>
            <a:srgbClr val="F77B0B"/>
          </a:solidFill>
          <a:latin typeface="Tahoma" charset="0"/>
        </a:defRPr>
      </a:lvl5pPr>
      <a:lvl6pPr marL="609585" algn="l" rtl="0" eaLnBrk="1" fontAlgn="base" hangingPunct="1">
        <a:spcBef>
          <a:spcPct val="0"/>
        </a:spcBef>
        <a:spcAft>
          <a:spcPct val="0"/>
        </a:spcAft>
        <a:defRPr sz="4267" b="1">
          <a:solidFill>
            <a:srgbClr val="F77B0B"/>
          </a:solidFill>
          <a:latin typeface="Tahoma" charset="0"/>
        </a:defRPr>
      </a:lvl6pPr>
      <a:lvl7pPr marL="1219170" algn="l" rtl="0" eaLnBrk="1" fontAlgn="base" hangingPunct="1">
        <a:spcBef>
          <a:spcPct val="0"/>
        </a:spcBef>
        <a:spcAft>
          <a:spcPct val="0"/>
        </a:spcAft>
        <a:defRPr sz="4267" b="1">
          <a:solidFill>
            <a:srgbClr val="F77B0B"/>
          </a:solidFill>
          <a:latin typeface="Tahoma" charset="0"/>
        </a:defRPr>
      </a:lvl7pPr>
      <a:lvl8pPr marL="1828754" algn="l" rtl="0" eaLnBrk="1" fontAlgn="base" hangingPunct="1">
        <a:spcBef>
          <a:spcPct val="0"/>
        </a:spcBef>
        <a:spcAft>
          <a:spcPct val="0"/>
        </a:spcAft>
        <a:defRPr sz="4267" b="1">
          <a:solidFill>
            <a:srgbClr val="F77B0B"/>
          </a:solidFill>
          <a:latin typeface="Tahoma" charset="0"/>
        </a:defRPr>
      </a:lvl8pPr>
      <a:lvl9pPr marL="2438339" algn="l" rtl="0" eaLnBrk="1" fontAlgn="base" hangingPunct="1">
        <a:spcBef>
          <a:spcPct val="0"/>
        </a:spcBef>
        <a:spcAft>
          <a:spcPct val="0"/>
        </a:spcAft>
        <a:defRPr sz="4267" b="1">
          <a:solidFill>
            <a:srgbClr val="F77B0B"/>
          </a:solidFill>
          <a:latin typeface="Tahoma" charset="0"/>
        </a:defRPr>
      </a:lvl9pPr>
    </p:titleStyle>
    <p:bodyStyle>
      <a:lvl1pPr marL="457189" indent="-457189" algn="l" rtl="0" eaLnBrk="1" fontAlgn="base" hangingPunct="1">
        <a:spcBef>
          <a:spcPct val="20000"/>
        </a:spcBef>
        <a:spcAft>
          <a:spcPct val="0"/>
        </a:spcAft>
        <a:buClr>
          <a:schemeClr val="tx1"/>
        </a:buClr>
        <a:buSzPct val="75000"/>
        <a:buFont typeface="Wingdings" charset="2"/>
        <a:buChar char="Ø"/>
        <a:defRPr sz="2800">
          <a:solidFill>
            <a:schemeClr val="tx1"/>
          </a:solidFill>
          <a:latin typeface="Arial Narrow" charset="0"/>
          <a:ea typeface="Arial Narrow" charset="0"/>
          <a:cs typeface="Arial Narrow" charset="0"/>
        </a:defRPr>
      </a:lvl1pPr>
      <a:lvl2pPr marL="990575" indent="-380990" algn="l" rtl="0" eaLnBrk="1" fontAlgn="base" hangingPunct="1">
        <a:spcBef>
          <a:spcPct val="20000"/>
        </a:spcBef>
        <a:spcAft>
          <a:spcPct val="0"/>
        </a:spcAft>
        <a:buClr>
          <a:schemeClr val="tx1"/>
        </a:buClr>
        <a:buSzPct val="75000"/>
        <a:buFont typeface="Wingdings" pitchFamily="2" charset="2"/>
        <a:buChar char="n"/>
        <a:defRPr sz="2400">
          <a:solidFill>
            <a:schemeClr val="tx1"/>
          </a:solidFill>
          <a:latin typeface="Arial Narrow" charset="0"/>
          <a:ea typeface="Arial Narrow" charset="0"/>
          <a:cs typeface="Arial Narrow" charset="0"/>
        </a:defRPr>
      </a:lvl2pPr>
      <a:lvl3pPr marL="1523962" indent="-304792" algn="l" rtl="0" eaLnBrk="1" fontAlgn="base" hangingPunct="1">
        <a:spcBef>
          <a:spcPct val="20000"/>
        </a:spcBef>
        <a:spcAft>
          <a:spcPct val="0"/>
        </a:spcAft>
        <a:buClr>
          <a:schemeClr val="folHlink"/>
        </a:buClr>
        <a:buSzPct val="50000"/>
        <a:buFont typeface="Wingdings" pitchFamily="2" charset="2"/>
        <a:buChar char="n"/>
        <a:defRPr sz="3200">
          <a:solidFill>
            <a:schemeClr val="tx1"/>
          </a:solidFill>
          <a:latin typeface="+mn-lt"/>
        </a:defRPr>
      </a:lvl3pPr>
      <a:lvl4pPr marL="2133547" indent="-304792" algn="l" rtl="0" eaLnBrk="1" fontAlgn="base" hangingPunct="1">
        <a:spcBef>
          <a:spcPct val="20000"/>
        </a:spcBef>
        <a:spcAft>
          <a:spcPct val="0"/>
        </a:spcAft>
        <a:buClr>
          <a:schemeClr val="accent2"/>
        </a:buClr>
        <a:buSzPct val="55000"/>
        <a:buFont typeface="Wingdings" pitchFamily="2" charset="2"/>
        <a:buChar char="n"/>
        <a:defRPr sz="2667">
          <a:solidFill>
            <a:schemeClr val="tx1"/>
          </a:solidFill>
          <a:latin typeface="+mn-lt"/>
        </a:defRPr>
      </a:lvl4pPr>
      <a:lvl5pPr marL="274313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5pPr>
      <a:lvl6pPr marL="335271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6pPr>
      <a:lvl7pPr marL="396230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7pPr>
      <a:lvl8pPr marL="457188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8pPr>
      <a:lvl9pPr marL="5181470"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p:txBody>
          <a:bodyPr/>
          <a:lstStyle/>
          <a:p>
            <a:r>
              <a:rPr lang="en-US" dirty="0"/>
              <a:t>Automated Radio Operator Utterance Recognition </a:t>
            </a:r>
          </a:p>
          <a:p>
            <a:r>
              <a:rPr lang="en-US" dirty="0"/>
              <a:t>for US Navy Training</a:t>
            </a:r>
          </a:p>
        </p:txBody>
      </p:sp>
      <p:sp>
        <p:nvSpPr>
          <p:cNvPr id="10" name="Text Placeholder 9"/>
          <p:cNvSpPr>
            <a:spLocks noGrp="1"/>
          </p:cNvSpPr>
          <p:nvPr>
            <p:ph type="body" sz="quarter" idx="11"/>
          </p:nvPr>
        </p:nvSpPr>
        <p:spPr>
          <a:xfrm>
            <a:off x="1623862" y="4437948"/>
            <a:ext cx="8478838" cy="1934127"/>
          </a:xfrm>
        </p:spPr>
        <p:txBody>
          <a:bodyPr/>
          <a:lstStyle/>
          <a:p>
            <a:pPr eaLnBrk="1" hangingPunct="1"/>
            <a:r>
              <a:rPr lang="en-US" dirty="0">
                <a:latin typeface="Arial Narrow" pitchFamily="34" charset="0"/>
              </a:rPr>
              <a:t>Morgan Ulinski, Ph.D., Soar Technology, LLC</a:t>
            </a:r>
          </a:p>
          <a:p>
            <a:pPr eaLnBrk="1" hangingPunct="1"/>
            <a:r>
              <a:rPr lang="en-US" dirty="0">
                <a:latin typeface="Arial Narrow" pitchFamily="34" charset="0"/>
              </a:rPr>
              <a:t>Ethan Medjuck, Soar Technology, LLC</a:t>
            </a:r>
          </a:p>
          <a:p>
            <a:pPr eaLnBrk="1" hangingPunct="1"/>
            <a:r>
              <a:rPr lang="en-US" dirty="0">
                <a:latin typeface="Arial Narrow" pitchFamily="34" charset="0"/>
              </a:rPr>
              <a:t>Kellen Bixler, Soar Technology, LLC</a:t>
            </a:r>
          </a:p>
          <a:p>
            <a:pPr eaLnBrk="1" hangingPunct="1"/>
            <a:r>
              <a:rPr lang="en-US" dirty="0">
                <a:latin typeface="Arial Narrow" pitchFamily="34" charset="0"/>
              </a:rPr>
              <a:t>Henry Phillips, Ph.D., Advanced Distributed Learning (ADL) Initiative</a:t>
            </a:r>
          </a:p>
          <a:p>
            <a:endParaRPr lang="en-US" dirty="0"/>
          </a:p>
        </p:txBody>
      </p:sp>
      <p:sp>
        <p:nvSpPr>
          <p:cNvPr id="2" name="Slide Number Placeholder 1">
            <a:extLst>
              <a:ext uri="{FF2B5EF4-FFF2-40B4-BE49-F238E27FC236}">
                <a16:creationId xmlns:a16="http://schemas.microsoft.com/office/drawing/2014/main" id="{89D826E2-E600-FF4F-9DB5-F14FB3F1D687}"/>
              </a:ext>
            </a:extLst>
          </p:cNvPr>
          <p:cNvSpPr>
            <a:spLocks noGrp="1"/>
          </p:cNvSpPr>
          <p:nvPr>
            <p:ph type="sldNum" sz="quarter" idx="12"/>
          </p:nvPr>
        </p:nvSpPr>
        <p:spPr/>
        <p:txBody>
          <a:bodyPr/>
          <a:lstStyle/>
          <a:p>
            <a:pPr>
              <a:defRPr/>
            </a:pPr>
            <a:fld id="{D68E8870-17DE-45C4-A8DD-7644B2422933}" type="slidenum">
              <a:rPr lang="en-US" smtClean="0"/>
              <a:pPr>
                <a:defRPr/>
              </a:pPr>
              <a:t>1</a:t>
            </a:fld>
            <a:endParaRPr lang="en-US" dirty="0"/>
          </a:p>
        </p:txBody>
      </p:sp>
    </p:spTree>
    <p:extLst>
      <p:ext uri="{BB962C8B-B14F-4D97-AF65-F5344CB8AC3E}">
        <p14:creationId xmlns:p14="http://schemas.microsoft.com/office/powerpoint/2010/main" val="366468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A1F9DB-D409-A8D2-2314-8C577E510834}"/>
              </a:ext>
            </a:extLst>
          </p:cNvPr>
          <p:cNvSpPr>
            <a:spLocks noGrp="1"/>
          </p:cNvSpPr>
          <p:nvPr>
            <p:ph type="title"/>
          </p:nvPr>
        </p:nvSpPr>
        <p:spPr/>
        <p:txBody>
          <a:bodyPr/>
          <a:lstStyle/>
          <a:p>
            <a:r>
              <a:rPr lang="en-US" dirty="0"/>
              <a:t>Intent Model Construction</a:t>
            </a:r>
          </a:p>
        </p:txBody>
      </p:sp>
      <p:sp>
        <p:nvSpPr>
          <p:cNvPr id="2" name="Slide Number Placeholder 1">
            <a:extLst>
              <a:ext uri="{FF2B5EF4-FFF2-40B4-BE49-F238E27FC236}">
                <a16:creationId xmlns:a16="http://schemas.microsoft.com/office/drawing/2014/main" id="{0DEB3410-ACB6-9CD4-BF48-DECD8A0FD7E9}"/>
              </a:ext>
            </a:extLst>
          </p:cNvPr>
          <p:cNvSpPr>
            <a:spLocks noGrp="1"/>
          </p:cNvSpPr>
          <p:nvPr>
            <p:ph type="sldNum" sz="quarter" idx="10"/>
          </p:nvPr>
        </p:nvSpPr>
        <p:spPr/>
        <p:txBody>
          <a:bodyPr/>
          <a:lstStyle/>
          <a:p>
            <a:pPr>
              <a:defRPr/>
            </a:pPr>
            <a:fld id="{D68E8870-17DE-45C4-A8DD-7644B2422933}" type="slidenum">
              <a:rPr lang="en-US" smtClean="0"/>
              <a:pPr>
                <a:defRPr/>
              </a:pPr>
              <a:t>10</a:t>
            </a:fld>
            <a:endParaRPr lang="en-US" dirty="0"/>
          </a:p>
        </p:txBody>
      </p:sp>
      <p:sp>
        <p:nvSpPr>
          <p:cNvPr id="5" name="Picture Placeholder 4">
            <a:extLst>
              <a:ext uri="{FF2B5EF4-FFF2-40B4-BE49-F238E27FC236}">
                <a16:creationId xmlns:a16="http://schemas.microsoft.com/office/drawing/2014/main" id="{80D5EF48-3514-042D-940F-7124CB73119E}"/>
              </a:ext>
            </a:extLst>
          </p:cNvPr>
          <p:cNvSpPr>
            <a:spLocks noGrp="1"/>
          </p:cNvSpPr>
          <p:nvPr>
            <p:ph type="pic" sz="quarter" idx="11"/>
          </p:nvPr>
        </p:nvSpPr>
        <p:spPr/>
        <p:txBody>
          <a:bodyPr/>
          <a:lstStyle/>
          <a:p>
            <a:r>
              <a:rPr lang="en-US" b="1" dirty="0"/>
              <a:t>Non-Verbatim Intent</a:t>
            </a:r>
          </a:p>
        </p:txBody>
      </p:sp>
      <p:sp>
        <p:nvSpPr>
          <p:cNvPr id="4" name="Content Placeholder 3">
            <a:extLst>
              <a:ext uri="{FF2B5EF4-FFF2-40B4-BE49-F238E27FC236}">
                <a16:creationId xmlns:a16="http://schemas.microsoft.com/office/drawing/2014/main" id="{36966695-580B-489F-9F53-D7E05CB7E2EB}"/>
              </a:ext>
            </a:extLst>
          </p:cNvPr>
          <p:cNvSpPr>
            <a:spLocks noGrp="1"/>
          </p:cNvSpPr>
          <p:nvPr>
            <p:ph type="body" sz="quarter" idx="12"/>
          </p:nvPr>
        </p:nvSpPr>
        <p:spPr/>
        <p:txBody>
          <a:bodyPr/>
          <a:lstStyle/>
          <a:p>
            <a:r>
              <a:rPr lang="en-US" b="1" dirty="0"/>
              <a:t>Verbatim Intent</a:t>
            </a:r>
          </a:p>
        </p:txBody>
      </p:sp>
      <p:pic>
        <p:nvPicPr>
          <p:cNvPr id="13" name="Picture 12" descr="Graphical user interface, text, application&#10;&#10;Description automatically generated">
            <a:extLst>
              <a:ext uri="{FF2B5EF4-FFF2-40B4-BE49-F238E27FC236}">
                <a16:creationId xmlns:a16="http://schemas.microsoft.com/office/drawing/2014/main" id="{9D942C7A-86A6-C123-0392-1A6BA0A21E5C}"/>
              </a:ext>
            </a:extLst>
          </p:cNvPr>
          <p:cNvPicPr>
            <a:picLocks noChangeAspect="1"/>
          </p:cNvPicPr>
          <p:nvPr/>
        </p:nvPicPr>
        <p:blipFill rotWithShape="1">
          <a:blip r:embed="rId3">
            <a:extLst>
              <a:ext uri="{28A0092B-C50C-407E-A947-70E740481C1C}">
                <a14:useLocalDpi xmlns:a14="http://schemas.microsoft.com/office/drawing/2010/main" val="0"/>
              </a:ext>
            </a:extLst>
          </a:blip>
          <a:srcRect l="22382" t="30200" r="7101" b="1442"/>
          <a:stretch/>
        </p:blipFill>
        <p:spPr>
          <a:xfrm>
            <a:off x="477078" y="1828800"/>
            <a:ext cx="5418647" cy="3955055"/>
          </a:xfrm>
          <a:prstGeom prst="rect">
            <a:avLst/>
          </a:prstGeom>
        </p:spPr>
      </p:pic>
      <p:pic>
        <p:nvPicPr>
          <p:cNvPr id="15" name="Picture 14" descr="Graphical user interface, text, email, website&#10;&#10;Description automatically generated">
            <a:extLst>
              <a:ext uri="{FF2B5EF4-FFF2-40B4-BE49-F238E27FC236}">
                <a16:creationId xmlns:a16="http://schemas.microsoft.com/office/drawing/2014/main" id="{ECC9A181-941D-A9CB-BD4B-0D9707540045}"/>
              </a:ext>
            </a:extLst>
          </p:cNvPr>
          <p:cNvPicPr>
            <a:picLocks noChangeAspect="1"/>
          </p:cNvPicPr>
          <p:nvPr/>
        </p:nvPicPr>
        <p:blipFill rotWithShape="1">
          <a:blip r:embed="rId4">
            <a:extLst>
              <a:ext uri="{28A0092B-C50C-407E-A947-70E740481C1C}">
                <a14:useLocalDpi xmlns:a14="http://schemas.microsoft.com/office/drawing/2010/main" val="0"/>
              </a:ext>
            </a:extLst>
          </a:blip>
          <a:srcRect l="22485" t="30200" r="6997" b="3156"/>
          <a:stretch/>
        </p:blipFill>
        <p:spPr>
          <a:xfrm>
            <a:off x="6127020" y="1828801"/>
            <a:ext cx="5418647" cy="3855904"/>
          </a:xfrm>
          <a:prstGeom prst="rect">
            <a:avLst/>
          </a:prstGeom>
        </p:spPr>
      </p:pic>
    </p:spTree>
    <p:extLst>
      <p:ext uri="{BB962C8B-B14F-4D97-AF65-F5344CB8AC3E}">
        <p14:creationId xmlns:p14="http://schemas.microsoft.com/office/powerpoint/2010/main" val="2438906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F6A211-77DF-5D7F-3580-35D806400E73}"/>
              </a:ext>
            </a:extLst>
          </p:cNvPr>
          <p:cNvSpPr>
            <a:spLocks noGrp="1"/>
          </p:cNvSpPr>
          <p:nvPr>
            <p:ph type="sldNum" sz="quarter" idx="10"/>
          </p:nvPr>
        </p:nvSpPr>
        <p:spPr/>
        <p:txBody>
          <a:bodyPr/>
          <a:lstStyle/>
          <a:p>
            <a:pPr>
              <a:defRPr/>
            </a:pPr>
            <a:fld id="{D68E8870-17DE-45C4-A8DD-7644B2422933}" type="slidenum">
              <a:rPr lang="en-US" smtClean="0"/>
              <a:pPr>
                <a:defRPr/>
              </a:pPr>
              <a:t>11</a:t>
            </a:fld>
            <a:endParaRPr lang="en-US" dirty="0"/>
          </a:p>
        </p:txBody>
      </p:sp>
      <p:sp>
        <p:nvSpPr>
          <p:cNvPr id="3" name="Title 2">
            <a:extLst>
              <a:ext uri="{FF2B5EF4-FFF2-40B4-BE49-F238E27FC236}">
                <a16:creationId xmlns:a16="http://schemas.microsoft.com/office/drawing/2014/main" id="{B5118DA2-B880-F3AD-F778-D1037543BA0A}"/>
              </a:ext>
            </a:extLst>
          </p:cNvPr>
          <p:cNvSpPr>
            <a:spLocks noGrp="1"/>
          </p:cNvSpPr>
          <p:nvPr>
            <p:ph type="title"/>
          </p:nvPr>
        </p:nvSpPr>
        <p:spPr/>
        <p:txBody>
          <a:bodyPr/>
          <a:lstStyle/>
          <a:p>
            <a:r>
              <a:rPr lang="en-US" dirty="0"/>
              <a:t>Audio Data Collection</a:t>
            </a:r>
          </a:p>
        </p:txBody>
      </p:sp>
      <p:sp>
        <p:nvSpPr>
          <p:cNvPr id="4" name="Content Placeholder 3">
            <a:extLst>
              <a:ext uri="{FF2B5EF4-FFF2-40B4-BE49-F238E27FC236}">
                <a16:creationId xmlns:a16="http://schemas.microsoft.com/office/drawing/2014/main" id="{8543CFBD-5E97-8DAD-4B3B-E59C80913870}"/>
              </a:ext>
            </a:extLst>
          </p:cNvPr>
          <p:cNvSpPr>
            <a:spLocks noGrp="1"/>
          </p:cNvSpPr>
          <p:nvPr>
            <p:ph sz="quarter" idx="11"/>
          </p:nvPr>
        </p:nvSpPr>
        <p:spPr/>
        <p:txBody>
          <a:bodyPr/>
          <a:lstStyle/>
          <a:p>
            <a:r>
              <a:rPr lang="en-US" dirty="0"/>
              <a:t>13 speakers participated</a:t>
            </a:r>
          </a:p>
          <a:p>
            <a:r>
              <a:rPr lang="en-US" dirty="0"/>
              <a:t>Recordings obtained for both correct and incorrect versions of utterances</a:t>
            </a:r>
          </a:p>
          <a:p>
            <a:r>
              <a:rPr lang="en-US" dirty="0"/>
              <a:t>Pronunciation requirements for </a:t>
            </a:r>
            <a:r>
              <a:rPr lang="en-US" b="1" dirty="0"/>
              <a:t>usable</a:t>
            </a:r>
            <a:r>
              <a:rPr lang="en-US" dirty="0"/>
              <a:t> utterance recordings:</a:t>
            </a:r>
          </a:p>
          <a:p>
            <a:pPr lvl="1"/>
            <a:r>
              <a:rPr lang="en-US" dirty="0"/>
              <a:t>Cadence and enunciation reflecting some minimum and </a:t>
            </a:r>
            <a:r>
              <a:rPr lang="en-US" i="1" dirty="0"/>
              <a:t>human-detectable</a:t>
            </a:r>
            <a:r>
              <a:rPr lang="en-US" dirty="0"/>
              <a:t> pauses between words. </a:t>
            </a:r>
          </a:p>
          <a:p>
            <a:pPr lvl="1"/>
            <a:r>
              <a:rPr lang="en-US" i="1" dirty="0"/>
              <a:t>Human-perceptible</a:t>
            </a:r>
            <a:r>
              <a:rPr lang="en-US" dirty="0"/>
              <a:t> breaks in speaking at utterance points containing commas or periods. </a:t>
            </a:r>
          </a:p>
          <a:p>
            <a:pPr lvl="1"/>
            <a:r>
              <a:rPr lang="en-US" i="1" dirty="0"/>
              <a:t>Human-perceptible</a:t>
            </a:r>
            <a:r>
              <a:rPr lang="en-US" dirty="0"/>
              <a:t> distinction between syllables </a:t>
            </a:r>
          </a:p>
          <a:p>
            <a:pPr lvl="1"/>
            <a:r>
              <a:rPr lang="en-US" dirty="0"/>
              <a:t>Recording must be </a:t>
            </a:r>
            <a:r>
              <a:rPr lang="en-US" i="1" dirty="0"/>
              <a:t>understandable by a human </a:t>
            </a:r>
            <a:r>
              <a:rPr lang="en-US" dirty="0"/>
              <a:t>when played at normal volume. </a:t>
            </a:r>
          </a:p>
          <a:p>
            <a:pPr lvl="1"/>
            <a:endParaRPr lang="en-US" dirty="0"/>
          </a:p>
          <a:p>
            <a:endParaRPr lang="en-US" dirty="0"/>
          </a:p>
        </p:txBody>
      </p:sp>
    </p:spTree>
    <p:extLst>
      <p:ext uri="{BB962C8B-B14F-4D97-AF65-F5344CB8AC3E}">
        <p14:creationId xmlns:p14="http://schemas.microsoft.com/office/powerpoint/2010/main" val="3811609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392FF3-EE51-5CA7-CEB4-71C04B510BD0}"/>
              </a:ext>
            </a:extLst>
          </p:cNvPr>
          <p:cNvSpPr>
            <a:spLocks noGrp="1"/>
          </p:cNvSpPr>
          <p:nvPr>
            <p:ph type="sldNum" sz="quarter" idx="10"/>
          </p:nvPr>
        </p:nvSpPr>
        <p:spPr/>
        <p:txBody>
          <a:bodyPr/>
          <a:lstStyle/>
          <a:p>
            <a:pPr>
              <a:defRPr/>
            </a:pPr>
            <a:fld id="{D68E8870-17DE-45C4-A8DD-7644B2422933}" type="slidenum">
              <a:rPr lang="en-US" smtClean="0"/>
              <a:pPr>
                <a:defRPr/>
              </a:pPr>
              <a:t>12</a:t>
            </a:fld>
            <a:endParaRPr lang="en-US" dirty="0"/>
          </a:p>
        </p:txBody>
      </p:sp>
      <p:sp>
        <p:nvSpPr>
          <p:cNvPr id="3" name="Title 2">
            <a:extLst>
              <a:ext uri="{FF2B5EF4-FFF2-40B4-BE49-F238E27FC236}">
                <a16:creationId xmlns:a16="http://schemas.microsoft.com/office/drawing/2014/main" id="{0B0FF7BD-EC1A-0E72-E4CF-8B692BE3B6F6}"/>
              </a:ext>
            </a:extLst>
          </p:cNvPr>
          <p:cNvSpPr>
            <a:spLocks noGrp="1"/>
          </p:cNvSpPr>
          <p:nvPr>
            <p:ph type="title"/>
          </p:nvPr>
        </p:nvSpPr>
        <p:spPr/>
        <p:txBody>
          <a:bodyPr/>
          <a:lstStyle/>
          <a:p>
            <a:r>
              <a:rPr lang="en-US" dirty="0"/>
              <a:t>Verbatim Utterance Recordings</a:t>
            </a:r>
          </a:p>
        </p:txBody>
      </p:sp>
      <p:sp>
        <p:nvSpPr>
          <p:cNvPr id="4" name="Content Placeholder 3">
            <a:extLst>
              <a:ext uri="{FF2B5EF4-FFF2-40B4-BE49-F238E27FC236}">
                <a16:creationId xmlns:a16="http://schemas.microsoft.com/office/drawing/2014/main" id="{EAAA5026-4397-A65F-EF5C-E5474AB42E17}"/>
              </a:ext>
            </a:extLst>
          </p:cNvPr>
          <p:cNvSpPr>
            <a:spLocks noGrp="1"/>
          </p:cNvSpPr>
          <p:nvPr>
            <p:ph sz="quarter" idx="11"/>
          </p:nvPr>
        </p:nvSpPr>
        <p:spPr/>
        <p:txBody>
          <a:bodyPr/>
          <a:lstStyle/>
          <a:p>
            <a:r>
              <a:rPr lang="en-US" dirty="0"/>
              <a:t>Correct recordings:</a:t>
            </a:r>
          </a:p>
          <a:p>
            <a:pPr lvl="1"/>
            <a:r>
              <a:rPr lang="en-US" dirty="0"/>
              <a:t>Speakers read verbatim utterances as written</a:t>
            </a:r>
          </a:p>
          <a:p>
            <a:r>
              <a:rPr lang="en-US" dirty="0"/>
              <a:t>Incorrect recordings:</a:t>
            </a:r>
          </a:p>
          <a:p>
            <a:pPr lvl="1"/>
            <a:r>
              <a:rPr lang="en-US" dirty="0"/>
              <a:t>Incorrect examples produced by modifying verbatim utterance text:</a:t>
            </a:r>
          </a:p>
          <a:p>
            <a:pPr lvl="2"/>
            <a:r>
              <a:rPr lang="en-US" dirty="0"/>
              <a:t>1.	</a:t>
            </a:r>
            <a:r>
              <a:rPr lang="en-US" b="1" dirty="0"/>
              <a:t>Deletion</a:t>
            </a:r>
            <a:r>
              <a:rPr lang="en-US" dirty="0"/>
              <a:t>: a random word or phrase was removed from the utterance </a:t>
            </a:r>
          </a:p>
          <a:p>
            <a:pPr lvl="2"/>
            <a:r>
              <a:rPr lang="en-US" dirty="0"/>
              <a:t>2.	</a:t>
            </a:r>
            <a:r>
              <a:rPr lang="en-US" b="1" dirty="0"/>
              <a:t>Substitution</a:t>
            </a:r>
            <a:r>
              <a:rPr lang="en-US" dirty="0"/>
              <a:t>: a random word or phrase was replaced by a different word or phrase </a:t>
            </a:r>
          </a:p>
          <a:p>
            <a:pPr lvl="2"/>
            <a:r>
              <a:rPr lang="en-US" dirty="0"/>
              <a:t>3.	</a:t>
            </a:r>
            <a:r>
              <a:rPr lang="en-US" b="1" dirty="0"/>
              <a:t>Insertion</a:t>
            </a:r>
            <a:r>
              <a:rPr lang="en-US" dirty="0"/>
              <a:t>: a random word or phrase was inserted at a random position in the utterance.</a:t>
            </a:r>
          </a:p>
          <a:p>
            <a:pPr lvl="1"/>
            <a:r>
              <a:rPr lang="en-US" dirty="0"/>
              <a:t>Speakers read incorrect examples as written</a:t>
            </a:r>
          </a:p>
          <a:p>
            <a:r>
              <a:rPr lang="en-US" dirty="0"/>
              <a:t>After filtering based on pronunciation requirements and adherence to written text:</a:t>
            </a:r>
          </a:p>
          <a:p>
            <a:pPr lvl="1"/>
            <a:r>
              <a:rPr lang="en-US" dirty="0"/>
              <a:t>3,310 correct audio recordings</a:t>
            </a:r>
          </a:p>
          <a:p>
            <a:pPr lvl="1"/>
            <a:r>
              <a:rPr lang="en-US" dirty="0"/>
              <a:t>1,646 incorrect audio recordings</a:t>
            </a:r>
          </a:p>
        </p:txBody>
      </p:sp>
    </p:spTree>
    <p:extLst>
      <p:ext uri="{BB962C8B-B14F-4D97-AF65-F5344CB8AC3E}">
        <p14:creationId xmlns:p14="http://schemas.microsoft.com/office/powerpoint/2010/main" val="2004974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3F17211-E23B-E023-C8B5-715543113A70}"/>
              </a:ext>
            </a:extLst>
          </p:cNvPr>
          <p:cNvSpPr>
            <a:spLocks noGrp="1"/>
          </p:cNvSpPr>
          <p:nvPr>
            <p:ph type="sldNum" sz="quarter" idx="10"/>
          </p:nvPr>
        </p:nvSpPr>
        <p:spPr/>
        <p:txBody>
          <a:bodyPr/>
          <a:lstStyle/>
          <a:p>
            <a:pPr>
              <a:defRPr/>
            </a:pPr>
            <a:fld id="{D68E8870-17DE-45C4-A8DD-7644B2422933}" type="slidenum">
              <a:rPr lang="en-US" smtClean="0"/>
              <a:pPr>
                <a:defRPr/>
              </a:pPr>
              <a:t>13</a:t>
            </a:fld>
            <a:endParaRPr lang="en-US" dirty="0"/>
          </a:p>
        </p:txBody>
      </p:sp>
      <p:sp>
        <p:nvSpPr>
          <p:cNvPr id="3" name="Title 2">
            <a:extLst>
              <a:ext uri="{FF2B5EF4-FFF2-40B4-BE49-F238E27FC236}">
                <a16:creationId xmlns:a16="http://schemas.microsoft.com/office/drawing/2014/main" id="{DEC145CD-215B-EBFF-F18F-16596275C3F0}"/>
              </a:ext>
            </a:extLst>
          </p:cNvPr>
          <p:cNvSpPr>
            <a:spLocks noGrp="1"/>
          </p:cNvSpPr>
          <p:nvPr>
            <p:ph type="title"/>
          </p:nvPr>
        </p:nvSpPr>
        <p:spPr/>
        <p:txBody>
          <a:bodyPr/>
          <a:lstStyle/>
          <a:p>
            <a:r>
              <a:rPr lang="en-US" dirty="0"/>
              <a:t>Non-Verbatim Utterance Recordings</a:t>
            </a:r>
          </a:p>
        </p:txBody>
      </p:sp>
      <p:sp>
        <p:nvSpPr>
          <p:cNvPr id="4" name="Content Placeholder 3">
            <a:extLst>
              <a:ext uri="{FF2B5EF4-FFF2-40B4-BE49-F238E27FC236}">
                <a16:creationId xmlns:a16="http://schemas.microsoft.com/office/drawing/2014/main" id="{5F3A476D-AC9A-1BB0-544F-09EA912D2261}"/>
              </a:ext>
            </a:extLst>
          </p:cNvPr>
          <p:cNvSpPr>
            <a:spLocks noGrp="1"/>
          </p:cNvSpPr>
          <p:nvPr>
            <p:ph sz="quarter" idx="11"/>
          </p:nvPr>
        </p:nvSpPr>
        <p:spPr/>
        <p:txBody>
          <a:bodyPr/>
          <a:lstStyle/>
          <a:p>
            <a:r>
              <a:rPr lang="en-US" dirty="0"/>
              <a:t>Correct recordings, expected communications:</a:t>
            </a:r>
          </a:p>
          <a:p>
            <a:pPr lvl="1"/>
            <a:r>
              <a:rPr lang="en-US" dirty="0"/>
              <a:t>Speakers read </a:t>
            </a:r>
            <a:r>
              <a:rPr lang="en-US" i="1" dirty="0"/>
              <a:t>expected communication</a:t>
            </a:r>
            <a:r>
              <a:rPr lang="en-US" dirty="0"/>
              <a:t> for utterance as written</a:t>
            </a:r>
          </a:p>
          <a:p>
            <a:pPr lvl="1"/>
            <a:r>
              <a:rPr lang="en-US" dirty="0"/>
              <a:t>1,632 recordings after filtering</a:t>
            </a:r>
          </a:p>
          <a:p>
            <a:r>
              <a:rPr lang="en-US" dirty="0"/>
              <a:t>Correct recordings, randomized:</a:t>
            </a:r>
          </a:p>
          <a:p>
            <a:pPr lvl="1"/>
            <a:r>
              <a:rPr lang="en-US" dirty="0"/>
              <a:t>Produced by randomly selecting one keyword from each keyword slot, shuffling these into a random order, and randomly inserting additional words between the selected keywords</a:t>
            </a:r>
          </a:p>
          <a:p>
            <a:pPr lvl="1"/>
            <a:r>
              <a:rPr lang="en-US" dirty="0"/>
              <a:t>Speakers read randomized text as written</a:t>
            </a:r>
          </a:p>
          <a:p>
            <a:pPr lvl="1"/>
            <a:r>
              <a:rPr lang="en-US" dirty="0"/>
              <a:t>2,208 recordings after filtering</a:t>
            </a:r>
          </a:p>
          <a:p>
            <a:r>
              <a:rPr lang="en-US" dirty="0"/>
              <a:t>Incorrect recordings, randomized:</a:t>
            </a:r>
          </a:p>
          <a:p>
            <a:pPr lvl="1"/>
            <a:r>
              <a:rPr lang="en-US" dirty="0"/>
              <a:t>Produced by randomly excluding one of the keyword slots, then following the same procedure as above</a:t>
            </a:r>
          </a:p>
          <a:p>
            <a:pPr lvl="1"/>
            <a:r>
              <a:rPr lang="en-US" dirty="0"/>
              <a:t>1,301 recordings after filtering</a:t>
            </a:r>
          </a:p>
        </p:txBody>
      </p:sp>
    </p:spTree>
    <p:extLst>
      <p:ext uri="{BB962C8B-B14F-4D97-AF65-F5344CB8AC3E}">
        <p14:creationId xmlns:p14="http://schemas.microsoft.com/office/powerpoint/2010/main" val="1744557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F10783-FC79-5DDB-F07B-61549BB2BB68}"/>
              </a:ext>
            </a:extLst>
          </p:cNvPr>
          <p:cNvSpPr>
            <a:spLocks noGrp="1"/>
          </p:cNvSpPr>
          <p:nvPr>
            <p:ph type="sldNum" sz="quarter" idx="10"/>
          </p:nvPr>
        </p:nvSpPr>
        <p:spPr/>
        <p:txBody>
          <a:bodyPr/>
          <a:lstStyle/>
          <a:p>
            <a:pPr>
              <a:defRPr/>
            </a:pPr>
            <a:fld id="{D68E8870-17DE-45C4-A8DD-7644B2422933}" type="slidenum">
              <a:rPr lang="en-US" smtClean="0"/>
              <a:pPr>
                <a:defRPr/>
              </a:pPr>
              <a:t>14</a:t>
            </a:fld>
            <a:endParaRPr lang="en-US" dirty="0"/>
          </a:p>
        </p:txBody>
      </p:sp>
      <p:sp>
        <p:nvSpPr>
          <p:cNvPr id="3" name="Title 2">
            <a:extLst>
              <a:ext uri="{FF2B5EF4-FFF2-40B4-BE49-F238E27FC236}">
                <a16:creationId xmlns:a16="http://schemas.microsoft.com/office/drawing/2014/main" id="{C2EE2589-797B-96F3-14BA-B81CD221C659}"/>
              </a:ext>
            </a:extLst>
          </p:cNvPr>
          <p:cNvSpPr>
            <a:spLocks noGrp="1"/>
          </p:cNvSpPr>
          <p:nvPr>
            <p:ph type="title"/>
          </p:nvPr>
        </p:nvSpPr>
        <p:spPr/>
        <p:txBody>
          <a:bodyPr/>
          <a:lstStyle/>
          <a:p>
            <a:r>
              <a:rPr lang="en-US" dirty="0"/>
              <a:t>Grader Implementation</a:t>
            </a:r>
          </a:p>
        </p:txBody>
      </p:sp>
      <p:sp>
        <p:nvSpPr>
          <p:cNvPr id="4" name="Content Placeholder 3">
            <a:extLst>
              <a:ext uri="{FF2B5EF4-FFF2-40B4-BE49-F238E27FC236}">
                <a16:creationId xmlns:a16="http://schemas.microsoft.com/office/drawing/2014/main" id="{ACCF4909-2A4A-19CF-2EED-87AF87D651BE}"/>
              </a:ext>
            </a:extLst>
          </p:cNvPr>
          <p:cNvSpPr>
            <a:spLocks noGrp="1"/>
          </p:cNvSpPr>
          <p:nvPr>
            <p:ph sz="quarter" idx="11"/>
          </p:nvPr>
        </p:nvSpPr>
        <p:spPr/>
        <p:txBody>
          <a:bodyPr/>
          <a:lstStyle/>
          <a:p>
            <a:r>
              <a:rPr lang="en-US" dirty="0"/>
              <a:t>Output of </a:t>
            </a:r>
            <a:r>
              <a:rPr lang="en-US" dirty="0" err="1"/>
              <a:t>SpeechZero</a:t>
            </a:r>
            <a:r>
              <a:rPr lang="en-US" dirty="0"/>
              <a:t>™ is a </a:t>
            </a:r>
            <a:r>
              <a:rPr lang="en-US" i="1" dirty="0"/>
              <a:t>semantic parse</a:t>
            </a:r>
            <a:endParaRPr lang="en-US" dirty="0"/>
          </a:p>
          <a:p>
            <a:pPr lvl="1"/>
            <a:r>
              <a:rPr lang="en-US" dirty="0"/>
              <a:t>A map from semantic slots to word index ranges in the recognized text</a:t>
            </a:r>
          </a:p>
          <a:p>
            <a:pPr lvl="1"/>
            <a:r>
              <a:rPr lang="en-US" dirty="0"/>
              <a:t>Any unfilled slots are mapped to null</a:t>
            </a:r>
          </a:p>
          <a:p>
            <a:pPr lvl="1"/>
            <a:r>
              <a:rPr lang="en-US" dirty="0"/>
              <a:t>Example</a:t>
            </a:r>
          </a:p>
          <a:p>
            <a:r>
              <a:rPr lang="en-US" dirty="0"/>
              <a:t>Grading algorithm:</a:t>
            </a:r>
          </a:p>
          <a:p>
            <a:pPr lvl="1"/>
            <a:r>
              <a:rPr lang="en-US" dirty="0"/>
              <a:t>If any semantic slot maps to null, return </a:t>
            </a:r>
            <a:r>
              <a:rPr lang="en-US" b="1" dirty="0"/>
              <a:t>fail</a:t>
            </a:r>
          </a:p>
          <a:p>
            <a:pPr lvl="1"/>
            <a:r>
              <a:rPr lang="en-US" dirty="0"/>
              <a:t>If any word index is not referenced by a semantic slot, return </a:t>
            </a:r>
            <a:r>
              <a:rPr lang="en-US" b="1" dirty="0"/>
              <a:t>fail</a:t>
            </a:r>
          </a:p>
          <a:p>
            <a:pPr lvl="1"/>
            <a:r>
              <a:rPr lang="en-US" i="1" dirty="0"/>
              <a:t>(Verbatim only) </a:t>
            </a:r>
            <a:r>
              <a:rPr lang="en-US" dirty="0"/>
              <a:t>If the semantic slots are not in the correct order, return </a:t>
            </a:r>
            <a:r>
              <a:rPr lang="en-US" b="1" dirty="0"/>
              <a:t>fail</a:t>
            </a:r>
          </a:p>
          <a:p>
            <a:pPr lvl="1"/>
            <a:r>
              <a:rPr lang="en-US" dirty="0"/>
              <a:t>Otherwise, return </a:t>
            </a:r>
            <a:r>
              <a:rPr lang="en-US" b="1" dirty="0"/>
              <a:t>pass</a:t>
            </a:r>
          </a:p>
        </p:txBody>
      </p:sp>
    </p:spTree>
    <p:extLst>
      <p:ext uri="{BB962C8B-B14F-4D97-AF65-F5344CB8AC3E}">
        <p14:creationId xmlns:p14="http://schemas.microsoft.com/office/powerpoint/2010/main" val="2947509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DEB3410-ACB6-9CD4-BF48-DECD8A0FD7E9}"/>
              </a:ext>
            </a:extLst>
          </p:cNvPr>
          <p:cNvSpPr>
            <a:spLocks noGrp="1"/>
          </p:cNvSpPr>
          <p:nvPr>
            <p:ph type="sldNum" sz="quarter" idx="10"/>
          </p:nvPr>
        </p:nvSpPr>
        <p:spPr/>
        <p:txBody>
          <a:bodyPr/>
          <a:lstStyle/>
          <a:p>
            <a:pPr>
              <a:defRPr/>
            </a:pPr>
            <a:fld id="{D68E8870-17DE-45C4-A8DD-7644B2422933}" type="slidenum">
              <a:rPr lang="en-US" smtClean="0"/>
              <a:pPr>
                <a:defRPr/>
              </a:pPr>
              <a:t>15</a:t>
            </a:fld>
            <a:endParaRPr lang="en-US" dirty="0"/>
          </a:p>
        </p:txBody>
      </p:sp>
      <p:sp>
        <p:nvSpPr>
          <p:cNvPr id="3" name="Title 2">
            <a:extLst>
              <a:ext uri="{FF2B5EF4-FFF2-40B4-BE49-F238E27FC236}">
                <a16:creationId xmlns:a16="http://schemas.microsoft.com/office/drawing/2014/main" id="{FDA1F9DB-D409-A8D2-2314-8C577E510834}"/>
              </a:ext>
            </a:extLst>
          </p:cNvPr>
          <p:cNvSpPr>
            <a:spLocks noGrp="1"/>
          </p:cNvSpPr>
          <p:nvPr>
            <p:ph type="title"/>
          </p:nvPr>
        </p:nvSpPr>
        <p:spPr/>
        <p:txBody>
          <a:bodyPr/>
          <a:lstStyle/>
          <a:p>
            <a:r>
              <a:rPr lang="en-US" dirty="0"/>
              <a:t>Intent Model Iteration</a:t>
            </a:r>
          </a:p>
        </p:txBody>
      </p:sp>
      <p:sp>
        <p:nvSpPr>
          <p:cNvPr id="4" name="Content Placeholder 3">
            <a:extLst>
              <a:ext uri="{FF2B5EF4-FFF2-40B4-BE49-F238E27FC236}">
                <a16:creationId xmlns:a16="http://schemas.microsoft.com/office/drawing/2014/main" id="{36966695-580B-489F-9F53-D7E05CB7E2EB}"/>
              </a:ext>
            </a:extLst>
          </p:cNvPr>
          <p:cNvSpPr>
            <a:spLocks noGrp="1"/>
          </p:cNvSpPr>
          <p:nvPr>
            <p:ph sz="quarter" idx="11"/>
          </p:nvPr>
        </p:nvSpPr>
        <p:spPr/>
        <p:txBody>
          <a:bodyPr/>
          <a:lstStyle/>
          <a:p>
            <a:r>
              <a:rPr lang="en-US" dirty="0"/>
              <a:t>Testing system on actual audio recordings revealed homophone errors</a:t>
            </a:r>
          </a:p>
          <a:p>
            <a:pPr lvl="1"/>
            <a:r>
              <a:rPr lang="en-US" i="1" dirty="0" err="1"/>
              <a:t>i</a:t>
            </a:r>
            <a:r>
              <a:rPr lang="en-US" i="1" dirty="0"/>
              <a:t> </a:t>
            </a:r>
            <a:r>
              <a:rPr lang="en-US" dirty="0"/>
              <a:t>vs. </a:t>
            </a:r>
            <a:r>
              <a:rPr lang="en-US" i="1" dirty="0"/>
              <a:t>aye</a:t>
            </a:r>
          </a:p>
          <a:p>
            <a:pPr lvl="1"/>
            <a:r>
              <a:rPr lang="en-US" i="1" dirty="0"/>
              <a:t>too </a:t>
            </a:r>
            <a:r>
              <a:rPr lang="en-US" dirty="0"/>
              <a:t>vs. </a:t>
            </a:r>
            <a:r>
              <a:rPr lang="en-US" i="1" dirty="0"/>
              <a:t>to</a:t>
            </a:r>
            <a:r>
              <a:rPr lang="en-US" dirty="0"/>
              <a:t> vs. </a:t>
            </a:r>
            <a:r>
              <a:rPr lang="en-US" i="1" dirty="0"/>
              <a:t>two</a:t>
            </a:r>
          </a:p>
          <a:p>
            <a:pPr lvl="1"/>
            <a:r>
              <a:rPr lang="en-US" i="1" dirty="0"/>
              <a:t>lube oil </a:t>
            </a:r>
            <a:r>
              <a:rPr lang="en-US" dirty="0"/>
              <a:t>vs. </a:t>
            </a:r>
            <a:r>
              <a:rPr lang="en-US" i="1" dirty="0"/>
              <a:t>loo boil</a:t>
            </a:r>
          </a:p>
          <a:p>
            <a:pPr lvl="1"/>
            <a:r>
              <a:rPr lang="en-US" i="1" dirty="0"/>
              <a:t>turbine </a:t>
            </a:r>
            <a:r>
              <a:rPr lang="en-US" dirty="0"/>
              <a:t>vs. </a:t>
            </a:r>
            <a:r>
              <a:rPr lang="en-US" i="1" dirty="0"/>
              <a:t>turban</a:t>
            </a:r>
          </a:p>
          <a:p>
            <a:pPr lvl="1"/>
            <a:r>
              <a:rPr lang="en-US" dirty="0"/>
              <a:t>…</a:t>
            </a:r>
          </a:p>
          <a:p>
            <a:r>
              <a:rPr lang="en-US" dirty="0"/>
              <a:t>Adding alternatives to standard spellings improved accuracy</a:t>
            </a:r>
          </a:p>
        </p:txBody>
      </p:sp>
    </p:spTree>
    <p:extLst>
      <p:ext uri="{BB962C8B-B14F-4D97-AF65-F5344CB8AC3E}">
        <p14:creationId xmlns:p14="http://schemas.microsoft.com/office/powerpoint/2010/main" val="3568845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B297ED-87BB-96A1-3E7C-0D552F8488BB}"/>
              </a:ext>
            </a:extLst>
          </p:cNvPr>
          <p:cNvSpPr>
            <a:spLocks noGrp="1"/>
          </p:cNvSpPr>
          <p:nvPr>
            <p:ph type="sldNum" sz="quarter" idx="10"/>
          </p:nvPr>
        </p:nvSpPr>
        <p:spPr/>
        <p:txBody>
          <a:bodyPr/>
          <a:lstStyle/>
          <a:p>
            <a:pPr>
              <a:defRPr/>
            </a:pPr>
            <a:fld id="{D68E8870-17DE-45C4-A8DD-7644B2422933}" type="slidenum">
              <a:rPr lang="en-US" smtClean="0"/>
              <a:pPr>
                <a:defRPr/>
              </a:pPr>
              <a:t>16</a:t>
            </a:fld>
            <a:endParaRPr lang="en-US" dirty="0"/>
          </a:p>
        </p:txBody>
      </p:sp>
      <p:sp>
        <p:nvSpPr>
          <p:cNvPr id="3" name="Title 2">
            <a:extLst>
              <a:ext uri="{FF2B5EF4-FFF2-40B4-BE49-F238E27FC236}">
                <a16:creationId xmlns:a16="http://schemas.microsoft.com/office/drawing/2014/main" id="{6B7A2983-9766-06D9-E928-AB243259C712}"/>
              </a:ext>
            </a:extLst>
          </p:cNvPr>
          <p:cNvSpPr>
            <a:spLocks noGrp="1"/>
          </p:cNvSpPr>
          <p:nvPr>
            <p:ph type="title"/>
          </p:nvPr>
        </p:nvSpPr>
        <p:spPr/>
        <p:txBody>
          <a:bodyPr/>
          <a:lstStyle/>
          <a:p>
            <a:r>
              <a:rPr lang="en-US" dirty="0"/>
              <a:t>Hyperparameter Tuning</a:t>
            </a:r>
          </a:p>
        </p:txBody>
      </p:sp>
      <p:sp>
        <p:nvSpPr>
          <p:cNvPr id="4" name="Content Placeholder 3">
            <a:extLst>
              <a:ext uri="{FF2B5EF4-FFF2-40B4-BE49-F238E27FC236}">
                <a16:creationId xmlns:a16="http://schemas.microsoft.com/office/drawing/2014/main" id="{7E4A7026-76AD-2DA0-B730-AEEB6BF8C123}"/>
              </a:ext>
            </a:extLst>
          </p:cNvPr>
          <p:cNvSpPr>
            <a:spLocks noGrp="1"/>
          </p:cNvSpPr>
          <p:nvPr>
            <p:ph sz="quarter" idx="11"/>
          </p:nvPr>
        </p:nvSpPr>
        <p:spPr/>
        <p:txBody>
          <a:bodyPr/>
          <a:lstStyle/>
          <a:p>
            <a:r>
              <a:rPr lang="en-US" dirty="0"/>
              <a:t>Hyperparameter definition:</a:t>
            </a:r>
          </a:p>
          <a:p>
            <a:pPr lvl="1"/>
            <a:r>
              <a:rPr lang="en-US" dirty="0"/>
              <a:t>A configuration variable used by a machine learning model</a:t>
            </a:r>
          </a:p>
          <a:p>
            <a:r>
              <a:rPr lang="en-US" dirty="0"/>
              <a:t>ASR engine has two hyperparameters of interest: Alpha and Beta</a:t>
            </a:r>
          </a:p>
          <a:p>
            <a:pPr lvl="1"/>
            <a:r>
              <a:rPr lang="en-US" dirty="0"/>
              <a:t>Alpha controls weighting the acoustic model vs. the language model</a:t>
            </a:r>
          </a:p>
          <a:p>
            <a:pPr lvl="1"/>
            <a:r>
              <a:rPr lang="en-US" dirty="0"/>
              <a:t>Beta provides a conciseness weighting</a:t>
            </a:r>
          </a:p>
          <a:p>
            <a:r>
              <a:rPr lang="en-US" dirty="0"/>
              <a:t>Alpha and Beta were tuned to achieve maximum accuracy on both correct and incorrect recordings</a:t>
            </a:r>
          </a:p>
        </p:txBody>
      </p:sp>
    </p:spTree>
    <p:extLst>
      <p:ext uri="{BB962C8B-B14F-4D97-AF65-F5344CB8AC3E}">
        <p14:creationId xmlns:p14="http://schemas.microsoft.com/office/powerpoint/2010/main" val="1154240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4CB7BD-6FB5-7682-1389-E319BD6701BD}"/>
              </a:ext>
            </a:extLst>
          </p:cNvPr>
          <p:cNvSpPr>
            <a:spLocks noGrp="1"/>
          </p:cNvSpPr>
          <p:nvPr>
            <p:ph type="sldNum" sz="quarter" idx="10"/>
          </p:nvPr>
        </p:nvSpPr>
        <p:spPr/>
        <p:txBody>
          <a:bodyPr/>
          <a:lstStyle/>
          <a:p>
            <a:pPr>
              <a:defRPr/>
            </a:pPr>
            <a:fld id="{D68E8870-17DE-45C4-A8DD-7644B2422933}" type="slidenum">
              <a:rPr lang="en-US" smtClean="0"/>
              <a:pPr>
                <a:defRPr/>
              </a:pPr>
              <a:t>17</a:t>
            </a:fld>
            <a:endParaRPr lang="en-US" dirty="0"/>
          </a:p>
        </p:txBody>
      </p:sp>
      <p:sp>
        <p:nvSpPr>
          <p:cNvPr id="3" name="Title 2">
            <a:extLst>
              <a:ext uri="{FF2B5EF4-FFF2-40B4-BE49-F238E27FC236}">
                <a16:creationId xmlns:a16="http://schemas.microsoft.com/office/drawing/2014/main" id="{9D511B3A-123B-24A7-ABA9-566BC03C5F83}"/>
              </a:ext>
            </a:extLst>
          </p:cNvPr>
          <p:cNvSpPr>
            <a:spLocks noGrp="1"/>
          </p:cNvSpPr>
          <p:nvPr>
            <p:ph type="title"/>
          </p:nvPr>
        </p:nvSpPr>
        <p:spPr/>
        <p:txBody>
          <a:bodyPr/>
          <a:lstStyle/>
          <a:p>
            <a:r>
              <a:rPr lang="en-US" dirty="0"/>
              <a:t>Results</a:t>
            </a:r>
          </a:p>
        </p:txBody>
      </p:sp>
      <p:sp>
        <p:nvSpPr>
          <p:cNvPr id="4" name="Content Placeholder 3">
            <a:extLst>
              <a:ext uri="{FF2B5EF4-FFF2-40B4-BE49-F238E27FC236}">
                <a16:creationId xmlns:a16="http://schemas.microsoft.com/office/drawing/2014/main" id="{F48B1D8E-E3BA-B2D9-3567-BFAD876E9DDB}"/>
              </a:ext>
            </a:extLst>
          </p:cNvPr>
          <p:cNvSpPr>
            <a:spLocks noGrp="1"/>
          </p:cNvSpPr>
          <p:nvPr>
            <p:ph sz="quarter" idx="11"/>
          </p:nvPr>
        </p:nvSpPr>
        <p:spPr/>
        <p:txBody>
          <a:bodyPr/>
          <a:lstStyle/>
          <a:p>
            <a:r>
              <a:rPr lang="en-US" dirty="0"/>
              <a:t>Baseline Intent Model 1:</a:t>
            </a:r>
          </a:p>
          <a:p>
            <a:pPr lvl="1"/>
            <a:r>
              <a:rPr lang="en-US" dirty="0"/>
              <a:t>No alternative pronunciations or spellings</a:t>
            </a:r>
          </a:p>
          <a:p>
            <a:r>
              <a:rPr lang="en-US" dirty="0"/>
              <a:t>Baseline Intent Model 2:</a:t>
            </a:r>
          </a:p>
          <a:p>
            <a:pPr lvl="1"/>
            <a:r>
              <a:rPr lang="en-US" dirty="0"/>
              <a:t>One alternative spelling: allow </a:t>
            </a:r>
            <a:r>
              <a:rPr lang="en-US" i="1" dirty="0" err="1"/>
              <a:t>i</a:t>
            </a:r>
            <a:r>
              <a:rPr lang="en-US" i="1" dirty="0"/>
              <a:t> </a:t>
            </a:r>
            <a:r>
              <a:rPr lang="en-US" dirty="0"/>
              <a:t>in place of </a:t>
            </a:r>
            <a:r>
              <a:rPr lang="en-US" i="1" dirty="0"/>
              <a:t>aye</a:t>
            </a:r>
          </a:p>
          <a:p>
            <a:r>
              <a:rPr lang="en-US" dirty="0"/>
              <a:t>Final Intent Model:</a:t>
            </a:r>
          </a:p>
          <a:p>
            <a:pPr lvl="1"/>
            <a:r>
              <a:rPr lang="en-US" dirty="0"/>
              <a:t>All alternative pronunciations and spellings</a:t>
            </a:r>
          </a:p>
        </p:txBody>
      </p:sp>
    </p:spTree>
    <p:extLst>
      <p:ext uri="{BB962C8B-B14F-4D97-AF65-F5344CB8AC3E}">
        <p14:creationId xmlns:p14="http://schemas.microsoft.com/office/powerpoint/2010/main" val="1593629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E2A247-4A14-C5B8-C10E-ABF75CA9BD3D}"/>
              </a:ext>
            </a:extLst>
          </p:cNvPr>
          <p:cNvSpPr>
            <a:spLocks noGrp="1"/>
          </p:cNvSpPr>
          <p:nvPr>
            <p:ph type="sldNum" sz="quarter" idx="10"/>
          </p:nvPr>
        </p:nvSpPr>
        <p:spPr/>
        <p:txBody>
          <a:bodyPr/>
          <a:lstStyle/>
          <a:p>
            <a:pPr>
              <a:defRPr/>
            </a:pPr>
            <a:fld id="{D68E8870-17DE-45C4-A8DD-7644B2422933}" type="slidenum">
              <a:rPr lang="en-US" smtClean="0"/>
              <a:pPr>
                <a:defRPr/>
              </a:pPr>
              <a:t>18</a:t>
            </a:fld>
            <a:endParaRPr lang="en-US" dirty="0"/>
          </a:p>
        </p:txBody>
      </p:sp>
      <p:sp>
        <p:nvSpPr>
          <p:cNvPr id="3" name="Title 2">
            <a:extLst>
              <a:ext uri="{FF2B5EF4-FFF2-40B4-BE49-F238E27FC236}">
                <a16:creationId xmlns:a16="http://schemas.microsoft.com/office/drawing/2014/main" id="{484F40EE-0EE5-E44D-0553-8D6FDAAF8356}"/>
              </a:ext>
            </a:extLst>
          </p:cNvPr>
          <p:cNvSpPr>
            <a:spLocks noGrp="1"/>
          </p:cNvSpPr>
          <p:nvPr>
            <p:ph type="title"/>
          </p:nvPr>
        </p:nvSpPr>
        <p:spPr/>
        <p:txBody>
          <a:bodyPr/>
          <a:lstStyle/>
          <a:p>
            <a:r>
              <a:rPr lang="en-US" dirty="0"/>
              <a:t>Verbatim Results</a:t>
            </a:r>
          </a:p>
        </p:txBody>
      </p:sp>
      <p:sp>
        <p:nvSpPr>
          <p:cNvPr id="4" name="Content Placeholder 3">
            <a:extLst>
              <a:ext uri="{FF2B5EF4-FFF2-40B4-BE49-F238E27FC236}">
                <a16:creationId xmlns:a16="http://schemas.microsoft.com/office/drawing/2014/main" id="{2FD4F74B-EDC3-7378-99C7-E0A2DEB9F551}"/>
              </a:ext>
            </a:extLst>
          </p:cNvPr>
          <p:cNvSpPr>
            <a:spLocks noGrp="1"/>
          </p:cNvSpPr>
          <p:nvPr>
            <p:ph sz="quarter" idx="11"/>
          </p:nvPr>
        </p:nvSpPr>
        <p:spPr>
          <a:xfrm>
            <a:off x="480132" y="1046715"/>
            <a:ext cx="11250613" cy="553485"/>
          </a:xfrm>
        </p:spPr>
        <p:txBody>
          <a:bodyPr/>
          <a:lstStyle/>
          <a:p>
            <a:r>
              <a:rPr lang="en-US" sz="2400" dirty="0"/>
              <a:t>Results on </a:t>
            </a:r>
            <a:r>
              <a:rPr lang="en-US" sz="2400" b="1" dirty="0"/>
              <a:t>verbatim correct </a:t>
            </a:r>
            <a:r>
              <a:rPr lang="en-US" sz="2400" dirty="0"/>
              <a:t>recordings</a:t>
            </a:r>
          </a:p>
          <a:p>
            <a:endParaRPr lang="en-US" sz="2400" dirty="0"/>
          </a:p>
        </p:txBody>
      </p:sp>
      <p:graphicFrame>
        <p:nvGraphicFramePr>
          <p:cNvPr id="5" name="Table 4">
            <a:extLst>
              <a:ext uri="{FF2B5EF4-FFF2-40B4-BE49-F238E27FC236}">
                <a16:creationId xmlns:a16="http://schemas.microsoft.com/office/drawing/2014/main" id="{D3809EBF-2B28-877B-3AC1-50EC54CAEB50}"/>
              </a:ext>
            </a:extLst>
          </p:cNvPr>
          <p:cNvGraphicFramePr>
            <a:graphicFrameLocks noGrp="1"/>
          </p:cNvGraphicFramePr>
          <p:nvPr>
            <p:extLst>
              <p:ext uri="{D42A27DB-BD31-4B8C-83A1-F6EECF244321}">
                <p14:modId xmlns:p14="http://schemas.microsoft.com/office/powerpoint/2010/main" val="336083863"/>
              </p:ext>
            </p:extLst>
          </p:nvPr>
        </p:nvGraphicFramePr>
        <p:xfrm>
          <a:off x="1040482" y="1600200"/>
          <a:ext cx="5117947" cy="1584960"/>
        </p:xfrm>
        <a:graphic>
          <a:graphicData uri="http://schemas.openxmlformats.org/drawingml/2006/table">
            <a:tbl>
              <a:tblPr firstRow="1" bandRow="1">
                <a:tableStyleId>{5C22544A-7EE6-4342-B048-85BDC9FD1C3A}</a:tableStyleId>
              </a:tblPr>
              <a:tblGrid>
                <a:gridCol w="2242545">
                  <a:extLst>
                    <a:ext uri="{9D8B030D-6E8A-4147-A177-3AD203B41FA5}">
                      <a16:colId xmlns:a16="http://schemas.microsoft.com/office/drawing/2014/main" val="3565943558"/>
                    </a:ext>
                  </a:extLst>
                </a:gridCol>
                <a:gridCol w="2875402">
                  <a:extLst>
                    <a:ext uri="{9D8B030D-6E8A-4147-A177-3AD203B41FA5}">
                      <a16:colId xmlns:a16="http://schemas.microsoft.com/office/drawing/2014/main" val="4279891177"/>
                    </a:ext>
                  </a:extLst>
                </a:gridCol>
              </a:tblGrid>
              <a:tr h="370840">
                <a:tc>
                  <a:txBody>
                    <a:bodyPr/>
                    <a:lstStyle/>
                    <a:p>
                      <a:r>
                        <a:rPr lang="en-US" sz="2000" dirty="0">
                          <a:solidFill>
                            <a:schemeClr val="tx1"/>
                          </a:solidFill>
                        </a:rPr>
                        <a:t>Intent model</a:t>
                      </a:r>
                    </a:p>
                  </a:txBody>
                  <a:tcPr/>
                </a:tc>
                <a:tc>
                  <a:txBody>
                    <a:bodyPr/>
                    <a:lstStyle/>
                    <a:p>
                      <a:r>
                        <a:rPr lang="en-US" sz="2000" dirty="0">
                          <a:solidFill>
                            <a:schemeClr val="tx1"/>
                          </a:solidFill>
                        </a:rPr>
                        <a:t>Accuracy</a:t>
                      </a:r>
                    </a:p>
                  </a:txBody>
                  <a:tcPr/>
                </a:tc>
                <a:extLst>
                  <a:ext uri="{0D108BD9-81ED-4DB2-BD59-A6C34878D82A}">
                    <a16:rowId xmlns:a16="http://schemas.microsoft.com/office/drawing/2014/main" val="3109965336"/>
                  </a:ext>
                </a:extLst>
              </a:tr>
              <a:tr h="370840">
                <a:tc>
                  <a:txBody>
                    <a:bodyPr/>
                    <a:lstStyle/>
                    <a:p>
                      <a:r>
                        <a:rPr lang="en-US" sz="2000" dirty="0"/>
                        <a:t>Baseline 1</a:t>
                      </a:r>
                    </a:p>
                  </a:txBody>
                  <a:tcPr/>
                </a:tc>
                <a:tc>
                  <a:txBody>
                    <a:bodyPr/>
                    <a:lstStyle/>
                    <a:p>
                      <a:r>
                        <a:rPr lang="en-US" sz="2000" dirty="0"/>
                        <a:t>51.42%</a:t>
                      </a:r>
                    </a:p>
                  </a:txBody>
                  <a:tcPr/>
                </a:tc>
                <a:extLst>
                  <a:ext uri="{0D108BD9-81ED-4DB2-BD59-A6C34878D82A}">
                    <a16:rowId xmlns:a16="http://schemas.microsoft.com/office/drawing/2014/main" val="2931998644"/>
                  </a:ext>
                </a:extLst>
              </a:tr>
              <a:tr h="370840">
                <a:tc>
                  <a:txBody>
                    <a:bodyPr/>
                    <a:lstStyle/>
                    <a:p>
                      <a:r>
                        <a:rPr lang="en-US" sz="2000" dirty="0"/>
                        <a:t>Baseline 2</a:t>
                      </a:r>
                    </a:p>
                  </a:txBody>
                  <a:tcPr/>
                </a:tc>
                <a:tc>
                  <a:txBody>
                    <a:bodyPr/>
                    <a:lstStyle/>
                    <a:p>
                      <a:r>
                        <a:rPr lang="en-US" sz="2000" dirty="0"/>
                        <a:t>90.00%</a:t>
                      </a:r>
                    </a:p>
                  </a:txBody>
                  <a:tcPr/>
                </a:tc>
                <a:extLst>
                  <a:ext uri="{0D108BD9-81ED-4DB2-BD59-A6C34878D82A}">
                    <a16:rowId xmlns:a16="http://schemas.microsoft.com/office/drawing/2014/main" val="579408473"/>
                  </a:ext>
                </a:extLst>
              </a:tr>
              <a:tr h="370840">
                <a:tc>
                  <a:txBody>
                    <a:bodyPr/>
                    <a:lstStyle/>
                    <a:p>
                      <a:r>
                        <a:rPr lang="en-US" sz="2000" dirty="0"/>
                        <a:t>Final model</a:t>
                      </a:r>
                    </a:p>
                  </a:txBody>
                  <a:tcPr/>
                </a:tc>
                <a:tc>
                  <a:txBody>
                    <a:bodyPr/>
                    <a:lstStyle/>
                    <a:p>
                      <a:r>
                        <a:rPr lang="en-US" sz="2000" dirty="0"/>
                        <a:t>97.49%</a:t>
                      </a:r>
                    </a:p>
                  </a:txBody>
                  <a:tcPr/>
                </a:tc>
                <a:extLst>
                  <a:ext uri="{0D108BD9-81ED-4DB2-BD59-A6C34878D82A}">
                    <a16:rowId xmlns:a16="http://schemas.microsoft.com/office/drawing/2014/main" val="1402335570"/>
                  </a:ext>
                </a:extLst>
              </a:tr>
            </a:tbl>
          </a:graphicData>
        </a:graphic>
      </p:graphicFrame>
      <p:sp>
        <p:nvSpPr>
          <p:cNvPr id="6" name="Content Placeholder 3">
            <a:extLst>
              <a:ext uri="{FF2B5EF4-FFF2-40B4-BE49-F238E27FC236}">
                <a16:creationId xmlns:a16="http://schemas.microsoft.com/office/drawing/2014/main" id="{7B470D1C-DD81-79F3-6F85-893623A76195}"/>
              </a:ext>
            </a:extLst>
          </p:cNvPr>
          <p:cNvSpPr txBox="1">
            <a:spLocks/>
          </p:cNvSpPr>
          <p:nvPr/>
        </p:nvSpPr>
        <p:spPr bwMode="auto">
          <a:xfrm>
            <a:off x="480132" y="3429000"/>
            <a:ext cx="11250613" cy="55348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57189" indent="-457189" algn="l" rtl="0" eaLnBrk="1" fontAlgn="base" hangingPunct="1">
              <a:spcBef>
                <a:spcPct val="20000"/>
              </a:spcBef>
              <a:spcAft>
                <a:spcPct val="0"/>
              </a:spcAft>
              <a:buClr>
                <a:schemeClr val="tx1"/>
              </a:buClr>
              <a:buSzPct val="75000"/>
              <a:buFont typeface="Wingdings" charset="2"/>
              <a:buChar char="Ø"/>
              <a:defRPr sz="2800">
                <a:solidFill>
                  <a:schemeClr val="tx1"/>
                </a:solidFill>
                <a:latin typeface="Arial Narrow" charset="0"/>
                <a:ea typeface="Arial Narrow" charset="0"/>
                <a:cs typeface="Arial Narrow" charset="0"/>
              </a:defRPr>
            </a:lvl1pPr>
            <a:lvl2pPr marL="990575" indent="-380990" algn="l" rtl="0" eaLnBrk="1" fontAlgn="base" hangingPunct="1">
              <a:spcBef>
                <a:spcPct val="20000"/>
              </a:spcBef>
              <a:spcAft>
                <a:spcPct val="0"/>
              </a:spcAft>
              <a:buClr>
                <a:schemeClr val="tx1"/>
              </a:buClr>
              <a:buSzPct val="75000"/>
              <a:buFont typeface="Wingdings" pitchFamily="2" charset="2"/>
              <a:buChar char="n"/>
              <a:defRPr sz="2400">
                <a:solidFill>
                  <a:schemeClr val="tx1"/>
                </a:solidFill>
                <a:latin typeface="Arial Narrow" charset="0"/>
                <a:ea typeface="Arial Narrow" charset="0"/>
                <a:cs typeface="Arial Narrow" charset="0"/>
              </a:defRPr>
            </a:lvl2pPr>
            <a:lvl3pPr marL="1523962" indent="-304792" algn="l" rtl="0" eaLnBrk="1" fontAlgn="base" hangingPunct="1">
              <a:spcBef>
                <a:spcPct val="20000"/>
              </a:spcBef>
              <a:spcAft>
                <a:spcPct val="0"/>
              </a:spcAft>
              <a:buClr>
                <a:schemeClr val="tx1"/>
              </a:buClr>
              <a:buSzPct val="50000"/>
              <a:buFont typeface="Wingdings" charset="2"/>
              <a:buChar char="v"/>
              <a:defRPr sz="2000">
                <a:solidFill>
                  <a:schemeClr val="tx1"/>
                </a:solidFill>
                <a:latin typeface="Arial Narrow" charset="0"/>
                <a:ea typeface="Arial Narrow" charset="0"/>
                <a:cs typeface="Arial Narrow" charset="0"/>
              </a:defRPr>
            </a:lvl3pPr>
            <a:lvl4pPr marL="2133547" indent="-304792" algn="l" rtl="0" eaLnBrk="1" fontAlgn="base" hangingPunct="1">
              <a:spcBef>
                <a:spcPct val="20000"/>
              </a:spcBef>
              <a:spcAft>
                <a:spcPct val="0"/>
              </a:spcAft>
              <a:buClr>
                <a:schemeClr val="accent2"/>
              </a:buClr>
              <a:buSzPct val="55000"/>
              <a:buFont typeface="Wingdings" pitchFamily="2" charset="2"/>
              <a:buChar char="n"/>
              <a:defRPr sz="2667">
                <a:solidFill>
                  <a:schemeClr val="tx1"/>
                </a:solidFill>
                <a:latin typeface="+mn-lt"/>
              </a:defRPr>
            </a:lvl4pPr>
            <a:lvl5pPr marL="274313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5pPr>
            <a:lvl6pPr marL="335271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6pPr>
            <a:lvl7pPr marL="396230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7pPr>
            <a:lvl8pPr marL="457188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8pPr>
            <a:lvl9pPr marL="5181470"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9pPr>
          </a:lstStyle>
          <a:p>
            <a:r>
              <a:rPr lang="en-US" sz="2400" kern="0" dirty="0"/>
              <a:t>Results on </a:t>
            </a:r>
            <a:r>
              <a:rPr lang="en-US" sz="2400" b="1" kern="0" dirty="0"/>
              <a:t>verbatim incorrect </a:t>
            </a:r>
            <a:r>
              <a:rPr lang="en-US" sz="2400" kern="0" dirty="0"/>
              <a:t>recordings</a:t>
            </a:r>
          </a:p>
          <a:p>
            <a:endParaRPr lang="en-US" sz="2400" kern="0" dirty="0"/>
          </a:p>
        </p:txBody>
      </p:sp>
      <p:graphicFrame>
        <p:nvGraphicFramePr>
          <p:cNvPr id="7" name="Table 6">
            <a:extLst>
              <a:ext uri="{FF2B5EF4-FFF2-40B4-BE49-F238E27FC236}">
                <a16:creationId xmlns:a16="http://schemas.microsoft.com/office/drawing/2014/main" id="{FC14BB3E-CF66-865F-BBE9-42CB07F2E307}"/>
              </a:ext>
            </a:extLst>
          </p:cNvPr>
          <p:cNvGraphicFramePr>
            <a:graphicFrameLocks noGrp="1"/>
          </p:cNvGraphicFramePr>
          <p:nvPr>
            <p:extLst>
              <p:ext uri="{D42A27DB-BD31-4B8C-83A1-F6EECF244321}">
                <p14:modId xmlns:p14="http://schemas.microsoft.com/office/powerpoint/2010/main" val="214195350"/>
              </p:ext>
            </p:extLst>
          </p:nvPr>
        </p:nvGraphicFramePr>
        <p:xfrm>
          <a:off x="1040482" y="3982485"/>
          <a:ext cx="5117947" cy="1584960"/>
        </p:xfrm>
        <a:graphic>
          <a:graphicData uri="http://schemas.openxmlformats.org/drawingml/2006/table">
            <a:tbl>
              <a:tblPr firstRow="1" bandRow="1">
                <a:tableStyleId>{5C22544A-7EE6-4342-B048-85BDC9FD1C3A}</a:tableStyleId>
              </a:tblPr>
              <a:tblGrid>
                <a:gridCol w="2242545">
                  <a:extLst>
                    <a:ext uri="{9D8B030D-6E8A-4147-A177-3AD203B41FA5}">
                      <a16:colId xmlns:a16="http://schemas.microsoft.com/office/drawing/2014/main" val="3565943558"/>
                    </a:ext>
                  </a:extLst>
                </a:gridCol>
                <a:gridCol w="2875402">
                  <a:extLst>
                    <a:ext uri="{9D8B030D-6E8A-4147-A177-3AD203B41FA5}">
                      <a16:colId xmlns:a16="http://schemas.microsoft.com/office/drawing/2014/main" val="4279891177"/>
                    </a:ext>
                  </a:extLst>
                </a:gridCol>
              </a:tblGrid>
              <a:tr h="370840">
                <a:tc>
                  <a:txBody>
                    <a:bodyPr/>
                    <a:lstStyle/>
                    <a:p>
                      <a:r>
                        <a:rPr lang="en-US" sz="2000" dirty="0">
                          <a:solidFill>
                            <a:schemeClr val="tx1"/>
                          </a:solidFill>
                        </a:rPr>
                        <a:t>Intent model</a:t>
                      </a:r>
                    </a:p>
                  </a:txBody>
                  <a:tcPr/>
                </a:tc>
                <a:tc>
                  <a:txBody>
                    <a:bodyPr/>
                    <a:lstStyle/>
                    <a:p>
                      <a:r>
                        <a:rPr lang="en-US" sz="2000" dirty="0">
                          <a:solidFill>
                            <a:schemeClr val="tx1"/>
                          </a:solidFill>
                        </a:rPr>
                        <a:t>Accuracy</a:t>
                      </a:r>
                    </a:p>
                  </a:txBody>
                  <a:tcPr/>
                </a:tc>
                <a:extLst>
                  <a:ext uri="{0D108BD9-81ED-4DB2-BD59-A6C34878D82A}">
                    <a16:rowId xmlns:a16="http://schemas.microsoft.com/office/drawing/2014/main" val="3109965336"/>
                  </a:ext>
                </a:extLst>
              </a:tr>
              <a:tr h="370840">
                <a:tc>
                  <a:txBody>
                    <a:bodyPr/>
                    <a:lstStyle/>
                    <a:p>
                      <a:r>
                        <a:rPr lang="en-US" sz="2000" dirty="0"/>
                        <a:t>Baseline 1</a:t>
                      </a:r>
                    </a:p>
                  </a:txBody>
                  <a:tcPr/>
                </a:tc>
                <a:tc>
                  <a:txBody>
                    <a:bodyPr/>
                    <a:lstStyle/>
                    <a:p>
                      <a:r>
                        <a:rPr lang="en-US" sz="2000" dirty="0"/>
                        <a:t>99.45%</a:t>
                      </a:r>
                    </a:p>
                  </a:txBody>
                  <a:tcPr/>
                </a:tc>
                <a:extLst>
                  <a:ext uri="{0D108BD9-81ED-4DB2-BD59-A6C34878D82A}">
                    <a16:rowId xmlns:a16="http://schemas.microsoft.com/office/drawing/2014/main" val="2931998644"/>
                  </a:ext>
                </a:extLst>
              </a:tr>
              <a:tr h="370840">
                <a:tc>
                  <a:txBody>
                    <a:bodyPr/>
                    <a:lstStyle/>
                    <a:p>
                      <a:r>
                        <a:rPr lang="en-US" sz="2000" dirty="0"/>
                        <a:t>Baseline 2</a:t>
                      </a:r>
                    </a:p>
                  </a:txBody>
                  <a:tcPr/>
                </a:tc>
                <a:tc>
                  <a:txBody>
                    <a:bodyPr/>
                    <a:lstStyle/>
                    <a:p>
                      <a:r>
                        <a:rPr lang="en-US" sz="2000" dirty="0"/>
                        <a:t>98.30%</a:t>
                      </a:r>
                    </a:p>
                  </a:txBody>
                  <a:tcPr/>
                </a:tc>
                <a:extLst>
                  <a:ext uri="{0D108BD9-81ED-4DB2-BD59-A6C34878D82A}">
                    <a16:rowId xmlns:a16="http://schemas.microsoft.com/office/drawing/2014/main" val="579408473"/>
                  </a:ext>
                </a:extLst>
              </a:tr>
              <a:tr h="370840">
                <a:tc>
                  <a:txBody>
                    <a:bodyPr/>
                    <a:lstStyle/>
                    <a:p>
                      <a:r>
                        <a:rPr lang="en-US" sz="2000" dirty="0"/>
                        <a:t>Final model</a:t>
                      </a:r>
                    </a:p>
                  </a:txBody>
                  <a:tcPr/>
                </a:tc>
                <a:tc>
                  <a:txBody>
                    <a:bodyPr/>
                    <a:lstStyle/>
                    <a:p>
                      <a:r>
                        <a:rPr lang="en-US" sz="2000" dirty="0"/>
                        <a:t>97.51%</a:t>
                      </a:r>
                    </a:p>
                  </a:txBody>
                  <a:tcPr/>
                </a:tc>
                <a:extLst>
                  <a:ext uri="{0D108BD9-81ED-4DB2-BD59-A6C34878D82A}">
                    <a16:rowId xmlns:a16="http://schemas.microsoft.com/office/drawing/2014/main" val="1402335570"/>
                  </a:ext>
                </a:extLst>
              </a:tr>
            </a:tbl>
          </a:graphicData>
        </a:graphic>
      </p:graphicFrame>
    </p:spTree>
    <p:extLst>
      <p:ext uri="{BB962C8B-B14F-4D97-AF65-F5344CB8AC3E}">
        <p14:creationId xmlns:p14="http://schemas.microsoft.com/office/powerpoint/2010/main" val="136869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F3C1E9-C248-6635-79BA-B534813DDF35}"/>
              </a:ext>
            </a:extLst>
          </p:cNvPr>
          <p:cNvSpPr>
            <a:spLocks noGrp="1"/>
          </p:cNvSpPr>
          <p:nvPr>
            <p:ph type="title"/>
          </p:nvPr>
        </p:nvSpPr>
        <p:spPr/>
        <p:txBody>
          <a:bodyPr/>
          <a:lstStyle/>
          <a:p>
            <a:r>
              <a:rPr lang="en-US" dirty="0"/>
              <a:t>Non-Verbatim Results</a:t>
            </a:r>
          </a:p>
        </p:txBody>
      </p:sp>
      <p:sp>
        <p:nvSpPr>
          <p:cNvPr id="2" name="Slide Number Placeholder 1">
            <a:extLst>
              <a:ext uri="{FF2B5EF4-FFF2-40B4-BE49-F238E27FC236}">
                <a16:creationId xmlns:a16="http://schemas.microsoft.com/office/drawing/2014/main" id="{5AE0C6BE-0740-1286-648A-6B872182027B}"/>
              </a:ext>
            </a:extLst>
          </p:cNvPr>
          <p:cNvSpPr>
            <a:spLocks noGrp="1"/>
          </p:cNvSpPr>
          <p:nvPr>
            <p:ph type="sldNum" sz="quarter" idx="10"/>
          </p:nvPr>
        </p:nvSpPr>
        <p:spPr/>
        <p:txBody>
          <a:bodyPr/>
          <a:lstStyle/>
          <a:p>
            <a:pPr>
              <a:defRPr/>
            </a:pPr>
            <a:fld id="{D68E8870-17DE-45C4-A8DD-7644B2422933}" type="slidenum">
              <a:rPr lang="en-US" smtClean="0"/>
              <a:pPr>
                <a:defRPr/>
              </a:pPr>
              <a:t>19</a:t>
            </a:fld>
            <a:endParaRPr lang="en-US" dirty="0"/>
          </a:p>
        </p:txBody>
      </p:sp>
      <p:sp>
        <p:nvSpPr>
          <p:cNvPr id="6" name="Picture Placeholder 5">
            <a:extLst>
              <a:ext uri="{FF2B5EF4-FFF2-40B4-BE49-F238E27FC236}">
                <a16:creationId xmlns:a16="http://schemas.microsoft.com/office/drawing/2014/main" id="{A0B39750-253A-4519-F041-BCBB365615CD}"/>
              </a:ext>
            </a:extLst>
          </p:cNvPr>
          <p:cNvSpPr>
            <a:spLocks noGrp="1"/>
          </p:cNvSpPr>
          <p:nvPr>
            <p:ph type="pic" sz="quarter" idx="11"/>
          </p:nvPr>
        </p:nvSpPr>
        <p:spPr/>
        <p:txBody>
          <a:bodyPr/>
          <a:lstStyle/>
          <a:p>
            <a:r>
              <a:rPr lang="en-US" sz="2400" dirty="0"/>
              <a:t>Results on </a:t>
            </a:r>
            <a:r>
              <a:rPr lang="en-US" sz="2400" b="1" dirty="0"/>
              <a:t>non-verbatim correct (randomized)</a:t>
            </a:r>
            <a:r>
              <a:rPr lang="en-US" sz="2400" dirty="0"/>
              <a:t> recordings</a:t>
            </a:r>
          </a:p>
        </p:txBody>
      </p:sp>
      <p:sp>
        <p:nvSpPr>
          <p:cNvPr id="4" name="Content Placeholder 3">
            <a:extLst>
              <a:ext uri="{FF2B5EF4-FFF2-40B4-BE49-F238E27FC236}">
                <a16:creationId xmlns:a16="http://schemas.microsoft.com/office/drawing/2014/main" id="{3B6E6004-A01E-C686-5986-444CD97B84D6}"/>
              </a:ext>
            </a:extLst>
          </p:cNvPr>
          <p:cNvSpPr>
            <a:spLocks noGrp="1"/>
          </p:cNvSpPr>
          <p:nvPr>
            <p:ph type="body" sz="quarter" idx="12"/>
          </p:nvPr>
        </p:nvSpPr>
        <p:spPr>
          <a:xfrm>
            <a:off x="410817" y="990774"/>
            <a:ext cx="5446091" cy="910357"/>
          </a:xfrm>
        </p:spPr>
        <p:txBody>
          <a:bodyPr/>
          <a:lstStyle/>
          <a:p>
            <a:r>
              <a:rPr lang="en-US" sz="2400" dirty="0"/>
              <a:t>Results on </a:t>
            </a:r>
            <a:r>
              <a:rPr lang="en-US" sz="2400" b="1" dirty="0"/>
              <a:t>non-verbatim correct (expected comms) </a:t>
            </a:r>
            <a:r>
              <a:rPr lang="en-US" sz="2400" dirty="0"/>
              <a:t>recordings</a:t>
            </a:r>
          </a:p>
        </p:txBody>
      </p:sp>
      <p:graphicFrame>
        <p:nvGraphicFramePr>
          <p:cNvPr id="7" name="Table 6">
            <a:extLst>
              <a:ext uri="{FF2B5EF4-FFF2-40B4-BE49-F238E27FC236}">
                <a16:creationId xmlns:a16="http://schemas.microsoft.com/office/drawing/2014/main" id="{78613BF8-D6F8-B525-661A-E87BBE1E25EF}"/>
              </a:ext>
            </a:extLst>
          </p:cNvPr>
          <p:cNvGraphicFramePr>
            <a:graphicFrameLocks noGrp="1"/>
          </p:cNvGraphicFramePr>
          <p:nvPr>
            <p:extLst>
              <p:ext uri="{D42A27DB-BD31-4B8C-83A1-F6EECF244321}">
                <p14:modId xmlns:p14="http://schemas.microsoft.com/office/powerpoint/2010/main" val="2341460974"/>
              </p:ext>
            </p:extLst>
          </p:nvPr>
        </p:nvGraphicFramePr>
        <p:xfrm>
          <a:off x="870332" y="1905174"/>
          <a:ext cx="5216230" cy="1584960"/>
        </p:xfrm>
        <a:graphic>
          <a:graphicData uri="http://schemas.openxmlformats.org/drawingml/2006/table">
            <a:tbl>
              <a:tblPr firstRow="1" bandRow="1">
                <a:tableStyleId>{5C22544A-7EE6-4342-B048-85BDC9FD1C3A}</a:tableStyleId>
              </a:tblPr>
              <a:tblGrid>
                <a:gridCol w="2608115">
                  <a:extLst>
                    <a:ext uri="{9D8B030D-6E8A-4147-A177-3AD203B41FA5}">
                      <a16:colId xmlns:a16="http://schemas.microsoft.com/office/drawing/2014/main" val="2073094124"/>
                    </a:ext>
                  </a:extLst>
                </a:gridCol>
                <a:gridCol w="2608115">
                  <a:extLst>
                    <a:ext uri="{9D8B030D-6E8A-4147-A177-3AD203B41FA5}">
                      <a16:colId xmlns:a16="http://schemas.microsoft.com/office/drawing/2014/main" val="85089607"/>
                    </a:ext>
                  </a:extLst>
                </a:gridCol>
              </a:tblGrid>
              <a:tr h="370840">
                <a:tc>
                  <a:txBody>
                    <a:bodyPr/>
                    <a:lstStyle/>
                    <a:p>
                      <a:r>
                        <a:rPr lang="en-US" sz="2000" dirty="0">
                          <a:solidFill>
                            <a:schemeClr val="tx1"/>
                          </a:solidFill>
                        </a:rPr>
                        <a:t>Intent model</a:t>
                      </a:r>
                    </a:p>
                  </a:txBody>
                  <a:tcPr/>
                </a:tc>
                <a:tc>
                  <a:txBody>
                    <a:bodyPr/>
                    <a:lstStyle/>
                    <a:p>
                      <a:r>
                        <a:rPr lang="en-US" sz="2000" dirty="0">
                          <a:solidFill>
                            <a:schemeClr val="tx1"/>
                          </a:solidFill>
                        </a:rPr>
                        <a:t>Accuracy</a:t>
                      </a:r>
                    </a:p>
                  </a:txBody>
                  <a:tcPr/>
                </a:tc>
                <a:extLst>
                  <a:ext uri="{0D108BD9-81ED-4DB2-BD59-A6C34878D82A}">
                    <a16:rowId xmlns:a16="http://schemas.microsoft.com/office/drawing/2014/main" val="3115911471"/>
                  </a:ext>
                </a:extLst>
              </a:tr>
              <a:tr h="370840">
                <a:tc>
                  <a:txBody>
                    <a:bodyPr/>
                    <a:lstStyle/>
                    <a:p>
                      <a:r>
                        <a:rPr lang="en-US" sz="2000" dirty="0"/>
                        <a:t>Baseline 1</a:t>
                      </a:r>
                    </a:p>
                  </a:txBody>
                  <a:tcPr/>
                </a:tc>
                <a:tc>
                  <a:txBody>
                    <a:bodyPr/>
                    <a:lstStyle/>
                    <a:p>
                      <a:r>
                        <a:rPr lang="en-US" sz="2000" dirty="0"/>
                        <a:t>89.77%</a:t>
                      </a:r>
                    </a:p>
                  </a:txBody>
                  <a:tcPr/>
                </a:tc>
                <a:extLst>
                  <a:ext uri="{0D108BD9-81ED-4DB2-BD59-A6C34878D82A}">
                    <a16:rowId xmlns:a16="http://schemas.microsoft.com/office/drawing/2014/main" val="858141253"/>
                  </a:ext>
                </a:extLst>
              </a:tr>
              <a:tr h="370840">
                <a:tc>
                  <a:txBody>
                    <a:bodyPr/>
                    <a:lstStyle/>
                    <a:p>
                      <a:r>
                        <a:rPr lang="en-US" sz="2000" dirty="0"/>
                        <a:t>Baseline 2</a:t>
                      </a:r>
                    </a:p>
                  </a:txBody>
                  <a:tcPr/>
                </a:tc>
                <a:tc>
                  <a:txBody>
                    <a:bodyPr/>
                    <a:lstStyle/>
                    <a:p>
                      <a:r>
                        <a:rPr lang="en-US" sz="2000" dirty="0"/>
                        <a:t>89.71%</a:t>
                      </a:r>
                    </a:p>
                  </a:txBody>
                  <a:tcPr/>
                </a:tc>
                <a:extLst>
                  <a:ext uri="{0D108BD9-81ED-4DB2-BD59-A6C34878D82A}">
                    <a16:rowId xmlns:a16="http://schemas.microsoft.com/office/drawing/2014/main" val="2320106514"/>
                  </a:ext>
                </a:extLst>
              </a:tr>
              <a:tr h="370840">
                <a:tc>
                  <a:txBody>
                    <a:bodyPr/>
                    <a:lstStyle/>
                    <a:p>
                      <a:r>
                        <a:rPr lang="en-US" sz="2000" dirty="0"/>
                        <a:t>Final model</a:t>
                      </a:r>
                    </a:p>
                  </a:txBody>
                  <a:tcPr/>
                </a:tc>
                <a:tc>
                  <a:txBody>
                    <a:bodyPr/>
                    <a:lstStyle/>
                    <a:p>
                      <a:r>
                        <a:rPr lang="en-US" sz="2000" dirty="0"/>
                        <a:t>98.16%</a:t>
                      </a:r>
                    </a:p>
                  </a:txBody>
                  <a:tcPr/>
                </a:tc>
                <a:extLst>
                  <a:ext uri="{0D108BD9-81ED-4DB2-BD59-A6C34878D82A}">
                    <a16:rowId xmlns:a16="http://schemas.microsoft.com/office/drawing/2014/main" val="4234860377"/>
                  </a:ext>
                </a:extLst>
              </a:tr>
            </a:tbl>
          </a:graphicData>
        </a:graphic>
      </p:graphicFrame>
      <p:sp>
        <p:nvSpPr>
          <p:cNvPr id="11" name="Content Placeholder 3">
            <a:extLst>
              <a:ext uri="{FF2B5EF4-FFF2-40B4-BE49-F238E27FC236}">
                <a16:creationId xmlns:a16="http://schemas.microsoft.com/office/drawing/2014/main" id="{2EFEAC06-6FB2-F5ED-4B7A-75F0F05B8758}"/>
              </a:ext>
            </a:extLst>
          </p:cNvPr>
          <p:cNvSpPr txBox="1">
            <a:spLocks/>
          </p:cNvSpPr>
          <p:nvPr/>
        </p:nvSpPr>
        <p:spPr bwMode="auto">
          <a:xfrm>
            <a:off x="410817" y="3733974"/>
            <a:ext cx="5446091" cy="9103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57189" indent="-457189" algn="l" rtl="0" eaLnBrk="1" fontAlgn="base" hangingPunct="1">
              <a:spcBef>
                <a:spcPct val="20000"/>
              </a:spcBef>
              <a:spcAft>
                <a:spcPct val="0"/>
              </a:spcAft>
              <a:buClr>
                <a:schemeClr val="tx1"/>
              </a:buClr>
              <a:buSzPct val="75000"/>
              <a:buFont typeface="Wingdings" charset="2"/>
              <a:buChar char="Ø"/>
              <a:defRPr sz="2800">
                <a:solidFill>
                  <a:schemeClr val="tx1"/>
                </a:solidFill>
                <a:latin typeface="Arial Narrow" charset="0"/>
                <a:ea typeface="Arial Narrow" charset="0"/>
                <a:cs typeface="Arial Narrow" charset="0"/>
              </a:defRPr>
            </a:lvl1pPr>
            <a:lvl2pPr marL="990575" indent="-380990" algn="l" rtl="0" eaLnBrk="1" fontAlgn="base" hangingPunct="1">
              <a:spcBef>
                <a:spcPct val="20000"/>
              </a:spcBef>
              <a:spcAft>
                <a:spcPct val="0"/>
              </a:spcAft>
              <a:buClr>
                <a:schemeClr val="tx1"/>
              </a:buClr>
              <a:buSzPct val="75000"/>
              <a:buFont typeface="Wingdings" pitchFamily="2" charset="2"/>
              <a:buChar char="n"/>
              <a:defRPr sz="2400">
                <a:solidFill>
                  <a:schemeClr val="tx1"/>
                </a:solidFill>
                <a:latin typeface="Arial Narrow" charset="0"/>
                <a:ea typeface="Arial Narrow" charset="0"/>
                <a:cs typeface="Arial Narrow" charset="0"/>
              </a:defRPr>
            </a:lvl2pPr>
            <a:lvl3pPr marL="1523962" indent="-304792" algn="l" rtl="0" eaLnBrk="1" fontAlgn="base" hangingPunct="1">
              <a:spcBef>
                <a:spcPct val="20000"/>
              </a:spcBef>
              <a:spcAft>
                <a:spcPct val="0"/>
              </a:spcAft>
              <a:buClr>
                <a:schemeClr val="folHlink"/>
              </a:buClr>
              <a:buSzPct val="50000"/>
              <a:buFont typeface="Wingdings" pitchFamily="2" charset="2"/>
              <a:buChar char="n"/>
              <a:defRPr lang="en-US" sz="2000" dirty="0" smtClean="0">
                <a:solidFill>
                  <a:schemeClr val="tx1"/>
                </a:solidFill>
                <a:latin typeface="Arial Narrow" charset="0"/>
                <a:ea typeface="Arial Narrow" charset="0"/>
                <a:cs typeface="Arial Narrow" charset="0"/>
              </a:defRPr>
            </a:lvl3pPr>
            <a:lvl4pPr marL="2133547" indent="-304792" algn="l" rtl="0" eaLnBrk="1" fontAlgn="base" hangingPunct="1">
              <a:spcBef>
                <a:spcPct val="20000"/>
              </a:spcBef>
              <a:spcAft>
                <a:spcPct val="0"/>
              </a:spcAft>
              <a:buClr>
                <a:schemeClr val="accent2"/>
              </a:buClr>
              <a:buSzPct val="55000"/>
              <a:buFont typeface="Wingdings" pitchFamily="2" charset="2"/>
              <a:buChar char="n"/>
              <a:defRPr sz="2667">
                <a:solidFill>
                  <a:schemeClr val="tx1"/>
                </a:solidFill>
                <a:latin typeface="+mn-lt"/>
              </a:defRPr>
            </a:lvl4pPr>
            <a:lvl5pPr marL="274313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5pPr>
            <a:lvl6pPr marL="335271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6pPr>
            <a:lvl7pPr marL="396230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7pPr>
            <a:lvl8pPr marL="457188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8pPr>
            <a:lvl9pPr marL="5181470"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9pPr>
          </a:lstStyle>
          <a:p>
            <a:r>
              <a:rPr lang="en-US" sz="2400" kern="0" dirty="0"/>
              <a:t>Results on </a:t>
            </a:r>
            <a:r>
              <a:rPr lang="en-US" sz="2400" b="1" kern="0" dirty="0"/>
              <a:t>non-verbatim incorrect (randomized) </a:t>
            </a:r>
            <a:r>
              <a:rPr lang="en-US" sz="2400" kern="0" dirty="0"/>
              <a:t>recordings</a:t>
            </a:r>
          </a:p>
        </p:txBody>
      </p:sp>
      <p:graphicFrame>
        <p:nvGraphicFramePr>
          <p:cNvPr id="13" name="Table 12">
            <a:extLst>
              <a:ext uri="{FF2B5EF4-FFF2-40B4-BE49-F238E27FC236}">
                <a16:creationId xmlns:a16="http://schemas.microsoft.com/office/drawing/2014/main" id="{BE9E6C1F-B479-FF7D-388B-578043C9DA80}"/>
              </a:ext>
            </a:extLst>
          </p:cNvPr>
          <p:cNvGraphicFramePr>
            <a:graphicFrameLocks noGrp="1"/>
          </p:cNvGraphicFramePr>
          <p:nvPr>
            <p:extLst>
              <p:ext uri="{D42A27DB-BD31-4B8C-83A1-F6EECF244321}">
                <p14:modId xmlns:p14="http://schemas.microsoft.com/office/powerpoint/2010/main" val="3313401611"/>
              </p:ext>
            </p:extLst>
          </p:nvPr>
        </p:nvGraphicFramePr>
        <p:xfrm>
          <a:off x="6564953" y="1896344"/>
          <a:ext cx="5216230" cy="1584960"/>
        </p:xfrm>
        <a:graphic>
          <a:graphicData uri="http://schemas.openxmlformats.org/drawingml/2006/table">
            <a:tbl>
              <a:tblPr firstRow="1" bandRow="1">
                <a:tableStyleId>{5C22544A-7EE6-4342-B048-85BDC9FD1C3A}</a:tableStyleId>
              </a:tblPr>
              <a:tblGrid>
                <a:gridCol w="2608115">
                  <a:extLst>
                    <a:ext uri="{9D8B030D-6E8A-4147-A177-3AD203B41FA5}">
                      <a16:colId xmlns:a16="http://schemas.microsoft.com/office/drawing/2014/main" val="2073094124"/>
                    </a:ext>
                  </a:extLst>
                </a:gridCol>
                <a:gridCol w="2608115">
                  <a:extLst>
                    <a:ext uri="{9D8B030D-6E8A-4147-A177-3AD203B41FA5}">
                      <a16:colId xmlns:a16="http://schemas.microsoft.com/office/drawing/2014/main" val="85089607"/>
                    </a:ext>
                  </a:extLst>
                </a:gridCol>
              </a:tblGrid>
              <a:tr h="370840">
                <a:tc>
                  <a:txBody>
                    <a:bodyPr/>
                    <a:lstStyle/>
                    <a:p>
                      <a:r>
                        <a:rPr lang="en-US" sz="2000" dirty="0">
                          <a:solidFill>
                            <a:schemeClr val="tx1"/>
                          </a:solidFill>
                        </a:rPr>
                        <a:t>Intent model</a:t>
                      </a:r>
                    </a:p>
                  </a:txBody>
                  <a:tcPr/>
                </a:tc>
                <a:tc>
                  <a:txBody>
                    <a:bodyPr/>
                    <a:lstStyle/>
                    <a:p>
                      <a:r>
                        <a:rPr lang="en-US" sz="2000" dirty="0">
                          <a:solidFill>
                            <a:schemeClr val="tx1"/>
                          </a:solidFill>
                        </a:rPr>
                        <a:t>Accuracy</a:t>
                      </a:r>
                    </a:p>
                  </a:txBody>
                  <a:tcPr/>
                </a:tc>
                <a:extLst>
                  <a:ext uri="{0D108BD9-81ED-4DB2-BD59-A6C34878D82A}">
                    <a16:rowId xmlns:a16="http://schemas.microsoft.com/office/drawing/2014/main" val="3115911471"/>
                  </a:ext>
                </a:extLst>
              </a:tr>
              <a:tr h="370840">
                <a:tc>
                  <a:txBody>
                    <a:bodyPr/>
                    <a:lstStyle/>
                    <a:p>
                      <a:r>
                        <a:rPr lang="en-US" sz="2000" dirty="0"/>
                        <a:t>Baseline 1</a:t>
                      </a:r>
                    </a:p>
                  </a:txBody>
                  <a:tcPr/>
                </a:tc>
                <a:tc>
                  <a:txBody>
                    <a:bodyPr/>
                    <a:lstStyle/>
                    <a:p>
                      <a:r>
                        <a:rPr lang="en-US" sz="2000" dirty="0"/>
                        <a:t>86.19%</a:t>
                      </a:r>
                    </a:p>
                  </a:txBody>
                  <a:tcPr/>
                </a:tc>
                <a:extLst>
                  <a:ext uri="{0D108BD9-81ED-4DB2-BD59-A6C34878D82A}">
                    <a16:rowId xmlns:a16="http://schemas.microsoft.com/office/drawing/2014/main" val="858141253"/>
                  </a:ext>
                </a:extLst>
              </a:tr>
              <a:tr h="370840">
                <a:tc>
                  <a:txBody>
                    <a:bodyPr/>
                    <a:lstStyle/>
                    <a:p>
                      <a:r>
                        <a:rPr lang="en-US" sz="2000" dirty="0"/>
                        <a:t>Baseline 2</a:t>
                      </a:r>
                    </a:p>
                  </a:txBody>
                  <a:tcPr/>
                </a:tc>
                <a:tc>
                  <a:txBody>
                    <a:bodyPr/>
                    <a:lstStyle/>
                    <a:p>
                      <a:r>
                        <a:rPr lang="en-US" sz="2000" dirty="0"/>
                        <a:t>86.28%</a:t>
                      </a:r>
                    </a:p>
                  </a:txBody>
                  <a:tcPr/>
                </a:tc>
                <a:extLst>
                  <a:ext uri="{0D108BD9-81ED-4DB2-BD59-A6C34878D82A}">
                    <a16:rowId xmlns:a16="http://schemas.microsoft.com/office/drawing/2014/main" val="2320106514"/>
                  </a:ext>
                </a:extLst>
              </a:tr>
              <a:tr h="370840">
                <a:tc>
                  <a:txBody>
                    <a:bodyPr/>
                    <a:lstStyle/>
                    <a:p>
                      <a:r>
                        <a:rPr lang="en-US" sz="2000" dirty="0"/>
                        <a:t>Final model</a:t>
                      </a:r>
                    </a:p>
                  </a:txBody>
                  <a:tcPr/>
                </a:tc>
                <a:tc>
                  <a:txBody>
                    <a:bodyPr/>
                    <a:lstStyle/>
                    <a:p>
                      <a:r>
                        <a:rPr lang="en-US" sz="2000" dirty="0"/>
                        <a:t>97.06%</a:t>
                      </a:r>
                    </a:p>
                  </a:txBody>
                  <a:tcPr/>
                </a:tc>
                <a:extLst>
                  <a:ext uri="{0D108BD9-81ED-4DB2-BD59-A6C34878D82A}">
                    <a16:rowId xmlns:a16="http://schemas.microsoft.com/office/drawing/2014/main" val="4234860377"/>
                  </a:ext>
                </a:extLst>
              </a:tr>
            </a:tbl>
          </a:graphicData>
        </a:graphic>
      </p:graphicFrame>
      <p:graphicFrame>
        <p:nvGraphicFramePr>
          <p:cNvPr id="14" name="Table 13">
            <a:extLst>
              <a:ext uri="{FF2B5EF4-FFF2-40B4-BE49-F238E27FC236}">
                <a16:creationId xmlns:a16="http://schemas.microsoft.com/office/drawing/2014/main" id="{6F8A0482-E9F8-4906-3003-49B306B3CD14}"/>
              </a:ext>
            </a:extLst>
          </p:cNvPr>
          <p:cNvGraphicFramePr>
            <a:graphicFrameLocks noGrp="1"/>
          </p:cNvGraphicFramePr>
          <p:nvPr>
            <p:extLst>
              <p:ext uri="{D42A27DB-BD31-4B8C-83A1-F6EECF244321}">
                <p14:modId xmlns:p14="http://schemas.microsoft.com/office/powerpoint/2010/main" val="256618830"/>
              </p:ext>
            </p:extLst>
          </p:nvPr>
        </p:nvGraphicFramePr>
        <p:xfrm>
          <a:off x="870332" y="4669107"/>
          <a:ext cx="5216230" cy="1584960"/>
        </p:xfrm>
        <a:graphic>
          <a:graphicData uri="http://schemas.openxmlformats.org/drawingml/2006/table">
            <a:tbl>
              <a:tblPr firstRow="1" bandRow="1">
                <a:tableStyleId>{5C22544A-7EE6-4342-B048-85BDC9FD1C3A}</a:tableStyleId>
              </a:tblPr>
              <a:tblGrid>
                <a:gridCol w="2608115">
                  <a:extLst>
                    <a:ext uri="{9D8B030D-6E8A-4147-A177-3AD203B41FA5}">
                      <a16:colId xmlns:a16="http://schemas.microsoft.com/office/drawing/2014/main" val="2073094124"/>
                    </a:ext>
                  </a:extLst>
                </a:gridCol>
                <a:gridCol w="2608115">
                  <a:extLst>
                    <a:ext uri="{9D8B030D-6E8A-4147-A177-3AD203B41FA5}">
                      <a16:colId xmlns:a16="http://schemas.microsoft.com/office/drawing/2014/main" val="85089607"/>
                    </a:ext>
                  </a:extLst>
                </a:gridCol>
              </a:tblGrid>
              <a:tr h="370840">
                <a:tc>
                  <a:txBody>
                    <a:bodyPr/>
                    <a:lstStyle/>
                    <a:p>
                      <a:r>
                        <a:rPr lang="en-US" sz="2000" dirty="0">
                          <a:solidFill>
                            <a:schemeClr val="tx1"/>
                          </a:solidFill>
                        </a:rPr>
                        <a:t>Intent model</a:t>
                      </a:r>
                    </a:p>
                  </a:txBody>
                  <a:tcPr/>
                </a:tc>
                <a:tc>
                  <a:txBody>
                    <a:bodyPr/>
                    <a:lstStyle/>
                    <a:p>
                      <a:r>
                        <a:rPr lang="en-US" sz="2000" dirty="0">
                          <a:solidFill>
                            <a:schemeClr val="tx1"/>
                          </a:solidFill>
                        </a:rPr>
                        <a:t>Accuracy</a:t>
                      </a:r>
                    </a:p>
                  </a:txBody>
                  <a:tcPr/>
                </a:tc>
                <a:extLst>
                  <a:ext uri="{0D108BD9-81ED-4DB2-BD59-A6C34878D82A}">
                    <a16:rowId xmlns:a16="http://schemas.microsoft.com/office/drawing/2014/main" val="3115911471"/>
                  </a:ext>
                </a:extLst>
              </a:tr>
              <a:tr h="370840">
                <a:tc>
                  <a:txBody>
                    <a:bodyPr/>
                    <a:lstStyle/>
                    <a:p>
                      <a:r>
                        <a:rPr lang="en-US" sz="2000" dirty="0"/>
                        <a:t>Baseline 1</a:t>
                      </a:r>
                    </a:p>
                  </a:txBody>
                  <a:tcPr/>
                </a:tc>
                <a:tc>
                  <a:txBody>
                    <a:bodyPr/>
                    <a:lstStyle/>
                    <a:p>
                      <a:r>
                        <a:rPr lang="en-US" sz="2000" dirty="0"/>
                        <a:t>99.31%</a:t>
                      </a:r>
                    </a:p>
                  </a:txBody>
                  <a:tcPr/>
                </a:tc>
                <a:extLst>
                  <a:ext uri="{0D108BD9-81ED-4DB2-BD59-A6C34878D82A}">
                    <a16:rowId xmlns:a16="http://schemas.microsoft.com/office/drawing/2014/main" val="858141253"/>
                  </a:ext>
                </a:extLst>
              </a:tr>
              <a:tr h="370840">
                <a:tc>
                  <a:txBody>
                    <a:bodyPr/>
                    <a:lstStyle/>
                    <a:p>
                      <a:r>
                        <a:rPr lang="en-US" sz="2000" dirty="0"/>
                        <a:t>Baseline 2</a:t>
                      </a:r>
                    </a:p>
                  </a:txBody>
                  <a:tcPr/>
                </a:tc>
                <a:tc>
                  <a:txBody>
                    <a:bodyPr/>
                    <a:lstStyle/>
                    <a:p>
                      <a:r>
                        <a:rPr lang="en-US" sz="2000" dirty="0"/>
                        <a:t>99.23%</a:t>
                      </a:r>
                    </a:p>
                  </a:txBody>
                  <a:tcPr/>
                </a:tc>
                <a:extLst>
                  <a:ext uri="{0D108BD9-81ED-4DB2-BD59-A6C34878D82A}">
                    <a16:rowId xmlns:a16="http://schemas.microsoft.com/office/drawing/2014/main" val="2320106514"/>
                  </a:ext>
                </a:extLst>
              </a:tr>
              <a:tr h="370840">
                <a:tc>
                  <a:txBody>
                    <a:bodyPr/>
                    <a:lstStyle/>
                    <a:p>
                      <a:r>
                        <a:rPr lang="en-US" sz="2000" dirty="0"/>
                        <a:t>Final model</a:t>
                      </a:r>
                    </a:p>
                  </a:txBody>
                  <a:tcPr/>
                </a:tc>
                <a:tc>
                  <a:txBody>
                    <a:bodyPr/>
                    <a:lstStyle/>
                    <a:p>
                      <a:r>
                        <a:rPr lang="en-US" sz="2000" dirty="0"/>
                        <a:t>99.15%</a:t>
                      </a:r>
                    </a:p>
                  </a:txBody>
                  <a:tcPr/>
                </a:tc>
                <a:extLst>
                  <a:ext uri="{0D108BD9-81ED-4DB2-BD59-A6C34878D82A}">
                    <a16:rowId xmlns:a16="http://schemas.microsoft.com/office/drawing/2014/main" val="4234860377"/>
                  </a:ext>
                </a:extLst>
              </a:tr>
            </a:tbl>
          </a:graphicData>
        </a:graphic>
      </p:graphicFrame>
    </p:spTree>
    <p:extLst>
      <p:ext uri="{BB962C8B-B14F-4D97-AF65-F5344CB8AC3E}">
        <p14:creationId xmlns:p14="http://schemas.microsoft.com/office/powerpoint/2010/main" val="419064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 name="Slide Number Placeholder 775"/>
          <p:cNvSpPr>
            <a:spLocks noGrp="1"/>
          </p:cNvSpPr>
          <p:nvPr>
            <p:ph type="sldNum" sz="quarter" idx="10"/>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CA0626-601B-4F02-A9C8-F30D2C1F6B4A}" type="slidenum">
              <a:rPr lang="en-US" smtClean="0">
                <a:solidFill>
                  <a:srgbClr val="000000"/>
                </a:solidFill>
              </a:rPr>
              <a:pPr eaLnBrk="1" hangingPunct="1"/>
              <a:t>2</a:t>
            </a:fld>
            <a:endParaRPr lang="en-US" dirty="0">
              <a:solidFill>
                <a:srgbClr val="000000"/>
              </a:solidFill>
            </a:endParaRPr>
          </a:p>
        </p:txBody>
      </p:sp>
      <p:sp>
        <p:nvSpPr>
          <p:cNvPr id="5122" name="Title 3"/>
          <p:cNvSpPr>
            <a:spLocks noGrp="1"/>
          </p:cNvSpPr>
          <p:nvPr>
            <p:ph type="title"/>
          </p:nvPr>
        </p:nvSpPr>
        <p:spPr/>
        <p:txBody>
          <a:bodyPr/>
          <a:lstStyle/>
          <a:p>
            <a:r>
              <a:rPr lang="en-US" dirty="0"/>
              <a:t>Introduction</a:t>
            </a:r>
          </a:p>
        </p:txBody>
      </p:sp>
      <p:sp>
        <p:nvSpPr>
          <p:cNvPr id="8" name="Content Placeholder 7">
            <a:extLst>
              <a:ext uri="{FF2B5EF4-FFF2-40B4-BE49-F238E27FC236}">
                <a16:creationId xmlns:a16="http://schemas.microsoft.com/office/drawing/2014/main" id="{628538A9-A32D-F180-044F-40C6E89F0582}"/>
              </a:ext>
            </a:extLst>
          </p:cNvPr>
          <p:cNvSpPr>
            <a:spLocks noGrp="1"/>
          </p:cNvSpPr>
          <p:nvPr>
            <p:ph sz="quarter" idx="11"/>
          </p:nvPr>
        </p:nvSpPr>
        <p:spPr/>
        <p:txBody>
          <a:bodyPr/>
          <a:lstStyle/>
          <a:p>
            <a:r>
              <a:rPr lang="en-US" dirty="0"/>
              <a:t>Application: Navy shipboard radio operator training</a:t>
            </a:r>
          </a:p>
          <a:p>
            <a:pPr lvl="1"/>
            <a:r>
              <a:rPr lang="en-US" dirty="0"/>
              <a:t>Simulation of two-way radio communications</a:t>
            </a:r>
          </a:p>
          <a:p>
            <a:pPr lvl="1"/>
            <a:r>
              <a:rPr lang="en-US" dirty="0"/>
              <a:t>We will focus on using automated speech recognition (ASR) to </a:t>
            </a:r>
            <a:r>
              <a:rPr lang="en-US" b="1" dirty="0"/>
              <a:t>grade</a:t>
            </a:r>
            <a:r>
              <a:rPr lang="en-US" i="1" dirty="0"/>
              <a:t> </a:t>
            </a:r>
            <a:r>
              <a:rPr lang="en-US" dirty="0"/>
              <a:t>the student utterance</a:t>
            </a:r>
          </a:p>
          <a:p>
            <a:pPr lvl="1"/>
            <a:r>
              <a:rPr lang="en-US" dirty="0"/>
              <a:t>Requirements:</a:t>
            </a:r>
          </a:p>
          <a:p>
            <a:pPr lvl="2"/>
            <a:r>
              <a:rPr lang="en-US" dirty="0"/>
              <a:t>Maintain at least 97% accuracy</a:t>
            </a:r>
          </a:p>
          <a:p>
            <a:pPr lvl="2"/>
            <a:r>
              <a:rPr lang="en-US" dirty="0"/>
              <a:t>No Internet connection</a:t>
            </a:r>
          </a:p>
          <a:p>
            <a:pPr lvl="2"/>
            <a:r>
              <a:rPr lang="en-US" dirty="0"/>
              <a:t>Limited computational power</a:t>
            </a:r>
          </a:p>
          <a:p>
            <a:pPr lvl="2"/>
            <a:r>
              <a:rPr lang="en-US" dirty="0"/>
              <a:t>Two types of grading for utterances (verbatim and non-verbatim)</a:t>
            </a:r>
          </a:p>
        </p:txBody>
      </p:sp>
    </p:spTree>
    <p:extLst>
      <p:ext uri="{BB962C8B-B14F-4D97-AF65-F5344CB8AC3E}">
        <p14:creationId xmlns:p14="http://schemas.microsoft.com/office/powerpoint/2010/main" val="667086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775DFC-DF2D-885F-F4D4-E2BBFA7F7A5D}"/>
              </a:ext>
            </a:extLst>
          </p:cNvPr>
          <p:cNvSpPr>
            <a:spLocks noGrp="1"/>
          </p:cNvSpPr>
          <p:nvPr>
            <p:ph type="sldNum" sz="quarter" idx="10"/>
          </p:nvPr>
        </p:nvSpPr>
        <p:spPr/>
        <p:txBody>
          <a:bodyPr/>
          <a:lstStyle/>
          <a:p>
            <a:pPr>
              <a:defRPr/>
            </a:pPr>
            <a:fld id="{D68E8870-17DE-45C4-A8DD-7644B2422933}" type="slidenum">
              <a:rPr lang="en-US" smtClean="0"/>
              <a:pPr>
                <a:defRPr/>
              </a:pPr>
              <a:t>20</a:t>
            </a:fld>
            <a:endParaRPr lang="en-US" dirty="0"/>
          </a:p>
        </p:txBody>
      </p:sp>
      <p:sp>
        <p:nvSpPr>
          <p:cNvPr id="3" name="Title 2">
            <a:extLst>
              <a:ext uri="{FF2B5EF4-FFF2-40B4-BE49-F238E27FC236}">
                <a16:creationId xmlns:a16="http://schemas.microsoft.com/office/drawing/2014/main" id="{8F475E70-B472-7268-70FF-BA9A84758CAC}"/>
              </a:ext>
            </a:extLst>
          </p:cNvPr>
          <p:cNvSpPr>
            <a:spLocks noGrp="1"/>
          </p:cNvSpPr>
          <p:nvPr>
            <p:ph type="title"/>
          </p:nvPr>
        </p:nvSpPr>
        <p:spPr/>
        <p:txBody>
          <a:bodyPr/>
          <a:lstStyle/>
          <a:p>
            <a:r>
              <a:rPr lang="en-US" dirty="0"/>
              <a:t>Word Error Rate Results</a:t>
            </a:r>
          </a:p>
        </p:txBody>
      </p:sp>
      <p:sp>
        <p:nvSpPr>
          <p:cNvPr id="4" name="Content Placeholder 3">
            <a:extLst>
              <a:ext uri="{FF2B5EF4-FFF2-40B4-BE49-F238E27FC236}">
                <a16:creationId xmlns:a16="http://schemas.microsoft.com/office/drawing/2014/main" id="{8B1272A7-864B-EB17-FB37-DF329E8D010A}"/>
              </a:ext>
            </a:extLst>
          </p:cNvPr>
          <p:cNvSpPr>
            <a:spLocks noGrp="1"/>
          </p:cNvSpPr>
          <p:nvPr>
            <p:ph sz="quarter" idx="11"/>
          </p:nvPr>
        </p:nvSpPr>
        <p:spPr/>
        <p:txBody>
          <a:bodyPr/>
          <a:lstStyle/>
          <a:p>
            <a:r>
              <a:rPr lang="en-US" dirty="0"/>
              <a:t>Word error rate (WER)</a:t>
            </a:r>
          </a:p>
          <a:p>
            <a:pPr lvl="1"/>
            <a:r>
              <a:rPr lang="en-US" dirty="0"/>
              <a:t>The number of recognition errors in an utterance divided by the total number of words.</a:t>
            </a:r>
          </a:p>
          <a:p>
            <a:pPr lvl="2"/>
            <a:r>
              <a:rPr lang="en-US" dirty="0"/>
              <a:t>Errors: substitution, insertion, or deletion of words</a:t>
            </a:r>
          </a:p>
          <a:p>
            <a:r>
              <a:rPr lang="en-US" dirty="0"/>
              <a:t>Slot error rate (SER)</a:t>
            </a:r>
          </a:p>
          <a:p>
            <a:pPr lvl="1"/>
            <a:r>
              <a:rPr lang="en-US" dirty="0"/>
              <a:t>Since </a:t>
            </a:r>
            <a:r>
              <a:rPr lang="en-US" b="1" dirty="0"/>
              <a:t>insertion</a:t>
            </a:r>
            <a:r>
              <a:rPr lang="en-US" dirty="0"/>
              <a:t> is legal for </a:t>
            </a:r>
            <a:r>
              <a:rPr lang="en-US" b="1" dirty="0"/>
              <a:t>non-verbatim</a:t>
            </a:r>
            <a:r>
              <a:rPr lang="en-US" dirty="0"/>
              <a:t> utterances, we also define SER which only counts </a:t>
            </a:r>
            <a:r>
              <a:rPr lang="en-US" b="1" dirty="0"/>
              <a:t>deletion </a:t>
            </a:r>
            <a:r>
              <a:rPr lang="en-US" dirty="0"/>
              <a:t>of words</a:t>
            </a:r>
          </a:p>
        </p:txBody>
      </p:sp>
      <p:graphicFrame>
        <p:nvGraphicFramePr>
          <p:cNvPr id="6" name="Table 5">
            <a:extLst>
              <a:ext uri="{FF2B5EF4-FFF2-40B4-BE49-F238E27FC236}">
                <a16:creationId xmlns:a16="http://schemas.microsoft.com/office/drawing/2014/main" id="{7E04B269-DA44-ACCE-3F2A-2E32739B67E8}"/>
              </a:ext>
            </a:extLst>
          </p:cNvPr>
          <p:cNvGraphicFramePr>
            <a:graphicFrameLocks noGrp="1"/>
          </p:cNvGraphicFramePr>
          <p:nvPr>
            <p:extLst>
              <p:ext uri="{D42A27DB-BD31-4B8C-83A1-F6EECF244321}">
                <p14:modId xmlns:p14="http://schemas.microsoft.com/office/powerpoint/2010/main" val="2101188183"/>
              </p:ext>
            </p:extLst>
          </p:nvPr>
        </p:nvGraphicFramePr>
        <p:xfrm>
          <a:off x="1122741" y="3941137"/>
          <a:ext cx="8128000" cy="1584960"/>
        </p:xfrm>
        <a:graphic>
          <a:graphicData uri="http://schemas.openxmlformats.org/drawingml/2006/table">
            <a:tbl>
              <a:tblPr firstRow="1" bandRow="1">
                <a:tableStyleId>{5C22544A-7EE6-4342-B048-85BDC9FD1C3A}</a:tableStyleId>
              </a:tblPr>
              <a:tblGrid>
                <a:gridCol w="5745908">
                  <a:extLst>
                    <a:ext uri="{9D8B030D-6E8A-4147-A177-3AD203B41FA5}">
                      <a16:colId xmlns:a16="http://schemas.microsoft.com/office/drawing/2014/main" val="3535466069"/>
                    </a:ext>
                  </a:extLst>
                </a:gridCol>
                <a:gridCol w="2382092">
                  <a:extLst>
                    <a:ext uri="{9D8B030D-6E8A-4147-A177-3AD203B41FA5}">
                      <a16:colId xmlns:a16="http://schemas.microsoft.com/office/drawing/2014/main" val="2894866656"/>
                    </a:ext>
                  </a:extLst>
                </a:gridCol>
              </a:tblGrid>
              <a:tr h="370840">
                <a:tc>
                  <a:txBody>
                    <a:bodyPr/>
                    <a:lstStyle/>
                    <a:p>
                      <a:r>
                        <a:rPr lang="en-US" sz="2000" dirty="0">
                          <a:solidFill>
                            <a:schemeClr val="tx1"/>
                          </a:solidFill>
                        </a:rPr>
                        <a:t>Dataset</a:t>
                      </a:r>
                    </a:p>
                  </a:txBody>
                  <a:tcPr/>
                </a:tc>
                <a:tc>
                  <a:txBody>
                    <a:bodyPr/>
                    <a:lstStyle/>
                    <a:p>
                      <a:r>
                        <a:rPr lang="en-US" sz="2000" dirty="0">
                          <a:solidFill>
                            <a:schemeClr val="tx1"/>
                          </a:solidFill>
                        </a:rPr>
                        <a:t>Result*</a:t>
                      </a:r>
                    </a:p>
                  </a:txBody>
                  <a:tcPr/>
                </a:tc>
                <a:extLst>
                  <a:ext uri="{0D108BD9-81ED-4DB2-BD59-A6C34878D82A}">
                    <a16:rowId xmlns:a16="http://schemas.microsoft.com/office/drawing/2014/main" val="2241961372"/>
                  </a:ext>
                </a:extLst>
              </a:tr>
              <a:tr h="370840">
                <a:tc>
                  <a:txBody>
                    <a:bodyPr/>
                    <a:lstStyle/>
                    <a:p>
                      <a:r>
                        <a:rPr lang="en-US" sz="2000" dirty="0"/>
                        <a:t>Verbatim Correct (WER)</a:t>
                      </a:r>
                    </a:p>
                  </a:txBody>
                  <a:tcPr/>
                </a:tc>
                <a:tc>
                  <a:txBody>
                    <a:bodyPr/>
                    <a:lstStyle/>
                    <a:p>
                      <a:r>
                        <a:rPr lang="en-US" sz="2000" dirty="0"/>
                        <a:t>0.16%</a:t>
                      </a:r>
                    </a:p>
                  </a:txBody>
                  <a:tcPr/>
                </a:tc>
                <a:extLst>
                  <a:ext uri="{0D108BD9-81ED-4DB2-BD59-A6C34878D82A}">
                    <a16:rowId xmlns:a16="http://schemas.microsoft.com/office/drawing/2014/main" val="2659968962"/>
                  </a:ext>
                </a:extLst>
              </a:tr>
              <a:tr h="370840">
                <a:tc>
                  <a:txBody>
                    <a:bodyPr/>
                    <a:lstStyle/>
                    <a:p>
                      <a:r>
                        <a:rPr lang="en-US" sz="2000" dirty="0"/>
                        <a:t>Non-verbatim Expected Comms (SER)</a:t>
                      </a:r>
                    </a:p>
                  </a:txBody>
                  <a:tcPr/>
                </a:tc>
                <a:tc>
                  <a:txBody>
                    <a:bodyPr/>
                    <a:lstStyle/>
                    <a:p>
                      <a:r>
                        <a:rPr lang="en-US" sz="2000" dirty="0"/>
                        <a:t>0.16%</a:t>
                      </a:r>
                    </a:p>
                  </a:txBody>
                  <a:tcPr/>
                </a:tc>
                <a:extLst>
                  <a:ext uri="{0D108BD9-81ED-4DB2-BD59-A6C34878D82A}">
                    <a16:rowId xmlns:a16="http://schemas.microsoft.com/office/drawing/2014/main" val="2967009710"/>
                  </a:ext>
                </a:extLst>
              </a:tr>
              <a:tr h="370840">
                <a:tc>
                  <a:txBody>
                    <a:bodyPr/>
                    <a:lstStyle/>
                    <a:p>
                      <a:r>
                        <a:rPr lang="en-US" sz="2000" dirty="0"/>
                        <a:t>Non-verbatim Randomized Correct (SER)</a:t>
                      </a:r>
                    </a:p>
                  </a:txBody>
                  <a:tcPr/>
                </a:tc>
                <a:tc>
                  <a:txBody>
                    <a:bodyPr/>
                    <a:lstStyle/>
                    <a:p>
                      <a:r>
                        <a:rPr lang="en-US" sz="2000" dirty="0"/>
                        <a:t>0.28%</a:t>
                      </a:r>
                    </a:p>
                  </a:txBody>
                  <a:tcPr/>
                </a:tc>
                <a:extLst>
                  <a:ext uri="{0D108BD9-81ED-4DB2-BD59-A6C34878D82A}">
                    <a16:rowId xmlns:a16="http://schemas.microsoft.com/office/drawing/2014/main" val="533395505"/>
                  </a:ext>
                </a:extLst>
              </a:tr>
            </a:tbl>
          </a:graphicData>
        </a:graphic>
      </p:graphicFrame>
      <p:sp>
        <p:nvSpPr>
          <p:cNvPr id="7" name="TextBox 6">
            <a:extLst>
              <a:ext uri="{FF2B5EF4-FFF2-40B4-BE49-F238E27FC236}">
                <a16:creationId xmlns:a16="http://schemas.microsoft.com/office/drawing/2014/main" id="{22EEA05E-82A1-A91F-50DF-537390402F17}"/>
              </a:ext>
            </a:extLst>
          </p:cNvPr>
          <p:cNvSpPr txBox="1"/>
          <p:nvPr/>
        </p:nvSpPr>
        <p:spPr>
          <a:xfrm>
            <a:off x="787534" y="5757627"/>
            <a:ext cx="7911589" cy="400110"/>
          </a:xfrm>
          <a:prstGeom prst="rect">
            <a:avLst/>
          </a:prstGeom>
          <a:noFill/>
        </p:spPr>
        <p:txBody>
          <a:bodyPr wrap="none" rtlCol="0">
            <a:spAutoFit/>
          </a:bodyPr>
          <a:lstStyle/>
          <a:p>
            <a:r>
              <a:rPr lang="en-US" sz="2000" dirty="0"/>
              <a:t>* For comparison, state-of-the-art WERs range from ~2% to ~15%.</a:t>
            </a:r>
          </a:p>
        </p:txBody>
      </p:sp>
    </p:spTree>
    <p:extLst>
      <p:ext uri="{BB962C8B-B14F-4D97-AF65-F5344CB8AC3E}">
        <p14:creationId xmlns:p14="http://schemas.microsoft.com/office/powerpoint/2010/main" val="3364720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7675A5-10F3-AE88-D7A8-10D9C1A6DC3A}"/>
              </a:ext>
            </a:extLst>
          </p:cNvPr>
          <p:cNvSpPr>
            <a:spLocks noGrp="1"/>
          </p:cNvSpPr>
          <p:nvPr>
            <p:ph type="sldNum" sz="quarter" idx="10"/>
          </p:nvPr>
        </p:nvSpPr>
        <p:spPr>
          <a:xfrm>
            <a:off x="10893288" y="6390502"/>
            <a:ext cx="821634" cy="340935"/>
          </a:xfrm>
        </p:spPr>
        <p:txBody>
          <a:bodyPr/>
          <a:lstStyle/>
          <a:p>
            <a:fld id="{D68E8870-17DE-45C4-A8DD-7644B2422933}" type="slidenum">
              <a:rPr lang="en-US" smtClean="0"/>
              <a:pPr/>
              <a:t>21</a:t>
            </a:fld>
            <a:endParaRPr lang="en-US" dirty="0"/>
          </a:p>
        </p:txBody>
      </p:sp>
      <p:sp>
        <p:nvSpPr>
          <p:cNvPr id="3" name="Title 2">
            <a:extLst>
              <a:ext uri="{FF2B5EF4-FFF2-40B4-BE49-F238E27FC236}">
                <a16:creationId xmlns:a16="http://schemas.microsoft.com/office/drawing/2014/main" id="{9184E556-5FDC-6398-4660-FC99C66DE6B5}"/>
              </a:ext>
            </a:extLst>
          </p:cNvPr>
          <p:cNvSpPr>
            <a:spLocks noGrp="1"/>
          </p:cNvSpPr>
          <p:nvPr>
            <p:ph type="title"/>
          </p:nvPr>
        </p:nvSpPr>
        <p:spPr>
          <a:xfrm>
            <a:off x="2397039" y="0"/>
            <a:ext cx="7416800" cy="795130"/>
          </a:xfrm>
        </p:spPr>
        <p:txBody>
          <a:bodyPr/>
          <a:lstStyle/>
          <a:p>
            <a:r>
              <a:rPr lang="en-US" dirty="0"/>
              <a:t>Conclusion</a:t>
            </a:r>
          </a:p>
        </p:txBody>
      </p:sp>
      <p:sp>
        <p:nvSpPr>
          <p:cNvPr id="4" name="Content Placeholder 3">
            <a:extLst>
              <a:ext uri="{FF2B5EF4-FFF2-40B4-BE49-F238E27FC236}">
                <a16:creationId xmlns:a16="http://schemas.microsoft.com/office/drawing/2014/main" id="{6BBB9D63-B049-8C36-6EDB-C2B724671A73}"/>
              </a:ext>
            </a:extLst>
          </p:cNvPr>
          <p:cNvSpPr>
            <a:spLocks noGrp="1"/>
          </p:cNvSpPr>
          <p:nvPr>
            <p:ph sz="quarter" idx="11"/>
          </p:nvPr>
        </p:nvSpPr>
        <p:spPr>
          <a:xfrm>
            <a:off x="480132" y="1046715"/>
            <a:ext cx="11250613" cy="5075237"/>
          </a:xfrm>
        </p:spPr>
        <p:txBody>
          <a:bodyPr/>
          <a:lstStyle/>
          <a:p>
            <a:r>
              <a:rPr lang="en-US" dirty="0"/>
              <a:t>The grading system met all the customer requirements:</a:t>
            </a:r>
          </a:p>
          <a:p>
            <a:pPr lvl="1">
              <a:buClr>
                <a:srgbClr val="00B050"/>
              </a:buClr>
              <a:buSzPct val="100000"/>
              <a:buFont typeface="Wingdings" panose="05000000000000000000" pitchFamily="2" charset="2"/>
              <a:buChar char=""/>
            </a:pPr>
            <a:r>
              <a:rPr lang="en-US" dirty="0"/>
              <a:t>Maintain at least 97% accuracy</a:t>
            </a:r>
          </a:p>
          <a:p>
            <a:pPr lvl="1">
              <a:buClr>
                <a:srgbClr val="00B050"/>
              </a:buClr>
              <a:buSzPct val="100000"/>
              <a:buFont typeface="Wingdings" panose="05000000000000000000" pitchFamily="2" charset="2"/>
              <a:buChar char=""/>
            </a:pPr>
            <a:r>
              <a:rPr lang="en-US" dirty="0"/>
              <a:t>No Internet connection required</a:t>
            </a:r>
          </a:p>
          <a:p>
            <a:pPr lvl="1">
              <a:buClr>
                <a:srgbClr val="00B050"/>
              </a:buClr>
              <a:buSzPct val="100000"/>
              <a:buFont typeface="Wingdings" panose="05000000000000000000" pitchFamily="2" charset="2"/>
              <a:buChar char=""/>
            </a:pPr>
            <a:r>
              <a:rPr lang="en-US" dirty="0"/>
              <a:t>Works with limited computational power</a:t>
            </a:r>
          </a:p>
          <a:p>
            <a:pPr lvl="1">
              <a:buClr>
                <a:srgbClr val="00B050"/>
              </a:buClr>
              <a:buSzPct val="100000"/>
              <a:buFont typeface="Wingdings" panose="05000000000000000000" pitchFamily="2" charset="2"/>
              <a:buChar char=""/>
            </a:pPr>
            <a:r>
              <a:rPr lang="en-US" dirty="0"/>
              <a:t>Two types of grading for utterances (verbatim and non-verbatim)</a:t>
            </a:r>
          </a:p>
          <a:p>
            <a:pPr lvl="1">
              <a:buClr>
                <a:srgbClr val="00B050"/>
              </a:buClr>
              <a:buSzPct val="100000"/>
              <a:buFont typeface="Wingdings" panose="05000000000000000000" pitchFamily="2" charset="2"/>
              <a:buChar char=""/>
            </a:pPr>
            <a:r>
              <a:rPr lang="en-US" dirty="0"/>
              <a:t>(Bonus) Word-error rates are highly competitive with current state-of-the-art</a:t>
            </a:r>
          </a:p>
          <a:p>
            <a:r>
              <a:rPr lang="en-US" dirty="0"/>
              <a:t>Future work</a:t>
            </a:r>
          </a:p>
          <a:p>
            <a:pPr lvl="1"/>
            <a:r>
              <a:rPr lang="en-US" dirty="0"/>
              <a:t>Automate additions of homophones and alternative spellings to the intent model</a:t>
            </a:r>
          </a:p>
          <a:p>
            <a:pPr lvl="1"/>
            <a:r>
              <a:rPr lang="en-US" dirty="0"/>
              <a:t>Apply grading methodology to other speech-based training systems</a:t>
            </a:r>
          </a:p>
        </p:txBody>
      </p:sp>
    </p:spTree>
    <p:extLst>
      <p:ext uri="{BB962C8B-B14F-4D97-AF65-F5344CB8AC3E}">
        <p14:creationId xmlns:p14="http://schemas.microsoft.com/office/powerpoint/2010/main" val="3891759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537F66-7C7E-62B9-7832-1301DF40382C}"/>
              </a:ext>
            </a:extLst>
          </p:cNvPr>
          <p:cNvSpPr>
            <a:spLocks noGrp="1"/>
          </p:cNvSpPr>
          <p:nvPr>
            <p:ph type="body" sz="quarter" idx="10"/>
          </p:nvPr>
        </p:nvSpPr>
        <p:spPr/>
        <p:txBody>
          <a:bodyPr/>
          <a:lstStyle/>
          <a:p>
            <a:r>
              <a:rPr lang="en-US" dirty="0"/>
              <a:t>Questions?</a:t>
            </a:r>
          </a:p>
        </p:txBody>
      </p:sp>
      <p:sp>
        <p:nvSpPr>
          <p:cNvPr id="3" name="Text Placeholder 2">
            <a:extLst>
              <a:ext uri="{FF2B5EF4-FFF2-40B4-BE49-F238E27FC236}">
                <a16:creationId xmlns:a16="http://schemas.microsoft.com/office/drawing/2014/main" id="{E896E126-FFD2-C829-DF86-61E5DF7C528C}"/>
              </a:ext>
            </a:extLst>
          </p:cNvPr>
          <p:cNvSpPr>
            <a:spLocks noGrp="1"/>
          </p:cNvSpPr>
          <p:nvPr>
            <p:ph type="body" sz="quarter" idx="11"/>
          </p:nvPr>
        </p:nvSpPr>
        <p:spPr/>
        <p:txBody>
          <a:bodyPr/>
          <a:lstStyle/>
          <a:p>
            <a:r>
              <a:rPr lang="en-US" dirty="0"/>
              <a:t>Morgan Ulinski, Ph.D.</a:t>
            </a:r>
          </a:p>
          <a:p>
            <a:r>
              <a:rPr lang="en-US" dirty="0"/>
              <a:t>morgan.ulinski@soartech.com</a:t>
            </a:r>
          </a:p>
        </p:txBody>
      </p:sp>
      <p:sp>
        <p:nvSpPr>
          <p:cNvPr id="4" name="Slide Number Placeholder 3">
            <a:extLst>
              <a:ext uri="{FF2B5EF4-FFF2-40B4-BE49-F238E27FC236}">
                <a16:creationId xmlns:a16="http://schemas.microsoft.com/office/drawing/2014/main" id="{DD565AC9-12F3-C536-AA48-678A62B2CACE}"/>
              </a:ext>
            </a:extLst>
          </p:cNvPr>
          <p:cNvSpPr>
            <a:spLocks noGrp="1"/>
          </p:cNvSpPr>
          <p:nvPr>
            <p:ph type="sldNum" sz="quarter" idx="12"/>
          </p:nvPr>
        </p:nvSpPr>
        <p:spPr/>
        <p:txBody>
          <a:bodyPr/>
          <a:lstStyle/>
          <a:p>
            <a:pPr>
              <a:defRPr/>
            </a:pPr>
            <a:fld id="{D68E8870-17DE-45C4-A8DD-7644B2422933}" type="slidenum">
              <a:rPr lang="en-US" smtClean="0"/>
              <a:pPr>
                <a:defRPr/>
              </a:pPr>
              <a:t>22</a:t>
            </a:fld>
            <a:endParaRPr lang="en-US" dirty="0"/>
          </a:p>
        </p:txBody>
      </p:sp>
    </p:spTree>
    <p:extLst>
      <p:ext uri="{BB962C8B-B14F-4D97-AF65-F5344CB8AC3E}">
        <p14:creationId xmlns:p14="http://schemas.microsoft.com/office/powerpoint/2010/main" val="3390455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ED705E-26AD-7DD7-408D-B99A0810295F}"/>
              </a:ext>
            </a:extLst>
          </p:cNvPr>
          <p:cNvSpPr>
            <a:spLocks noGrp="1"/>
          </p:cNvSpPr>
          <p:nvPr>
            <p:ph type="sldNum" sz="quarter" idx="10"/>
          </p:nvPr>
        </p:nvSpPr>
        <p:spPr/>
        <p:txBody>
          <a:bodyPr/>
          <a:lstStyle/>
          <a:p>
            <a:pPr>
              <a:defRPr/>
            </a:pPr>
            <a:fld id="{D68E8870-17DE-45C4-A8DD-7644B2422933}" type="slidenum">
              <a:rPr lang="en-US" smtClean="0"/>
              <a:pPr>
                <a:defRPr/>
              </a:pPr>
              <a:t>3</a:t>
            </a:fld>
            <a:endParaRPr lang="en-US" dirty="0"/>
          </a:p>
        </p:txBody>
      </p:sp>
      <p:sp>
        <p:nvSpPr>
          <p:cNvPr id="3" name="Title 2">
            <a:extLst>
              <a:ext uri="{FF2B5EF4-FFF2-40B4-BE49-F238E27FC236}">
                <a16:creationId xmlns:a16="http://schemas.microsoft.com/office/drawing/2014/main" id="{1174F804-3E49-507C-1BE5-9A3CEC16654E}"/>
              </a:ext>
            </a:extLst>
          </p:cNvPr>
          <p:cNvSpPr>
            <a:spLocks noGrp="1"/>
          </p:cNvSpPr>
          <p:nvPr>
            <p:ph type="title"/>
          </p:nvPr>
        </p:nvSpPr>
        <p:spPr/>
        <p:txBody>
          <a:bodyPr/>
          <a:lstStyle/>
          <a:p>
            <a:r>
              <a:rPr lang="en-US" dirty="0"/>
              <a:t>Problem Details</a:t>
            </a:r>
          </a:p>
        </p:txBody>
      </p:sp>
      <p:sp>
        <p:nvSpPr>
          <p:cNvPr id="4" name="Content Placeholder 3">
            <a:extLst>
              <a:ext uri="{FF2B5EF4-FFF2-40B4-BE49-F238E27FC236}">
                <a16:creationId xmlns:a16="http://schemas.microsoft.com/office/drawing/2014/main" id="{1124665D-60AD-97AA-28D5-0EA2BFB42FB7}"/>
              </a:ext>
            </a:extLst>
          </p:cNvPr>
          <p:cNvSpPr>
            <a:spLocks noGrp="1"/>
          </p:cNvSpPr>
          <p:nvPr>
            <p:ph sz="quarter" idx="11"/>
          </p:nvPr>
        </p:nvSpPr>
        <p:spPr/>
        <p:txBody>
          <a:bodyPr/>
          <a:lstStyle/>
          <a:p>
            <a:r>
              <a:rPr lang="en-US" dirty="0"/>
              <a:t>Two types of grading for utterances (verbatim and non-verbatim)</a:t>
            </a:r>
          </a:p>
          <a:p>
            <a:pPr lvl="1"/>
            <a:r>
              <a:rPr lang="en-US" b="1" dirty="0"/>
              <a:t>Verbatim: </a:t>
            </a:r>
          </a:p>
          <a:p>
            <a:pPr lvl="2"/>
            <a:r>
              <a:rPr lang="en-US" dirty="0"/>
              <a:t>The exact text of the utterance is provided. </a:t>
            </a:r>
          </a:p>
          <a:p>
            <a:pPr lvl="2"/>
            <a:r>
              <a:rPr lang="en-US" dirty="0"/>
              <a:t>The student must repeat the text of the utterance word-for-word. </a:t>
            </a:r>
          </a:p>
          <a:p>
            <a:pPr lvl="2"/>
            <a:r>
              <a:rPr lang="en-US" dirty="0"/>
              <a:t>Any words that are mispronounced, skipped, inserted, or said out of order indicate failure on that utterance.</a:t>
            </a:r>
          </a:p>
          <a:p>
            <a:pPr lvl="1"/>
            <a:r>
              <a:rPr lang="en-US" b="1" dirty="0"/>
              <a:t>Non-verbatim: </a:t>
            </a:r>
          </a:p>
          <a:p>
            <a:pPr lvl="2"/>
            <a:r>
              <a:rPr lang="en-US" dirty="0"/>
              <a:t>Several keyword slots are provided as well as an </a:t>
            </a:r>
            <a:r>
              <a:rPr lang="en-US" i="1" dirty="0"/>
              <a:t>expected communication</a:t>
            </a:r>
            <a:r>
              <a:rPr lang="en-US" dirty="0"/>
              <a:t> as an example. </a:t>
            </a:r>
          </a:p>
          <a:p>
            <a:pPr lvl="2"/>
            <a:r>
              <a:rPr lang="en-US" dirty="0"/>
              <a:t>The student must correctly pronounce at least one word or phrase from each keyword slot. </a:t>
            </a:r>
          </a:p>
          <a:p>
            <a:pPr lvl="2"/>
            <a:r>
              <a:rPr lang="en-US" dirty="0"/>
              <a:t>If there is a keyword slot for a salutation, it must be spoken at the beginning of the utterance. </a:t>
            </a:r>
          </a:p>
          <a:p>
            <a:pPr lvl="2"/>
            <a:r>
              <a:rPr lang="en-US" dirty="0"/>
              <a:t>Other keywords may appear in any order, with unlimited extra words inserted in between.</a:t>
            </a:r>
          </a:p>
        </p:txBody>
      </p:sp>
    </p:spTree>
    <p:extLst>
      <p:ext uri="{BB962C8B-B14F-4D97-AF65-F5344CB8AC3E}">
        <p14:creationId xmlns:p14="http://schemas.microsoft.com/office/powerpoint/2010/main" val="4144285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E5405EB-C43B-1549-0DAE-077AB3801E35}"/>
              </a:ext>
            </a:extLst>
          </p:cNvPr>
          <p:cNvSpPr>
            <a:spLocks noGrp="1"/>
          </p:cNvSpPr>
          <p:nvPr>
            <p:ph type="sldNum" sz="quarter" idx="10"/>
          </p:nvPr>
        </p:nvSpPr>
        <p:spPr/>
        <p:txBody>
          <a:bodyPr/>
          <a:lstStyle/>
          <a:p>
            <a:pPr>
              <a:defRPr/>
            </a:pPr>
            <a:fld id="{D68E8870-17DE-45C4-A8DD-7644B2422933}" type="slidenum">
              <a:rPr lang="en-US" smtClean="0"/>
              <a:pPr>
                <a:defRPr/>
              </a:pPr>
              <a:t>4</a:t>
            </a:fld>
            <a:endParaRPr lang="en-US" dirty="0"/>
          </a:p>
        </p:txBody>
      </p:sp>
      <p:sp>
        <p:nvSpPr>
          <p:cNvPr id="3" name="Title 2">
            <a:extLst>
              <a:ext uri="{FF2B5EF4-FFF2-40B4-BE49-F238E27FC236}">
                <a16:creationId xmlns:a16="http://schemas.microsoft.com/office/drawing/2014/main" id="{C4791904-7CE2-44D5-E49E-6D3DD9CAAAC6}"/>
              </a:ext>
            </a:extLst>
          </p:cNvPr>
          <p:cNvSpPr>
            <a:spLocks noGrp="1"/>
          </p:cNvSpPr>
          <p:nvPr>
            <p:ph type="title"/>
          </p:nvPr>
        </p:nvSpPr>
        <p:spPr/>
        <p:txBody>
          <a:bodyPr/>
          <a:lstStyle/>
          <a:p>
            <a:r>
              <a:rPr lang="en-US" dirty="0"/>
              <a:t>Speech Recognition and Parsing</a:t>
            </a:r>
          </a:p>
        </p:txBody>
      </p:sp>
      <p:sp>
        <p:nvSpPr>
          <p:cNvPr id="4" name="Content Placeholder 3">
            <a:extLst>
              <a:ext uri="{FF2B5EF4-FFF2-40B4-BE49-F238E27FC236}">
                <a16:creationId xmlns:a16="http://schemas.microsoft.com/office/drawing/2014/main" id="{00880169-FAA5-DED8-FE2B-3E743E0E2CAE}"/>
              </a:ext>
            </a:extLst>
          </p:cNvPr>
          <p:cNvSpPr>
            <a:spLocks noGrp="1"/>
          </p:cNvSpPr>
          <p:nvPr>
            <p:ph sz="quarter" idx="11"/>
          </p:nvPr>
        </p:nvSpPr>
        <p:spPr/>
        <p:txBody>
          <a:bodyPr/>
          <a:lstStyle/>
          <a:p>
            <a:r>
              <a:rPr lang="en-US" dirty="0"/>
              <a:t>Problems with generally available ASR systems:</a:t>
            </a:r>
          </a:p>
          <a:p>
            <a:pPr lvl="1"/>
            <a:r>
              <a:rPr lang="en-US" dirty="0"/>
              <a:t>High-accuracy systems need large amounts of compute and/or connections to external servers</a:t>
            </a:r>
          </a:p>
          <a:p>
            <a:pPr lvl="1"/>
            <a:r>
              <a:rPr lang="en-US" dirty="0"/>
              <a:t>Not trained on specialized military domains</a:t>
            </a:r>
          </a:p>
          <a:p>
            <a:pPr lvl="1"/>
            <a:r>
              <a:rPr lang="en-US" dirty="0"/>
              <a:t>Fine-tuning requires many hours of audio recordings in intended domain</a:t>
            </a:r>
          </a:p>
          <a:p>
            <a:r>
              <a:rPr lang="en-US" dirty="0" err="1"/>
              <a:t>SpeechZero</a:t>
            </a:r>
            <a:r>
              <a:rPr lang="en-US" dirty="0"/>
              <a:t>™</a:t>
            </a:r>
          </a:p>
          <a:p>
            <a:pPr lvl="1"/>
            <a:r>
              <a:rPr lang="en-US" dirty="0"/>
              <a:t>An all-in-one speech recognition and </a:t>
            </a:r>
            <a:r>
              <a:rPr lang="en-US" i="1" dirty="0"/>
              <a:t>semantic parsing </a:t>
            </a:r>
            <a:r>
              <a:rPr lang="en-US" dirty="0"/>
              <a:t>tool</a:t>
            </a:r>
          </a:p>
          <a:p>
            <a:pPr lvl="1"/>
            <a:r>
              <a:rPr lang="en-US" dirty="0"/>
              <a:t>Combines an off-the-shelf ASR system with a custom </a:t>
            </a:r>
            <a:r>
              <a:rPr lang="en-US" i="1" dirty="0"/>
              <a:t>intent model</a:t>
            </a:r>
            <a:r>
              <a:rPr lang="en-US" dirty="0"/>
              <a:t> to achieve high accuracy in specialized domains</a:t>
            </a:r>
          </a:p>
          <a:p>
            <a:pPr lvl="1"/>
            <a:r>
              <a:rPr lang="en-US" dirty="0"/>
              <a:t>Compatible with smaller ASR models that can run locally</a:t>
            </a:r>
          </a:p>
        </p:txBody>
      </p:sp>
    </p:spTree>
    <p:extLst>
      <p:ext uri="{BB962C8B-B14F-4D97-AF65-F5344CB8AC3E}">
        <p14:creationId xmlns:p14="http://schemas.microsoft.com/office/powerpoint/2010/main" val="1400509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DEB3410-ACB6-9CD4-BF48-DECD8A0FD7E9}"/>
              </a:ext>
            </a:extLst>
          </p:cNvPr>
          <p:cNvSpPr>
            <a:spLocks noGrp="1"/>
          </p:cNvSpPr>
          <p:nvPr>
            <p:ph type="sldNum" sz="quarter" idx="10"/>
          </p:nvPr>
        </p:nvSpPr>
        <p:spPr/>
        <p:txBody>
          <a:bodyPr/>
          <a:lstStyle/>
          <a:p>
            <a:pPr>
              <a:defRPr/>
            </a:pPr>
            <a:fld id="{D68E8870-17DE-45C4-A8DD-7644B2422933}" type="slidenum">
              <a:rPr lang="en-US" smtClean="0"/>
              <a:pPr>
                <a:defRPr/>
              </a:pPr>
              <a:t>5</a:t>
            </a:fld>
            <a:endParaRPr lang="en-US" dirty="0"/>
          </a:p>
        </p:txBody>
      </p:sp>
      <p:sp>
        <p:nvSpPr>
          <p:cNvPr id="3" name="Title 2">
            <a:extLst>
              <a:ext uri="{FF2B5EF4-FFF2-40B4-BE49-F238E27FC236}">
                <a16:creationId xmlns:a16="http://schemas.microsoft.com/office/drawing/2014/main" id="{FDA1F9DB-D409-A8D2-2314-8C577E510834}"/>
              </a:ext>
            </a:extLst>
          </p:cNvPr>
          <p:cNvSpPr>
            <a:spLocks noGrp="1"/>
          </p:cNvSpPr>
          <p:nvPr>
            <p:ph type="title"/>
          </p:nvPr>
        </p:nvSpPr>
        <p:spPr/>
        <p:txBody>
          <a:bodyPr/>
          <a:lstStyle/>
          <a:p>
            <a:r>
              <a:rPr lang="en-US" dirty="0"/>
              <a:t>Speech Recognition and Parsing</a:t>
            </a:r>
          </a:p>
        </p:txBody>
      </p:sp>
      <p:sp>
        <p:nvSpPr>
          <p:cNvPr id="4" name="Content Placeholder 3">
            <a:extLst>
              <a:ext uri="{FF2B5EF4-FFF2-40B4-BE49-F238E27FC236}">
                <a16:creationId xmlns:a16="http://schemas.microsoft.com/office/drawing/2014/main" id="{36966695-580B-489F-9F53-D7E05CB7E2EB}"/>
              </a:ext>
            </a:extLst>
          </p:cNvPr>
          <p:cNvSpPr>
            <a:spLocks noGrp="1"/>
          </p:cNvSpPr>
          <p:nvPr>
            <p:ph sz="quarter" idx="11"/>
          </p:nvPr>
        </p:nvSpPr>
        <p:spPr/>
        <p:txBody>
          <a:bodyPr/>
          <a:lstStyle/>
          <a:p>
            <a:r>
              <a:rPr lang="en-US" dirty="0"/>
              <a:t>What is an intent model?</a:t>
            </a:r>
          </a:p>
          <a:p>
            <a:pPr lvl="1"/>
            <a:r>
              <a:rPr lang="en-US" dirty="0"/>
              <a:t>A computer-interpretable model that translates speech into speaker intentions</a:t>
            </a:r>
          </a:p>
          <a:p>
            <a:pPr lvl="1"/>
            <a:r>
              <a:rPr lang="en-US" dirty="0"/>
              <a:t>Similar strings of words can have different intended meanings in different contexts</a:t>
            </a:r>
          </a:p>
          <a:p>
            <a:pPr lvl="1"/>
            <a:r>
              <a:rPr lang="en-US" dirty="0"/>
              <a:t>Similar meanings can be expressed using different combinations of words</a:t>
            </a:r>
          </a:p>
        </p:txBody>
      </p:sp>
      <p:pic>
        <p:nvPicPr>
          <p:cNvPr id="13" name="Picture 12" descr="Graphical user interface, text, application, chat or text message&#10;&#10;Description automatically generated">
            <a:extLst>
              <a:ext uri="{FF2B5EF4-FFF2-40B4-BE49-F238E27FC236}">
                <a16:creationId xmlns:a16="http://schemas.microsoft.com/office/drawing/2014/main" id="{D4F988F9-E84B-C331-B948-4EED24966CCA}"/>
              </a:ext>
            </a:extLst>
          </p:cNvPr>
          <p:cNvPicPr>
            <a:picLocks noChangeAspect="1"/>
          </p:cNvPicPr>
          <p:nvPr/>
        </p:nvPicPr>
        <p:blipFill rotWithShape="1">
          <a:blip r:embed="rId3">
            <a:extLst>
              <a:ext uri="{28A0092B-C50C-407E-A947-70E740481C1C}">
                <a14:useLocalDpi xmlns:a14="http://schemas.microsoft.com/office/drawing/2010/main" val="0"/>
              </a:ext>
            </a:extLst>
          </a:blip>
          <a:srcRect l="533" t="1747" r="882" b="4743"/>
          <a:stretch/>
        </p:blipFill>
        <p:spPr>
          <a:xfrm>
            <a:off x="1112704" y="2895364"/>
            <a:ext cx="6158429" cy="3360863"/>
          </a:xfrm>
          <a:prstGeom prst="rect">
            <a:avLst/>
          </a:prstGeom>
        </p:spPr>
      </p:pic>
    </p:spTree>
    <p:extLst>
      <p:ext uri="{BB962C8B-B14F-4D97-AF65-F5344CB8AC3E}">
        <p14:creationId xmlns:p14="http://schemas.microsoft.com/office/powerpoint/2010/main" val="228649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DEB3410-ACB6-9CD4-BF48-DECD8A0FD7E9}"/>
              </a:ext>
            </a:extLst>
          </p:cNvPr>
          <p:cNvSpPr>
            <a:spLocks noGrp="1"/>
          </p:cNvSpPr>
          <p:nvPr>
            <p:ph type="sldNum" sz="quarter" idx="10"/>
          </p:nvPr>
        </p:nvSpPr>
        <p:spPr/>
        <p:txBody>
          <a:bodyPr/>
          <a:lstStyle/>
          <a:p>
            <a:pPr>
              <a:defRPr/>
            </a:pPr>
            <a:fld id="{D68E8870-17DE-45C4-A8DD-7644B2422933}" type="slidenum">
              <a:rPr lang="en-US" smtClean="0"/>
              <a:pPr>
                <a:defRPr/>
              </a:pPr>
              <a:t>6</a:t>
            </a:fld>
            <a:endParaRPr lang="en-US" dirty="0"/>
          </a:p>
        </p:txBody>
      </p:sp>
      <p:sp>
        <p:nvSpPr>
          <p:cNvPr id="3" name="Title 2">
            <a:extLst>
              <a:ext uri="{FF2B5EF4-FFF2-40B4-BE49-F238E27FC236}">
                <a16:creationId xmlns:a16="http://schemas.microsoft.com/office/drawing/2014/main" id="{FDA1F9DB-D409-A8D2-2314-8C577E510834}"/>
              </a:ext>
            </a:extLst>
          </p:cNvPr>
          <p:cNvSpPr>
            <a:spLocks noGrp="1"/>
          </p:cNvSpPr>
          <p:nvPr>
            <p:ph type="title"/>
          </p:nvPr>
        </p:nvSpPr>
        <p:spPr/>
        <p:txBody>
          <a:bodyPr/>
          <a:lstStyle/>
          <a:p>
            <a:r>
              <a:rPr lang="en-US" dirty="0"/>
              <a:t>Speech Recognition and Parsing</a:t>
            </a:r>
          </a:p>
        </p:txBody>
      </p:sp>
      <p:sp>
        <p:nvSpPr>
          <p:cNvPr id="4" name="Content Placeholder 3">
            <a:extLst>
              <a:ext uri="{FF2B5EF4-FFF2-40B4-BE49-F238E27FC236}">
                <a16:creationId xmlns:a16="http://schemas.microsoft.com/office/drawing/2014/main" id="{36966695-580B-489F-9F53-D7E05CB7E2EB}"/>
              </a:ext>
            </a:extLst>
          </p:cNvPr>
          <p:cNvSpPr>
            <a:spLocks noGrp="1"/>
          </p:cNvSpPr>
          <p:nvPr>
            <p:ph sz="quarter" idx="11"/>
          </p:nvPr>
        </p:nvSpPr>
        <p:spPr/>
        <p:txBody>
          <a:bodyPr/>
          <a:lstStyle/>
          <a:p>
            <a:r>
              <a:rPr lang="en-US" dirty="0"/>
              <a:t>What is semantic parsing?</a:t>
            </a:r>
          </a:p>
          <a:p>
            <a:pPr lvl="1"/>
            <a:r>
              <a:rPr lang="en-US" dirty="0"/>
              <a:t>A process that converts natural language into a formal representation of its meaning that a machine can understand</a:t>
            </a:r>
          </a:p>
        </p:txBody>
      </p:sp>
      <p:sp>
        <p:nvSpPr>
          <p:cNvPr id="15" name="Rectangle 14">
            <a:extLst>
              <a:ext uri="{FF2B5EF4-FFF2-40B4-BE49-F238E27FC236}">
                <a16:creationId xmlns:a16="http://schemas.microsoft.com/office/drawing/2014/main" id="{71B9FB47-D73C-B84B-B43D-8171D22CEC08}"/>
              </a:ext>
            </a:extLst>
          </p:cNvPr>
          <p:cNvSpPr/>
          <p:nvPr/>
        </p:nvSpPr>
        <p:spPr bwMode="auto">
          <a:xfrm>
            <a:off x="4095428" y="3364299"/>
            <a:ext cx="2930487" cy="1927952"/>
          </a:xfrm>
          <a:prstGeom prst="rect">
            <a:avLst/>
          </a:prstGeom>
          <a:solidFill>
            <a:schemeClr val="bg2">
              <a:lumMod val="25000"/>
              <a:lumOff val="75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ahoma" charset="0"/>
              </a:rPr>
              <a:t>Semantic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ahoma" charset="0"/>
              </a:rPr>
              <a:t>Parser</a:t>
            </a:r>
          </a:p>
        </p:txBody>
      </p:sp>
      <p:cxnSp>
        <p:nvCxnSpPr>
          <p:cNvPr id="17" name="Straight Arrow Connector 16">
            <a:extLst>
              <a:ext uri="{FF2B5EF4-FFF2-40B4-BE49-F238E27FC236}">
                <a16:creationId xmlns:a16="http://schemas.microsoft.com/office/drawing/2014/main" id="{153B5D54-7BFB-4B89-9FC5-610253DE5309}"/>
              </a:ext>
            </a:extLst>
          </p:cNvPr>
          <p:cNvCxnSpPr>
            <a:cxnSpLocks/>
            <a:stCxn id="24" idx="3"/>
            <a:endCxn id="15" idx="1"/>
          </p:cNvCxnSpPr>
          <p:nvPr/>
        </p:nvCxnSpPr>
        <p:spPr bwMode="auto">
          <a:xfrm flipV="1">
            <a:off x="2798284" y="4328275"/>
            <a:ext cx="1297144" cy="1"/>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0" name="TextBox 19">
            <a:extLst>
              <a:ext uri="{FF2B5EF4-FFF2-40B4-BE49-F238E27FC236}">
                <a16:creationId xmlns:a16="http://schemas.microsoft.com/office/drawing/2014/main" id="{13343F9A-ECB4-E0F5-A07B-7D22475BE287}"/>
              </a:ext>
            </a:extLst>
          </p:cNvPr>
          <p:cNvSpPr txBox="1"/>
          <p:nvPr/>
        </p:nvSpPr>
        <p:spPr>
          <a:xfrm>
            <a:off x="8323059" y="3666556"/>
            <a:ext cx="3553280" cy="1323439"/>
          </a:xfrm>
          <a:prstGeom prst="rect">
            <a:avLst/>
          </a:prstGeom>
          <a:noFill/>
        </p:spPr>
        <p:txBody>
          <a:bodyPr wrap="none" rtlCol="0">
            <a:spAutoFit/>
          </a:bodyPr>
          <a:lstStyle/>
          <a:p>
            <a:r>
              <a:rPr lang="en-US" sz="2000" dirty="0" err="1"/>
              <a:t>weather_intent</a:t>
            </a:r>
            <a:r>
              <a:rPr lang="en-US" sz="2000" dirty="0"/>
              <a:t> {</a:t>
            </a:r>
          </a:p>
          <a:p>
            <a:r>
              <a:rPr lang="en-US" sz="2000" dirty="0"/>
              <a:t>     Location=“New York City”,</a:t>
            </a:r>
          </a:p>
          <a:p>
            <a:r>
              <a:rPr lang="en-US" sz="2000" dirty="0"/>
              <a:t>     </a:t>
            </a:r>
            <a:r>
              <a:rPr lang="en-US" sz="2000" dirty="0" err="1"/>
              <a:t>Date_Time</a:t>
            </a:r>
            <a:r>
              <a:rPr lang="en-US" sz="2000" dirty="0"/>
              <a:t>=“next week”</a:t>
            </a:r>
          </a:p>
          <a:p>
            <a:r>
              <a:rPr lang="en-US" sz="2000" dirty="0"/>
              <a:t>}</a:t>
            </a:r>
          </a:p>
        </p:txBody>
      </p:sp>
      <p:cxnSp>
        <p:nvCxnSpPr>
          <p:cNvPr id="22" name="Straight Arrow Connector 21">
            <a:extLst>
              <a:ext uri="{FF2B5EF4-FFF2-40B4-BE49-F238E27FC236}">
                <a16:creationId xmlns:a16="http://schemas.microsoft.com/office/drawing/2014/main" id="{2FBCF7D8-6DE4-4E0A-FB37-A89FE5C476D6}"/>
              </a:ext>
            </a:extLst>
          </p:cNvPr>
          <p:cNvCxnSpPr>
            <a:stCxn id="15" idx="3"/>
            <a:endCxn id="20" idx="1"/>
          </p:cNvCxnSpPr>
          <p:nvPr/>
        </p:nvCxnSpPr>
        <p:spPr bwMode="auto">
          <a:xfrm>
            <a:off x="7025915" y="4328275"/>
            <a:ext cx="1297144" cy="1"/>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4" name="TextBox 23">
            <a:extLst>
              <a:ext uri="{FF2B5EF4-FFF2-40B4-BE49-F238E27FC236}">
                <a16:creationId xmlns:a16="http://schemas.microsoft.com/office/drawing/2014/main" id="{F9DB8E9B-1FF8-D333-BD76-7B9C6A66A52A}"/>
              </a:ext>
            </a:extLst>
          </p:cNvPr>
          <p:cNvSpPr txBox="1"/>
          <p:nvPr/>
        </p:nvSpPr>
        <p:spPr>
          <a:xfrm>
            <a:off x="1101687" y="3666556"/>
            <a:ext cx="1696597" cy="1323439"/>
          </a:xfrm>
          <a:prstGeom prst="rect">
            <a:avLst/>
          </a:prstGeom>
          <a:noFill/>
        </p:spPr>
        <p:txBody>
          <a:bodyPr wrap="square" lIns="0" rtlCol="0">
            <a:spAutoFit/>
          </a:bodyPr>
          <a:lstStyle/>
          <a:p>
            <a:r>
              <a:rPr lang="en-US" sz="2000" dirty="0"/>
              <a:t>“Tell me the weather in New York City next week”</a:t>
            </a:r>
          </a:p>
        </p:txBody>
      </p:sp>
    </p:spTree>
    <p:extLst>
      <p:ext uri="{BB962C8B-B14F-4D97-AF65-F5344CB8AC3E}">
        <p14:creationId xmlns:p14="http://schemas.microsoft.com/office/powerpoint/2010/main" val="2436823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E5405EB-C43B-1549-0DAE-077AB3801E35}"/>
              </a:ext>
            </a:extLst>
          </p:cNvPr>
          <p:cNvSpPr>
            <a:spLocks noGrp="1"/>
          </p:cNvSpPr>
          <p:nvPr>
            <p:ph type="sldNum" sz="quarter" idx="10"/>
          </p:nvPr>
        </p:nvSpPr>
        <p:spPr/>
        <p:txBody>
          <a:bodyPr/>
          <a:lstStyle/>
          <a:p>
            <a:pPr>
              <a:defRPr/>
            </a:pPr>
            <a:fld id="{D68E8870-17DE-45C4-A8DD-7644B2422933}" type="slidenum">
              <a:rPr lang="en-US" smtClean="0"/>
              <a:pPr>
                <a:defRPr/>
              </a:pPr>
              <a:t>7</a:t>
            </a:fld>
            <a:endParaRPr lang="en-US" dirty="0"/>
          </a:p>
        </p:txBody>
      </p:sp>
      <p:sp>
        <p:nvSpPr>
          <p:cNvPr id="3" name="Title 2">
            <a:extLst>
              <a:ext uri="{FF2B5EF4-FFF2-40B4-BE49-F238E27FC236}">
                <a16:creationId xmlns:a16="http://schemas.microsoft.com/office/drawing/2014/main" id="{C4791904-7CE2-44D5-E49E-6D3DD9CAAAC6}"/>
              </a:ext>
            </a:extLst>
          </p:cNvPr>
          <p:cNvSpPr>
            <a:spLocks noGrp="1"/>
          </p:cNvSpPr>
          <p:nvPr>
            <p:ph type="title"/>
          </p:nvPr>
        </p:nvSpPr>
        <p:spPr/>
        <p:txBody>
          <a:bodyPr/>
          <a:lstStyle/>
          <a:p>
            <a:r>
              <a:rPr lang="en-US" dirty="0"/>
              <a:t>Speech Recognition and Parsing</a:t>
            </a:r>
          </a:p>
        </p:txBody>
      </p:sp>
      <p:sp>
        <p:nvSpPr>
          <p:cNvPr id="5" name="Flowchart: Magnetic Disk 4">
            <a:extLst>
              <a:ext uri="{FF2B5EF4-FFF2-40B4-BE49-F238E27FC236}">
                <a16:creationId xmlns:a16="http://schemas.microsoft.com/office/drawing/2014/main" id="{8A2DD7B4-7BA0-9098-0422-FD8FF9C7A9A7}"/>
              </a:ext>
            </a:extLst>
          </p:cNvPr>
          <p:cNvSpPr/>
          <p:nvPr/>
        </p:nvSpPr>
        <p:spPr bwMode="auto">
          <a:xfrm>
            <a:off x="5281585" y="1094303"/>
            <a:ext cx="1483606" cy="881350"/>
          </a:xfrm>
          <a:prstGeom prst="flowChartMagneticDisk">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ahoma" charset="0"/>
              </a:rPr>
              <a:t>Intent model</a:t>
            </a:r>
          </a:p>
        </p:txBody>
      </p:sp>
      <p:sp>
        <p:nvSpPr>
          <p:cNvPr id="6" name="Rectangle 5">
            <a:extLst>
              <a:ext uri="{FF2B5EF4-FFF2-40B4-BE49-F238E27FC236}">
                <a16:creationId xmlns:a16="http://schemas.microsoft.com/office/drawing/2014/main" id="{2B80C41F-9C1F-990B-F26C-54917833CB6E}"/>
              </a:ext>
            </a:extLst>
          </p:cNvPr>
          <p:cNvSpPr/>
          <p:nvPr/>
        </p:nvSpPr>
        <p:spPr bwMode="auto">
          <a:xfrm>
            <a:off x="2607583" y="2336832"/>
            <a:ext cx="6995711" cy="3296380"/>
          </a:xfrm>
          <a:prstGeom prst="rect">
            <a:avLst/>
          </a:prstGeom>
          <a:solidFill>
            <a:schemeClr val="bg2">
              <a:lumMod val="10000"/>
              <a:lumOff val="90000"/>
            </a:scheme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t" anchorCtr="0" compatLnSpc="1">
            <a:prstTxWarp prst="textNoShape">
              <a:avLst/>
            </a:prstTxWarp>
          </a:bodyPr>
          <a:lstStyle/>
          <a:p>
            <a:r>
              <a:rPr lang="en-US" sz="1800" dirty="0" err="1"/>
              <a:t>SpeechZero</a:t>
            </a:r>
            <a:r>
              <a:rPr lang="en-US" sz="1800" dirty="0"/>
              <a:t>™</a:t>
            </a:r>
          </a:p>
        </p:txBody>
      </p:sp>
      <p:pic>
        <p:nvPicPr>
          <p:cNvPr id="10" name="Graphic 9" descr="School boy with solid fill">
            <a:extLst>
              <a:ext uri="{FF2B5EF4-FFF2-40B4-BE49-F238E27FC236}">
                <a16:creationId xmlns:a16="http://schemas.microsoft.com/office/drawing/2014/main" id="{A303C4D1-8B36-5348-F6C8-FD97BDD1BA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1801" y="4083427"/>
            <a:ext cx="914400" cy="914400"/>
          </a:xfrm>
          <a:prstGeom prst="rect">
            <a:avLst/>
          </a:prstGeom>
        </p:spPr>
      </p:pic>
      <p:cxnSp>
        <p:nvCxnSpPr>
          <p:cNvPr id="14" name="Straight Arrow Connector 13">
            <a:extLst>
              <a:ext uri="{FF2B5EF4-FFF2-40B4-BE49-F238E27FC236}">
                <a16:creationId xmlns:a16="http://schemas.microsoft.com/office/drawing/2014/main" id="{22B22921-CC4D-DAF6-7F72-49829EA5E79D}"/>
              </a:ext>
            </a:extLst>
          </p:cNvPr>
          <p:cNvCxnSpPr>
            <a:cxnSpLocks/>
            <a:endCxn id="25" idx="1"/>
          </p:cNvCxnSpPr>
          <p:nvPr/>
        </p:nvCxnSpPr>
        <p:spPr bwMode="auto">
          <a:xfrm>
            <a:off x="1496458" y="4556732"/>
            <a:ext cx="1958065" cy="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pic>
        <p:nvPicPr>
          <p:cNvPr id="18" name="Graphic 17" descr="Voice with solid fill">
            <a:extLst>
              <a:ext uri="{FF2B5EF4-FFF2-40B4-BE49-F238E27FC236}">
                <a16:creationId xmlns:a16="http://schemas.microsoft.com/office/drawing/2014/main" id="{1ED40DB6-D39C-2E07-6971-51EAEF4463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13983" y="4083427"/>
            <a:ext cx="583056" cy="583056"/>
          </a:xfrm>
          <a:prstGeom prst="rect">
            <a:avLst/>
          </a:prstGeom>
        </p:spPr>
      </p:pic>
      <p:sp>
        <p:nvSpPr>
          <p:cNvPr id="19" name="Rectangle 18">
            <a:extLst>
              <a:ext uri="{FF2B5EF4-FFF2-40B4-BE49-F238E27FC236}">
                <a16:creationId xmlns:a16="http://schemas.microsoft.com/office/drawing/2014/main" id="{C4B6F580-40B8-5458-BEE6-5144D64F7D6A}"/>
              </a:ext>
            </a:extLst>
          </p:cNvPr>
          <p:cNvSpPr/>
          <p:nvPr/>
        </p:nvSpPr>
        <p:spPr bwMode="auto">
          <a:xfrm>
            <a:off x="6602775" y="2861630"/>
            <a:ext cx="2049136" cy="567369"/>
          </a:xfrm>
          <a:prstGeom prst="rect">
            <a:avLst/>
          </a:prstGeom>
          <a:solidFill>
            <a:schemeClr val="tx2">
              <a:lumMod val="60000"/>
              <a:lumOff val="40000"/>
            </a:schemeClr>
          </a:solidFill>
          <a:ln>
            <a:headEnd type="none" w="med" len="med"/>
            <a:tailEnd type="none" w="med" len="med"/>
          </a:ln>
        </p:spPr>
        <p:style>
          <a:lnRef idx="2">
            <a:schemeClr val="accent2">
              <a:shade val="15000"/>
            </a:schemeClr>
          </a:lnRef>
          <a:fillRef idx="1">
            <a:schemeClr val="accent2"/>
          </a:fillRef>
          <a:effectRef idx="0">
            <a:schemeClr val="accent2"/>
          </a:effectRef>
          <a:fontRef idx="minor">
            <a:schemeClr val="lt1"/>
          </a:fontRef>
        </p:style>
        <p:txBody>
          <a:bodyPr vert="horz" wrap="non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ahoma" charset="0"/>
              </a:rPr>
              <a:t>Grammar Generator</a:t>
            </a:r>
          </a:p>
        </p:txBody>
      </p:sp>
      <p:sp>
        <p:nvSpPr>
          <p:cNvPr id="20" name="Rectangle 19">
            <a:extLst>
              <a:ext uri="{FF2B5EF4-FFF2-40B4-BE49-F238E27FC236}">
                <a16:creationId xmlns:a16="http://schemas.microsoft.com/office/drawing/2014/main" id="{FF54F8B1-4A6C-42C8-62E3-57D5188EF855}"/>
              </a:ext>
            </a:extLst>
          </p:cNvPr>
          <p:cNvSpPr/>
          <p:nvPr/>
        </p:nvSpPr>
        <p:spPr bwMode="auto">
          <a:xfrm>
            <a:off x="3454523" y="2861631"/>
            <a:ext cx="2049136" cy="567369"/>
          </a:xfrm>
          <a:prstGeom prst="rect">
            <a:avLst/>
          </a:prstGeom>
          <a:solidFill>
            <a:schemeClr val="tx2">
              <a:lumMod val="60000"/>
              <a:lumOff val="40000"/>
            </a:schemeClr>
          </a:solidFill>
          <a:ln>
            <a:headEnd type="none" w="med" len="med"/>
            <a:tailEnd type="none" w="med" len="med"/>
          </a:ln>
        </p:spPr>
        <p:style>
          <a:lnRef idx="2">
            <a:schemeClr val="accent2">
              <a:shade val="15000"/>
            </a:schemeClr>
          </a:lnRef>
          <a:fillRef idx="1">
            <a:schemeClr val="accent2"/>
          </a:fillRef>
          <a:effectRef idx="0">
            <a:schemeClr val="accent2"/>
          </a:effectRef>
          <a:fontRef idx="minor">
            <a:schemeClr val="lt1"/>
          </a:fontRef>
        </p:style>
        <p:txBody>
          <a:bodyPr vert="horz" wrap="non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ahoma" charset="0"/>
              </a:rPr>
              <a:t>N-gram Generator</a:t>
            </a:r>
          </a:p>
        </p:txBody>
      </p:sp>
      <p:sp>
        <p:nvSpPr>
          <p:cNvPr id="25" name="Flowchart: Process 24">
            <a:extLst>
              <a:ext uri="{FF2B5EF4-FFF2-40B4-BE49-F238E27FC236}">
                <a16:creationId xmlns:a16="http://schemas.microsoft.com/office/drawing/2014/main" id="{BEB00DA2-5B62-6C16-6E43-5711E3C35263}"/>
              </a:ext>
            </a:extLst>
          </p:cNvPr>
          <p:cNvSpPr/>
          <p:nvPr/>
        </p:nvSpPr>
        <p:spPr bwMode="auto">
          <a:xfrm>
            <a:off x="3454523" y="3846146"/>
            <a:ext cx="2049137" cy="1421172"/>
          </a:xfrm>
          <a:prstGeom prst="flowChartProcess">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550" b="0" i="0" u="none" strike="noStrike" cap="none" normalizeH="0" baseline="0" dirty="0">
                <a:ln>
                  <a:noFill/>
                </a:ln>
                <a:solidFill>
                  <a:schemeClr val="tx1"/>
                </a:solidFill>
                <a:effectLst/>
                <a:latin typeface="Tahoma" charset="0"/>
              </a:rPr>
              <a:t>ASR Model</a:t>
            </a:r>
          </a:p>
        </p:txBody>
      </p:sp>
      <p:sp>
        <p:nvSpPr>
          <p:cNvPr id="26" name="Flowchart: Process 25">
            <a:extLst>
              <a:ext uri="{FF2B5EF4-FFF2-40B4-BE49-F238E27FC236}">
                <a16:creationId xmlns:a16="http://schemas.microsoft.com/office/drawing/2014/main" id="{44240B64-DA8B-A1D7-C188-983A6F1296E3}"/>
              </a:ext>
            </a:extLst>
          </p:cNvPr>
          <p:cNvSpPr/>
          <p:nvPr/>
        </p:nvSpPr>
        <p:spPr bwMode="auto">
          <a:xfrm>
            <a:off x="6602775" y="3844230"/>
            <a:ext cx="2049137" cy="1421172"/>
          </a:xfrm>
          <a:prstGeom prst="flowChartProcess">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ahoma" charset="0"/>
              </a:rPr>
              <a:t>Parser</a:t>
            </a:r>
          </a:p>
        </p:txBody>
      </p:sp>
      <p:sp>
        <p:nvSpPr>
          <p:cNvPr id="27" name="Flowchart: Magnetic Disk 26">
            <a:extLst>
              <a:ext uri="{FF2B5EF4-FFF2-40B4-BE49-F238E27FC236}">
                <a16:creationId xmlns:a16="http://schemas.microsoft.com/office/drawing/2014/main" id="{8BCF6C4A-914C-DB7F-FEC9-976D29913A5B}"/>
              </a:ext>
            </a:extLst>
          </p:cNvPr>
          <p:cNvSpPr/>
          <p:nvPr/>
        </p:nvSpPr>
        <p:spPr bwMode="auto">
          <a:xfrm>
            <a:off x="3796878" y="4415678"/>
            <a:ext cx="1388124" cy="452113"/>
          </a:xfrm>
          <a:prstGeom prst="flowChartMagneticDisk">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Tahoma" charset="0"/>
              </a:rPr>
              <a:t>N-gram model</a:t>
            </a:r>
          </a:p>
        </p:txBody>
      </p:sp>
      <p:cxnSp>
        <p:nvCxnSpPr>
          <p:cNvPr id="29" name="Straight Arrow Connector 28">
            <a:extLst>
              <a:ext uri="{FF2B5EF4-FFF2-40B4-BE49-F238E27FC236}">
                <a16:creationId xmlns:a16="http://schemas.microsoft.com/office/drawing/2014/main" id="{0D8D9FE9-5C73-6B1A-A855-5D7C20398625}"/>
              </a:ext>
            </a:extLst>
          </p:cNvPr>
          <p:cNvCxnSpPr>
            <a:cxnSpLocks/>
            <a:stCxn id="20" idx="2"/>
            <a:endCxn id="27" idx="1"/>
          </p:cNvCxnSpPr>
          <p:nvPr/>
        </p:nvCxnSpPr>
        <p:spPr bwMode="auto">
          <a:xfrm>
            <a:off x="4479091" y="3429000"/>
            <a:ext cx="11849" cy="98667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30" name="Flowchart: Magnetic Disk 29">
            <a:extLst>
              <a:ext uri="{FF2B5EF4-FFF2-40B4-BE49-F238E27FC236}">
                <a16:creationId xmlns:a16="http://schemas.microsoft.com/office/drawing/2014/main" id="{A136186D-77E6-A04E-00E1-8CC466D5B304}"/>
              </a:ext>
            </a:extLst>
          </p:cNvPr>
          <p:cNvSpPr/>
          <p:nvPr/>
        </p:nvSpPr>
        <p:spPr bwMode="auto">
          <a:xfrm>
            <a:off x="6933281" y="4420168"/>
            <a:ext cx="1388124" cy="452113"/>
          </a:xfrm>
          <a:prstGeom prst="flowChartMagneticDisk">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Tahoma" charset="0"/>
              </a:rPr>
              <a:t>Grammar model</a:t>
            </a:r>
          </a:p>
        </p:txBody>
      </p:sp>
      <p:cxnSp>
        <p:nvCxnSpPr>
          <p:cNvPr id="32" name="Straight Arrow Connector 31">
            <a:extLst>
              <a:ext uri="{FF2B5EF4-FFF2-40B4-BE49-F238E27FC236}">
                <a16:creationId xmlns:a16="http://schemas.microsoft.com/office/drawing/2014/main" id="{62239192-D857-A2D3-3DAC-5B7EF34F8140}"/>
              </a:ext>
            </a:extLst>
          </p:cNvPr>
          <p:cNvCxnSpPr>
            <a:cxnSpLocks/>
            <a:stCxn id="19" idx="2"/>
            <a:endCxn id="30" idx="1"/>
          </p:cNvCxnSpPr>
          <p:nvPr/>
        </p:nvCxnSpPr>
        <p:spPr bwMode="auto">
          <a:xfrm>
            <a:off x="7627343" y="3428999"/>
            <a:ext cx="0" cy="991169"/>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36" name="Straight Arrow Connector 35">
            <a:extLst>
              <a:ext uri="{FF2B5EF4-FFF2-40B4-BE49-F238E27FC236}">
                <a16:creationId xmlns:a16="http://schemas.microsoft.com/office/drawing/2014/main" id="{96A66F54-9E0B-024B-06D2-147861041659}"/>
              </a:ext>
            </a:extLst>
          </p:cNvPr>
          <p:cNvCxnSpPr>
            <a:stCxn id="25" idx="3"/>
            <a:endCxn id="26" idx="1"/>
          </p:cNvCxnSpPr>
          <p:nvPr/>
        </p:nvCxnSpPr>
        <p:spPr bwMode="auto">
          <a:xfrm flipV="1">
            <a:off x="5503660" y="4554816"/>
            <a:ext cx="1099115" cy="1916"/>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37" name="Flowchart: Process 36">
            <a:extLst>
              <a:ext uri="{FF2B5EF4-FFF2-40B4-BE49-F238E27FC236}">
                <a16:creationId xmlns:a16="http://schemas.microsoft.com/office/drawing/2014/main" id="{EA4AA585-9695-01FD-21E8-5B3E64F7BE5E}"/>
              </a:ext>
            </a:extLst>
          </p:cNvPr>
          <p:cNvSpPr/>
          <p:nvPr/>
        </p:nvSpPr>
        <p:spPr bwMode="auto">
          <a:xfrm>
            <a:off x="10139449" y="4020498"/>
            <a:ext cx="1763165" cy="1068636"/>
          </a:xfrm>
          <a:prstGeom prst="flowChartProcess">
            <a:avLst/>
          </a:prstGeom>
          <a:ln>
            <a:headEnd type="none" w="med" len="med"/>
            <a:tailEnd type="none" w="med" len="med"/>
          </a:ln>
        </p:spPr>
        <p:style>
          <a:lnRef idx="2">
            <a:schemeClr val="accent2">
              <a:shade val="15000"/>
            </a:schemeClr>
          </a:lnRef>
          <a:fillRef idx="1">
            <a:schemeClr val="accent2"/>
          </a:fillRef>
          <a:effectRef idx="0">
            <a:schemeClr val="accent2"/>
          </a:effectRef>
          <a:fontRef idx="minor">
            <a:schemeClr val="lt1"/>
          </a:fontRef>
        </p:style>
        <p:txBody>
          <a:bodyPr vert="horz" wrap="non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ahoma" charset="0"/>
              </a:rPr>
              <a:t>Grader</a:t>
            </a:r>
          </a:p>
        </p:txBody>
      </p:sp>
      <p:cxnSp>
        <p:nvCxnSpPr>
          <p:cNvPr id="39" name="Straight Arrow Connector 38">
            <a:extLst>
              <a:ext uri="{FF2B5EF4-FFF2-40B4-BE49-F238E27FC236}">
                <a16:creationId xmlns:a16="http://schemas.microsoft.com/office/drawing/2014/main" id="{E15BB638-D5F1-33BA-EF5B-6545330B0A9E}"/>
              </a:ext>
            </a:extLst>
          </p:cNvPr>
          <p:cNvCxnSpPr>
            <a:stCxn id="26" idx="3"/>
            <a:endCxn id="37" idx="1"/>
          </p:cNvCxnSpPr>
          <p:nvPr/>
        </p:nvCxnSpPr>
        <p:spPr bwMode="auto">
          <a:xfrm>
            <a:off x="8651912" y="4554816"/>
            <a:ext cx="1487537" cy="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41" name="TextBox 40">
            <a:extLst>
              <a:ext uri="{FF2B5EF4-FFF2-40B4-BE49-F238E27FC236}">
                <a16:creationId xmlns:a16="http://schemas.microsoft.com/office/drawing/2014/main" id="{1479BFCC-325B-AC7E-6E0E-F067C6E2432F}"/>
              </a:ext>
            </a:extLst>
          </p:cNvPr>
          <p:cNvSpPr txBox="1"/>
          <p:nvPr/>
        </p:nvSpPr>
        <p:spPr>
          <a:xfrm>
            <a:off x="5742766" y="4216261"/>
            <a:ext cx="561244" cy="338554"/>
          </a:xfrm>
          <a:prstGeom prst="rect">
            <a:avLst/>
          </a:prstGeom>
          <a:noFill/>
        </p:spPr>
        <p:txBody>
          <a:bodyPr wrap="none" rtlCol="0">
            <a:spAutoFit/>
          </a:bodyPr>
          <a:lstStyle/>
          <a:p>
            <a:r>
              <a:rPr lang="en-US" sz="1600" dirty="0"/>
              <a:t>Text</a:t>
            </a:r>
          </a:p>
        </p:txBody>
      </p:sp>
      <p:sp>
        <p:nvSpPr>
          <p:cNvPr id="42" name="TextBox 41">
            <a:extLst>
              <a:ext uri="{FF2B5EF4-FFF2-40B4-BE49-F238E27FC236}">
                <a16:creationId xmlns:a16="http://schemas.microsoft.com/office/drawing/2014/main" id="{B8843C0F-0344-4A71-48E3-4AF02896170A}"/>
              </a:ext>
            </a:extLst>
          </p:cNvPr>
          <p:cNvSpPr txBox="1"/>
          <p:nvPr/>
        </p:nvSpPr>
        <p:spPr>
          <a:xfrm>
            <a:off x="8905352" y="4017836"/>
            <a:ext cx="1074718" cy="584775"/>
          </a:xfrm>
          <a:prstGeom prst="rect">
            <a:avLst/>
          </a:prstGeom>
          <a:noFill/>
        </p:spPr>
        <p:txBody>
          <a:bodyPr wrap="none" rtlCol="0">
            <a:spAutoFit/>
          </a:bodyPr>
          <a:lstStyle/>
          <a:p>
            <a:pPr algn="ctr"/>
            <a:r>
              <a:rPr lang="en-US" sz="1600" dirty="0"/>
              <a:t>Semantic </a:t>
            </a:r>
          </a:p>
          <a:p>
            <a:pPr algn="ctr"/>
            <a:r>
              <a:rPr lang="en-US" sz="1600" dirty="0"/>
              <a:t>parse</a:t>
            </a:r>
          </a:p>
        </p:txBody>
      </p:sp>
      <p:cxnSp>
        <p:nvCxnSpPr>
          <p:cNvPr id="47" name="Connector: Elbow 46">
            <a:extLst>
              <a:ext uri="{FF2B5EF4-FFF2-40B4-BE49-F238E27FC236}">
                <a16:creationId xmlns:a16="http://schemas.microsoft.com/office/drawing/2014/main" id="{6CD063B7-5815-8607-7297-6A86D1272B85}"/>
              </a:ext>
            </a:extLst>
          </p:cNvPr>
          <p:cNvCxnSpPr>
            <a:stCxn id="37" idx="2"/>
            <a:endCxn id="10" idx="2"/>
          </p:cNvCxnSpPr>
          <p:nvPr/>
        </p:nvCxnSpPr>
        <p:spPr bwMode="auto">
          <a:xfrm rot="5400000" flipH="1">
            <a:off x="6064363" y="132466"/>
            <a:ext cx="91307" cy="9822031"/>
          </a:xfrm>
          <a:prstGeom prst="bentConnector3">
            <a:avLst>
              <a:gd name="adj1" fmla="val -1239755"/>
            </a:avLst>
          </a:prstGeom>
          <a:solidFill>
            <a:schemeClr val="accent1"/>
          </a:solidFill>
          <a:ln w="9525" cap="flat" cmpd="sng" algn="ctr">
            <a:solidFill>
              <a:schemeClr val="tx1"/>
            </a:solidFill>
            <a:prstDash val="solid"/>
            <a:miter lim="800000"/>
            <a:headEnd type="none" w="med" len="med"/>
            <a:tailEnd type="triangle"/>
          </a:ln>
          <a:effectLst/>
        </p:spPr>
      </p:cxnSp>
      <p:sp>
        <p:nvSpPr>
          <p:cNvPr id="49" name="TextBox 48">
            <a:extLst>
              <a:ext uri="{FF2B5EF4-FFF2-40B4-BE49-F238E27FC236}">
                <a16:creationId xmlns:a16="http://schemas.microsoft.com/office/drawing/2014/main" id="{792BC66A-CBB3-DF3C-AAAB-51483EA939A9}"/>
              </a:ext>
            </a:extLst>
          </p:cNvPr>
          <p:cNvSpPr txBox="1"/>
          <p:nvPr/>
        </p:nvSpPr>
        <p:spPr>
          <a:xfrm>
            <a:off x="5591585" y="5890487"/>
            <a:ext cx="961032" cy="338554"/>
          </a:xfrm>
          <a:prstGeom prst="rect">
            <a:avLst/>
          </a:prstGeom>
          <a:noFill/>
        </p:spPr>
        <p:txBody>
          <a:bodyPr wrap="none" rtlCol="0">
            <a:spAutoFit/>
          </a:bodyPr>
          <a:lstStyle/>
          <a:p>
            <a:r>
              <a:rPr lang="en-US" sz="1600" dirty="0"/>
              <a:t>Pass/Fail</a:t>
            </a:r>
          </a:p>
        </p:txBody>
      </p:sp>
      <p:cxnSp>
        <p:nvCxnSpPr>
          <p:cNvPr id="74" name="Connector: Elbow 73">
            <a:extLst>
              <a:ext uri="{FF2B5EF4-FFF2-40B4-BE49-F238E27FC236}">
                <a16:creationId xmlns:a16="http://schemas.microsoft.com/office/drawing/2014/main" id="{2E6077A8-3B27-C6A2-081E-B46D2C4B4BD2}"/>
              </a:ext>
            </a:extLst>
          </p:cNvPr>
          <p:cNvCxnSpPr>
            <a:cxnSpLocks/>
            <a:stCxn id="5" idx="3"/>
            <a:endCxn id="20" idx="0"/>
          </p:cNvCxnSpPr>
          <p:nvPr/>
        </p:nvCxnSpPr>
        <p:spPr bwMode="auto">
          <a:xfrm rot="5400000">
            <a:off x="4808251" y="1646494"/>
            <a:ext cx="885978" cy="1544297"/>
          </a:xfrm>
          <a:prstGeom prst="bentConnector3">
            <a:avLst/>
          </a:prstGeom>
          <a:solidFill>
            <a:schemeClr val="accent1"/>
          </a:solidFill>
          <a:ln w="9525" cap="flat" cmpd="sng" algn="ctr">
            <a:solidFill>
              <a:schemeClr val="tx1"/>
            </a:solidFill>
            <a:prstDash val="solid"/>
            <a:miter lim="800000"/>
            <a:headEnd type="none" w="med" len="med"/>
            <a:tailEnd type="triangle"/>
          </a:ln>
          <a:effectLst/>
        </p:spPr>
      </p:cxnSp>
      <p:cxnSp>
        <p:nvCxnSpPr>
          <p:cNvPr id="76" name="Connector: Elbow 75">
            <a:extLst>
              <a:ext uri="{FF2B5EF4-FFF2-40B4-BE49-F238E27FC236}">
                <a16:creationId xmlns:a16="http://schemas.microsoft.com/office/drawing/2014/main" id="{C3345F0F-2CE9-5675-AF8D-2DEBD02E70F3}"/>
              </a:ext>
            </a:extLst>
          </p:cNvPr>
          <p:cNvCxnSpPr>
            <a:cxnSpLocks/>
            <a:stCxn id="5" idx="3"/>
            <a:endCxn id="19" idx="0"/>
          </p:cNvCxnSpPr>
          <p:nvPr/>
        </p:nvCxnSpPr>
        <p:spPr bwMode="auto">
          <a:xfrm rot="16200000" flipH="1">
            <a:off x="6382377" y="1616663"/>
            <a:ext cx="885977" cy="1603955"/>
          </a:xfrm>
          <a:prstGeom prst="bentConnector3">
            <a:avLst/>
          </a:prstGeom>
          <a:solidFill>
            <a:schemeClr val="accent1"/>
          </a:solidFill>
          <a:ln w="9525" cap="flat" cmpd="sng" algn="ctr">
            <a:solidFill>
              <a:schemeClr val="tx1"/>
            </a:solidFill>
            <a:prstDash val="solid"/>
            <a:miter lim="800000"/>
            <a:headEnd type="none" w="med" len="med"/>
            <a:tailEnd type="triangle"/>
          </a:ln>
          <a:effectLst/>
        </p:spPr>
      </p:cxnSp>
      <p:sp>
        <p:nvSpPr>
          <p:cNvPr id="4" name="TextBox 3">
            <a:extLst>
              <a:ext uri="{FF2B5EF4-FFF2-40B4-BE49-F238E27FC236}">
                <a16:creationId xmlns:a16="http://schemas.microsoft.com/office/drawing/2014/main" id="{6DBFE428-B649-09E6-AA5D-F02B7FF6AE95}"/>
              </a:ext>
            </a:extLst>
          </p:cNvPr>
          <p:cNvSpPr txBox="1"/>
          <p:nvPr/>
        </p:nvSpPr>
        <p:spPr>
          <a:xfrm>
            <a:off x="6054311" y="1998278"/>
            <a:ext cx="824841" cy="338554"/>
          </a:xfrm>
          <a:prstGeom prst="rect">
            <a:avLst/>
          </a:prstGeom>
          <a:noFill/>
        </p:spPr>
        <p:txBody>
          <a:bodyPr wrap="none" rtlCol="0">
            <a:spAutoFit/>
          </a:bodyPr>
          <a:lstStyle/>
          <a:p>
            <a:r>
              <a:rPr lang="en-US" sz="1600" dirty="0"/>
              <a:t>Intents</a:t>
            </a:r>
          </a:p>
        </p:txBody>
      </p:sp>
      <p:sp>
        <p:nvSpPr>
          <p:cNvPr id="7" name="TextBox 6">
            <a:extLst>
              <a:ext uri="{FF2B5EF4-FFF2-40B4-BE49-F238E27FC236}">
                <a16:creationId xmlns:a16="http://schemas.microsoft.com/office/drawing/2014/main" id="{9FA9B0EF-0F89-F71B-5533-F59D5EE35A4F}"/>
              </a:ext>
            </a:extLst>
          </p:cNvPr>
          <p:cNvSpPr txBox="1"/>
          <p:nvPr/>
        </p:nvSpPr>
        <p:spPr>
          <a:xfrm>
            <a:off x="4479091" y="3476375"/>
            <a:ext cx="952184" cy="338554"/>
          </a:xfrm>
          <a:prstGeom prst="rect">
            <a:avLst/>
          </a:prstGeom>
          <a:noFill/>
        </p:spPr>
        <p:txBody>
          <a:bodyPr wrap="none" rtlCol="0">
            <a:spAutoFit/>
          </a:bodyPr>
          <a:lstStyle/>
          <a:p>
            <a:r>
              <a:rPr lang="en-US" sz="1600" dirty="0"/>
              <a:t>N-grams</a:t>
            </a:r>
          </a:p>
        </p:txBody>
      </p:sp>
      <p:sp>
        <p:nvSpPr>
          <p:cNvPr id="8" name="TextBox 7">
            <a:extLst>
              <a:ext uri="{FF2B5EF4-FFF2-40B4-BE49-F238E27FC236}">
                <a16:creationId xmlns:a16="http://schemas.microsoft.com/office/drawing/2014/main" id="{B927262B-5EDF-4CCF-243E-6275F3D753E6}"/>
              </a:ext>
            </a:extLst>
          </p:cNvPr>
          <p:cNvSpPr txBox="1"/>
          <p:nvPr/>
        </p:nvSpPr>
        <p:spPr>
          <a:xfrm>
            <a:off x="7663135" y="3476375"/>
            <a:ext cx="1025922" cy="338554"/>
          </a:xfrm>
          <a:prstGeom prst="rect">
            <a:avLst/>
          </a:prstGeom>
          <a:noFill/>
        </p:spPr>
        <p:txBody>
          <a:bodyPr wrap="none" rtlCol="0">
            <a:spAutoFit/>
          </a:bodyPr>
          <a:lstStyle/>
          <a:p>
            <a:r>
              <a:rPr lang="en-US" sz="1600" dirty="0"/>
              <a:t>Grammar</a:t>
            </a:r>
          </a:p>
        </p:txBody>
      </p:sp>
    </p:spTree>
    <p:extLst>
      <p:ext uri="{BB962C8B-B14F-4D97-AF65-F5344CB8AC3E}">
        <p14:creationId xmlns:p14="http://schemas.microsoft.com/office/powerpoint/2010/main" val="2217277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F58050-630E-2337-59DB-E2DCA8BB086D}"/>
              </a:ext>
            </a:extLst>
          </p:cNvPr>
          <p:cNvSpPr>
            <a:spLocks noGrp="1"/>
          </p:cNvSpPr>
          <p:nvPr>
            <p:ph type="sldNum" sz="quarter" idx="10"/>
          </p:nvPr>
        </p:nvSpPr>
        <p:spPr/>
        <p:txBody>
          <a:bodyPr/>
          <a:lstStyle/>
          <a:p>
            <a:pPr>
              <a:defRPr/>
            </a:pPr>
            <a:fld id="{D68E8870-17DE-45C4-A8DD-7644B2422933}" type="slidenum">
              <a:rPr lang="en-US" smtClean="0"/>
              <a:pPr>
                <a:defRPr/>
              </a:pPr>
              <a:t>8</a:t>
            </a:fld>
            <a:endParaRPr lang="en-US" dirty="0"/>
          </a:p>
        </p:txBody>
      </p:sp>
      <p:sp>
        <p:nvSpPr>
          <p:cNvPr id="3" name="Title 2">
            <a:extLst>
              <a:ext uri="{FF2B5EF4-FFF2-40B4-BE49-F238E27FC236}">
                <a16:creationId xmlns:a16="http://schemas.microsoft.com/office/drawing/2014/main" id="{3C3AA837-D578-445B-43B3-0A75626E22D5}"/>
              </a:ext>
            </a:extLst>
          </p:cNvPr>
          <p:cNvSpPr>
            <a:spLocks noGrp="1"/>
          </p:cNvSpPr>
          <p:nvPr>
            <p:ph type="title"/>
          </p:nvPr>
        </p:nvSpPr>
        <p:spPr/>
        <p:txBody>
          <a:bodyPr/>
          <a:lstStyle/>
          <a:p>
            <a:r>
              <a:rPr lang="en-US" dirty="0"/>
              <a:t>Utterance Text Preprocessing</a:t>
            </a:r>
          </a:p>
        </p:txBody>
      </p:sp>
      <p:sp>
        <p:nvSpPr>
          <p:cNvPr id="4" name="Content Placeholder 3">
            <a:extLst>
              <a:ext uri="{FF2B5EF4-FFF2-40B4-BE49-F238E27FC236}">
                <a16:creationId xmlns:a16="http://schemas.microsoft.com/office/drawing/2014/main" id="{C6A3BA22-23D4-0CDE-99FF-BA8E6D4874B9}"/>
              </a:ext>
            </a:extLst>
          </p:cNvPr>
          <p:cNvSpPr>
            <a:spLocks noGrp="1"/>
          </p:cNvSpPr>
          <p:nvPr>
            <p:ph sz="quarter" idx="11"/>
          </p:nvPr>
        </p:nvSpPr>
        <p:spPr/>
        <p:txBody>
          <a:bodyPr/>
          <a:lstStyle/>
          <a:p>
            <a:r>
              <a:rPr lang="en-US" dirty="0"/>
              <a:t>A list of 3,515 verbatim utterances and 1,093 non-verbatim utterances was provided</a:t>
            </a:r>
          </a:p>
          <a:p>
            <a:pPr lvl="1"/>
            <a:r>
              <a:rPr lang="en-US" dirty="0"/>
              <a:t>Utterances were preprocessed for consistency:</a:t>
            </a:r>
          </a:p>
          <a:p>
            <a:pPr lvl="2"/>
            <a:r>
              <a:rPr lang="en-US" dirty="0"/>
              <a:t>Correct misspellings and typos </a:t>
            </a:r>
            <a:r>
              <a:rPr lang="en-US" dirty="0" err="1"/>
              <a:t>starboaord</a:t>
            </a:r>
            <a:r>
              <a:rPr lang="en-US" dirty="0"/>
              <a:t> =&gt; starboard, </a:t>
            </a:r>
            <a:r>
              <a:rPr lang="en-US" dirty="0" err="1"/>
              <a:t>accirdancewith</a:t>
            </a:r>
            <a:r>
              <a:rPr lang="en-US" dirty="0"/>
              <a:t> =&gt; accordance with</a:t>
            </a:r>
          </a:p>
          <a:p>
            <a:pPr lvl="2"/>
            <a:r>
              <a:rPr lang="en-US" dirty="0"/>
              <a:t>Add spaces between acronym characters: MZD =&gt; M Z D</a:t>
            </a:r>
          </a:p>
          <a:p>
            <a:pPr lvl="2"/>
            <a:r>
              <a:rPr lang="en-US" dirty="0"/>
              <a:t>Convert numbers to English words: 27 =&gt; twenty seven</a:t>
            </a:r>
          </a:p>
          <a:p>
            <a:pPr lvl="2"/>
            <a:r>
              <a:rPr lang="en-US" dirty="0"/>
              <a:t>When appropriate, convert dashes to “tac” and letters to NATO alphabet: 5-4-0-W =&gt; five tac four tac zero tac whiskey</a:t>
            </a:r>
          </a:p>
          <a:p>
            <a:pPr lvl="2"/>
            <a:r>
              <a:rPr lang="en-US" dirty="0"/>
              <a:t>Remove duplicates</a:t>
            </a:r>
          </a:p>
          <a:p>
            <a:r>
              <a:rPr lang="en-US" dirty="0"/>
              <a:t>1,650 </a:t>
            </a:r>
            <a:r>
              <a:rPr lang="en-US" i="1" dirty="0"/>
              <a:t>unique </a:t>
            </a:r>
            <a:r>
              <a:rPr lang="en-US" dirty="0"/>
              <a:t>verbatim utterances and 553 </a:t>
            </a:r>
            <a:r>
              <a:rPr lang="en-US" i="1" dirty="0"/>
              <a:t>unique</a:t>
            </a:r>
            <a:r>
              <a:rPr lang="en-US" dirty="0"/>
              <a:t> non-verbatim utterances remained</a:t>
            </a:r>
          </a:p>
        </p:txBody>
      </p:sp>
    </p:spTree>
    <p:extLst>
      <p:ext uri="{BB962C8B-B14F-4D97-AF65-F5344CB8AC3E}">
        <p14:creationId xmlns:p14="http://schemas.microsoft.com/office/powerpoint/2010/main" val="2380755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DEB3410-ACB6-9CD4-BF48-DECD8A0FD7E9}"/>
              </a:ext>
            </a:extLst>
          </p:cNvPr>
          <p:cNvSpPr>
            <a:spLocks noGrp="1"/>
          </p:cNvSpPr>
          <p:nvPr>
            <p:ph type="sldNum" sz="quarter" idx="10"/>
          </p:nvPr>
        </p:nvSpPr>
        <p:spPr/>
        <p:txBody>
          <a:bodyPr/>
          <a:lstStyle/>
          <a:p>
            <a:pPr>
              <a:defRPr/>
            </a:pPr>
            <a:fld id="{D68E8870-17DE-45C4-A8DD-7644B2422933}" type="slidenum">
              <a:rPr lang="en-US" smtClean="0"/>
              <a:pPr>
                <a:defRPr/>
              </a:pPr>
              <a:t>9</a:t>
            </a:fld>
            <a:endParaRPr lang="en-US" dirty="0"/>
          </a:p>
        </p:txBody>
      </p:sp>
      <p:sp>
        <p:nvSpPr>
          <p:cNvPr id="3" name="Title 2">
            <a:extLst>
              <a:ext uri="{FF2B5EF4-FFF2-40B4-BE49-F238E27FC236}">
                <a16:creationId xmlns:a16="http://schemas.microsoft.com/office/drawing/2014/main" id="{FDA1F9DB-D409-A8D2-2314-8C577E510834}"/>
              </a:ext>
            </a:extLst>
          </p:cNvPr>
          <p:cNvSpPr>
            <a:spLocks noGrp="1"/>
          </p:cNvSpPr>
          <p:nvPr>
            <p:ph type="title"/>
          </p:nvPr>
        </p:nvSpPr>
        <p:spPr/>
        <p:txBody>
          <a:bodyPr/>
          <a:lstStyle/>
          <a:p>
            <a:r>
              <a:rPr lang="en-US" dirty="0"/>
              <a:t>Intent Model Construction</a:t>
            </a:r>
          </a:p>
        </p:txBody>
      </p:sp>
      <p:sp>
        <p:nvSpPr>
          <p:cNvPr id="4" name="Content Placeholder 3">
            <a:extLst>
              <a:ext uri="{FF2B5EF4-FFF2-40B4-BE49-F238E27FC236}">
                <a16:creationId xmlns:a16="http://schemas.microsoft.com/office/drawing/2014/main" id="{36966695-580B-489F-9F53-D7E05CB7E2EB}"/>
              </a:ext>
            </a:extLst>
          </p:cNvPr>
          <p:cNvSpPr>
            <a:spLocks noGrp="1"/>
          </p:cNvSpPr>
          <p:nvPr>
            <p:ph sz="quarter" idx="11"/>
          </p:nvPr>
        </p:nvSpPr>
        <p:spPr/>
        <p:txBody>
          <a:bodyPr/>
          <a:lstStyle/>
          <a:p>
            <a:r>
              <a:rPr lang="en-US" dirty="0"/>
              <a:t>Intent models were constructed procedurally in a Python script</a:t>
            </a:r>
          </a:p>
          <a:p>
            <a:r>
              <a:rPr lang="en-US" dirty="0"/>
              <a:t>Each unique utterance in the list is considered an intent</a:t>
            </a:r>
          </a:p>
          <a:p>
            <a:r>
              <a:rPr lang="en-US" b="1" dirty="0"/>
              <a:t>Verbatim</a:t>
            </a:r>
          </a:p>
          <a:p>
            <a:pPr lvl="1"/>
            <a:r>
              <a:rPr lang="en-US" dirty="0"/>
              <a:t>Each utterance is split into words and short phrases. These are the required semantic slots for the intent.</a:t>
            </a:r>
          </a:p>
          <a:p>
            <a:r>
              <a:rPr lang="en-US" b="1" dirty="0"/>
              <a:t>Non-verbatim</a:t>
            </a:r>
          </a:p>
          <a:p>
            <a:pPr lvl="1"/>
            <a:r>
              <a:rPr lang="en-US" dirty="0"/>
              <a:t>The keyword slots are used as required semantic slots for the intent.</a:t>
            </a:r>
          </a:p>
          <a:p>
            <a:endParaRPr lang="en-US" dirty="0"/>
          </a:p>
        </p:txBody>
      </p:sp>
    </p:spTree>
    <p:extLst>
      <p:ext uri="{BB962C8B-B14F-4D97-AF65-F5344CB8AC3E}">
        <p14:creationId xmlns:p14="http://schemas.microsoft.com/office/powerpoint/2010/main" val="3518563194"/>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6PresentationTemplate_Tutorials.potx" id="{703545D4-36F8-4318-AC29-1855C3CD0935}" vid="{711C829B-536F-4794-9833-7F96502517E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E50F16932FA4DA740AD241DCC42DC" ma:contentTypeVersion="1" ma:contentTypeDescription="Create a new document." ma:contentTypeScope="" ma:versionID="cf3becb063dad1cc8b49e034e445ab8d">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F1E05-96DA-4377-A6E4-484D5E7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C709B06-5FA7-40B8-A752-7128AA94FE0C}">
  <ds:schemaRefs>
    <ds:schemaRef ds:uri="http://purl.org/dc/terms/"/>
    <ds:schemaRef ds:uri="http://purl.org/dc/dcmitype/"/>
    <ds:schemaRef ds:uri="http://www.w3.org/XML/1998/namespace"/>
    <ds:schemaRef ds:uri="http://purl.org/dc/elements/1.1/"/>
    <ds:schemaRef ds:uri="http://schemas.microsoft.com/office/2006/documentManagement/types"/>
    <ds:schemaRef ds:uri="http://schemas.openxmlformats.org/package/2006/metadata/core-properties"/>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2F04B76F-4E2B-4E86-86C5-9CCB38AF7D96}">
  <ds:schemaRefs>
    <ds:schemaRef ds:uri="http://schemas.microsoft.com/sharepoint/v3/contenttype/forms"/>
  </ds:schemaRefs>
</ds:datastoreItem>
</file>

<file path=docMetadata/LabelInfo.xml><?xml version="1.0" encoding="utf-8"?>
<clbl:labelList xmlns:clbl="http://schemas.microsoft.com/office/2020/mipLabelMetadata">
  <clbl:label id="{3f0ebe55-f3ec-4242-809c-f668fcb02eee}" enabled="1" method="Privileged" siteId="{e8520b93-4e79-4c54-9a70-feb96b1116e8}" removed="0"/>
</clbl:labelList>
</file>

<file path=docProps/app.xml><?xml version="1.0" encoding="utf-8"?>
<Properties xmlns="http://schemas.openxmlformats.org/officeDocument/2006/extended-properties" xmlns:vt="http://schemas.openxmlformats.org/officeDocument/2006/docPropsVTypes">
  <Template/>
  <TotalTime>20867</TotalTime>
  <Words>1482</Words>
  <Application>Microsoft Office PowerPoint</Application>
  <PresentationFormat>Widescreen</PresentationFormat>
  <Paragraphs>259</Paragraphs>
  <Slides>22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Arial Narrow</vt:lpstr>
      <vt:lpstr>Tahoma</vt:lpstr>
      <vt:lpstr>Times New Roman</vt:lpstr>
      <vt:lpstr>Wingdings</vt:lpstr>
      <vt:lpstr>Blends</vt:lpstr>
      <vt:lpstr>PowerPoint Presentation</vt:lpstr>
      <vt:lpstr>Introduction</vt:lpstr>
      <vt:lpstr>Problem Details</vt:lpstr>
      <vt:lpstr>Speech Recognition and Parsing</vt:lpstr>
      <vt:lpstr>Speech Recognition and Parsing</vt:lpstr>
      <vt:lpstr>Speech Recognition and Parsing</vt:lpstr>
      <vt:lpstr>Speech Recognition and Parsing</vt:lpstr>
      <vt:lpstr>Utterance Text Preprocessing</vt:lpstr>
      <vt:lpstr>Intent Model Construction</vt:lpstr>
      <vt:lpstr>Intent Model Construction</vt:lpstr>
      <vt:lpstr>Audio Data Collection</vt:lpstr>
      <vt:lpstr>Verbatim Utterance Recordings</vt:lpstr>
      <vt:lpstr>Non-Verbatim Utterance Recordings</vt:lpstr>
      <vt:lpstr>Grader Implementation</vt:lpstr>
      <vt:lpstr>Intent Model Iteration</vt:lpstr>
      <vt:lpstr>Hyperparameter Tuning</vt:lpstr>
      <vt:lpstr>Results</vt:lpstr>
      <vt:lpstr>Verbatim Results</vt:lpstr>
      <vt:lpstr>Non-Verbatim Results</vt:lpstr>
      <vt:lpstr>Word Error Rate Results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Morgan Ulinski</cp:lastModifiedBy>
  <cp:revision>43</cp:revision>
  <cp:lastPrinted>1601-01-01T00:00:00Z</cp:lastPrinted>
  <dcterms:created xsi:type="dcterms:W3CDTF">2016-03-29T15:29:36Z</dcterms:created>
  <dcterms:modified xsi:type="dcterms:W3CDTF">2024-10-06T13:18:28Z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0x010100767E50F16932FA4DA740AD241DCC42DC</vt:lpwstr>
  </property>
  <property fmtid="{D5CDD505-2E9C-101B-9397-08002B2CF9AE}" pid="3" name="DocumentDescription">
    <vt:lpwstr>&lt;div class=ExternalClass9DF5FD6F97034AAA9FF0AABB8157F05A&gt; &lt;/div&gt;</vt:lpwstr>
  </property>
</Properties>
</file>