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4"/>
  </p:notesMasterIdLst>
  <p:handoutMasterIdLst>
    <p:handoutMasterId r:id="rId25"/>
  </p:handoutMasterIdLst>
  <p:sldIdLst>
    <p:sldId id="302" r:id="rId5"/>
    <p:sldId id="303" r:id="rId6"/>
    <p:sldId id="305" r:id="rId7"/>
    <p:sldId id="319" r:id="rId8"/>
    <p:sldId id="320" r:id="rId9"/>
    <p:sldId id="304" r:id="rId10"/>
    <p:sldId id="306" r:id="rId11"/>
    <p:sldId id="307" r:id="rId12"/>
    <p:sldId id="308" r:id="rId13"/>
    <p:sldId id="309" r:id="rId14"/>
    <p:sldId id="310" r:id="rId15"/>
    <p:sldId id="314" r:id="rId16"/>
    <p:sldId id="311" r:id="rId17"/>
    <p:sldId id="312" r:id="rId18"/>
    <p:sldId id="317" r:id="rId19"/>
    <p:sldId id="313" r:id="rId20"/>
    <p:sldId id="315" r:id="rId21"/>
    <p:sldId id="321" r:id="rId22"/>
    <p:sldId id="316" r:id="rId23"/>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16EA3-1EAD-4CCF-9603-3A2CB672EA0B}" v="43" dt="2024-10-08T18:29:52.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34" autoAdjust="0"/>
    <p:restoredTop sz="84364" autoAdjust="0"/>
  </p:normalViewPr>
  <p:slideViewPr>
    <p:cSldViewPr snapToGrid="0">
      <p:cViewPr varScale="1">
        <p:scale>
          <a:sx n="136" d="100"/>
          <a:sy n="136" d="100"/>
        </p:scale>
        <p:origin x="756" y="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a Fox Cotton" userId="976f402f-965b-4fc3-b568-9308ba409847" providerId="ADAL" clId="{FBB16EA3-1EAD-4CCF-9603-3A2CB672EA0B}"/>
    <pc:docChg chg="undo custSel addSld delSld modSld sldOrd">
      <pc:chgData name="Olivia Fox Cotton" userId="976f402f-965b-4fc3-b568-9308ba409847" providerId="ADAL" clId="{FBB16EA3-1EAD-4CCF-9603-3A2CB672EA0B}" dt="2024-10-08T18:29:52.279" v="8120" actId="1076"/>
      <pc:docMkLst>
        <pc:docMk/>
      </pc:docMkLst>
      <pc:sldChg chg="del">
        <pc:chgData name="Olivia Fox Cotton" userId="976f402f-965b-4fc3-b568-9308ba409847" providerId="ADAL" clId="{FBB16EA3-1EAD-4CCF-9603-3A2CB672EA0B}" dt="2024-10-08T02:12:42.906" v="6051" actId="47"/>
        <pc:sldMkLst>
          <pc:docMk/>
          <pc:sldMk cId="3664686379" sldId="289"/>
        </pc:sldMkLst>
      </pc:sldChg>
      <pc:sldChg chg="del">
        <pc:chgData name="Olivia Fox Cotton" userId="976f402f-965b-4fc3-b568-9308ba409847" providerId="ADAL" clId="{FBB16EA3-1EAD-4CCF-9603-3A2CB672EA0B}" dt="2024-10-08T02:12:42.906" v="6051" actId="47"/>
        <pc:sldMkLst>
          <pc:docMk/>
          <pc:sldMk cId="1008667600" sldId="290"/>
        </pc:sldMkLst>
      </pc:sldChg>
      <pc:sldChg chg="del">
        <pc:chgData name="Olivia Fox Cotton" userId="976f402f-965b-4fc3-b568-9308ba409847" providerId="ADAL" clId="{FBB16EA3-1EAD-4CCF-9603-3A2CB672EA0B}" dt="2024-10-08T02:12:42.906" v="6051" actId="47"/>
        <pc:sldMkLst>
          <pc:docMk/>
          <pc:sldMk cId="667086852" sldId="291"/>
        </pc:sldMkLst>
      </pc:sldChg>
      <pc:sldChg chg="del">
        <pc:chgData name="Olivia Fox Cotton" userId="976f402f-965b-4fc3-b568-9308ba409847" providerId="ADAL" clId="{FBB16EA3-1EAD-4CCF-9603-3A2CB672EA0B}" dt="2024-10-08T02:12:42.906" v="6051" actId="47"/>
        <pc:sldMkLst>
          <pc:docMk/>
          <pc:sldMk cId="3225487732" sldId="292"/>
        </pc:sldMkLst>
      </pc:sldChg>
      <pc:sldChg chg="del">
        <pc:chgData name="Olivia Fox Cotton" userId="976f402f-965b-4fc3-b568-9308ba409847" providerId="ADAL" clId="{FBB16EA3-1EAD-4CCF-9603-3A2CB672EA0B}" dt="2024-10-08T02:12:42.906" v="6051" actId="47"/>
        <pc:sldMkLst>
          <pc:docMk/>
          <pc:sldMk cId="2216331183" sldId="293"/>
        </pc:sldMkLst>
      </pc:sldChg>
      <pc:sldChg chg="del">
        <pc:chgData name="Olivia Fox Cotton" userId="976f402f-965b-4fc3-b568-9308ba409847" providerId="ADAL" clId="{FBB16EA3-1EAD-4CCF-9603-3A2CB672EA0B}" dt="2024-10-08T02:12:42.906" v="6051" actId="47"/>
        <pc:sldMkLst>
          <pc:docMk/>
          <pc:sldMk cId="4051063915" sldId="294"/>
        </pc:sldMkLst>
      </pc:sldChg>
      <pc:sldChg chg="del">
        <pc:chgData name="Olivia Fox Cotton" userId="976f402f-965b-4fc3-b568-9308ba409847" providerId="ADAL" clId="{FBB16EA3-1EAD-4CCF-9603-3A2CB672EA0B}" dt="2024-10-08T02:12:42.906" v="6051" actId="47"/>
        <pc:sldMkLst>
          <pc:docMk/>
          <pc:sldMk cId="1585828297" sldId="295"/>
        </pc:sldMkLst>
      </pc:sldChg>
      <pc:sldChg chg="del">
        <pc:chgData name="Olivia Fox Cotton" userId="976f402f-965b-4fc3-b568-9308ba409847" providerId="ADAL" clId="{FBB16EA3-1EAD-4CCF-9603-3A2CB672EA0B}" dt="2024-10-08T02:12:42.906" v="6051" actId="47"/>
        <pc:sldMkLst>
          <pc:docMk/>
          <pc:sldMk cId="2034747619" sldId="296"/>
        </pc:sldMkLst>
      </pc:sldChg>
      <pc:sldChg chg="del">
        <pc:chgData name="Olivia Fox Cotton" userId="976f402f-965b-4fc3-b568-9308ba409847" providerId="ADAL" clId="{FBB16EA3-1EAD-4CCF-9603-3A2CB672EA0B}" dt="2024-10-08T02:12:42.906" v="6051" actId="47"/>
        <pc:sldMkLst>
          <pc:docMk/>
          <pc:sldMk cId="617436720" sldId="297"/>
        </pc:sldMkLst>
      </pc:sldChg>
      <pc:sldChg chg="del">
        <pc:chgData name="Olivia Fox Cotton" userId="976f402f-965b-4fc3-b568-9308ba409847" providerId="ADAL" clId="{FBB16EA3-1EAD-4CCF-9603-3A2CB672EA0B}" dt="2024-10-08T02:12:42.906" v="6051" actId="47"/>
        <pc:sldMkLst>
          <pc:docMk/>
          <pc:sldMk cId="2710883219" sldId="298"/>
        </pc:sldMkLst>
      </pc:sldChg>
      <pc:sldChg chg="del">
        <pc:chgData name="Olivia Fox Cotton" userId="976f402f-965b-4fc3-b568-9308ba409847" providerId="ADAL" clId="{FBB16EA3-1EAD-4CCF-9603-3A2CB672EA0B}" dt="2024-10-08T02:12:42.906" v="6051" actId="47"/>
        <pc:sldMkLst>
          <pc:docMk/>
          <pc:sldMk cId="1606821077" sldId="299"/>
        </pc:sldMkLst>
      </pc:sldChg>
      <pc:sldChg chg="del">
        <pc:chgData name="Olivia Fox Cotton" userId="976f402f-965b-4fc3-b568-9308ba409847" providerId="ADAL" clId="{FBB16EA3-1EAD-4CCF-9603-3A2CB672EA0B}" dt="2024-10-08T02:12:42.906" v="6051" actId="47"/>
        <pc:sldMkLst>
          <pc:docMk/>
          <pc:sldMk cId="794591785" sldId="300"/>
        </pc:sldMkLst>
      </pc:sldChg>
      <pc:sldChg chg="del">
        <pc:chgData name="Olivia Fox Cotton" userId="976f402f-965b-4fc3-b568-9308ba409847" providerId="ADAL" clId="{FBB16EA3-1EAD-4CCF-9603-3A2CB672EA0B}" dt="2024-10-08T02:12:42.906" v="6051" actId="47"/>
        <pc:sldMkLst>
          <pc:docMk/>
          <pc:sldMk cId="3063159263" sldId="301"/>
        </pc:sldMkLst>
      </pc:sldChg>
      <pc:sldChg chg="addSp modSp mod">
        <pc:chgData name="Olivia Fox Cotton" userId="976f402f-965b-4fc3-b568-9308ba409847" providerId="ADAL" clId="{FBB16EA3-1EAD-4CCF-9603-3A2CB672EA0B}" dt="2024-10-08T18:29:52.279" v="8120" actId="1076"/>
        <pc:sldMkLst>
          <pc:docMk/>
          <pc:sldMk cId="4081979093" sldId="303"/>
        </pc:sldMkLst>
        <pc:spChg chg="mod">
          <ac:chgData name="Olivia Fox Cotton" userId="976f402f-965b-4fc3-b568-9308ba409847" providerId="ADAL" clId="{FBB16EA3-1EAD-4CCF-9603-3A2CB672EA0B}" dt="2024-10-08T01:14:39.157" v="2140" actId="20577"/>
          <ac:spMkLst>
            <pc:docMk/>
            <pc:sldMk cId="4081979093" sldId="303"/>
            <ac:spMk id="4" creationId="{A09D763D-3954-6690-ECA1-D2662F3CD054}"/>
          </ac:spMkLst>
        </pc:spChg>
        <pc:picChg chg="add mod">
          <ac:chgData name="Olivia Fox Cotton" userId="976f402f-965b-4fc3-b568-9308ba409847" providerId="ADAL" clId="{FBB16EA3-1EAD-4CCF-9603-3A2CB672EA0B}" dt="2024-10-08T18:29:52.279" v="8120" actId="1076"/>
          <ac:picMkLst>
            <pc:docMk/>
            <pc:sldMk cId="4081979093" sldId="303"/>
            <ac:picMk id="1026" creationId="{10FA7065-9319-205C-1EEA-869632E428DF}"/>
          </ac:picMkLst>
        </pc:picChg>
      </pc:sldChg>
      <pc:sldChg chg="modSp mod">
        <pc:chgData name="Olivia Fox Cotton" userId="976f402f-965b-4fc3-b568-9308ba409847" providerId="ADAL" clId="{FBB16EA3-1EAD-4CCF-9603-3A2CB672EA0B}" dt="2024-10-08T01:46:57.723" v="4310" actId="20577"/>
        <pc:sldMkLst>
          <pc:docMk/>
          <pc:sldMk cId="1121920948" sldId="304"/>
        </pc:sldMkLst>
        <pc:spChg chg="mod">
          <ac:chgData name="Olivia Fox Cotton" userId="976f402f-965b-4fc3-b568-9308ba409847" providerId="ADAL" clId="{FBB16EA3-1EAD-4CCF-9603-3A2CB672EA0B}" dt="2024-10-08T01:46:57.723" v="4310" actId="20577"/>
          <ac:spMkLst>
            <pc:docMk/>
            <pc:sldMk cId="1121920948" sldId="304"/>
            <ac:spMk id="4" creationId="{731D1A01-F225-F9D2-B94E-C2869961DB74}"/>
          </ac:spMkLst>
        </pc:spChg>
      </pc:sldChg>
      <pc:sldChg chg="addSp modSp mod">
        <pc:chgData name="Olivia Fox Cotton" userId="976f402f-965b-4fc3-b568-9308ba409847" providerId="ADAL" clId="{FBB16EA3-1EAD-4CCF-9603-3A2CB672EA0B}" dt="2024-10-08T01:22:06.845" v="2835" actId="1076"/>
        <pc:sldMkLst>
          <pc:docMk/>
          <pc:sldMk cId="1959624081" sldId="305"/>
        </pc:sldMkLst>
        <pc:spChg chg="mod">
          <ac:chgData name="Olivia Fox Cotton" userId="976f402f-965b-4fc3-b568-9308ba409847" providerId="ADAL" clId="{FBB16EA3-1EAD-4CCF-9603-3A2CB672EA0B}" dt="2024-10-08T01:22:02.684" v="2834" actId="1076"/>
          <ac:spMkLst>
            <pc:docMk/>
            <pc:sldMk cId="1959624081" sldId="305"/>
            <ac:spMk id="4" creationId="{A09D763D-3954-6690-ECA1-D2662F3CD054}"/>
          </ac:spMkLst>
        </pc:spChg>
        <pc:picChg chg="add mod">
          <ac:chgData name="Olivia Fox Cotton" userId="976f402f-965b-4fc3-b568-9308ba409847" providerId="ADAL" clId="{FBB16EA3-1EAD-4CCF-9603-3A2CB672EA0B}" dt="2024-10-08T01:22:06.845" v="2835" actId="1076"/>
          <ac:picMkLst>
            <pc:docMk/>
            <pc:sldMk cId="1959624081" sldId="305"/>
            <ac:picMk id="5" creationId="{D1B1A42C-C6C4-1692-8433-FFA59E0E92DE}"/>
          </ac:picMkLst>
        </pc:picChg>
      </pc:sldChg>
      <pc:sldChg chg="modSp mod">
        <pc:chgData name="Olivia Fox Cotton" userId="976f402f-965b-4fc3-b568-9308ba409847" providerId="ADAL" clId="{FBB16EA3-1EAD-4CCF-9603-3A2CB672EA0B}" dt="2024-10-08T01:52:27.493" v="4869" actId="20577"/>
        <pc:sldMkLst>
          <pc:docMk/>
          <pc:sldMk cId="1415561856" sldId="306"/>
        </pc:sldMkLst>
        <pc:spChg chg="mod">
          <ac:chgData name="Olivia Fox Cotton" userId="976f402f-965b-4fc3-b568-9308ba409847" providerId="ADAL" clId="{FBB16EA3-1EAD-4CCF-9603-3A2CB672EA0B}" dt="2024-10-08T01:52:27.493" v="4869" actId="20577"/>
          <ac:spMkLst>
            <pc:docMk/>
            <pc:sldMk cId="1415561856" sldId="306"/>
            <ac:spMk id="4" creationId="{A09D763D-3954-6690-ECA1-D2662F3CD054}"/>
          </ac:spMkLst>
        </pc:spChg>
      </pc:sldChg>
      <pc:sldChg chg="addSp delSp modSp mod">
        <pc:chgData name="Olivia Fox Cotton" userId="976f402f-965b-4fc3-b568-9308ba409847" providerId="ADAL" clId="{FBB16EA3-1EAD-4CCF-9603-3A2CB672EA0B}" dt="2024-10-08T01:54:40.102" v="5151" actId="1076"/>
        <pc:sldMkLst>
          <pc:docMk/>
          <pc:sldMk cId="670100643" sldId="307"/>
        </pc:sldMkLst>
        <pc:spChg chg="mod">
          <ac:chgData name="Olivia Fox Cotton" userId="976f402f-965b-4fc3-b568-9308ba409847" providerId="ADAL" clId="{FBB16EA3-1EAD-4CCF-9603-3A2CB672EA0B}" dt="2024-10-08T01:54:27.067" v="5148" actId="20577"/>
          <ac:spMkLst>
            <pc:docMk/>
            <pc:sldMk cId="670100643" sldId="307"/>
            <ac:spMk id="4" creationId="{A09D763D-3954-6690-ECA1-D2662F3CD054}"/>
          </ac:spMkLst>
        </pc:spChg>
        <pc:spChg chg="add del mod topLvl">
          <ac:chgData name="Olivia Fox Cotton" userId="976f402f-965b-4fc3-b568-9308ba409847" providerId="ADAL" clId="{FBB16EA3-1EAD-4CCF-9603-3A2CB672EA0B}" dt="2024-10-08T01:53:04.347" v="4927" actId="478"/>
          <ac:spMkLst>
            <pc:docMk/>
            <pc:sldMk cId="670100643" sldId="307"/>
            <ac:spMk id="7" creationId="{3440BDBB-EFD6-0E9E-E8C7-9CB267D4D8FF}"/>
          </ac:spMkLst>
        </pc:spChg>
        <pc:grpChg chg="add del mod">
          <ac:chgData name="Olivia Fox Cotton" userId="976f402f-965b-4fc3-b568-9308ba409847" providerId="ADAL" clId="{FBB16EA3-1EAD-4CCF-9603-3A2CB672EA0B}" dt="2024-10-08T01:53:04.347" v="4927" actId="478"/>
          <ac:grpSpMkLst>
            <pc:docMk/>
            <pc:sldMk cId="670100643" sldId="307"/>
            <ac:grpSpMk id="5" creationId="{750D051D-836F-C6C9-E996-9FA60CCB376B}"/>
          </ac:grpSpMkLst>
        </pc:grpChg>
        <pc:picChg chg="add mod topLvl">
          <ac:chgData name="Olivia Fox Cotton" userId="976f402f-965b-4fc3-b568-9308ba409847" providerId="ADAL" clId="{FBB16EA3-1EAD-4CCF-9603-3A2CB672EA0B}" dt="2024-10-08T01:54:40.102" v="5151" actId="1076"/>
          <ac:picMkLst>
            <pc:docMk/>
            <pc:sldMk cId="670100643" sldId="307"/>
            <ac:picMk id="6" creationId="{CEB6B332-C1F2-D4BC-9F44-366B6638FD1D}"/>
          </ac:picMkLst>
        </pc:picChg>
      </pc:sldChg>
      <pc:sldChg chg="addSp delSp modSp mod">
        <pc:chgData name="Olivia Fox Cotton" userId="976f402f-965b-4fc3-b568-9308ba409847" providerId="ADAL" clId="{FBB16EA3-1EAD-4CCF-9603-3A2CB672EA0B}" dt="2024-10-08T01:59:56.932" v="5596" actId="255"/>
        <pc:sldMkLst>
          <pc:docMk/>
          <pc:sldMk cId="837029544" sldId="308"/>
        </pc:sldMkLst>
        <pc:spChg chg="mod">
          <ac:chgData name="Olivia Fox Cotton" userId="976f402f-965b-4fc3-b568-9308ba409847" providerId="ADAL" clId="{FBB16EA3-1EAD-4CCF-9603-3A2CB672EA0B}" dt="2024-10-08T01:59:56.932" v="5596" actId="255"/>
          <ac:spMkLst>
            <pc:docMk/>
            <pc:sldMk cId="837029544" sldId="308"/>
            <ac:spMk id="4" creationId="{A09D763D-3954-6690-ECA1-D2662F3CD054}"/>
          </ac:spMkLst>
        </pc:spChg>
        <pc:spChg chg="add del mod topLvl">
          <ac:chgData name="Olivia Fox Cotton" userId="976f402f-965b-4fc3-b568-9308ba409847" providerId="ADAL" clId="{FBB16EA3-1EAD-4CCF-9603-3A2CB672EA0B}" dt="2024-10-08T01:56:32.217" v="5311" actId="478"/>
          <ac:spMkLst>
            <pc:docMk/>
            <pc:sldMk cId="837029544" sldId="308"/>
            <ac:spMk id="7" creationId="{6D9D1E0E-3B85-0B9A-F95C-F4678C23B30C}"/>
          </ac:spMkLst>
        </pc:spChg>
        <pc:grpChg chg="add del mod">
          <ac:chgData name="Olivia Fox Cotton" userId="976f402f-965b-4fc3-b568-9308ba409847" providerId="ADAL" clId="{FBB16EA3-1EAD-4CCF-9603-3A2CB672EA0B}" dt="2024-10-08T01:56:32.217" v="5311" actId="478"/>
          <ac:grpSpMkLst>
            <pc:docMk/>
            <pc:sldMk cId="837029544" sldId="308"/>
            <ac:grpSpMk id="5" creationId="{ACB1C74D-F5F6-50A9-531D-FA7060267B65}"/>
          </ac:grpSpMkLst>
        </pc:grpChg>
        <pc:picChg chg="add mod topLvl">
          <ac:chgData name="Olivia Fox Cotton" userId="976f402f-965b-4fc3-b568-9308ba409847" providerId="ADAL" clId="{FBB16EA3-1EAD-4CCF-9603-3A2CB672EA0B}" dt="2024-10-08T01:59:21.090" v="5589" actId="1076"/>
          <ac:picMkLst>
            <pc:docMk/>
            <pc:sldMk cId="837029544" sldId="308"/>
            <ac:picMk id="6" creationId="{6F72CF4E-A2D0-DC9B-AD16-83EC302AFF61}"/>
          </ac:picMkLst>
        </pc:picChg>
        <pc:picChg chg="add mod">
          <ac:chgData name="Olivia Fox Cotton" userId="976f402f-965b-4fc3-b568-9308ba409847" providerId="ADAL" clId="{FBB16EA3-1EAD-4CCF-9603-3A2CB672EA0B}" dt="2024-10-08T01:59:31.817" v="5593" actId="1076"/>
          <ac:picMkLst>
            <pc:docMk/>
            <pc:sldMk cId="837029544" sldId="308"/>
            <ac:picMk id="8" creationId="{3BC8D2A9-8404-FBF1-800B-F031DEDD64B4}"/>
          </ac:picMkLst>
        </pc:picChg>
      </pc:sldChg>
      <pc:sldChg chg="addSp modSp mod">
        <pc:chgData name="Olivia Fox Cotton" userId="976f402f-965b-4fc3-b568-9308ba409847" providerId="ADAL" clId="{FBB16EA3-1EAD-4CCF-9603-3A2CB672EA0B}" dt="2024-10-08T02:04:26.273" v="5845" actId="20577"/>
        <pc:sldMkLst>
          <pc:docMk/>
          <pc:sldMk cId="123418057" sldId="309"/>
        </pc:sldMkLst>
        <pc:spChg chg="mod">
          <ac:chgData name="Olivia Fox Cotton" userId="976f402f-965b-4fc3-b568-9308ba409847" providerId="ADAL" clId="{FBB16EA3-1EAD-4CCF-9603-3A2CB672EA0B}" dt="2024-10-08T02:00:12.717" v="5597" actId="20577"/>
          <ac:spMkLst>
            <pc:docMk/>
            <pc:sldMk cId="123418057" sldId="309"/>
            <ac:spMk id="3" creationId="{6520153E-5B95-296D-9432-A78F54F1C725}"/>
          </ac:spMkLst>
        </pc:spChg>
        <pc:spChg chg="mod">
          <ac:chgData name="Olivia Fox Cotton" userId="976f402f-965b-4fc3-b568-9308ba409847" providerId="ADAL" clId="{FBB16EA3-1EAD-4CCF-9603-3A2CB672EA0B}" dt="2024-10-08T02:04:26.273" v="5845" actId="20577"/>
          <ac:spMkLst>
            <pc:docMk/>
            <pc:sldMk cId="123418057" sldId="309"/>
            <ac:spMk id="4" creationId="{A09D763D-3954-6690-ECA1-D2662F3CD054}"/>
          </ac:spMkLst>
        </pc:spChg>
        <pc:graphicFrameChg chg="add mod modGraphic">
          <ac:chgData name="Olivia Fox Cotton" userId="976f402f-965b-4fc3-b568-9308ba409847" providerId="ADAL" clId="{FBB16EA3-1EAD-4CCF-9603-3A2CB672EA0B}" dt="2024-10-08T02:03:30.196" v="5763" actId="1076"/>
          <ac:graphicFrameMkLst>
            <pc:docMk/>
            <pc:sldMk cId="123418057" sldId="309"/>
            <ac:graphicFrameMk id="5" creationId="{2041B51D-4592-7F01-DB19-13E57D77E7FF}"/>
          </ac:graphicFrameMkLst>
        </pc:graphicFrameChg>
      </pc:sldChg>
      <pc:sldChg chg="addSp modSp mod modClrScheme chgLayout modNotesTx">
        <pc:chgData name="Olivia Fox Cotton" userId="976f402f-965b-4fc3-b568-9308ba409847" providerId="ADAL" clId="{FBB16EA3-1EAD-4CCF-9603-3A2CB672EA0B}" dt="2024-10-08T02:06:10.957" v="5953" actId="14100"/>
        <pc:sldMkLst>
          <pc:docMk/>
          <pc:sldMk cId="4099391602" sldId="310"/>
        </pc:sldMkLst>
        <pc:spChg chg="mod ord">
          <ac:chgData name="Olivia Fox Cotton" userId="976f402f-965b-4fc3-b568-9308ba409847" providerId="ADAL" clId="{FBB16EA3-1EAD-4CCF-9603-3A2CB672EA0B}" dt="2024-10-02T14:57:50.908" v="1189" actId="700"/>
          <ac:spMkLst>
            <pc:docMk/>
            <pc:sldMk cId="4099391602" sldId="310"/>
            <ac:spMk id="2" creationId="{5172D6EB-F153-5979-E8DD-BB4FDDB2E779}"/>
          </ac:spMkLst>
        </pc:spChg>
        <pc:spChg chg="mod ord">
          <ac:chgData name="Olivia Fox Cotton" userId="976f402f-965b-4fc3-b568-9308ba409847" providerId="ADAL" clId="{FBB16EA3-1EAD-4CCF-9603-3A2CB672EA0B}" dt="2024-10-02T14:57:50.908" v="1189" actId="700"/>
          <ac:spMkLst>
            <pc:docMk/>
            <pc:sldMk cId="4099391602" sldId="310"/>
            <ac:spMk id="3" creationId="{6520153E-5B95-296D-9432-A78F54F1C725}"/>
          </ac:spMkLst>
        </pc:spChg>
        <pc:spChg chg="mod ord">
          <ac:chgData name="Olivia Fox Cotton" userId="976f402f-965b-4fc3-b568-9308ba409847" providerId="ADAL" clId="{FBB16EA3-1EAD-4CCF-9603-3A2CB672EA0B}" dt="2024-10-02T14:59:11.689" v="1239" actId="20577"/>
          <ac:spMkLst>
            <pc:docMk/>
            <pc:sldMk cId="4099391602" sldId="310"/>
            <ac:spMk id="4" creationId="{A09D763D-3954-6690-ECA1-D2662F3CD054}"/>
          </ac:spMkLst>
        </pc:spChg>
        <pc:spChg chg="add mod ord">
          <ac:chgData name="Olivia Fox Cotton" userId="976f402f-965b-4fc3-b568-9308ba409847" providerId="ADAL" clId="{FBB16EA3-1EAD-4CCF-9603-3A2CB672EA0B}" dt="2024-10-02T14:59:09.129" v="1238" actId="108"/>
          <ac:spMkLst>
            <pc:docMk/>
            <pc:sldMk cId="4099391602" sldId="310"/>
            <ac:spMk id="5" creationId="{45AE0721-2AFA-CD98-60F9-69FD56769B60}"/>
          </ac:spMkLst>
        </pc:spChg>
        <pc:spChg chg="add mod">
          <ac:chgData name="Olivia Fox Cotton" userId="976f402f-965b-4fc3-b568-9308ba409847" providerId="ADAL" clId="{FBB16EA3-1EAD-4CCF-9603-3A2CB672EA0B}" dt="2024-10-08T02:06:10.957" v="5953" actId="14100"/>
          <ac:spMkLst>
            <pc:docMk/>
            <pc:sldMk cId="4099391602" sldId="310"/>
            <ac:spMk id="6" creationId="{687FCCD5-2F91-2363-2E5F-AD88D19404A7}"/>
          </ac:spMkLst>
        </pc:spChg>
      </pc:sldChg>
      <pc:sldChg chg="addSp delSp modSp mod modClrScheme chgLayout">
        <pc:chgData name="Olivia Fox Cotton" userId="976f402f-965b-4fc3-b568-9308ba409847" providerId="ADAL" clId="{FBB16EA3-1EAD-4CCF-9603-3A2CB672EA0B}" dt="2024-10-08T16:28:39.062" v="7231" actId="20577"/>
        <pc:sldMkLst>
          <pc:docMk/>
          <pc:sldMk cId="899410567" sldId="311"/>
        </pc:sldMkLst>
        <pc:spChg chg="mod ord">
          <ac:chgData name="Olivia Fox Cotton" userId="976f402f-965b-4fc3-b568-9308ba409847" providerId="ADAL" clId="{FBB16EA3-1EAD-4CCF-9603-3A2CB672EA0B}" dt="2024-10-02T13:44:26.113" v="23" actId="700"/>
          <ac:spMkLst>
            <pc:docMk/>
            <pc:sldMk cId="899410567" sldId="311"/>
            <ac:spMk id="2" creationId="{5172D6EB-F153-5979-E8DD-BB4FDDB2E779}"/>
          </ac:spMkLst>
        </pc:spChg>
        <pc:spChg chg="mod ord">
          <ac:chgData name="Olivia Fox Cotton" userId="976f402f-965b-4fc3-b568-9308ba409847" providerId="ADAL" clId="{FBB16EA3-1EAD-4CCF-9603-3A2CB672EA0B}" dt="2024-10-02T13:44:26.113" v="23" actId="700"/>
          <ac:spMkLst>
            <pc:docMk/>
            <pc:sldMk cId="899410567" sldId="311"/>
            <ac:spMk id="3" creationId="{6520153E-5B95-296D-9432-A78F54F1C725}"/>
          </ac:spMkLst>
        </pc:spChg>
        <pc:spChg chg="del mod ord">
          <ac:chgData name="Olivia Fox Cotton" userId="976f402f-965b-4fc3-b568-9308ba409847" providerId="ADAL" clId="{FBB16EA3-1EAD-4CCF-9603-3A2CB672EA0B}" dt="2024-10-02T13:44:26.113" v="23" actId="700"/>
          <ac:spMkLst>
            <pc:docMk/>
            <pc:sldMk cId="899410567" sldId="311"/>
            <ac:spMk id="4" creationId="{A09D763D-3954-6690-ECA1-D2662F3CD054}"/>
          </ac:spMkLst>
        </pc:spChg>
        <pc:spChg chg="add del mod ord">
          <ac:chgData name="Olivia Fox Cotton" userId="976f402f-965b-4fc3-b568-9308ba409847" providerId="ADAL" clId="{FBB16EA3-1EAD-4CCF-9603-3A2CB672EA0B}" dt="2024-10-02T13:44:30.922" v="24" actId="478"/>
          <ac:spMkLst>
            <pc:docMk/>
            <pc:sldMk cId="899410567" sldId="311"/>
            <ac:spMk id="5" creationId="{29F67B94-E894-8B5F-AC61-80A616EC888E}"/>
          </ac:spMkLst>
        </pc:spChg>
        <pc:spChg chg="add mod ord">
          <ac:chgData name="Olivia Fox Cotton" userId="976f402f-965b-4fc3-b568-9308ba409847" providerId="ADAL" clId="{FBB16EA3-1EAD-4CCF-9603-3A2CB672EA0B}" dt="2024-10-08T16:28:39.062" v="7231" actId="20577"/>
          <ac:spMkLst>
            <pc:docMk/>
            <pc:sldMk cId="899410567" sldId="311"/>
            <ac:spMk id="6" creationId="{C680DD2B-FBC4-76B5-5566-673924A8AA95}"/>
          </ac:spMkLst>
        </pc:spChg>
        <pc:spChg chg="add mod">
          <ac:chgData name="Olivia Fox Cotton" userId="976f402f-965b-4fc3-b568-9308ba409847" providerId="ADAL" clId="{FBB16EA3-1EAD-4CCF-9603-3A2CB672EA0B}" dt="2024-10-02T14:21:59.916" v="474" actId="20577"/>
          <ac:spMkLst>
            <pc:docMk/>
            <pc:sldMk cId="899410567" sldId="311"/>
            <ac:spMk id="9" creationId="{B12AD34C-B331-6844-4567-44D25487770E}"/>
          </ac:spMkLst>
        </pc:spChg>
        <pc:grpChg chg="add mod">
          <ac:chgData name="Olivia Fox Cotton" userId="976f402f-965b-4fc3-b568-9308ba409847" providerId="ADAL" clId="{FBB16EA3-1EAD-4CCF-9603-3A2CB672EA0B}" dt="2024-10-02T13:47:08.957" v="34" actId="1076"/>
          <ac:grpSpMkLst>
            <pc:docMk/>
            <pc:sldMk cId="899410567" sldId="311"/>
            <ac:grpSpMk id="7" creationId="{2247E024-F84B-631E-8572-72BA59A6FDA2}"/>
          </ac:grpSpMkLst>
        </pc:grpChg>
        <pc:graphicFrameChg chg="add mod modGraphic">
          <ac:chgData name="Olivia Fox Cotton" userId="976f402f-965b-4fc3-b568-9308ba409847" providerId="ADAL" clId="{FBB16EA3-1EAD-4CCF-9603-3A2CB672EA0B}" dt="2024-10-02T13:48:14.293" v="38" actId="12385"/>
          <ac:graphicFrameMkLst>
            <pc:docMk/>
            <pc:sldMk cId="899410567" sldId="311"/>
            <ac:graphicFrameMk id="10" creationId="{F0F1CB38-1AFC-2D92-B99A-A990172BF31E}"/>
          </ac:graphicFrameMkLst>
        </pc:graphicFrameChg>
        <pc:picChg chg="add mod">
          <ac:chgData name="Olivia Fox Cotton" userId="976f402f-965b-4fc3-b568-9308ba409847" providerId="ADAL" clId="{FBB16EA3-1EAD-4CCF-9603-3A2CB672EA0B}" dt="2024-10-02T13:45:36.698" v="25"/>
          <ac:picMkLst>
            <pc:docMk/>
            <pc:sldMk cId="899410567" sldId="311"/>
            <ac:picMk id="8" creationId="{58465453-F0AC-91A1-61B4-92D740EE6AE1}"/>
          </ac:picMkLst>
        </pc:picChg>
      </pc:sldChg>
      <pc:sldChg chg="addSp delSp modSp mod modClrScheme chgLayout">
        <pc:chgData name="Olivia Fox Cotton" userId="976f402f-965b-4fc3-b568-9308ba409847" providerId="ADAL" clId="{FBB16EA3-1EAD-4CCF-9603-3A2CB672EA0B}" dt="2024-10-08T16:25:26.978" v="7198" actId="20577"/>
        <pc:sldMkLst>
          <pc:docMk/>
          <pc:sldMk cId="3513398238" sldId="312"/>
        </pc:sldMkLst>
        <pc:spChg chg="mod ord">
          <ac:chgData name="Olivia Fox Cotton" userId="976f402f-965b-4fc3-b568-9308ba409847" providerId="ADAL" clId="{FBB16EA3-1EAD-4CCF-9603-3A2CB672EA0B}" dt="2024-10-02T13:49:35.426" v="85" actId="700"/>
          <ac:spMkLst>
            <pc:docMk/>
            <pc:sldMk cId="3513398238" sldId="312"/>
            <ac:spMk id="2" creationId="{5172D6EB-F153-5979-E8DD-BB4FDDB2E779}"/>
          </ac:spMkLst>
        </pc:spChg>
        <pc:spChg chg="mod ord">
          <ac:chgData name="Olivia Fox Cotton" userId="976f402f-965b-4fc3-b568-9308ba409847" providerId="ADAL" clId="{FBB16EA3-1EAD-4CCF-9603-3A2CB672EA0B}" dt="2024-10-02T14:19:33.913" v="460" actId="14100"/>
          <ac:spMkLst>
            <pc:docMk/>
            <pc:sldMk cId="3513398238" sldId="312"/>
            <ac:spMk id="3" creationId="{6520153E-5B95-296D-9432-A78F54F1C725}"/>
          </ac:spMkLst>
        </pc:spChg>
        <pc:spChg chg="del mod ord">
          <ac:chgData name="Olivia Fox Cotton" userId="976f402f-965b-4fc3-b568-9308ba409847" providerId="ADAL" clId="{FBB16EA3-1EAD-4CCF-9603-3A2CB672EA0B}" dt="2024-10-02T13:49:35.426" v="85" actId="700"/>
          <ac:spMkLst>
            <pc:docMk/>
            <pc:sldMk cId="3513398238" sldId="312"/>
            <ac:spMk id="4" creationId="{A09D763D-3954-6690-ECA1-D2662F3CD054}"/>
          </ac:spMkLst>
        </pc:spChg>
        <pc:spChg chg="add del mod ord">
          <ac:chgData name="Olivia Fox Cotton" userId="976f402f-965b-4fc3-b568-9308ba409847" providerId="ADAL" clId="{FBB16EA3-1EAD-4CCF-9603-3A2CB672EA0B}" dt="2024-10-02T13:50:51.363" v="96" actId="478"/>
          <ac:spMkLst>
            <pc:docMk/>
            <pc:sldMk cId="3513398238" sldId="312"/>
            <ac:spMk id="5" creationId="{B8E92934-71E0-80B7-36F8-318FD0F2522A}"/>
          </ac:spMkLst>
        </pc:spChg>
        <pc:spChg chg="add mod ord">
          <ac:chgData name="Olivia Fox Cotton" userId="976f402f-965b-4fc3-b568-9308ba409847" providerId="ADAL" clId="{FBB16EA3-1EAD-4CCF-9603-3A2CB672EA0B}" dt="2024-10-08T16:25:26.978" v="7198" actId="20577"/>
          <ac:spMkLst>
            <pc:docMk/>
            <pc:sldMk cId="3513398238" sldId="312"/>
            <ac:spMk id="6" creationId="{D3091FC0-5460-85D4-1129-7FD239A23919}"/>
          </ac:spMkLst>
        </pc:spChg>
        <pc:spChg chg="add mod">
          <ac:chgData name="Olivia Fox Cotton" userId="976f402f-965b-4fc3-b568-9308ba409847" providerId="ADAL" clId="{FBB16EA3-1EAD-4CCF-9603-3A2CB672EA0B}" dt="2024-10-02T13:49:57.206" v="90"/>
          <ac:spMkLst>
            <pc:docMk/>
            <pc:sldMk cId="3513398238" sldId="312"/>
            <ac:spMk id="9" creationId="{F43ECE79-7192-3DA0-7387-99E46910E829}"/>
          </ac:spMkLst>
        </pc:spChg>
        <pc:spChg chg="add mod">
          <ac:chgData name="Olivia Fox Cotton" userId="976f402f-965b-4fc3-b568-9308ba409847" providerId="ADAL" clId="{FBB16EA3-1EAD-4CCF-9603-3A2CB672EA0B}" dt="2024-10-02T14:22:06.902" v="484" actId="20577"/>
          <ac:spMkLst>
            <pc:docMk/>
            <pc:sldMk cId="3513398238" sldId="312"/>
            <ac:spMk id="12" creationId="{17C4B0B0-30CD-0897-0808-DD42C74AD888}"/>
          </ac:spMkLst>
        </pc:spChg>
        <pc:grpChg chg="add mod">
          <ac:chgData name="Olivia Fox Cotton" userId="976f402f-965b-4fc3-b568-9308ba409847" providerId="ADAL" clId="{FBB16EA3-1EAD-4CCF-9603-3A2CB672EA0B}" dt="2024-10-02T13:49:57.206" v="90"/>
          <ac:grpSpMkLst>
            <pc:docMk/>
            <pc:sldMk cId="3513398238" sldId="312"/>
            <ac:grpSpMk id="7" creationId="{CA1EA1EB-3138-6003-9486-822953AE5FFE}"/>
          </ac:grpSpMkLst>
        </pc:grpChg>
        <pc:grpChg chg="add mod">
          <ac:chgData name="Olivia Fox Cotton" userId="976f402f-965b-4fc3-b568-9308ba409847" providerId="ADAL" clId="{FBB16EA3-1EAD-4CCF-9603-3A2CB672EA0B}" dt="2024-10-02T13:50:48.660" v="95" actId="1076"/>
          <ac:grpSpMkLst>
            <pc:docMk/>
            <pc:sldMk cId="3513398238" sldId="312"/>
            <ac:grpSpMk id="10" creationId="{FEF6CC6A-68AC-6608-5BEC-9B324C085EAC}"/>
          </ac:grpSpMkLst>
        </pc:grpChg>
        <pc:picChg chg="add mod">
          <ac:chgData name="Olivia Fox Cotton" userId="976f402f-965b-4fc3-b568-9308ba409847" providerId="ADAL" clId="{FBB16EA3-1EAD-4CCF-9603-3A2CB672EA0B}" dt="2024-10-02T13:49:57.206" v="90"/>
          <ac:picMkLst>
            <pc:docMk/>
            <pc:sldMk cId="3513398238" sldId="312"/>
            <ac:picMk id="8" creationId="{D0A474B2-22A6-817F-5944-126F34AA4B47}"/>
          </ac:picMkLst>
        </pc:picChg>
        <pc:picChg chg="add mod">
          <ac:chgData name="Olivia Fox Cotton" userId="976f402f-965b-4fc3-b568-9308ba409847" providerId="ADAL" clId="{FBB16EA3-1EAD-4CCF-9603-3A2CB672EA0B}" dt="2024-10-02T13:50:02.091" v="92"/>
          <ac:picMkLst>
            <pc:docMk/>
            <pc:sldMk cId="3513398238" sldId="312"/>
            <ac:picMk id="11" creationId="{78F09064-732C-9D0F-2D83-2D4D6E20ECE9}"/>
          </ac:picMkLst>
        </pc:picChg>
      </pc:sldChg>
      <pc:sldChg chg="addSp delSp modSp mod">
        <pc:chgData name="Olivia Fox Cotton" userId="976f402f-965b-4fc3-b568-9308ba409847" providerId="ADAL" clId="{FBB16EA3-1EAD-4CCF-9603-3A2CB672EA0B}" dt="2024-10-02T14:03:51.536" v="205" actId="14826"/>
        <pc:sldMkLst>
          <pc:docMk/>
          <pc:sldMk cId="801623506" sldId="313"/>
        </pc:sldMkLst>
        <pc:spChg chg="mod">
          <ac:chgData name="Olivia Fox Cotton" userId="976f402f-965b-4fc3-b568-9308ba409847" providerId="ADAL" clId="{FBB16EA3-1EAD-4CCF-9603-3A2CB672EA0B}" dt="2024-10-02T13:53:08.243" v="185" actId="20577"/>
          <ac:spMkLst>
            <pc:docMk/>
            <pc:sldMk cId="801623506" sldId="313"/>
            <ac:spMk id="3" creationId="{6520153E-5B95-296D-9432-A78F54F1C725}"/>
          </ac:spMkLst>
        </pc:spChg>
        <pc:spChg chg="del">
          <ac:chgData name="Olivia Fox Cotton" userId="976f402f-965b-4fc3-b568-9308ba409847" providerId="ADAL" clId="{FBB16EA3-1EAD-4CCF-9603-3A2CB672EA0B}" dt="2024-10-02T13:53:26.232" v="186" actId="478"/>
          <ac:spMkLst>
            <pc:docMk/>
            <pc:sldMk cId="801623506" sldId="313"/>
            <ac:spMk id="4" creationId="{A09D763D-3954-6690-ECA1-D2662F3CD054}"/>
          </ac:spMkLst>
        </pc:spChg>
        <pc:graphicFrameChg chg="add del mod modGraphic">
          <ac:chgData name="Olivia Fox Cotton" userId="976f402f-965b-4fc3-b568-9308ba409847" providerId="ADAL" clId="{FBB16EA3-1EAD-4CCF-9603-3A2CB672EA0B}" dt="2024-10-02T14:00:00.576" v="197" actId="478"/>
          <ac:graphicFrameMkLst>
            <pc:docMk/>
            <pc:sldMk cId="801623506" sldId="313"/>
            <ac:graphicFrameMk id="5" creationId="{ADD19124-D754-86F8-1B43-A7BDDFAE5E21}"/>
          </ac:graphicFrameMkLst>
        </pc:graphicFrameChg>
        <pc:picChg chg="add mod">
          <ac:chgData name="Olivia Fox Cotton" userId="976f402f-965b-4fc3-b568-9308ba409847" providerId="ADAL" clId="{FBB16EA3-1EAD-4CCF-9603-3A2CB672EA0B}" dt="2024-10-02T14:03:51.536" v="205" actId="14826"/>
          <ac:picMkLst>
            <pc:docMk/>
            <pc:sldMk cId="801623506" sldId="313"/>
            <ac:picMk id="7" creationId="{D6232E4C-2663-3CCA-979B-9C65AD3402D4}"/>
          </ac:picMkLst>
        </pc:picChg>
      </pc:sldChg>
      <pc:sldChg chg="addSp delSp modSp mod ord modClrScheme chgLayout modNotesTx">
        <pc:chgData name="Olivia Fox Cotton" userId="976f402f-965b-4fc3-b568-9308ba409847" providerId="ADAL" clId="{FBB16EA3-1EAD-4CCF-9603-3A2CB672EA0B}" dt="2024-10-08T02:08:26.704" v="6050" actId="20577"/>
        <pc:sldMkLst>
          <pc:docMk/>
          <pc:sldMk cId="823517142" sldId="314"/>
        </pc:sldMkLst>
        <pc:spChg chg="mod ord">
          <ac:chgData name="Olivia Fox Cotton" userId="976f402f-965b-4fc3-b568-9308ba409847" providerId="ADAL" clId="{FBB16EA3-1EAD-4CCF-9603-3A2CB672EA0B}" dt="2024-10-02T14:06:56.682" v="215" actId="700"/>
          <ac:spMkLst>
            <pc:docMk/>
            <pc:sldMk cId="823517142" sldId="314"/>
            <ac:spMk id="2" creationId="{5172D6EB-F153-5979-E8DD-BB4FDDB2E779}"/>
          </ac:spMkLst>
        </pc:spChg>
        <pc:spChg chg="mod ord">
          <ac:chgData name="Olivia Fox Cotton" userId="976f402f-965b-4fc3-b568-9308ba409847" providerId="ADAL" clId="{FBB16EA3-1EAD-4CCF-9603-3A2CB672EA0B}" dt="2024-10-08T02:08:26.704" v="6050" actId="20577"/>
          <ac:spMkLst>
            <pc:docMk/>
            <pc:sldMk cId="823517142" sldId="314"/>
            <ac:spMk id="3" creationId="{6520153E-5B95-296D-9432-A78F54F1C725}"/>
          </ac:spMkLst>
        </pc:spChg>
        <pc:spChg chg="del mod ord">
          <ac:chgData name="Olivia Fox Cotton" userId="976f402f-965b-4fc3-b568-9308ba409847" providerId="ADAL" clId="{FBB16EA3-1EAD-4CCF-9603-3A2CB672EA0B}" dt="2024-10-02T14:06:56.682" v="215" actId="700"/>
          <ac:spMkLst>
            <pc:docMk/>
            <pc:sldMk cId="823517142" sldId="314"/>
            <ac:spMk id="4" creationId="{A09D763D-3954-6690-ECA1-D2662F3CD054}"/>
          </ac:spMkLst>
        </pc:spChg>
        <pc:spChg chg="add mod">
          <ac:chgData name="Olivia Fox Cotton" userId="976f402f-965b-4fc3-b568-9308ba409847" providerId="ADAL" clId="{FBB16EA3-1EAD-4CCF-9603-3A2CB672EA0B}" dt="2024-10-08T02:08:00.744" v="6023" actId="1036"/>
          <ac:spMkLst>
            <pc:docMk/>
            <pc:sldMk cId="823517142" sldId="314"/>
            <ac:spMk id="4" creationId="{FBC152BE-5F38-2427-A664-B0E3AB10E007}"/>
          </ac:spMkLst>
        </pc:spChg>
        <pc:spChg chg="add mod">
          <ac:chgData name="Olivia Fox Cotton" userId="976f402f-965b-4fc3-b568-9308ba409847" providerId="ADAL" clId="{FBB16EA3-1EAD-4CCF-9603-3A2CB672EA0B}" dt="2024-10-08T02:08:15.917" v="6033" actId="1076"/>
          <ac:spMkLst>
            <pc:docMk/>
            <pc:sldMk cId="823517142" sldId="314"/>
            <ac:spMk id="5" creationId="{BA867FAE-B3B8-737C-A820-01879F135FCB}"/>
          </ac:spMkLst>
        </pc:spChg>
        <pc:spChg chg="add del mod ord">
          <ac:chgData name="Olivia Fox Cotton" userId="976f402f-965b-4fc3-b568-9308ba409847" providerId="ADAL" clId="{FBB16EA3-1EAD-4CCF-9603-3A2CB672EA0B}" dt="2024-10-02T14:07:00.891" v="216" actId="478"/>
          <ac:spMkLst>
            <pc:docMk/>
            <pc:sldMk cId="823517142" sldId="314"/>
            <ac:spMk id="9" creationId="{EB51A0E0-5175-460C-08CC-C9A6D956CF54}"/>
          </ac:spMkLst>
        </pc:spChg>
        <pc:spChg chg="add mod ord">
          <ac:chgData name="Olivia Fox Cotton" userId="976f402f-965b-4fc3-b568-9308ba409847" providerId="ADAL" clId="{FBB16EA3-1EAD-4CCF-9603-3A2CB672EA0B}" dt="2024-10-02T14:18:36.806" v="459" actId="20577"/>
          <ac:spMkLst>
            <pc:docMk/>
            <pc:sldMk cId="823517142" sldId="314"/>
            <ac:spMk id="10" creationId="{AE2EBD4A-B231-DFDD-A213-A6F6110015E3}"/>
          </ac:spMkLst>
        </pc:spChg>
        <pc:grpChg chg="add mod">
          <ac:chgData name="Olivia Fox Cotton" userId="976f402f-965b-4fc3-b568-9308ba409847" providerId="ADAL" clId="{FBB16EA3-1EAD-4CCF-9603-3A2CB672EA0B}" dt="2024-10-02T14:06:30.505" v="214" actId="14100"/>
          <ac:grpSpMkLst>
            <pc:docMk/>
            <pc:sldMk cId="823517142" sldId="314"/>
            <ac:grpSpMk id="6" creationId="{81075EA2-E1AD-600C-0E4D-C52768361EFA}"/>
          </ac:grpSpMkLst>
        </pc:grpChg>
        <pc:picChg chg="add del mod">
          <ac:chgData name="Olivia Fox Cotton" userId="976f402f-965b-4fc3-b568-9308ba409847" providerId="ADAL" clId="{FBB16EA3-1EAD-4CCF-9603-3A2CB672EA0B}" dt="2024-10-02T14:04:34.574" v="208" actId="478"/>
          <ac:picMkLst>
            <pc:docMk/>
            <pc:sldMk cId="823517142" sldId="314"/>
            <ac:picMk id="5" creationId="{BBCF8451-49C0-7B54-1DB9-CE8257FE7FB7}"/>
          </ac:picMkLst>
        </pc:picChg>
        <pc:picChg chg="add mod">
          <ac:chgData name="Olivia Fox Cotton" userId="976f402f-965b-4fc3-b568-9308ba409847" providerId="ADAL" clId="{FBB16EA3-1EAD-4CCF-9603-3A2CB672EA0B}" dt="2024-10-02T14:05:51.895" v="209"/>
          <ac:picMkLst>
            <pc:docMk/>
            <pc:sldMk cId="823517142" sldId="314"/>
            <ac:picMk id="7" creationId="{74D2F955-E099-43DB-5CFD-C89D263E4346}"/>
          </ac:picMkLst>
        </pc:picChg>
        <pc:picChg chg="add mod">
          <ac:chgData name="Olivia Fox Cotton" userId="976f402f-965b-4fc3-b568-9308ba409847" providerId="ADAL" clId="{FBB16EA3-1EAD-4CCF-9603-3A2CB672EA0B}" dt="2024-10-02T14:05:51.895" v="209"/>
          <ac:picMkLst>
            <pc:docMk/>
            <pc:sldMk cId="823517142" sldId="314"/>
            <ac:picMk id="8" creationId="{5718C744-D420-7662-EAC9-A3A9FEE25427}"/>
          </ac:picMkLst>
        </pc:picChg>
      </pc:sldChg>
      <pc:sldChg chg="modSp mod">
        <pc:chgData name="Olivia Fox Cotton" userId="976f402f-965b-4fc3-b568-9308ba409847" providerId="ADAL" clId="{FBB16EA3-1EAD-4CCF-9603-3A2CB672EA0B}" dt="2024-10-08T16:36:14.961" v="7256" actId="20577"/>
        <pc:sldMkLst>
          <pc:docMk/>
          <pc:sldMk cId="3039245456" sldId="315"/>
        </pc:sldMkLst>
        <pc:spChg chg="mod">
          <ac:chgData name="Olivia Fox Cotton" userId="976f402f-965b-4fc3-b568-9308ba409847" providerId="ADAL" clId="{FBB16EA3-1EAD-4CCF-9603-3A2CB672EA0B}" dt="2024-10-08T16:36:14.961" v="7256" actId="20577"/>
          <ac:spMkLst>
            <pc:docMk/>
            <pc:sldMk cId="3039245456" sldId="315"/>
            <ac:spMk id="4" creationId="{A09D763D-3954-6690-ECA1-D2662F3CD054}"/>
          </ac:spMkLst>
        </pc:spChg>
      </pc:sldChg>
      <pc:sldChg chg="addSp modSp mod modNotesTx">
        <pc:chgData name="Olivia Fox Cotton" userId="976f402f-965b-4fc3-b568-9308ba409847" providerId="ADAL" clId="{FBB16EA3-1EAD-4CCF-9603-3A2CB672EA0B}" dt="2024-10-08T16:44:27.918" v="7889" actId="20577"/>
        <pc:sldMkLst>
          <pc:docMk/>
          <pc:sldMk cId="562694461" sldId="316"/>
        </pc:sldMkLst>
        <pc:spChg chg="mod">
          <ac:chgData name="Olivia Fox Cotton" userId="976f402f-965b-4fc3-b568-9308ba409847" providerId="ADAL" clId="{FBB16EA3-1EAD-4CCF-9603-3A2CB672EA0B}" dt="2024-10-08T16:44:27.918" v="7889" actId="20577"/>
          <ac:spMkLst>
            <pc:docMk/>
            <pc:sldMk cId="562694461" sldId="316"/>
            <ac:spMk id="4" creationId="{A09D763D-3954-6690-ECA1-D2662F3CD054}"/>
          </ac:spMkLst>
        </pc:spChg>
        <pc:picChg chg="add mod">
          <ac:chgData name="Olivia Fox Cotton" userId="976f402f-965b-4fc3-b568-9308ba409847" providerId="ADAL" clId="{FBB16EA3-1EAD-4CCF-9603-3A2CB672EA0B}" dt="2024-10-08T16:39:58.657" v="7486" actId="1076"/>
          <ac:picMkLst>
            <pc:docMk/>
            <pc:sldMk cId="562694461" sldId="316"/>
            <ac:picMk id="5" creationId="{4FC0E48F-7AC8-FE78-C300-4C83D209F4E4}"/>
          </ac:picMkLst>
        </pc:picChg>
      </pc:sldChg>
      <pc:sldChg chg="addSp delSp modSp add mod modNotesTx">
        <pc:chgData name="Olivia Fox Cotton" userId="976f402f-965b-4fc3-b568-9308ba409847" providerId="ADAL" clId="{FBB16EA3-1EAD-4CCF-9603-3A2CB672EA0B}" dt="2024-10-08T18:27:12.014" v="8115" actId="20577"/>
        <pc:sldMkLst>
          <pc:docMk/>
          <pc:sldMk cId="3955395909" sldId="317"/>
        </pc:sldMkLst>
        <pc:spChg chg="mod">
          <ac:chgData name="Olivia Fox Cotton" userId="976f402f-965b-4fc3-b568-9308ba409847" providerId="ADAL" clId="{FBB16EA3-1EAD-4CCF-9603-3A2CB672EA0B}" dt="2024-10-02T13:51:23.501" v="118" actId="20577"/>
          <ac:spMkLst>
            <pc:docMk/>
            <pc:sldMk cId="3955395909" sldId="317"/>
            <ac:spMk id="3" creationId="{6520153E-5B95-296D-9432-A78F54F1C725}"/>
          </ac:spMkLst>
        </pc:spChg>
        <pc:spChg chg="mod">
          <ac:chgData name="Olivia Fox Cotton" userId="976f402f-965b-4fc3-b568-9308ba409847" providerId="ADAL" clId="{FBB16EA3-1EAD-4CCF-9603-3A2CB672EA0B}" dt="2024-10-08T18:27:12.014" v="8115" actId="20577"/>
          <ac:spMkLst>
            <pc:docMk/>
            <pc:sldMk cId="3955395909" sldId="317"/>
            <ac:spMk id="6" creationId="{D3091FC0-5460-85D4-1129-7FD239A23919}"/>
          </ac:spMkLst>
        </pc:spChg>
        <pc:spChg chg="add mod">
          <ac:chgData name="Olivia Fox Cotton" userId="976f402f-965b-4fc3-b568-9308ba409847" providerId="ADAL" clId="{FBB16EA3-1EAD-4CCF-9603-3A2CB672EA0B}" dt="2024-10-02T14:22:15.893" v="494" actId="20577"/>
          <ac:spMkLst>
            <pc:docMk/>
            <pc:sldMk cId="3955395909" sldId="317"/>
            <ac:spMk id="7" creationId="{5AADE1B8-1B68-5AF4-EC4F-FB73E89AA7B4}"/>
          </ac:spMkLst>
        </pc:spChg>
        <pc:grpChg chg="add mod">
          <ac:chgData name="Olivia Fox Cotton" userId="976f402f-965b-4fc3-b568-9308ba409847" providerId="ADAL" clId="{FBB16EA3-1EAD-4CCF-9603-3A2CB672EA0B}" dt="2024-10-08T18:21:15.225" v="8038" actId="14100"/>
          <ac:grpSpMkLst>
            <pc:docMk/>
            <pc:sldMk cId="3955395909" sldId="317"/>
            <ac:grpSpMk id="4" creationId="{CD98F737-D8E7-B260-8E88-7A9D11A00B4C}"/>
          </ac:grpSpMkLst>
        </pc:grpChg>
        <pc:grpChg chg="del mod modVis">
          <ac:chgData name="Olivia Fox Cotton" userId="976f402f-965b-4fc3-b568-9308ba409847" providerId="ADAL" clId="{FBB16EA3-1EAD-4CCF-9603-3A2CB672EA0B}" dt="2024-10-02T13:52:19.694" v="136" actId="478"/>
          <ac:grpSpMkLst>
            <pc:docMk/>
            <pc:sldMk cId="3955395909" sldId="317"/>
            <ac:grpSpMk id="10" creationId="{FEF6CC6A-68AC-6608-5BEC-9B324C085EAC}"/>
          </ac:grpSpMkLst>
        </pc:grpChg>
        <pc:picChg chg="add mod">
          <ac:chgData name="Olivia Fox Cotton" userId="976f402f-965b-4fc3-b568-9308ba409847" providerId="ADAL" clId="{FBB16EA3-1EAD-4CCF-9603-3A2CB672EA0B}" dt="2024-10-02T13:52:03.213" v="133" actId="1035"/>
          <ac:picMkLst>
            <pc:docMk/>
            <pc:sldMk cId="3955395909" sldId="317"/>
            <ac:picMk id="5" creationId="{AD54BEEB-E47E-9D12-B248-D8DFA02D2B17}"/>
          </ac:picMkLst>
        </pc:picChg>
      </pc:sldChg>
      <pc:sldChg chg="addSp modSp add del mod">
        <pc:chgData name="Olivia Fox Cotton" userId="976f402f-965b-4fc3-b568-9308ba409847" providerId="ADAL" clId="{FBB16EA3-1EAD-4CCF-9603-3A2CB672EA0B}" dt="2024-10-08T16:07:02.507" v="6503" actId="47"/>
        <pc:sldMkLst>
          <pc:docMk/>
          <pc:sldMk cId="119943119" sldId="318"/>
        </pc:sldMkLst>
        <pc:spChg chg="mod">
          <ac:chgData name="Olivia Fox Cotton" userId="976f402f-965b-4fc3-b568-9308ba409847" providerId="ADAL" clId="{FBB16EA3-1EAD-4CCF-9603-3A2CB672EA0B}" dt="2024-10-02T14:23:16.092" v="567" actId="20577"/>
          <ac:spMkLst>
            <pc:docMk/>
            <pc:sldMk cId="119943119" sldId="318"/>
            <ac:spMk id="3" creationId="{6520153E-5B95-296D-9432-A78F54F1C725}"/>
          </ac:spMkLst>
        </pc:spChg>
        <pc:spChg chg="mod">
          <ac:chgData name="Olivia Fox Cotton" userId="976f402f-965b-4fc3-b568-9308ba409847" providerId="ADAL" clId="{FBB16EA3-1EAD-4CCF-9603-3A2CB672EA0B}" dt="2024-10-02T14:49:47.998" v="661" actId="20577"/>
          <ac:spMkLst>
            <pc:docMk/>
            <pc:sldMk cId="119943119" sldId="318"/>
            <ac:spMk id="6" creationId="{D3091FC0-5460-85D4-1129-7FD239A23919}"/>
          </ac:spMkLst>
        </pc:spChg>
        <pc:spChg chg="mod">
          <ac:chgData name="Olivia Fox Cotton" userId="976f402f-965b-4fc3-b568-9308ba409847" providerId="ADAL" clId="{FBB16EA3-1EAD-4CCF-9603-3A2CB672EA0B}" dt="2024-10-02T14:22:45.164" v="552" actId="20577"/>
          <ac:spMkLst>
            <pc:docMk/>
            <pc:sldMk cId="119943119" sldId="318"/>
            <ac:spMk id="7" creationId="{5AADE1B8-1B68-5AF4-EC4F-FB73E89AA7B4}"/>
          </ac:spMkLst>
        </pc:spChg>
        <pc:picChg chg="add mod">
          <ac:chgData name="Olivia Fox Cotton" userId="976f402f-965b-4fc3-b568-9308ba409847" providerId="ADAL" clId="{FBB16EA3-1EAD-4CCF-9603-3A2CB672EA0B}" dt="2024-10-02T14:21:33.211" v="464" actId="1076"/>
          <ac:picMkLst>
            <pc:docMk/>
            <pc:sldMk cId="119943119" sldId="318"/>
            <ac:picMk id="8" creationId="{D30E833C-D400-C770-6854-D791B52246A1}"/>
          </ac:picMkLst>
        </pc:picChg>
      </pc:sldChg>
      <pc:sldChg chg="addSp modSp new mod">
        <pc:chgData name="Olivia Fox Cotton" userId="976f402f-965b-4fc3-b568-9308ba409847" providerId="ADAL" clId="{FBB16EA3-1EAD-4CCF-9603-3A2CB672EA0B}" dt="2024-10-08T01:35:54.123" v="3509" actId="1076"/>
        <pc:sldMkLst>
          <pc:docMk/>
          <pc:sldMk cId="339883085" sldId="319"/>
        </pc:sldMkLst>
        <pc:spChg chg="mod">
          <ac:chgData name="Olivia Fox Cotton" userId="976f402f-965b-4fc3-b568-9308ba409847" providerId="ADAL" clId="{FBB16EA3-1EAD-4CCF-9603-3A2CB672EA0B}" dt="2024-10-08T01:22:42.848" v="2846" actId="20577"/>
          <ac:spMkLst>
            <pc:docMk/>
            <pc:sldMk cId="339883085" sldId="319"/>
            <ac:spMk id="3" creationId="{04DFA614-14C1-1664-A778-28FD038209BD}"/>
          </ac:spMkLst>
        </pc:spChg>
        <pc:spChg chg="mod">
          <ac:chgData name="Olivia Fox Cotton" userId="976f402f-965b-4fc3-b568-9308ba409847" providerId="ADAL" clId="{FBB16EA3-1EAD-4CCF-9603-3A2CB672EA0B}" dt="2024-10-08T01:35:34.867" v="3508" actId="20577"/>
          <ac:spMkLst>
            <pc:docMk/>
            <pc:sldMk cId="339883085" sldId="319"/>
            <ac:spMk id="4" creationId="{90E3210C-2D57-CB8A-AFD6-A44325EFBE3F}"/>
          </ac:spMkLst>
        </pc:spChg>
        <pc:spChg chg="add mod">
          <ac:chgData name="Olivia Fox Cotton" userId="976f402f-965b-4fc3-b568-9308ba409847" providerId="ADAL" clId="{FBB16EA3-1EAD-4CCF-9603-3A2CB672EA0B}" dt="2024-10-08T01:34:01.733" v="3433" actId="164"/>
          <ac:spMkLst>
            <pc:docMk/>
            <pc:sldMk cId="339883085" sldId="319"/>
            <ac:spMk id="5" creationId="{EEF24444-DD8A-0CBC-DEB7-B7A98F962EC9}"/>
          </ac:spMkLst>
        </pc:spChg>
        <pc:spChg chg="add mod">
          <ac:chgData name="Olivia Fox Cotton" userId="976f402f-965b-4fc3-b568-9308ba409847" providerId="ADAL" clId="{FBB16EA3-1EAD-4CCF-9603-3A2CB672EA0B}" dt="2024-10-08T01:34:01.733" v="3433" actId="164"/>
          <ac:spMkLst>
            <pc:docMk/>
            <pc:sldMk cId="339883085" sldId="319"/>
            <ac:spMk id="6" creationId="{27E8D5B3-E37C-B241-CA0C-A156AD3C1D5D}"/>
          </ac:spMkLst>
        </pc:spChg>
        <pc:spChg chg="add mod">
          <ac:chgData name="Olivia Fox Cotton" userId="976f402f-965b-4fc3-b568-9308ba409847" providerId="ADAL" clId="{FBB16EA3-1EAD-4CCF-9603-3A2CB672EA0B}" dt="2024-10-08T01:34:01.733" v="3433" actId="164"/>
          <ac:spMkLst>
            <pc:docMk/>
            <pc:sldMk cId="339883085" sldId="319"/>
            <ac:spMk id="7" creationId="{C063D0D6-7400-3958-A3C4-D4F9BF0EB947}"/>
          </ac:spMkLst>
        </pc:spChg>
        <pc:spChg chg="add mod">
          <ac:chgData name="Olivia Fox Cotton" userId="976f402f-965b-4fc3-b568-9308ba409847" providerId="ADAL" clId="{FBB16EA3-1EAD-4CCF-9603-3A2CB672EA0B}" dt="2024-10-08T01:34:01.733" v="3433" actId="164"/>
          <ac:spMkLst>
            <pc:docMk/>
            <pc:sldMk cId="339883085" sldId="319"/>
            <ac:spMk id="8" creationId="{923CA162-A667-BA87-DF6B-66F32EFC42FC}"/>
          </ac:spMkLst>
        </pc:spChg>
        <pc:spChg chg="add mod">
          <ac:chgData name="Olivia Fox Cotton" userId="976f402f-965b-4fc3-b568-9308ba409847" providerId="ADAL" clId="{FBB16EA3-1EAD-4CCF-9603-3A2CB672EA0B}" dt="2024-10-08T01:34:01.733" v="3433" actId="164"/>
          <ac:spMkLst>
            <pc:docMk/>
            <pc:sldMk cId="339883085" sldId="319"/>
            <ac:spMk id="9" creationId="{20BE1C58-38AB-333C-552C-AA1977E43110}"/>
          </ac:spMkLst>
        </pc:spChg>
        <pc:spChg chg="add mod">
          <ac:chgData name="Olivia Fox Cotton" userId="976f402f-965b-4fc3-b568-9308ba409847" providerId="ADAL" clId="{FBB16EA3-1EAD-4CCF-9603-3A2CB672EA0B}" dt="2024-10-08T01:34:01.733" v="3433" actId="164"/>
          <ac:spMkLst>
            <pc:docMk/>
            <pc:sldMk cId="339883085" sldId="319"/>
            <ac:spMk id="10" creationId="{15655A85-69B0-4908-E307-128C227FCC29}"/>
          </ac:spMkLst>
        </pc:spChg>
        <pc:spChg chg="add mod">
          <ac:chgData name="Olivia Fox Cotton" userId="976f402f-965b-4fc3-b568-9308ba409847" providerId="ADAL" clId="{FBB16EA3-1EAD-4CCF-9603-3A2CB672EA0B}" dt="2024-10-08T01:34:01.733" v="3433" actId="164"/>
          <ac:spMkLst>
            <pc:docMk/>
            <pc:sldMk cId="339883085" sldId="319"/>
            <ac:spMk id="14" creationId="{ECDEF45A-C3A5-59CE-ABF6-26B7B7052098}"/>
          </ac:spMkLst>
        </pc:spChg>
        <pc:spChg chg="add mod">
          <ac:chgData name="Olivia Fox Cotton" userId="976f402f-965b-4fc3-b568-9308ba409847" providerId="ADAL" clId="{FBB16EA3-1EAD-4CCF-9603-3A2CB672EA0B}" dt="2024-10-08T01:34:01.733" v="3433" actId="164"/>
          <ac:spMkLst>
            <pc:docMk/>
            <pc:sldMk cId="339883085" sldId="319"/>
            <ac:spMk id="15" creationId="{EB5B6F4A-AEE6-17F9-88E0-9C5AD0670220}"/>
          </ac:spMkLst>
        </pc:spChg>
        <pc:spChg chg="add mod">
          <ac:chgData name="Olivia Fox Cotton" userId="976f402f-965b-4fc3-b568-9308ba409847" providerId="ADAL" clId="{FBB16EA3-1EAD-4CCF-9603-3A2CB672EA0B}" dt="2024-10-08T01:34:01.733" v="3433" actId="164"/>
          <ac:spMkLst>
            <pc:docMk/>
            <pc:sldMk cId="339883085" sldId="319"/>
            <ac:spMk id="18" creationId="{8C4EF39F-D337-A8F0-5541-946BDE59EE63}"/>
          </ac:spMkLst>
        </pc:spChg>
        <pc:spChg chg="add mod">
          <ac:chgData name="Olivia Fox Cotton" userId="976f402f-965b-4fc3-b568-9308ba409847" providerId="ADAL" clId="{FBB16EA3-1EAD-4CCF-9603-3A2CB672EA0B}" dt="2024-10-08T01:34:01.733" v="3433" actId="164"/>
          <ac:spMkLst>
            <pc:docMk/>
            <pc:sldMk cId="339883085" sldId="319"/>
            <ac:spMk id="20" creationId="{07828E57-231E-3949-1E5C-7438AE2E24B0}"/>
          </ac:spMkLst>
        </pc:spChg>
        <pc:grpChg chg="add mod">
          <ac:chgData name="Olivia Fox Cotton" userId="976f402f-965b-4fc3-b568-9308ba409847" providerId="ADAL" clId="{FBB16EA3-1EAD-4CCF-9603-3A2CB672EA0B}" dt="2024-10-08T01:35:54.123" v="3509" actId="1076"/>
          <ac:grpSpMkLst>
            <pc:docMk/>
            <pc:sldMk cId="339883085" sldId="319"/>
            <ac:grpSpMk id="22" creationId="{ADB6B001-FA75-A153-F949-2A2F805582DD}"/>
          </ac:grpSpMkLst>
        </pc:grpChg>
        <pc:cxnChg chg="add mod">
          <ac:chgData name="Olivia Fox Cotton" userId="976f402f-965b-4fc3-b568-9308ba409847" providerId="ADAL" clId="{FBB16EA3-1EAD-4CCF-9603-3A2CB672EA0B}" dt="2024-10-08T01:34:01.733" v="3433" actId="164"/>
          <ac:cxnSpMkLst>
            <pc:docMk/>
            <pc:sldMk cId="339883085" sldId="319"/>
            <ac:cxnSpMk id="12" creationId="{E151B00F-82AD-BA12-4BFE-6838C1E7A85C}"/>
          </ac:cxnSpMkLst>
        </pc:cxnChg>
        <pc:cxnChg chg="add mod">
          <ac:chgData name="Olivia Fox Cotton" userId="976f402f-965b-4fc3-b568-9308ba409847" providerId="ADAL" clId="{FBB16EA3-1EAD-4CCF-9603-3A2CB672EA0B}" dt="2024-10-08T01:34:01.733" v="3433" actId="164"/>
          <ac:cxnSpMkLst>
            <pc:docMk/>
            <pc:sldMk cId="339883085" sldId="319"/>
            <ac:cxnSpMk id="17" creationId="{900C0A99-30B2-C722-2E2E-B98142416E1E}"/>
          </ac:cxnSpMkLst>
        </pc:cxnChg>
        <pc:cxnChg chg="add mod">
          <ac:chgData name="Olivia Fox Cotton" userId="976f402f-965b-4fc3-b568-9308ba409847" providerId="ADAL" clId="{FBB16EA3-1EAD-4CCF-9603-3A2CB672EA0B}" dt="2024-10-08T01:34:01.733" v="3433" actId="164"/>
          <ac:cxnSpMkLst>
            <pc:docMk/>
            <pc:sldMk cId="339883085" sldId="319"/>
            <ac:cxnSpMk id="19" creationId="{67F1F676-3F4F-BD54-1677-119B818F8802}"/>
          </ac:cxnSpMkLst>
        </pc:cxnChg>
        <pc:cxnChg chg="add mod">
          <ac:chgData name="Olivia Fox Cotton" userId="976f402f-965b-4fc3-b568-9308ba409847" providerId="ADAL" clId="{FBB16EA3-1EAD-4CCF-9603-3A2CB672EA0B}" dt="2024-10-08T01:34:01.733" v="3433" actId="164"/>
          <ac:cxnSpMkLst>
            <pc:docMk/>
            <pc:sldMk cId="339883085" sldId="319"/>
            <ac:cxnSpMk id="21" creationId="{DD39F330-A1CC-36DF-1F68-28F61397D7A9}"/>
          </ac:cxnSpMkLst>
        </pc:cxnChg>
      </pc:sldChg>
      <pc:sldChg chg="addSp modSp new mod">
        <pc:chgData name="Olivia Fox Cotton" userId="976f402f-965b-4fc3-b568-9308ba409847" providerId="ADAL" clId="{FBB16EA3-1EAD-4CCF-9603-3A2CB672EA0B}" dt="2024-10-08T01:42:17.282" v="3985" actId="1076"/>
        <pc:sldMkLst>
          <pc:docMk/>
          <pc:sldMk cId="4188288340" sldId="320"/>
        </pc:sldMkLst>
        <pc:spChg chg="mod">
          <ac:chgData name="Olivia Fox Cotton" userId="976f402f-965b-4fc3-b568-9308ba409847" providerId="ADAL" clId="{FBB16EA3-1EAD-4CCF-9603-3A2CB672EA0B}" dt="2024-10-08T01:39:38.117" v="3710" actId="20577"/>
          <ac:spMkLst>
            <pc:docMk/>
            <pc:sldMk cId="4188288340" sldId="320"/>
            <ac:spMk id="3" creationId="{9745E97B-9511-79CB-01BB-CA1D4E3583F3}"/>
          </ac:spMkLst>
        </pc:spChg>
        <pc:spChg chg="mod">
          <ac:chgData name="Olivia Fox Cotton" userId="976f402f-965b-4fc3-b568-9308ba409847" providerId="ADAL" clId="{FBB16EA3-1EAD-4CCF-9603-3A2CB672EA0B}" dt="2024-10-08T01:41:35.578" v="3980" actId="20577"/>
          <ac:spMkLst>
            <pc:docMk/>
            <pc:sldMk cId="4188288340" sldId="320"/>
            <ac:spMk id="4" creationId="{283F09DE-A1E8-C44F-5D20-50A1AFF853E7}"/>
          </ac:spMkLst>
        </pc:spChg>
        <pc:picChg chg="add mod">
          <ac:chgData name="Olivia Fox Cotton" userId="976f402f-965b-4fc3-b568-9308ba409847" providerId="ADAL" clId="{FBB16EA3-1EAD-4CCF-9603-3A2CB672EA0B}" dt="2024-10-08T01:42:17.282" v="3985" actId="1076"/>
          <ac:picMkLst>
            <pc:docMk/>
            <pc:sldMk cId="4188288340" sldId="320"/>
            <ac:picMk id="6" creationId="{BFD03D8B-B2F9-3201-3F1C-CFB3AEB7920D}"/>
          </ac:picMkLst>
        </pc:picChg>
      </pc:sldChg>
      <pc:sldChg chg="modSp add mod">
        <pc:chgData name="Olivia Fox Cotton" userId="976f402f-965b-4fc3-b568-9308ba409847" providerId="ADAL" clId="{FBB16EA3-1EAD-4CCF-9603-3A2CB672EA0B}" dt="2024-10-08T16:37:28.557" v="7263" actId="20577"/>
        <pc:sldMkLst>
          <pc:docMk/>
          <pc:sldMk cId="129550184" sldId="321"/>
        </pc:sldMkLst>
        <pc:spChg chg="mod">
          <ac:chgData name="Olivia Fox Cotton" userId="976f402f-965b-4fc3-b568-9308ba409847" providerId="ADAL" clId="{FBB16EA3-1EAD-4CCF-9603-3A2CB672EA0B}" dt="2024-10-08T16:37:28.557" v="7263" actId="20577"/>
          <ac:spMkLst>
            <pc:docMk/>
            <pc:sldMk cId="129550184" sldId="321"/>
            <ac:spMk id="3" creationId="{B5AFD9C3-5DF1-81E2-3AC8-23F9462A5B8B}"/>
          </ac:spMkLst>
        </pc:spChg>
      </pc:sldChg>
      <pc:sldMasterChg chg="delSldLayout">
        <pc:chgData name="Olivia Fox Cotton" userId="976f402f-965b-4fc3-b568-9308ba409847" providerId="ADAL" clId="{FBB16EA3-1EAD-4CCF-9603-3A2CB672EA0B}" dt="2024-10-08T02:12:42.906" v="6051" actId="47"/>
        <pc:sldMasterMkLst>
          <pc:docMk/>
          <pc:sldMasterMk cId="0" sldId="2147483659"/>
        </pc:sldMasterMkLst>
        <pc:sldLayoutChg chg="del">
          <pc:chgData name="Olivia Fox Cotton" userId="976f402f-965b-4fc3-b568-9308ba409847" providerId="ADAL" clId="{FBB16EA3-1EAD-4CCF-9603-3A2CB672EA0B}" dt="2024-10-08T02:12:42.906" v="6051" actId="47"/>
          <pc:sldLayoutMkLst>
            <pc:docMk/>
            <pc:sldMasterMk cId="0" sldId="2147483659"/>
            <pc:sldLayoutMk cId="964989974" sldId="2147483676"/>
          </pc:sldLayoutMkLst>
        </pc:sldLayoutChg>
        <pc:sldLayoutChg chg="del">
          <pc:chgData name="Olivia Fox Cotton" userId="976f402f-965b-4fc3-b568-9308ba409847" providerId="ADAL" clId="{FBB16EA3-1EAD-4CCF-9603-3A2CB672EA0B}" dt="2024-10-08T02:12:42.906" v="6051" actId="47"/>
          <pc:sldLayoutMkLst>
            <pc:docMk/>
            <pc:sldMasterMk cId="0" sldId="2147483659"/>
            <pc:sldLayoutMk cId="789990874" sldId="214748367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N-back always first, but difficulty conditions were counterbalanced within the task</a:t>
            </a:r>
          </a:p>
          <a:p>
            <a:r>
              <a:rPr lang="en-US" dirty="0"/>
              <a:t>Order of CPT and Flanker was counterbalanced</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342031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session labels with task names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26422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expected pattern of results did emerge in the n-back data, but we didn’t see as much separation in the Syn Win data as we expected and we had way more variability in responses than what we might have liked to see. So this potentially suggests that we have some fine tuning to do with the Aviator Syn Win task. </a:t>
            </a:r>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166921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alternative data exploration techniques could be pursued with the current data set, we also know it is limited by size and variability so our preference is to collect additional data</a:t>
            </a:r>
          </a:p>
        </p:txBody>
      </p:sp>
      <p:sp>
        <p:nvSpPr>
          <p:cNvPr id="4" name="Slide Number Placeholder 3"/>
          <p:cNvSpPr>
            <a:spLocks noGrp="1"/>
          </p:cNvSpPr>
          <p:nvPr>
            <p:ph type="sldNum" sz="quarter" idx="5"/>
          </p:nvPr>
        </p:nvSpPr>
        <p:spPr/>
        <p:txBody>
          <a:bodyPr/>
          <a:lstStyle/>
          <a:p>
            <a:fld id="{85D9B890-3B6E-417C-BD92-47816D5AB620}" type="slidenum">
              <a:rPr lang="en-US" smtClean="0"/>
              <a:pPr/>
              <a:t>19</a:t>
            </a:fld>
            <a:endParaRPr lang="en-US" dirty="0"/>
          </a:p>
        </p:txBody>
      </p:sp>
    </p:spTree>
    <p:extLst>
      <p:ext uri="{BB962C8B-B14F-4D97-AF65-F5344CB8AC3E}">
        <p14:creationId xmlns:p14="http://schemas.microsoft.com/office/powerpoint/2010/main" val="328459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D5F69A-02C2-6776-B118-C29D57965C2A}"/>
              </a:ext>
            </a:extLst>
          </p:cNvPr>
          <p:cNvSpPr>
            <a:spLocks noGrp="1"/>
          </p:cNvSpPr>
          <p:nvPr>
            <p:ph type="body" sz="quarter" idx="10"/>
          </p:nvPr>
        </p:nvSpPr>
        <p:spPr/>
        <p:txBody>
          <a:bodyPr/>
          <a:lstStyle/>
          <a:p>
            <a:r>
              <a:rPr lang="en-US" dirty="0"/>
              <a:t> Training ML Classification Models of Warfighter State with fNIRS</a:t>
            </a:r>
          </a:p>
        </p:txBody>
      </p:sp>
      <p:sp>
        <p:nvSpPr>
          <p:cNvPr id="3" name="Text Placeholder 2">
            <a:extLst>
              <a:ext uri="{FF2B5EF4-FFF2-40B4-BE49-F238E27FC236}">
                <a16:creationId xmlns:a16="http://schemas.microsoft.com/office/drawing/2014/main" id="{615D2E3A-0270-3BE0-6865-A87AE08F613C}"/>
              </a:ext>
            </a:extLst>
          </p:cNvPr>
          <p:cNvSpPr>
            <a:spLocks noGrp="1"/>
          </p:cNvSpPr>
          <p:nvPr>
            <p:ph type="body" sz="quarter" idx="11"/>
          </p:nvPr>
        </p:nvSpPr>
        <p:spPr/>
        <p:txBody>
          <a:bodyPr/>
          <a:lstStyle/>
          <a:p>
            <a:r>
              <a:rPr lang="en-US" dirty="0"/>
              <a:t>Olivia Fox Cotton, Aptima Inc.</a:t>
            </a:r>
          </a:p>
          <a:p>
            <a:endParaRPr lang="en-US" dirty="0"/>
          </a:p>
          <a:p>
            <a:r>
              <a:rPr lang="en-US" dirty="0"/>
              <a:t>Co-authors: Justin Morgan, Lisa Lucia, Will Dupree, Jordan Coker &amp; Matthew Ewer; Aptima Inc.</a:t>
            </a:r>
          </a:p>
          <a:p>
            <a:r>
              <a:rPr lang="en-US" dirty="0"/>
              <a:t>CDR Joe Geeseman, Naval Air Systems Command</a:t>
            </a:r>
          </a:p>
        </p:txBody>
      </p:sp>
      <p:sp>
        <p:nvSpPr>
          <p:cNvPr id="4" name="Slide Number Placeholder 3">
            <a:extLst>
              <a:ext uri="{FF2B5EF4-FFF2-40B4-BE49-F238E27FC236}">
                <a16:creationId xmlns:a16="http://schemas.microsoft.com/office/drawing/2014/main" id="{AF3830AE-3D0D-3544-AA60-BC00DE464714}"/>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5" name="Picture 4" descr="Logo&#10;&#10;Description automatically generated">
            <a:extLst>
              <a:ext uri="{FF2B5EF4-FFF2-40B4-BE49-F238E27FC236}">
                <a16:creationId xmlns:a16="http://schemas.microsoft.com/office/drawing/2014/main" id="{293D8316-FC79-6BC8-25AD-2591345BE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4178" y="5888900"/>
            <a:ext cx="1865273" cy="872001"/>
          </a:xfrm>
          <a:prstGeom prst="rect">
            <a:avLst/>
          </a:prstGeom>
        </p:spPr>
      </p:pic>
    </p:spTree>
    <p:extLst>
      <p:ext uri="{BB962C8B-B14F-4D97-AF65-F5344CB8AC3E}">
        <p14:creationId xmlns:p14="http://schemas.microsoft.com/office/powerpoint/2010/main" val="1919280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72D6EB-F153-5979-E8DD-BB4FDDB2E779}"/>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3" name="Title 2">
            <a:extLst>
              <a:ext uri="{FF2B5EF4-FFF2-40B4-BE49-F238E27FC236}">
                <a16:creationId xmlns:a16="http://schemas.microsoft.com/office/drawing/2014/main" id="{6520153E-5B95-296D-9432-A78F54F1C725}"/>
              </a:ext>
            </a:extLst>
          </p:cNvPr>
          <p:cNvSpPr>
            <a:spLocks noGrp="1"/>
          </p:cNvSpPr>
          <p:nvPr>
            <p:ph type="title"/>
          </p:nvPr>
        </p:nvSpPr>
        <p:spPr/>
        <p:txBody>
          <a:bodyPr/>
          <a:lstStyle/>
          <a:p>
            <a:r>
              <a:rPr lang="en-US" dirty="0"/>
              <a:t>Measures</a:t>
            </a:r>
          </a:p>
        </p:txBody>
      </p:sp>
      <p:sp>
        <p:nvSpPr>
          <p:cNvPr id="4" name="Content Placeholder 3">
            <a:extLst>
              <a:ext uri="{FF2B5EF4-FFF2-40B4-BE49-F238E27FC236}">
                <a16:creationId xmlns:a16="http://schemas.microsoft.com/office/drawing/2014/main" id="{A09D763D-3954-6690-ECA1-D2662F3CD054}"/>
              </a:ext>
            </a:extLst>
          </p:cNvPr>
          <p:cNvSpPr>
            <a:spLocks noGrp="1"/>
          </p:cNvSpPr>
          <p:nvPr>
            <p:ph sz="quarter" idx="11"/>
          </p:nvPr>
        </p:nvSpPr>
        <p:spPr/>
        <p:txBody>
          <a:bodyPr/>
          <a:lstStyle/>
          <a:p>
            <a:r>
              <a:rPr lang="en-US" dirty="0"/>
              <a:t>N-back performance: d’</a:t>
            </a:r>
          </a:p>
          <a:p>
            <a:r>
              <a:rPr lang="en-US" dirty="0"/>
              <a:t>Aviator </a:t>
            </a:r>
            <a:r>
              <a:rPr lang="en-US" dirty="0" err="1"/>
              <a:t>SynWin</a:t>
            </a:r>
            <a:r>
              <a:rPr lang="en-US" dirty="0"/>
              <a:t> performance: composite score</a:t>
            </a:r>
          </a:p>
          <a:p>
            <a:pPr marL="0" indent="0">
              <a:buNone/>
            </a:pPr>
            <a:endParaRPr lang="en-US" dirty="0"/>
          </a:p>
          <a:p>
            <a:pPr marL="0" indent="0">
              <a:buNone/>
            </a:pPr>
            <a:endParaRPr lang="en-US" dirty="0"/>
          </a:p>
          <a:p>
            <a:r>
              <a:rPr lang="en-US" dirty="0"/>
              <a:t>Self-Report workload: NASA-TLX composite</a:t>
            </a:r>
          </a:p>
          <a:p>
            <a:r>
              <a:rPr lang="en-US" dirty="0"/>
              <a:t>Objective workload: cerebral oxygenation</a:t>
            </a:r>
          </a:p>
          <a:p>
            <a:r>
              <a:rPr lang="en-US" dirty="0"/>
              <a:t>Machine learning models: LSTMs</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041B51D-4592-7F01-DB19-13E57D77E7FF}"/>
                  </a:ext>
                </a:extLst>
              </p:cNvPr>
              <p:cNvGraphicFramePr>
                <a:graphicFrameLocks noGrp="1"/>
              </p:cNvGraphicFramePr>
              <p:nvPr>
                <p:extLst>
                  <p:ext uri="{D42A27DB-BD31-4B8C-83A1-F6EECF244321}">
                    <p14:modId xmlns:p14="http://schemas.microsoft.com/office/powerpoint/2010/main" val="1516801445"/>
                  </p:ext>
                </p:extLst>
              </p:nvPr>
            </p:nvGraphicFramePr>
            <p:xfrm>
              <a:off x="1622005" y="2203714"/>
              <a:ext cx="8966865" cy="730984"/>
            </p:xfrm>
            <a:graphic>
              <a:graphicData uri="http://schemas.openxmlformats.org/drawingml/2006/table">
                <a:tbl>
                  <a:tblPr>
                    <a:tableStyleId>{5C22544A-7EE6-4342-B048-85BDC9FD1C3A}</a:tableStyleId>
                  </a:tblPr>
                  <a:tblGrid>
                    <a:gridCol w="8966865">
                      <a:extLst>
                        <a:ext uri="{9D8B030D-6E8A-4147-A177-3AD203B41FA5}">
                          <a16:colId xmlns:a16="http://schemas.microsoft.com/office/drawing/2014/main" val="568885243"/>
                        </a:ext>
                      </a:extLst>
                    </a:gridCol>
                  </a:tblGrid>
                  <a:tr h="730984">
                    <a:tc>
                      <a:txBody>
                        <a:bodyPr/>
                        <a:lstStyle/>
                        <a:p>
                          <a:pPr marL="0" marR="0" fontAlgn="base">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𝑆𝑦𝑛𝑊𝑖𝑛</m:t>
                                </m:r>
                                <m:r>
                                  <a:rPr lang="en-US" sz="2400">
                                    <a:effectLst/>
                                    <a:latin typeface="Cambria Math" panose="02040503050406030204" pitchFamily="18" charset="0"/>
                                  </a:rPr>
                                  <m:t> </m:t>
                                </m:r>
                                <m:r>
                                  <a:rPr lang="en-US" sz="2400">
                                    <a:effectLst/>
                                    <a:latin typeface="Cambria Math" panose="02040503050406030204" pitchFamily="18" charset="0"/>
                                  </a:rPr>
                                  <m:t>𝐶𝑜𝑚𝑝𝑜𝑠𝑖𝑡𝑒</m:t>
                                </m:r>
                                <m:r>
                                  <a:rPr lang="en-US" sz="2400">
                                    <a:effectLst/>
                                    <a:latin typeface="Cambria Math" panose="02040503050406030204" pitchFamily="18" charset="0"/>
                                  </a:rPr>
                                  <m:t>=</m:t>
                                </m:r>
                                <m:f>
                                  <m:fPr>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a:effectLst/>
                                            <a:latin typeface="Cambria Math" panose="02040503050406030204" pitchFamily="18" charset="0"/>
                                          </a:rPr>
                                          <m:t>𝑑</m:t>
                                        </m:r>
                                        <m:r>
                                          <a:rPr lang="en-US" sz="2400">
                                            <a:effectLst/>
                                            <a:latin typeface="Cambria Math" panose="02040503050406030204" pitchFamily="18" charset="0"/>
                                          </a:rPr>
                                          <m:t>′</m:t>
                                        </m:r>
                                      </m:e>
                                      <m:sub>
                                        <m:r>
                                          <a:rPr lang="en-US" sz="2400">
                                            <a:effectLst/>
                                            <a:latin typeface="Cambria Math" panose="02040503050406030204" pitchFamily="18" charset="0"/>
                                          </a:rPr>
                                          <m:t>𝐴𝑢𝑑</m:t>
                                        </m:r>
                                      </m:sub>
                                    </m:sSub>
                                    <m:r>
                                      <a:rPr lang="en-US" sz="2400">
                                        <a:effectLst/>
                                        <a:latin typeface="Cambria Math" panose="02040503050406030204" pitchFamily="18" charset="0"/>
                                      </a:rPr>
                                      <m:t>+</m:t>
                                    </m:r>
                                    <m:sSub>
                                      <m:sSubPr>
                                        <m:ctrlPr>
                                          <a:rPr lang="en-US" sz="2400" i="1">
                                            <a:effectLst/>
                                            <a:latin typeface="Cambria Math" panose="02040503050406030204" pitchFamily="18" charset="0"/>
                                          </a:rPr>
                                        </m:ctrlPr>
                                      </m:sSubPr>
                                      <m:e>
                                        <m:r>
                                          <a:rPr lang="en-US" sz="2400">
                                            <a:effectLst/>
                                            <a:latin typeface="Cambria Math" panose="02040503050406030204" pitchFamily="18" charset="0"/>
                                          </a:rPr>
                                          <m:t>𝑑</m:t>
                                        </m:r>
                                        <m:r>
                                          <a:rPr lang="en-US" sz="2400">
                                            <a:effectLst/>
                                            <a:latin typeface="Cambria Math" panose="02040503050406030204" pitchFamily="18" charset="0"/>
                                          </a:rPr>
                                          <m:t>′</m:t>
                                        </m:r>
                                      </m:e>
                                      <m:sub>
                                        <m:r>
                                          <a:rPr lang="en-US" sz="2400">
                                            <a:effectLst/>
                                            <a:latin typeface="Cambria Math" panose="02040503050406030204" pitchFamily="18" charset="0"/>
                                          </a:rPr>
                                          <m:t>𝑀𝑒𝑚</m:t>
                                        </m:r>
                                      </m:sub>
                                    </m:sSub>
                                    <m:r>
                                      <a:rPr lang="en-US" sz="2400">
                                        <a:effectLst/>
                                        <a:latin typeface="Cambria Math" panose="02040503050406030204" pitchFamily="18" charset="0"/>
                                      </a:rPr>
                                      <m:t>+3</m:t>
                                    </m:r>
                                    <m:d>
                                      <m:dPr>
                                        <m:ctrlPr>
                                          <a:rPr lang="en-US" sz="2400" i="1">
                                            <a:effectLst/>
                                            <a:latin typeface="Cambria Math" panose="02040503050406030204" pitchFamily="18" charset="0"/>
                                          </a:rPr>
                                        </m:ctrlPr>
                                      </m:dPr>
                                      <m:e>
                                        <m:sSub>
                                          <m:sSubPr>
                                            <m:ctrlPr>
                                              <a:rPr lang="en-US" sz="2400" i="1">
                                                <a:effectLst/>
                                                <a:latin typeface="Cambria Math" panose="02040503050406030204" pitchFamily="18" charset="0"/>
                                              </a:rPr>
                                            </m:ctrlPr>
                                          </m:sSubPr>
                                          <m:e>
                                            <m:r>
                                              <a:rPr lang="en-US" sz="2400">
                                                <a:effectLst/>
                                                <a:latin typeface="Cambria Math" panose="02040503050406030204" pitchFamily="18" charset="0"/>
                                              </a:rPr>
                                              <m:t>𝑍</m:t>
                                            </m:r>
                                          </m:e>
                                          <m:sub>
                                            <m:r>
                                              <a:rPr lang="en-US" sz="2400">
                                                <a:effectLst/>
                                                <a:latin typeface="Cambria Math" panose="02040503050406030204" pitchFamily="18" charset="0"/>
                                              </a:rPr>
                                              <m:t>𝑀𝑎𝑡h</m:t>
                                            </m:r>
                                          </m:sub>
                                        </m:sSub>
                                      </m:e>
                                    </m:d>
                                    <m:r>
                                      <a:rPr lang="en-US" sz="2400">
                                        <a:effectLst/>
                                        <a:latin typeface="Cambria Math" panose="02040503050406030204" pitchFamily="18" charset="0"/>
                                      </a:rPr>
                                      <m:t>+3(</m:t>
                                    </m:r>
                                    <m:sSub>
                                      <m:sSubPr>
                                        <m:ctrlPr>
                                          <a:rPr lang="en-US" sz="2400" i="1">
                                            <a:effectLst/>
                                            <a:latin typeface="Cambria Math" panose="02040503050406030204" pitchFamily="18" charset="0"/>
                                          </a:rPr>
                                        </m:ctrlPr>
                                      </m:sSubPr>
                                      <m:e>
                                        <m:r>
                                          <a:rPr lang="en-US" sz="2400">
                                            <a:effectLst/>
                                            <a:latin typeface="Cambria Math" panose="02040503050406030204" pitchFamily="18" charset="0"/>
                                          </a:rPr>
                                          <m:t>𝑍</m:t>
                                        </m:r>
                                      </m:e>
                                      <m:sub>
                                        <m:r>
                                          <a:rPr lang="en-US" sz="2400">
                                            <a:effectLst/>
                                            <a:latin typeface="Cambria Math" panose="02040503050406030204" pitchFamily="18" charset="0"/>
                                          </a:rPr>
                                          <m:t>𝑉𝑖𝑠</m:t>
                                        </m:r>
                                      </m:sub>
                                    </m:sSub>
                                    <m:r>
                                      <a:rPr lang="en-US" sz="2400">
                                        <a:effectLst/>
                                        <a:latin typeface="Cambria Math" panose="02040503050406030204" pitchFamily="18" charset="0"/>
                                      </a:rPr>
                                      <m:t>)</m:t>
                                    </m:r>
                                  </m:num>
                                  <m:den>
                                    <m:r>
                                      <a:rPr lang="en-US" sz="2400">
                                        <a:effectLst/>
                                        <a:latin typeface="Cambria Math" panose="02040503050406030204" pitchFamily="18" charset="0"/>
                                      </a:rPr>
                                      <m:t>4</m:t>
                                    </m:r>
                                  </m:den>
                                </m:f>
                              </m:oMath>
                            </m:oMathPara>
                          </a14:m>
                          <a:endParaRPr lang="en-US" sz="2400" dirty="0">
                            <a:effectLst/>
                          </a:endParaRPr>
                        </a:p>
                      </a:txBody>
                      <a:tcPr marL="66912" marR="66912" marT="0" marB="0"/>
                    </a:tc>
                    <a:extLst>
                      <a:ext uri="{0D108BD9-81ED-4DB2-BD59-A6C34878D82A}">
                        <a16:rowId xmlns:a16="http://schemas.microsoft.com/office/drawing/2014/main" val="2909433029"/>
                      </a:ext>
                    </a:extLst>
                  </a:tr>
                </a:tbl>
              </a:graphicData>
            </a:graphic>
          </p:graphicFrame>
        </mc:Choice>
        <mc:Fallback xmlns="">
          <p:graphicFrame>
            <p:nvGraphicFramePr>
              <p:cNvPr id="5" name="Table 4">
                <a:extLst>
                  <a:ext uri="{FF2B5EF4-FFF2-40B4-BE49-F238E27FC236}">
                    <a16:creationId xmlns:a16="http://schemas.microsoft.com/office/drawing/2014/main" id="{2041B51D-4592-7F01-DB19-13E57D77E7FF}"/>
                  </a:ext>
                </a:extLst>
              </p:cNvPr>
              <p:cNvGraphicFramePr>
                <a:graphicFrameLocks noGrp="1"/>
              </p:cNvGraphicFramePr>
              <p:nvPr>
                <p:extLst>
                  <p:ext uri="{D42A27DB-BD31-4B8C-83A1-F6EECF244321}">
                    <p14:modId xmlns:p14="http://schemas.microsoft.com/office/powerpoint/2010/main" val="1516801445"/>
                  </p:ext>
                </p:extLst>
              </p:nvPr>
            </p:nvGraphicFramePr>
            <p:xfrm>
              <a:off x="1622005" y="2203714"/>
              <a:ext cx="8966865" cy="730984"/>
            </p:xfrm>
            <a:graphic>
              <a:graphicData uri="http://schemas.openxmlformats.org/drawingml/2006/table">
                <a:tbl>
                  <a:tblPr>
                    <a:tableStyleId>{5C22544A-7EE6-4342-B048-85BDC9FD1C3A}</a:tableStyleId>
                  </a:tblPr>
                  <a:tblGrid>
                    <a:gridCol w="8966865">
                      <a:extLst>
                        <a:ext uri="{9D8B030D-6E8A-4147-A177-3AD203B41FA5}">
                          <a16:colId xmlns:a16="http://schemas.microsoft.com/office/drawing/2014/main" val="568885243"/>
                        </a:ext>
                      </a:extLst>
                    </a:gridCol>
                  </a:tblGrid>
                  <a:tr h="730984">
                    <a:tc>
                      <a:txBody>
                        <a:bodyPr/>
                        <a:lstStyle/>
                        <a:p>
                          <a:endParaRPr lang="en-US"/>
                        </a:p>
                      </a:txBody>
                      <a:tcPr marL="66912" marR="66912" marT="0" marB="0">
                        <a:blipFill>
                          <a:blip r:embed="rId2"/>
                          <a:stretch>
                            <a:fillRect l="-68" t="-826" r="-136" b="-1653"/>
                          </a:stretch>
                        </a:blipFill>
                      </a:tcPr>
                    </a:tc>
                    <a:extLst>
                      <a:ext uri="{0D108BD9-81ED-4DB2-BD59-A6C34878D82A}">
                        <a16:rowId xmlns:a16="http://schemas.microsoft.com/office/drawing/2014/main" val="2909433029"/>
                      </a:ext>
                    </a:extLst>
                  </a:tr>
                </a:tbl>
              </a:graphicData>
            </a:graphic>
          </p:graphicFrame>
        </mc:Fallback>
      </mc:AlternateContent>
    </p:spTree>
    <p:extLst>
      <p:ext uri="{BB962C8B-B14F-4D97-AF65-F5344CB8AC3E}">
        <p14:creationId xmlns:p14="http://schemas.microsoft.com/office/powerpoint/2010/main" val="12341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20153E-5B95-296D-9432-A78F54F1C725}"/>
              </a:ext>
            </a:extLst>
          </p:cNvPr>
          <p:cNvSpPr>
            <a:spLocks noGrp="1"/>
          </p:cNvSpPr>
          <p:nvPr>
            <p:ph type="title"/>
          </p:nvPr>
        </p:nvSpPr>
        <p:spPr/>
        <p:txBody>
          <a:bodyPr/>
          <a:lstStyle/>
          <a:p>
            <a:r>
              <a:rPr lang="en-US" dirty="0"/>
              <a:t>Procedure</a:t>
            </a:r>
          </a:p>
        </p:txBody>
      </p:sp>
      <p:sp>
        <p:nvSpPr>
          <p:cNvPr id="2" name="Slide Number Placeholder 1">
            <a:extLst>
              <a:ext uri="{FF2B5EF4-FFF2-40B4-BE49-F238E27FC236}">
                <a16:creationId xmlns:a16="http://schemas.microsoft.com/office/drawing/2014/main" id="{5172D6EB-F153-5979-E8DD-BB4FDDB2E779}"/>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
        <p:nvSpPr>
          <p:cNvPr id="5" name="Picture Placeholder 4">
            <a:extLst>
              <a:ext uri="{FF2B5EF4-FFF2-40B4-BE49-F238E27FC236}">
                <a16:creationId xmlns:a16="http://schemas.microsoft.com/office/drawing/2014/main" id="{45AE0721-2AFA-CD98-60F9-69FD56769B60}"/>
              </a:ext>
            </a:extLst>
          </p:cNvPr>
          <p:cNvSpPr>
            <a:spLocks noGrp="1"/>
          </p:cNvSpPr>
          <p:nvPr>
            <p:ph type="pic" sz="quarter" idx="11"/>
          </p:nvPr>
        </p:nvSpPr>
        <p:spPr/>
        <p:txBody>
          <a:bodyPr/>
          <a:lstStyle/>
          <a:p>
            <a:r>
              <a:rPr lang="en-US" dirty="0"/>
              <a:t>Session 2</a:t>
            </a:r>
          </a:p>
          <a:p>
            <a:pPr lvl="1"/>
            <a:r>
              <a:rPr lang="en-US" dirty="0"/>
              <a:t>Baseline</a:t>
            </a:r>
          </a:p>
          <a:p>
            <a:pPr lvl="1"/>
            <a:r>
              <a:rPr lang="en-US" dirty="0"/>
              <a:t>Aviator </a:t>
            </a:r>
            <a:r>
              <a:rPr lang="en-US" dirty="0" err="1"/>
              <a:t>SynWin</a:t>
            </a:r>
            <a:r>
              <a:rPr lang="en-US" dirty="0"/>
              <a:t> Tutorial</a:t>
            </a:r>
          </a:p>
          <a:p>
            <a:pPr lvl="1"/>
            <a:r>
              <a:rPr lang="en-US" dirty="0"/>
              <a:t>Aviator </a:t>
            </a:r>
            <a:r>
              <a:rPr lang="en-US" dirty="0" err="1"/>
              <a:t>SynWin</a:t>
            </a:r>
            <a:endParaRPr lang="en-US" dirty="0"/>
          </a:p>
          <a:p>
            <a:pPr lvl="2"/>
            <a:r>
              <a:rPr lang="en-US" sz="2000" dirty="0">
                <a:latin typeface="Arial Narrow" charset="0"/>
              </a:rPr>
              <a:t>Low, medium, &amp; high difficulty</a:t>
            </a:r>
          </a:p>
          <a:p>
            <a:pPr lvl="1"/>
            <a:r>
              <a:rPr lang="en-US" dirty="0"/>
              <a:t>Demographics &amp; Self-reports</a:t>
            </a:r>
          </a:p>
          <a:p>
            <a:endParaRPr lang="en-US" dirty="0"/>
          </a:p>
        </p:txBody>
      </p:sp>
      <p:sp>
        <p:nvSpPr>
          <p:cNvPr id="4" name="Content Placeholder 3">
            <a:extLst>
              <a:ext uri="{FF2B5EF4-FFF2-40B4-BE49-F238E27FC236}">
                <a16:creationId xmlns:a16="http://schemas.microsoft.com/office/drawing/2014/main" id="{A09D763D-3954-6690-ECA1-D2662F3CD054}"/>
              </a:ext>
            </a:extLst>
          </p:cNvPr>
          <p:cNvSpPr>
            <a:spLocks noGrp="1"/>
          </p:cNvSpPr>
          <p:nvPr>
            <p:ph type="body" sz="quarter" idx="12"/>
          </p:nvPr>
        </p:nvSpPr>
        <p:spPr/>
        <p:txBody>
          <a:bodyPr/>
          <a:lstStyle/>
          <a:p>
            <a:r>
              <a:rPr lang="en-US" dirty="0"/>
              <a:t>Session 1</a:t>
            </a:r>
          </a:p>
          <a:p>
            <a:pPr lvl="1"/>
            <a:r>
              <a:rPr lang="en-US" dirty="0"/>
              <a:t>Baseline</a:t>
            </a:r>
          </a:p>
          <a:p>
            <a:pPr lvl="1"/>
            <a:r>
              <a:rPr lang="en-US" dirty="0"/>
              <a:t>N-back</a:t>
            </a:r>
          </a:p>
          <a:p>
            <a:pPr lvl="2"/>
            <a:r>
              <a:rPr lang="en-US" dirty="0"/>
              <a:t>1-, 2-, &amp; 3-back</a:t>
            </a:r>
          </a:p>
          <a:p>
            <a:pPr lvl="1"/>
            <a:r>
              <a:rPr lang="en-US" dirty="0"/>
              <a:t>CPT</a:t>
            </a:r>
          </a:p>
          <a:p>
            <a:pPr lvl="1"/>
            <a:r>
              <a:rPr lang="en-US" dirty="0"/>
              <a:t>Flanker</a:t>
            </a:r>
          </a:p>
        </p:txBody>
      </p:sp>
      <p:sp>
        <p:nvSpPr>
          <p:cNvPr id="6" name="Content Placeholder 3">
            <a:extLst>
              <a:ext uri="{FF2B5EF4-FFF2-40B4-BE49-F238E27FC236}">
                <a16:creationId xmlns:a16="http://schemas.microsoft.com/office/drawing/2014/main" id="{687FCCD5-2F91-2363-2E5F-AD88D19404A7}"/>
              </a:ext>
            </a:extLst>
          </p:cNvPr>
          <p:cNvSpPr txBox="1">
            <a:spLocks/>
          </p:cNvSpPr>
          <p:nvPr/>
        </p:nvSpPr>
        <p:spPr bwMode="auto">
          <a:xfrm>
            <a:off x="410816" y="4184218"/>
            <a:ext cx="11304106" cy="22692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lang="en-US" sz="2000" dirty="0" smtClean="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Following each n-back and Aviator </a:t>
            </a:r>
            <a:r>
              <a:rPr lang="en-US" kern="0" dirty="0" err="1"/>
              <a:t>SynWin</a:t>
            </a:r>
            <a:r>
              <a:rPr lang="en-US" kern="0" dirty="0"/>
              <a:t> condition, participants completed NASA-TLX </a:t>
            </a:r>
          </a:p>
        </p:txBody>
      </p:sp>
    </p:spTree>
    <p:extLst>
      <p:ext uri="{BB962C8B-B14F-4D97-AF65-F5344CB8AC3E}">
        <p14:creationId xmlns:p14="http://schemas.microsoft.com/office/powerpoint/2010/main" val="409939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20153E-5B95-296D-9432-A78F54F1C725}"/>
              </a:ext>
            </a:extLst>
          </p:cNvPr>
          <p:cNvSpPr>
            <a:spLocks noGrp="1"/>
          </p:cNvSpPr>
          <p:nvPr>
            <p:ph type="title"/>
          </p:nvPr>
        </p:nvSpPr>
        <p:spPr/>
        <p:txBody>
          <a:bodyPr/>
          <a:lstStyle/>
          <a:p>
            <a:r>
              <a:rPr lang="en-US" dirty="0"/>
              <a:t>Results: Modeling </a:t>
            </a:r>
          </a:p>
        </p:txBody>
      </p:sp>
      <p:sp>
        <p:nvSpPr>
          <p:cNvPr id="2" name="Slide Number Placeholder 1">
            <a:extLst>
              <a:ext uri="{FF2B5EF4-FFF2-40B4-BE49-F238E27FC236}">
                <a16:creationId xmlns:a16="http://schemas.microsoft.com/office/drawing/2014/main" id="{5172D6EB-F153-5979-E8DD-BB4FDDB2E779}"/>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10" name="Text Placeholder 9">
            <a:extLst>
              <a:ext uri="{FF2B5EF4-FFF2-40B4-BE49-F238E27FC236}">
                <a16:creationId xmlns:a16="http://schemas.microsoft.com/office/drawing/2014/main" id="{AE2EBD4A-B231-DFDD-A213-A6F6110015E3}"/>
              </a:ext>
            </a:extLst>
          </p:cNvPr>
          <p:cNvSpPr>
            <a:spLocks noGrp="1"/>
          </p:cNvSpPr>
          <p:nvPr>
            <p:ph type="body" sz="quarter" idx="12"/>
          </p:nvPr>
        </p:nvSpPr>
        <p:spPr/>
        <p:txBody>
          <a:bodyPr/>
          <a:lstStyle/>
          <a:p>
            <a:r>
              <a:rPr lang="en-US" dirty="0"/>
              <a:t>Trained LSTM models</a:t>
            </a:r>
          </a:p>
          <a:p>
            <a:pPr lvl="1"/>
            <a:r>
              <a:rPr lang="en-US" dirty="0"/>
              <a:t>Experiment 1: trained on 80% Session 2, validated on remaining 20% subset, no test set</a:t>
            </a:r>
          </a:p>
          <a:p>
            <a:pPr lvl="1"/>
            <a:r>
              <a:rPr lang="en-US" dirty="0"/>
              <a:t>Experiment 2: trained on 80% of Session 1 data, validated on remaining 20% subset, tested on Session 2</a:t>
            </a:r>
          </a:p>
        </p:txBody>
      </p:sp>
      <p:grpSp>
        <p:nvGrpSpPr>
          <p:cNvPr id="6" name="Group 5">
            <a:extLst>
              <a:ext uri="{FF2B5EF4-FFF2-40B4-BE49-F238E27FC236}">
                <a16:creationId xmlns:a16="http://schemas.microsoft.com/office/drawing/2014/main" id="{81075EA2-E1AD-600C-0E4D-C52768361EFA}"/>
              </a:ext>
            </a:extLst>
          </p:cNvPr>
          <p:cNvGrpSpPr>
            <a:grpSpLocks noChangeAspect="1"/>
          </p:cNvGrpSpPr>
          <p:nvPr/>
        </p:nvGrpSpPr>
        <p:grpSpPr>
          <a:xfrm>
            <a:off x="5948171" y="1484105"/>
            <a:ext cx="5782573" cy="4085662"/>
            <a:chOff x="0" y="0"/>
            <a:chExt cx="4538548" cy="3209333"/>
          </a:xfrm>
        </p:grpSpPr>
        <p:pic>
          <p:nvPicPr>
            <p:cNvPr id="7" name="Picture 6" descr="Chart, bar chart, histogram&#10;&#10;Description automatically generated">
              <a:extLst>
                <a:ext uri="{FF2B5EF4-FFF2-40B4-BE49-F238E27FC236}">
                  <a16:creationId xmlns:a16="http://schemas.microsoft.com/office/drawing/2014/main" id="{74D2F955-E099-43DB-5CFD-C89D263E43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9801"/>
            <a:stretch/>
          </p:blipFill>
          <p:spPr bwMode="auto">
            <a:xfrm>
              <a:off x="0" y="0"/>
              <a:ext cx="4538548" cy="3060700"/>
            </a:xfrm>
            <a:prstGeom prst="rect">
              <a:avLst/>
            </a:prstGeom>
            <a:noFill/>
          </p:spPr>
        </p:pic>
        <p:pic>
          <p:nvPicPr>
            <p:cNvPr id="8" name="Picture 7" descr="Chart, bar chart, histogram&#10;&#10;Description automatically generated">
              <a:extLst>
                <a:ext uri="{FF2B5EF4-FFF2-40B4-BE49-F238E27FC236}">
                  <a16:creationId xmlns:a16="http://schemas.microsoft.com/office/drawing/2014/main" id="{5718C744-D420-7662-EAC9-A3A9FEE25427}"/>
                </a:ext>
              </a:extLst>
            </p:cNvPr>
            <p:cNvPicPr>
              <a:picLocks noChangeAspect="1"/>
            </p:cNvPicPr>
            <p:nvPr/>
          </p:nvPicPr>
          <p:blipFill rotWithShape="1">
            <a:blip r:embed="rId4">
              <a:extLst>
                <a:ext uri="{28A0092B-C50C-407E-A947-70E740481C1C}">
                  <a14:useLocalDpi xmlns:a14="http://schemas.microsoft.com/office/drawing/2010/main" val="0"/>
                </a:ext>
              </a:extLst>
            </a:blip>
            <a:srcRect l="81808" t="7428" r="1192" b="85517"/>
            <a:stretch/>
          </p:blipFill>
          <p:spPr bwMode="auto">
            <a:xfrm>
              <a:off x="1788261" y="2993433"/>
              <a:ext cx="962026" cy="215900"/>
            </a:xfrm>
            <a:prstGeom prst="rect">
              <a:avLst/>
            </a:prstGeom>
            <a:noFill/>
          </p:spPr>
        </p:pic>
      </p:grpSp>
      <p:sp>
        <p:nvSpPr>
          <p:cNvPr id="4" name="TextBox 3">
            <a:extLst>
              <a:ext uri="{FF2B5EF4-FFF2-40B4-BE49-F238E27FC236}">
                <a16:creationId xmlns:a16="http://schemas.microsoft.com/office/drawing/2014/main" id="{FBC152BE-5F38-2427-A664-B0E3AB10E007}"/>
              </a:ext>
            </a:extLst>
          </p:cNvPr>
          <p:cNvSpPr txBox="1"/>
          <p:nvPr/>
        </p:nvSpPr>
        <p:spPr>
          <a:xfrm>
            <a:off x="6227260" y="982404"/>
            <a:ext cx="2691732" cy="707886"/>
          </a:xfrm>
          <a:prstGeom prst="rect">
            <a:avLst/>
          </a:prstGeom>
          <a:solidFill>
            <a:schemeClr val="bg1"/>
          </a:solidFill>
        </p:spPr>
        <p:txBody>
          <a:bodyPr wrap="square" rtlCol="0">
            <a:spAutoFit/>
          </a:bodyPr>
          <a:lstStyle/>
          <a:p>
            <a:pPr algn="ctr"/>
            <a:r>
              <a:rPr lang="en-US" sz="2000" dirty="0"/>
              <a:t>Learn on </a:t>
            </a:r>
            <a:r>
              <a:rPr lang="en-US" sz="2000" dirty="0" err="1"/>
              <a:t>SynWin</a:t>
            </a:r>
            <a:r>
              <a:rPr lang="en-US" sz="2000" dirty="0"/>
              <a:t>, Predict on </a:t>
            </a:r>
            <a:r>
              <a:rPr lang="en-US" sz="2000" dirty="0" err="1"/>
              <a:t>SynWin</a:t>
            </a:r>
            <a:endParaRPr lang="en-US" sz="2000" dirty="0"/>
          </a:p>
        </p:txBody>
      </p:sp>
      <p:sp>
        <p:nvSpPr>
          <p:cNvPr id="5" name="TextBox 4">
            <a:extLst>
              <a:ext uri="{FF2B5EF4-FFF2-40B4-BE49-F238E27FC236}">
                <a16:creationId xmlns:a16="http://schemas.microsoft.com/office/drawing/2014/main" id="{BA867FAE-B3B8-737C-A820-01879F135FCB}"/>
              </a:ext>
            </a:extLst>
          </p:cNvPr>
          <p:cNvSpPr txBox="1"/>
          <p:nvPr/>
        </p:nvSpPr>
        <p:spPr>
          <a:xfrm>
            <a:off x="9089451" y="990774"/>
            <a:ext cx="2691732" cy="707886"/>
          </a:xfrm>
          <a:prstGeom prst="rect">
            <a:avLst/>
          </a:prstGeom>
          <a:solidFill>
            <a:schemeClr val="bg1"/>
          </a:solidFill>
        </p:spPr>
        <p:txBody>
          <a:bodyPr wrap="square" rtlCol="0">
            <a:spAutoFit/>
          </a:bodyPr>
          <a:lstStyle/>
          <a:p>
            <a:pPr algn="ctr"/>
            <a:r>
              <a:rPr lang="en-US" sz="2000" dirty="0"/>
              <a:t>Learn on n-back, Predict on </a:t>
            </a:r>
            <a:r>
              <a:rPr lang="en-US" sz="2000" dirty="0" err="1"/>
              <a:t>SynWin</a:t>
            </a:r>
            <a:endParaRPr lang="en-US" sz="2000" dirty="0"/>
          </a:p>
        </p:txBody>
      </p:sp>
    </p:spTree>
    <p:extLst>
      <p:ext uri="{BB962C8B-B14F-4D97-AF65-F5344CB8AC3E}">
        <p14:creationId xmlns:p14="http://schemas.microsoft.com/office/powerpoint/2010/main" val="823517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20153E-5B95-296D-9432-A78F54F1C725}"/>
              </a:ext>
            </a:extLst>
          </p:cNvPr>
          <p:cNvSpPr>
            <a:spLocks noGrp="1"/>
          </p:cNvSpPr>
          <p:nvPr>
            <p:ph type="title"/>
          </p:nvPr>
        </p:nvSpPr>
        <p:spPr/>
        <p:txBody>
          <a:bodyPr/>
          <a:lstStyle/>
          <a:p>
            <a:r>
              <a:rPr lang="en-US" dirty="0"/>
              <a:t>Results: N-back Behavioral Data </a:t>
            </a:r>
          </a:p>
        </p:txBody>
      </p:sp>
      <p:sp>
        <p:nvSpPr>
          <p:cNvPr id="2" name="Slide Number Placeholder 1">
            <a:extLst>
              <a:ext uri="{FF2B5EF4-FFF2-40B4-BE49-F238E27FC236}">
                <a16:creationId xmlns:a16="http://schemas.microsoft.com/office/drawing/2014/main" id="{5172D6EB-F153-5979-E8DD-BB4FDDB2E779}"/>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6" name="Text Placeholder 5">
            <a:extLst>
              <a:ext uri="{FF2B5EF4-FFF2-40B4-BE49-F238E27FC236}">
                <a16:creationId xmlns:a16="http://schemas.microsoft.com/office/drawing/2014/main" id="{C680DD2B-FBC4-76B5-5566-673924A8AA95}"/>
              </a:ext>
            </a:extLst>
          </p:cNvPr>
          <p:cNvSpPr>
            <a:spLocks noGrp="1"/>
          </p:cNvSpPr>
          <p:nvPr>
            <p:ph type="body" sz="quarter" idx="12"/>
          </p:nvPr>
        </p:nvSpPr>
        <p:spPr>
          <a:xfrm>
            <a:off x="410817" y="990774"/>
            <a:ext cx="5597375" cy="4895850"/>
          </a:xfrm>
        </p:spPr>
        <p:txBody>
          <a:bodyPr/>
          <a:lstStyle/>
          <a:p>
            <a:r>
              <a:rPr lang="en-US" dirty="0">
                <a:latin typeface="Arial Narrow" panose="020B0606020202030204" pitchFamily="34" charset="0"/>
              </a:rPr>
              <a:t>1-back and 1-back violated assumption of normality</a:t>
            </a:r>
          </a:p>
          <a:p>
            <a:r>
              <a:rPr lang="en-US" dirty="0">
                <a:latin typeface="Arial Narrow" panose="020B0606020202030204" pitchFamily="34" charset="0"/>
              </a:rPr>
              <a:t>Friedman test</a:t>
            </a:r>
          </a:p>
          <a:p>
            <a:pPr lvl="1"/>
            <a:r>
              <a:rPr lang="en-US" sz="2100" dirty="0">
                <a:effectLst/>
                <a:latin typeface="Arial Narrow" panose="020B0606020202030204" pitchFamily="34" charset="0"/>
                <a:ea typeface="Times New Roman" panose="02020603050405020304" pitchFamily="18" charset="0"/>
              </a:rPr>
              <a:t>χ²(2) = 32.12, </a:t>
            </a:r>
            <a:r>
              <a:rPr lang="en-US" sz="2100" i="1" dirty="0">
                <a:effectLst/>
                <a:latin typeface="Arial Narrow" panose="020B0606020202030204" pitchFamily="34" charset="0"/>
                <a:ea typeface="Times New Roman" panose="02020603050405020304" pitchFamily="18" charset="0"/>
              </a:rPr>
              <a:t>p</a:t>
            </a:r>
            <a:r>
              <a:rPr lang="en-US" sz="2100" dirty="0">
                <a:effectLst/>
                <a:latin typeface="Arial Narrow" panose="020B0606020202030204" pitchFamily="34" charset="0"/>
                <a:ea typeface="Times New Roman" panose="02020603050405020304" pitchFamily="18" charset="0"/>
              </a:rPr>
              <a:t> &lt; 0.0001</a:t>
            </a:r>
          </a:p>
          <a:p>
            <a:r>
              <a:rPr lang="en-US" dirty="0">
                <a:latin typeface="Arial Narrow" panose="020B0606020202030204" pitchFamily="34" charset="0"/>
              </a:rPr>
              <a:t>Pairwise comparisons: Wilcoxon signed-rank test with Holm’s correction</a:t>
            </a:r>
          </a:p>
          <a:p>
            <a:pPr lvl="1"/>
            <a:r>
              <a:rPr lang="en-US" sz="2100" dirty="0">
                <a:latin typeface="Arial Narrow" panose="020B0606020202030204" pitchFamily="34" charset="0"/>
              </a:rPr>
              <a:t>1-back &amp; 2-back: W=2.0 , </a:t>
            </a:r>
            <a:r>
              <a:rPr lang="en-US" sz="2100" i="1" dirty="0">
                <a:latin typeface="Arial Narrow" panose="020B0606020202030204" pitchFamily="34" charset="0"/>
              </a:rPr>
              <a:t>p</a:t>
            </a:r>
            <a:r>
              <a:rPr lang="en-US" sz="2100" dirty="0">
                <a:latin typeface="Arial Narrow" panose="020B0606020202030204" pitchFamily="34" charset="0"/>
              </a:rPr>
              <a:t> &lt; 0.001</a:t>
            </a:r>
          </a:p>
          <a:p>
            <a:pPr lvl="1"/>
            <a:r>
              <a:rPr lang="en-US" sz="2100" dirty="0">
                <a:latin typeface="Arial Narrow" panose="020B0606020202030204" pitchFamily="34" charset="0"/>
              </a:rPr>
              <a:t>1-back &amp; 3-back: W=0.0, </a:t>
            </a:r>
            <a:r>
              <a:rPr lang="en-US" sz="2100" i="1" dirty="0">
                <a:latin typeface="Arial Narrow" panose="020B0606020202030204" pitchFamily="34" charset="0"/>
              </a:rPr>
              <a:t>p</a:t>
            </a:r>
            <a:r>
              <a:rPr lang="en-US" sz="2100" dirty="0">
                <a:latin typeface="Arial Narrow" panose="020B0606020202030204" pitchFamily="34" charset="0"/>
              </a:rPr>
              <a:t> &lt; 0.001</a:t>
            </a:r>
          </a:p>
          <a:p>
            <a:pPr lvl="1"/>
            <a:r>
              <a:rPr lang="en-US" sz="2100" dirty="0">
                <a:latin typeface="Arial Narrow" panose="020B0606020202030204" pitchFamily="34" charset="0"/>
              </a:rPr>
              <a:t>2-back &amp; 3-back: W=2.0, </a:t>
            </a:r>
            <a:r>
              <a:rPr lang="en-US" sz="2100" i="1" dirty="0">
                <a:latin typeface="Arial Narrow" panose="020B0606020202030204" pitchFamily="34" charset="0"/>
              </a:rPr>
              <a:t>p</a:t>
            </a:r>
            <a:r>
              <a:rPr lang="en-US" sz="2100" dirty="0">
                <a:latin typeface="Arial Narrow" panose="020B0606020202030204" pitchFamily="34" charset="0"/>
              </a:rPr>
              <a:t> &lt; 0.001</a:t>
            </a:r>
          </a:p>
        </p:txBody>
      </p:sp>
      <p:grpSp>
        <p:nvGrpSpPr>
          <p:cNvPr id="7" name="Group 6">
            <a:extLst>
              <a:ext uri="{FF2B5EF4-FFF2-40B4-BE49-F238E27FC236}">
                <a16:creationId xmlns:a16="http://schemas.microsoft.com/office/drawing/2014/main" id="{2247E024-F84B-631E-8572-72BA59A6FDA2}"/>
              </a:ext>
            </a:extLst>
          </p:cNvPr>
          <p:cNvGrpSpPr/>
          <p:nvPr/>
        </p:nvGrpSpPr>
        <p:grpSpPr>
          <a:xfrm>
            <a:off x="6096000" y="990774"/>
            <a:ext cx="5618922" cy="4038825"/>
            <a:chOff x="0" y="0"/>
            <a:chExt cx="2980690" cy="2142877"/>
          </a:xfrm>
        </p:grpSpPr>
        <p:pic>
          <p:nvPicPr>
            <p:cNvPr id="8" name="Picture 7" descr="Chart, box and whisker chart&#10;&#10;Description automatically generated">
              <a:extLst>
                <a:ext uri="{FF2B5EF4-FFF2-40B4-BE49-F238E27FC236}">
                  <a16:creationId xmlns:a16="http://schemas.microsoft.com/office/drawing/2014/main" id="{58465453-F0AC-91A1-61B4-92D740EE6A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789" t="11613" r="9056" b="3076"/>
            <a:stretch/>
          </p:blipFill>
          <p:spPr bwMode="auto">
            <a:xfrm>
              <a:off x="0" y="0"/>
              <a:ext cx="2980690" cy="1832610"/>
            </a:xfrm>
            <a:prstGeom prst="rect">
              <a:avLst/>
            </a:prstGeom>
            <a:noFill/>
            <a:ln>
              <a:noFill/>
            </a:ln>
            <a:extLst>
              <a:ext uri="{53640926-AAD7-44D8-BBD7-CCE9431645EC}">
                <a14:shadowObscured xmlns:a14="http://schemas.microsoft.com/office/drawing/2010/main"/>
              </a:ext>
            </a:extLst>
          </p:spPr>
        </p:pic>
        <p:sp>
          <p:nvSpPr>
            <p:cNvPr id="9" name="Text Box 1">
              <a:extLst>
                <a:ext uri="{FF2B5EF4-FFF2-40B4-BE49-F238E27FC236}">
                  <a16:creationId xmlns:a16="http://schemas.microsoft.com/office/drawing/2014/main" id="{B12AD34C-B331-6844-4567-44D25487770E}"/>
                </a:ext>
              </a:extLst>
            </p:cNvPr>
            <p:cNvSpPr txBox="1"/>
            <p:nvPr/>
          </p:nvSpPr>
          <p:spPr>
            <a:xfrm>
              <a:off x="7951" y="1840323"/>
              <a:ext cx="2969260" cy="30255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1000" b="1" dirty="0">
                  <a:effectLst/>
                  <a:latin typeface="Times New Roman" panose="02020603050405020304" pitchFamily="18" charset="0"/>
                  <a:ea typeface="Times New Roman" panose="02020603050405020304" pitchFamily="18" charset="0"/>
                  <a:cs typeface="Arial Unicode MS"/>
                </a:rPr>
                <a:t>N-back performance data (d') across conditions</a:t>
              </a:r>
              <a:endParaRPr lang="en-US" sz="900" b="1" dirty="0">
                <a:effectLst/>
                <a:latin typeface="Times New Roman" panose="02020603050405020304" pitchFamily="18" charset="0"/>
                <a:ea typeface="Times New Roman" panose="02020603050405020304" pitchFamily="18" charset="0"/>
                <a:cs typeface="Arial Unicode MS"/>
              </a:endParaRPr>
            </a:p>
          </p:txBody>
        </p:sp>
      </p:grpSp>
      <p:graphicFrame>
        <p:nvGraphicFramePr>
          <p:cNvPr id="10" name="Table 9">
            <a:extLst>
              <a:ext uri="{FF2B5EF4-FFF2-40B4-BE49-F238E27FC236}">
                <a16:creationId xmlns:a16="http://schemas.microsoft.com/office/drawing/2014/main" id="{F0F1CB38-1AFC-2D92-B99A-A990172BF31E}"/>
              </a:ext>
            </a:extLst>
          </p:cNvPr>
          <p:cNvGraphicFramePr>
            <a:graphicFrameLocks noGrp="1"/>
          </p:cNvGraphicFramePr>
          <p:nvPr>
            <p:extLst>
              <p:ext uri="{D42A27DB-BD31-4B8C-83A1-F6EECF244321}">
                <p14:modId xmlns:p14="http://schemas.microsoft.com/office/powerpoint/2010/main" val="1873448601"/>
              </p:ext>
            </p:extLst>
          </p:nvPr>
        </p:nvGraphicFramePr>
        <p:xfrm>
          <a:off x="6166100" y="5019468"/>
          <a:ext cx="5478722" cy="867156"/>
        </p:xfrm>
        <a:graphic>
          <a:graphicData uri="http://schemas.openxmlformats.org/drawingml/2006/table">
            <a:tbl>
              <a:tblPr firstRow="1" bandRow="1">
                <a:tableStyleId>{8EC20E35-A176-4012-BC5E-935CFFF8708E}</a:tableStyleId>
              </a:tblPr>
              <a:tblGrid>
                <a:gridCol w="1000789">
                  <a:extLst>
                    <a:ext uri="{9D8B030D-6E8A-4147-A177-3AD203B41FA5}">
                      <a16:colId xmlns:a16="http://schemas.microsoft.com/office/drawing/2014/main" val="4224147091"/>
                    </a:ext>
                  </a:extLst>
                </a:gridCol>
                <a:gridCol w="1024699">
                  <a:extLst>
                    <a:ext uri="{9D8B030D-6E8A-4147-A177-3AD203B41FA5}">
                      <a16:colId xmlns:a16="http://schemas.microsoft.com/office/drawing/2014/main" val="1591624541"/>
                    </a:ext>
                  </a:extLst>
                </a:gridCol>
                <a:gridCol w="1110090">
                  <a:extLst>
                    <a:ext uri="{9D8B030D-6E8A-4147-A177-3AD203B41FA5}">
                      <a16:colId xmlns:a16="http://schemas.microsoft.com/office/drawing/2014/main" val="1666831790"/>
                    </a:ext>
                  </a:extLst>
                </a:gridCol>
                <a:gridCol w="1110090">
                  <a:extLst>
                    <a:ext uri="{9D8B030D-6E8A-4147-A177-3AD203B41FA5}">
                      <a16:colId xmlns:a16="http://schemas.microsoft.com/office/drawing/2014/main" val="2778885295"/>
                    </a:ext>
                  </a:extLst>
                </a:gridCol>
                <a:gridCol w="1233054">
                  <a:extLst>
                    <a:ext uri="{9D8B030D-6E8A-4147-A177-3AD203B41FA5}">
                      <a16:colId xmlns:a16="http://schemas.microsoft.com/office/drawing/2014/main" val="426071998"/>
                    </a:ext>
                  </a:extLst>
                </a:gridCol>
              </a:tblGrid>
              <a:tr h="149860">
                <a:tc>
                  <a:txBody>
                    <a:bodyPr/>
                    <a:lstStyle/>
                    <a:p>
                      <a:pPr marL="0" marR="0" algn="ctr">
                        <a:lnSpc>
                          <a:spcPct val="106000"/>
                        </a:lnSpc>
                        <a:spcBef>
                          <a:spcPts val="0"/>
                        </a:spcBef>
                        <a:spcAft>
                          <a:spcPts val="0"/>
                        </a:spcAft>
                      </a:pPr>
                      <a:r>
                        <a:rPr lang="en-US" sz="1000" kern="1200">
                          <a:effectLst/>
                        </a:rPr>
                        <a:t>Condition</a:t>
                      </a:r>
                      <a:endParaRPr lang="en-US" sz="1000">
                        <a:effectLst/>
                        <a:latin typeface="Times New Roman" panose="02020603050405020304" pitchFamily="18" charset="0"/>
                        <a:ea typeface="Arial Unicode MS"/>
                        <a:cs typeface="Arial Unicode MS"/>
                      </a:endParaRPr>
                    </a:p>
                  </a:txBody>
                  <a:tcPr marL="68580" marR="68580" marT="0" marB="0"/>
                </a:tc>
                <a:tc>
                  <a:txBody>
                    <a:bodyPr/>
                    <a:lstStyle/>
                    <a:p>
                      <a:pPr marL="0" marR="0" algn="ctr">
                        <a:lnSpc>
                          <a:spcPct val="106000"/>
                        </a:lnSpc>
                        <a:spcBef>
                          <a:spcPts val="0"/>
                        </a:spcBef>
                        <a:spcAft>
                          <a:spcPts val="0"/>
                        </a:spcAft>
                      </a:pPr>
                      <a:r>
                        <a:rPr lang="en-US" sz="1000" kern="1200">
                          <a:effectLst/>
                        </a:rPr>
                        <a:t>d’</a:t>
                      </a:r>
                      <a:endParaRPr lang="en-US" sz="1000">
                        <a:effectLst/>
                        <a:latin typeface="Times New Roman" panose="02020603050405020304" pitchFamily="18" charset="0"/>
                        <a:ea typeface="Arial Unicode MS"/>
                        <a:cs typeface="Arial Unicode MS"/>
                      </a:endParaRPr>
                    </a:p>
                  </a:txBody>
                  <a:tcPr marL="68580" marR="68580" marT="0" marB="0"/>
                </a:tc>
                <a:tc>
                  <a:txBody>
                    <a:bodyPr/>
                    <a:lstStyle/>
                    <a:p>
                      <a:pPr marL="0" marR="0" algn="ctr">
                        <a:lnSpc>
                          <a:spcPct val="106000"/>
                        </a:lnSpc>
                        <a:spcBef>
                          <a:spcPts val="0"/>
                        </a:spcBef>
                        <a:spcAft>
                          <a:spcPts val="0"/>
                        </a:spcAft>
                      </a:pPr>
                      <a:r>
                        <a:rPr lang="en-US" sz="1000" kern="1200">
                          <a:effectLst/>
                        </a:rPr>
                        <a:t>Accuracy</a:t>
                      </a:r>
                      <a:endParaRPr lang="en-US" sz="1000">
                        <a:effectLst/>
                        <a:latin typeface="Times New Roman" panose="02020603050405020304" pitchFamily="18" charset="0"/>
                        <a:ea typeface="Arial Unicode MS"/>
                        <a:cs typeface="Arial Unicode MS"/>
                      </a:endParaRPr>
                    </a:p>
                  </a:txBody>
                  <a:tcPr marL="68580" marR="68580" marT="0" marB="0"/>
                </a:tc>
                <a:tc>
                  <a:txBody>
                    <a:bodyPr/>
                    <a:lstStyle/>
                    <a:p>
                      <a:pPr marL="0" marR="0" algn="ctr">
                        <a:lnSpc>
                          <a:spcPct val="106000"/>
                        </a:lnSpc>
                        <a:spcBef>
                          <a:spcPts val="0"/>
                        </a:spcBef>
                        <a:spcAft>
                          <a:spcPts val="0"/>
                        </a:spcAft>
                      </a:pPr>
                      <a:r>
                        <a:rPr lang="en-US" sz="1000" kern="1200">
                          <a:effectLst/>
                        </a:rPr>
                        <a:t>Hits</a:t>
                      </a:r>
                      <a:endParaRPr lang="en-US" sz="1000">
                        <a:effectLst/>
                        <a:latin typeface="Times New Roman" panose="02020603050405020304" pitchFamily="18" charset="0"/>
                        <a:ea typeface="Arial Unicode MS"/>
                        <a:cs typeface="Arial Unicode MS"/>
                      </a:endParaRPr>
                    </a:p>
                  </a:txBody>
                  <a:tcPr marL="68580" marR="68580" marT="0" marB="0"/>
                </a:tc>
                <a:tc>
                  <a:txBody>
                    <a:bodyPr/>
                    <a:lstStyle/>
                    <a:p>
                      <a:pPr marL="0" marR="0" algn="ctr">
                        <a:lnSpc>
                          <a:spcPct val="106000"/>
                        </a:lnSpc>
                        <a:spcBef>
                          <a:spcPts val="0"/>
                        </a:spcBef>
                        <a:spcAft>
                          <a:spcPts val="0"/>
                        </a:spcAft>
                      </a:pPr>
                      <a:r>
                        <a:rPr lang="en-US" sz="1000" kern="1200">
                          <a:effectLst/>
                        </a:rPr>
                        <a:t>False Alarms</a:t>
                      </a:r>
                      <a:endParaRPr lang="en-US" sz="1000">
                        <a:effectLst/>
                        <a:latin typeface="Times New Roman" panose="02020603050405020304" pitchFamily="18" charset="0"/>
                        <a:ea typeface="Arial Unicode MS"/>
                        <a:cs typeface="Arial Unicode MS"/>
                      </a:endParaRPr>
                    </a:p>
                  </a:txBody>
                  <a:tcPr marL="68580" marR="68580" marT="0" marB="0"/>
                </a:tc>
                <a:extLst>
                  <a:ext uri="{0D108BD9-81ED-4DB2-BD59-A6C34878D82A}">
                    <a16:rowId xmlns:a16="http://schemas.microsoft.com/office/drawing/2014/main" val="4158543009"/>
                  </a:ext>
                </a:extLst>
              </a:tr>
              <a:tr h="239395">
                <a:tc>
                  <a:txBody>
                    <a:bodyPr/>
                    <a:lstStyle/>
                    <a:p>
                      <a:pPr marL="0" marR="0">
                        <a:lnSpc>
                          <a:spcPct val="106000"/>
                        </a:lnSpc>
                        <a:spcBef>
                          <a:spcPts val="0"/>
                        </a:spcBef>
                        <a:spcAft>
                          <a:spcPts val="0"/>
                        </a:spcAft>
                      </a:pPr>
                      <a:r>
                        <a:rPr lang="en-US" sz="1000" kern="1200">
                          <a:effectLst/>
                        </a:rPr>
                        <a:t>1-back</a:t>
                      </a:r>
                      <a:endParaRPr lang="en-US" sz="1000">
                        <a:effectLst/>
                        <a:latin typeface="Times New Roman" panose="02020603050405020304" pitchFamily="18" charset="0"/>
                        <a:ea typeface="Arial Unicode MS"/>
                        <a:cs typeface="Arial Unicode MS"/>
                      </a:endParaRPr>
                    </a:p>
                  </a:txBody>
                  <a:tcPr marL="68580" marR="68580" marT="0" marB="0"/>
                </a:tc>
                <a:tc>
                  <a:txBody>
                    <a:bodyPr/>
                    <a:lstStyle/>
                    <a:p>
                      <a:pPr marL="0" marR="0" algn="ctr">
                        <a:lnSpc>
                          <a:spcPct val="106000"/>
                        </a:lnSpc>
                        <a:spcBef>
                          <a:spcPts val="0"/>
                        </a:spcBef>
                        <a:spcAft>
                          <a:spcPts val="0"/>
                        </a:spcAft>
                      </a:pPr>
                      <a:r>
                        <a:rPr lang="en-US" sz="1000" kern="1200">
                          <a:effectLst/>
                        </a:rPr>
                        <a:t>3.67 (0.54)</a:t>
                      </a:r>
                      <a:endParaRPr lang="en-US" sz="1000">
                        <a:effectLst/>
                        <a:latin typeface="Times New Roman" panose="02020603050405020304" pitchFamily="18" charset="0"/>
                        <a:ea typeface="Arial Unicode MS"/>
                        <a:cs typeface="Arial Unicode MS"/>
                      </a:endParaRPr>
                    </a:p>
                  </a:txBody>
                  <a:tcPr marL="68580" marR="68580" marT="0" marB="0"/>
                </a:tc>
                <a:tc>
                  <a:txBody>
                    <a:bodyPr/>
                    <a:lstStyle/>
                    <a:p>
                      <a:pPr marL="0" marR="0" algn="ctr">
                        <a:lnSpc>
                          <a:spcPct val="106000"/>
                        </a:lnSpc>
                        <a:spcBef>
                          <a:spcPts val="0"/>
                        </a:spcBef>
                        <a:spcAft>
                          <a:spcPts val="0"/>
                        </a:spcAft>
                      </a:pPr>
                      <a:r>
                        <a:rPr lang="en-US" sz="1000" kern="1200">
                          <a:effectLst/>
                        </a:rPr>
                        <a:t>99.11 (1.03)</a:t>
                      </a:r>
                      <a:endParaRPr lang="en-US" sz="1000">
                        <a:effectLst/>
                        <a:latin typeface="Times New Roman" panose="02020603050405020304" pitchFamily="18" charset="0"/>
                        <a:ea typeface="Arial Unicode MS"/>
                        <a:cs typeface="Arial Unicode MS"/>
                      </a:endParaRPr>
                    </a:p>
                  </a:txBody>
                  <a:tcPr marL="68580" marR="68580" marT="0" marB="0"/>
                </a:tc>
                <a:tc>
                  <a:txBody>
                    <a:bodyPr/>
                    <a:lstStyle/>
                    <a:p>
                      <a:pPr marL="0" marR="0" algn="ctr">
                        <a:lnSpc>
                          <a:spcPct val="106000"/>
                        </a:lnSpc>
                        <a:spcBef>
                          <a:spcPts val="0"/>
                        </a:spcBef>
                        <a:spcAft>
                          <a:spcPts val="0"/>
                        </a:spcAft>
                      </a:pPr>
                      <a:r>
                        <a:rPr lang="en-US" sz="1000" kern="1200">
                          <a:effectLst/>
                        </a:rPr>
                        <a:t>38.18 (7.02)</a:t>
                      </a:r>
                      <a:endParaRPr lang="en-US" sz="1000">
                        <a:effectLst/>
                        <a:latin typeface="Times New Roman" panose="02020603050405020304" pitchFamily="18" charset="0"/>
                        <a:ea typeface="Arial Unicode MS"/>
                        <a:cs typeface="Arial Unicode MS"/>
                      </a:endParaRPr>
                    </a:p>
                  </a:txBody>
                  <a:tcPr marL="68580" marR="68580" marT="0" marB="0"/>
                </a:tc>
                <a:tc>
                  <a:txBody>
                    <a:bodyPr/>
                    <a:lstStyle/>
                    <a:p>
                      <a:pPr marL="0" marR="0" algn="ctr">
                        <a:lnSpc>
                          <a:spcPct val="106000"/>
                        </a:lnSpc>
                        <a:spcBef>
                          <a:spcPts val="0"/>
                        </a:spcBef>
                        <a:spcAft>
                          <a:spcPts val="0"/>
                        </a:spcAft>
                      </a:pPr>
                      <a:r>
                        <a:rPr lang="en-US" sz="1000" kern="1200">
                          <a:effectLst/>
                        </a:rPr>
                        <a:t>1.44 (0.86)</a:t>
                      </a:r>
                      <a:endParaRPr lang="en-US" sz="1000">
                        <a:effectLst/>
                        <a:latin typeface="Times New Roman" panose="02020603050405020304" pitchFamily="18" charset="0"/>
                        <a:ea typeface="Arial Unicode MS"/>
                        <a:cs typeface="Arial Unicode MS"/>
                      </a:endParaRPr>
                    </a:p>
                  </a:txBody>
                  <a:tcPr marL="68580" marR="68580" marT="0" marB="0"/>
                </a:tc>
                <a:extLst>
                  <a:ext uri="{0D108BD9-81ED-4DB2-BD59-A6C34878D82A}">
                    <a16:rowId xmlns:a16="http://schemas.microsoft.com/office/drawing/2014/main" val="1681506807"/>
                  </a:ext>
                </a:extLst>
              </a:tr>
              <a:tr h="261620">
                <a:tc>
                  <a:txBody>
                    <a:bodyPr/>
                    <a:lstStyle/>
                    <a:p>
                      <a:pPr marL="0" marR="0">
                        <a:lnSpc>
                          <a:spcPct val="106000"/>
                        </a:lnSpc>
                        <a:spcBef>
                          <a:spcPts val="0"/>
                        </a:spcBef>
                        <a:spcAft>
                          <a:spcPts val="0"/>
                        </a:spcAft>
                      </a:pPr>
                      <a:r>
                        <a:rPr lang="en-US" sz="1000" kern="1200">
                          <a:effectLst/>
                        </a:rPr>
                        <a:t>2-back</a:t>
                      </a:r>
                      <a:endParaRPr lang="en-US" sz="1000">
                        <a:effectLst/>
                        <a:latin typeface="Times New Roman" panose="02020603050405020304" pitchFamily="18" charset="0"/>
                        <a:ea typeface="Arial Unicode MS"/>
                        <a:cs typeface="Arial Unicode MS"/>
                      </a:endParaRPr>
                    </a:p>
                  </a:txBody>
                  <a:tcPr marL="68580" marR="68580" marT="0" marB="0"/>
                </a:tc>
                <a:tc>
                  <a:txBody>
                    <a:bodyPr/>
                    <a:lstStyle/>
                    <a:p>
                      <a:pPr marL="0" marR="0" algn="ctr">
                        <a:lnSpc>
                          <a:spcPct val="106000"/>
                        </a:lnSpc>
                        <a:spcBef>
                          <a:spcPts val="0"/>
                        </a:spcBef>
                        <a:spcAft>
                          <a:spcPts val="0"/>
                        </a:spcAft>
                      </a:pPr>
                      <a:r>
                        <a:rPr lang="en-US" sz="1000" kern="1200">
                          <a:effectLst/>
                        </a:rPr>
                        <a:t>2.05 (0.91)</a:t>
                      </a:r>
                      <a:endParaRPr lang="en-US" sz="1000">
                        <a:effectLst/>
                        <a:latin typeface="Times New Roman" panose="02020603050405020304" pitchFamily="18" charset="0"/>
                        <a:ea typeface="Arial Unicode MS"/>
                        <a:cs typeface="Arial Unicode MS"/>
                      </a:endParaRPr>
                    </a:p>
                  </a:txBody>
                  <a:tcPr marL="68580" marR="68580" marT="0" marB="0"/>
                </a:tc>
                <a:tc>
                  <a:txBody>
                    <a:bodyPr/>
                    <a:lstStyle/>
                    <a:p>
                      <a:pPr marL="0" marR="0" algn="ctr">
                        <a:lnSpc>
                          <a:spcPct val="106000"/>
                        </a:lnSpc>
                        <a:spcBef>
                          <a:spcPts val="0"/>
                        </a:spcBef>
                        <a:spcAft>
                          <a:spcPts val="0"/>
                        </a:spcAft>
                      </a:pPr>
                      <a:r>
                        <a:rPr lang="en-US" sz="1000" kern="1200">
                          <a:effectLst/>
                        </a:rPr>
                        <a:t>93.39 (4.44)</a:t>
                      </a:r>
                      <a:endParaRPr lang="en-US" sz="1000">
                        <a:effectLst/>
                        <a:latin typeface="Times New Roman" panose="02020603050405020304" pitchFamily="18" charset="0"/>
                        <a:ea typeface="Arial Unicode MS"/>
                        <a:cs typeface="Arial Unicode MS"/>
                      </a:endParaRPr>
                    </a:p>
                  </a:txBody>
                  <a:tcPr marL="68580" marR="68580" marT="0" marB="0"/>
                </a:tc>
                <a:tc>
                  <a:txBody>
                    <a:bodyPr/>
                    <a:lstStyle/>
                    <a:p>
                      <a:pPr marL="0" marR="0" algn="ctr">
                        <a:lnSpc>
                          <a:spcPct val="106000"/>
                        </a:lnSpc>
                        <a:spcBef>
                          <a:spcPts val="0"/>
                        </a:spcBef>
                        <a:spcAft>
                          <a:spcPts val="0"/>
                        </a:spcAft>
                      </a:pPr>
                      <a:r>
                        <a:rPr lang="en-US" sz="1000" kern="1200">
                          <a:effectLst/>
                        </a:rPr>
                        <a:t>34.65 (5.95)</a:t>
                      </a:r>
                      <a:endParaRPr lang="en-US" sz="1000">
                        <a:effectLst/>
                        <a:latin typeface="Times New Roman" panose="02020603050405020304" pitchFamily="18" charset="0"/>
                        <a:ea typeface="Arial Unicode MS"/>
                        <a:cs typeface="Arial Unicode MS"/>
                      </a:endParaRPr>
                    </a:p>
                  </a:txBody>
                  <a:tcPr marL="68580" marR="68580" marT="0" marB="0"/>
                </a:tc>
                <a:tc>
                  <a:txBody>
                    <a:bodyPr/>
                    <a:lstStyle/>
                    <a:p>
                      <a:pPr marL="0" marR="0" algn="ctr">
                        <a:lnSpc>
                          <a:spcPct val="106000"/>
                        </a:lnSpc>
                        <a:spcBef>
                          <a:spcPts val="0"/>
                        </a:spcBef>
                        <a:spcAft>
                          <a:spcPts val="0"/>
                        </a:spcAft>
                      </a:pPr>
                      <a:r>
                        <a:rPr lang="en-US" sz="1000" kern="1200">
                          <a:effectLst/>
                        </a:rPr>
                        <a:t>7.68 (5.59)</a:t>
                      </a:r>
                      <a:endParaRPr lang="en-US" sz="1000">
                        <a:effectLst/>
                        <a:latin typeface="Times New Roman" panose="02020603050405020304" pitchFamily="18" charset="0"/>
                        <a:ea typeface="Arial Unicode MS"/>
                        <a:cs typeface="Arial Unicode MS"/>
                      </a:endParaRPr>
                    </a:p>
                  </a:txBody>
                  <a:tcPr marL="68580" marR="68580" marT="0" marB="0"/>
                </a:tc>
                <a:extLst>
                  <a:ext uri="{0D108BD9-81ED-4DB2-BD59-A6C34878D82A}">
                    <a16:rowId xmlns:a16="http://schemas.microsoft.com/office/drawing/2014/main" val="3116538315"/>
                  </a:ext>
                </a:extLst>
              </a:tr>
              <a:tr h="215900">
                <a:tc>
                  <a:txBody>
                    <a:bodyPr/>
                    <a:lstStyle/>
                    <a:p>
                      <a:pPr marL="0" marR="0">
                        <a:lnSpc>
                          <a:spcPct val="106000"/>
                        </a:lnSpc>
                        <a:spcBef>
                          <a:spcPts val="0"/>
                        </a:spcBef>
                        <a:spcAft>
                          <a:spcPts val="0"/>
                        </a:spcAft>
                      </a:pPr>
                      <a:r>
                        <a:rPr lang="en-US" sz="1000" kern="1200">
                          <a:effectLst/>
                        </a:rPr>
                        <a:t>3-back</a:t>
                      </a:r>
                      <a:endParaRPr lang="en-US" sz="1000">
                        <a:effectLst/>
                        <a:latin typeface="Times New Roman" panose="02020603050405020304" pitchFamily="18" charset="0"/>
                        <a:ea typeface="Arial Unicode MS"/>
                        <a:cs typeface="Arial Unicode MS"/>
                      </a:endParaRPr>
                    </a:p>
                  </a:txBody>
                  <a:tcPr marL="68580" marR="68580" marT="0" marB="0"/>
                </a:tc>
                <a:tc>
                  <a:txBody>
                    <a:bodyPr/>
                    <a:lstStyle/>
                    <a:p>
                      <a:pPr marL="0" marR="0" algn="ctr">
                        <a:lnSpc>
                          <a:spcPct val="106000"/>
                        </a:lnSpc>
                        <a:spcBef>
                          <a:spcPts val="0"/>
                        </a:spcBef>
                        <a:spcAft>
                          <a:spcPts val="0"/>
                        </a:spcAft>
                      </a:pPr>
                      <a:r>
                        <a:rPr lang="en-US" sz="1000" kern="1200">
                          <a:effectLst/>
                        </a:rPr>
                        <a:t>0.54 (0.74)</a:t>
                      </a:r>
                      <a:endParaRPr lang="en-US" sz="1000">
                        <a:effectLst/>
                        <a:latin typeface="Times New Roman" panose="02020603050405020304" pitchFamily="18" charset="0"/>
                        <a:ea typeface="Arial Unicode MS"/>
                        <a:cs typeface="Arial Unicode MS"/>
                      </a:endParaRPr>
                    </a:p>
                  </a:txBody>
                  <a:tcPr marL="68580" marR="68580" marT="0" marB="0"/>
                </a:tc>
                <a:tc>
                  <a:txBody>
                    <a:bodyPr/>
                    <a:lstStyle/>
                    <a:p>
                      <a:pPr marL="0" marR="0" algn="ctr">
                        <a:lnSpc>
                          <a:spcPct val="106000"/>
                        </a:lnSpc>
                        <a:spcBef>
                          <a:spcPts val="0"/>
                        </a:spcBef>
                        <a:spcAft>
                          <a:spcPts val="0"/>
                        </a:spcAft>
                      </a:pPr>
                      <a:r>
                        <a:rPr lang="en-US" sz="1000" kern="1200">
                          <a:effectLst/>
                        </a:rPr>
                        <a:t>82.29 (5.78)</a:t>
                      </a:r>
                      <a:endParaRPr lang="en-US" sz="1000">
                        <a:effectLst/>
                        <a:latin typeface="Times New Roman" panose="02020603050405020304" pitchFamily="18" charset="0"/>
                        <a:ea typeface="Arial Unicode MS"/>
                        <a:cs typeface="Arial Unicode MS"/>
                      </a:endParaRPr>
                    </a:p>
                  </a:txBody>
                  <a:tcPr marL="68580" marR="68580" marT="0" marB="0"/>
                </a:tc>
                <a:tc>
                  <a:txBody>
                    <a:bodyPr/>
                    <a:lstStyle/>
                    <a:p>
                      <a:pPr marL="0" marR="0" algn="ctr">
                        <a:lnSpc>
                          <a:spcPct val="106000"/>
                        </a:lnSpc>
                        <a:spcBef>
                          <a:spcPts val="0"/>
                        </a:spcBef>
                        <a:spcAft>
                          <a:spcPts val="0"/>
                        </a:spcAft>
                      </a:pPr>
                      <a:r>
                        <a:rPr lang="en-US" sz="1000" kern="1200">
                          <a:effectLst/>
                        </a:rPr>
                        <a:t>24.36 (6.23)</a:t>
                      </a:r>
                      <a:endParaRPr lang="en-US" sz="1000">
                        <a:effectLst/>
                        <a:latin typeface="Times New Roman" panose="02020603050405020304" pitchFamily="18" charset="0"/>
                        <a:ea typeface="Arial Unicode MS"/>
                        <a:cs typeface="Arial Unicode MS"/>
                      </a:endParaRPr>
                    </a:p>
                  </a:txBody>
                  <a:tcPr marL="68580" marR="68580" marT="0" marB="0"/>
                </a:tc>
                <a:tc>
                  <a:txBody>
                    <a:bodyPr/>
                    <a:lstStyle/>
                    <a:p>
                      <a:pPr marL="0" marR="0" algn="ctr">
                        <a:lnSpc>
                          <a:spcPct val="106000"/>
                        </a:lnSpc>
                        <a:spcBef>
                          <a:spcPts val="0"/>
                        </a:spcBef>
                        <a:spcAft>
                          <a:spcPts val="0"/>
                        </a:spcAft>
                      </a:pPr>
                      <a:r>
                        <a:rPr lang="en-US" sz="1000" kern="1200" dirty="0">
                          <a:effectLst/>
                        </a:rPr>
                        <a:t>19.98 (10.57)</a:t>
                      </a:r>
                      <a:endParaRPr lang="en-US" sz="1000" dirty="0">
                        <a:effectLst/>
                        <a:latin typeface="Times New Roman" panose="02020603050405020304" pitchFamily="18" charset="0"/>
                        <a:ea typeface="Arial Unicode MS"/>
                        <a:cs typeface="Arial Unicode MS"/>
                      </a:endParaRPr>
                    </a:p>
                  </a:txBody>
                  <a:tcPr marL="68580" marR="68580" marT="0" marB="0"/>
                </a:tc>
                <a:extLst>
                  <a:ext uri="{0D108BD9-81ED-4DB2-BD59-A6C34878D82A}">
                    <a16:rowId xmlns:a16="http://schemas.microsoft.com/office/drawing/2014/main" val="4080184491"/>
                  </a:ext>
                </a:extLst>
              </a:tr>
            </a:tbl>
          </a:graphicData>
        </a:graphic>
      </p:graphicFrame>
    </p:spTree>
    <p:extLst>
      <p:ext uri="{BB962C8B-B14F-4D97-AF65-F5344CB8AC3E}">
        <p14:creationId xmlns:p14="http://schemas.microsoft.com/office/powerpoint/2010/main" val="899410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20153E-5B95-296D-9432-A78F54F1C725}"/>
              </a:ext>
            </a:extLst>
          </p:cNvPr>
          <p:cNvSpPr>
            <a:spLocks noGrp="1"/>
          </p:cNvSpPr>
          <p:nvPr>
            <p:ph type="title"/>
          </p:nvPr>
        </p:nvSpPr>
        <p:spPr>
          <a:xfrm>
            <a:off x="2397038" y="0"/>
            <a:ext cx="7557189" cy="795130"/>
          </a:xfrm>
        </p:spPr>
        <p:txBody>
          <a:bodyPr/>
          <a:lstStyle/>
          <a:p>
            <a:r>
              <a:rPr lang="en-US" dirty="0"/>
              <a:t>Results: Aviator </a:t>
            </a:r>
            <a:r>
              <a:rPr lang="en-US" dirty="0" err="1"/>
              <a:t>SynWin</a:t>
            </a:r>
            <a:r>
              <a:rPr lang="en-US" dirty="0"/>
              <a:t> Behavioral Data</a:t>
            </a:r>
          </a:p>
        </p:txBody>
      </p:sp>
      <p:sp>
        <p:nvSpPr>
          <p:cNvPr id="2" name="Slide Number Placeholder 1">
            <a:extLst>
              <a:ext uri="{FF2B5EF4-FFF2-40B4-BE49-F238E27FC236}">
                <a16:creationId xmlns:a16="http://schemas.microsoft.com/office/drawing/2014/main" id="{5172D6EB-F153-5979-E8DD-BB4FDDB2E779}"/>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
        <p:nvSpPr>
          <p:cNvPr id="6" name="Text Placeholder 5">
            <a:extLst>
              <a:ext uri="{FF2B5EF4-FFF2-40B4-BE49-F238E27FC236}">
                <a16:creationId xmlns:a16="http://schemas.microsoft.com/office/drawing/2014/main" id="{D3091FC0-5460-85D4-1129-7FD239A23919}"/>
              </a:ext>
            </a:extLst>
          </p:cNvPr>
          <p:cNvSpPr>
            <a:spLocks noGrp="1"/>
          </p:cNvSpPr>
          <p:nvPr>
            <p:ph type="body" sz="quarter" idx="12"/>
          </p:nvPr>
        </p:nvSpPr>
        <p:spPr/>
        <p:txBody>
          <a:bodyPr/>
          <a:lstStyle/>
          <a:p>
            <a:r>
              <a:rPr lang="en-US" dirty="0"/>
              <a:t>Repeated measures ANOVA</a:t>
            </a:r>
          </a:p>
          <a:p>
            <a:pPr lvl="1"/>
            <a:r>
              <a:rPr lang="en-US" i="1" dirty="0">
                <a:effectLst/>
                <a:latin typeface="Arial Narrow" panose="020B0606020202030204" pitchFamily="34" charset="0"/>
                <a:ea typeface="Times New Roman" panose="02020603050405020304" pitchFamily="18" charset="0"/>
              </a:rPr>
              <a:t>F</a:t>
            </a:r>
            <a:r>
              <a:rPr lang="en-US" dirty="0">
                <a:effectLst/>
                <a:latin typeface="Arial Narrow" panose="020B0606020202030204" pitchFamily="34" charset="0"/>
                <a:ea typeface="Times New Roman" panose="02020603050405020304" pitchFamily="18" charset="0"/>
              </a:rPr>
              <a:t>(2, 32) = 6.657, </a:t>
            </a:r>
            <a:r>
              <a:rPr lang="en-US" i="1" dirty="0">
                <a:effectLst/>
                <a:latin typeface="Arial Narrow" panose="020B0606020202030204" pitchFamily="34" charset="0"/>
                <a:ea typeface="Times New Roman" panose="02020603050405020304" pitchFamily="18" charset="0"/>
              </a:rPr>
              <a:t>p</a:t>
            </a:r>
            <a:r>
              <a:rPr lang="en-US" dirty="0">
                <a:effectLst/>
                <a:latin typeface="Arial Narrow" panose="020B0606020202030204" pitchFamily="34" charset="0"/>
                <a:ea typeface="Times New Roman" panose="02020603050405020304" pitchFamily="18" charset="0"/>
              </a:rPr>
              <a:t> = 0.0038</a:t>
            </a:r>
          </a:p>
          <a:p>
            <a:r>
              <a:rPr lang="en-US" dirty="0">
                <a:latin typeface="Arial Narrow" panose="020B0606020202030204" pitchFamily="34" charset="0"/>
              </a:rPr>
              <a:t>Pairwise comparisons: paired t tests with Bonferroni correction</a:t>
            </a:r>
          </a:p>
          <a:p>
            <a:pPr lvl="1"/>
            <a:r>
              <a:rPr lang="en-US" dirty="0">
                <a:latin typeface="Arial Narrow" panose="020B0606020202030204" pitchFamily="34" charset="0"/>
              </a:rPr>
              <a:t>Low &amp; Medium: </a:t>
            </a:r>
            <a:r>
              <a:rPr lang="en-US" i="1" dirty="0">
                <a:latin typeface="Arial Narrow" panose="020B0606020202030204" pitchFamily="34" charset="0"/>
              </a:rPr>
              <a:t>t</a:t>
            </a:r>
            <a:r>
              <a:rPr lang="en-US" dirty="0">
                <a:latin typeface="Arial Narrow" panose="020B0606020202030204" pitchFamily="34" charset="0"/>
              </a:rPr>
              <a:t>(16)=2.62, </a:t>
            </a:r>
            <a:r>
              <a:rPr lang="en-US" i="1" dirty="0">
                <a:latin typeface="Arial Narrow" panose="020B0606020202030204" pitchFamily="34" charset="0"/>
              </a:rPr>
              <a:t>p</a:t>
            </a:r>
            <a:r>
              <a:rPr lang="en-US" dirty="0">
                <a:latin typeface="Arial Narrow" panose="020B0606020202030204" pitchFamily="34" charset="0"/>
              </a:rPr>
              <a:t>=0.06</a:t>
            </a:r>
          </a:p>
          <a:p>
            <a:pPr lvl="1"/>
            <a:r>
              <a:rPr lang="en-US" dirty="0">
                <a:latin typeface="Arial Narrow" panose="020B0606020202030204" pitchFamily="34" charset="0"/>
              </a:rPr>
              <a:t>Low &amp; High: </a:t>
            </a:r>
            <a:r>
              <a:rPr lang="en-US" i="1" dirty="0">
                <a:latin typeface="Arial Narrow" panose="020B0606020202030204" pitchFamily="34" charset="0"/>
              </a:rPr>
              <a:t>t</a:t>
            </a:r>
            <a:r>
              <a:rPr lang="en-US" dirty="0">
                <a:latin typeface="Arial Narrow" panose="020B0606020202030204" pitchFamily="34" charset="0"/>
              </a:rPr>
              <a:t>(16)=-3.68, </a:t>
            </a:r>
            <a:r>
              <a:rPr lang="en-US" i="1" dirty="0">
                <a:latin typeface="Arial Narrow" panose="020B0606020202030204" pitchFamily="34" charset="0"/>
              </a:rPr>
              <a:t>p&lt;</a:t>
            </a:r>
            <a:r>
              <a:rPr lang="en-US" dirty="0">
                <a:latin typeface="Arial Narrow" panose="020B0606020202030204" pitchFamily="34" charset="0"/>
              </a:rPr>
              <a:t>0.01</a:t>
            </a:r>
          </a:p>
          <a:p>
            <a:pPr lvl="1"/>
            <a:r>
              <a:rPr lang="en-US" dirty="0">
                <a:latin typeface="Arial Narrow" panose="020B0606020202030204" pitchFamily="34" charset="0"/>
              </a:rPr>
              <a:t>Medium &amp; High: </a:t>
            </a:r>
            <a:r>
              <a:rPr lang="en-US" i="1" dirty="0">
                <a:latin typeface="Arial Narrow" panose="020B0606020202030204" pitchFamily="34" charset="0"/>
              </a:rPr>
              <a:t>t</a:t>
            </a:r>
            <a:r>
              <a:rPr lang="en-US" dirty="0">
                <a:latin typeface="Arial Narrow" panose="020B0606020202030204" pitchFamily="34" charset="0"/>
              </a:rPr>
              <a:t>(16)=-1.16, </a:t>
            </a:r>
            <a:r>
              <a:rPr lang="en-US" i="1" dirty="0">
                <a:latin typeface="Arial Narrow" panose="020B0606020202030204" pitchFamily="34" charset="0"/>
              </a:rPr>
              <a:t>p</a:t>
            </a:r>
            <a:r>
              <a:rPr lang="en-US" dirty="0">
                <a:latin typeface="Arial Narrow" panose="020B0606020202030204" pitchFamily="34" charset="0"/>
              </a:rPr>
              <a:t>=0.78</a:t>
            </a:r>
          </a:p>
          <a:p>
            <a:pPr lvl="1"/>
            <a:endParaRPr lang="en-US" dirty="0">
              <a:latin typeface="Arial Narrow" panose="020B0606020202030204" pitchFamily="34" charset="0"/>
            </a:endParaRPr>
          </a:p>
        </p:txBody>
      </p:sp>
      <p:grpSp>
        <p:nvGrpSpPr>
          <p:cNvPr id="10" name="Group 9">
            <a:extLst>
              <a:ext uri="{FF2B5EF4-FFF2-40B4-BE49-F238E27FC236}">
                <a16:creationId xmlns:a16="http://schemas.microsoft.com/office/drawing/2014/main" id="{FEF6CC6A-68AC-6608-5BEC-9B324C085EAC}"/>
              </a:ext>
            </a:extLst>
          </p:cNvPr>
          <p:cNvGrpSpPr/>
          <p:nvPr/>
        </p:nvGrpSpPr>
        <p:grpSpPr>
          <a:xfrm>
            <a:off x="6105438" y="1764432"/>
            <a:ext cx="5609483" cy="3742053"/>
            <a:chOff x="0" y="0"/>
            <a:chExt cx="2971800" cy="1983435"/>
          </a:xfrm>
        </p:grpSpPr>
        <p:pic>
          <p:nvPicPr>
            <p:cNvPr id="11" name="Picture 10" descr="Chart, box and whisker chart&#10;&#10;Description automatically generated">
              <a:extLst>
                <a:ext uri="{FF2B5EF4-FFF2-40B4-BE49-F238E27FC236}">
                  <a16:creationId xmlns:a16="http://schemas.microsoft.com/office/drawing/2014/main" id="{78F09064-732C-9D0F-2D83-2D4D6E20ECE9}"/>
                </a:ext>
              </a:extLst>
            </p:cNvPr>
            <p:cNvPicPr>
              <a:picLocks noChangeAspect="1"/>
            </p:cNvPicPr>
            <p:nvPr/>
          </p:nvPicPr>
          <p:blipFill rotWithShape="1">
            <a:blip r:embed="rId2">
              <a:extLst>
                <a:ext uri="{28A0092B-C50C-407E-A947-70E740481C1C}">
                  <a14:useLocalDpi xmlns:a14="http://schemas.microsoft.com/office/drawing/2010/main" val="0"/>
                </a:ext>
              </a:extLst>
            </a:blip>
            <a:srcRect l="6418" t="11578" r="8894" b="3149"/>
            <a:stretch/>
          </p:blipFill>
          <p:spPr bwMode="auto">
            <a:xfrm>
              <a:off x="0" y="0"/>
              <a:ext cx="2971800" cy="1797685"/>
            </a:xfrm>
            <a:prstGeom prst="rect">
              <a:avLst/>
            </a:prstGeom>
            <a:ln>
              <a:noFill/>
            </a:ln>
            <a:extLst>
              <a:ext uri="{53640926-AAD7-44D8-BBD7-CCE9431645EC}">
                <a14:shadowObscured xmlns:a14="http://schemas.microsoft.com/office/drawing/2010/main"/>
              </a:ext>
            </a:extLst>
          </p:spPr>
        </p:pic>
        <p:sp>
          <p:nvSpPr>
            <p:cNvPr id="12" name="Text Box 1">
              <a:extLst>
                <a:ext uri="{FF2B5EF4-FFF2-40B4-BE49-F238E27FC236}">
                  <a16:creationId xmlns:a16="http://schemas.microsoft.com/office/drawing/2014/main" id="{17C4B0B0-30CD-0897-0808-DD42C74AD888}"/>
                </a:ext>
              </a:extLst>
            </p:cNvPr>
            <p:cNvSpPr txBox="1"/>
            <p:nvPr/>
          </p:nvSpPr>
          <p:spPr>
            <a:xfrm>
              <a:off x="0" y="1808921"/>
              <a:ext cx="2971800" cy="17451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900" b="1" dirty="0">
                  <a:effectLst/>
                  <a:latin typeface="Times New Roman" panose="02020603050405020304" pitchFamily="18" charset="0"/>
                  <a:ea typeface="Times New Roman" panose="02020603050405020304" pitchFamily="18" charset="0"/>
                  <a:cs typeface="Arial Unicode MS"/>
                </a:rPr>
                <a:t>Aviator </a:t>
              </a:r>
              <a:r>
                <a:rPr lang="en-US" sz="900" b="1" dirty="0" err="1">
                  <a:effectLst/>
                  <a:latin typeface="Times New Roman" panose="02020603050405020304" pitchFamily="18" charset="0"/>
                  <a:ea typeface="Times New Roman" panose="02020603050405020304" pitchFamily="18" charset="0"/>
                  <a:cs typeface="Arial Unicode MS"/>
                </a:rPr>
                <a:t>SynWin</a:t>
              </a:r>
              <a:r>
                <a:rPr lang="en-US" sz="900" b="1" dirty="0">
                  <a:effectLst/>
                  <a:latin typeface="Times New Roman" panose="02020603050405020304" pitchFamily="18" charset="0"/>
                  <a:ea typeface="Times New Roman" panose="02020603050405020304" pitchFamily="18" charset="0"/>
                  <a:cs typeface="Arial Unicode MS"/>
                </a:rPr>
                <a:t> composite scores across conditions</a:t>
              </a:r>
            </a:p>
          </p:txBody>
        </p:sp>
      </p:grpSp>
    </p:spTree>
    <p:extLst>
      <p:ext uri="{BB962C8B-B14F-4D97-AF65-F5344CB8AC3E}">
        <p14:creationId xmlns:p14="http://schemas.microsoft.com/office/powerpoint/2010/main" val="3513398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20153E-5B95-296D-9432-A78F54F1C725}"/>
              </a:ext>
            </a:extLst>
          </p:cNvPr>
          <p:cNvSpPr>
            <a:spLocks noGrp="1"/>
          </p:cNvSpPr>
          <p:nvPr>
            <p:ph type="title"/>
          </p:nvPr>
        </p:nvSpPr>
        <p:spPr/>
        <p:txBody>
          <a:bodyPr/>
          <a:lstStyle/>
          <a:p>
            <a:r>
              <a:rPr lang="en-US" dirty="0"/>
              <a:t>Results: Self-Report Workload</a:t>
            </a:r>
          </a:p>
        </p:txBody>
      </p:sp>
      <p:sp>
        <p:nvSpPr>
          <p:cNvPr id="2" name="Slide Number Placeholder 1">
            <a:extLst>
              <a:ext uri="{FF2B5EF4-FFF2-40B4-BE49-F238E27FC236}">
                <a16:creationId xmlns:a16="http://schemas.microsoft.com/office/drawing/2014/main" id="{5172D6EB-F153-5979-E8DD-BB4FDDB2E779}"/>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
        <p:nvSpPr>
          <p:cNvPr id="6" name="Text Placeholder 5">
            <a:extLst>
              <a:ext uri="{FF2B5EF4-FFF2-40B4-BE49-F238E27FC236}">
                <a16:creationId xmlns:a16="http://schemas.microsoft.com/office/drawing/2014/main" id="{D3091FC0-5460-85D4-1129-7FD239A23919}"/>
              </a:ext>
            </a:extLst>
          </p:cNvPr>
          <p:cNvSpPr>
            <a:spLocks noGrp="1"/>
          </p:cNvSpPr>
          <p:nvPr>
            <p:ph type="body" sz="quarter" idx="12"/>
          </p:nvPr>
        </p:nvSpPr>
        <p:spPr>
          <a:xfrm>
            <a:off x="410817" y="990774"/>
            <a:ext cx="6125420" cy="4895850"/>
          </a:xfrm>
        </p:spPr>
        <p:txBody>
          <a:bodyPr/>
          <a:lstStyle/>
          <a:p>
            <a:pPr marL="0" indent="0">
              <a:buNone/>
            </a:pPr>
            <a:r>
              <a:rPr lang="en-US" dirty="0"/>
              <a:t>Repeated measures ANOVA</a:t>
            </a:r>
          </a:p>
          <a:p>
            <a:r>
              <a:rPr lang="en-US" sz="2300" dirty="0"/>
              <a:t>N-back: </a:t>
            </a:r>
            <a:r>
              <a:rPr lang="en-US" sz="2300" i="1" dirty="0"/>
              <a:t>F</a:t>
            </a:r>
            <a:r>
              <a:rPr lang="en-US" sz="2300" dirty="0"/>
              <a:t>(2,28)=57.98, </a:t>
            </a:r>
            <a:r>
              <a:rPr lang="en-US" sz="2300" i="1" dirty="0"/>
              <a:t>p</a:t>
            </a:r>
            <a:r>
              <a:rPr lang="en-US" sz="2300" dirty="0"/>
              <a:t>&lt;0.001</a:t>
            </a:r>
          </a:p>
          <a:p>
            <a:r>
              <a:rPr lang="en-US" sz="2300" dirty="0"/>
              <a:t>Aviator </a:t>
            </a:r>
            <a:r>
              <a:rPr lang="en-US" sz="2300" dirty="0" err="1"/>
              <a:t>SynWin</a:t>
            </a:r>
            <a:r>
              <a:rPr lang="en-US" sz="2300" dirty="0"/>
              <a:t>: </a:t>
            </a:r>
            <a:r>
              <a:rPr lang="en-US" sz="2300" i="1" dirty="0"/>
              <a:t>F</a:t>
            </a:r>
            <a:r>
              <a:rPr lang="en-US" sz="2300" dirty="0"/>
              <a:t>(2,30)=9.22, </a:t>
            </a:r>
            <a:r>
              <a:rPr lang="en-US" sz="2300" i="1" dirty="0"/>
              <a:t>p</a:t>
            </a:r>
            <a:r>
              <a:rPr lang="en-US" sz="2300" dirty="0"/>
              <a:t>&lt;0.001</a:t>
            </a:r>
          </a:p>
          <a:p>
            <a:pPr marL="0" indent="0">
              <a:buNone/>
            </a:pPr>
            <a:r>
              <a:rPr lang="en-US" dirty="0"/>
              <a:t>Pairwise comparisons:</a:t>
            </a:r>
          </a:p>
          <a:p>
            <a:r>
              <a:rPr lang="en-US" sz="2300" dirty="0"/>
              <a:t>N-back</a:t>
            </a:r>
          </a:p>
          <a:p>
            <a:pPr lvl="1"/>
            <a:r>
              <a:rPr lang="en-US" sz="2100" dirty="0">
                <a:latin typeface="Arial Narrow" panose="020B0606020202030204" pitchFamily="34" charset="0"/>
              </a:rPr>
              <a:t>1-back &amp; 2-back: </a:t>
            </a:r>
            <a:r>
              <a:rPr lang="en-US" sz="2100" i="1" dirty="0">
                <a:latin typeface="Arial Narrow" panose="020B0606020202030204" pitchFamily="34" charset="0"/>
              </a:rPr>
              <a:t>t</a:t>
            </a:r>
            <a:r>
              <a:rPr lang="en-US" sz="2100" dirty="0">
                <a:latin typeface="Arial Narrow" panose="020B0606020202030204" pitchFamily="34" charset="0"/>
              </a:rPr>
              <a:t>(14)=-6.12, </a:t>
            </a:r>
            <a:r>
              <a:rPr lang="en-US" sz="2100" i="1" dirty="0">
                <a:latin typeface="Arial Narrow" panose="020B0606020202030204" pitchFamily="34" charset="0"/>
              </a:rPr>
              <a:t>p&lt;</a:t>
            </a:r>
            <a:r>
              <a:rPr lang="en-US" sz="2100" dirty="0">
                <a:latin typeface="Arial Narrow" panose="020B0606020202030204" pitchFamily="34" charset="0"/>
              </a:rPr>
              <a:t>0.001</a:t>
            </a:r>
          </a:p>
          <a:p>
            <a:pPr lvl="1"/>
            <a:r>
              <a:rPr lang="en-US" sz="2100" dirty="0">
                <a:latin typeface="Arial Narrow" panose="020B0606020202030204" pitchFamily="34" charset="0"/>
              </a:rPr>
              <a:t>1-back &amp; 3-back: </a:t>
            </a:r>
            <a:r>
              <a:rPr lang="en-US" sz="2100" i="1" dirty="0">
                <a:latin typeface="Arial Narrow" panose="020B0606020202030204" pitchFamily="34" charset="0"/>
              </a:rPr>
              <a:t>t</a:t>
            </a:r>
            <a:r>
              <a:rPr lang="en-US" sz="2100" dirty="0">
                <a:latin typeface="Arial Narrow" panose="020B0606020202030204" pitchFamily="34" charset="0"/>
              </a:rPr>
              <a:t>(14)=-9.16, </a:t>
            </a:r>
            <a:r>
              <a:rPr lang="en-US" sz="2100" i="1" dirty="0">
                <a:latin typeface="Arial Narrow" panose="020B0606020202030204" pitchFamily="34" charset="0"/>
              </a:rPr>
              <a:t>p&lt;</a:t>
            </a:r>
            <a:r>
              <a:rPr lang="en-US" sz="2100" dirty="0">
                <a:latin typeface="Arial Narrow" panose="020B0606020202030204" pitchFamily="34" charset="0"/>
              </a:rPr>
              <a:t>0.001</a:t>
            </a:r>
          </a:p>
          <a:p>
            <a:pPr lvl="1"/>
            <a:r>
              <a:rPr lang="en-US" sz="2100" dirty="0">
                <a:latin typeface="Arial Narrow" panose="020B0606020202030204" pitchFamily="34" charset="0"/>
              </a:rPr>
              <a:t>2-back &amp; 3-back: </a:t>
            </a:r>
            <a:r>
              <a:rPr lang="en-US" sz="2100" i="1" dirty="0">
                <a:latin typeface="Arial Narrow" panose="020B0606020202030204" pitchFamily="34" charset="0"/>
              </a:rPr>
              <a:t>t</a:t>
            </a:r>
            <a:r>
              <a:rPr lang="en-US" sz="2100" dirty="0">
                <a:latin typeface="Arial Narrow" panose="020B0606020202030204" pitchFamily="34" charset="0"/>
              </a:rPr>
              <a:t>(14)=-5.91, </a:t>
            </a:r>
            <a:r>
              <a:rPr lang="en-US" sz="2100" i="1" dirty="0">
                <a:latin typeface="Arial Narrow" panose="020B0606020202030204" pitchFamily="34" charset="0"/>
              </a:rPr>
              <a:t>p&lt;</a:t>
            </a:r>
            <a:r>
              <a:rPr lang="en-US" sz="2100" dirty="0">
                <a:latin typeface="Arial Narrow" panose="020B0606020202030204" pitchFamily="34" charset="0"/>
              </a:rPr>
              <a:t>0.001</a:t>
            </a:r>
          </a:p>
          <a:p>
            <a:r>
              <a:rPr lang="en-US" sz="2300" dirty="0"/>
              <a:t>Aviator </a:t>
            </a:r>
            <a:r>
              <a:rPr lang="en-US" sz="2300" dirty="0" err="1"/>
              <a:t>SynWin</a:t>
            </a:r>
            <a:endParaRPr lang="en-US" sz="2300" dirty="0"/>
          </a:p>
          <a:p>
            <a:pPr lvl="1"/>
            <a:r>
              <a:rPr lang="en-US" sz="2100" dirty="0">
                <a:latin typeface="Arial Narrow" panose="020B0606020202030204" pitchFamily="34" charset="0"/>
              </a:rPr>
              <a:t>Low &amp; Medium: </a:t>
            </a:r>
            <a:r>
              <a:rPr lang="en-US" sz="2100" i="1" dirty="0">
                <a:latin typeface="Arial Narrow" panose="020B0606020202030204" pitchFamily="34" charset="0"/>
              </a:rPr>
              <a:t>t</a:t>
            </a:r>
            <a:r>
              <a:rPr lang="en-US" sz="2100" dirty="0">
                <a:latin typeface="Arial Narrow" panose="020B0606020202030204" pitchFamily="34" charset="0"/>
              </a:rPr>
              <a:t>(15)=-0.15, </a:t>
            </a:r>
            <a:r>
              <a:rPr lang="en-US" sz="2100" i="1" dirty="0">
                <a:latin typeface="Arial Narrow" panose="020B0606020202030204" pitchFamily="34" charset="0"/>
              </a:rPr>
              <a:t>p&gt;</a:t>
            </a:r>
            <a:r>
              <a:rPr lang="en-US" sz="2100" dirty="0">
                <a:latin typeface="Arial Narrow" panose="020B0606020202030204" pitchFamily="34" charset="0"/>
              </a:rPr>
              <a:t>0.05</a:t>
            </a:r>
          </a:p>
          <a:p>
            <a:pPr lvl="1"/>
            <a:r>
              <a:rPr lang="en-US" sz="2100" dirty="0">
                <a:latin typeface="Arial Narrow" panose="020B0606020202030204" pitchFamily="34" charset="0"/>
              </a:rPr>
              <a:t>Low &amp; High: </a:t>
            </a:r>
            <a:r>
              <a:rPr lang="en-US" sz="2100" i="1" dirty="0">
                <a:latin typeface="Arial Narrow" panose="020B0606020202030204" pitchFamily="34" charset="0"/>
              </a:rPr>
              <a:t>t</a:t>
            </a:r>
            <a:r>
              <a:rPr lang="en-US" sz="2100" dirty="0">
                <a:latin typeface="Arial Narrow" panose="020B0606020202030204" pitchFamily="34" charset="0"/>
              </a:rPr>
              <a:t>(15)=4.26, </a:t>
            </a:r>
            <a:r>
              <a:rPr lang="en-US" sz="2100" i="1" dirty="0">
                <a:latin typeface="Arial Narrow" panose="020B0606020202030204" pitchFamily="34" charset="0"/>
              </a:rPr>
              <a:t>p&lt;</a:t>
            </a:r>
            <a:r>
              <a:rPr lang="en-US" sz="2100" dirty="0">
                <a:latin typeface="Arial Narrow" panose="020B0606020202030204" pitchFamily="34" charset="0"/>
              </a:rPr>
              <a:t>0.01</a:t>
            </a:r>
          </a:p>
          <a:p>
            <a:pPr lvl="1"/>
            <a:r>
              <a:rPr lang="en-US" sz="2100" dirty="0">
                <a:latin typeface="Arial Narrow" panose="020B0606020202030204" pitchFamily="34" charset="0"/>
              </a:rPr>
              <a:t>Medium &amp; High: </a:t>
            </a:r>
            <a:r>
              <a:rPr lang="en-US" sz="2100" i="1" dirty="0">
                <a:latin typeface="Arial Narrow" panose="020B0606020202030204" pitchFamily="34" charset="0"/>
              </a:rPr>
              <a:t>t</a:t>
            </a:r>
            <a:r>
              <a:rPr lang="en-US" sz="2100" dirty="0">
                <a:latin typeface="Arial Narrow" panose="020B0606020202030204" pitchFamily="34" charset="0"/>
              </a:rPr>
              <a:t>(15)=3.91, </a:t>
            </a:r>
            <a:r>
              <a:rPr lang="en-US" sz="2100" i="1" dirty="0">
                <a:latin typeface="Arial Narrow" panose="020B0606020202030204" pitchFamily="34" charset="0"/>
              </a:rPr>
              <a:t>p&lt;</a:t>
            </a:r>
            <a:r>
              <a:rPr lang="en-US" sz="2100" dirty="0">
                <a:latin typeface="Arial Narrow" panose="020B0606020202030204" pitchFamily="34" charset="0"/>
              </a:rPr>
              <a:t>0.01</a:t>
            </a:r>
          </a:p>
          <a:p>
            <a:endParaRPr lang="en-US" dirty="0"/>
          </a:p>
          <a:p>
            <a:pPr lvl="1"/>
            <a:endParaRPr lang="en-US" dirty="0"/>
          </a:p>
        </p:txBody>
      </p:sp>
      <p:grpSp>
        <p:nvGrpSpPr>
          <p:cNvPr id="4" name="Group 3">
            <a:extLst>
              <a:ext uri="{FF2B5EF4-FFF2-40B4-BE49-F238E27FC236}">
                <a16:creationId xmlns:a16="http://schemas.microsoft.com/office/drawing/2014/main" id="{CD98F737-D8E7-B260-8E88-7A9D11A00B4C}"/>
              </a:ext>
            </a:extLst>
          </p:cNvPr>
          <p:cNvGrpSpPr/>
          <p:nvPr/>
        </p:nvGrpSpPr>
        <p:grpSpPr>
          <a:xfrm>
            <a:off x="6536237" y="2002302"/>
            <a:ext cx="5178683" cy="3367321"/>
            <a:chOff x="0" y="-22020"/>
            <a:chExt cx="2971800" cy="1932347"/>
          </a:xfrm>
        </p:grpSpPr>
        <p:pic>
          <p:nvPicPr>
            <p:cNvPr id="5" name="Picture 4" descr="Chart, box and whisker chart&#10;&#10;Description automatically generated">
              <a:extLst>
                <a:ext uri="{FF2B5EF4-FFF2-40B4-BE49-F238E27FC236}">
                  <a16:creationId xmlns:a16="http://schemas.microsoft.com/office/drawing/2014/main" id="{AD54BEEB-E47E-9D12-B248-D8DFA02D2B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50" t="11831" r="31470" b="3001"/>
            <a:stretch/>
          </p:blipFill>
          <p:spPr bwMode="auto">
            <a:xfrm>
              <a:off x="0" y="-22020"/>
              <a:ext cx="2971800" cy="1819275"/>
            </a:xfrm>
            <a:prstGeom prst="rect">
              <a:avLst/>
            </a:prstGeom>
            <a:noFill/>
            <a:ln>
              <a:noFill/>
            </a:ln>
            <a:extLst>
              <a:ext uri="{53640926-AAD7-44D8-BBD7-CCE9431645EC}">
                <a14:shadowObscured xmlns:a14="http://schemas.microsoft.com/office/drawing/2010/main"/>
              </a:ext>
            </a:extLst>
          </p:spPr>
        </p:pic>
        <p:sp>
          <p:nvSpPr>
            <p:cNvPr id="7" name="Text Box 1">
              <a:extLst>
                <a:ext uri="{FF2B5EF4-FFF2-40B4-BE49-F238E27FC236}">
                  <a16:creationId xmlns:a16="http://schemas.microsoft.com/office/drawing/2014/main" id="{5AADE1B8-1B68-5AF4-EC4F-FB73E89AA7B4}"/>
                </a:ext>
              </a:extLst>
            </p:cNvPr>
            <p:cNvSpPr txBox="1"/>
            <p:nvPr/>
          </p:nvSpPr>
          <p:spPr>
            <a:xfrm>
              <a:off x="0" y="1828800"/>
              <a:ext cx="2971800" cy="8152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1000"/>
                </a:spcAft>
              </a:pPr>
              <a:r>
                <a:rPr lang="en-US" sz="1000" b="1" dirty="0">
                  <a:effectLst/>
                  <a:latin typeface="Times New Roman" panose="02020603050405020304" pitchFamily="18" charset="0"/>
                  <a:ea typeface="Times New Roman" panose="02020603050405020304" pitchFamily="18" charset="0"/>
                  <a:cs typeface="Arial Unicode MS"/>
                </a:rPr>
                <a:t>Average NASA-TLX composite across conditions for both n-back and Aviator </a:t>
              </a:r>
              <a:r>
                <a:rPr lang="en-US" sz="1000" b="1" dirty="0" err="1">
                  <a:effectLst/>
                  <a:latin typeface="Times New Roman" panose="02020603050405020304" pitchFamily="18" charset="0"/>
                  <a:ea typeface="Times New Roman" panose="02020603050405020304" pitchFamily="18" charset="0"/>
                  <a:cs typeface="Arial Unicode MS"/>
                </a:rPr>
                <a:t>SynWin</a:t>
              </a:r>
              <a:r>
                <a:rPr lang="en-US" sz="1000" b="1" dirty="0">
                  <a:effectLst/>
                  <a:latin typeface="Times New Roman" panose="02020603050405020304" pitchFamily="18" charset="0"/>
                  <a:ea typeface="Times New Roman" panose="02020603050405020304" pitchFamily="18" charset="0"/>
                  <a:cs typeface="Arial Unicode MS"/>
                </a:rPr>
                <a:t> tasks</a:t>
              </a:r>
              <a:endParaRPr lang="en-US" sz="900" b="1" dirty="0">
                <a:effectLst/>
                <a:latin typeface="Times New Roman" panose="02020603050405020304" pitchFamily="18" charset="0"/>
                <a:ea typeface="Times New Roman" panose="02020603050405020304" pitchFamily="18" charset="0"/>
                <a:cs typeface="Arial Unicode MS"/>
              </a:endParaRPr>
            </a:p>
          </p:txBody>
        </p:sp>
      </p:grpSp>
    </p:spTree>
    <p:extLst>
      <p:ext uri="{BB962C8B-B14F-4D97-AF65-F5344CB8AC3E}">
        <p14:creationId xmlns:p14="http://schemas.microsoft.com/office/powerpoint/2010/main" val="3955395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72D6EB-F153-5979-E8DD-BB4FDDB2E779}"/>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sp>
        <p:nvSpPr>
          <p:cNvPr id="3" name="Title 2">
            <a:extLst>
              <a:ext uri="{FF2B5EF4-FFF2-40B4-BE49-F238E27FC236}">
                <a16:creationId xmlns:a16="http://schemas.microsoft.com/office/drawing/2014/main" id="{6520153E-5B95-296D-9432-A78F54F1C725}"/>
              </a:ext>
            </a:extLst>
          </p:cNvPr>
          <p:cNvSpPr>
            <a:spLocks noGrp="1"/>
          </p:cNvSpPr>
          <p:nvPr>
            <p:ph type="title"/>
          </p:nvPr>
        </p:nvSpPr>
        <p:spPr/>
        <p:txBody>
          <a:bodyPr/>
          <a:lstStyle/>
          <a:p>
            <a:r>
              <a:rPr lang="en-US" dirty="0"/>
              <a:t>Results: Performance, Self-Report &amp; Physio </a:t>
            </a:r>
          </a:p>
        </p:txBody>
      </p:sp>
      <p:pic>
        <p:nvPicPr>
          <p:cNvPr id="7" name="Picture 6">
            <a:extLst>
              <a:ext uri="{FF2B5EF4-FFF2-40B4-BE49-F238E27FC236}">
                <a16:creationId xmlns:a16="http://schemas.microsoft.com/office/drawing/2014/main" id="{D6232E4C-2663-3CCA-979B-9C65AD3402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5748" y="2360079"/>
            <a:ext cx="10940504" cy="2735125"/>
          </a:xfrm>
          <a:prstGeom prst="rect">
            <a:avLst/>
          </a:prstGeom>
        </p:spPr>
      </p:pic>
    </p:spTree>
    <p:extLst>
      <p:ext uri="{BB962C8B-B14F-4D97-AF65-F5344CB8AC3E}">
        <p14:creationId xmlns:p14="http://schemas.microsoft.com/office/powerpoint/2010/main" val="801623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72D6EB-F153-5979-E8DD-BB4FDDB2E779}"/>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sp>
        <p:nvSpPr>
          <p:cNvPr id="3" name="Title 2">
            <a:extLst>
              <a:ext uri="{FF2B5EF4-FFF2-40B4-BE49-F238E27FC236}">
                <a16:creationId xmlns:a16="http://schemas.microsoft.com/office/drawing/2014/main" id="{6520153E-5B95-296D-9432-A78F54F1C725}"/>
              </a:ext>
            </a:extLst>
          </p:cNvPr>
          <p:cNvSpPr>
            <a:spLocks noGrp="1"/>
          </p:cNvSpPr>
          <p:nvPr>
            <p:ph type="title"/>
          </p:nvPr>
        </p:nvSpPr>
        <p:spPr/>
        <p:txBody>
          <a:bodyPr/>
          <a:lstStyle/>
          <a:p>
            <a:r>
              <a:rPr lang="en-US" dirty="0"/>
              <a:t>Summary of Findings</a:t>
            </a:r>
          </a:p>
        </p:txBody>
      </p:sp>
      <p:sp>
        <p:nvSpPr>
          <p:cNvPr id="4" name="Content Placeholder 3">
            <a:extLst>
              <a:ext uri="{FF2B5EF4-FFF2-40B4-BE49-F238E27FC236}">
                <a16:creationId xmlns:a16="http://schemas.microsoft.com/office/drawing/2014/main" id="{A09D763D-3954-6690-ECA1-D2662F3CD054}"/>
              </a:ext>
            </a:extLst>
          </p:cNvPr>
          <p:cNvSpPr>
            <a:spLocks noGrp="1"/>
          </p:cNvSpPr>
          <p:nvPr>
            <p:ph sz="quarter" idx="11"/>
          </p:nvPr>
        </p:nvSpPr>
        <p:spPr/>
        <p:txBody>
          <a:bodyPr/>
          <a:lstStyle/>
          <a:p>
            <a:pPr marL="0" indent="0">
              <a:buNone/>
            </a:pPr>
            <a:r>
              <a:rPr lang="en-US" dirty="0"/>
              <a:t>LSTMs</a:t>
            </a:r>
          </a:p>
          <a:p>
            <a:r>
              <a:rPr lang="en-US" dirty="0"/>
              <a:t>Models performed well when trained and validated same task data</a:t>
            </a:r>
          </a:p>
          <a:p>
            <a:r>
              <a:rPr lang="en-US" dirty="0"/>
              <a:t>Models failed to generalize across tasks</a:t>
            </a:r>
          </a:p>
          <a:p>
            <a:pPr marL="0" indent="0">
              <a:buNone/>
            </a:pPr>
            <a:r>
              <a:rPr lang="en-US" dirty="0"/>
              <a:t>Performance</a:t>
            </a:r>
          </a:p>
          <a:p>
            <a:r>
              <a:rPr lang="en-US" dirty="0"/>
              <a:t>Significant effect of task difficulty on both n-back d’ and Aviator </a:t>
            </a:r>
            <a:r>
              <a:rPr lang="en-US" dirty="0" err="1"/>
              <a:t>SynWin</a:t>
            </a:r>
            <a:r>
              <a:rPr lang="en-US" dirty="0"/>
              <a:t> composite </a:t>
            </a:r>
          </a:p>
          <a:p>
            <a:pPr marL="0" indent="0">
              <a:buNone/>
            </a:pPr>
            <a:r>
              <a:rPr lang="en-US" dirty="0"/>
              <a:t>Self-Report Workload</a:t>
            </a:r>
          </a:p>
          <a:p>
            <a:r>
              <a:rPr lang="en-US" dirty="0"/>
              <a:t>Significant effect of task difficulty in both n-back and Aviator </a:t>
            </a:r>
            <a:r>
              <a:rPr lang="en-US" dirty="0" err="1"/>
              <a:t>SynWin</a:t>
            </a:r>
            <a:r>
              <a:rPr lang="en-US" dirty="0"/>
              <a:t> TLX ratings</a:t>
            </a:r>
          </a:p>
          <a:p>
            <a:pPr marL="0" indent="0">
              <a:buNone/>
            </a:pPr>
            <a:r>
              <a:rPr lang="en-US" dirty="0"/>
              <a:t>Cerebral Oxygenation</a:t>
            </a:r>
          </a:p>
          <a:p>
            <a:r>
              <a:rPr lang="en-US" dirty="0"/>
              <a:t>No significant findings</a:t>
            </a:r>
          </a:p>
        </p:txBody>
      </p:sp>
    </p:spTree>
    <p:extLst>
      <p:ext uri="{BB962C8B-B14F-4D97-AF65-F5344CB8AC3E}">
        <p14:creationId xmlns:p14="http://schemas.microsoft.com/office/powerpoint/2010/main" val="3039245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7CCE2F-7C46-B0AB-31F0-0C6AE2906473}"/>
              </a:ext>
            </a:extLst>
          </p:cNvPr>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sp>
        <p:nvSpPr>
          <p:cNvPr id="3" name="Title 2">
            <a:extLst>
              <a:ext uri="{FF2B5EF4-FFF2-40B4-BE49-F238E27FC236}">
                <a16:creationId xmlns:a16="http://schemas.microsoft.com/office/drawing/2014/main" id="{B5AFD9C3-5DF1-81E2-3AC8-23F9462A5B8B}"/>
              </a:ext>
            </a:extLst>
          </p:cNvPr>
          <p:cNvSpPr>
            <a:spLocks noGrp="1"/>
          </p:cNvSpPr>
          <p:nvPr>
            <p:ph type="title"/>
          </p:nvPr>
        </p:nvSpPr>
        <p:spPr/>
        <p:txBody>
          <a:bodyPr/>
          <a:lstStyle/>
          <a:p>
            <a:r>
              <a:rPr lang="en-US" dirty="0"/>
              <a:t>Study Goals</a:t>
            </a:r>
          </a:p>
        </p:txBody>
      </p:sp>
      <p:sp>
        <p:nvSpPr>
          <p:cNvPr id="4" name="Content Placeholder 3">
            <a:extLst>
              <a:ext uri="{FF2B5EF4-FFF2-40B4-BE49-F238E27FC236}">
                <a16:creationId xmlns:a16="http://schemas.microsoft.com/office/drawing/2014/main" id="{731D1A01-F225-F9D2-B94E-C2869961DB74}"/>
              </a:ext>
            </a:extLst>
          </p:cNvPr>
          <p:cNvSpPr>
            <a:spLocks noGrp="1"/>
          </p:cNvSpPr>
          <p:nvPr>
            <p:ph sz="quarter" idx="11"/>
          </p:nvPr>
        </p:nvSpPr>
        <p:spPr/>
        <p:txBody>
          <a:bodyPr/>
          <a:lstStyle/>
          <a:p>
            <a:pPr marL="514350" indent="-514350">
              <a:buFont typeface="+mj-lt"/>
              <a:buAutoNum type="arabicPeriod"/>
            </a:pPr>
            <a:r>
              <a:rPr lang="en-US" dirty="0"/>
              <a:t>Train individualized models of participant workload using standard task data</a:t>
            </a:r>
          </a:p>
          <a:p>
            <a:pPr marL="514350" indent="-514350">
              <a:buFont typeface="+mj-lt"/>
              <a:buAutoNum type="arabicPeriod"/>
            </a:pPr>
            <a:r>
              <a:rPr lang="en-US" dirty="0"/>
              <a:t>Test models on data from our contextualized version of </a:t>
            </a:r>
            <a:r>
              <a:rPr lang="en-US" dirty="0" err="1"/>
              <a:t>SynWin</a:t>
            </a:r>
            <a:r>
              <a:rPr lang="en-US" dirty="0"/>
              <a:t>, the Aviator </a:t>
            </a:r>
            <a:r>
              <a:rPr lang="en-US" dirty="0" err="1"/>
              <a:t>SynWin</a:t>
            </a:r>
            <a:endParaRPr lang="en-US" dirty="0"/>
          </a:p>
          <a:p>
            <a:pPr marL="514350" indent="-514350">
              <a:buFont typeface="+mj-lt"/>
              <a:buAutoNum type="arabicPeriod"/>
            </a:pPr>
            <a:r>
              <a:rPr lang="en-US" dirty="0"/>
              <a:t>Assess physiological relationships with task performance and self-report workload</a:t>
            </a:r>
          </a:p>
          <a:p>
            <a:pPr marL="533386" lvl="1" indent="0">
              <a:buNone/>
            </a:pPr>
            <a:r>
              <a:rPr lang="en-US" dirty="0"/>
              <a:t>We expect:</a:t>
            </a:r>
          </a:p>
          <a:p>
            <a:pPr marL="1047736" lvl="1" indent="-514350">
              <a:buFont typeface="+mj-lt"/>
              <a:buAutoNum type="romanLcPeriod"/>
            </a:pPr>
            <a:r>
              <a:rPr lang="en-US" dirty="0"/>
              <a:t>Cerebral blood oxygenation will be negatively correlated with task performance </a:t>
            </a:r>
          </a:p>
          <a:p>
            <a:pPr marL="1047736" lvl="1" indent="-514350">
              <a:buFont typeface="+mj-lt"/>
              <a:buAutoNum type="romanLcPeriod"/>
            </a:pPr>
            <a:r>
              <a:rPr lang="en-US" dirty="0"/>
              <a:t>Cerebral blood oxygenation will be positively correlated with self-report workload </a:t>
            </a:r>
          </a:p>
          <a:p>
            <a:endParaRPr lang="en-US" dirty="0"/>
          </a:p>
          <a:p>
            <a:endParaRPr lang="en-US" dirty="0"/>
          </a:p>
          <a:p>
            <a:endParaRPr lang="en-US" dirty="0"/>
          </a:p>
        </p:txBody>
      </p:sp>
    </p:spTree>
    <p:extLst>
      <p:ext uri="{BB962C8B-B14F-4D97-AF65-F5344CB8AC3E}">
        <p14:creationId xmlns:p14="http://schemas.microsoft.com/office/powerpoint/2010/main" val="129550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72D6EB-F153-5979-E8DD-BB4FDDB2E779}"/>
              </a:ext>
            </a:extLst>
          </p:cNvPr>
          <p:cNvSpPr>
            <a:spLocks noGrp="1"/>
          </p:cNvSpPr>
          <p:nvPr>
            <p:ph type="sldNum" sz="quarter" idx="10"/>
          </p:nvPr>
        </p:nvSpPr>
        <p:spPr/>
        <p:txBody>
          <a:bodyPr/>
          <a:lstStyle/>
          <a:p>
            <a:pPr>
              <a:defRPr/>
            </a:pPr>
            <a:fld id="{D68E8870-17DE-45C4-A8DD-7644B2422933}" type="slidenum">
              <a:rPr lang="en-US" smtClean="0"/>
              <a:pPr>
                <a:defRPr/>
              </a:pPr>
              <a:t>19</a:t>
            </a:fld>
            <a:endParaRPr lang="en-US" dirty="0"/>
          </a:p>
        </p:txBody>
      </p:sp>
      <p:sp>
        <p:nvSpPr>
          <p:cNvPr id="3" name="Title 2">
            <a:extLst>
              <a:ext uri="{FF2B5EF4-FFF2-40B4-BE49-F238E27FC236}">
                <a16:creationId xmlns:a16="http://schemas.microsoft.com/office/drawing/2014/main" id="{6520153E-5B95-296D-9432-A78F54F1C725}"/>
              </a:ext>
            </a:extLst>
          </p:cNvPr>
          <p:cNvSpPr>
            <a:spLocks noGrp="1"/>
          </p:cNvSpPr>
          <p:nvPr>
            <p:ph type="title"/>
          </p:nvPr>
        </p:nvSpPr>
        <p:spPr/>
        <p:txBody>
          <a:bodyPr/>
          <a:lstStyle/>
          <a:p>
            <a:r>
              <a:rPr lang="en-US" dirty="0"/>
              <a:t>Summary of Findings</a:t>
            </a:r>
          </a:p>
        </p:txBody>
      </p:sp>
      <p:sp>
        <p:nvSpPr>
          <p:cNvPr id="4" name="Content Placeholder 3">
            <a:extLst>
              <a:ext uri="{FF2B5EF4-FFF2-40B4-BE49-F238E27FC236}">
                <a16:creationId xmlns:a16="http://schemas.microsoft.com/office/drawing/2014/main" id="{A09D763D-3954-6690-ECA1-D2662F3CD054}"/>
              </a:ext>
            </a:extLst>
          </p:cNvPr>
          <p:cNvSpPr>
            <a:spLocks noGrp="1"/>
          </p:cNvSpPr>
          <p:nvPr>
            <p:ph sz="quarter" idx="11"/>
          </p:nvPr>
        </p:nvSpPr>
        <p:spPr/>
        <p:txBody>
          <a:bodyPr/>
          <a:lstStyle/>
          <a:p>
            <a:pPr marL="0" indent="0">
              <a:buNone/>
            </a:pPr>
            <a:r>
              <a:rPr lang="en-US" dirty="0"/>
              <a:t>Limitations</a:t>
            </a:r>
          </a:p>
          <a:p>
            <a:r>
              <a:rPr lang="en-US" dirty="0"/>
              <a:t>Sample size &amp; variability</a:t>
            </a:r>
          </a:p>
          <a:p>
            <a:r>
              <a:rPr lang="en-US" dirty="0"/>
              <a:t>Parameterization of Aviator </a:t>
            </a:r>
            <a:r>
              <a:rPr lang="en-US" dirty="0" err="1"/>
              <a:t>SynWin</a:t>
            </a:r>
            <a:endParaRPr lang="en-US" dirty="0"/>
          </a:p>
          <a:p>
            <a:r>
              <a:rPr lang="en-US" dirty="0"/>
              <a:t>fNIRS data quality</a:t>
            </a:r>
          </a:p>
          <a:p>
            <a:pPr marL="0" indent="0">
              <a:buNone/>
            </a:pPr>
            <a:r>
              <a:rPr lang="en-US" dirty="0"/>
              <a:t>Future Work</a:t>
            </a:r>
          </a:p>
          <a:p>
            <a:r>
              <a:rPr lang="en-US" dirty="0"/>
              <a:t>Additional data collection</a:t>
            </a:r>
          </a:p>
          <a:p>
            <a:r>
              <a:rPr lang="en-US" dirty="0"/>
              <a:t>Device development &amp; validation</a:t>
            </a:r>
          </a:p>
          <a:p>
            <a:pPr marL="0" indent="0">
              <a:buNone/>
            </a:pPr>
            <a:r>
              <a:rPr lang="en-US" dirty="0"/>
              <a:t>Conclusions</a:t>
            </a:r>
          </a:p>
          <a:p>
            <a:r>
              <a:rPr lang="en-US" dirty="0"/>
              <a:t>Developed contextualized task that is correlated with </a:t>
            </a:r>
            <a:r>
              <a:rPr lang="en-US"/>
              <a:t>standard task</a:t>
            </a:r>
          </a:p>
          <a:p>
            <a:r>
              <a:rPr lang="en-US"/>
              <a:t>Successful </a:t>
            </a:r>
            <a:r>
              <a:rPr lang="en-US" dirty="0"/>
              <a:t>development of reusable testbed for training research</a:t>
            </a:r>
          </a:p>
        </p:txBody>
      </p:sp>
      <p:pic>
        <p:nvPicPr>
          <p:cNvPr id="5" name="Picture 4" descr="Graphical user interface, application&#10;&#10;Description automatically generated">
            <a:extLst>
              <a:ext uri="{FF2B5EF4-FFF2-40B4-BE49-F238E27FC236}">
                <a16:creationId xmlns:a16="http://schemas.microsoft.com/office/drawing/2014/main" id="{4FC0E48F-7AC8-FE78-C300-4C83D209F4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145" y="2562444"/>
            <a:ext cx="5943600" cy="1948815"/>
          </a:xfrm>
          <a:prstGeom prst="rect">
            <a:avLst/>
          </a:prstGeom>
        </p:spPr>
      </p:pic>
    </p:spTree>
    <p:extLst>
      <p:ext uri="{BB962C8B-B14F-4D97-AF65-F5344CB8AC3E}">
        <p14:creationId xmlns:p14="http://schemas.microsoft.com/office/powerpoint/2010/main" val="56269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72D6EB-F153-5979-E8DD-BB4FDDB2E779}"/>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
        <p:nvSpPr>
          <p:cNvPr id="3" name="Title 2">
            <a:extLst>
              <a:ext uri="{FF2B5EF4-FFF2-40B4-BE49-F238E27FC236}">
                <a16:creationId xmlns:a16="http://schemas.microsoft.com/office/drawing/2014/main" id="{6520153E-5B95-296D-9432-A78F54F1C725}"/>
              </a:ext>
            </a:extLst>
          </p:cNvPr>
          <p:cNvSpPr>
            <a:spLocks noGrp="1"/>
          </p:cNvSpPr>
          <p:nvPr>
            <p:ph type="title"/>
          </p:nvPr>
        </p:nvSpPr>
        <p:spPr/>
        <p:txBody>
          <a:bodyPr/>
          <a:lstStyle/>
          <a:p>
            <a:r>
              <a:rPr lang="en-US" dirty="0"/>
              <a:t>Background</a:t>
            </a:r>
          </a:p>
        </p:txBody>
      </p:sp>
      <p:sp>
        <p:nvSpPr>
          <p:cNvPr id="4" name="Content Placeholder 3">
            <a:extLst>
              <a:ext uri="{FF2B5EF4-FFF2-40B4-BE49-F238E27FC236}">
                <a16:creationId xmlns:a16="http://schemas.microsoft.com/office/drawing/2014/main" id="{A09D763D-3954-6690-ECA1-D2662F3CD054}"/>
              </a:ext>
            </a:extLst>
          </p:cNvPr>
          <p:cNvSpPr>
            <a:spLocks noGrp="1"/>
          </p:cNvSpPr>
          <p:nvPr>
            <p:ph sz="quarter" idx="11"/>
          </p:nvPr>
        </p:nvSpPr>
        <p:spPr/>
        <p:txBody>
          <a:bodyPr/>
          <a:lstStyle/>
          <a:p>
            <a:r>
              <a:rPr lang="en-US" dirty="0"/>
              <a:t>Access to Warfighter state information could optimize the speed and quality of training for military personnel</a:t>
            </a:r>
          </a:p>
          <a:p>
            <a:pPr lvl="1"/>
            <a:r>
              <a:rPr lang="en-US" dirty="0"/>
              <a:t>Cognitive state, attentional arousal, workload, etc.</a:t>
            </a:r>
          </a:p>
          <a:p>
            <a:r>
              <a:rPr lang="en-US" dirty="0"/>
              <a:t>Physiological data provides objective and passive insight to operator state</a:t>
            </a:r>
          </a:p>
          <a:p>
            <a:r>
              <a:rPr lang="en-US" dirty="0"/>
              <a:t>Functional Near-Infrared Spectroscopy (fNIRS) is ideally suited to collect data which indicate a variety of executive functioning activities</a:t>
            </a:r>
          </a:p>
          <a:p>
            <a:pPr lvl="1"/>
            <a:r>
              <a:rPr lang="en-US" dirty="0"/>
              <a:t>Focus, inhibitory control, stress control, workload, fatigue, etc.</a:t>
            </a:r>
          </a:p>
        </p:txBody>
      </p:sp>
      <p:pic>
        <p:nvPicPr>
          <p:cNvPr id="1026" name="Picture 2">
            <a:extLst>
              <a:ext uri="{FF2B5EF4-FFF2-40B4-BE49-F238E27FC236}">
                <a16:creationId xmlns:a16="http://schemas.microsoft.com/office/drawing/2014/main" id="{10FA7065-9319-205C-1EEA-869632E42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1961" y="3519855"/>
            <a:ext cx="2503756" cy="234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97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72D6EB-F153-5979-E8DD-BB4FDDB2E779}"/>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3" name="Title 2">
            <a:extLst>
              <a:ext uri="{FF2B5EF4-FFF2-40B4-BE49-F238E27FC236}">
                <a16:creationId xmlns:a16="http://schemas.microsoft.com/office/drawing/2014/main" id="{6520153E-5B95-296D-9432-A78F54F1C725}"/>
              </a:ext>
            </a:extLst>
          </p:cNvPr>
          <p:cNvSpPr>
            <a:spLocks noGrp="1"/>
          </p:cNvSpPr>
          <p:nvPr>
            <p:ph type="title"/>
          </p:nvPr>
        </p:nvSpPr>
        <p:spPr/>
        <p:txBody>
          <a:bodyPr/>
          <a:lstStyle/>
          <a:p>
            <a:r>
              <a:rPr lang="en-US" dirty="0"/>
              <a:t>Background</a:t>
            </a:r>
          </a:p>
        </p:txBody>
      </p:sp>
      <p:sp>
        <p:nvSpPr>
          <p:cNvPr id="4" name="Content Placeholder 3">
            <a:extLst>
              <a:ext uri="{FF2B5EF4-FFF2-40B4-BE49-F238E27FC236}">
                <a16:creationId xmlns:a16="http://schemas.microsoft.com/office/drawing/2014/main" id="{A09D763D-3954-6690-ECA1-D2662F3CD054}"/>
              </a:ext>
            </a:extLst>
          </p:cNvPr>
          <p:cNvSpPr>
            <a:spLocks noGrp="1"/>
          </p:cNvSpPr>
          <p:nvPr>
            <p:ph sz="quarter" idx="11"/>
          </p:nvPr>
        </p:nvSpPr>
        <p:spPr/>
        <p:txBody>
          <a:bodyPr/>
          <a:lstStyle/>
          <a:p>
            <a:r>
              <a:rPr lang="en-US" dirty="0"/>
              <a:t>Long-short term memory (LTSM) models are a type of recurrent neural network ideal for physiological timeseries data</a:t>
            </a:r>
          </a:p>
          <a:p>
            <a:pPr lvl="1"/>
            <a:r>
              <a:rPr lang="en-US" dirty="0"/>
              <a:t>Overcome vanishing gradient problem</a:t>
            </a:r>
          </a:p>
          <a:p>
            <a:pPr lvl="1"/>
            <a:r>
              <a:rPr lang="en-US" dirty="0"/>
              <a:t>Specialized cell state and series of gates are effective at capturing temporal patterns and dependencies</a:t>
            </a:r>
          </a:p>
          <a:p>
            <a:pPr lvl="1"/>
            <a:r>
              <a:rPr lang="en-US" dirty="0"/>
              <a:t>Maintain long-term memory</a:t>
            </a:r>
          </a:p>
          <a:p>
            <a:pPr lvl="1"/>
            <a:r>
              <a:rPr lang="en-US" dirty="0"/>
              <a:t>Sensitive to short-term and long-term patterns</a:t>
            </a:r>
          </a:p>
        </p:txBody>
      </p:sp>
      <p:pic>
        <p:nvPicPr>
          <p:cNvPr id="5" name="Graphic 4">
            <a:extLst>
              <a:ext uri="{FF2B5EF4-FFF2-40B4-BE49-F238E27FC236}">
                <a16:creationId xmlns:a16="http://schemas.microsoft.com/office/drawing/2014/main" id="{D1B1A42C-C6C4-1692-8433-FFA59E0E92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3639281" y="4152178"/>
            <a:ext cx="4932313" cy="2238324"/>
          </a:xfrm>
          <a:prstGeom prst="rect">
            <a:avLst/>
          </a:prstGeom>
        </p:spPr>
      </p:pic>
    </p:spTree>
    <p:extLst>
      <p:ext uri="{BB962C8B-B14F-4D97-AF65-F5344CB8AC3E}">
        <p14:creationId xmlns:p14="http://schemas.microsoft.com/office/powerpoint/2010/main" val="195962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B762DB-423E-ED7B-E603-1FCD888A399C}"/>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3" name="Title 2">
            <a:extLst>
              <a:ext uri="{FF2B5EF4-FFF2-40B4-BE49-F238E27FC236}">
                <a16:creationId xmlns:a16="http://schemas.microsoft.com/office/drawing/2014/main" id="{04DFA614-14C1-1664-A778-28FD038209BD}"/>
              </a:ext>
            </a:extLst>
          </p:cNvPr>
          <p:cNvSpPr>
            <a:spLocks noGrp="1"/>
          </p:cNvSpPr>
          <p:nvPr>
            <p:ph type="title"/>
          </p:nvPr>
        </p:nvSpPr>
        <p:spPr/>
        <p:txBody>
          <a:bodyPr/>
          <a:lstStyle/>
          <a:p>
            <a:r>
              <a:rPr lang="en-US" dirty="0"/>
              <a:t>Background</a:t>
            </a:r>
          </a:p>
        </p:txBody>
      </p:sp>
      <p:sp>
        <p:nvSpPr>
          <p:cNvPr id="4" name="Content Placeholder 3">
            <a:extLst>
              <a:ext uri="{FF2B5EF4-FFF2-40B4-BE49-F238E27FC236}">
                <a16:creationId xmlns:a16="http://schemas.microsoft.com/office/drawing/2014/main" id="{90E3210C-2D57-CB8A-AFD6-A44325EFBE3F}"/>
              </a:ext>
            </a:extLst>
          </p:cNvPr>
          <p:cNvSpPr>
            <a:spLocks noGrp="1"/>
          </p:cNvSpPr>
          <p:nvPr>
            <p:ph sz="quarter" idx="11"/>
          </p:nvPr>
        </p:nvSpPr>
        <p:spPr/>
        <p:txBody>
          <a:bodyPr/>
          <a:lstStyle/>
          <a:p>
            <a:r>
              <a:rPr lang="en-US" dirty="0"/>
              <a:t>N-back has been successfully employed to quantify cognitive workload</a:t>
            </a:r>
          </a:p>
          <a:p>
            <a:r>
              <a:rPr lang="en-US" dirty="0"/>
              <a:t>N-back requires participants to view a sequence of stimuli, and for each stimulus, judge whether it matches the stimulus </a:t>
            </a:r>
            <a:r>
              <a:rPr lang="en-US" i="1" dirty="0"/>
              <a:t>n</a:t>
            </a:r>
            <a:r>
              <a:rPr lang="en-US" dirty="0"/>
              <a:t> stimuli ago</a:t>
            </a:r>
          </a:p>
          <a:p>
            <a:pPr lvl="1"/>
            <a:r>
              <a:rPr lang="en-US" dirty="0"/>
              <a:t>Varying the </a:t>
            </a:r>
            <a:r>
              <a:rPr lang="en-US" i="1" dirty="0"/>
              <a:t>n</a:t>
            </a:r>
            <a:r>
              <a:rPr lang="en-US" dirty="0"/>
              <a:t> induces differing demand conditions</a:t>
            </a:r>
          </a:p>
          <a:p>
            <a:pPr lvl="1"/>
            <a:r>
              <a:rPr lang="en-US" dirty="0"/>
              <a:t>Prefrontal cortex is critical for n-back </a:t>
            </a:r>
          </a:p>
        </p:txBody>
      </p:sp>
      <p:grpSp>
        <p:nvGrpSpPr>
          <p:cNvPr id="22" name="Group 21">
            <a:extLst>
              <a:ext uri="{FF2B5EF4-FFF2-40B4-BE49-F238E27FC236}">
                <a16:creationId xmlns:a16="http://schemas.microsoft.com/office/drawing/2014/main" id="{ADB6B001-FA75-A153-F949-2A2F805582DD}"/>
              </a:ext>
            </a:extLst>
          </p:cNvPr>
          <p:cNvGrpSpPr/>
          <p:nvPr/>
        </p:nvGrpSpPr>
        <p:grpSpPr>
          <a:xfrm>
            <a:off x="2948272" y="3679413"/>
            <a:ext cx="7066331" cy="2576814"/>
            <a:chOff x="3695112" y="2977662"/>
            <a:chExt cx="7066331" cy="2576814"/>
          </a:xfrm>
        </p:grpSpPr>
        <p:sp>
          <p:nvSpPr>
            <p:cNvPr id="5" name="Rectangle 4">
              <a:extLst>
                <a:ext uri="{FF2B5EF4-FFF2-40B4-BE49-F238E27FC236}">
                  <a16:creationId xmlns:a16="http://schemas.microsoft.com/office/drawing/2014/main" id="{EEF24444-DD8A-0CBC-DEB7-B7A98F962EC9}"/>
                </a:ext>
              </a:extLst>
            </p:cNvPr>
            <p:cNvSpPr/>
            <p:nvPr/>
          </p:nvSpPr>
          <p:spPr bwMode="auto">
            <a:xfrm>
              <a:off x="4196862" y="2977662"/>
              <a:ext cx="1012873" cy="5767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E</a:t>
              </a:r>
            </a:p>
          </p:txBody>
        </p:sp>
        <p:sp>
          <p:nvSpPr>
            <p:cNvPr id="6" name="Rectangle 5">
              <a:extLst>
                <a:ext uri="{FF2B5EF4-FFF2-40B4-BE49-F238E27FC236}">
                  <a16:creationId xmlns:a16="http://schemas.microsoft.com/office/drawing/2014/main" id="{27E8D5B3-E37C-B241-CA0C-A156AD3C1D5D}"/>
                </a:ext>
              </a:extLst>
            </p:cNvPr>
            <p:cNvSpPr/>
            <p:nvPr/>
          </p:nvSpPr>
          <p:spPr bwMode="auto">
            <a:xfrm>
              <a:off x="4855698" y="3381647"/>
              <a:ext cx="1012873" cy="5767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t>A</a:t>
              </a:r>
              <a:endParaRPr kumimoji="0" lang="en-US" sz="2400" b="0" i="0" u="none" strike="noStrike" cap="none" normalizeH="0" baseline="0" dirty="0">
                <a:ln>
                  <a:noFill/>
                </a:ln>
                <a:solidFill>
                  <a:schemeClr val="tx1"/>
                </a:solidFill>
                <a:effectLst/>
                <a:latin typeface="Tahoma" charset="0"/>
              </a:endParaRPr>
            </a:p>
          </p:txBody>
        </p:sp>
        <p:sp>
          <p:nvSpPr>
            <p:cNvPr id="7" name="Rectangle 6">
              <a:extLst>
                <a:ext uri="{FF2B5EF4-FFF2-40B4-BE49-F238E27FC236}">
                  <a16:creationId xmlns:a16="http://schemas.microsoft.com/office/drawing/2014/main" id="{C063D0D6-7400-3958-A3C4-D4F9BF0EB947}"/>
                </a:ext>
              </a:extLst>
            </p:cNvPr>
            <p:cNvSpPr/>
            <p:nvPr/>
          </p:nvSpPr>
          <p:spPr bwMode="auto">
            <a:xfrm>
              <a:off x="5552049" y="3771562"/>
              <a:ext cx="1012873" cy="5767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E</a:t>
              </a:r>
            </a:p>
          </p:txBody>
        </p:sp>
        <p:sp>
          <p:nvSpPr>
            <p:cNvPr id="8" name="Rectangle 7">
              <a:extLst>
                <a:ext uri="{FF2B5EF4-FFF2-40B4-BE49-F238E27FC236}">
                  <a16:creationId xmlns:a16="http://schemas.microsoft.com/office/drawing/2014/main" id="{923CA162-A667-BA87-DF6B-66F32EFC42FC}"/>
                </a:ext>
              </a:extLst>
            </p:cNvPr>
            <p:cNvSpPr/>
            <p:nvPr/>
          </p:nvSpPr>
          <p:spPr bwMode="auto">
            <a:xfrm>
              <a:off x="6248400" y="4142721"/>
              <a:ext cx="1012873" cy="5767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t>S</a:t>
              </a:r>
              <a:endParaRPr kumimoji="0" lang="en-US" sz="2400" b="0" i="0" u="none" strike="noStrike" cap="none" normalizeH="0" baseline="0" dirty="0">
                <a:ln>
                  <a:noFill/>
                </a:ln>
                <a:solidFill>
                  <a:schemeClr val="tx1"/>
                </a:solidFill>
                <a:effectLst/>
                <a:latin typeface="Tahoma" charset="0"/>
              </a:endParaRPr>
            </a:p>
          </p:txBody>
        </p:sp>
        <p:sp>
          <p:nvSpPr>
            <p:cNvPr id="9" name="Rectangle 8">
              <a:extLst>
                <a:ext uri="{FF2B5EF4-FFF2-40B4-BE49-F238E27FC236}">
                  <a16:creationId xmlns:a16="http://schemas.microsoft.com/office/drawing/2014/main" id="{20BE1C58-38AB-333C-552C-AA1977E43110}"/>
                </a:ext>
              </a:extLst>
            </p:cNvPr>
            <p:cNvSpPr/>
            <p:nvPr/>
          </p:nvSpPr>
          <p:spPr bwMode="auto">
            <a:xfrm>
              <a:off x="6907237" y="4513880"/>
              <a:ext cx="1012873" cy="5767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t>S</a:t>
              </a:r>
              <a:endParaRPr kumimoji="0" lang="en-US" sz="2400" b="0" i="0" u="none" strike="noStrike" cap="none" normalizeH="0" baseline="0" dirty="0">
                <a:ln>
                  <a:noFill/>
                </a:ln>
                <a:solidFill>
                  <a:schemeClr val="tx1"/>
                </a:solidFill>
                <a:effectLst/>
                <a:latin typeface="Tahoma" charset="0"/>
              </a:endParaRPr>
            </a:p>
          </p:txBody>
        </p:sp>
        <p:sp>
          <p:nvSpPr>
            <p:cNvPr id="10" name="Rectangle 9">
              <a:extLst>
                <a:ext uri="{FF2B5EF4-FFF2-40B4-BE49-F238E27FC236}">
                  <a16:creationId xmlns:a16="http://schemas.microsoft.com/office/drawing/2014/main" id="{15655A85-69B0-4908-E307-128C227FCC29}"/>
                </a:ext>
              </a:extLst>
            </p:cNvPr>
            <p:cNvSpPr/>
            <p:nvPr/>
          </p:nvSpPr>
          <p:spPr bwMode="auto">
            <a:xfrm>
              <a:off x="7566074" y="4885039"/>
              <a:ext cx="1012873" cy="5767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E</a:t>
              </a:r>
            </a:p>
          </p:txBody>
        </p:sp>
        <p:cxnSp>
          <p:nvCxnSpPr>
            <p:cNvPr id="12" name="Straight Arrow Connector 11">
              <a:extLst>
                <a:ext uri="{FF2B5EF4-FFF2-40B4-BE49-F238E27FC236}">
                  <a16:creationId xmlns:a16="http://schemas.microsoft.com/office/drawing/2014/main" id="{E151B00F-82AD-BA12-4BFE-6838C1E7A85C}"/>
                </a:ext>
              </a:extLst>
            </p:cNvPr>
            <p:cNvCxnSpPr>
              <a:cxnSpLocks/>
            </p:cNvCxnSpPr>
            <p:nvPr/>
          </p:nvCxnSpPr>
          <p:spPr bwMode="auto">
            <a:xfrm>
              <a:off x="3695112" y="3436034"/>
              <a:ext cx="3870962" cy="2118442"/>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14" name="TextBox 13">
              <a:extLst>
                <a:ext uri="{FF2B5EF4-FFF2-40B4-BE49-F238E27FC236}">
                  <a16:creationId xmlns:a16="http://schemas.microsoft.com/office/drawing/2014/main" id="{ECDEF45A-C3A5-59CE-ABF6-26B7B7052098}"/>
                </a:ext>
              </a:extLst>
            </p:cNvPr>
            <p:cNvSpPr txBox="1"/>
            <p:nvPr/>
          </p:nvSpPr>
          <p:spPr>
            <a:xfrm>
              <a:off x="3695112" y="3709374"/>
              <a:ext cx="1092591" cy="338554"/>
            </a:xfrm>
            <a:prstGeom prst="rect">
              <a:avLst/>
            </a:prstGeom>
            <a:noFill/>
          </p:spPr>
          <p:txBody>
            <a:bodyPr wrap="square" rtlCol="0">
              <a:spAutoFit/>
            </a:bodyPr>
            <a:lstStyle/>
            <a:p>
              <a:r>
                <a:rPr lang="en-US" sz="1600" dirty="0"/>
                <a:t>Time</a:t>
              </a:r>
            </a:p>
          </p:txBody>
        </p:sp>
        <p:sp>
          <p:nvSpPr>
            <p:cNvPr id="15" name="TextBox 14">
              <a:extLst>
                <a:ext uri="{FF2B5EF4-FFF2-40B4-BE49-F238E27FC236}">
                  <a16:creationId xmlns:a16="http://schemas.microsoft.com/office/drawing/2014/main" id="{EB5B6F4A-AEE6-17F9-88E0-9C5AD0670220}"/>
                </a:ext>
              </a:extLst>
            </p:cNvPr>
            <p:cNvSpPr txBox="1"/>
            <p:nvPr/>
          </p:nvSpPr>
          <p:spPr>
            <a:xfrm>
              <a:off x="6750149" y="3748947"/>
              <a:ext cx="1985887" cy="338554"/>
            </a:xfrm>
            <a:prstGeom prst="rect">
              <a:avLst/>
            </a:prstGeom>
            <a:noFill/>
          </p:spPr>
          <p:txBody>
            <a:bodyPr wrap="square" rtlCol="0">
              <a:spAutoFit/>
            </a:bodyPr>
            <a:lstStyle/>
            <a:p>
              <a:r>
                <a:rPr lang="en-US" sz="1600" dirty="0"/>
                <a:t>2-back target</a:t>
              </a:r>
            </a:p>
          </p:txBody>
        </p:sp>
        <p:cxnSp>
          <p:nvCxnSpPr>
            <p:cNvPr id="17" name="Straight Arrow Connector 16">
              <a:extLst>
                <a:ext uri="{FF2B5EF4-FFF2-40B4-BE49-F238E27FC236}">
                  <a16:creationId xmlns:a16="http://schemas.microsoft.com/office/drawing/2014/main" id="{900C0A99-30B2-C722-2E2E-B98142416E1E}"/>
                </a:ext>
              </a:extLst>
            </p:cNvPr>
            <p:cNvCxnSpPr>
              <a:stCxn id="15" idx="1"/>
            </p:cNvCxnSpPr>
            <p:nvPr/>
          </p:nvCxnSpPr>
          <p:spPr bwMode="auto">
            <a:xfrm flipH="1">
              <a:off x="6564922" y="3918224"/>
              <a:ext cx="185227"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18" name="TextBox 17">
              <a:extLst>
                <a:ext uri="{FF2B5EF4-FFF2-40B4-BE49-F238E27FC236}">
                  <a16:creationId xmlns:a16="http://schemas.microsoft.com/office/drawing/2014/main" id="{8C4EF39F-D337-A8F0-5541-946BDE59EE63}"/>
                </a:ext>
              </a:extLst>
            </p:cNvPr>
            <p:cNvSpPr txBox="1"/>
            <p:nvPr/>
          </p:nvSpPr>
          <p:spPr>
            <a:xfrm>
              <a:off x="8133475" y="4516720"/>
              <a:ext cx="1985887" cy="338554"/>
            </a:xfrm>
            <a:prstGeom prst="rect">
              <a:avLst/>
            </a:prstGeom>
            <a:noFill/>
          </p:spPr>
          <p:txBody>
            <a:bodyPr wrap="square" rtlCol="0">
              <a:spAutoFit/>
            </a:bodyPr>
            <a:lstStyle/>
            <a:p>
              <a:r>
                <a:rPr lang="en-US" sz="1600" dirty="0"/>
                <a:t>1-back target</a:t>
              </a:r>
            </a:p>
          </p:txBody>
        </p:sp>
        <p:cxnSp>
          <p:nvCxnSpPr>
            <p:cNvPr id="19" name="Straight Arrow Connector 18">
              <a:extLst>
                <a:ext uri="{FF2B5EF4-FFF2-40B4-BE49-F238E27FC236}">
                  <a16:creationId xmlns:a16="http://schemas.microsoft.com/office/drawing/2014/main" id="{67F1F676-3F4F-BD54-1677-119B818F8802}"/>
                </a:ext>
              </a:extLst>
            </p:cNvPr>
            <p:cNvCxnSpPr>
              <a:stCxn id="18" idx="1"/>
            </p:cNvCxnSpPr>
            <p:nvPr/>
          </p:nvCxnSpPr>
          <p:spPr bwMode="auto">
            <a:xfrm flipH="1">
              <a:off x="7948248" y="4685997"/>
              <a:ext cx="185227"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20" name="TextBox 19">
              <a:extLst>
                <a:ext uri="{FF2B5EF4-FFF2-40B4-BE49-F238E27FC236}">
                  <a16:creationId xmlns:a16="http://schemas.microsoft.com/office/drawing/2014/main" id="{07828E57-231E-3949-1E5C-7438AE2E24B0}"/>
                </a:ext>
              </a:extLst>
            </p:cNvPr>
            <p:cNvSpPr txBox="1"/>
            <p:nvPr/>
          </p:nvSpPr>
          <p:spPr>
            <a:xfrm>
              <a:off x="8775556" y="4897134"/>
              <a:ext cx="1985887" cy="338554"/>
            </a:xfrm>
            <a:prstGeom prst="rect">
              <a:avLst/>
            </a:prstGeom>
            <a:noFill/>
          </p:spPr>
          <p:txBody>
            <a:bodyPr wrap="square" rtlCol="0">
              <a:spAutoFit/>
            </a:bodyPr>
            <a:lstStyle/>
            <a:p>
              <a:r>
                <a:rPr lang="en-US" sz="1600" dirty="0"/>
                <a:t>3-back target</a:t>
              </a:r>
            </a:p>
          </p:txBody>
        </p:sp>
        <p:cxnSp>
          <p:nvCxnSpPr>
            <p:cNvPr id="21" name="Straight Arrow Connector 20">
              <a:extLst>
                <a:ext uri="{FF2B5EF4-FFF2-40B4-BE49-F238E27FC236}">
                  <a16:creationId xmlns:a16="http://schemas.microsoft.com/office/drawing/2014/main" id="{DD39F330-A1CC-36DF-1F68-28F61397D7A9}"/>
                </a:ext>
              </a:extLst>
            </p:cNvPr>
            <p:cNvCxnSpPr>
              <a:stCxn id="20" idx="1"/>
            </p:cNvCxnSpPr>
            <p:nvPr/>
          </p:nvCxnSpPr>
          <p:spPr bwMode="auto">
            <a:xfrm flipH="1">
              <a:off x="8590329" y="5066411"/>
              <a:ext cx="185227"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grpSp>
    </p:spTree>
    <p:extLst>
      <p:ext uri="{BB962C8B-B14F-4D97-AF65-F5344CB8AC3E}">
        <p14:creationId xmlns:p14="http://schemas.microsoft.com/office/powerpoint/2010/main" val="33988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B7288A-E266-B908-226E-D34DBE68C1A1}"/>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
        <p:nvSpPr>
          <p:cNvPr id="3" name="Title 2">
            <a:extLst>
              <a:ext uri="{FF2B5EF4-FFF2-40B4-BE49-F238E27FC236}">
                <a16:creationId xmlns:a16="http://schemas.microsoft.com/office/drawing/2014/main" id="{9745E97B-9511-79CB-01BB-CA1D4E3583F3}"/>
              </a:ext>
            </a:extLst>
          </p:cNvPr>
          <p:cNvSpPr>
            <a:spLocks noGrp="1"/>
          </p:cNvSpPr>
          <p:nvPr>
            <p:ph type="title"/>
          </p:nvPr>
        </p:nvSpPr>
        <p:spPr/>
        <p:txBody>
          <a:bodyPr/>
          <a:lstStyle/>
          <a:p>
            <a:r>
              <a:rPr lang="en-US" dirty="0"/>
              <a:t>Background</a:t>
            </a:r>
          </a:p>
        </p:txBody>
      </p:sp>
      <p:sp>
        <p:nvSpPr>
          <p:cNvPr id="4" name="Content Placeholder 3">
            <a:extLst>
              <a:ext uri="{FF2B5EF4-FFF2-40B4-BE49-F238E27FC236}">
                <a16:creationId xmlns:a16="http://schemas.microsoft.com/office/drawing/2014/main" id="{283F09DE-A1E8-C44F-5D20-50A1AFF853E7}"/>
              </a:ext>
            </a:extLst>
          </p:cNvPr>
          <p:cNvSpPr>
            <a:spLocks noGrp="1"/>
          </p:cNvSpPr>
          <p:nvPr>
            <p:ph sz="quarter" idx="11"/>
          </p:nvPr>
        </p:nvSpPr>
        <p:spPr/>
        <p:txBody>
          <a:bodyPr/>
          <a:lstStyle/>
          <a:p>
            <a:r>
              <a:rPr lang="en-US" dirty="0"/>
              <a:t>More complex tasks can also be used to assess workload</a:t>
            </a:r>
          </a:p>
          <a:p>
            <a:r>
              <a:rPr lang="en-US" dirty="0"/>
              <a:t>Synthetic work environment (</a:t>
            </a:r>
            <a:r>
              <a:rPr lang="en-US" dirty="0" err="1"/>
              <a:t>SynWin</a:t>
            </a:r>
            <a:r>
              <a:rPr lang="en-US" dirty="0"/>
              <a:t>)</a:t>
            </a:r>
          </a:p>
          <a:p>
            <a:pPr lvl="1"/>
            <a:r>
              <a:rPr lang="en-US" dirty="0"/>
              <a:t>Four concurrent subtasks each imposing demands on different cognitive resources</a:t>
            </a:r>
          </a:p>
          <a:p>
            <a:pPr lvl="1"/>
            <a:r>
              <a:rPr lang="en-US" dirty="0"/>
              <a:t>Similar to Multi-Attribute Task Battery (MATB-II)</a:t>
            </a:r>
          </a:p>
        </p:txBody>
      </p:sp>
      <p:pic>
        <p:nvPicPr>
          <p:cNvPr id="6" name="Picture 5" descr="A picture containing chart&#10;&#10;Description automatically generated">
            <a:extLst>
              <a:ext uri="{FF2B5EF4-FFF2-40B4-BE49-F238E27FC236}">
                <a16:creationId xmlns:a16="http://schemas.microsoft.com/office/drawing/2014/main" id="{BFD03D8B-B2F9-3201-3F1C-CFB3AEB79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865" y="3125237"/>
            <a:ext cx="3665455" cy="2996715"/>
          </a:xfrm>
          <a:prstGeom prst="rect">
            <a:avLst/>
          </a:prstGeom>
        </p:spPr>
      </p:pic>
    </p:spTree>
    <p:extLst>
      <p:ext uri="{BB962C8B-B14F-4D97-AF65-F5344CB8AC3E}">
        <p14:creationId xmlns:p14="http://schemas.microsoft.com/office/powerpoint/2010/main" val="418828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7CCE2F-7C46-B0AB-31F0-0C6AE2906473}"/>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3" name="Title 2">
            <a:extLst>
              <a:ext uri="{FF2B5EF4-FFF2-40B4-BE49-F238E27FC236}">
                <a16:creationId xmlns:a16="http://schemas.microsoft.com/office/drawing/2014/main" id="{B5AFD9C3-5DF1-81E2-3AC8-23F9462A5B8B}"/>
              </a:ext>
            </a:extLst>
          </p:cNvPr>
          <p:cNvSpPr>
            <a:spLocks noGrp="1"/>
          </p:cNvSpPr>
          <p:nvPr>
            <p:ph type="title"/>
          </p:nvPr>
        </p:nvSpPr>
        <p:spPr/>
        <p:txBody>
          <a:bodyPr/>
          <a:lstStyle/>
          <a:p>
            <a:r>
              <a:rPr lang="en-US" dirty="0"/>
              <a:t>Goals of Present Study</a:t>
            </a:r>
          </a:p>
        </p:txBody>
      </p:sp>
      <p:sp>
        <p:nvSpPr>
          <p:cNvPr id="4" name="Content Placeholder 3">
            <a:extLst>
              <a:ext uri="{FF2B5EF4-FFF2-40B4-BE49-F238E27FC236}">
                <a16:creationId xmlns:a16="http://schemas.microsoft.com/office/drawing/2014/main" id="{731D1A01-F225-F9D2-B94E-C2869961DB74}"/>
              </a:ext>
            </a:extLst>
          </p:cNvPr>
          <p:cNvSpPr>
            <a:spLocks noGrp="1"/>
          </p:cNvSpPr>
          <p:nvPr>
            <p:ph sz="quarter" idx="11"/>
          </p:nvPr>
        </p:nvSpPr>
        <p:spPr/>
        <p:txBody>
          <a:bodyPr/>
          <a:lstStyle/>
          <a:p>
            <a:pPr marL="514350" indent="-514350">
              <a:buFont typeface="+mj-lt"/>
              <a:buAutoNum type="arabicPeriod"/>
            </a:pPr>
            <a:r>
              <a:rPr lang="en-US" dirty="0"/>
              <a:t>Train individualized models of participant workload using standard task data</a:t>
            </a:r>
          </a:p>
          <a:p>
            <a:pPr marL="514350" indent="-514350">
              <a:buFont typeface="+mj-lt"/>
              <a:buAutoNum type="arabicPeriod"/>
            </a:pPr>
            <a:r>
              <a:rPr lang="en-US" dirty="0"/>
              <a:t>Test models on data from our contextualized version of </a:t>
            </a:r>
            <a:r>
              <a:rPr lang="en-US" dirty="0" err="1"/>
              <a:t>SynWin</a:t>
            </a:r>
            <a:r>
              <a:rPr lang="en-US" dirty="0"/>
              <a:t>, the Aviator </a:t>
            </a:r>
            <a:r>
              <a:rPr lang="en-US" dirty="0" err="1"/>
              <a:t>SynWin</a:t>
            </a:r>
            <a:endParaRPr lang="en-US" dirty="0"/>
          </a:p>
          <a:p>
            <a:pPr marL="514350" indent="-514350">
              <a:buFont typeface="+mj-lt"/>
              <a:buAutoNum type="arabicPeriod"/>
            </a:pPr>
            <a:r>
              <a:rPr lang="en-US" dirty="0"/>
              <a:t>Assess physiological relationships with task performance and self-report workload</a:t>
            </a:r>
          </a:p>
          <a:p>
            <a:pPr marL="533386" lvl="1" indent="0">
              <a:buNone/>
            </a:pPr>
            <a:r>
              <a:rPr lang="en-US" dirty="0"/>
              <a:t>We expect:</a:t>
            </a:r>
          </a:p>
          <a:p>
            <a:pPr marL="1047736" lvl="1" indent="-514350">
              <a:buFont typeface="+mj-lt"/>
              <a:buAutoNum type="romanLcPeriod"/>
            </a:pPr>
            <a:r>
              <a:rPr lang="en-US" dirty="0"/>
              <a:t>Cerebral blood oxygenation will be negatively correlated with task performance </a:t>
            </a:r>
          </a:p>
          <a:p>
            <a:pPr marL="1047736" lvl="1" indent="-514350">
              <a:buFont typeface="+mj-lt"/>
              <a:buAutoNum type="romanLcPeriod"/>
            </a:pPr>
            <a:r>
              <a:rPr lang="en-US" dirty="0"/>
              <a:t>Cerebral blood oxygenation will be positively correlated with self-report workload </a:t>
            </a:r>
          </a:p>
          <a:p>
            <a:endParaRPr lang="en-US" dirty="0"/>
          </a:p>
          <a:p>
            <a:endParaRPr lang="en-US" dirty="0"/>
          </a:p>
          <a:p>
            <a:endParaRPr lang="en-US" dirty="0"/>
          </a:p>
        </p:txBody>
      </p:sp>
    </p:spTree>
    <p:extLst>
      <p:ext uri="{BB962C8B-B14F-4D97-AF65-F5344CB8AC3E}">
        <p14:creationId xmlns:p14="http://schemas.microsoft.com/office/powerpoint/2010/main" val="112192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72D6EB-F153-5979-E8DD-BB4FDDB2E779}"/>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3" name="Title 2">
            <a:extLst>
              <a:ext uri="{FF2B5EF4-FFF2-40B4-BE49-F238E27FC236}">
                <a16:creationId xmlns:a16="http://schemas.microsoft.com/office/drawing/2014/main" id="{6520153E-5B95-296D-9432-A78F54F1C725}"/>
              </a:ext>
            </a:extLst>
          </p:cNvPr>
          <p:cNvSpPr>
            <a:spLocks noGrp="1"/>
          </p:cNvSpPr>
          <p:nvPr>
            <p:ph type="title"/>
          </p:nvPr>
        </p:nvSpPr>
        <p:spPr/>
        <p:txBody>
          <a:bodyPr/>
          <a:lstStyle/>
          <a:p>
            <a:r>
              <a:rPr lang="en-US" dirty="0"/>
              <a:t>Participants &amp; Study Design</a:t>
            </a:r>
          </a:p>
        </p:txBody>
      </p:sp>
      <p:sp>
        <p:nvSpPr>
          <p:cNvPr id="4" name="Content Placeholder 3">
            <a:extLst>
              <a:ext uri="{FF2B5EF4-FFF2-40B4-BE49-F238E27FC236}">
                <a16:creationId xmlns:a16="http://schemas.microsoft.com/office/drawing/2014/main" id="{A09D763D-3954-6690-ECA1-D2662F3CD054}"/>
              </a:ext>
            </a:extLst>
          </p:cNvPr>
          <p:cNvSpPr>
            <a:spLocks noGrp="1"/>
          </p:cNvSpPr>
          <p:nvPr>
            <p:ph sz="quarter" idx="11"/>
          </p:nvPr>
        </p:nvSpPr>
        <p:spPr/>
        <p:txBody>
          <a:bodyPr/>
          <a:lstStyle/>
          <a:p>
            <a:pPr marL="0" indent="0">
              <a:buNone/>
            </a:pPr>
            <a:r>
              <a:rPr lang="en-US" dirty="0"/>
              <a:t>Participants</a:t>
            </a:r>
          </a:p>
          <a:p>
            <a:r>
              <a:rPr lang="en-US" dirty="0"/>
              <a:t>N=17 (76% male)</a:t>
            </a:r>
          </a:p>
          <a:p>
            <a:r>
              <a:rPr lang="en-US" dirty="0"/>
              <a:t>Mean age=27 (SD=5.16)</a:t>
            </a:r>
          </a:p>
          <a:p>
            <a:pPr marL="0" indent="0">
              <a:buNone/>
            </a:pPr>
            <a:endParaRPr lang="en-US" dirty="0"/>
          </a:p>
          <a:p>
            <a:pPr marL="0" indent="0">
              <a:buNone/>
            </a:pPr>
            <a:r>
              <a:rPr lang="en-US" dirty="0"/>
              <a:t>Study Design: repeated measures</a:t>
            </a:r>
          </a:p>
          <a:p>
            <a:r>
              <a:rPr lang="en-US" dirty="0"/>
              <a:t>Both n-back and Aviator </a:t>
            </a:r>
            <a:r>
              <a:rPr lang="en-US" dirty="0" err="1"/>
              <a:t>SynWin</a:t>
            </a:r>
            <a:r>
              <a:rPr lang="en-US" dirty="0"/>
              <a:t> tasks contained 3 conditions varying in task difficulty</a:t>
            </a:r>
          </a:p>
          <a:p>
            <a:r>
              <a:rPr lang="en-US" dirty="0"/>
              <a:t>N-back contained 4 blocks per condition with brief rest periods between</a:t>
            </a:r>
          </a:p>
          <a:p>
            <a:r>
              <a:rPr lang="en-US" dirty="0"/>
              <a:t>Aviator </a:t>
            </a:r>
            <a:r>
              <a:rPr lang="en-US" dirty="0" err="1"/>
              <a:t>SynWin</a:t>
            </a:r>
            <a:r>
              <a:rPr lang="en-US" dirty="0"/>
              <a:t> contained a single 10-minute block per condition</a:t>
            </a:r>
          </a:p>
        </p:txBody>
      </p:sp>
    </p:spTree>
    <p:extLst>
      <p:ext uri="{BB962C8B-B14F-4D97-AF65-F5344CB8AC3E}">
        <p14:creationId xmlns:p14="http://schemas.microsoft.com/office/powerpoint/2010/main" val="141556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72D6EB-F153-5979-E8DD-BB4FDDB2E779}"/>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3" name="Title 2">
            <a:extLst>
              <a:ext uri="{FF2B5EF4-FFF2-40B4-BE49-F238E27FC236}">
                <a16:creationId xmlns:a16="http://schemas.microsoft.com/office/drawing/2014/main" id="{6520153E-5B95-296D-9432-A78F54F1C725}"/>
              </a:ext>
            </a:extLst>
          </p:cNvPr>
          <p:cNvSpPr>
            <a:spLocks noGrp="1"/>
          </p:cNvSpPr>
          <p:nvPr>
            <p:ph type="title"/>
          </p:nvPr>
        </p:nvSpPr>
        <p:spPr/>
        <p:txBody>
          <a:bodyPr/>
          <a:lstStyle/>
          <a:p>
            <a:r>
              <a:rPr lang="en-US" dirty="0" err="1"/>
              <a:t>SynWin</a:t>
            </a:r>
            <a:r>
              <a:rPr lang="en-US" dirty="0"/>
              <a:t> Task Environment</a:t>
            </a:r>
          </a:p>
        </p:txBody>
      </p:sp>
      <p:sp>
        <p:nvSpPr>
          <p:cNvPr id="4" name="Content Placeholder 3">
            <a:extLst>
              <a:ext uri="{FF2B5EF4-FFF2-40B4-BE49-F238E27FC236}">
                <a16:creationId xmlns:a16="http://schemas.microsoft.com/office/drawing/2014/main" id="{A09D763D-3954-6690-ECA1-D2662F3CD054}"/>
              </a:ext>
            </a:extLst>
          </p:cNvPr>
          <p:cNvSpPr>
            <a:spLocks noGrp="1"/>
          </p:cNvSpPr>
          <p:nvPr>
            <p:ph sz="quarter" idx="11"/>
          </p:nvPr>
        </p:nvSpPr>
        <p:spPr/>
        <p:txBody>
          <a:bodyPr/>
          <a:lstStyle/>
          <a:p>
            <a:r>
              <a:rPr lang="en-US" dirty="0"/>
              <a:t>Participants must simultaneously attend to four concurrent subtasks:</a:t>
            </a:r>
          </a:p>
          <a:p>
            <a:pPr lvl="1"/>
            <a:r>
              <a:rPr lang="en-US" dirty="0"/>
              <a:t>Visual monitoring (upper left), auditory monitoring (lower left), memory recall (lower middle), and arithmetic (lower right)</a:t>
            </a:r>
          </a:p>
          <a:p>
            <a:pPr lvl="1"/>
            <a:r>
              <a:rPr lang="en-US" dirty="0"/>
              <a:t>Subtask event pacing increased with task difficulty, except for self-paced arithmetic</a:t>
            </a:r>
          </a:p>
        </p:txBody>
      </p:sp>
      <p:pic>
        <p:nvPicPr>
          <p:cNvPr id="6" name="Picture 5" descr="Graphical user interface, application&#10;&#10;Description automatically generated">
            <a:extLst>
              <a:ext uri="{FF2B5EF4-FFF2-40B4-BE49-F238E27FC236}">
                <a16:creationId xmlns:a16="http://schemas.microsoft.com/office/drawing/2014/main" id="{CEB6B332-C1F2-D4BC-9F44-366B6638FD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71" t="15386" r="4099" b="7251"/>
          <a:stretch/>
        </p:blipFill>
        <p:spPr bwMode="auto">
          <a:xfrm>
            <a:off x="2629424" y="2928014"/>
            <a:ext cx="6933151" cy="32717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010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72D6EB-F153-5979-E8DD-BB4FDDB2E779}"/>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3" name="Title 2">
            <a:extLst>
              <a:ext uri="{FF2B5EF4-FFF2-40B4-BE49-F238E27FC236}">
                <a16:creationId xmlns:a16="http://schemas.microsoft.com/office/drawing/2014/main" id="{6520153E-5B95-296D-9432-A78F54F1C725}"/>
              </a:ext>
            </a:extLst>
          </p:cNvPr>
          <p:cNvSpPr>
            <a:spLocks noGrp="1"/>
          </p:cNvSpPr>
          <p:nvPr>
            <p:ph type="title"/>
          </p:nvPr>
        </p:nvSpPr>
        <p:spPr/>
        <p:txBody>
          <a:bodyPr/>
          <a:lstStyle/>
          <a:p>
            <a:r>
              <a:rPr lang="en-US" dirty="0"/>
              <a:t>Equipment</a:t>
            </a:r>
          </a:p>
        </p:txBody>
      </p:sp>
      <p:sp>
        <p:nvSpPr>
          <p:cNvPr id="4" name="Content Placeholder 3">
            <a:extLst>
              <a:ext uri="{FF2B5EF4-FFF2-40B4-BE49-F238E27FC236}">
                <a16:creationId xmlns:a16="http://schemas.microsoft.com/office/drawing/2014/main" id="{A09D763D-3954-6690-ECA1-D2662F3CD054}"/>
              </a:ext>
            </a:extLst>
          </p:cNvPr>
          <p:cNvSpPr>
            <a:spLocks noGrp="1"/>
          </p:cNvSpPr>
          <p:nvPr>
            <p:ph sz="quarter" idx="11"/>
          </p:nvPr>
        </p:nvSpPr>
        <p:spPr>
          <a:xfrm>
            <a:off x="480132" y="1046715"/>
            <a:ext cx="5886775" cy="5075237"/>
          </a:xfrm>
        </p:spPr>
        <p:txBody>
          <a:bodyPr/>
          <a:lstStyle/>
          <a:p>
            <a:pPr marL="0" indent="0">
              <a:buNone/>
            </a:pPr>
            <a:r>
              <a:rPr lang="en-US" dirty="0"/>
              <a:t>Sensors:</a:t>
            </a:r>
          </a:p>
          <a:p>
            <a:r>
              <a:rPr lang="en-US" sz="2400" dirty="0"/>
              <a:t>Aptima MAVERIC fNIRS</a:t>
            </a:r>
          </a:p>
          <a:p>
            <a:r>
              <a:rPr lang="en-US" sz="2400" dirty="0" err="1"/>
              <a:t>Plux</a:t>
            </a:r>
            <a:r>
              <a:rPr lang="en-US" sz="2400" dirty="0"/>
              <a:t> Pioneer fNIRS</a:t>
            </a:r>
          </a:p>
          <a:p>
            <a:r>
              <a:rPr lang="en-US" sz="2400" dirty="0"/>
              <a:t>Polar H10 heart rate monitor</a:t>
            </a:r>
          </a:p>
          <a:p>
            <a:pPr marL="0" indent="0">
              <a:buNone/>
            </a:pPr>
            <a:r>
              <a:rPr lang="en-US" dirty="0"/>
              <a:t>Equipment:</a:t>
            </a:r>
          </a:p>
          <a:p>
            <a:r>
              <a:rPr lang="en-US" sz="2400" dirty="0"/>
              <a:t>Participant laptop &amp; researcher laptop</a:t>
            </a:r>
          </a:p>
          <a:p>
            <a:r>
              <a:rPr lang="en-US" sz="2400" dirty="0"/>
              <a:t>Standard keyboard &amp; mouse</a:t>
            </a:r>
          </a:p>
          <a:p>
            <a:r>
              <a:rPr lang="en-US" sz="2400" dirty="0"/>
              <a:t>Neuro-Behavioral Systems (NBS) Presentation</a:t>
            </a:r>
          </a:p>
          <a:p>
            <a:r>
              <a:rPr lang="en-US" sz="2400" dirty="0" err="1"/>
              <a:t>OpenSignals</a:t>
            </a:r>
            <a:endParaRPr lang="en-US" sz="2400" dirty="0"/>
          </a:p>
          <a:p>
            <a:r>
              <a:rPr lang="en-US" sz="2400" dirty="0"/>
              <a:t>Custom software (Aviator </a:t>
            </a:r>
            <a:r>
              <a:rPr lang="en-US" sz="2400" dirty="0" err="1"/>
              <a:t>SynWin</a:t>
            </a:r>
            <a:r>
              <a:rPr lang="en-US" sz="2400" dirty="0"/>
              <a:t>, data acquisition, survey tools)</a:t>
            </a:r>
          </a:p>
        </p:txBody>
      </p:sp>
      <p:pic>
        <p:nvPicPr>
          <p:cNvPr id="6" name="Picture 5">
            <a:extLst>
              <a:ext uri="{FF2B5EF4-FFF2-40B4-BE49-F238E27FC236}">
                <a16:creationId xmlns:a16="http://schemas.microsoft.com/office/drawing/2014/main" id="{6F72CF4E-A2D0-DC9B-AD16-83EC302AFF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38" t="17980" r="1192" b="11560"/>
          <a:stretch/>
        </p:blipFill>
        <p:spPr bwMode="auto">
          <a:xfrm>
            <a:off x="6366908" y="1046715"/>
            <a:ext cx="5344959" cy="2815622"/>
          </a:xfrm>
          <a:prstGeom prst="rect">
            <a:avLst/>
          </a:prstGeom>
          <a:ln>
            <a:noFill/>
          </a:ln>
          <a:extLst>
            <a:ext uri="{53640926-AAD7-44D8-BBD7-CCE9431645EC}">
              <a14:shadowObscured xmlns:a14="http://schemas.microsoft.com/office/drawing/2010/main"/>
            </a:ext>
          </a:extLst>
        </p:spPr>
      </p:pic>
      <p:pic>
        <p:nvPicPr>
          <p:cNvPr id="8" name="Picture 7" descr="A person sitting at a table with a computer&#10;&#10;Description automatically generated with medium confidence">
            <a:extLst>
              <a:ext uri="{FF2B5EF4-FFF2-40B4-BE49-F238E27FC236}">
                <a16:creationId xmlns:a16="http://schemas.microsoft.com/office/drawing/2014/main" id="{3BC8D2A9-8404-FBF1-800B-F031DEDD64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33" t="2209" r="5058" b="4151"/>
          <a:stretch/>
        </p:blipFill>
        <p:spPr bwMode="auto">
          <a:xfrm>
            <a:off x="7556397" y="3927528"/>
            <a:ext cx="3121455" cy="23977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7029544"/>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8C709B06-5FA7-40B8-A752-7128AA94FE0C}">
  <ds:schemaRefs>
    <ds:schemaRef ds:uri="http://purl.org/dc/terms/"/>
    <ds:schemaRef ds:uri="http://purl.org/dc/dcmitype/"/>
    <ds:schemaRef ds:uri="http://schemas.microsoft.com/sharepoint/v3"/>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Metadata/LabelInfo.xml><?xml version="1.0" encoding="utf-8"?>
<clbl:labelList xmlns:clbl="http://schemas.microsoft.com/office/2020/mipLabelMetadata">
  <clbl:label id="{c0b8bdd8-d286-4b74-bc5c-a60cf60f6939}" enabled="1" method="Standard" siteId="{f84861f0-b682-4e29-8d67-014158fc4021}" removed="0"/>
</clbl:labelList>
</file>

<file path=docProps/app.xml><?xml version="1.0" encoding="utf-8"?>
<Properties xmlns="http://schemas.openxmlformats.org/officeDocument/2006/extended-properties" xmlns:vt="http://schemas.openxmlformats.org/officeDocument/2006/docPropsVTypes">
  <Template/>
  <TotalTime>16872</TotalTime>
  <Words>1243</Words>
  <Application>Microsoft Office PowerPoint</Application>
  <PresentationFormat>Widescreen</PresentationFormat>
  <Paragraphs>207</Paragraphs>
  <Slides>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Narrow</vt:lpstr>
      <vt:lpstr>Cambria Math</vt:lpstr>
      <vt:lpstr>Tahoma</vt:lpstr>
      <vt:lpstr>Times New Roman</vt:lpstr>
      <vt:lpstr>Wingdings</vt:lpstr>
      <vt:lpstr>Blends</vt:lpstr>
      <vt:lpstr>PowerPoint Presentation</vt:lpstr>
      <vt:lpstr>Background</vt:lpstr>
      <vt:lpstr>Background</vt:lpstr>
      <vt:lpstr>Background</vt:lpstr>
      <vt:lpstr>Background</vt:lpstr>
      <vt:lpstr>Goals of Present Study</vt:lpstr>
      <vt:lpstr>Participants &amp; Study Design</vt:lpstr>
      <vt:lpstr>SynWin Task Environment</vt:lpstr>
      <vt:lpstr>Equipment</vt:lpstr>
      <vt:lpstr>Measures</vt:lpstr>
      <vt:lpstr>Procedure</vt:lpstr>
      <vt:lpstr>Results: Modeling </vt:lpstr>
      <vt:lpstr>Results: N-back Behavioral Data </vt:lpstr>
      <vt:lpstr>Results: Aviator SynWin Behavioral Data</vt:lpstr>
      <vt:lpstr>Results: Self-Report Workload</vt:lpstr>
      <vt:lpstr>Results: Performance, Self-Report &amp; Physio </vt:lpstr>
      <vt:lpstr>Summary of Findings</vt:lpstr>
      <vt:lpstr>Study Goals</vt:lpstr>
      <vt:lpstr>Summary of Findings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Olivia Fox Cotton</cp:lastModifiedBy>
  <cp:revision>43</cp:revision>
  <cp:lastPrinted>1601-01-01T00:00:00Z</cp:lastPrinted>
  <dcterms:created xsi:type="dcterms:W3CDTF">2016-03-29T15:29:36Z</dcterms:created>
  <dcterms:modified xsi:type="dcterms:W3CDTF">2024-10-08T18:29:59Z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