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9" r:id="rId4"/>
  </p:sldMasterIdLst>
  <p:notesMasterIdLst>
    <p:notesMasterId r:id="rId29"/>
  </p:notesMasterIdLst>
  <p:handoutMasterIdLst>
    <p:handoutMasterId r:id="rId30"/>
  </p:handoutMasterIdLst>
  <p:sldIdLst>
    <p:sldId id="289" r:id="rId5"/>
    <p:sldId id="290" r:id="rId6"/>
    <p:sldId id="292" r:id="rId7"/>
    <p:sldId id="291" r:id="rId8"/>
    <p:sldId id="301" r:id="rId9"/>
    <p:sldId id="302" r:id="rId10"/>
    <p:sldId id="293" r:id="rId11"/>
    <p:sldId id="294" r:id="rId12"/>
    <p:sldId id="297" r:id="rId13"/>
    <p:sldId id="295" r:id="rId14"/>
    <p:sldId id="296" r:id="rId15"/>
    <p:sldId id="298" r:id="rId16"/>
    <p:sldId id="299" r:id="rId17"/>
    <p:sldId id="303" r:id="rId18"/>
    <p:sldId id="304" r:id="rId19"/>
    <p:sldId id="305" r:id="rId20"/>
    <p:sldId id="309" r:id="rId21"/>
    <p:sldId id="310" r:id="rId22"/>
    <p:sldId id="311" r:id="rId23"/>
    <p:sldId id="306" r:id="rId24"/>
    <p:sldId id="308" r:id="rId25"/>
    <p:sldId id="312" r:id="rId26"/>
    <p:sldId id="313" r:id="rId27"/>
    <p:sldId id="314" r:id="rId28"/>
  </p:sldIdLst>
  <p:sldSz cx="12192000" cy="6858000"/>
  <p:notesSz cx="6858000" cy="9029700"/>
  <p:embeddedFontLst>
    <p:embeddedFont>
      <p:font typeface="Arial Narrow" panose="020B0606020202030204" pitchFamily="34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22458A"/>
    <a:srgbClr val="2B56AB"/>
    <a:srgbClr val="0033CC"/>
    <a:srgbClr val="3366CC"/>
    <a:srgbClr val="0066CC"/>
    <a:srgbClr val="F77B0B"/>
    <a:srgbClr val="B2F50B"/>
    <a:srgbClr val="F88C2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940" autoAdjust="0"/>
    <p:restoredTop sz="94634" autoAdjust="0"/>
  </p:normalViewPr>
  <p:slideViewPr>
    <p:cSldViewPr snapToGrid="0">
      <p:cViewPr varScale="1">
        <p:scale>
          <a:sx n="75" d="100"/>
          <a:sy n="75" d="100"/>
        </p:scale>
        <p:origin x="48" y="32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1A4F9E-D1EF-48EC-89E3-254684BE6A01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9440B49-18AF-4A30-B956-5A3F309DBF2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 dirty="0"/>
            <a:t>Data Source</a:t>
          </a:r>
          <a:r>
            <a:rPr lang="en-US" dirty="0"/>
            <a:t>: </a:t>
          </a:r>
        </a:p>
      </dgm:t>
    </dgm:pt>
    <dgm:pt modelId="{44CC35C1-170E-4CA9-AF60-9DD4EA25F6EA}" type="parTrans" cxnId="{21C99C48-096C-4C6D-A169-E65BF8BD2A32}">
      <dgm:prSet/>
      <dgm:spPr/>
      <dgm:t>
        <a:bodyPr/>
        <a:lstStyle/>
        <a:p>
          <a:endParaRPr lang="en-US"/>
        </a:p>
      </dgm:t>
    </dgm:pt>
    <dgm:pt modelId="{B9A2CCEF-E137-4C77-AC15-91EEB6F955E6}" type="sibTrans" cxnId="{21C99C48-096C-4C6D-A169-E65BF8BD2A32}">
      <dgm:prSet/>
      <dgm:spPr/>
      <dgm:t>
        <a:bodyPr/>
        <a:lstStyle/>
        <a:p>
          <a:endParaRPr lang="en-US"/>
        </a:p>
      </dgm:t>
    </dgm:pt>
    <dgm:pt modelId="{B936A703-71AE-4D02-A1A3-A02CB481268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Over 18 million </a:t>
          </a:r>
          <a:r>
            <a:rPr lang="en-US" sz="2400" dirty="0" err="1"/>
            <a:t>xAPI</a:t>
          </a:r>
          <a:r>
            <a:rPr lang="en-US" sz="2400" dirty="0"/>
            <a:t> statements from DCSA spanning 3 years.</a:t>
          </a:r>
        </a:p>
      </dgm:t>
    </dgm:pt>
    <dgm:pt modelId="{70267102-8CAE-4157-97C7-39BEA2AA9B1A}" type="parTrans" cxnId="{5181A828-7128-41D5-8D6A-9F08C8102B75}">
      <dgm:prSet/>
      <dgm:spPr/>
      <dgm:t>
        <a:bodyPr/>
        <a:lstStyle/>
        <a:p>
          <a:endParaRPr lang="en-US"/>
        </a:p>
      </dgm:t>
    </dgm:pt>
    <dgm:pt modelId="{A724A139-0442-49F1-B4D5-0E3D9649E85C}" type="sibTrans" cxnId="{5181A828-7128-41D5-8D6A-9F08C8102B75}">
      <dgm:prSet/>
      <dgm:spPr/>
      <dgm:t>
        <a:bodyPr/>
        <a:lstStyle/>
        <a:p>
          <a:endParaRPr lang="en-US"/>
        </a:p>
      </dgm:t>
    </dgm:pt>
    <dgm:pt modelId="{59579441-DDF8-4198-84D3-AA99226880D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/>
            <a:t>Data Points</a:t>
          </a:r>
          <a:r>
            <a:rPr lang="en-US"/>
            <a:t>: </a:t>
          </a:r>
        </a:p>
      </dgm:t>
    </dgm:pt>
    <dgm:pt modelId="{96E232F9-ED93-475D-A212-3A38C5BA03B9}" type="parTrans" cxnId="{5F7FAAB3-5263-4C87-BEDA-44FA0D220DA9}">
      <dgm:prSet/>
      <dgm:spPr/>
      <dgm:t>
        <a:bodyPr/>
        <a:lstStyle/>
        <a:p>
          <a:endParaRPr lang="en-US"/>
        </a:p>
      </dgm:t>
    </dgm:pt>
    <dgm:pt modelId="{2B5ACB8C-9E59-4301-99AF-9ADF3C15F772}" type="sibTrans" cxnId="{5F7FAAB3-5263-4C87-BEDA-44FA0D220DA9}">
      <dgm:prSet/>
      <dgm:spPr/>
      <dgm:t>
        <a:bodyPr/>
        <a:lstStyle/>
        <a:p>
          <a:endParaRPr lang="en-US"/>
        </a:p>
      </dgm:t>
    </dgm:pt>
    <dgm:pt modelId="{0BD35817-F51C-4425-A622-59F0F42E5F2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Captures student interactions with Learning Management Systems (LMS), assessments, and online courses.</a:t>
          </a:r>
        </a:p>
      </dgm:t>
    </dgm:pt>
    <dgm:pt modelId="{244BF575-53B1-4141-8B2A-62E1CCE8D256}" type="parTrans" cxnId="{02EA3B07-BF06-4802-BA4D-80353808B7D3}">
      <dgm:prSet/>
      <dgm:spPr/>
      <dgm:t>
        <a:bodyPr/>
        <a:lstStyle/>
        <a:p>
          <a:endParaRPr lang="en-US"/>
        </a:p>
      </dgm:t>
    </dgm:pt>
    <dgm:pt modelId="{BD29A423-A9B6-4FB5-803F-13603A0086D1}" type="sibTrans" cxnId="{02EA3B07-BF06-4802-BA4D-80353808B7D3}">
      <dgm:prSet/>
      <dgm:spPr/>
      <dgm:t>
        <a:bodyPr/>
        <a:lstStyle/>
        <a:p>
          <a:endParaRPr lang="en-US"/>
        </a:p>
      </dgm:t>
    </dgm:pt>
    <dgm:pt modelId="{F7A6DD50-482E-42F1-B48B-8D3BE600DDA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/>
            <a:t>Key Terms</a:t>
          </a:r>
          <a:endParaRPr lang="en-US"/>
        </a:p>
      </dgm:t>
    </dgm:pt>
    <dgm:pt modelId="{1B95D986-DE56-4940-BA0F-6BCF0153B3A3}" type="parTrans" cxnId="{EE8EF389-6CA6-48FB-86CD-776D0367835A}">
      <dgm:prSet/>
      <dgm:spPr/>
      <dgm:t>
        <a:bodyPr/>
        <a:lstStyle/>
        <a:p>
          <a:endParaRPr lang="en-US"/>
        </a:p>
      </dgm:t>
    </dgm:pt>
    <dgm:pt modelId="{CF96C7D0-2AD3-4F51-BFB8-02A56C01E7EF}" type="sibTrans" cxnId="{EE8EF389-6CA6-48FB-86CD-776D0367835A}">
      <dgm:prSet/>
      <dgm:spPr/>
      <dgm:t>
        <a:bodyPr/>
        <a:lstStyle/>
        <a:p>
          <a:endParaRPr lang="en-US"/>
        </a:p>
      </dgm:t>
    </dgm:pt>
    <dgm:pt modelId="{950C53B2-82D7-459D-AF54-26BBE81F15C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 err="1"/>
            <a:t>xAPI</a:t>
          </a:r>
          <a:r>
            <a:rPr lang="en-US" sz="2400" dirty="0"/>
            <a:t> (Experience API): A data format that captures learning activities.</a:t>
          </a:r>
        </a:p>
      </dgm:t>
    </dgm:pt>
    <dgm:pt modelId="{A9155FC8-FD2F-4245-85C8-1D5EEBBC033B}" type="parTrans" cxnId="{0E2B3B18-8AA7-444D-B3FC-5F9974BF4670}">
      <dgm:prSet/>
      <dgm:spPr/>
      <dgm:t>
        <a:bodyPr/>
        <a:lstStyle/>
        <a:p>
          <a:endParaRPr lang="en-US"/>
        </a:p>
      </dgm:t>
    </dgm:pt>
    <dgm:pt modelId="{69619CFD-3644-42C8-B458-53A3E87A3880}" type="sibTrans" cxnId="{0E2B3B18-8AA7-444D-B3FC-5F9974BF4670}">
      <dgm:prSet/>
      <dgm:spPr/>
      <dgm:t>
        <a:bodyPr/>
        <a:lstStyle/>
        <a:p>
          <a:endParaRPr lang="en-US"/>
        </a:p>
      </dgm:t>
    </dgm:pt>
    <dgm:pt modelId="{469229C0-4AA8-4272-8044-B6170D8DB71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LSTM (Long Short-Term Memory): A type of neural network used for analyzing sequences of data.</a:t>
          </a:r>
        </a:p>
      </dgm:t>
    </dgm:pt>
    <dgm:pt modelId="{0F2D8626-7196-49DB-A357-2F9AEA9CDDC2}" type="parTrans" cxnId="{57FF4E16-365A-4E27-8F6D-AAD1CCB7B255}">
      <dgm:prSet/>
      <dgm:spPr/>
      <dgm:t>
        <a:bodyPr/>
        <a:lstStyle/>
        <a:p>
          <a:endParaRPr lang="en-US"/>
        </a:p>
      </dgm:t>
    </dgm:pt>
    <dgm:pt modelId="{C4334FF4-5804-4C29-90E1-55E9161EE5EA}" type="sibTrans" cxnId="{57FF4E16-365A-4E27-8F6D-AAD1CCB7B255}">
      <dgm:prSet/>
      <dgm:spPr/>
      <dgm:t>
        <a:bodyPr/>
        <a:lstStyle/>
        <a:p>
          <a:endParaRPr lang="en-US"/>
        </a:p>
      </dgm:t>
    </dgm:pt>
    <dgm:pt modelId="{8796EF28-526C-4D00-B0D4-2F5235BCFC1A}" type="pres">
      <dgm:prSet presAssocID="{4F1A4F9E-D1EF-48EC-89E3-254684BE6A01}" presName="root" presStyleCnt="0">
        <dgm:presLayoutVars>
          <dgm:dir/>
          <dgm:resizeHandles val="exact"/>
        </dgm:presLayoutVars>
      </dgm:prSet>
      <dgm:spPr/>
    </dgm:pt>
    <dgm:pt modelId="{67CEDFF7-F16A-4B92-8EB8-04D0C1FD4D66}" type="pres">
      <dgm:prSet presAssocID="{59440B49-18AF-4A30-B956-5A3F309DBF20}" presName="compNode" presStyleCnt="0"/>
      <dgm:spPr/>
    </dgm:pt>
    <dgm:pt modelId="{2A8F7D17-B5A3-4BD2-81BD-F52D4EDEB54B}" type="pres">
      <dgm:prSet presAssocID="{59440B49-18AF-4A30-B956-5A3F309DBF2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titles"/>
        </a:ext>
      </dgm:extLst>
    </dgm:pt>
    <dgm:pt modelId="{C21450DD-9192-4791-AEC7-C72905F9B377}" type="pres">
      <dgm:prSet presAssocID="{59440B49-18AF-4A30-B956-5A3F309DBF20}" presName="iconSpace" presStyleCnt="0"/>
      <dgm:spPr/>
    </dgm:pt>
    <dgm:pt modelId="{75ABBE6E-899D-47B7-9F2F-D6321E3D3EA1}" type="pres">
      <dgm:prSet presAssocID="{59440B49-18AF-4A30-B956-5A3F309DBF20}" presName="parTx" presStyleLbl="revTx" presStyleIdx="0" presStyleCnt="6">
        <dgm:presLayoutVars>
          <dgm:chMax val="0"/>
          <dgm:chPref val="0"/>
        </dgm:presLayoutVars>
      </dgm:prSet>
      <dgm:spPr/>
    </dgm:pt>
    <dgm:pt modelId="{EA15CD54-034D-4433-91C4-100DE3CCD71B}" type="pres">
      <dgm:prSet presAssocID="{59440B49-18AF-4A30-B956-5A3F309DBF20}" presName="txSpace" presStyleCnt="0"/>
      <dgm:spPr/>
    </dgm:pt>
    <dgm:pt modelId="{F51C3EA2-6737-47EE-A371-17A4BF5CB3B3}" type="pres">
      <dgm:prSet presAssocID="{59440B49-18AF-4A30-B956-5A3F309DBF20}" presName="desTx" presStyleLbl="revTx" presStyleIdx="1" presStyleCnt="6">
        <dgm:presLayoutVars/>
      </dgm:prSet>
      <dgm:spPr/>
    </dgm:pt>
    <dgm:pt modelId="{21E3BA40-A509-49DC-9DCA-C11DDB1E3F51}" type="pres">
      <dgm:prSet presAssocID="{B9A2CCEF-E137-4C77-AC15-91EEB6F955E6}" presName="sibTrans" presStyleCnt="0"/>
      <dgm:spPr/>
    </dgm:pt>
    <dgm:pt modelId="{5F868182-8251-4BE9-9058-33E13B8E04BE}" type="pres">
      <dgm:prSet presAssocID="{59579441-DDF8-4198-84D3-AA99226880D5}" presName="compNode" presStyleCnt="0"/>
      <dgm:spPr/>
    </dgm:pt>
    <dgm:pt modelId="{44401FFC-7961-418E-B10E-2A51F8A9884D}" type="pres">
      <dgm:prSet presAssocID="{59579441-DDF8-4198-84D3-AA99226880D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42DF8FAF-D55D-4540-989F-25373A8D1765}" type="pres">
      <dgm:prSet presAssocID="{59579441-DDF8-4198-84D3-AA99226880D5}" presName="iconSpace" presStyleCnt="0"/>
      <dgm:spPr/>
    </dgm:pt>
    <dgm:pt modelId="{DC668E8F-CF13-43A8-AEF1-B4C1952F63BA}" type="pres">
      <dgm:prSet presAssocID="{59579441-DDF8-4198-84D3-AA99226880D5}" presName="parTx" presStyleLbl="revTx" presStyleIdx="2" presStyleCnt="6">
        <dgm:presLayoutVars>
          <dgm:chMax val="0"/>
          <dgm:chPref val="0"/>
        </dgm:presLayoutVars>
      </dgm:prSet>
      <dgm:spPr/>
    </dgm:pt>
    <dgm:pt modelId="{71FAC9D0-66FA-4DF5-B899-A2FB330C1F9A}" type="pres">
      <dgm:prSet presAssocID="{59579441-DDF8-4198-84D3-AA99226880D5}" presName="txSpace" presStyleCnt="0"/>
      <dgm:spPr/>
    </dgm:pt>
    <dgm:pt modelId="{CC0E156D-86A4-4B06-B75B-AE658F2995B5}" type="pres">
      <dgm:prSet presAssocID="{59579441-DDF8-4198-84D3-AA99226880D5}" presName="desTx" presStyleLbl="revTx" presStyleIdx="3" presStyleCnt="6">
        <dgm:presLayoutVars/>
      </dgm:prSet>
      <dgm:spPr/>
    </dgm:pt>
    <dgm:pt modelId="{D2CB3203-79B3-4093-9E2E-4A83E4CD4AB5}" type="pres">
      <dgm:prSet presAssocID="{2B5ACB8C-9E59-4301-99AF-9ADF3C15F772}" presName="sibTrans" presStyleCnt="0"/>
      <dgm:spPr/>
    </dgm:pt>
    <dgm:pt modelId="{B0637A5C-2AD2-4651-9534-A50EF4E31D6D}" type="pres">
      <dgm:prSet presAssocID="{F7A6DD50-482E-42F1-B48B-8D3BE600DDA3}" presName="compNode" presStyleCnt="0"/>
      <dgm:spPr/>
    </dgm:pt>
    <dgm:pt modelId="{551A5520-D545-4E88-8F7B-97CB8A2FEBAE}" type="pres">
      <dgm:prSet presAssocID="{F7A6DD50-482E-42F1-B48B-8D3BE600DDA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rver"/>
        </a:ext>
      </dgm:extLst>
    </dgm:pt>
    <dgm:pt modelId="{001FC03B-5230-4733-B919-E4B9F72DF1D3}" type="pres">
      <dgm:prSet presAssocID="{F7A6DD50-482E-42F1-B48B-8D3BE600DDA3}" presName="iconSpace" presStyleCnt="0"/>
      <dgm:spPr/>
    </dgm:pt>
    <dgm:pt modelId="{BC1C7FC5-226F-4426-9B22-B0EF8EC1B2A0}" type="pres">
      <dgm:prSet presAssocID="{F7A6DD50-482E-42F1-B48B-8D3BE600DDA3}" presName="parTx" presStyleLbl="revTx" presStyleIdx="4" presStyleCnt="6">
        <dgm:presLayoutVars>
          <dgm:chMax val="0"/>
          <dgm:chPref val="0"/>
        </dgm:presLayoutVars>
      </dgm:prSet>
      <dgm:spPr/>
    </dgm:pt>
    <dgm:pt modelId="{615396EF-D5EC-468F-951F-3D95FB84BD4F}" type="pres">
      <dgm:prSet presAssocID="{F7A6DD50-482E-42F1-B48B-8D3BE600DDA3}" presName="txSpace" presStyleCnt="0"/>
      <dgm:spPr/>
    </dgm:pt>
    <dgm:pt modelId="{5B5CC48A-87D9-4042-9C4C-CDEF6A2E3623}" type="pres">
      <dgm:prSet presAssocID="{F7A6DD50-482E-42F1-B48B-8D3BE600DDA3}" presName="desTx" presStyleLbl="revTx" presStyleIdx="5" presStyleCnt="6">
        <dgm:presLayoutVars/>
      </dgm:prSet>
      <dgm:spPr/>
    </dgm:pt>
  </dgm:ptLst>
  <dgm:cxnLst>
    <dgm:cxn modelId="{9C564B00-6050-9B45-9113-73467083768F}" type="presOf" srcId="{59440B49-18AF-4A30-B956-5A3F309DBF20}" destId="{75ABBE6E-899D-47B7-9F2F-D6321E3D3EA1}" srcOrd="0" destOrd="0" presId="urn:microsoft.com/office/officeart/2018/2/layout/IconLabelDescriptionList"/>
    <dgm:cxn modelId="{02EA3B07-BF06-4802-BA4D-80353808B7D3}" srcId="{59579441-DDF8-4198-84D3-AA99226880D5}" destId="{0BD35817-F51C-4425-A622-59F0F42E5F2B}" srcOrd="0" destOrd="0" parTransId="{244BF575-53B1-4141-8B2A-62E1CCE8D256}" sibTransId="{BD29A423-A9B6-4FB5-803F-13603A0086D1}"/>
    <dgm:cxn modelId="{57FF4E16-365A-4E27-8F6D-AAD1CCB7B255}" srcId="{F7A6DD50-482E-42F1-B48B-8D3BE600DDA3}" destId="{469229C0-4AA8-4272-8044-B6170D8DB716}" srcOrd="1" destOrd="0" parTransId="{0F2D8626-7196-49DB-A357-2F9AEA9CDDC2}" sibTransId="{C4334FF4-5804-4C29-90E1-55E9161EE5EA}"/>
    <dgm:cxn modelId="{0E2B3B18-8AA7-444D-B3FC-5F9974BF4670}" srcId="{F7A6DD50-482E-42F1-B48B-8D3BE600DDA3}" destId="{950C53B2-82D7-459D-AF54-26BBE81F15C5}" srcOrd="0" destOrd="0" parTransId="{A9155FC8-FD2F-4245-85C8-1D5EEBBC033B}" sibTransId="{69619CFD-3644-42C8-B458-53A3E87A3880}"/>
    <dgm:cxn modelId="{CE01C818-8597-2C4A-B013-7F52E6129996}" type="presOf" srcId="{F7A6DD50-482E-42F1-B48B-8D3BE600DDA3}" destId="{BC1C7FC5-226F-4426-9B22-B0EF8EC1B2A0}" srcOrd="0" destOrd="0" presId="urn:microsoft.com/office/officeart/2018/2/layout/IconLabelDescriptionList"/>
    <dgm:cxn modelId="{5181A828-7128-41D5-8D6A-9F08C8102B75}" srcId="{59440B49-18AF-4A30-B956-5A3F309DBF20}" destId="{B936A703-71AE-4D02-A1A3-A02CB481268E}" srcOrd="0" destOrd="0" parTransId="{70267102-8CAE-4157-97C7-39BEA2AA9B1A}" sibTransId="{A724A139-0442-49F1-B4D5-0E3D9649E85C}"/>
    <dgm:cxn modelId="{1E7F6A5D-5546-3543-A543-9AE10D67CD19}" type="presOf" srcId="{469229C0-4AA8-4272-8044-B6170D8DB716}" destId="{5B5CC48A-87D9-4042-9C4C-CDEF6A2E3623}" srcOrd="0" destOrd="1" presId="urn:microsoft.com/office/officeart/2018/2/layout/IconLabelDescriptionList"/>
    <dgm:cxn modelId="{CE867663-2DC5-DC42-BF4C-9163849D8A75}" type="presOf" srcId="{59579441-DDF8-4198-84D3-AA99226880D5}" destId="{DC668E8F-CF13-43A8-AEF1-B4C1952F63BA}" srcOrd="0" destOrd="0" presId="urn:microsoft.com/office/officeart/2018/2/layout/IconLabelDescriptionList"/>
    <dgm:cxn modelId="{21C99C48-096C-4C6D-A169-E65BF8BD2A32}" srcId="{4F1A4F9E-D1EF-48EC-89E3-254684BE6A01}" destId="{59440B49-18AF-4A30-B956-5A3F309DBF20}" srcOrd="0" destOrd="0" parTransId="{44CC35C1-170E-4CA9-AF60-9DD4EA25F6EA}" sibTransId="{B9A2CCEF-E137-4C77-AC15-91EEB6F955E6}"/>
    <dgm:cxn modelId="{B708857F-40CC-9D46-AFC6-D46A8EE8364D}" type="presOf" srcId="{0BD35817-F51C-4425-A622-59F0F42E5F2B}" destId="{CC0E156D-86A4-4B06-B75B-AE658F2995B5}" srcOrd="0" destOrd="0" presId="urn:microsoft.com/office/officeart/2018/2/layout/IconLabelDescriptionList"/>
    <dgm:cxn modelId="{EE8EF389-6CA6-48FB-86CD-776D0367835A}" srcId="{4F1A4F9E-D1EF-48EC-89E3-254684BE6A01}" destId="{F7A6DD50-482E-42F1-B48B-8D3BE600DDA3}" srcOrd="2" destOrd="0" parTransId="{1B95D986-DE56-4940-BA0F-6BCF0153B3A3}" sibTransId="{CF96C7D0-2AD3-4F51-BFB8-02A56C01E7EF}"/>
    <dgm:cxn modelId="{B38276B1-8C35-564A-ABC1-EA0E645FA9BE}" type="presOf" srcId="{B936A703-71AE-4D02-A1A3-A02CB481268E}" destId="{F51C3EA2-6737-47EE-A371-17A4BF5CB3B3}" srcOrd="0" destOrd="0" presId="urn:microsoft.com/office/officeart/2018/2/layout/IconLabelDescriptionList"/>
    <dgm:cxn modelId="{5F7FAAB3-5263-4C87-BEDA-44FA0D220DA9}" srcId="{4F1A4F9E-D1EF-48EC-89E3-254684BE6A01}" destId="{59579441-DDF8-4198-84D3-AA99226880D5}" srcOrd="1" destOrd="0" parTransId="{96E232F9-ED93-475D-A212-3A38C5BA03B9}" sibTransId="{2B5ACB8C-9E59-4301-99AF-9ADF3C15F772}"/>
    <dgm:cxn modelId="{697EE1BE-B583-3548-9B99-75C1006018C8}" type="presOf" srcId="{950C53B2-82D7-459D-AF54-26BBE81F15C5}" destId="{5B5CC48A-87D9-4042-9C4C-CDEF6A2E3623}" srcOrd="0" destOrd="0" presId="urn:microsoft.com/office/officeart/2018/2/layout/IconLabelDescriptionList"/>
    <dgm:cxn modelId="{8023E0D4-ECBB-354F-BD86-56B0B12189DE}" type="presOf" srcId="{4F1A4F9E-D1EF-48EC-89E3-254684BE6A01}" destId="{8796EF28-526C-4D00-B0D4-2F5235BCFC1A}" srcOrd="0" destOrd="0" presId="urn:microsoft.com/office/officeart/2018/2/layout/IconLabelDescriptionList"/>
    <dgm:cxn modelId="{5AAF8525-BA74-0941-9904-9FD985994623}" type="presParOf" srcId="{8796EF28-526C-4D00-B0D4-2F5235BCFC1A}" destId="{67CEDFF7-F16A-4B92-8EB8-04D0C1FD4D66}" srcOrd="0" destOrd="0" presId="urn:microsoft.com/office/officeart/2018/2/layout/IconLabelDescriptionList"/>
    <dgm:cxn modelId="{B1FD8347-DC39-FD47-9CE3-508A450052E2}" type="presParOf" srcId="{67CEDFF7-F16A-4B92-8EB8-04D0C1FD4D66}" destId="{2A8F7D17-B5A3-4BD2-81BD-F52D4EDEB54B}" srcOrd="0" destOrd="0" presId="urn:microsoft.com/office/officeart/2018/2/layout/IconLabelDescriptionList"/>
    <dgm:cxn modelId="{E9DEFE0D-2AE9-5645-A900-1F68ED74F625}" type="presParOf" srcId="{67CEDFF7-F16A-4B92-8EB8-04D0C1FD4D66}" destId="{C21450DD-9192-4791-AEC7-C72905F9B377}" srcOrd="1" destOrd="0" presId="urn:microsoft.com/office/officeart/2018/2/layout/IconLabelDescriptionList"/>
    <dgm:cxn modelId="{ADEB13B8-7AF5-4E4A-8F3A-BA65FAC2BBAD}" type="presParOf" srcId="{67CEDFF7-F16A-4B92-8EB8-04D0C1FD4D66}" destId="{75ABBE6E-899D-47B7-9F2F-D6321E3D3EA1}" srcOrd="2" destOrd="0" presId="urn:microsoft.com/office/officeart/2018/2/layout/IconLabelDescriptionList"/>
    <dgm:cxn modelId="{6A236A23-E126-D64A-A79C-37568F2CC5C3}" type="presParOf" srcId="{67CEDFF7-F16A-4B92-8EB8-04D0C1FD4D66}" destId="{EA15CD54-034D-4433-91C4-100DE3CCD71B}" srcOrd="3" destOrd="0" presId="urn:microsoft.com/office/officeart/2018/2/layout/IconLabelDescriptionList"/>
    <dgm:cxn modelId="{EB0524E6-B292-C948-A08F-5FEBF329235C}" type="presParOf" srcId="{67CEDFF7-F16A-4B92-8EB8-04D0C1FD4D66}" destId="{F51C3EA2-6737-47EE-A371-17A4BF5CB3B3}" srcOrd="4" destOrd="0" presId="urn:microsoft.com/office/officeart/2018/2/layout/IconLabelDescriptionList"/>
    <dgm:cxn modelId="{B5BBDD66-1165-AD47-9100-6D4323CF8801}" type="presParOf" srcId="{8796EF28-526C-4D00-B0D4-2F5235BCFC1A}" destId="{21E3BA40-A509-49DC-9DCA-C11DDB1E3F51}" srcOrd="1" destOrd="0" presId="urn:microsoft.com/office/officeart/2018/2/layout/IconLabelDescriptionList"/>
    <dgm:cxn modelId="{43B26504-6E8B-D649-ACC8-991210DB8F0D}" type="presParOf" srcId="{8796EF28-526C-4D00-B0D4-2F5235BCFC1A}" destId="{5F868182-8251-4BE9-9058-33E13B8E04BE}" srcOrd="2" destOrd="0" presId="urn:microsoft.com/office/officeart/2018/2/layout/IconLabelDescriptionList"/>
    <dgm:cxn modelId="{02BF4A40-9F8B-704B-9AA8-63252AF55375}" type="presParOf" srcId="{5F868182-8251-4BE9-9058-33E13B8E04BE}" destId="{44401FFC-7961-418E-B10E-2A51F8A9884D}" srcOrd="0" destOrd="0" presId="urn:microsoft.com/office/officeart/2018/2/layout/IconLabelDescriptionList"/>
    <dgm:cxn modelId="{A1FB7A6B-4AE4-554E-B820-53F2117B6457}" type="presParOf" srcId="{5F868182-8251-4BE9-9058-33E13B8E04BE}" destId="{42DF8FAF-D55D-4540-989F-25373A8D1765}" srcOrd="1" destOrd="0" presId="urn:microsoft.com/office/officeart/2018/2/layout/IconLabelDescriptionList"/>
    <dgm:cxn modelId="{C588C8F2-236B-F944-A475-522355F6B71C}" type="presParOf" srcId="{5F868182-8251-4BE9-9058-33E13B8E04BE}" destId="{DC668E8F-CF13-43A8-AEF1-B4C1952F63BA}" srcOrd="2" destOrd="0" presId="urn:microsoft.com/office/officeart/2018/2/layout/IconLabelDescriptionList"/>
    <dgm:cxn modelId="{EDE4054F-73B9-DB4D-AFD3-5D4E8DF23E14}" type="presParOf" srcId="{5F868182-8251-4BE9-9058-33E13B8E04BE}" destId="{71FAC9D0-66FA-4DF5-B899-A2FB330C1F9A}" srcOrd="3" destOrd="0" presId="urn:microsoft.com/office/officeart/2018/2/layout/IconLabelDescriptionList"/>
    <dgm:cxn modelId="{51451103-8A3D-5446-92E9-1E89128279F3}" type="presParOf" srcId="{5F868182-8251-4BE9-9058-33E13B8E04BE}" destId="{CC0E156D-86A4-4B06-B75B-AE658F2995B5}" srcOrd="4" destOrd="0" presId="urn:microsoft.com/office/officeart/2018/2/layout/IconLabelDescriptionList"/>
    <dgm:cxn modelId="{F8F308C6-961F-1140-A47E-849E21981C30}" type="presParOf" srcId="{8796EF28-526C-4D00-B0D4-2F5235BCFC1A}" destId="{D2CB3203-79B3-4093-9E2E-4A83E4CD4AB5}" srcOrd="3" destOrd="0" presId="urn:microsoft.com/office/officeart/2018/2/layout/IconLabelDescriptionList"/>
    <dgm:cxn modelId="{3DD1B3F8-0D0B-AD4D-86F1-76C5D41FF955}" type="presParOf" srcId="{8796EF28-526C-4D00-B0D4-2F5235BCFC1A}" destId="{B0637A5C-2AD2-4651-9534-A50EF4E31D6D}" srcOrd="4" destOrd="0" presId="urn:microsoft.com/office/officeart/2018/2/layout/IconLabelDescriptionList"/>
    <dgm:cxn modelId="{EC1DD905-E608-444A-88E4-5CD90B546050}" type="presParOf" srcId="{B0637A5C-2AD2-4651-9534-A50EF4E31D6D}" destId="{551A5520-D545-4E88-8F7B-97CB8A2FEBAE}" srcOrd="0" destOrd="0" presId="urn:microsoft.com/office/officeart/2018/2/layout/IconLabelDescriptionList"/>
    <dgm:cxn modelId="{E2DCA8C1-6116-F044-AA95-ED745A11E679}" type="presParOf" srcId="{B0637A5C-2AD2-4651-9534-A50EF4E31D6D}" destId="{001FC03B-5230-4733-B919-E4B9F72DF1D3}" srcOrd="1" destOrd="0" presId="urn:microsoft.com/office/officeart/2018/2/layout/IconLabelDescriptionList"/>
    <dgm:cxn modelId="{C785117F-4A7F-5649-9798-1630700157F4}" type="presParOf" srcId="{B0637A5C-2AD2-4651-9534-A50EF4E31D6D}" destId="{BC1C7FC5-226F-4426-9B22-B0EF8EC1B2A0}" srcOrd="2" destOrd="0" presId="urn:microsoft.com/office/officeart/2018/2/layout/IconLabelDescriptionList"/>
    <dgm:cxn modelId="{EE909B6A-2B26-C142-B6B0-90AA643F5324}" type="presParOf" srcId="{B0637A5C-2AD2-4651-9534-A50EF4E31D6D}" destId="{615396EF-D5EC-468F-951F-3D95FB84BD4F}" srcOrd="3" destOrd="0" presId="urn:microsoft.com/office/officeart/2018/2/layout/IconLabelDescriptionList"/>
    <dgm:cxn modelId="{1E042C41-8160-0445-A8AE-36AFF16C2AD0}" type="presParOf" srcId="{B0637A5C-2AD2-4651-9534-A50EF4E31D6D}" destId="{5B5CC48A-87D9-4042-9C4C-CDEF6A2E3623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FA6FA4-FF32-41FF-ACFD-5C28C004AD55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BE74A2B8-E15D-4073-8C1C-33B2AC49AE4C}">
      <dgm:prSet/>
      <dgm:spPr/>
      <dgm:t>
        <a:bodyPr/>
        <a:lstStyle/>
        <a:p>
          <a:r>
            <a:rPr lang="en-US" dirty="0">
              <a:latin typeface="Courier New" panose="02070309020205020404" pitchFamily="49" charset="0"/>
              <a:cs typeface="Courier New" panose="02070309020205020404" pitchFamily="49" charset="0"/>
            </a:rPr>
            <a:t>"Viewed": </a:t>
          </a:r>
          <a:r>
            <a:rPr lang="en-US" dirty="0"/>
            <a:t>Looked at course material.</a:t>
          </a:r>
        </a:p>
      </dgm:t>
    </dgm:pt>
    <dgm:pt modelId="{990556CC-35AA-4222-AE1B-7D7D0C260535}" type="parTrans" cxnId="{E19EB279-2793-4A48-97C8-8744A0AFE77E}">
      <dgm:prSet/>
      <dgm:spPr/>
      <dgm:t>
        <a:bodyPr/>
        <a:lstStyle/>
        <a:p>
          <a:endParaRPr lang="en-US"/>
        </a:p>
      </dgm:t>
    </dgm:pt>
    <dgm:pt modelId="{8D09C8AF-F7D8-4270-B865-A12BDC3A0D08}" type="sibTrans" cxnId="{E19EB279-2793-4A48-97C8-8744A0AFE77E}">
      <dgm:prSet/>
      <dgm:spPr/>
      <dgm:t>
        <a:bodyPr/>
        <a:lstStyle/>
        <a:p>
          <a:endParaRPr lang="en-US"/>
        </a:p>
      </dgm:t>
    </dgm:pt>
    <dgm:pt modelId="{42911E3C-A876-441D-86CE-A05648664D77}">
      <dgm:prSet/>
      <dgm:spPr/>
      <dgm:t>
        <a:bodyPr/>
        <a:lstStyle/>
        <a:p>
          <a:r>
            <a:rPr lang="en-US" dirty="0">
              <a:latin typeface="Courier New" panose="02070309020205020404" pitchFamily="49" charset="0"/>
              <a:cs typeface="Courier New" panose="02070309020205020404" pitchFamily="49" charset="0"/>
            </a:rPr>
            <a:t>"Responded":</a:t>
          </a:r>
          <a:r>
            <a:rPr lang="en-US" dirty="0"/>
            <a:t> Answered a question.</a:t>
          </a:r>
        </a:p>
      </dgm:t>
    </dgm:pt>
    <dgm:pt modelId="{ACF99997-5350-49FC-B406-D99C3351D3FF}" type="parTrans" cxnId="{CCA432BB-9795-410B-A8E3-D265B445FF66}">
      <dgm:prSet/>
      <dgm:spPr/>
      <dgm:t>
        <a:bodyPr/>
        <a:lstStyle/>
        <a:p>
          <a:endParaRPr lang="en-US"/>
        </a:p>
      </dgm:t>
    </dgm:pt>
    <dgm:pt modelId="{C668EF73-D532-4AA4-99F7-67DFEEFBF2AC}" type="sibTrans" cxnId="{CCA432BB-9795-410B-A8E3-D265B445FF66}">
      <dgm:prSet/>
      <dgm:spPr/>
      <dgm:t>
        <a:bodyPr/>
        <a:lstStyle/>
        <a:p>
          <a:endParaRPr lang="en-US"/>
        </a:p>
      </dgm:t>
    </dgm:pt>
    <dgm:pt modelId="{9F5496DC-F5DF-4CF1-B402-12146324E4AD}">
      <dgm:prSet/>
      <dgm:spPr/>
      <dgm:t>
        <a:bodyPr/>
        <a:lstStyle/>
        <a:p>
          <a:r>
            <a:rPr lang="en-US" dirty="0">
              <a:latin typeface="Courier New" panose="02070309020205020404" pitchFamily="49" charset="0"/>
              <a:cs typeface="Courier New" panose="02070309020205020404" pitchFamily="49" charset="0"/>
            </a:rPr>
            <a:t>"Completed":</a:t>
          </a:r>
          <a:r>
            <a:rPr lang="en-US" dirty="0"/>
            <a:t> Finished a task.</a:t>
          </a:r>
        </a:p>
      </dgm:t>
    </dgm:pt>
    <dgm:pt modelId="{7BA644AC-CF9A-43D8-98FD-67E05F0C77B8}" type="parTrans" cxnId="{463794C6-B930-49BF-B162-486F45B6FA1B}">
      <dgm:prSet/>
      <dgm:spPr/>
      <dgm:t>
        <a:bodyPr/>
        <a:lstStyle/>
        <a:p>
          <a:endParaRPr lang="en-US"/>
        </a:p>
      </dgm:t>
    </dgm:pt>
    <dgm:pt modelId="{9A4EC9D6-BED4-43C1-BDD0-FE70F7C16BED}" type="sibTrans" cxnId="{463794C6-B930-49BF-B162-486F45B6FA1B}">
      <dgm:prSet/>
      <dgm:spPr/>
      <dgm:t>
        <a:bodyPr/>
        <a:lstStyle/>
        <a:p>
          <a:endParaRPr lang="en-US"/>
        </a:p>
      </dgm:t>
    </dgm:pt>
    <dgm:pt modelId="{DBD65BF8-DEE6-4B43-8E1C-44E7B33423ED}">
      <dgm:prSet/>
      <dgm:spPr/>
      <dgm:t>
        <a:bodyPr/>
        <a:lstStyle/>
        <a:p>
          <a:r>
            <a:rPr lang="en-US" dirty="0">
              <a:latin typeface="Courier New" panose="02070309020205020404" pitchFamily="49" charset="0"/>
              <a:cs typeface="Courier New" panose="02070309020205020404" pitchFamily="49" charset="0"/>
            </a:rPr>
            <a:t>"Scored":</a:t>
          </a:r>
          <a:r>
            <a:rPr lang="en-US" dirty="0"/>
            <a:t> Received a score.</a:t>
          </a:r>
        </a:p>
      </dgm:t>
    </dgm:pt>
    <dgm:pt modelId="{6EE89C2E-12B0-42C9-BD79-347E7254D0B2}" type="parTrans" cxnId="{3D460152-D251-4CA2-9A45-943F930FA49D}">
      <dgm:prSet/>
      <dgm:spPr/>
      <dgm:t>
        <a:bodyPr/>
        <a:lstStyle/>
        <a:p>
          <a:endParaRPr lang="en-US"/>
        </a:p>
      </dgm:t>
    </dgm:pt>
    <dgm:pt modelId="{100A5907-16B4-42BE-AB6A-CC55202D52CF}" type="sibTrans" cxnId="{3D460152-D251-4CA2-9A45-943F930FA49D}">
      <dgm:prSet/>
      <dgm:spPr/>
      <dgm:t>
        <a:bodyPr/>
        <a:lstStyle/>
        <a:p>
          <a:endParaRPr lang="en-US"/>
        </a:p>
      </dgm:t>
    </dgm:pt>
    <dgm:pt modelId="{7A88CA83-7338-AF49-8321-FEC0225863CD}" type="pres">
      <dgm:prSet presAssocID="{F7FA6FA4-FF32-41FF-ACFD-5C28C004AD55}" presName="vert0" presStyleCnt="0">
        <dgm:presLayoutVars>
          <dgm:dir/>
          <dgm:animOne val="branch"/>
          <dgm:animLvl val="lvl"/>
        </dgm:presLayoutVars>
      </dgm:prSet>
      <dgm:spPr/>
    </dgm:pt>
    <dgm:pt modelId="{369D8E0E-C74E-4046-93C8-BBA1B2CB872E}" type="pres">
      <dgm:prSet presAssocID="{BE74A2B8-E15D-4073-8C1C-33B2AC49AE4C}" presName="thickLine" presStyleLbl="alignNode1" presStyleIdx="0" presStyleCnt="4"/>
      <dgm:spPr/>
    </dgm:pt>
    <dgm:pt modelId="{B59B654B-2562-DA45-8079-18BBFF2F8056}" type="pres">
      <dgm:prSet presAssocID="{BE74A2B8-E15D-4073-8C1C-33B2AC49AE4C}" presName="horz1" presStyleCnt="0"/>
      <dgm:spPr/>
    </dgm:pt>
    <dgm:pt modelId="{F3E6BBA5-C3D9-6940-A1FB-788879BF12B2}" type="pres">
      <dgm:prSet presAssocID="{BE74A2B8-E15D-4073-8C1C-33B2AC49AE4C}" presName="tx1" presStyleLbl="revTx" presStyleIdx="0" presStyleCnt="4"/>
      <dgm:spPr/>
    </dgm:pt>
    <dgm:pt modelId="{AA09B372-841C-1A49-A88F-BD1E537666CE}" type="pres">
      <dgm:prSet presAssocID="{BE74A2B8-E15D-4073-8C1C-33B2AC49AE4C}" presName="vert1" presStyleCnt="0"/>
      <dgm:spPr/>
    </dgm:pt>
    <dgm:pt modelId="{D64717D1-19CE-184C-8517-C0F399B33956}" type="pres">
      <dgm:prSet presAssocID="{42911E3C-A876-441D-86CE-A05648664D77}" presName="thickLine" presStyleLbl="alignNode1" presStyleIdx="1" presStyleCnt="4"/>
      <dgm:spPr/>
    </dgm:pt>
    <dgm:pt modelId="{02A69531-3AF4-D04A-A32C-8709A9F08621}" type="pres">
      <dgm:prSet presAssocID="{42911E3C-A876-441D-86CE-A05648664D77}" presName="horz1" presStyleCnt="0"/>
      <dgm:spPr/>
    </dgm:pt>
    <dgm:pt modelId="{C72C79AB-E6AC-3A40-865B-1433BD560990}" type="pres">
      <dgm:prSet presAssocID="{42911E3C-A876-441D-86CE-A05648664D77}" presName="tx1" presStyleLbl="revTx" presStyleIdx="1" presStyleCnt="4"/>
      <dgm:spPr/>
    </dgm:pt>
    <dgm:pt modelId="{C7AFA41D-06C3-2E46-8A20-261F8D547A2D}" type="pres">
      <dgm:prSet presAssocID="{42911E3C-A876-441D-86CE-A05648664D77}" presName="vert1" presStyleCnt="0"/>
      <dgm:spPr/>
    </dgm:pt>
    <dgm:pt modelId="{A59FB783-ACA9-004C-BF99-1B0CE7975D16}" type="pres">
      <dgm:prSet presAssocID="{9F5496DC-F5DF-4CF1-B402-12146324E4AD}" presName="thickLine" presStyleLbl="alignNode1" presStyleIdx="2" presStyleCnt="4"/>
      <dgm:spPr/>
    </dgm:pt>
    <dgm:pt modelId="{4704355D-13F1-0241-BA68-9EF78A7B5C39}" type="pres">
      <dgm:prSet presAssocID="{9F5496DC-F5DF-4CF1-B402-12146324E4AD}" presName="horz1" presStyleCnt="0"/>
      <dgm:spPr/>
    </dgm:pt>
    <dgm:pt modelId="{08C3147A-E6B8-C64D-9777-6E3168E1126A}" type="pres">
      <dgm:prSet presAssocID="{9F5496DC-F5DF-4CF1-B402-12146324E4AD}" presName="tx1" presStyleLbl="revTx" presStyleIdx="2" presStyleCnt="4"/>
      <dgm:spPr/>
    </dgm:pt>
    <dgm:pt modelId="{424830F7-A08A-A145-B21D-BE9DFCC15168}" type="pres">
      <dgm:prSet presAssocID="{9F5496DC-F5DF-4CF1-B402-12146324E4AD}" presName="vert1" presStyleCnt="0"/>
      <dgm:spPr/>
    </dgm:pt>
    <dgm:pt modelId="{35B03FAB-FA17-124A-857A-FFC53D2798ED}" type="pres">
      <dgm:prSet presAssocID="{DBD65BF8-DEE6-4B43-8E1C-44E7B33423ED}" presName="thickLine" presStyleLbl="alignNode1" presStyleIdx="3" presStyleCnt="4"/>
      <dgm:spPr/>
    </dgm:pt>
    <dgm:pt modelId="{E7AA36C9-8B2F-3E4D-A05B-F00E78154F21}" type="pres">
      <dgm:prSet presAssocID="{DBD65BF8-DEE6-4B43-8E1C-44E7B33423ED}" presName="horz1" presStyleCnt="0"/>
      <dgm:spPr/>
    </dgm:pt>
    <dgm:pt modelId="{6ACB21B0-D7EE-F64B-94BA-09CEBC397709}" type="pres">
      <dgm:prSet presAssocID="{DBD65BF8-DEE6-4B43-8E1C-44E7B33423ED}" presName="tx1" presStyleLbl="revTx" presStyleIdx="3" presStyleCnt="4"/>
      <dgm:spPr/>
    </dgm:pt>
    <dgm:pt modelId="{D21ABF97-162C-1B48-A202-3795686651EC}" type="pres">
      <dgm:prSet presAssocID="{DBD65BF8-DEE6-4B43-8E1C-44E7B33423ED}" presName="vert1" presStyleCnt="0"/>
      <dgm:spPr/>
    </dgm:pt>
  </dgm:ptLst>
  <dgm:cxnLst>
    <dgm:cxn modelId="{3C143006-16E4-4A45-8329-9319D55479EA}" type="presOf" srcId="{42911E3C-A876-441D-86CE-A05648664D77}" destId="{C72C79AB-E6AC-3A40-865B-1433BD560990}" srcOrd="0" destOrd="0" presId="urn:microsoft.com/office/officeart/2008/layout/LinedList"/>
    <dgm:cxn modelId="{3D460152-D251-4CA2-9A45-943F930FA49D}" srcId="{F7FA6FA4-FF32-41FF-ACFD-5C28C004AD55}" destId="{DBD65BF8-DEE6-4B43-8E1C-44E7B33423ED}" srcOrd="3" destOrd="0" parTransId="{6EE89C2E-12B0-42C9-BD79-347E7254D0B2}" sibTransId="{100A5907-16B4-42BE-AB6A-CC55202D52CF}"/>
    <dgm:cxn modelId="{E19EB279-2793-4A48-97C8-8744A0AFE77E}" srcId="{F7FA6FA4-FF32-41FF-ACFD-5C28C004AD55}" destId="{BE74A2B8-E15D-4073-8C1C-33B2AC49AE4C}" srcOrd="0" destOrd="0" parTransId="{990556CC-35AA-4222-AE1B-7D7D0C260535}" sibTransId="{8D09C8AF-F7D8-4270-B865-A12BDC3A0D08}"/>
    <dgm:cxn modelId="{0C5CBE9F-4487-6848-8421-1EB5C3963BAE}" type="presOf" srcId="{9F5496DC-F5DF-4CF1-B402-12146324E4AD}" destId="{08C3147A-E6B8-C64D-9777-6E3168E1126A}" srcOrd="0" destOrd="0" presId="urn:microsoft.com/office/officeart/2008/layout/LinedList"/>
    <dgm:cxn modelId="{CCA432BB-9795-410B-A8E3-D265B445FF66}" srcId="{F7FA6FA4-FF32-41FF-ACFD-5C28C004AD55}" destId="{42911E3C-A876-441D-86CE-A05648664D77}" srcOrd="1" destOrd="0" parTransId="{ACF99997-5350-49FC-B406-D99C3351D3FF}" sibTransId="{C668EF73-D532-4AA4-99F7-67DFEEFBF2AC}"/>
    <dgm:cxn modelId="{26FF76BF-EA37-3941-9723-5DFDEDC22C12}" type="presOf" srcId="{DBD65BF8-DEE6-4B43-8E1C-44E7B33423ED}" destId="{6ACB21B0-D7EE-F64B-94BA-09CEBC397709}" srcOrd="0" destOrd="0" presId="urn:microsoft.com/office/officeart/2008/layout/LinedList"/>
    <dgm:cxn modelId="{463794C6-B930-49BF-B162-486F45B6FA1B}" srcId="{F7FA6FA4-FF32-41FF-ACFD-5C28C004AD55}" destId="{9F5496DC-F5DF-4CF1-B402-12146324E4AD}" srcOrd="2" destOrd="0" parTransId="{7BA644AC-CF9A-43D8-98FD-67E05F0C77B8}" sibTransId="{9A4EC9D6-BED4-43C1-BDD0-FE70F7C16BED}"/>
    <dgm:cxn modelId="{C0E68ED9-89D7-1A4F-8FE2-2DB45C73B068}" type="presOf" srcId="{F7FA6FA4-FF32-41FF-ACFD-5C28C004AD55}" destId="{7A88CA83-7338-AF49-8321-FEC0225863CD}" srcOrd="0" destOrd="0" presId="urn:microsoft.com/office/officeart/2008/layout/LinedList"/>
    <dgm:cxn modelId="{316280E2-2C02-0045-8F75-42EB16344DA8}" type="presOf" srcId="{BE74A2B8-E15D-4073-8C1C-33B2AC49AE4C}" destId="{F3E6BBA5-C3D9-6940-A1FB-788879BF12B2}" srcOrd="0" destOrd="0" presId="urn:microsoft.com/office/officeart/2008/layout/LinedList"/>
    <dgm:cxn modelId="{FB7ABD5E-BA54-DE4A-8666-1F237C2E0D1C}" type="presParOf" srcId="{7A88CA83-7338-AF49-8321-FEC0225863CD}" destId="{369D8E0E-C74E-4046-93C8-BBA1B2CB872E}" srcOrd="0" destOrd="0" presId="urn:microsoft.com/office/officeart/2008/layout/LinedList"/>
    <dgm:cxn modelId="{24E6AE7D-62DF-4E4E-A166-3059B31129BB}" type="presParOf" srcId="{7A88CA83-7338-AF49-8321-FEC0225863CD}" destId="{B59B654B-2562-DA45-8079-18BBFF2F8056}" srcOrd="1" destOrd="0" presId="urn:microsoft.com/office/officeart/2008/layout/LinedList"/>
    <dgm:cxn modelId="{3184BDBA-50C9-524C-A211-0AD137582DDA}" type="presParOf" srcId="{B59B654B-2562-DA45-8079-18BBFF2F8056}" destId="{F3E6BBA5-C3D9-6940-A1FB-788879BF12B2}" srcOrd="0" destOrd="0" presId="urn:microsoft.com/office/officeart/2008/layout/LinedList"/>
    <dgm:cxn modelId="{CF5FF4FF-ED02-1A43-9814-838FA420B613}" type="presParOf" srcId="{B59B654B-2562-DA45-8079-18BBFF2F8056}" destId="{AA09B372-841C-1A49-A88F-BD1E537666CE}" srcOrd="1" destOrd="0" presId="urn:microsoft.com/office/officeart/2008/layout/LinedList"/>
    <dgm:cxn modelId="{81CA22D0-5BF7-4C43-8D0E-460ED143BC4A}" type="presParOf" srcId="{7A88CA83-7338-AF49-8321-FEC0225863CD}" destId="{D64717D1-19CE-184C-8517-C0F399B33956}" srcOrd="2" destOrd="0" presId="urn:microsoft.com/office/officeart/2008/layout/LinedList"/>
    <dgm:cxn modelId="{0E8D859D-A11C-A742-BE50-A03761374B2E}" type="presParOf" srcId="{7A88CA83-7338-AF49-8321-FEC0225863CD}" destId="{02A69531-3AF4-D04A-A32C-8709A9F08621}" srcOrd="3" destOrd="0" presId="urn:microsoft.com/office/officeart/2008/layout/LinedList"/>
    <dgm:cxn modelId="{1F0852F8-5FCB-3C47-8DF6-79CE1EB9CCC1}" type="presParOf" srcId="{02A69531-3AF4-D04A-A32C-8709A9F08621}" destId="{C72C79AB-E6AC-3A40-865B-1433BD560990}" srcOrd="0" destOrd="0" presId="urn:microsoft.com/office/officeart/2008/layout/LinedList"/>
    <dgm:cxn modelId="{410D0483-9AED-D741-BE7B-6E9045695B2C}" type="presParOf" srcId="{02A69531-3AF4-D04A-A32C-8709A9F08621}" destId="{C7AFA41D-06C3-2E46-8A20-261F8D547A2D}" srcOrd="1" destOrd="0" presId="urn:microsoft.com/office/officeart/2008/layout/LinedList"/>
    <dgm:cxn modelId="{CCE15EF2-6660-894A-9F91-D782BB7F191B}" type="presParOf" srcId="{7A88CA83-7338-AF49-8321-FEC0225863CD}" destId="{A59FB783-ACA9-004C-BF99-1B0CE7975D16}" srcOrd="4" destOrd="0" presId="urn:microsoft.com/office/officeart/2008/layout/LinedList"/>
    <dgm:cxn modelId="{24E20733-74FD-644F-98AE-9FDA15655873}" type="presParOf" srcId="{7A88CA83-7338-AF49-8321-FEC0225863CD}" destId="{4704355D-13F1-0241-BA68-9EF78A7B5C39}" srcOrd="5" destOrd="0" presId="urn:microsoft.com/office/officeart/2008/layout/LinedList"/>
    <dgm:cxn modelId="{C8691D3E-5976-1241-8F06-BF34D759ECA9}" type="presParOf" srcId="{4704355D-13F1-0241-BA68-9EF78A7B5C39}" destId="{08C3147A-E6B8-C64D-9777-6E3168E1126A}" srcOrd="0" destOrd="0" presId="urn:microsoft.com/office/officeart/2008/layout/LinedList"/>
    <dgm:cxn modelId="{F6B01B43-D857-1545-9F97-3DDA865CBCA3}" type="presParOf" srcId="{4704355D-13F1-0241-BA68-9EF78A7B5C39}" destId="{424830F7-A08A-A145-B21D-BE9DFCC15168}" srcOrd="1" destOrd="0" presId="urn:microsoft.com/office/officeart/2008/layout/LinedList"/>
    <dgm:cxn modelId="{9258F698-3D21-6149-B011-6CB49FA67C29}" type="presParOf" srcId="{7A88CA83-7338-AF49-8321-FEC0225863CD}" destId="{35B03FAB-FA17-124A-857A-FFC53D2798ED}" srcOrd="6" destOrd="0" presId="urn:microsoft.com/office/officeart/2008/layout/LinedList"/>
    <dgm:cxn modelId="{8E91B707-F26A-2345-9557-9C65AF297EDE}" type="presParOf" srcId="{7A88CA83-7338-AF49-8321-FEC0225863CD}" destId="{E7AA36C9-8B2F-3E4D-A05B-F00E78154F21}" srcOrd="7" destOrd="0" presId="urn:microsoft.com/office/officeart/2008/layout/LinedList"/>
    <dgm:cxn modelId="{1A7A7052-16DC-BD44-B543-ECF7F63C3838}" type="presParOf" srcId="{E7AA36C9-8B2F-3E4D-A05B-F00E78154F21}" destId="{6ACB21B0-D7EE-F64B-94BA-09CEBC397709}" srcOrd="0" destOrd="0" presId="urn:microsoft.com/office/officeart/2008/layout/LinedList"/>
    <dgm:cxn modelId="{071F9618-5412-6542-98AC-FB3A168B82E1}" type="presParOf" srcId="{E7AA36C9-8B2F-3E4D-A05B-F00E78154F21}" destId="{D21ABF97-162C-1B48-A202-3795686651E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052ACB-B4A9-4223-B622-8DFFEB456361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658FE43-B6CC-4FAC-BE11-68AD322EBCBC}">
      <dgm:prSet custT="1"/>
      <dgm:spPr/>
      <dgm:t>
        <a:bodyPr/>
        <a:lstStyle/>
        <a:p>
          <a:r>
            <a:rPr lang="en-US" sz="3600" b="1" dirty="0"/>
            <a:t>Step 1:</a:t>
          </a:r>
          <a:br>
            <a:rPr lang="en-US" sz="3600" b="1" dirty="0"/>
          </a:br>
          <a:r>
            <a:rPr lang="en-US" sz="3600" b="1" dirty="0"/>
            <a:t> Detect Risk</a:t>
          </a:r>
        </a:p>
      </dgm:t>
    </dgm:pt>
    <dgm:pt modelId="{3A9143EF-5845-4FFC-B23A-5AD085A1E6D9}" type="parTrans" cxnId="{5A31784C-69B2-4B1A-AC4C-FDFAF196DF3B}">
      <dgm:prSet/>
      <dgm:spPr/>
      <dgm:t>
        <a:bodyPr/>
        <a:lstStyle/>
        <a:p>
          <a:endParaRPr lang="en-US"/>
        </a:p>
      </dgm:t>
    </dgm:pt>
    <dgm:pt modelId="{8317DBC3-0A08-47E8-A242-2F0985955604}" type="sibTrans" cxnId="{5A31784C-69B2-4B1A-AC4C-FDFAF196DF3B}">
      <dgm:prSet/>
      <dgm:spPr/>
      <dgm:t>
        <a:bodyPr/>
        <a:lstStyle/>
        <a:p>
          <a:endParaRPr lang="en-US"/>
        </a:p>
      </dgm:t>
    </dgm:pt>
    <dgm:pt modelId="{C4C2C56A-A81F-4ACC-B2C3-92AEF0E4CE12}">
      <dgm:prSet/>
      <dgm:spPr/>
      <dgm:t>
        <a:bodyPr/>
        <a:lstStyle/>
        <a:p>
          <a:r>
            <a:rPr lang="en-US" dirty="0"/>
            <a:t>Step 2:</a:t>
          </a:r>
          <a:br>
            <a:rPr lang="en-US" dirty="0"/>
          </a:br>
          <a:r>
            <a:rPr lang="en-US" dirty="0"/>
            <a:t>Intervene</a:t>
          </a:r>
        </a:p>
      </dgm:t>
    </dgm:pt>
    <dgm:pt modelId="{267E7DEC-C90F-4E77-AD38-B0FF44353373}" type="parTrans" cxnId="{DD120B5B-BF61-4E11-B468-D6B2FD319284}">
      <dgm:prSet/>
      <dgm:spPr/>
      <dgm:t>
        <a:bodyPr/>
        <a:lstStyle/>
        <a:p>
          <a:endParaRPr lang="en-US"/>
        </a:p>
      </dgm:t>
    </dgm:pt>
    <dgm:pt modelId="{80EB202A-665C-459B-A19E-7919B5C91B28}" type="sibTrans" cxnId="{DD120B5B-BF61-4E11-B468-D6B2FD319284}">
      <dgm:prSet/>
      <dgm:spPr/>
      <dgm:t>
        <a:bodyPr/>
        <a:lstStyle/>
        <a:p>
          <a:endParaRPr lang="en-US"/>
        </a:p>
      </dgm:t>
    </dgm:pt>
    <dgm:pt modelId="{7945598A-7BED-401A-AAD9-106323BDBB17}" type="pres">
      <dgm:prSet presAssocID="{0C052ACB-B4A9-4223-B622-8DFFEB456361}" presName="root" presStyleCnt="0">
        <dgm:presLayoutVars>
          <dgm:dir/>
          <dgm:resizeHandles val="exact"/>
        </dgm:presLayoutVars>
      </dgm:prSet>
      <dgm:spPr/>
    </dgm:pt>
    <dgm:pt modelId="{D7CEC656-F97E-40A9-901E-E8CF5E96C2E3}" type="pres">
      <dgm:prSet presAssocID="{7658FE43-B6CC-4FAC-BE11-68AD322EBCBC}" presName="compNode" presStyleCnt="0"/>
      <dgm:spPr/>
    </dgm:pt>
    <dgm:pt modelId="{C64A5C5D-1607-4707-9999-C4564B38E861}" type="pres">
      <dgm:prSet presAssocID="{7658FE43-B6CC-4FAC-BE11-68AD322EBCB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99EBDB65-CCD5-4E51-8E71-116C6718CA37}" type="pres">
      <dgm:prSet presAssocID="{7658FE43-B6CC-4FAC-BE11-68AD322EBCBC}" presName="spaceRect" presStyleCnt="0"/>
      <dgm:spPr/>
    </dgm:pt>
    <dgm:pt modelId="{2CBC8B86-B999-4FF9-814B-EE5303258FC4}" type="pres">
      <dgm:prSet presAssocID="{7658FE43-B6CC-4FAC-BE11-68AD322EBCBC}" presName="textRect" presStyleLbl="revTx" presStyleIdx="0" presStyleCnt="2">
        <dgm:presLayoutVars>
          <dgm:chMax val="1"/>
          <dgm:chPref val="1"/>
        </dgm:presLayoutVars>
      </dgm:prSet>
      <dgm:spPr/>
    </dgm:pt>
    <dgm:pt modelId="{8CD8C53D-4A26-4B47-BF98-1CEDB3E057FC}" type="pres">
      <dgm:prSet presAssocID="{8317DBC3-0A08-47E8-A242-2F0985955604}" presName="sibTrans" presStyleCnt="0"/>
      <dgm:spPr/>
    </dgm:pt>
    <dgm:pt modelId="{9FBBF695-57FD-46B5-B050-B5B7179A90CE}" type="pres">
      <dgm:prSet presAssocID="{C4C2C56A-A81F-4ACC-B2C3-92AEF0E4CE12}" presName="compNode" presStyleCnt="0"/>
      <dgm:spPr/>
    </dgm:pt>
    <dgm:pt modelId="{C9AC72BC-CEDC-4F39-B16B-EC23F9C13320}" type="pres">
      <dgm:prSet presAssocID="{C4C2C56A-A81F-4ACC-B2C3-92AEF0E4CE1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A114292B-7E36-4089-B94C-9C183AE35B7A}" type="pres">
      <dgm:prSet presAssocID="{C4C2C56A-A81F-4ACC-B2C3-92AEF0E4CE12}" presName="spaceRect" presStyleCnt="0"/>
      <dgm:spPr/>
    </dgm:pt>
    <dgm:pt modelId="{BDE2F456-F2A6-4EE0-A91C-21BF9E3B6BCE}" type="pres">
      <dgm:prSet presAssocID="{C4C2C56A-A81F-4ACC-B2C3-92AEF0E4CE12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DD120B5B-BF61-4E11-B468-D6B2FD319284}" srcId="{0C052ACB-B4A9-4223-B622-8DFFEB456361}" destId="{C4C2C56A-A81F-4ACC-B2C3-92AEF0E4CE12}" srcOrd="1" destOrd="0" parTransId="{267E7DEC-C90F-4E77-AD38-B0FF44353373}" sibTransId="{80EB202A-665C-459B-A19E-7919B5C91B28}"/>
    <dgm:cxn modelId="{5A31784C-69B2-4B1A-AC4C-FDFAF196DF3B}" srcId="{0C052ACB-B4A9-4223-B622-8DFFEB456361}" destId="{7658FE43-B6CC-4FAC-BE11-68AD322EBCBC}" srcOrd="0" destOrd="0" parTransId="{3A9143EF-5845-4FFC-B23A-5AD085A1E6D9}" sibTransId="{8317DBC3-0A08-47E8-A242-2F0985955604}"/>
    <dgm:cxn modelId="{D19C774F-5F80-41F9-9229-7D0CE5939140}" type="presOf" srcId="{0C052ACB-B4A9-4223-B622-8DFFEB456361}" destId="{7945598A-7BED-401A-AAD9-106323BDBB17}" srcOrd="0" destOrd="0" presId="urn:microsoft.com/office/officeart/2018/2/layout/IconLabelList"/>
    <dgm:cxn modelId="{5191BF8E-2F34-4F05-8B23-1212B2BCC1AB}" type="presOf" srcId="{C4C2C56A-A81F-4ACC-B2C3-92AEF0E4CE12}" destId="{BDE2F456-F2A6-4EE0-A91C-21BF9E3B6BCE}" srcOrd="0" destOrd="0" presId="urn:microsoft.com/office/officeart/2018/2/layout/IconLabelList"/>
    <dgm:cxn modelId="{69D7DBC8-18C6-48D8-A3B1-A12CB90C4C60}" type="presOf" srcId="{7658FE43-B6CC-4FAC-BE11-68AD322EBCBC}" destId="{2CBC8B86-B999-4FF9-814B-EE5303258FC4}" srcOrd="0" destOrd="0" presId="urn:microsoft.com/office/officeart/2018/2/layout/IconLabelList"/>
    <dgm:cxn modelId="{AE2CD5B3-B9A6-45C6-807D-3F486119C327}" type="presParOf" srcId="{7945598A-7BED-401A-AAD9-106323BDBB17}" destId="{D7CEC656-F97E-40A9-901E-E8CF5E96C2E3}" srcOrd="0" destOrd="0" presId="urn:microsoft.com/office/officeart/2018/2/layout/IconLabelList"/>
    <dgm:cxn modelId="{895A1ADE-0DBA-4108-AFC9-D7601142E72D}" type="presParOf" srcId="{D7CEC656-F97E-40A9-901E-E8CF5E96C2E3}" destId="{C64A5C5D-1607-4707-9999-C4564B38E861}" srcOrd="0" destOrd="0" presId="urn:microsoft.com/office/officeart/2018/2/layout/IconLabelList"/>
    <dgm:cxn modelId="{32B1B91A-A19A-492F-8AD9-EEC40500B2BF}" type="presParOf" srcId="{D7CEC656-F97E-40A9-901E-E8CF5E96C2E3}" destId="{99EBDB65-CCD5-4E51-8E71-116C6718CA37}" srcOrd="1" destOrd="0" presId="urn:microsoft.com/office/officeart/2018/2/layout/IconLabelList"/>
    <dgm:cxn modelId="{48DF00C1-5689-4AF7-9ABC-6CFCD1A0BA4F}" type="presParOf" srcId="{D7CEC656-F97E-40A9-901E-E8CF5E96C2E3}" destId="{2CBC8B86-B999-4FF9-814B-EE5303258FC4}" srcOrd="2" destOrd="0" presId="urn:microsoft.com/office/officeart/2018/2/layout/IconLabelList"/>
    <dgm:cxn modelId="{E26F2A17-8371-4CBE-BDBB-571F345372E4}" type="presParOf" srcId="{7945598A-7BED-401A-AAD9-106323BDBB17}" destId="{8CD8C53D-4A26-4B47-BF98-1CEDB3E057FC}" srcOrd="1" destOrd="0" presId="urn:microsoft.com/office/officeart/2018/2/layout/IconLabelList"/>
    <dgm:cxn modelId="{6B1248CF-4F9A-46B4-A0C6-008884B04AE7}" type="presParOf" srcId="{7945598A-7BED-401A-AAD9-106323BDBB17}" destId="{9FBBF695-57FD-46B5-B050-B5B7179A90CE}" srcOrd="2" destOrd="0" presId="urn:microsoft.com/office/officeart/2018/2/layout/IconLabelList"/>
    <dgm:cxn modelId="{A32AD543-B48D-4854-BC31-4391F201F55C}" type="presParOf" srcId="{9FBBF695-57FD-46B5-B050-B5B7179A90CE}" destId="{C9AC72BC-CEDC-4F39-B16B-EC23F9C13320}" srcOrd="0" destOrd="0" presId="urn:microsoft.com/office/officeart/2018/2/layout/IconLabelList"/>
    <dgm:cxn modelId="{FAABBB11-9460-469F-835A-331AE0350323}" type="presParOf" srcId="{9FBBF695-57FD-46B5-B050-B5B7179A90CE}" destId="{A114292B-7E36-4089-B94C-9C183AE35B7A}" srcOrd="1" destOrd="0" presId="urn:microsoft.com/office/officeart/2018/2/layout/IconLabelList"/>
    <dgm:cxn modelId="{BA0D0858-9BCE-4363-AC58-CF4F5F7D3426}" type="presParOf" srcId="{9FBBF695-57FD-46B5-B050-B5B7179A90CE}" destId="{BDE2F456-F2A6-4EE0-A91C-21BF9E3B6BC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052ACB-B4A9-4223-B622-8DFFEB456361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658FE43-B6CC-4FAC-BE11-68AD322EBCBC}">
      <dgm:prSet custT="1"/>
      <dgm:spPr/>
      <dgm:t>
        <a:bodyPr/>
        <a:lstStyle/>
        <a:p>
          <a:r>
            <a:rPr lang="en-US" sz="3600" b="0" dirty="0"/>
            <a:t>Step 1:</a:t>
          </a:r>
          <a:br>
            <a:rPr lang="en-US" sz="3600" b="0" dirty="0"/>
          </a:br>
          <a:r>
            <a:rPr lang="en-US" sz="3600" b="0" dirty="0"/>
            <a:t> Detect Risk</a:t>
          </a:r>
        </a:p>
      </dgm:t>
    </dgm:pt>
    <dgm:pt modelId="{3A9143EF-5845-4FFC-B23A-5AD085A1E6D9}" type="parTrans" cxnId="{5A31784C-69B2-4B1A-AC4C-FDFAF196DF3B}">
      <dgm:prSet/>
      <dgm:spPr/>
      <dgm:t>
        <a:bodyPr/>
        <a:lstStyle/>
        <a:p>
          <a:endParaRPr lang="en-US"/>
        </a:p>
      </dgm:t>
    </dgm:pt>
    <dgm:pt modelId="{8317DBC3-0A08-47E8-A242-2F0985955604}" type="sibTrans" cxnId="{5A31784C-69B2-4B1A-AC4C-FDFAF196DF3B}">
      <dgm:prSet/>
      <dgm:spPr/>
      <dgm:t>
        <a:bodyPr/>
        <a:lstStyle/>
        <a:p>
          <a:endParaRPr lang="en-US"/>
        </a:p>
      </dgm:t>
    </dgm:pt>
    <dgm:pt modelId="{C4C2C56A-A81F-4ACC-B2C3-92AEF0E4CE12}">
      <dgm:prSet/>
      <dgm:spPr/>
      <dgm:t>
        <a:bodyPr/>
        <a:lstStyle/>
        <a:p>
          <a:r>
            <a:rPr lang="en-US" b="1" dirty="0"/>
            <a:t>Step 2:</a:t>
          </a:r>
          <a:br>
            <a:rPr lang="en-US" b="1" dirty="0"/>
          </a:br>
          <a:r>
            <a:rPr lang="en-US" b="1" dirty="0"/>
            <a:t>Intervene</a:t>
          </a:r>
        </a:p>
      </dgm:t>
    </dgm:pt>
    <dgm:pt modelId="{267E7DEC-C90F-4E77-AD38-B0FF44353373}" type="parTrans" cxnId="{DD120B5B-BF61-4E11-B468-D6B2FD319284}">
      <dgm:prSet/>
      <dgm:spPr/>
      <dgm:t>
        <a:bodyPr/>
        <a:lstStyle/>
        <a:p>
          <a:endParaRPr lang="en-US"/>
        </a:p>
      </dgm:t>
    </dgm:pt>
    <dgm:pt modelId="{80EB202A-665C-459B-A19E-7919B5C91B28}" type="sibTrans" cxnId="{DD120B5B-BF61-4E11-B468-D6B2FD319284}">
      <dgm:prSet/>
      <dgm:spPr/>
      <dgm:t>
        <a:bodyPr/>
        <a:lstStyle/>
        <a:p>
          <a:endParaRPr lang="en-US"/>
        </a:p>
      </dgm:t>
    </dgm:pt>
    <dgm:pt modelId="{7945598A-7BED-401A-AAD9-106323BDBB17}" type="pres">
      <dgm:prSet presAssocID="{0C052ACB-B4A9-4223-B622-8DFFEB456361}" presName="root" presStyleCnt="0">
        <dgm:presLayoutVars>
          <dgm:dir/>
          <dgm:resizeHandles val="exact"/>
        </dgm:presLayoutVars>
      </dgm:prSet>
      <dgm:spPr/>
    </dgm:pt>
    <dgm:pt modelId="{D7CEC656-F97E-40A9-901E-E8CF5E96C2E3}" type="pres">
      <dgm:prSet presAssocID="{7658FE43-B6CC-4FAC-BE11-68AD322EBCBC}" presName="compNode" presStyleCnt="0"/>
      <dgm:spPr/>
    </dgm:pt>
    <dgm:pt modelId="{C64A5C5D-1607-4707-9999-C4564B38E861}" type="pres">
      <dgm:prSet presAssocID="{7658FE43-B6CC-4FAC-BE11-68AD322EBCB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99EBDB65-CCD5-4E51-8E71-116C6718CA37}" type="pres">
      <dgm:prSet presAssocID="{7658FE43-B6CC-4FAC-BE11-68AD322EBCBC}" presName="spaceRect" presStyleCnt="0"/>
      <dgm:spPr/>
    </dgm:pt>
    <dgm:pt modelId="{2CBC8B86-B999-4FF9-814B-EE5303258FC4}" type="pres">
      <dgm:prSet presAssocID="{7658FE43-B6CC-4FAC-BE11-68AD322EBCBC}" presName="textRect" presStyleLbl="revTx" presStyleIdx="0" presStyleCnt="2">
        <dgm:presLayoutVars>
          <dgm:chMax val="1"/>
          <dgm:chPref val="1"/>
        </dgm:presLayoutVars>
      </dgm:prSet>
      <dgm:spPr/>
    </dgm:pt>
    <dgm:pt modelId="{8CD8C53D-4A26-4B47-BF98-1CEDB3E057FC}" type="pres">
      <dgm:prSet presAssocID="{8317DBC3-0A08-47E8-A242-2F0985955604}" presName="sibTrans" presStyleCnt="0"/>
      <dgm:spPr/>
    </dgm:pt>
    <dgm:pt modelId="{9FBBF695-57FD-46B5-B050-B5B7179A90CE}" type="pres">
      <dgm:prSet presAssocID="{C4C2C56A-A81F-4ACC-B2C3-92AEF0E4CE12}" presName="compNode" presStyleCnt="0"/>
      <dgm:spPr/>
    </dgm:pt>
    <dgm:pt modelId="{C9AC72BC-CEDC-4F39-B16B-EC23F9C13320}" type="pres">
      <dgm:prSet presAssocID="{C4C2C56A-A81F-4ACC-B2C3-92AEF0E4CE1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A114292B-7E36-4089-B94C-9C183AE35B7A}" type="pres">
      <dgm:prSet presAssocID="{C4C2C56A-A81F-4ACC-B2C3-92AEF0E4CE12}" presName="spaceRect" presStyleCnt="0"/>
      <dgm:spPr/>
    </dgm:pt>
    <dgm:pt modelId="{BDE2F456-F2A6-4EE0-A91C-21BF9E3B6BCE}" type="pres">
      <dgm:prSet presAssocID="{C4C2C56A-A81F-4ACC-B2C3-92AEF0E4CE12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DD120B5B-BF61-4E11-B468-D6B2FD319284}" srcId="{0C052ACB-B4A9-4223-B622-8DFFEB456361}" destId="{C4C2C56A-A81F-4ACC-B2C3-92AEF0E4CE12}" srcOrd="1" destOrd="0" parTransId="{267E7DEC-C90F-4E77-AD38-B0FF44353373}" sibTransId="{80EB202A-665C-459B-A19E-7919B5C91B28}"/>
    <dgm:cxn modelId="{5A31784C-69B2-4B1A-AC4C-FDFAF196DF3B}" srcId="{0C052ACB-B4A9-4223-B622-8DFFEB456361}" destId="{7658FE43-B6CC-4FAC-BE11-68AD322EBCBC}" srcOrd="0" destOrd="0" parTransId="{3A9143EF-5845-4FFC-B23A-5AD085A1E6D9}" sibTransId="{8317DBC3-0A08-47E8-A242-2F0985955604}"/>
    <dgm:cxn modelId="{D19C774F-5F80-41F9-9229-7D0CE5939140}" type="presOf" srcId="{0C052ACB-B4A9-4223-B622-8DFFEB456361}" destId="{7945598A-7BED-401A-AAD9-106323BDBB17}" srcOrd="0" destOrd="0" presId="urn:microsoft.com/office/officeart/2018/2/layout/IconLabelList"/>
    <dgm:cxn modelId="{5191BF8E-2F34-4F05-8B23-1212B2BCC1AB}" type="presOf" srcId="{C4C2C56A-A81F-4ACC-B2C3-92AEF0E4CE12}" destId="{BDE2F456-F2A6-4EE0-A91C-21BF9E3B6BCE}" srcOrd="0" destOrd="0" presId="urn:microsoft.com/office/officeart/2018/2/layout/IconLabelList"/>
    <dgm:cxn modelId="{69D7DBC8-18C6-48D8-A3B1-A12CB90C4C60}" type="presOf" srcId="{7658FE43-B6CC-4FAC-BE11-68AD322EBCBC}" destId="{2CBC8B86-B999-4FF9-814B-EE5303258FC4}" srcOrd="0" destOrd="0" presId="urn:microsoft.com/office/officeart/2018/2/layout/IconLabelList"/>
    <dgm:cxn modelId="{AE2CD5B3-B9A6-45C6-807D-3F486119C327}" type="presParOf" srcId="{7945598A-7BED-401A-AAD9-106323BDBB17}" destId="{D7CEC656-F97E-40A9-901E-E8CF5E96C2E3}" srcOrd="0" destOrd="0" presId="urn:microsoft.com/office/officeart/2018/2/layout/IconLabelList"/>
    <dgm:cxn modelId="{895A1ADE-0DBA-4108-AFC9-D7601142E72D}" type="presParOf" srcId="{D7CEC656-F97E-40A9-901E-E8CF5E96C2E3}" destId="{C64A5C5D-1607-4707-9999-C4564B38E861}" srcOrd="0" destOrd="0" presId="urn:microsoft.com/office/officeart/2018/2/layout/IconLabelList"/>
    <dgm:cxn modelId="{32B1B91A-A19A-492F-8AD9-EEC40500B2BF}" type="presParOf" srcId="{D7CEC656-F97E-40A9-901E-E8CF5E96C2E3}" destId="{99EBDB65-CCD5-4E51-8E71-116C6718CA37}" srcOrd="1" destOrd="0" presId="urn:microsoft.com/office/officeart/2018/2/layout/IconLabelList"/>
    <dgm:cxn modelId="{48DF00C1-5689-4AF7-9ABC-6CFCD1A0BA4F}" type="presParOf" srcId="{D7CEC656-F97E-40A9-901E-E8CF5E96C2E3}" destId="{2CBC8B86-B999-4FF9-814B-EE5303258FC4}" srcOrd="2" destOrd="0" presId="urn:microsoft.com/office/officeart/2018/2/layout/IconLabelList"/>
    <dgm:cxn modelId="{E26F2A17-8371-4CBE-BDBB-571F345372E4}" type="presParOf" srcId="{7945598A-7BED-401A-AAD9-106323BDBB17}" destId="{8CD8C53D-4A26-4B47-BF98-1CEDB3E057FC}" srcOrd="1" destOrd="0" presId="urn:microsoft.com/office/officeart/2018/2/layout/IconLabelList"/>
    <dgm:cxn modelId="{6B1248CF-4F9A-46B4-A0C6-008884B04AE7}" type="presParOf" srcId="{7945598A-7BED-401A-AAD9-106323BDBB17}" destId="{9FBBF695-57FD-46B5-B050-B5B7179A90CE}" srcOrd="2" destOrd="0" presId="urn:microsoft.com/office/officeart/2018/2/layout/IconLabelList"/>
    <dgm:cxn modelId="{A32AD543-B48D-4854-BC31-4391F201F55C}" type="presParOf" srcId="{9FBBF695-57FD-46B5-B050-B5B7179A90CE}" destId="{C9AC72BC-CEDC-4F39-B16B-EC23F9C13320}" srcOrd="0" destOrd="0" presId="urn:microsoft.com/office/officeart/2018/2/layout/IconLabelList"/>
    <dgm:cxn modelId="{FAABBB11-9460-469F-835A-331AE0350323}" type="presParOf" srcId="{9FBBF695-57FD-46B5-B050-B5B7179A90CE}" destId="{A114292B-7E36-4089-B94C-9C183AE35B7A}" srcOrd="1" destOrd="0" presId="urn:microsoft.com/office/officeart/2018/2/layout/IconLabelList"/>
    <dgm:cxn modelId="{BA0D0858-9BCE-4363-AC58-CF4F5F7D3426}" type="presParOf" srcId="{9FBBF695-57FD-46B5-B050-B5B7179A90CE}" destId="{BDE2F456-F2A6-4EE0-A91C-21BF9E3B6BC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8F7D17-B5A3-4BD2-81BD-F52D4EDEB54B}">
      <dsp:nvSpPr>
        <dsp:cNvPr id="0" name=""/>
        <dsp:cNvSpPr/>
      </dsp:nvSpPr>
      <dsp:spPr>
        <a:xfrm>
          <a:off x="5940" y="178822"/>
          <a:ext cx="1174195" cy="10914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ABBE6E-899D-47B7-9F2F-D6321E3D3EA1}">
      <dsp:nvSpPr>
        <dsp:cNvPr id="0" name=""/>
        <dsp:cNvSpPr/>
      </dsp:nvSpPr>
      <dsp:spPr>
        <a:xfrm>
          <a:off x="5940" y="1473131"/>
          <a:ext cx="3354845" cy="467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000" b="1" kern="1200" dirty="0"/>
            <a:t>Data Source</a:t>
          </a:r>
          <a:r>
            <a:rPr lang="en-US" sz="3000" kern="1200" dirty="0"/>
            <a:t>: </a:t>
          </a:r>
        </a:p>
      </dsp:txBody>
      <dsp:txXfrm>
        <a:off x="5940" y="1473131"/>
        <a:ext cx="3354845" cy="467765"/>
      </dsp:txXfrm>
    </dsp:sp>
    <dsp:sp modelId="{F51C3EA2-6737-47EE-A371-17A4BF5CB3B3}">
      <dsp:nvSpPr>
        <dsp:cNvPr id="0" name=""/>
        <dsp:cNvSpPr/>
      </dsp:nvSpPr>
      <dsp:spPr>
        <a:xfrm>
          <a:off x="5940" y="2035247"/>
          <a:ext cx="3354845" cy="2861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Over 18 million </a:t>
          </a:r>
          <a:r>
            <a:rPr lang="en-US" sz="2400" kern="1200" dirty="0" err="1"/>
            <a:t>xAPI</a:t>
          </a:r>
          <a:r>
            <a:rPr lang="en-US" sz="2400" kern="1200" dirty="0"/>
            <a:t> statements from DCSA spanning 3 years.</a:t>
          </a:r>
        </a:p>
      </dsp:txBody>
      <dsp:txXfrm>
        <a:off x="5940" y="2035247"/>
        <a:ext cx="3354845" cy="2861166"/>
      </dsp:txXfrm>
    </dsp:sp>
    <dsp:sp modelId="{44401FFC-7961-418E-B10E-2A51F8A9884D}">
      <dsp:nvSpPr>
        <dsp:cNvPr id="0" name=""/>
        <dsp:cNvSpPr/>
      </dsp:nvSpPr>
      <dsp:spPr>
        <a:xfrm>
          <a:off x="3947883" y="178822"/>
          <a:ext cx="1174195" cy="10914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668E8F-CF13-43A8-AEF1-B4C1952F63BA}">
      <dsp:nvSpPr>
        <dsp:cNvPr id="0" name=""/>
        <dsp:cNvSpPr/>
      </dsp:nvSpPr>
      <dsp:spPr>
        <a:xfrm>
          <a:off x="3947883" y="1473131"/>
          <a:ext cx="3354845" cy="467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000" b="1" kern="1200"/>
            <a:t>Data Points</a:t>
          </a:r>
          <a:r>
            <a:rPr lang="en-US" sz="3000" kern="1200"/>
            <a:t>: </a:t>
          </a:r>
        </a:p>
      </dsp:txBody>
      <dsp:txXfrm>
        <a:off x="3947883" y="1473131"/>
        <a:ext cx="3354845" cy="467765"/>
      </dsp:txXfrm>
    </dsp:sp>
    <dsp:sp modelId="{CC0E156D-86A4-4B06-B75B-AE658F2995B5}">
      <dsp:nvSpPr>
        <dsp:cNvPr id="0" name=""/>
        <dsp:cNvSpPr/>
      </dsp:nvSpPr>
      <dsp:spPr>
        <a:xfrm>
          <a:off x="3947883" y="2035247"/>
          <a:ext cx="3354845" cy="2861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Captures student interactions with Learning Management Systems (LMS), assessments, and online courses.</a:t>
          </a:r>
        </a:p>
      </dsp:txBody>
      <dsp:txXfrm>
        <a:off x="3947883" y="2035247"/>
        <a:ext cx="3354845" cy="2861166"/>
      </dsp:txXfrm>
    </dsp:sp>
    <dsp:sp modelId="{551A5520-D545-4E88-8F7B-97CB8A2FEBAE}">
      <dsp:nvSpPr>
        <dsp:cNvPr id="0" name=""/>
        <dsp:cNvSpPr/>
      </dsp:nvSpPr>
      <dsp:spPr>
        <a:xfrm>
          <a:off x="7889827" y="178822"/>
          <a:ext cx="1174195" cy="10914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C7FC5-226F-4426-9B22-B0EF8EC1B2A0}">
      <dsp:nvSpPr>
        <dsp:cNvPr id="0" name=""/>
        <dsp:cNvSpPr/>
      </dsp:nvSpPr>
      <dsp:spPr>
        <a:xfrm>
          <a:off x="7889827" y="1473131"/>
          <a:ext cx="3354845" cy="467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000" b="1" kern="1200"/>
            <a:t>Key Terms</a:t>
          </a:r>
          <a:endParaRPr lang="en-US" sz="3000" kern="1200"/>
        </a:p>
      </dsp:txBody>
      <dsp:txXfrm>
        <a:off x="7889827" y="1473131"/>
        <a:ext cx="3354845" cy="467765"/>
      </dsp:txXfrm>
    </dsp:sp>
    <dsp:sp modelId="{5B5CC48A-87D9-4042-9C4C-CDEF6A2E3623}">
      <dsp:nvSpPr>
        <dsp:cNvPr id="0" name=""/>
        <dsp:cNvSpPr/>
      </dsp:nvSpPr>
      <dsp:spPr>
        <a:xfrm>
          <a:off x="7889827" y="2035247"/>
          <a:ext cx="3354845" cy="2861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xAPI</a:t>
          </a:r>
          <a:r>
            <a:rPr lang="en-US" sz="2400" kern="1200" dirty="0"/>
            <a:t> (Experience API): A data format that captures learning activities.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LSTM (Long Short-Term Memory): A type of neural network used for analyzing sequences of data.</a:t>
          </a:r>
        </a:p>
      </dsp:txBody>
      <dsp:txXfrm>
        <a:off x="7889827" y="2035247"/>
        <a:ext cx="3354845" cy="28611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9D8E0E-C74E-4046-93C8-BBA1B2CB872E}">
      <dsp:nvSpPr>
        <dsp:cNvPr id="0" name=""/>
        <dsp:cNvSpPr/>
      </dsp:nvSpPr>
      <dsp:spPr>
        <a:xfrm>
          <a:off x="0" y="0"/>
          <a:ext cx="1125061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6BBA5-C3D9-6940-A1FB-788879BF12B2}">
      <dsp:nvSpPr>
        <dsp:cNvPr id="0" name=""/>
        <dsp:cNvSpPr/>
      </dsp:nvSpPr>
      <dsp:spPr>
        <a:xfrm>
          <a:off x="0" y="0"/>
          <a:ext cx="11250613" cy="1268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latin typeface="Courier New" panose="02070309020205020404" pitchFamily="49" charset="0"/>
              <a:cs typeface="Courier New" panose="02070309020205020404" pitchFamily="49" charset="0"/>
            </a:rPr>
            <a:t>"Viewed": </a:t>
          </a:r>
          <a:r>
            <a:rPr lang="en-US" sz="4800" kern="1200" dirty="0"/>
            <a:t>Looked at course material.</a:t>
          </a:r>
        </a:p>
      </dsp:txBody>
      <dsp:txXfrm>
        <a:off x="0" y="0"/>
        <a:ext cx="11250613" cy="1268809"/>
      </dsp:txXfrm>
    </dsp:sp>
    <dsp:sp modelId="{D64717D1-19CE-184C-8517-C0F399B33956}">
      <dsp:nvSpPr>
        <dsp:cNvPr id="0" name=""/>
        <dsp:cNvSpPr/>
      </dsp:nvSpPr>
      <dsp:spPr>
        <a:xfrm>
          <a:off x="0" y="1268809"/>
          <a:ext cx="1125061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2C79AB-E6AC-3A40-865B-1433BD560990}">
      <dsp:nvSpPr>
        <dsp:cNvPr id="0" name=""/>
        <dsp:cNvSpPr/>
      </dsp:nvSpPr>
      <dsp:spPr>
        <a:xfrm>
          <a:off x="0" y="1268809"/>
          <a:ext cx="11250613" cy="1268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latin typeface="Courier New" panose="02070309020205020404" pitchFamily="49" charset="0"/>
              <a:cs typeface="Courier New" panose="02070309020205020404" pitchFamily="49" charset="0"/>
            </a:rPr>
            <a:t>"Responded":</a:t>
          </a:r>
          <a:r>
            <a:rPr lang="en-US" sz="4800" kern="1200" dirty="0"/>
            <a:t> Answered a question.</a:t>
          </a:r>
        </a:p>
      </dsp:txBody>
      <dsp:txXfrm>
        <a:off x="0" y="1268809"/>
        <a:ext cx="11250613" cy="1268809"/>
      </dsp:txXfrm>
    </dsp:sp>
    <dsp:sp modelId="{A59FB783-ACA9-004C-BF99-1B0CE7975D16}">
      <dsp:nvSpPr>
        <dsp:cNvPr id="0" name=""/>
        <dsp:cNvSpPr/>
      </dsp:nvSpPr>
      <dsp:spPr>
        <a:xfrm>
          <a:off x="0" y="2537618"/>
          <a:ext cx="1125061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C3147A-E6B8-C64D-9777-6E3168E1126A}">
      <dsp:nvSpPr>
        <dsp:cNvPr id="0" name=""/>
        <dsp:cNvSpPr/>
      </dsp:nvSpPr>
      <dsp:spPr>
        <a:xfrm>
          <a:off x="0" y="2537618"/>
          <a:ext cx="11250613" cy="1268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latin typeface="Courier New" panose="02070309020205020404" pitchFamily="49" charset="0"/>
              <a:cs typeface="Courier New" panose="02070309020205020404" pitchFamily="49" charset="0"/>
            </a:rPr>
            <a:t>"Completed":</a:t>
          </a:r>
          <a:r>
            <a:rPr lang="en-US" sz="4800" kern="1200" dirty="0"/>
            <a:t> Finished a task.</a:t>
          </a:r>
        </a:p>
      </dsp:txBody>
      <dsp:txXfrm>
        <a:off x="0" y="2537618"/>
        <a:ext cx="11250613" cy="1268809"/>
      </dsp:txXfrm>
    </dsp:sp>
    <dsp:sp modelId="{35B03FAB-FA17-124A-857A-FFC53D2798ED}">
      <dsp:nvSpPr>
        <dsp:cNvPr id="0" name=""/>
        <dsp:cNvSpPr/>
      </dsp:nvSpPr>
      <dsp:spPr>
        <a:xfrm>
          <a:off x="0" y="3806427"/>
          <a:ext cx="1125061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CB21B0-D7EE-F64B-94BA-09CEBC397709}">
      <dsp:nvSpPr>
        <dsp:cNvPr id="0" name=""/>
        <dsp:cNvSpPr/>
      </dsp:nvSpPr>
      <dsp:spPr>
        <a:xfrm>
          <a:off x="0" y="3806427"/>
          <a:ext cx="11250613" cy="1268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latin typeface="Courier New" panose="02070309020205020404" pitchFamily="49" charset="0"/>
              <a:cs typeface="Courier New" panose="02070309020205020404" pitchFamily="49" charset="0"/>
            </a:rPr>
            <a:t>"Scored":</a:t>
          </a:r>
          <a:r>
            <a:rPr lang="en-US" sz="4800" kern="1200" dirty="0"/>
            <a:t> Received a score.</a:t>
          </a:r>
        </a:p>
      </dsp:txBody>
      <dsp:txXfrm>
        <a:off x="0" y="3806427"/>
        <a:ext cx="11250613" cy="12688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A5C5D-1607-4707-9999-C4564B38E861}">
      <dsp:nvSpPr>
        <dsp:cNvPr id="0" name=""/>
        <dsp:cNvSpPr/>
      </dsp:nvSpPr>
      <dsp:spPr>
        <a:xfrm>
          <a:off x="2115306" y="798420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BC8B86-B999-4FF9-814B-EE5303258FC4}">
      <dsp:nvSpPr>
        <dsp:cNvPr id="0" name=""/>
        <dsp:cNvSpPr/>
      </dsp:nvSpPr>
      <dsp:spPr>
        <a:xfrm>
          <a:off x="927306" y="3264316"/>
          <a:ext cx="432000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Step 1:</a:t>
          </a:r>
          <a:br>
            <a:rPr lang="en-US" sz="3600" b="1" kern="1200" dirty="0"/>
          </a:br>
          <a:r>
            <a:rPr lang="en-US" sz="3600" b="1" kern="1200" dirty="0"/>
            <a:t> Detect Risk</a:t>
          </a:r>
        </a:p>
      </dsp:txBody>
      <dsp:txXfrm>
        <a:off x="927306" y="3264316"/>
        <a:ext cx="4320000" cy="1012500"/>
      </dsp:txXfrm>
    </dsp:sp>
    <dsp:sp modelId="{C9AC72BC-CEDC-4F39-B16B-EC23F9C13320}">
      <dsp:nvSpPr>
        <dsp:cNvPr id="0" name=""/>
        <dsp:cNvSpPr/>
      </dsp:nvSpPr>
      <dsp:spPr>
        <a:xfrm>
          <a:off x="7191306" y="798420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E2F456-F2A6-4EE0-A91C-21BF9E3B6BCE}">
      <dsp:nvSpPr>
        <dsp:cNvPr id="0" name=""/>
        <dsp:cNvSpPr/>
      </dsp:nvSpPr>
      <dsp:spPr>
        <a:xfrm>
          <a:off x="6003306" y="3264316"/>
          <a:ext cx="432000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Step 2:</a:t>
          </a:r>
          <a:br>
            <a:rPr lang="en-US" sz="3600" kern="1200" dirty="0"/>
          </a:br>
          <a:r>
            <a:rPr lang="en-US" sz="3600" kern="1200" dirty="0"/>
            <a:t>Intervene</a:t>
          </a:r>
        </a:p>
      </dsp:txBody>
      <dsp:txXfrm>
        <a:off x="6003306" y="3264316"/>
        <a:ext cx="4320000" cy="1012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A5C5D-1607-4707-9999-C4564B38E861}">
      <dsp:nvSpPr>
        <dsp:cNvPr id="0" name=""/>
        <dsp:cNvSpPr/>
      </dsp:nvSpPr>
      <dsp:spPr>
        <a:xfrm>
          <a:off x="2115306" y="798420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BC8B86-B999-4FF9-814B-EE5303258FC4}">
      <dsp:nvSpPr>
        <dsp:cNvPr id="0" name=""/>
        <dsp:cNvSpPr/>
      </dsp:nvSpPr>
      <dsp:spPr>
        <a:xfrm>
          <a:off x="927306" y="3264316"/>
          <a:ext cx="432000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/>
            <a:t>Step 1:</a:t>
          </a:r>
          <a:br>
            <a:rPr lang="en-US" sz="3600" b="0" kern="1200" dirty="0"/>
          </a:br>
          <a:r>
            <a:rPr lang="en-US" sz="3600" b="0" kern="1200" dirty="0"/>
            <a:t> Detect Risk</a:t>
          </a:r>
        </a:p>
      </dsp:txBody>
      <dsp:txXfrm>
        <a:off x="927306" y="3264316"/>
        <a:ext cx="4320000" cy="1012500"/>
      </dsp:txXfrm>
    </dsp:sp>
    <dsp:sp modelId="{C9AC72BC-CEDC-4F39-B16B-EC23F9C13320}">
      <dsp:nvSpPr>
        <dsp:cNvPr id="0" name=""/>
        <dsp:cNvSpPr/>
      </dsp:nvSpPr>
      <dsp:spPr>
        <a:xfrm>
          <a:off x="7191306" y="798420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E2F456-F2A6-4EE0-A91C-21BF9E3B6BCE}">
      <dsp:nvSpPr>
        <dsp:cNvPr id="0" name=""/>
        <dsp:cNvSpPr/>
      </dsp:nvSpPr>
      <dsp:spPr>
        <a:xfrm>
          <a:off x="6003306" y="3264316"/>
          <a:ext cx="4320000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Step 2:</a:t>
          </a:r>
          <a:br>
            <a:rPr lang="en-US" sz="3600" b="1" kern="1200" dirty="0"/>
          </a:br>
          <a:r>
            <a:rPr lang="en-US" sz="3600" b="1" kern="1200" dirty="0"/>
            <a:t>Intervene</a:t>
          </a:r>
        </a:p>
      </dsp:txBody>
      <dsp:txXfrm>
        <a:off x="6003306" y="3264316"/>
        <a:ext cx="4320000" cy="101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6E1BF6-07C4-0FBC-B918-ABD028563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730" y="-5151"/>
            <a:ext cx="12214730" cy="136499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>
            <a:off x="0" y="1384124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CF395AD9-3B30-E84E-ADFF-A85DEA9A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8" name="Picture 37" descr="Text, logo&#10;&#10;Description automatically generated">
            <a:extLst>
              <a:ext uri="{FF2B5EF4-FFF2-40B4-BE49-F238E27FC236}">
                <a16:creationId xmlns:a16="http://schemas.microsoft.com/office/drawing/2014/main" id="{DC8202BA-028E-E242-B824-C4B84406E0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8997" y="6352070"/>
            <a:ext cx="1094689" cy="4383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8FCE43-A445-C22C-BCD5-7FBE06D7AD6A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BFF257-B0D7-4DC3-0743-448F338D0383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B050F1-0DBD-216C-2FB3-021CBE46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1D3B32-716D-2758-508E-4514DD0BD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EBD9-CE34-B950-D0A1-9CE5CB7094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21" name="Picture 20" descr="Text, logo&#10;&#10;Description automatically generated">
            <a:extLst>
              <a:ext uri="{FF2B5EF4-FFF2-40B4-BE49-F238E27FC236}">
                <a16:creationId xmlns:a16="http://schemas.microsoft.com/office/drawing/2014/main" id="{6863DC4E-89E6-B745-AEC7-DBE8802F6E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A8CAE-6BAB-EB7F-70F4-CA252F016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5759" y="1682077"/>
            <a:ext cx="11116019" cy="1303494"/>
          </a:xfrm>
        </p:spPr>
        <p:txBody>
          <a:bodyPr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Advancing Early Intervention Strategies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Leveraging Shorter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xAPI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Data Sequences with LSTM for At-Risk Student Detection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623862" y="3194050"/>
            <a:ext cx="8478838" cy="2714475"/>
          </a:xfrm>
        </p:spPr>
        <p:txBody>
          <a:bodyPr/>
          <a:lstStyle/>
          <a:p>
            <a:pPr eaLnBrk="1" hangingPunct="1"/>
            <a:r>
              <a:rPr lang="en-US" b="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Presenters:</a:t>
            </a:r>
            <a:br>
              <a:rPr lang="en-US" b="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Paul Jesukiewicz</a:t>
            </a:r>
            <a:b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Powertrain Inc. Hyattsville, MD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James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Bilitski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Ph.D.,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University of Pittsburgh at Johnstown, PA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826E2-E600-FF4F-9DB5-F14FB3F1D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5D55BA-9B2C-71D3-FB90-14C6CB1C4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803" y="6085337"/>
            <a:ext cx="1908213" cy="5791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FA5134-1F6E-6196-7C93-11406F9C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935" y="6038933"/>
            <a:ext cx="664522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93808-B732-3E3B-A0DE-A4452B9DA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601AB2-3C6B-8FF0-7ED3-29B8A16000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266726-50DB-C954-12AD-B2017699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 Risk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8C1946-BF8D-0872-410E-0D7D419F15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7053" y="833767"/>
            <a:ext cx="9557893" cy="559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50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C2444-99D7-66C1-0F68-AB29F5E82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D1D4A7-7D8C-7FF3-59B3-C95062A244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D18B80-3782-5743-B2F3-2807FF5F3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 Risk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F4DAB3-8AA8-1664-B19B-24069760ED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7053" y="833767"/>
            <a:ext cx="9557893" cy="559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37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541AD-1F9E-6D29-3863-700F3B779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6C511F-FCDB-0A00-60E0-C1ED2E28CD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536AE2-3623-0634-FC97-5AB75E27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 Detect Risk Earlier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BBE397-28B8-3A2B-539B-7FFCC643B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7053" y="833767"/>
            <a:ext cx="9557893" cy="559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20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9C041-5C73-1753-79F6-EEEC77411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DD3B9-9C9C-1F7E-8D57-947962E3D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93288" y="6390502"/>
            <a:ext cx="821634" cy="3409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D68E8870-17DE-45C4-A8DD-7644B2422933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DCAC94-2F17-50ED-8B16-5960ACCE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039" y="0"/>
            <a:ext cx="7416800" cy="79513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Detect Risk and Intervene</a:t>
            </a:r>
          </a:p>
        </p:txBody>
      </p:sp>
      <p:graphicFrame>
        <p:nvGraphicFramePr>
          <p:cNvPr id="7" name="Text Placeholder 4">
            <a:extLst>
              <a:ext uri="{FF2B5EF4-FFF2-40B4-BE49-F238E27FC236}">
                <a16:creationId xmlns:a16="http://schemas.microsoft.com/office/drawing/2014/main" id="{43771CEE-FE5A-8D90-F05F-FB787B5083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9278454"/>
              </p:ext>
            </p:extLst>
          </p:nvPr>
        </p:nvGraphicFramePr>
        <p:xfrm>
          <a:off x="480132" y="1046715"/>
          <a:ext cx="11250613" cy="5075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4993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D0047E-A465-BA47-889F-BEF167CC0A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DC3878-C3C7-02F8-EFD6-C16ED249B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Challenges with Long Sequences</a:t>
            </a:r>
            <a:br>
              <a:rPr lang="en-US" b="1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52B21B-0D56-A6EF-A2C9-7C69ACF9B8E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/>
              <a:t>2023 Model</a:t>
            </a:r>
            <a:r>
              <a:rPr lang="en-US" dirty="0"/>
              <a:t>: Used sequences of 100 </a:t>
            </a:r>
            <a:r>
              <a:rPr lang="en-US" dirty="0" err="1"/>
              <a:t>xAPI</a:t>
            </a:r>
            <a:r>
              <a:rPr lang="en-US" dirty="0"/>
              <a:t> events.</a:t>
            </a:r>
          </a:p>
          <a:p>
            <a:pPr lvl="1"/>
            <a:r>
              <a:rPr lang="en-US" dirty="0"/>
              <a:t>More data means more time to identify at-risk students.</a:t>
            </a:r>
          </a:p>
          <a:p>
            <a:pPr lvl="1"/>
            <a:r>
              <a:rPr lang="en-US" b="1" dirty="0"/>
              <a:t>Issue</a:t>
            </a:r>
            <a:r>
              <a:rPr lang="en-US" dirty="0"/>
              <a:t>: Interventions may be too late if we wait for 100 interactions.</a:t>
            </a:r>
          </a:p>
          <a:p>
            <a:r>
              <a:rPr lang="en-US" b="1" dirty="0"/>
              <a:t>Goal</a:t>
            </a:r>
            <a:r>
              <a:rPr lang="en-US" dirty="0"/>
              <a:t>: Can we predict risk with shorter sequences?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80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38AD40-04E3-05F8-FEAC-54BA786408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2A10DB-7815-48BB-B128-B3E0CF9E2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Risk Detection Model</a:t>
            </a:r>
          </a:p>
        </p:txBody>
      </p:sp>
      <p:pic>
        <p:nvPicPr>
          <p:cNvPr id="6" name="Content Placeholder 5" descr="A road with a crossroad between it&#10;&#10;Description automatically generated">
            <a:extLst>
              <a:ext uri="{FF2B5EF4-FFF2-40B4-BE49-F238E27FC236}">
                <a16:creationId xmlns:a16="http://schemas.microsoft.com/office/drawing/2014/main" id="{0309A506-692C-3529-E581-B58854BE468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026" y="1046163"/>
            <a:ext cx="8669410" cy="5075237"/>
          </a:xfrm>
        </p:spPr>
      </p:pic>
    </p:spTree>
    <p:extLst>
      <p:ext uri="{BB962C8B-B14F-4D97-AF65-F5344CB8AC3E}">
        <p14:creationId xmlns:p14="http://schemas.microsoft.com/office/powerpoint/2010/main" val="3951370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37199-6A0C-622E-6282-713CCA807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4F38AA-032D-9FC6-437A-E2C9A46609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4C0F6E-973B-D176-4897-60FFB4707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Improved Risk Detection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F338D1-E34E-C9CD-B588-8911D416788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0026" y="1046163"/>
            <a:ext cx="8669410" cy="5075237"/>
          </a:xfrm>
        </p:spPr>
      </p:pic>
    </p:spTree>
    <p:extLst>
      <p:ext uri="{BB962C8B-B14F-4D97-AF65-F5344CB8AC3E}">
        <p14:creationId xmlns:p14="http://schemas.microsoft.com/office/powerpoint/2010/main" val="1661104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6AE49-E765-8BBE-A5C2-F033AB1C1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for Predicting Risk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3313F-BD8A-04F5-2B93-DEEEBD481E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87186-5E1F-0291-6E8B-1A79820A9B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Long Short-Term Memory (LSTM)</a:t>
            </a:r>
            <a:r>
              <a:rPr lang="en-US" dirty="0"/>
              <a:t> networks are a type of neural network designed to handle sequences of data.</a:t>
            </a:r>
          </a:p>
          <a:p>
            <a:r>
              <a:rPr lang="en-US" dirty="0"/>
              <a:t>Ordered sequence of data: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Initialized, Viewed, Viewed, Responded, …</a:t>
            </a:r>
          </a:p>
          <a:p>
            <a:r>
              <a:rPr lang="en-US" dirty="0"/>
              <a:t>The network “remembers” important events and patterns (like failing a quiz or logging in frequently) to predict student outcomes.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6" name="Picture 2" descr="Framework of attention-based LSTM | Download Scientific Diagram">
            <a:extLst>
              <a:ext uri="{FF2B5EF4-FFF2-40B4-BE49-F238E27FC236}">
                <a16:creationId xmlns:a16="http://schemas.microsoft.com/office/drawing/2014/main" id="{C69E4EAE-6A66-231D-D6F6-A742EB2F722E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561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0A95-4C00-0B44-ABA4-E87DF4D41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Models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1758A7-4DED-AB9B-DEDC-F5AF7AD663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8F93F7-853B-7877-63E6-180F16A4AD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10639256" cy="4895850"/>
          </a:xfrm>
        </p:spPr>
        <p:txBody>
          <a:bodyPr/>
          <a:lstStyle/>
          <a:p>
            <a:r>
              <a:rPr lang="en-US" dirty="0"/>
              <a:t>Our 2023 model introduced the model for prediction and showed feasibility in using a model of predicting risk.</a:t>
            </a:r>
          </a:p>
          <a:p>
            <a:r>
              <a:rPr lang="en-US" dirty="0"/>
              <a:t>Our 2024 model improved the performance and used shorter sequences allowing for earlier intervention.</a:t>
            </a:r>
          </a:p>
        </p:txBody>
      </p:sp>
    </p:spTree>
    <p:extLst>
      <p:ext uri="{BB962C8B-B14F-4D97-AF65-F5344CB8AC3E}">
        <p14:creationId xmlns:p14="http://schemas.microsoft.com/office/powerpoint/2010/main" val="2433547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BF089-2825-55AF-AD18-F40305C5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Model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E01B6-52FD-10F3-C7B6-220E826473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3AFDC8-3F3A-A3FB-0DCF-C2A59A8C9A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8475606" cy="4895850"/>
          </a:xfrm>
        </p:spPr>
        <p:txBody>
          <a:bodyPr/>
          <a:lstStyle/>
          <a:p>
            <a:r>
              <a:rPr lang="en-US" dirty="0"/>
              <a:t>Eight Hidden Layers of Size 50</a:t>
            </a:r>
          </a:p>
          <a:p>
            <a:pPr lvl="1"/>
            <a:r>
              <a:rPr lang="en-US" dirty="0"/>
              <a:t>Deeper networks with more layers allow for extracting complex features</a:t>
            </a:r>
          </a:p>
          <a:p>
            <a:pPr lvl="1"/>
            <a:r>
              <a:rPr lang="en-US" dirty="0"/>
              <a:t>Wider networks allow for capture complex relationship in the inputs</a:t>
            </a:r>
          </a:p>
          <a:p>
            <a:r>
              <a:rPr lang="en-US" dirty="0"/>
              <a:t>Experimentation:  Vary sequence length and monitor learning behavior</a:t>
            </a:r>
          </a:p>
        </p:txBody>
      </p:sp>
    </p:spTree>
    <p:extLst>
      <p:ext uri="{BB962C8B-B14F-4D97-AF65-F5344CB8AC3E}">
        <p14:creationId xmlns:p14="http://schemas.microsoft.com/office/powerpoint/2010/main" val="2833930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7039" y="0"/>
            <a:ext cx="7416800" cy="795130"/>
          </a:xfrm>
        </p:spPr>
        <p:txBody>
          <a:bodyPr wrap="square" anchor="ctr">
            <a:normAutofit/>
          </a:bodyPr>
          <a:lstStyle/>
          <a:p>
            <a:r>
              <a:rPr lang="en-US" b="1" dirty="0"/>
              <a:t>Problem Statement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93288" y="6390502"/>
            <a:ext cx="821634" cy="3409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D68E8870-17DE-45C4-A8DD-7644B2422933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</a:t>
            </a:fld>
            <a:endParaRPr lang="en-US"/>
          </a:p>
        </p:txBody>
      </p:sp>
      <p:pic>
        <p:nvPicPr>
          <p:cNvPr id="7" name="Picture 6" descr="A person running on a stack of books&#10;&#10;Description automatically generated">
            <a:extLst>
              <a:ext uri="{FF2B5EF4-FFF2-40B4-BE49-F238E27FC236}">
                <a16:creationId xmlns:a16="http://schemas.microsoft.com/office/drawing/2014/main" id="{B0E303B2-E65B-68BD-03A1-5C970667A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439" y="2049938"/>
            <a:ext cx="5609483" cy="2776694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type="body" sz="quarter" idx="12"/>
          </p:nvPr>
        </p:nvSpPr>
        <p:spPr>
          <a:xfrm>
            <a:off x="477078" y="2181496"/>
            <a:ext cx="5446091" cy="3643083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Managing large student populations in online education is challenging. </a:t>
            </a:r>
          </a:p>
          <a:p>
            <a:r>
              <a:rPr lang="en-US" dirty="0"/>
              <a:t>Detecting at-risk students early can improve outcomes.</a:t>
            </a:r>
          </a:p>
        </p:txBody>
      </p:sp>
    </p:spTree>
    <p:extLst>
      <p:ext uri="{BB962C8B-B14F-4D97-AF65-F5344CB8AC3E}">
        <p14:creationId xmlns:p14="http://schemas.microsoft.com/office/powerpoint/2010/main" val="1008667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0E6BC5-7831-3130-22FD-F2B8E587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039" y="0"/>
            <a:ext cx="7416800" cy="79513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Improving with Shorter Sequences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B6DD72-76B1-7235-7030-D0CB7CD7F7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93288" y="6390502"/>
            <a:ext cx="821634" cy="3409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D68E8870-17DE-45C4-A8DD-7644B2422933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20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EA27B1-0BBA-DD7B-FEFF-485CC3E83E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392" y="417407"/>
            <a:ext cx="10909713" cy="2125913"/>
          </a:xfrm>
        </p:spPr>
        <p:txBody>
          <a:bodyPr wrap="square" anchor="t">
            <a:normAutofit fontScale="92500" lnSpcReduction="10000"/>
          </a:bodyPr>
          <a:lstStyle/>
          <a:p>
            <a:pPr marL="0" indent="0">
              <a:buNone/>
            </a:pPr>
            <a:endParaRPr lang="en-US" b="1" dirty="0"/>
          </a:p>
          <a:p>
            <a:r>
              <a:rPr lang="en-US" dirty="0"/>
              <a:t>Sequences as short as 60-75 </a:t>
            </a:r>
            <a:r>
              <a:rPr lang="en-US" dirty="0" err="1"/>
              <a:t>xAPI</a:t>
            </a:r>
            <a:r>
              <a:rPr lang="en-US" dirty="0"/>
              <a:t> events provide nearly the same accuracy (78%) as longer sequences.</a:t>
            </a:r>
          </a:p>
          <a:p>
            <a:r>
              <a:rPr lang="en-US" dirty="0"/>
              <a:t>Model shows ability to generalize without overfitting as training and validation data are similar.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4C931D-E154-41E9-41DE-321605545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92" y="2608310"/>
            <a:ext cx="11412039" cy="341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87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B7B26-F418-9AE1-4A2C-0DB6A198D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 Risk Sooner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33E1BA-D3E0-351C-F93A-FFD151E2FD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A0A077-10A4-8D69-DF05-D32A3AE81C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Accuracy begins a stead decline around a length of 60.</a:t>
            </a:r>
          </a:p>
          <a:p>
            <a:r>
              <a:rPr lang="en-US" dirty="0"/>
              <a:t>Sequence length of 60 has similar accuracy to sequence length of 100</a:t>
            </a:r>
          </a:p>
          <a:p>
            <a:r>
              <a:rPr lang="en-US" dirty="0"/>
              <a:t>Detect risk 40% sooner than 2023 model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8C79C6-5C30-9009-493A-A6FD75279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0" y="1041655"/>
            <a:ext cx="6273800" cy="40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1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9AE8D-8B06-DEC8-70BF-D8B7CAB3D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Real-World Impact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2284A9-5529-3DE4-CACA-04B7A4A23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0211C9-E91C-84CA-CC43-837A568A81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11051380" cy="48958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With shorter sequences, we can detect risk sooner and intervene faster.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This means better outcomes for students, who receive support before it’s too late.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237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6C7ED-4A46-DD48-0A28-B8C174921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91505C-1E08-19BA-5E90-95D24717BE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B53E25-4119-2B4C-A08A-3DC3E38C80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9628" y="631314"/>
            <a:ext cx="11012744" cy="5595372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Early Risk Detection</a:t>
            </a:r>
            <a:r>
              <a:rPr lang="en-US" dirty="0"/>
              <a:t>: The model allows for earlier identification of at-risk students using shorter </a:t>
            </a:r>
            <a:r>
              <a:rPr lang="en-US" dirty="0" err="1"/>
              <a:t>xAPI</a:t>
            </a:r>
            <a:r>
              <a:rPr lang="en-US" dirty="0"/>
              <a:t> sequences, enabling timely interventions with minimal loss of accuracy.</a:t>
            </a:r>
          </a:p>
        </p:txBody>
      </p:sp>
    </p:spTree>
    <p:extLst>
      <p:ext uri="{BB962C8B-B14F-4D97-AF65-F5344CB8AC3E}">
        <p14:creationId xmlns:p14="http://schemas.microsoft.com/office/powerpoint/2010/main" val="1290254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0E7D4-3CBC-2F76-592D-47C538354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F5D8B1-5340-1F62-ABB5-0D27A0CA59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14FEA1-F98A-01E4-E368-04A64D9F73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10124101" cy="4895850"/>
          </a:xfrm>
        </p:spPr>
        <p:txBody>
          <a:bodyPr/>
          <a:lstStyle/>
          <a:p>
            <a:r>
              <a:rPr lang="en-US" b="1" dirty="0"/>
              <a:t>Tested with Real Data</a:t>
            </a:r>
            <a:r>
              <a:rPr lang="en-US" dirty="0"/>
              <a:t>: The model was evaluated using actual production data, ensuring its relevance in real-world settings.</a:t>
            </a:r>
          </a:p>
          <a:p>
            <a:r>
              <a:rPr lang="en-US" b="1" dirty="0"/>
              <a:t>No Simulated Data</a:t>
            </a:r>
            <a:r>
              <a:rPr lang="en-US" dirty="0"/>
              <a:t>: Predictions are based on genuine student interactions, not hypothetical scenarios.</a:t>
            </a:r>
            <a:br>
              <a:rPr lang="en-US" dirty="0"/>
            </a:br>
            <a:br>
              <a:rPr lang="en-US" dirty="0"/>
            </a:br>
            <a:r>
              <a:rPr lang="en-US" i="1" dirty="0"/>
              <a:t>Next Steps:</a:t>
            </a:r>
          </a:p>
          <a:p>
            <a:r>
              <a:rPr lang="en-US" b="1" dirty="0"/>
              <a:t>Integrate into Production</a:t>
            </a:r>
            <a:r>
              <a:rPr lang="en-US" dirty="0"/>
              <a:t>: Successfully tested with real data, making the model suitable for deployment in production environments.</a:t>
            </a:r>
          </a:p>
          <a:p>
            <a:r>
              <a:rPr lang="en-US" b="1" dirty="0"/>
              <a:t>Immediate Impact</a:t>
            </a:r>
            <a:r>
              <a:rPr lang="en-US" dirty="0"/>
              <a:t>: Start identifying at-risk students and supporting timely interventions right away.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772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E3772-73C3-6871-3B69-F37BFF36A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33886-1445-0CAF-D8DA-811E33FBF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039" y="0"/>
            <a:ext cx="7416800" cy="795130"/>
          </a:xfrm>
        </p:spPr>
        <p:txBody>
          <a:bodyPr wrap="square" anchor="ctr">
            <a:normAutofit/>
          </a:bodyPr>
          <a:lstStyle/>
          <a:p>
            <a:r>
              <a:rPr lang="en-US" b="1" dirty="0"/>
              <a:t>Objective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DEE950-152F-3A8A-7CF9-E05914821E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93288" y="6390502"/>
            <a:ext cx="821634" cy="3409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D68E8870-17DE-45C4-A8DD-7644B2422933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642FF9-85C1-DB0F-4846-935C302B84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69725" y="1195911"/>
            <a:ext cx="6051201" cy="3630721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391BBD-C9CF-AB77-B0CD-31A387A8BF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 wrap="square" anchor="t">
            <a:normAutofit/>
          </a:bodyPr>
          <a:lstStyle/>
          <a:p>
            <a:endParaRPr lang="en-US" dirty="0"/>
          </a:p>
          <a:p>
            <a:r>
              <a:rPr lang="en-US" dirty="0"/>
              <a:t>To enhance our previous model and enable earlier detection of student risk, allowing for </a:t>
            </a:r>
            <a:r>
              <a:rPr lang="en-US" b="1" dirty="0"/>
              <a:t>quicker</a:t>
            </a:r>
            <a:r>
              <a:rPr lang="en-US" dirty="0"/>
              <a:t> interventions.</a:t>
            </a:r>
          </a:p>
        </p:txBody>
      </p:sp>
    </p:spTree>
    <p:extLst>
      <p:ext uri="{BB962C8B-B14F-4D97-AF65-F5344CB8AC3E}">
        <p14:creationId xmlns:p14="http://schemas.microsoft.com/office/powerpoint/2010/main" val="1632208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A82DF5-CE93-68EA-44FA-E522A8A0DE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93288" y="6390502"/>
            <a:ext cx="821634" cy="3409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D68E8870-17DE-45C4-A8DD-7644B2422933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C3D0B7-4652-E4AE-19DC-B83D8D8C5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039" y="0"/>
            <a:ext cx="7416800" cy="79513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Dataset Overview</a:t>
            </a:r>
          </a:p>
        </p:txBody>
      </p:sp>
      <p:graphicFrame>
        <p:nvGraphicFramePr>
          <p:cNvPr id="7" name="Text Placeholder 4">
            <a:extLst>
              <a:ext uri="{FF2B5EF4-FFF2-40B4-BE49-F238E27FC236}">
                <a16:creationId xmlns:a16="http://schemas.microsoft.com/office/drawing/2014/main" id="{09AA35DB-7B2D-7007-B2CD-FA240A950B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2906723"/>
              </p:ext>
            </p:extLst>
          </p:nvPr>
        </p:nvGraphicFramePr>
        <p:xfrm>
          <a:off x="480132" y="1046715"/>
          <a:ext cx="11250613" cy="5075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1626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4BBAA2-299A-A6EA-907A-D4BBE329CC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93288" y="6390502"/>
            <a:ext cx="821634" cy="3409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D68E8870-17DE-45C4-A8DD-7644B2422933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E39500-B015-A844-87CE-30CF932A0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039" y="0"/>
            <a:ext cx="7416800" cy="795130"/>
          </a:xfrm>
        </p:spPr>
        <p:txBody>
          <a:bodyPr wrap="square" anchor="ctr">
            <a:normAutofit/>
          </a:bodyPr>
          <a:lstStyle/>
          <a:p>
            <a:r>
              <a:rPr lang="en-US" dirty="0" err="1"/>
              <a:t>xAPI</a:t>
            </a:r>
            <a:r>
              <a:rPr lang="en-US" dirty="0"/>
              <a:t> Verb Examples 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20A7EF62-EF94-3EE5-4E50-B4421201049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457907373"/>
              </p:ext>
            </p:extLst>
          </p:nvPr>
        </p:nvGraphicFramePr>
        <p:xfrm>
          <a:off x="480132" y="1046715"/>
          <a:ext cx="11250613" cy="5075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6323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EEED4C-29F9-6192-0CDD-4BC1E7ECA1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902480-520C-CD6B-82FB-200853CC9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EAC8F8-0679-7833-B27A-4741CB723B0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Student 1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Viewed, Viewed, Viewed, Responded, …….  Viewed, Completed, Scored</a:t>
            </a:r>
          </a:p>
          <a:p>
            <a:r>
              <a:rPr lang="en-US" dirty="0"/>
              <a:t>Student 2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Viewed, Viewed,, Responded, …….. Viewed, Completed, Scored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dirty="0"/>
          </a:p>
          <a:p>
            <a:r>
              <a:rPr lang="en-US" dirty="0"/>
              <a:t>Sequence Length</a:t>
            </a:r>
          </a:p>
          <a:p>
            <a:pPr lvl="1"/>
            <a:r>
              <a:rPr lang="en-US" dirty="0"/>
              <a:t>Number of verbs between assessments.  </a:t>
            </a:r>
          </a:p>
          <a:p>
            <a:pPr lvl="1"/>
            <a:r>
              <a:rPr lang="en-US" dirty="0"/>
              <a:t>Longer sequence lengths signify longer </a:t>
            </a:r>
          </a:p>
        </p:txBody>
      </p:sp>
    </p:spTree>
    <p:extLst>
      <p:ext uri="{BB962C8B-B14F-4D97-AF65-F5344CB8AC3E}">
        <p14:creationId xmlns:p14="http://schemas.microsoft.com/office/powerpoint/2010/main" val="4129810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9F020C-EE25-0664-11F1-49568995CF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93288" y="6390502"/>
            <a:ext cx="821634" cy="3409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D68E8870-17DE-45C4-A8DD-7644B2422933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F97C83-CFA3-31B1-C085-24F7BFEC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039" y="0"/>
            <a:ext cx="7416800" cy="79513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Detect Risk and Intervene</a:t>
            </a:r>
          </a:p>
        </p:txBody>
      </p:sp>
      <p:graphicFrame>
        <p:nvGraphicFramePr>
          <p:cNvPr id="7" name="Text Placeholder 4">
            <a:extLst>
              <a:ext uri="{FF2B5EF4-FFF2-40B4-BE49-F238E27FC236}">
                <a16:creationId xmlns:a16="http://schemas.microsoft.com/office/drawing/2014/main" id="{5717D7F6-0C71-3C37-0ABA-58E24FB96D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4968677"/>
              </p:ext>
            </p:extLst>
          </p:nvPr>
        </p:nvGraphicFramePr>
        <p:xfrm>
          <a:off x="480132" y="1046715"/>
          <a:ext cx="11250613" cy="5075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981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A0C232-9628-3D6C-D570-2A77759266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1A8DB-52F9-D92F-A811-EB4A3C603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 Risk</a:t>
            </a:r>
          </a:p>
        </p:txBody>
      </p:sp>
      <p:pic>
        <p:nvPicPr>
          <p:cNvPr id="6" name="Picture 5" descr="A person walking on a road&#10;&#10;Description automatically generated">
            <a:extLst>
              <a:ext uri="{FF2B5EF4-FFF2-40B4-BE49-F238E27FC236}">
                <a16:creationId xmlns:a16="http://schemas.microsoft.com/office/drawing/2014/main" id="{C43029E6-1699-7036-4E89-D940C63C0C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053" y="833767"/>
            <a:ext cx="9557894" cy="559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20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48DF2-08E0-3EBC-8CEA-1235C2861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E3889F-BA62-BDE0-1C12-6691FB39B1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0D499B-1F4B-5661-EB92-37EA579A2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 Risk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BDA707-EAFE-FF08-F1D0-8901797B3D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7053" y="833767"/>
            <a:ext cx="9557893" cy="559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68473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8C709B06-5FA7-40B8-A752-7128AA94FE0C}">
  <ds:schemaRefs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purl.org/dc/terms/"/>
    <ds:schemaRef ds:uri="http://schemas.microsoft.com/sharepoint/v3"/>
    <ds:schemaRef ds:uri="http://schemas.microsoft.com/office/2006/metadata/properti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19792</TotalTime>
  <Words>700</Words>
  <Application>Microsoft Office PowerPoint</Application>
  <PresentationFormat>Widescreen</PresentationFormat>
  <Paragraphs>107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Calibri</vt:lpstr>
      <vt:lpstr>Times New Roman</vt:lpstr>
      <vt:lpstr>Arial Narrow</vt:lpstr>
      <vt:lpstr>Wingdings</vt:lpstr>
      <vt:lpstr>Tahoma</vt:lpstr>
      <vt:lpstr>Arial</vt:lpstr>
      <vt:lpstr>Courier New</vt:lpstr>
      <vt:lpstr>Blends</vt:lpstr>
      <vt:lpstr>PowerPoint Presentation</vt:lpstr>
      <vt:lpstr>Problem Statement</vt:lpstr>
      <vt:lpstr>Objective</vt:lpstr>
      <vt:lpstr>Dataset Overview</vt:lpstr>
      <vt:lpstr>xAPI Verb Examples </vt:lpstr>
      <vt:lpstr>Sequences</vt:lpstr>
      <vt:lpstr>Detect Risk and Intervene</vt:lpstr>
      <vt:lpstr>Detect Risk</vt:lpstr>
      <vt:lpstr>Detect Risk</vt:lpstr>
      <vt:lpstr>Detect Risk</vt:lpstr>
      <vt:lpstr>Detect Risk</vt:lpstr>
      <vt:lpstr>Goal:  Detect Risk Earlier</vt:lpstr>
      <vt:lpstr>Detect Risk and Intervene</vt:lpstr>
      <vt:lpstr>Challenges with Long Sequences </vt:lpstr>
      <vt:lpstr>2023 Risk Detection Model</vt:lpstr>
      <vt:lpstr>2024 Improved Risk Detection Model</vt:lpstr>
      <vt:lpstr>Model for Predicting Risk</vt:lpstr>
      <vt:lpstr>Risk Models</vt:lpstr>
      <vt:lpstr>2024 Model Design</vt:lpstr>
      <vt:lpstr>Improving with Shorter Sequences</vt:lpstr>
      <vt:lpstr>Detect Risk Sooner</vt:lpstr>
      <vt:lpstr>Real-World Impact</vt:lpstr>
      <vt:lpstr>Summary</vt:lpstr>
      <vt:lpstr>Next Steps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Paul Jesukiewicz</cp:lastModifiedBy>
  <cp:revision>49</cp:revision>
  <cp:lastPrinted>1601-01-01T00:00:00Z</cp:lastPrinted>
  <dcterms:created xsi:type="dcterms:W3CDTF">2016-03-29T15:29:36Z</dcterms:created>
  <dcterms:modified xsi:type="dcterms:W3CDTF">2024-10-07T02:55:40Z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