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8" r:id="rId5"/>
  </p:sldMasterIdLst>
  <p:notesMasterIdLst>
    <p:notesMasterId r:id="rId28"/>
  </p:notesMasterIdLst>
  <p:handoutMasterIdLst>
    <p:handoutMasterId r:id="rId29"/>
  </p:handoutMasterIdLst>
  <p:sldIdLst>
    <p:sldId id="289" r:id="rId6"/>
    <p:sldId id="302" r:id="rId7"/>
    <p:sldId id="303" r:id="rId8"/>
    <p:sldId id="304" r:id="rId9"/>
    <p:sldId id="305" r:id="rId10"/>
    <p:sldId id="306" r:id="rId11"/>
    <p:sldId id="307" r:id="rId12"/>
    <p:sldId id="308" r:id="rId13"/>
    <p:sldId id="309" r:id="rId14"/>
    <p:sldId id="310" r:id="rId15"/>
    <p:sldId id="324" r:id="rId16"/>
    <p:sldId id="314" r:id="rId17"/>
    <p:sldId id="313" r:id="rId18"/>
    <p:sldId id="325" r:id="rId19"/>
    <p:sldId id="315" r:id="rId20"/>
    <p:sldId id="316" r:id="rId21"/>
    <p:sldId id="317" r:id="rId22"/>
    <p:sldId id="318" r:id="rId23"/>
    <p:sldId id="319" r:id="rId24"/>
    <p:sldId id="320" r:id="rId25"/>
    <p:sldId id="321" r:id="rId26"/>
    <p:sldId id="294" r:id="rId27"/>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258F"/>
    <a:srgbClr val="002744"/>
    <a:srgbClr val="ED1164"/>
    <a:srgbClr val="FCDED6"/>
    <a:srgbClr val="F79C83"/>
    <a:srgbClr val="D6F2DA"/>
    <a:srgbClr val="83D88F"/>
    <a:srgbClr val="3E586D"/>
    <a:srgbClr val="14022E"/>
    <a:srgbClr val="1923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1E3EC-DABB-4480-9FC8-4105FE46205F}" v="251" dt="2024-09-16T09:01:36.6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34" autoAdjust="0"/>
    <p:restoredTop sz="85305" autoAdjust="0"/>
  </p:normalViewPr>
  <p:slideViewPr>
    <p:cSldViewPr snapToGrid="0">
      <p:cViewPr varScale="1">
        <p:scale>
          <a:sx n="81" d="100"/>
          <a:sy n="81" d="100"/>
        </p:scale>
        <p:origin x="114" y="1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an Crush" userId="2a9f64fc-1f62-4864-9b9a-bce7a4b7eeed" providerId="ADAL" clId="{62E1E3EC-DABB-4480-9FC8-4105FE46205F}"/>
    <pc:docChg chg="undo redo custSel addSld delSld modSld sldOrd">
      <pc:chgData name="Daran Crush" userId="2a9f64fc-1f62-4864-9b9a-bce7a4b7eeed" providerId="ADAL" clId="{62E1E3EC-DABB-4480-9FC8-4105FE46205F}" dt="2024-09-24T16:07:02.358" v="2580" actId="20577"/>
      <pc:docMkLst>
        <pc:docMk/>
      </pc:docMkLst>
      <pc:sldChg chg="addSp delSp modSp add del mod setBg">
        <pc:chgData name="Daran Crush" userId="2a9f64fc-1f62-4864-9b9a-bce7a4b7eeed" providerId="ADAL" clId="{62E1E3EC-DABB-4480-9FC8-4105FE46205F}" dt="2024-09-12T16:06:58.158" v="248" actId="47"/>
        <pc:sldMkLst>
          <pc:docMk/>
          <pc:sldMk cId="2992831683" sldId="279"/>
        </pc:sldMkLst>
        <pc:spChg chg="del">
          <ac:chgData name="Daran Crush" userId="2a9f64fc-1f62-4864-9b9a-bce7a4b7eeed" providerId="ADAL" clId="{62E1E3EC-DABB-4480-9FC8-4105FE46205F}" dt="2024-09-12T16:05:35.030" v="242" actId="478"/>
          <ac:spMkLst>
            <pc:docMk/>
            <pc:sldMk cId="2992831683" sldId="279"/>
            <ac:spMk id="2" creationId="{00000000-0000-0000-0000-000000000000}"/>
          </ac:spMkLst>
        </pc:spChg>
        <pc:spChg chg="del">
          <ac:chgData name="Daran Crush" userId="2a9f64fc-1f62-4864-9b9a-bce7a4b7eeed" providerId="ADAL" clId="{62E1E3EC-DABB-4480-9FC8-4105FE46205F}" dt="2024-09-12T16:05:35.030" v="242" actId="478"/>
          <ac:spMkLst>
            <pc:docMk/>
            <pc:sldMk cId="2992831683" sldId="279"/>
            <ac:spMk id="3" creationId="{00000000-0000-0000-0000-000000000000}"/>
          </ac:spMkLst>
        </pc:spChg>
        <pc:spChg chg="del">
          <ac:chgData name="Daran Crush" userId="2a9f64fc-1f62-4864-9b9a-bce7a4b7eeed" providerId="ADAL" clId="{62E1E3EC-DABB-4480-9FC8-4105FE46205F}" dt="2024-09-12T16:05:35.030" v="242" actId="478"/>
          <ac:spMkLst>
            <pc:docMk/>
            <pc:sldMk cId="2992831683" sldId="279"/>
            <ac:spMk id="4" creationId="{00000000-0000-0000-0000-000000000000}"/>
          </ac:spMkLst>
        </pc:spChg>
        <pc:spChg chg="del">
          <ac:chgData name="Daran Crush" userId="2a9f64fc-1f62-4864-9b9a-bce7a4b7eeed" providerId="ADAL" clId="{62E1E3EC-DABB-4480-9FC8-4105FE46205F}" dt="2024-09-12T16:05:35.030" v="242" actId="478"/>
          <ac:spMkLst>
            <pc:docMk/>
            <pc:sldMk cId="2992831683" sldId="279"/>
            <ac:spMk id="5" creationId="{00000000-0000-0000-0000-000000000000}"/>
          </ac:spMkLst>
        </pc:spChg>
        <pc:spChg chg="add del mod">
          <ac:chgData name="Daran Crush" userId="2a9f64fc-1f62-4864-9b9a-bce7a4b7eeed" providerId="ADAL" clId="{62E1E3EC-DABB-4480-9FC8-4105FE46205F}" dt="2024-09-12T16:05:44.598" v="243" actId="478"/>
          <ac:spMkLst>
            <pc:docMk/>
            <pc:sldMk cId="2992831683" sldId="279"/>
            <ac:spMk id="7" creationId="{5709A341-07AC-904F-2898-DE81F95AFC84}"/>
          </ac:spMkLst>
        </pc:spChg>
        <pc:spChg chg="add mod">
          <ac:chgData name="Daran Crush" userId="2a9f64fc-1f62-4864-9b9a-bce7a4b7eeed" providerId="ADAL" clId="{62E1E3EC-DABB-4480-9FC8-4105FE46205F}" dt="2024-09-12T16:05:35.030" v="242" actId="478"/>
          <ac:spMkLst>
            <pc:docMk/>
            <pc:sldMk cId="2992831683" sldId="279"/>
            <ac:spMk id="9" creationId="{DDC4789F-5BEF-72BD-6C40-332627937749}"/>
          </ac:spMkLst>
        </pc:spChg>
        <pc:spChg chg="del">
          <ac:chgData name="Daran Crush" userId="2a9f64fc-1f62-4864-9b9a-bce7a4b7eeed" providerId="ADAL" clId="{62E1E3EC-DABB-4480-9FC8-4105FE46205F}" dt="2024-09-12T16:05:35.030" v="242" actId="478"/>
          <ac:spMkLst>
            <pc:docMk/>
            <pc:sldMk cId="2992831683" sldId="279"/>
            <ac:spMk id="19" creationId="{00000000-0000-0000-0000-000000000000}"/>
          </ac:spMkLst>
        </pc:spChg>
        <pc:spChg chg="del">
          <ac:chgData name="Daran Crush" userId="2a9f64fc-1f62-4864-9b9a-bce7a4b7eeed" providerId="ADAL" clId="{62E1E3EC-DABB-4480-9FC8-4105FE46205F}" dt="2024-09-12T16:05:35.030" v="242" actId="478"/>
          <ac:spMkLst>
            <pc:docMk/>
            <pc:sldMk cId="2992831683" sldId="279"/>
            <ac:spMk id="20" creationId="{00000000-0000-0000-0000-000000000000}"/>
          </ac:spMkLst>
        </pc:spChg>
        <pc:spChg chg="del">
          <ac:chgData name="Daran Crush" userId="2a9f64fc-1f62-4864-9b9a-bce7a4b7eeed" providerId="ADAL" clId="{62E1E3EC-DABB-4480-9FC8-4105FE46205F}" dt="2024-09-12T16:05:35.030" v="242" actId="478"/>
          <ac:spMkLst>
            <pc:docMk/>
            <pc:sldMk cId="2992831683" sldId="279"/>
            <ac:spMk id="21" creationId="{00000000-0000-0000-0000-000000000000}"/>
          </ac:spMkLst>
        </pc:spChg>
        <pc:spChg chg="del">
          <ac:chgData name="Daran Crush" userId="2a9f64fc-1f62-4864-9b9a-bce7a4b7eeed" providerId="ADAL" clId="{62E1E3EC-DABB-4480-9FC8-4105FE46205F}" dt="2024-09-12T16:05:35.030" v="242" actId="478"/>
          <ac:spMkLst>
            <pc:docMk/>
            <pc:sldMk cId="2992831683" sldId="279"/>
            <ac:spMk id="22" creationId="{00000000-0000-0000-0000-000000000000}"/>
          </ac:spMkLst>
        </pc:spChg>
      </pc:sldChg>
      <pc:sldChg chg="addSp delSp modSp mod modNotesTx">
        <pc:chgData name="Daran Crush" userId="2a9f64fc-1f62-4864-9b9a-bce7a4b7eeed" providerId="ADAL" clId="{62E1E3EC-DABB-4480-9FC8-4105FE46205F}" dt="2024-09-24T16:04:40.390" v="2395" actId="20577"/>
        <pc:sldMkLst>
          <pc:docMk/>
          <pc:sldMk cId="3664686379" sldId="289"/>
        </pc:sldMkLst>
        <pc:spChg chg="add mod">
          <ac:chgData name="Daran Crush" userId="2a9f64fc-1f62-4864-9b9a-bce7a4b7eeed" providerId="ADAL" clId="{62E1E3EC-DABB-4480-9FC8-4105FE46205F}" dt="2024-09-12T15:45:15.764" v="101" actId="1076"/>
          <ac:spMkLst>
            <pc:docMk/>
            <pc:sldMk cId="3664686379" sldId="289"/>
            <ac:spMk id="3" creationId="{C4E4AD03-6FBC-6355-248B-0D662B4076E9}"/>
          </ac:spMkLst>
        </pc:spChg>
        <pc:spChg chg="add mod ord">
          <ac:chgData name="Daran Crush" userId="2a9f64fc-1f62-4864-9b9a-bce7a4b7eeed" providerId="ADAL" clId="{62E1E3EC-DABB-4480-9FC8-4105FE46205F}" dt="2024-09-12T15:52:28.360" v="174" actId="12789"/>
          <ac:spMkLst>
            <pc:docMk/>
            <pc:sldMk cId="3664686379" sldId="289"/>
            <ac:spMk id="5" creationId="{B7C2D78A-75F6-477D-51E4-F7710B35A346}"/>
          </ac:spMkLst>
        </pc:spChg>
        <pc:spChg chg="add del mod">
          <ac:chgData name="Daran Crush" userId="2a9f64fc-1f62-4864-9b9a-bce7a4b7eeed" providerId="ADAL" clId="{62E1E3EC-DABB-4480-9FC8-4105FE46205F}" dt="2024-09-12T16:53:22.848" v="987" actId="21"/>
          <ac:spMkLst>
            <pc:docMk/>
            <pc:sldMk cId="3664686379" sldId="289"/>
            <ac:spMk id="8" creationId="{731A8C4C-52AF-E3EE-7A73-490ABE4E260F}"/>
          </ac:spMkLst>
        </pc:spChg>
        <pc:spChg chg="mod">
          <ac:chgData name="Daran Crush" userId="2a9f64fc-1f62-4864-9b9a-bce7a4b7eeed" providerId="ADAL" clId="{62E1E3EC-DABB-4480-9FC8-4105FE46205F}" dt="2024-09-12T15:41:24.961" v="4" actId="6549"/>
          <ac:spMkLst>
            <pc:docMk/>
            <pc:sldMk cId="3664686379" sldId="289"/>
            <ac:spMk id="9" creationId="{00000000-0000-0000-0000-000000000000}"/>
          </ac:spMkLst>
        </pc:spChg>
        <pc:spChg chg="mod">
          <ac:chgData name="Daran Crush" userId="2a9f64fc-1f62-4864-9b9a-bce7a4b7eeed" providerId="ADAL" clId="{62E1E3EC-DABB-4480-9FC8-4105FE46205F}" dt="2024-09-24T16:04:11.219" v="2387" actId="20577"/>
          <ac:spMkLst>
            <pc:docMk/>
            <pc:sldMk cId="3664686379" sldId="289"/>
            <ac:spMk id="10" creationId="{00000000-0000-0000-0000-000000000000}"/>
          </ac:spMkLst>
        </pc:spChg>
        <pc:spChg chg="add del mod">
          <ac:chgData name="Daran Crush" userId="2a9f64fc-1f62-4864-9b9a-bce7a4b7eeed" providerId="ADAL" clId="{62E1E3EC-DABB-4480-9FC8-4105FE46205F}" dt="2024-09-12T16:53:22.848" v="987" actId="21"/>
          <ac:spMkLst>
            <pc:docMk/>
            <pc:sldMk cId="3664686379" sldId="289"/>
            <ac:spMk id="11" creationId="{55A0B407-E908-DBDC-248A-6F4A0C3DBD25}"/>
          </ac:spMkLst>
        </pc:spChg>
        <pc:picChg chg="add mod">
          <ac:chgData name="Daran Crush" userId="2a9f64fc-1f62-4864-9b9a-bce7a4b7eeed" providerId="ADAL" clId="{62E1E3EC-DABB-4480-9FC8-4105FE46205F}" dt="2024-09-12T15:52:12.589" v="150" actId="12789"/>
          <ac:picMkLst>
            <pc:docMk/>
            <pc:sldMk cId="3664686379" sldId="289"/>
            <ac:picMk id="4" creationId="{A48A6938-5B14-78EE-8D1E-EE166844E271}"/>
          </ac:picMkLst>
        </pc:picChg>
        <pc:picChg chg="add del mod">
          <ac:chgData name="Daran Crush" userId="2a9f64fc-1f62-4864-9b9a-bce7a4b7eeed" providerId="ADAL" clId="{62E1E3EC-DABB-4480-9FC8-4105FE46205F}" dt="2024-09-12T15:51:32.103" v="144" actId="478"/>
          <ac:picMkLst>
            <pc:docMk/>
            <pc:sldMk cId="3664686379" sldId="289"/>
            <ac:picMk id="7" creationId="{EB5C80F3-933E-8BF3-54E4-1A7FF5CF89C7}"/>
          </ac:picMkLst>
        </pc:picChg>
      </pc:sldChg>
      <pc:sldChg chg="del">
        <pc:chgData name="Daran Crush" userId="2a9f64fc-1f62-4864-9b9a-bce7a4b7eeed" providerId="ADAL" clId="{62E1E3EC-DABB-4480-9FC8-4105FE46205F}" dt="2024-09-12T16:54:42.723" v="1016" actId="47"/>
        <pc:sldMkLst>
          <pc:docMk/>
          <pc:sldMk cId="1008667600" sldId="290"/>
        </pc:sldMkLst>
      </pc:sldChg>
      <pc:sldChg chg="del">
        <pc:chgData name="Daran Crush" userId="2a9f64fc-1f62-4864-9b9a-bce7a4b7eeed" providerId="ADAL" clId="{62E1E3EC-DABB-4480-9FC8-4105FE46205F}" dt="2024-09-12T16:54:42.723" v="1016" actId="47"/>
        <pc:sldMkLst>
          <pc:docMk/>
          <pc:sldMk cId="667086852" sldId="291"/>
        </pc:sldMkLst>
      </pc:sldChg>
      <pc:sldChg chg="del">
        <pc:chgData name="Daran Crush" userId="2a9f64fc-1f62-4864-9b9a-bce7a4b7eeed" providerId="ADAL" clId="{62E1E3EC-DABB-4480-9FC8-4105FE46205F}" dt="2024-09-12T16:54:42.723" v="1016" actId="47"/>
        <pc:sldMkLst>
          <pc:docMk/>
          <pc:sldMk cId="3225487732" sldId="292"/>
        </pc:sldMkLst>
      </pc:sldChg>
      <pc:sldChg chg="del">
        <pc:chgData name="Daran Crush" userId="2a9f64fc-1f62-4864-9b9a-bce7a4b7eeed" providerId="ADAL" clId="{62E1E3EC-DABB-4480-9FC8-4105FE46205F}" dt="2024-09-12T16:54:42.723" v="1016" actId="47"/>
        <pc:sldMkLst>
          <pc:docMk/>
          <pc:sldMk cId="2216331183" sldId="293"/>
        </pc:sldMkLst>
      </pc:sldChg>
      <pc:sldChg chg="addSp delSp modSp add del mod ord modNotesTx">
        <pc:chgData name="Daran Crush" userId="2a9f64fc-1f62-4864-9b9a-bce7a4b7eeed" providerId="ADAL" clId="{62E1E3EC-DABB-4480-9FC8-4105FE46205F}" dt="2024-09-24T16:06:39.136" v="2558" actId="20577"/>
        <pc:sldMkLst>
          <pc:docMk/>
          <pc:sldMk cId="4051063915" sldId="294"/>
        </pc:sldMkLst>
        <pc:spChg chg="add mod">
          <ac:chgData name="Daran Crush" userId="2a9f64fc-1f62-4864-9b9a-bce7a4b7eeed" providerId="ADAL" clId="{62E1E3EC-DABB-4480-9FC8-4105FE46205F}" dt="2024-09-12T16:52:23.348" v="980"/>
          <ac:spMkLst>
            <pc:docMk/>
            <pc:sldMk cId="4051063915" sldId="294"/>
            <ac:spMk id="4" creationId="{8DB65E77-FDC4-D1A4-727F-DD5BB95783CD}"/>
          </ac:spMkLst>
        </pc:spChg>
        <pc:spChg chg="add del mod">
          <ac:chgData name="Daran Crush" userId="2a9f64fc-1f62-4864-9b9a-bce7a4b7eeed" providerId="ADAL" clId="{62E1E3EC-DABB-4480-9FC8-4105FE46205F}" dt="2024-09-12T16:53:34.601" v="990" actId="478"/>
          <ac:spMkLst>
            <pc:docMk/>
            <pc:sldMk cId="4051063915" sldId="294"/>
            <ac:spMk id="6" creationId="{494F2721-B5DA-404C-C484-E437842224D7}"/>
          </ac:spMkLst>
        </pc:spChg>
        <pc:spChg chg="del">
          <ac:chgData name="Daran Crush" userId="2a9f64fc-1f62-4864-9b9a-bce7a4b7eeed" providerId="ADAL" clId="{62E1E3EC-DABB-4480-9FC8-4105FE46205F}" dt="2024-09-12T16:52:22.427" v="979" actId="478"/>
          <ac:spMkLst>
            <pc:docMk/>
            <pc:sldMk cId="4051063915" sldId="294"/>
            <ac:spMk id="8" creationId="{00000000-0000-0000-0000-000000000000}"/>
          </ac:spMkLst>
        </pc:spChg>
        <pc:spChg chg="add del mod">
          <ac:chgData name="Daran Crush" userId="2a9f64fc-1f62-4864-9b9a-bce7a4b7eeed" providerId="ADAL" clId="{62E1E3EC-DABB-4480-9FC8-4105FE46205F}" dt="2024-09-12T16:53:34.601" v="990" actId="478"/>
          <ac:spMkLst>
            <pc:docMk/>
            <pc:sldMk cId="4051063915" sldId="294"/>
            <ac:spMk id="9" creationId="{3B197D86-75A3-A22C-FAB3-58E158A8E0AA}"/>
          </ac:spMkLst>
        </pc:spChg>
        <pc:spChg chg="add mod">
          <ac:chgData name="Daran Crush" userId="2a9f64fc-1f62-4864-9b9a-bce7a4b7eeed" providerId="ADAL" clId="{62E1E3EC-DABB-4480-9FC8-4105FE46205F}" dt="2024-09-12T16:52:23.348" v="980"/>
          <ac:spMkLst>
            <pc:docMk/>
            <pc:sldMk cId="4051063915" sldId="294"/>
            <ac:spMk id="10" creationId="{0E5DC2DC-1DA2-AE92-53FA-4C2A8A3452BD}"/>
          </ac:spMkLst>
        </pc:spChg>
        <pc:spChg chg="add mod">
          <ac:chgData name="Daran Crush" userId="2a9f64fc-1f62-4864-9b9a-bce7a4b7eeed" providerId="ADAL" clId="{62E1E3EC-DABB-4480-9FC8-4105FE46205F}" dt="2024-09-12T16:53:08.364" v="984"/>
          <ac:spMkLst>
            <pc:docMk/>
            <pc:sldMk cId="4051063915" sldId="294"/>
            <ac:spMk id="12" creationId="{B4421483-A4C4-4D98-CD08-D5336D4496E3}"/>
          </ac:spMkLst>
        </pc:spChg>
        <pc:spChg chg="add mod">
          <ac:chgData name="Daran Crush" userId="2a9f64fc-1f62-4864-9b9a-bce7a4b7eeed" providerId="ADAL" clId="{62E1E3EC-DABB-4480-9FC8-4105FE46205F}" dt="2024-09-12T16:53:08.364" v="984"/>
          <ac:spMkLst>
            <pc:docMk/>
            <pc:sldMk cId="4051063915" sldId="294"/>
            <ac:spMk id="13" creationId="{F89CE3E7-B03B-5EDB-3459-1ABC06516F81}"/>
          </ac:spMkLst>
        </pc:spChg>
        <pc:spChg chg="add mod">
          <ac:chgData name="Daran Crush" userId="2a9f64fc-1f62-4864-9b9a-bce7a4b7eeed" providerId="ADAL" clId="{62E1E3EC-DABB-4480-9FC8-4105FE46205F}" dt="2024-09-12T16:53:47.638" v="992" actId="1076"/>
          <ac:spMkLst>
            <pc:docMk/>
            <pc:sldMk cId="4051063915" sldId="294"/>
            <ac:spMk id="15" creationId="{731A8C4C-52AF-E3EE-7A73-490ABE4E260F}"/>
          </ac:spMkLst>
        </pc:spChg>
        <pc:spChg chg="add mod">
          <ac:chgData name="Daran Crush" userId="2a9f64fc-1f62-4864-9b9a-bce7a4b7eeed" providerId="ADAL" clId="{62E1E3EC-DABB-4480-9FC8-4105FE46205F}" dt="2024-09-12T16:54:12.252" v="1013" actId="20577"/>
          <ac:spMkLst>
            <pc:docMk/>
            <pc:sldMk cId="4051063915" sldId="294"/>
            <ac:spMk id="16" creationId="{55A0B407-E908-DBDC-248A-6F4A0C3DBD25}"/>
          </ac:spMkLst>
        </pc:spChg>
        <pc:spChg chg="del">
          <ac:chgData name="Daran Crush" userId="2a9f64fc-1f62-4864-9b9a-bce7a4b7eeed" providerId="ADAL" clId="{62E1E3EC-DABB-4480-9FC8-4105FE46205F}" dt="2024-09-12T16:52:22.427" v="979" actId="478"/>
          <ac:spMkLst>
            <pc:docMk/>
            <pc:sldMk cId="4051063915" sldId="294"/>
            <ac:spMk id="7171" creationId="{00000000-0000-0000-0000-000000000000}"/>
          </ac:spMkLst>
        </pc:spChg>
        <pc:spChg chg="del mod">
          <ac:chgData name="Daran Crush" userId="2a9f64fc-1f62-4864-9b9a-bce7a4b7eeed" providerId="ADAL" clId="{62E1E3EC-DABB-4480-9FC8-4105FE46205F}" dt="2024-09-12T16:54:24.150" v="1015" actId="478"/>
          <ac:spMkLst>
            <pc:docMk/>
            <pc:sldMk cId="4051063915" sldId="294"/>
            <ac:spMk id="7173" creationId="{00000000-0000-0000-0000-000000000000}"/>
          </ac:spMkLst>
        </pc:spChg>
        <pc:spChg chg="del">
          <ac:chgData name="Daran Crush" userId="2a9f64fc-1f62-4864-9b9a-bce7a4b7eeed" providerId="ADAL" clId="{62E1E3EC-DABB-4480-9FC8-4105FE46205F}" dt="2024-09-12T16:52:22.427" v="979" actId="478"/>
          <ac:spMkLst>
            <pc:docMk/>
            <pc:sldMk cId="4051063915" sldId="294"/>
            <ac:spMk id="7174" creationId="{00000000-0000-0000-0000-000000000000}"/>
          </ac:spMkLst>
        </pc:spChg>
        <pc:spChg chg="del">
          <ac:chgData name="Daran Crush" userId="2a9f64fc-1f62-4864-9b9a-bce7a4b7eeed" providerId="ADAL" clId="{62E1E3EC-DABB-4480-9FC8-4105FE46205F}" dt="2024-09-12T16:52:22.427" v="979" actId="478"/>
          <ac:spMkLst>
            <pc:docMk/>
            <pc:sldMk cId="4051063915" sldId="294"/>
            <ac:spMk id="7176" creationId="{00000000-0000-0000-0000-000000000000}"/>
          </ac:spMkLst>
        </pc:spChg>
        <pc:picChg chg="add mod">
          <ac:chgData name="Daran Crush" userId="2a9f64fc-1f62-4864-9b9a-bce7a4b7eeed" providerId="ADAL" clId="{62E1E3EC-DABB-4480-9FC8-4105FE46205F}" dt="2024-09-12T16:52:23.348" v="980"/>
          <ac:picMkLst>
            <pc:docMk/>
            <pc:sldMk cId="4051063915" sldId="294"/>
            <ac:picMk id="11" creationId="{0DCCD094-AC94-9431-0FAE-67C7C43414B2}"/>
          </ac:picMkLst>
        </pc:picChg>
        <pc:picChg chg="del">
          <ac:chgData name="Daran Crush" userId="2a9f64fc-1f62-4864-9b9a-bce7a4b7eeed" providerId="ADAL" clId="{62E1E3EC-DABB-4480-9FC8-4105FE46205F}" dt="2024-09-12T16:52:22.427" v="979" actId="478"/>
          <ac:picMkLst>
            <pc:docMk/>
            <pc:sldMk cId="4051063915" sldId="294"/>
            <ac:picMk id="14" creationId="{FCD2A104-7295-ED40-BCF0-1AA55EC8A555}"/>
          </ac:picMkLst>
        </pc:picChg>
        <pc:picChg chg="del">
          <ac:chgData name="Daran Crush" userId="2a9f64fc-1f62-4864-9b9a-bce7a4b7eeed" providerId="ADAL" clId="{62E1E3EC-DABB-4480-9FC8-4105FE46205F}" dt="2024-09-12T16:52:22.427" v="979" actId="478"/>
          <ac:picMkLst>
            <pc:docMk/>
            <pc:sldMk cId="4051063915" sldId="294"/>
            <ac:picMk id="7172" creationId="{00000000-0000-0000-0000-000000000000}"/>
          </ac:picMkLst>
        </pc:picChg>
      </pc:sldChg>
      <pc:sldChg chg="del">
        <pc:chgData name="Daran Crush" userId="2a9f64fc-1f62-4864-9b9a-bce7a4b7eeed" providerId="ADAL" clId="{62E1E3EC-DABB-4480-9FC8-4105FE46205F}" dt="2024-09-12T16:54:42.723" v="1016" actId="47"/>
        <pc:sldMkLst>
          <pc:docMk/>
          <pc:sldMk cId="1585828297" sldId="295"/>
        </pc:sldMkLst>
      </pc:sldChg>
      <pc:sldChg chg="del">
        <pc:chgData name="Daran Crush" userId="2a9f64fc-1f62-4864-9b9a-bce7a4b7eeed" providerId="ADAL" clId="{62E1E3EC-DABB-4480-9FC8-4105FE46205F}" dt="2024-09-12T16:54:42.723" v="1016" actId="47"/>
        <pc:sldMkLst>
          <pc:docMk/>
          <pc:sldMk cId="2034747619" sldId="296"/>
        </pc:sldMkLst>
      </pc:sldChg>
      <pc:sldChg chg="del">
        <pc:chgData name="Daran Crush" userId="2a9f64fc-1f62-4864-9b9a-bce7a4b7eeed" providerId="ADAL" clId="{62E1E3EC-DABB-4480-9FC8-4105FE46205F}" dt="2024-09-12T16:54:42.723" v="1016" actId="47"/>
        <pc:sldMkLst>
          <pc:docMk/>
          <pc:sldMk cId="617436720" sldId="297"/>
        </pc:sldMkLst>
      </pc:sldChg>
      <pc:sldChg chg="del">
        <pc:chgData name="Daran Crush" userId="2a9f64fc-1f62-4864-9b9a-bce7a4b7eeed" providerId="ADAL" clId="{62E1E3EC-DABB-4480-9FC8-4105FE46205F}" dt="2024-09-12T16:54:42.723" v="1016" actId="47"/>
        <pc:sldMkLst>
          <pc:docMk/>
          <pc:sldMk cId="2710883219" sldId="298"/>
        </pc:sldMkLst>
      </pc:sldChg>
      <pc:sldChg chg="del">
        <pc:chgData name="Daran Crush" userId="2a9f64fc-1f62-4864-9b9a-bce7a4b7eeed" providerId="ADAL" clId="{62E1E3EC-DABB-4480-9FC8-4105FE46205F}" dt="2024-09-12T16:54:42.723" v="1016" actId="47"/>
        <pc:sldMkLst>
          <pc:docMk/>
          <pc:sldMk cId="1606821077" sldId="299"/>
        </pc:sldMkLst>
      </pc:sldChg>
      <pc:sldChg chg="del">
        <pc:chgData name="Daran Crush" userId="2a9f64fc-1f62-4864-9b9a-bce7a4b7eeed" providerId="ADAL" clId="{62E1E3EC-DABB-4480-9FC8-4105FE46205F}" dt="2024-09-12T16:54:42.723" v="1016" actId="47"/>
        <pc:sldMkLst>
          <pc:docMk/>
          <pc:sldMk cId="794591785" sldId="300"/>
        </pc:sldMkLst>
      </pc:sldChg>
      <pc:sldChg chg="del">
        <pc:chgData name="Daran Crush" userId="2a9f64fc-1f62-4864-9b9a-bce7a4b7eeed" providerId="ADAL" clId="{62E1E3EC-DABB-4480-9FC8-4105FE46205F}" dt="2024-09-12T16:54:42.723" v="1016" actId="47"/>
        <pc:sldMkLst>
          <pc:docMk/>
          <pc:sldMk cId="3063159263" sldId="301"/>
        </pc:sldMkLst>
      </pc:sldChg>
      <pc:sldChg chg="addSp delSp modSp new mod ord modNotesTx">
        <pc:chgData name="Daran Crush" userId="2a9f64fc-1f62-4864-9b9a-bce7a4b7eeed" providerId="ADAL" clId="{62E1E3EC-DABB-4480-9FC8-4105FE46205F}" dt="2024-09-24T16:04:46.984" v="2411" actId="20577"/>
        <pc:sldMkLst>
          <pc:docMk/>
          <pc:sldMk cId="2956326498" sldId="302"/>
        </pc:sldMkLst>
        <pc:spChg chg="mod">
          <ac:chgData name="Daran Crush" userId="2a9f64fc-1f62-4864-9b9a-bce7a4b7eeed" providerId="ADAL" clId="{62E1E3EC-DABB-4480-9FC8-4105FE46205F}" dt="2024-09-12T15:53:03.454" v="186" actId="20577"/>
          <ac:spMkLst>
            <pc:docMk/>
            <pc:sldMk cId="2956326498" sldId="302"/>
            <ac:spMk id="3" creationId="{2905D767-C489-5EB4-0E66-FCD36C9F3679}"/>
          </ac:spMkLst>
        </pc:spChg>
        <pc:spChg chg="del">
          <ac:chgData name="Daran Crush" userId="2a9f64fc-1f62-4864-9b9a-bce7a4b7eeed" providerId="ADAL" clId="{62E1E3EC-DABB-4480-9FC8-4105FE46205F}" dt="2024-09-12T15:53:14.005" v="187"/>
          <ac:spMkLst>
            <pc:docMk/>
            <pc:sldMk cId="2956326498" sldId="302"/>
            <ac:spMk id="4" creationId="{97C05098-9796-EE67-6D12-AFC8B0B508AF}"/>
          </ac:spMkLst>
        </pc:spChg>
        <pc:spChg chg="add mod">
          <ac:chgData name="Daran Crush" userId="2a9f64fc-1f62-4864-9b9a-bce7a4b7eeed" providerId="ADAL" clId="{62E1E3EC-DABB-4480-9FC8-4105FE46205F}" dt="2024-09-12T15:57:24.871" v="233" actId="2711"/>
          <ac:spMkLst>
            <pc:docMk/>
            <pc:sldMk cId="2956326498" sldId="302"/>
            <ac:spMk id="6" creationId="{D54EEB73-721D-1F0C-9B02-081794413802}"/>
          </ac:spMkLst>
        </pc:spChg>
        <pc:picChg chg="add mod modCrop">
          <ac:chgData name="Daran Crush" userId="2a9f64fc-1f62-4864-9b9a-bce7a4b7eeed" providerId="ADAL" clId="{62E1E3EC-DABB-4480-9FC8-4105FE46205F}" dt="2024-09-16T08:58:44.733" v="2385" actId="1076"/>
          <ac:picMkLst>
            <pc:docMk/>
            <pc:sldMk cId="2956326498" sldId="302"/>
            <ac:picMk id="5" creationId="{BFE6DB95-C728-1D04-09F8-5F6ABA9E8CDF}"/>
          </ac:picMkLst>
        </pc:picChg>
        <pc:cxnChg chg="add del">
          <ac:chgData name="Daran Crush" userId="2a9f64fc-1f62-4864-9b9a-bce7a4b7eeed" providerId="ADAL" clId="{62E1E3EC-DABB-4480-9FC8-4105FE46205F}" dt="2024-09-12T16:12:07.217" v="427" actId="21"/>
          <ac:cxnSpMkLst>
            <pc:docMk/>
            <pc:sldMk cId="2956326498" sldId="302"/>
            <ac:cxnSpMk id="8" creationId="{6D928B38-E134-8FBD-D44C-432F25755DEE}"/>
          </ac:cxnSpMkLst>
        </pc:cxnChg>
        <pc:cxnChg chg="add del">
          <ac:chgData name="Daran Crush" userId="2a9f64fc-1f62-4864-9b9a-bce7a4b7eeed" providerId="ADAL" clId="{62E1E3EC-DABB-4480-9FC8-4105FE46205F}" dt="2024-09-12T16:39:29.725" v="755" actId="21"/>
          <ac:cxnSpMkLst>
            <pc:docMk/>
            <pc:sldMk cId="2956326498" sldId="302"/>
            <ac:cxnSpMk id="10" creationId="{3ED1B887-ACFA-8C44-71F3-155F621FAC7C}"/>
          </ac:cxnSpMkLst>
        </pc:cxnChg>
      </pc:sldChg>
      <pc:sldChg chg="addSp delSp modSp new mod setBg modNotesTx">
        <pc:chgData name="Daran Crush" userId="2a9f64fc-1f62-4864-9b9a-bce7a4b7eeed" providerId="ADAL" clId="{62E1E3EC-DABB-4480-9FC8-4105FE46205F}" dt="2024-09-24T16:04:51.003" v="2419" actId="20577"/>
        <pc:sldMkLst>
          <pc:docMk/>
          <pc:sldMk cId="308072382" sldId="303"/>
        </pc:sldMkLst>
        <pc:spChg chg="mod">
          <ac:chgData name="Daran Crush" userId="2a9f64fc-1f62-4864-9b9a-bce7a4b7eeed" providerId="ADAL" clId="{62E1E3EC-DABB-4480-9FC8-4105FE46205F}" dt="2024-09-12T15:57:40.851" v="235"/>
          <ac:spMkLst>
            <pc:docMk/>
            <pc:sldMk cId="308072382" sldId="303"/>
            <ac:spMk id="3" creationId="{327A6A51-F697-6E77-82E2-8E7F5AFAF998}"/>
          </ac:spMkLst>
        </pc:spChg>
        <pc:spChg chg="del">
          <ac:chgData name="Daran Crush" userId="2a9f64fc-1f62-4864-9b9a-bce7a4b7eeed" providerId="ADAL" clId="{62E1E3EC-DABB-4480-9FC8-4105FE46205F}" dt="2024-09-12T16:07:03.256" v="249" actId="478"/>
          <ac:spMkLst>
            <pc:docMk/>
            <pc:sldMk cId="308072382" sldId="303"/>
            <ac:spMk id="4" creationId="{D1EF0D5A-7DC0-D72E-A913-0A2874F27B88}"/>
          </ac:spMkLst>
        </pc:spChg>
        <pc:spChg chg="add mod">
          <ac:chgData name="Daran Crush" userId="2a9f64fc-1f62-4864-9b9a-bce7a4b7eeed" providerId="ADAL" clId="{62E1E3EC-DABB-4480-9FC8-4105FE46205F}" dt="2024-09-12T15:57:59.108" v="237"/>
          <ac:spMkLst>
            <pc:docMk/>
            <pc:sldMk cId="308072382" sldId="303"/>
            <ac:spMk id="5" creationId="{799DD8B7-59F5-5F6F-B7CB-AD3B464834F3}"/>
          </ac:spMkLst>
        </pc:spChg>
        <pc:spChg chg="add mod">
          <ac:chgData name="Daran Crush" userId="2a9f64fc-1f62-4864-9b9a-bce7a4b7eeed" providerId="ADAL" clId="{62E1E3EC-DABB-4480-9FC8-4105FE46205F}" dt="2024-09-12T15:57:55.631" v="236"/>
          <ac:spMkLst>
            <pc:docMk/>
            <pc:sldMk cId="308072382" sldId="303"/>
            <ac:spMk id="6" creationId="{28E72688-4FE9-3EB4-FAB9-BCD973B67026}"/>
          </ac:spMkLst>
        </pc:spChg>
        <pc:spChg chg="add mod">
          <ac:chgData name="Daran Crush" userId="2a9f64fc-1f62-4864-9b9a-bce7a4b7eeed" providerId="ADAL" clId="{62E1E3EC-DABB-4480-9FC8-4105FE46205F}" dt="2024-09-12T15:57:55.631" v="236"/>
          <ac:spMkLst>
            <pc:docMk/>
            <pc:sldMk cId="308072382" sldId="303"/>
            <ac:spMk id="7" creationId="{A403629F-7A0B-7465-2919-0B9F2847D99E}"/>
          </ac:spMkLst>
        </pc:spChg>
        <pc:spChg chg="add mod">
          <ac:chgData name="Daran Crush" userId="2a9f64fc-1f62-4864-9b9a-bce7a4b7eeed" providerId="ADAL" clId="{62E1E3EC-DABB-4480-9FC8-4105FE46205F}" dt="2024-09-12T15:57:55.631" v="236"/>
          <ac:spMkLst>
            <pc:docMk/>
            <pc:sldMk cId="308072382" sldId="303"/>
            <ac:spMk id="8" creationId="{9F3AA3D6-7EB4-A339-88A2-05BCAE7CCD71}"/>
          </ac:spMkLst>
        </pc:spChg>
        <pc:spChg chg="add mod">
          <ac:chgData name="Daran Crush" userId="2a9f64fc-1f62-4864-9b9a-bce7a4b7eeed" providerId="ADAL" clId="{62E1E3EC-DABB-4480-9FC8-4105FE46205F}" dt="2024-09-12T15:57:55.631" v="236"/>
          <ac:spMkLst>
            <pc:docMk/>
            <pc:sldMk cId="308072382" sldId="303"/>
            <ac:spMk id="9" creationId="{6A2892A1-C424-9AE7-92FC-97DEAE272083}"/>
          </ac:spMkLst>
        </pc:spChg>
        <pc:spChg chg="add mod">
          <ac:chgData name="Daran Crush" userId="2a9f64fc-1f62-4864-9b9a-bce7a4b7eeed" providerId="ADAL" clId="{62E1E3EC-DABB-4480-9FC8-4105FE46205F}" dt="2024-09-12T16:39:43.352" v="758" actId="1076"/>
          <ac:spMkLst>
            <pc:docMk/>
            <pc:sldMk cId="308072382" sldId="303"/>
            <ac:spMk id="10" creationId="{8F4F137C-F879-8262-FCC2-61A29D46A7B7}"/>
          </ac:spMkLst>
        </pc:spChg>
        <pc:spChg chg="add mod">
          <ac:chgData name="Daran Crush" userId="2a9f64fc-1f62-4864-9b9a-bce7a4b7eeed" providerId="ADAL" clId="{62E1E3EC-DABB-4480-9FC8-4105FE46205F}" dt="2024-09-12T16:39:43.352" v="758" actId="1076"/>
          <ac:spMkLst>
            <pc:docMk/>
            <pc:sldMk cId="308072382" sldId="303"/>
            <ac:spMk id="11" creationId="{C9F58E91-CEBB-6088-911B-B27995A85434}"/>
          </ac:spMkLst>
        </pc:spChg>
        <pc:spChg chg="add mod">
          <ac:chgData name="Daran Crush" userId="2a9f64fc-1f62-4864-9b9a-bce7a4b7eeed" providerId="ADAL" clId="{62E1E3EC-DABB-4480-9FC8-4105FE46205F}" dt="2024-09-12T16:39:43.352" v="758" actId="1076"/>
          <ac:spMkLst>
            <pc:docMk/>
            <pc:sldMk cId="308072382" sldId="303"/>
            <ac:spMk id="12" creationId="{CF78C31E-4EF1-7D1D-B168-5A14A9122760}"/>
          </ac:spMkLst>
        </pc:spChg>
        <pc:spChg chg="add mod">
          <ac:chgData name="Daran Crush" userId="2a9f64fc-1f62-4864-9b9a-bce7a4b7eeed" providerId="ADAL" clId="{62E1E3EC-DABB-4480-9FC8-4105FE46205F}" dt="2024-09-12T16:39:43.352" v="758" actId="1076"/>
          <ac:spMkLst>
            <pc:docMk/>
            <pc:sldMk cId="308072382" sldId="303"/>
            <ac:spMk id="13" creationId="{FE2275A0-9D5B-C1A6-55CF-D4D620F12A90}"/>
          </ac:spMkLst>
        </pc:spChg>
        <pc:spChg chg="add mod">
          <ac:chgData name="Daran Crush" userId="2a9f64fc-1f62-4864-9b9a-bce7a4b7eeed" providerId="ADAL" clId="{62E1E3EC-DABB-4480-9FC8-4105FE46205F}" dt="2024-09-12T16:39:43.352" v="758" actId="1076"/>
          <ac:spMkLst>
            <pc:docMk/>
            <pc:sldMk cId="308072382" sldId="303"/>
            <ac:spMk id="14" creationId="{507575B0-FD36-7352-B7BF-D5DEFFAA06F7}"/>
          </ac:spMkLst>
        </pc:spChg>
        <pc:spChg chg="add del mod">
          <ac:chgData name="Daran Crush" userId="2a9f64fc-1f62-4864-9b9a-bce7a4b7eeed" providerId="ADAL" clId="{62E1E3EC-DABB-4480-9FC8-4105FE46205F}" dt="2024-09-12T16:08:46.748" v="398" actId="478"/>
          <ac:spMkLst>
            <pc:docMk/>
            <pc:sldMk cId="308072382" sldId="303"/>
            <ac:spMk id="15" creationId="{85E0E9FE-A214-BE7B-2C17-17233ACCB307}"/>
          </ac:spMkLst>
        </pc:spChg>
        <pc:cxnChg chg="add del mod">
          <ac:chgData name="Daran Crush" userId="2a9f64fc-1f62-4864-9b9a-bce7a4b7eeed" providerId="ADAL" clId="{62E1E3EC-DABB-4480-9FC8-4105FE46205F}" dt="2024-09-12T16:39:45.854" v="759" actId="21"/>
          <ac:cxnSpMkLst>
            <pc:docMk/>
            <pc:sldMk cId="308072382" sldId="303"/>
            <ac:cxnSpMk id="16" creationId="{3ED1B887-ACFA-8C44-71F3-155F621FAC7C}"/>
          </ac:cxnSpMkLst>
        </pc:cxnChg>
      </pc:sldChg>
      <pc:sldChg chg="addSp delSp modSp new mod modNotesTx">
        <pc:chgData name="Daran Crush" userId="2a9f64fc-1f62-4864-9b9a-bce7a4b7eeed" providerId="ADAL" clId="{62E1E3EC-DABB-4480-9FC8-4105FE46205F}" dt="2024-09-24T16:04:59.433" v="2429" actId="20577"/>
        <pc:sldMkLst>
          <pc:docMk/>
          <pc:sldMk cId="754984970" sldId="304"/>
        </pc:sldMkLst>
        <pc:spChg chg="mod">
          <ac:chgData name="Daran Crush" userId="2a9f64fc-1f62-4864-9b9a-bce7a4b7eeed" providerId="ADAL" clId="{62E1E3EC-DABB-4480-9FC8-4105FE46205F}" dt="2024-09-12T16:10:10" v="415"/>
          <ac:spMkLst>
            <pc:docMk/>
            <pc:sldMk cId="754984970" sldId="304"/>
            <ac:spMk id="3" creationId="{89B26916-9B05-C4EA-9D7D-D7BFF131B40A}"/>
          </ac:spMkLst>
        </pc:spChg>
        <pc:spChg chg="del">
          <ac:chgData name="Daran Crush" userId="2a9f64fc-1f62-4864-9b9a-bce7a4b7eeed" providerId="ADAL" clId="{62E1E3EC-DABB-4480-9FC8-4105FE46205F}" dt="2024-09-12T16:12:15.560" v="430" actId="478"/>
          <ac:spMkLst>
            <pc:docMk/>
            <pc:sldMk cId="754984970" sldId="304"/>
            <ac:spMk id="4" creationId="{FCD0B3FF-E417-ABD9-D451-C9D41BE74494}"/>
          </ac:spMkLst>
        </pc:spChg>
        <pc:spChg chg="add mod">
          <ac:chgData name="Daran Crush" userId="2a9f64fc-1f62-4864-9b9a-bce7a4b7eeed" providerId="ADAL" clId="{62E1E3EC-DABB-4480-9FC8-4105FE46205F}" dt="2024-09-12T16:22:40.827" v="546" actId="1076"/>
          <ac:spMkLst>
            <pc:docMk/>
            <pc:sldMk cId="754984970" sldId="304"/>
            <ac:spMk id="6" creationId="{8F862FD7-762E-CA56-CDBD-61316ADCF478}"/>
          </ac:spMkLst>
        </pc:spChg>
        <pc:spChg chg="add mod">
          <ac:chgData name="Daran Crush" userId="2a9f64fc-1f62-4864-9b9a-bce7a4b7eeed" providerId="ADAL" clId="{62E1E3EC-DABB-4480-9FC8-4105FE46205F}" dt="2024-09-12T16:22:45.052" v="547" actId="1076"/>
          <ac:spMkLst>
            <pc:docMk/>
            <pc:sldMk cId="754984970" sldId="304"/>
            <ac:spMk id="7" creationId="{EE997E80-76DF-C403-963C-6222107306AA}"/>
          </ac:spMkLst>
        </pc:spChg>
        <pc:spChg chg="mod">
          <ac:chgData name="Daran Crush" userId="2a9f64fc-1f62-4864-9b9a-bce7a4b7eeed" providerId="ADAL" clId="{62E1E3EC-DABB-4480-9FC8-4105FE46205F}" dt="2024-09-12T16:15:21.203" v="436" actId="206"/>
          <ac:spMkLst>
            <pc:docMk/>
            <pc:sldMk cId="754984970" sldId="304"/>
            <ac:spMk id="12" creationId="{8EB53F2B-AA87-22E1-041E-F3D7F9CC725F}"/>
          </ac:spMkLst>
        </pc:spChg>
        <pc:spChg chg="mod">
          <ac:chgData name="Daran Crush" userId="2a9f64fc-1f62-4864-9b9a-bce7a4b7eeed" providerId="ADAL" clId="{62E1E3EC-DABB-4480-9FC8-4105FE46205F}" dt="2024-09-12T16:15:21.203" v="436" actId="206"/>
          <ac:spMkLst>
            <pc:docMk/>
            <pc:sldMk cId="754984970" sldId="304"/>
            <ac:spMk id="13" creationId="{2A28B00B-A74B-85BA-ED7B-35062C6BB43D}"/>
          </ac:spMkLst>
        </pc:spChg>
        <pc:spChg chg="mod">
          <ac:chgData name="Daran Crush" userId="2a9f64fc-1f62-4864-9b9a-bce7a4b7eeed" providerId="ADAL" clId="{62E1E3EC-DABB-4480-9FC8-4105FE46205F}" dt="2024-09-12T16:15:21.203" v="436" actId="206"/>
          <ac:spMkLst>
            <pc:docMk/>
            <pc:sldMk cId="754984970" sldId="304"/>
            <ac:spMk id="14" creationId="{61B01376-72C7-903D-0764-17A64959E280}"/>
          </ac:spMkLst>
        </pc:spChg>
        <pc:spChg chg="mod">
          <ac:chgData name="Daran Crush" userId="2a9f64fc-1f62-4864-9b9a-bce7a4b7eeed" providerId="ADAL" clId="{62E1E3EC-DABB-4480-9FC8-4105FE46205F}" dt="2024-09-12T16:15:21.203" v="436" actId="206"/>
          <ac:spMkLst>
            <pc:docMk/>
            <pc:sldMk cId="754984970" sldId="304"/>
            <ac:spMk id="15" creationId="{F2BEB120-549E-BFE5-C838-B591B3D3C85F}"/>
          </ac:spMkLst>
        </pc:spChg>
        <pc:spChg chg="del mod">
          <ac:chgData name="Daran Crush" userId="2a9f64fc-1f62-4864-9b9a-bce7a4b7eeed" providerId="ADAL" clId="{62E1E3EC-DABB-4480-9FC8-4105FE46205F}" dt="2024-09-12T16:14:09.621" v="433" actId="478"/>
          <ac:spMkLst>
            <pc:docMk/>
            <pc:sldMk cId="754984970" sldId="304"/>
            <ac:spMk id="17" creationId="{DB3D2520-3B0F-2356-567E-B0614AAF9EBD}"/>
          </ac:spMkLst>
        </pc:spChg>
        <pc:spChg chg="add mod topLvl">
          <ac:chgData name="Daran Crush" userId="2a9f64fc-1f62-4864-9b9a-bce7a4b7eeed" providerId="ADAL" clId="{62E1E3EC-DABB-4480-9FC8-4105FE46205F}" dt="2024-09-12T16:20:39.353" v="523" actId="164"/>
          <ac:spMkLst>
            <pc:docMk/>
            <pc:sldMk cId="754984970" sldId="304"/>
            <ac:spMk id="21" creationId="{3BF60CD4-2060-3DBB-EB91-0BD78728A7A6}"/>
          </ac:spMkLst>
        </pc:spChg>
        <pc:spChg chg="add mod topLvl">
          <ac:chgData name="Daran Crush" userId="2a9f64fc-1f62-4864-9b9a-bce7a4b7eeed" providerId="ADAL" clId="{62E1E3EC-DABB-4480-9FC8-4105FE46205F}" dt="2024-09-12T16:20:39.353" v="523" actId="164"/>
          <ac:spMkLst>
            <pc:docMk/>
            <pc:sldMk cId="754984970" sldId="304"/>
            <ac:spMk id="22" creationId="{36B406F3-D793-AFC7-4808-3B0C35B85C27}"/>
          </ac:spMkLst>
        </pc:spChg>
        <pc:spChg chg="add del mod">
          <ac:chgData name="Daran Crush" userId="2a9f64fc-1f62-4864-9b9a-bce7a4b7eeed" providerId="ADAL" clId="{62E1E3EC-DABB-4480-9FC8-4105FE46205F}" dt="2024-09-12T16:17:58.394" v="499" actId="478"/>
          <ac:spMkLst>
            <pc:docMk/>
            <pc:sldMk cId="754984970" sldId="304"/>
            <ac:spMk id="23" creationId="{AB6803B4-8C62-6080-DA3C-F1B4DC1CCACD}"/>
          </ac:spMkLst>
        </pc:spChg>
        <pc:spChg chg="mod">
          <ac:chgData name="Daran Crush" userId="2a9f64fc-1f62-4864-9b9a-bce7a4b7eeed" providerId="ADAL" clId="{62E1E3EC-DABB-4480-9FC8-4105FE46205F}" dt="2024-09-12T16:21:36.127" v="535" actId="1076"/>
          <ac:spMkLst>
            <pc:docMk/>
            <pc:sldMk cId="754984970" sldId="304"/>
            <ac:spMk id="33" creationId="{3B2B476A-3D4E-FA43-F6D7-79A10F035BE3}"/>
          </ac:spMkLst>
        </pc:spChg>
        <pc:grpChg chg="add del mod">
          <ac:chgData name="Daran Crush" userId="2a9f64fc-1f62-4864-9b9a-bce7a4b7eeed" providerId="ADAL" clId="{62E1E3EC-DABB-4480-9FC8-4105FE46205F}" dt="2024-09-12T16:19:48.384" v="513" actId="478"/>
          <ac:grpSpMkLst>
            <pc:docMk/>
            <pc:sldMk cId="754984970" sldId="304"/>
            <ac:grpSpMk id="9" creationId="{C4C8CA15-F96F-8BB1-123E-0B4C7D275013}"/>
          </ac:grpSpMkLst>
        </pc:grpChg>
        <pc:grpChg chg="del mod">
          <ac:chgData name="Daran Crush" userId="2a9f64fc-1f62-4864-9b9a-bce7a4b7eeed" providerId="ADAL" clId="{62E1E3EC-DABB-4480-9FC8-4105FE46205F}" dt="2024-09-12T16:14:09.621" v="433" actId="478"/>
          <ac:grpSpMkLst>
            <pc:docMk/>
            <pc:sldMk cId="754984970" sldId="304"/>
            <ac:grpSpMk id="10" creationId="{4D950660-F7BE-2A89-AF3C-8DAA5F2A21DA}"/>
          </ac:grpSpMkLst>
        </pc:grpChg>
        <pc:grpChg chg="mod">
          <ac:chgData name="Daran Crush" userId="2a9f64fc-1f62-4864-9b9a-bce7a4b7eeed" providerId="ADAL" clId="{62E1E3EC-DABB-4480-9FC8-4105FE46205F}" dt="2024-09-12T16:15:21.203" v="436" actId="206"/>
          <ac:grpSpMkLst>
            <pc:docMk/>
            <pc:sldMk cId="754984970" sldId="304"/>
            <ac:grpSpMk id="11" creationId="{C53F2BD6-9FF2-38CD-1777-59E9E7860A55}"/>
          </ac:grpSpMkLst>
        </pc:grpChg>
        <pc:grpChg chg="add del mod">
          <ac:chgData name="Daran Crush" userId="2a9f64fc-1f62-4864-9b9a-bce7a4b7eeed" providerId="ADAL" clId="{62E1E3EC-DABB-4480-9FC8-4105FE46205F}" dt="2024-09-12T16:20:33.221" v="522" actId="165"/>
          <ac:grpSpMkLst>
            <pc:docMk/>
            <pc:sldMk cId="754984970" sldId="304"/>
            <ac:grpSpMk id="29" creationId="{236913A6-EE65-7BAE-93F2-1647310368AF}"/>
          </ac:grpSpMkLst>
        </pc:grpChg>
        <pc:grpChg chg="add mod">
          <ac:chgData name="Daran Crush" userId="2a9f64fc-1f62-4864-9b9a-bce7a4b7eeed" providerId="ADAL" clId="{62E1E3EC-DABB-4480-9FC8-4105FE46205F}" dt="2024-09-12T16:20:43.869" v="524" actId="14100"/>
          <ac:grpSpMkLst>
            <pc:docMk/>
            <pc:sldMk cId="754984970" sldId="304"/>
            <ac:grpSpMk id="30" creationId="{2F3B3376-107F-D54F-FFD2-0526D19A7716}"/>
          </ac:grpSpMkLst>
        </pc:grpChg>
        <pc:grpChg chg="add mod">
          <ac:chgData name="Daran Crush" userId="2a9f64fc-1f62-4864-9b9a-bce7a4b7eeed" providerId="ADAL" clId="{62E1E3EC-DABB-4480-9FC8-4105FE46205F}" dt="2024-09-12T16:21:36.127" v="535" actId="1076"/>
          <ac:grpSpMkLst>
            <pc:docMk/>
            <pc:sldMk cId="754984970" sldId="304"/>
            <ac:grpSpMk id="31" creationId="{91F7FD2D-E802-9395-8BDD-A618CAD53C78}"/>
          </ac:grpSpMkLst>
        </pc:grpChg>
        <pc:picChg chg="add mod">
          <ac:chgData name="Daran Crush" userId="2a9f64fc-1f62-4864-9b9a-bce7a4b7eeed" providerId="ADAL" clId="{62E1E3EC-DABB-4480-9FC8-4105FE46205F}" dt="2024-09-12T16:20:09.365" v="519" actId="553"/>
          <ac:picMkLst>
            <pc:docMk/>
            <pc:sldMk cId="754984970" sldId="304"/>
            <ac:picMk id="5" creationId="{EF5199FF-4D40-6370-1981-E695CA366A0F}"/>
          </ac:picMkLst>
        </pc:picChg>
        <pc:picChg chg="mod">
          <ac:chgData name="Daran Crush" userId="2a9f64fc-1f62-4864-9b9a-bce7a4b7eeed" providerId="ADAL" clId="{62E1E3EC-DABB-4480-9FC8-4105FE46205F}" dt="2024-09-12T16:15:21.203" v="436" actId="206"/>
          <ac:picMkLst>
            <pc:docMk/>
            <pc:sldMk cId="754984970" sldId="304"/>
            <ac:picMk id="16" creationId="{AB6B34A9-EA7B-C8C5-3F1D-AC44C1BF21F0}"/>
          </ac:picMkLst>
        </pc:picChg>
        <pc:picChg chg="mod">
          <ac:chgData name="Daran Crush" userId="2a9f64fc-1f62-4864-9b9a-bce7a4b7eeed" providerId="ADAL" clId="{62E1E3EC-DABB-4480-9FC8-4105FE46205F}" dt="2024-09-12T16:15:21.203" v="436" actId="206"/>
          <ac:picMkLst>
            <pc:docMk/>
            <pc:sldMk cId="754984970" sldId="304"/>
            <ac:picMk id="18" creationId="{A6F75F1D-ACAB-6DCC-122C-6DEF936691EA}"/>
          </ac:picMkLst>
        </pc:picChg>
        <pc:picChg chg="add del mod">
          <ac:chgData name="Daran Crush" userId="2a9f64fc-1f62-4864-9b9a-bce7a4b7eeed" providerId="ADAL" clId="{62E1E3EC-DABB-4480-9FC8-4105FE46205F}" dt="2024-09-12T16:21:39.639" v="536" actId="478"/>
          <ac:picMkLst>
            <pc:docMk/>
            <pc:sldMk cId="754984970" sldId="304"/>
            <ac:picMk id="19" creationId="{FB4BE886-0897-4B4E-CAB8-FD77841325AD}"/>
          </ac:picMkLst>
        </pc:picChg>
        <pc:picChg chg="add del mod">
          <ac:chgData name="Daran Crush" userId="2a9f64fc-1f62-4864-9b9a-bce7a4b7eeed" providerId="ADAL" clId="{62E1E3EC-DABB-4480-9FC8-4105FE46205F}" dt="2024-09-12T16:21:39.639" v="536" actId="478"/>
          <ac:picMkLst>
            <pc:docMk/>
            <pc:sldMk cId="754984970" sldId="304"/>
            <ac:picMk id="20" creationId="{0F67D482-594A-73ED-0349-C4C18AB24273}"/>
          </ac:picMkLst>
        </pc:picChg>
        <pc:picChg chg="add mod topLvl">
          <ac:chgData name="Daran Crush" userId="2a9f64fc-1f62-4864-9b9a-bce7a4b7eeed" providerId="ADAL" clId="{62E1E3EC-DABB-4480-9FC8-4105FE46205F}" dt="2024-09-12T16:20:47.659" v="525" actId="1076"/>
          <ac:picMkLst>
            <pc:docMk/>
            <pc:sldMk cId="754984970" sldId="304"/>
            <ac:picMk id="28" creationId="{309B9D2E-55FE-4705-8F4F-1183584F1633}"/>
          </ac:picMkLst>
        </pc:picChg>
        <pc:picChg chg="mod">
          <ac:chgData name="Daran Crush" userId="2a9f64fc-1f62-4864-9b9a-bce7a4b7eeed" providerId="ADAL" clId="{62E1E3EC-DABB-4480-9FC8-4105FE46205F}" dt="2024-09-12T16:21:36.127" v="535" actId="1076"/>
          <ac:picMkLst>
            <pc:docMk/>
            <pc:sldMk cId="754984970" sldId="304"/>
            <ac:picMk id="32" creationId="{9CD5C969-F733-AB86-ECA2-A587F3A177C0}"/>
          </ac:picMkLst>
        </pc:picChg>
        <pc:picChg chg="add mod">
          <ac:chgData name="Daran Crush" userId="2a9f64fc-1f62-4864-9b9a-bce7a4b7eeed" providerId="ADAL" clId="{62E1E3EC-DABB-4480-9FC8-4105FE46205F}" dt="2024-09-12T16:21:32.613" v="534" actId="1076"/>
          <ac:picMkLst>
            <pc:docMk/>
            <pc:sldMk cId="754984970" sldId="304"/>
            <ac:picMk id="34" creationId="{CA6BED04-C11D-7ACA-5145-DFD312F843A8}"/>
          </ac:picMkLst>
        </pc:picChg>
        <pc:cxnChg chg="add mod">
          <ac:chgData name="Daran Crush" userId="2a9f64fc-1f62-4864-9b9a-bce7a4b7eeed" providerId="ADAL" clId="{62E1E3EC-DABB-4480-9FC8-4105FE46205F}" dt="2024-09-12T16:12:09.248" v="428"/>
          <ac:cxnSpMkLst>
            <pc:docMk/>
            <pc:sldMk cId="754984970" sldId="304"/>
            <ac:cxnSpMk id="8" creationId="{6D928B38-E134-8FBD-D44C-432F25755DEE}"/>
          </ac:cxnSpMkLst>
        </pc:cxnChg>
        <pc:cxnChg chg="add del">
          <ac:chgData name="Daran Crush" userId="2a9f64fc-1f62-4864-9b9a-bce7a4b7eeed" providerId="ADAL" clId="{62E1E3EC-DABB-4480-9FC8-4105FE46205F}" dt="2024-09-12T16:22:21.481" v="542" actId="478"/>
          <ac:cxnSpMkLst>
            <pc:docMk/>
            <pc:sldMk cId="754984970" sldId="304"/>
            <ac:cxnSpMk id="25" creationId="{6F85B286-CABE-2DC6-C360-7F0945C854C7}"/>
          </ac:cxnSpMkLst>
        </pc:cxnChg>
        <pc:cxnChg chg="add del">
          <ac:chgData name="Daran Crush" userId="2a9f64fc-1f62-4864-9b9a-bce7a4b7eeed" providerId="ADAL" clId="{62E1E3EC-DABB-4480-9FC8-4105FE46205F}" dt="2024-09-12T16:22:21.481" v="542" actId="478"/>
          <ac:cxnSpMkLst>
            <pc:docMk/>
            <pc:sldMk cId="754984970" sldId="304"/>
            <ac:cxnSpMk id="27" creationId="{D9529AAC-E84A-44B0-D689-65FBDA6D69CC}"/>
          </ac:cxnSpMkLst>
        </pc:cxnChg>
        <pc:cxnChg chg="add del mod">
          <ac:chgData name="Daran Crush" userId="2a9f64fc-1f62-4864-9b9a-bce7a4b7eeed" providerId="ADAL" clId="{62E1E3EC-DABB-4480-9FC8-4105FE46205F}" dt="2024-09-12T16:39:55.442" v="761" actId="21"/>
          <ac:cxnSpMkLst>
            <pc:docMk/>
            <pc:sldMk cId="754984970" sldId="304"/>
            <ac:cxnSpMk id="35" creationId="{3ED1B887-ACFA-8C44-71F3-155F621FAC7C}"/>
          </ac:cxnSpMkLst>
        </pc:cxnChg>
      </pc:sldChg>
      <pc:sldChg chg="addSp delSp modSp new mod modNotesTx">
        <pc:chgData name="Daran Crush" userId="2a9f64fc-1f62-4864-9b9a-bce7a4b7eeed" providerId="ADAL" clId="{62E1E3EC-DABB-4480-9FC8-4105FE46205F}" dt="2024-09-24T16:05:05.125" v="2436" actId="20577"/>
        <pc:sldMkLst>
          <pc:docMk/>
          <pc:sldMk cId="1965048269" sldId="305"/>
        </pc:sldMkLst>
        <pc:spChg chg="mod">
          <ac:chgData name="Daran Crush" userId="2a9f64fc-1f62-4864-9b9a-bce7a4b7eeed" providerId="ADAL" clId="{62E1E3EC-DABB-4480-9FC8-4105FE46205F}" dt="2024-09-12T16:26:10.346" v="549"/>
          <ac:spMkLst>
            <pc:docMk/>
            <pc:sldMk cId="1965048269" sldId="305"/>
            <ac:spMk id="3" creationId="{7019F835-62F3-AFD2-047F-09E2C3B8D39C}"/>
          </ac:spMkLst>
        </pc:spChg>
        <pc:spChg chg="del">
          <ac:chgData name="Daran Crush" userId="2a9f64fc-1f62-4864-9b9a-bce7a4b7eeed" providerId="ADAL" clId="{62E1E3EC-DABB-4480-9FC8-4105FE46205F}" dt="2024-09-12T16:26:12.862" v="550" actId="478"/>
          <ac:spMkLst>
            <pc:docMk/>
            <pc:sldMk cId="1965048269" sldId="305"/>
            <ac:spMk id="4" creationId="{3FF0DFB5-FDDE-312A-2153-111B34F3AEDB}"/>
          </ac:spMkLst>
        </pc:spChg>
        <pc:grpChg chg="add mod">
          <ac:chgData name="Daran Crush" userId="2a9f64fc-1f62-4864-9b9a-bce7a4b7eeed" providerId="ADAL" clId="{62E1E3EC-DABB-4480-9FC8-4105FE46205F}" dt="2024-09-12T16:26:39.251" v="558" actId="12788"/>
          <ac:grpSpMkLst>
            <pc:docMk/>
            <pc:sldMk cId="1965048269" sldId="305"/>
            <ac:grpSpMk id="20" creationId="{69D8E7AF-A0F7-BAC8-D405-03A5E7571E57}"/>
          </ac:grpSpMkLst>
        </pc:grpChg>
        <pc:picChg chg="add mod">
          <ac:chgData name="Daran Crush" userId="2a9f64fc-1f62-4864-9b9a-bce7a4b7eeed" providerId="ADAL" clId="{62E1E3EC-DABB-4480-9FC8-4105FE46205F}" dt="2024-09-12T16:26:22.943" v="552" actId="164"/>
          <ac:picMkLst>
            <pc:docMk/>
            <pc:sldMk cId="1965048269" sldId="305"/>
            <ac:picMk id="5" creationId="{F1620555-925E-A267-5E06-902446E6FFB8}"/>
          </ac:picMkLst>
        </pc:picChg>
        <pc:picChg chg="add mod">
          <ac:chgData name="Daran Crush" userId="2a9f64fc-1f62-4864-9b9a-bce7a4b7eeed" providerId="ADAL" clId="{62E1E3EC-DABB-4480-9FC8-4105FE46205F}" dt="2024-09-12T16:26:22.943" v="552" actId="164"/>
          <ac:picMkLst>
            <pc:docMk/>
            <pc:sldMk cId="1965048269" sldId="305"/>
            <ac:picMk id="6" creationId="{AD05C8CC-3463-F10B-C4C9-3E849F3A3BE7}"/>
          </ac:picMkLst>
        </pc:picChg>
        <pc:picChg chg="add mod">
          <ac:chgData name="Daran Crush" userId="2a9f64fc-1f62-4864-9b9a-bce7a4b7eeed" providerId="ADAL" clId="{62E1E3EC-DABB-4480-9FC8-4105FE46205F}" dt="2024-09-12T16:26:22.943" v="552" actId="164"/>
          <ac:picMkLst>
            <pc:docMk/>
            <pc:sldMk cId="1965048269" sldId="305"/>
            <ac:picMk id="7" creationId="{F3195396-9F38-1C3D-6DE5-810EDE7ED288}"/>
          </ac:picMkLst>
        </pc:picChg>
        <pc:picChg chg="add mod">
          <ac:chgData name="Daran Crush" userId="2a9f64fc-1f62-4864-9b9a-bce7a4b7eeed" providerId="ADAL" clId="{62E1E3EC-DABB-4480-9FC8-4105FE46205F}" dt="2024-09-12T16:26:22.943" v="552" actId="164"/>
          <ac:picMkLst>
            <pc:docMk/>
            <pc:sldMk cId="1965048269" sldId="305"/>
            <ac:picMk id="8" creationId="{4AE60D99-B055-3D6D-B05F-7DFAF2317E46}"/>
          </ac:picMkLst>
        </pc:picChg>
        <pc:picChg chg="add mod">
          <ac:chgData name="Daran Crush" userId="2a9f64fc-1f62-4864-9b9a-bce7a4b7eeed" providerId="ADAL" clId="{62E1E3EC-DABB-4480-9FC8-4105FE46205F}" dt="2024-09-12T16:26:22.943" v="552" actId="164"/>
          <ac:picMkLst>
            <pc:docMk/>
            <pc:sldMk cId="1965048269" sldId="305"/>
            <ac:picMk id="9" creationId="{3587DD07-3194-421A-8786-FD24159B5DF6}"/>
          </ac:picMkLst>
        </pc:picChg>
        <pc:picChg chg="add mod">
          <ac:chgData name="Daran Crush" userId="2a9f64fc-1f62-4864-9b9a-bce7a4b7eeed" providerId="ADAL" clId="{62E1E3EC-DABB-4480-9FC8-4105FE46205F}" dt="2024-09-12T16:26:22.943" v="552" actId="164"/>
          <ac:picMkLst>
            <pc:docMk/>
            <pc:sldMk cId="1965048269" sldId="305"/>
            <ac:picMk id="10" creationId="{E395DD09-708D-2A9A-9D0D-D5C130FF9797}"/>
          </ac:picMkLst>
        </pc:picChg>
        <pc:picChg chg="add mod">
          <ac:chgData name="Daran Crush" userId="2a9f64fc-1f62-4864-9b9a-bce7a4b7eeed" providerId="ADAL" clId="{62E1E3EC-DABB-4480-9FC8-4105FE46205F}" dt="2024-09-12T16:26:22.943" v="552" actId="164"/>
          <ac:picMkLst>
            <pc:docMk/>
            <pc:sldMk cId="1965048269" sldId="305"/>
            <ac:picMk id="11" creationId="{571B5439-8B52-13F8-97FF-C593C5B82DE3}"/>
          </ac:picMkLst>
        </pc:picChg>
        <pc:picChg chg="add mod">
          <ac:chgData name="Daran Crush" userId="2a9f64fc-1f62-4864-9b9a-bce7a4b7eeed" providerId="ADAL" clId="{62E1E3EC-DABB-4480-9FC8-4105FE46205F}" dt="2024-09-12T16:26:22.943" v="552" actId="164"/>
          <ac:picMkLst>
            <pc:docMk/>
            <pc:sldMk cId="1965048269" sldId="305"/>
            <ac:picMk id="12" creationId="{EBC96340-FC56-BE6D-B676-7F4C355FD8E4}"/>
          </ac:picMkLst>
        </pc:picChg>
        <pc:picChg chg="add mod">
          <ac:chgData name="Daran Crush" userId="2a9f64fc-1f62-4864-9b9a-bce7a4b7eeed" providerId="ADAL" clId="{62E1E3EC-DABB-4480-9FC8-4105FE46205F}" dt="2024-09-12T16:26:22.943" v="552" actId="164"/>
          <ac:picMkLst>
            <pc:docMk/>
            <pc:sldMk cId="1965048269" sldId="305"/>
            <ac:picMk id="13" creationId="{93064DE8-A6EA-CDA2-F4AD-586456BA2E87}"/>
          </ac:picMkLst>
        </pc:picChg>
        <pc:picChg chg="add mod">
          <ac:chgData name="Daran Crush" userId="2a9f64fc-1f62-4864-9b9a-bce7a4b7eeed" providerId="ADAL" clId="{62E1E3EC-DABB-4480-9FC8-4105FE46205F}" dt="2024-09-12T16:26:22.943" v="552" actId="164"/>
          <ac:picMkLst>
            <pc:docMk/>
            <pc:sldMk cId="1965048269" sldId="305"/>
            <ac:picMk id="14" creationId="{F417C53F-2EE3-7DC4-AF64-451D3ABB7894}"/>
          </ac:picMkLst>
        </pc:picChg>
        <pc:picChg chg="add mod">
          <ac:chgData name="Daran Crush" userId="2a9f64fc-1f62-4864-9b9a-bce7a4b7eeed" providerId="ADAL" clId="{62E1E3EC-DABB-4480-9FC8-4105FE46205F}" dt="2024-09-12T16:26:22.943" v="552" actId="164"/>
          <ac:picMkLst>
            <pc:docMk/>
            <pc:sldMk cId="1965048269" sldId="305"/>
            <ac:picMk id="15" creationId="{A5551844-83AE-C024-C577-D0F101F854C1}"/>
          </ac:picMkLst>
        </pc:picChg>
        <pc:picChg chg="add mod">
          <ac:chgData name="Daran Crush" userId="2a9f64fc-1f62-4864-9b9a-bce7a4b7eeed" providerId="ADAL" clId="{62E1E3EC-DABB-4480-9FC8-4105FE46205F}" dt="2024-09-12T16:26:22.943" v="552" actId="164"/>
          <ac:picMkLst>
            <pc:docMk/>
            <pc:sldMk cId="1965048269" sldId="305"/>
            <ac:picMk id="16" creationId="{70B31AA1-15E4-3C2C-B6DB-3307E3614614}"/>
          </ac:picMkLst>
        </pc:picChg>
        <pc:picChg chg="add mod">
          <ac:chgData name="Daran Crush" userId="2a9f64fc-1f62-4864-9b9a-bce7a4b7eeed" providerId="ADAL" clId="{62E1E3EC-DABB-4480-9FC8-4105FE46205F}" dt="2024-09-12T16:26:22.943" v="552" actId="164"/>
          <ac:picMkLst>
            <pc:docMk/>
            <pc:sldMk cId="1965048269" sldId="305"/>
            <ac:picMk id="17" creationId="{5BE20796-2F97-183E-C85A-D009449072A9}"/>
          </ac:picMkLst>
        </pc:picChg>
        <pc:picChg chg="add mod">
          <ac:chgData name="Daran Crush" userId="2a9f64fc-1f62-4864-9b9a-bce7a4b7eeed" providerId="ADAL" clId="{62E1E3EC-DABB-4480-9FC8-4105FE46205F}" dt="2024-09-12T16:26:22.943" v="552" actId="164"/>
          <ac:picMkLst>
            <pc:docMk/>
            <pc:sldMk cId="1965048269" sldId="305"/>
            <ac:picMk id="18" creationId="{133C9377-B906-7DEB-1037-E0300FEB6056}"/>
          </ac:picMkLst>
        </pc:picChg>
        <pc:picChg chg="add mod">
          <ac:chgData name="Daran Crush" userId="2a9f64fc-1f62-4864-9b9a-bce7a4b7eeed" providerId="ADAL" clId="{62E1E3EC-DABB-4480-9FC8-4105FE46205F}" dt="2024-09-12T16:26:22.943" v="552" actId="164"/>
          <ac:picMkLst>
            <pc:docMk/>
            <pc:sldMk cId="1965048269" sldId="305"/>
            <ac:picMk id="19" creationId="{FE7D6949-CA95-FA97-DDB5-A61666EF56A5}"/>
          </ac:picMkLst>
        </pc:picChg>
        <pc:cxnChg chg="add del mod">
          <ac:chgData name="Daran Crush" userId="2a9f64fc-1f62-4864-9b9a-bce7a4b7eeed" providerId="ADAL" clId="{62E1E3EC-DABB-4480-9FC8-4105FE46205F}" dt="2024-09-12T16:39:58.870" v="763" actId="21"/>
          <ac:cxnSpMkLst>
            <pc:docMk/>
            <pc:sldMk cId="1965048269" sldId="305"/>
            <ac:cxnSpMk id="35" creationId="{3ED1B887-ACFA-8C44-71F3-155F621FAC7C}"/>
          </ac:cxnSpMkLst>
        </pc:cxnChg>
      </pc:sldChg>
      <pc:sldChg chg="addSp delSp modSp new mod modNotesTx">
        <pc:chgData name="Daran Crush" userId="2a9f64fc-1f62-4864-9b9a-bce7a4b7eeed" providerId="ADAL" clId="{62E1E3EC-DABB-4480-9FC8-4105FE46205F}" dt="2024-09-24T16:05:12.008" v="2443" actId="20577"/>
        <pc:sldMkLst>
          <pc:docMk/>
          <pc:sldMk cId="3009366764" sldId="306"/>
        </pc:sldMkLst>
        <pc:spChg chg="mod">
          <ac:chgData name="Daran Crush" userId="2a9f64fc-1f62-4864-9b9a-bce7a4b7eeed" providerId="ADAL" clId="{62E1E3EC-DABB-4480-9FC8-4105FE46205F}" dt="2024-09-12T16:27:11.404" v="560"/>
          <ac:spMkLst>
            <pc:docMk/>
            <pc:sldMk cId="3009366764" sldId="306"/>
            <ac:spMk id="3" creationId="{BC6F9EE8-EA3A-47E2-3CE4-461E286CBF36}"/>
          </ac:spMkLst>
        </pc:spChg>
        <pc:spChg chg="del">
          <ac:chgData name="Daran Crush" userId="2a9f64fc-1f62-4864-9b9a-bce7a4b7eeed" providerId="ADAL" clId="{62E1E3EC-DABB-4480-9FC8-4105FE46205F}" dt="2024-09-12T16:27:15.900" v="561" actId="478"/>
          <ac:spMkLst>
            <pc:docMk/>
            <pc:sldMk cId="3009366764" sldId="306"/>
            <ac:spMk id="4" creationId="{79F6B7A0-6B5C-1937-7087-8A5580A7B140}"/>
          </ac:spMkLst>
        </pc:spChg>
        <pc:spChg chg="add mod">
          <ac:chgData name="Daran Crush" userId="2a9f64fc-1f62-4864-9b9a-bce7a4b7eeed" providerId="ADAL" clId="{62E1E3EC-DABB-4480-9FC8-4105FE46205F}" dt="2024-09-12T16:27:54.848" v="565"/>
          <ac:spMkLst>
            <pc:docMk/>
            <pc:sldMk cId="3009366764" sldId="306"/>
            <ac:spMk id="7" creationId="{B2CC9135-DA23-1911-BE3A-336C39A0571D}"/>
          </ac:spMkLst>
        </pc:spChg>
        <pc:spChg chg="add mod">
          <ac:chgData name="Daran Crush" userId="2a9f64fc-1f62-4864-9b9a-bce7a4b7eeed" providerId="ADAL" clId="{62E1E3EC-DABB-4480-9FC8-4105FE46205F}" dt="2024-09-12T16:27:54.848" v="565"/>
          <ac:spMkLst>
            <pc:docMk/>
            <pc:sldMk cId="3009366764" sldId="306"/>
            <ac:spMk id="8" creationId="{31A28D7F-E89C-1EE2-C777-9D3901E8E42E}"/>
          </ac:spMkLst>
        </pc:spChg>
        <pc:spChg chg="add mod">
          <ac:chgData name="Daran Crush" userId="2a9f64fc-1f62-4864-9b9a-bce7a4b7eeed" providerId="ADAL" clId="{62E1E3EC-DABB-4480-9FC8-4105FE46205F}" dt="2024-09-12T16:27:54.848" v="565"/>
          <ac:spMkLst>
            <pc:docMk/>
            <pc:sldMk cId="3009366764" sldId="306"/>
            <ac:spMk id="9" creationId="{9A547602-99D5-95A1-0A98-03EC1DD69623}"/>
          </ac:spMkLst>
        </pc:spChg>
        <pc:spChg chg="add mod">
          <ac:chgData name="Daran Crush" userId="2a9f64fc-1f62-4864-9b9a-bce7a4b7eeed" providerId="ADAL" clId="{62E1E3EC-DABB-4480-9FC8-4105FE46205F}" dt="2024-09-12T16:28:09.343" v="568" actId="14100"/>
          <ac:spMkLst>
            <pc:docMk/>
            <pc:sldMk cId="3009366764" sldId="306"/>
            <ac:spMk id="10" creationId="{78FE50FC-2B5F-0F99-9629-35802549E4B6}"/>
          </ac:spMkLst>
        </pc:spChg>
        <pc:spChg chg="add mod">
          <ac:chgData name="Daran Crush" userId="2a9f64fc-1f62-4864-9b9a-bce7a4b7eeed" providerId="ADAL" clId="{62E1E3EC-DABB-4480-9FC8-4105FE46205F}" dt="2024-09-12T16:28:13.910" v="569" actId="1076"/>
          <ac:spMkLst>
            <pc:docMk/>
            <pc:sldMk cId="3009366764" sldId="306"/>
            <ac:spMk id="11" creationId="{5A488205-B1CB-D6EF-5145-68C23C886E9D}"/>
          </ac:spMkLst>
        </pc:spChg>
        <pc:spChg chg="add mod">
          <ac:chgData name="Daran Crush" userId="2a9f64fc-1f62-4864-9b9a-bce7a4b7eeed" providerId="ADAL" clId="{62E1E3EC-DABB-4480-9FC8-4105FE46205F}" dt="2024-09-16T08:15:10.792" v="2353" actId="1076"/>
          <ac:spMkLst>
            <pc:docMk/>
            <pc:sldMk cId="3009366764" sldId="306"/>
            <ac:spMk id="12" creationId="{45513662-8E7A-7E08-FEAE-4DF2ADCF01E0}"/>
          </ac:spMkLst>
        </pc:spChg>
        <pc:graphicFrameChg chg="add mod">
          <ac:chgData name="Daran Crush" userId="2a9f64fc-1f62-4864-9b9a-bce7a4b7eeed" providerId="ADAL" clId="{62E1E3EC-DABB-4480-9FC8-4105FE46205F}" dt="2024-09-12T16:27:20.324" v="562"/>
          <ac:graphicFrameMkLst>
            <pc:docMk/>
            <pc:sldMk cId="3009366764" sldId="306"/>
            <ac:graphicFrameMk id="5" creationId="{FBB897C7-20B0-A549-7EBF-31C4F0FF8BF8}"/>
          </ac:graphicFrameMkLst>
        </pc:graphicFrameChg>
        <pc:graphicFrameChg chg="add mod">
          <ac:chgData name="Daran Crush" userId="2a9f64fc-1f62-4864-9b9a-bce7a4b7eeed" providerId="ADAL" clId="{62E1E3EC-DABB-4480-9FC8-4105FE46205F}" dt="2024-09-16T08:15:50.380" v="2366"/>
          <ac:graphicFrameMkLst>
            <pc:docMk/>
            <pc:sldMk cId="3009366764" sldId="306"/>
            <ac:graphicFrameMk id="6" creationId="{5F328A4C-9980-5F61-5C55-BAD3CB4AFEB3}"/>
          </ac:graphicFrameMkLst>
        </pc:graphicFrameChg>
      </pc:sldChg>
      <pc:sldChg chg="addSp delSp modSp new mod modNotesTx">
        <pc:chgData name="Daran Crush" userId="2a9f64fc-1f62-4864-9b9a-bce7a4b7eeed" providerId="ADAL" clId="{62E1E3EC-DABB-4480-9FC8-4105FE46205F}" dt="2024-09-24T16:05:17.425" v="2450" actId="20577"/>
        <pc:sldMkLst>
          <pc:docMk/>
          <pc:sldMk cId="1982559462" sldId="307"/>
        </pc:sldMkLst>
        <pc:spChg chg="mod">
          <ac:chgData name="Daran Crush" userId="2a9f64fc-1f62-4864-9b9a-bce7a4b7eeed" providerId="ADAL" clId="{62E1E3EC-DABB-4480-9FC8-4105FE46205F}" dt="2024-09-12T16:28:55.808" v="578"/>
          <ac:spMkLst>
            <pc:docMk/>
            <pc:sldMk cId="1982559462" sldId="307"/>
            <ac:spMk id="3" creationId="{05AEACD7-355D-536E-2599-B0EFCAEF6C6F}"/>
          </ac:spMkLst>
        </pc:spChg>
        <pc:spChg chg="del">
          <ac:chgData name="Daran Crush" userId="2a9f64fc-1f62-4864-9b9a-bce7a4b7eeed" providerId="ADAL" clId="{62E1E3EC-DABB-4480-9FC8-4105FE46205F}" dt="2024-09-12T16:35:38.852" v="690" actId="478"/>
          <ac:spMkLst>
            <pc:docMk/>
            <pc:sldMk cId="1982559462" sldId="307"/>
            <ac:spMk id="4" creationId="{7DD4EBAE-E3A5-B910-9B92-C5A3EEF79352}"/>
          </ac:spMkLst>
        </pc:spChg>
        <pc:graphicFrameChg chg="add mod modGraphic">
          <ac:chgData name="Daran Crush" userId="2a9f64fc-1f62-4864-9b9a-bce7a4b7eeed" providerId="ADAL" clId="{62E1E3EC-DABB-4480-9FC8-4105FE46205F}" dt="2024-09-16T08:16:17.448" v="2368" actId="113"/>
          <ac:graphicFrameMkLst>
            <pc:docMk/>
            <pc:sldMk cId="1982559462" sldId="307"/>
            <ac:graphicFrameMk id="5" creationId="{08209220-18AA-AF64-7DC6-BA01F91D63E6}"/>
          </ac:graphicFrameMkLst>
        </pc:graphicFrameChg>
        <pc:cxnChg chg="add del mod">
          <ac:chgData name="Daran Crush" userId="2a9f64fc-1f62-4864-9b9a-bce7a4b7eeed" providerId="ADAL" clId="{62E1E3EC-DABB-4480-9FC8-4105FE46205F}" dt="2024-09-12T16:40:10.007" v="766" actId="21"/>
          <ac:cxnSpMkLst>
            <pc:docMk/>
            <pc:sldMk cId="1982559462" sldId="307"/>
            <ac:cxnSpMk id="35" creationId="{3ED1B887-ACFA-8C44-71F3-155F621FAC7C}"/>
          </ac:cxnSpMkLst>
        </pc:cxnChg>
      </pc:sldChg>
      <pc:sldChg chg="addSp delSp modSp new mod modNotesTx">
        <pc:chgData name="Daran Crush" userId="2a9f64fc-1f62-4864-9b9a-bce7a4b7eeed" providerId="ADAL" clId="{62E1E3EC-DABB-4480-9FC8-4105FE46205F}" dt="2024-09-24T16:05:21.393" v="2455" actId="20577"/>
        <pc:sldMkLst>
          <pc:docMk/>
          <pc:sldMk cId="1716553433" sldId="308"/>
        </pc:sldMkLst>
        <pc:spChg chg="mod">
          <ac:chgData name="Daran Crush" userId="2a9f64fc-1f62-4864-9b9a-bce7a4b7eeed" providerId="ADAL" clId="{62E1E3EC-DABB-4480-9FC8-4105FE46205F}" dt="2024-09-12T16:29:11.049" v="580"/>
          <ac:spMkLst>
            <pc:docMk/>
            <pc:sldMk cId="1716553433" sldId="308"/>
            <ac:spMk id="3" creationId="{0F6B3E4E-29AA-AE17-023E-75ABB63A1358}"/>
          </ac:spMkLst>
        </pc:spChg>
        <pc:spChg chg="del">
          <ac:chgData name="Daran Crush" userId="2a9f64fc-1f62-4864-9b9a-bce7a4b7eeed" providerId="ADAL" clId="{62E1E3EC-DABB-4480-9FC8-4105FE46205F}" dt="2024-09-12T16:35:28.437" v="688" actId="478"/>
          <ac:spMkLst>
            <pc:docMk/>
            <pc:sldMk cId="1716553433" sldId="308"/>
            <ac:spMk id="4" creationId="{11A129EC-D042-303D-CB01-2D38D7F888E0}"/>
          </ac:spMkLst>
        </pc:spChg>
        <pc:graphicFrameChg chg="add mod modGraphic">
          <ac:chgData name="Daran Crush" userId="2a9f64fc-1f62-4864-9b9a-bce7a4b7eeed" providerId="ADAL" clId="{62E1E3EC-DABB-4480-9FC8-4105FE46205F}" dt="2024-09-12T16:41:11.248" v="778" actId="207"/>
          <ac:graphicFrameMkLst>
            <pc:docMk/>
            <pc:sldMk cId="1716553433" sldId="308"/>
            <ac:graphicFrameMk id="5" creationId="{218969CB-AFA8-DE02-7498-71624562F246}"/>
          </ac:graphicFrameMkLst>
        </pc:graphicFrameChg>
        <pc:graphicFrameChg chg="add del mod">
          <ac:chgData name="Daran Crush" userId="2a9f64fc-1f62-4864-9b9a-bce7a4b7eeed" providerId="ADAL" clId="{62E1E3EC-DABB-4480-9FC8-4105FE46205F}" dt="2024-09-12T16:41:14.191" v="779" actId="478"/>
          <ac:graphicFrameMkLst>
            <pc:docMk/>
            <pc:sldMk cId="1716553433" sldId="308"/>
            <ac:graphicFrameMk id="6" creationId="{61F8C938-9FE7-DB90-68C4-A55F0FE9FFB6}"/>
          </ac:graphicFrameMkLst>
        </pc:graphicFrameChg>
        <pc:cxnChg chg="add del mod">
          <ac:chgData name="Daran Crush" userId="2a9f64fc-1f62-4864-9b9a-bce7a4b7eeed" providerId="ADAL" clId="{62E1E3EC-DABB-4480-9FC8-4105FE46205F}" dt="2024-09-12T16:42:37.728" v="870" actId="21"/>
          <ac:cxnSpMkLst>
            <pc:docMk/>
            <pc:sldMk cId="1716553433" sldId="308"/>
            <ac:cxnSpMk id="35" creationId="{3ED1B887-ACFA-8C44-71F3-155F621FAC7C}"/>
          </ac:cxnSpMkLst>
        </pc:cxnChg>
      </pc:sldChg>
      <pc:sldChg chg="addSp delSp modSp new mod modNotesTx">
        <pc:chgData name="Daran Crush" userId="2a9f64fc-1f62-4864-9b9a-bce7a4b7eeed" providerId="ADAL" clId="{62E1E3EC-DABB-4480-9FC8-4105FE46205F}" dt="2024-09-24T16:05:36.755" v="2462" actId="20577"/>
        <pc:sldMkLst>
          <pc:docMk/>
          <pc:sldMk cId="1918303243" sldId="309"/>
        </pc:sldMkLst>
        <pc:spChg chg="mod">
          <ac:chgData name="Daran Crush" userId="2a9f64fc-1f62-4864-9b9a-bce7a4b7eeed" providerId="ADAL" clId="{62E1E3EC-DABB-4480-9FC8-4105FE46205F}" dt="2024-09-12T16:41:42.380" v="781"/>
          <ac:spMkLst>
            <pc:docMk/>
            <pc:sldMk cId="1918303243" sldId="309"/>
            <ac:spMk id="3" creationId="{45D23B04-B244-C6FF-8613-CB0CEE828BBB}"/>
          </ac:spMkLst>
        </pc:spChg>
        <pc:spChg chg="add mod">
          <ac:chgData name="Daran Crush" userId="2a9f64fc-1f62-4864-9b9a-bce7a4b7eeed" providerId="ADAL" clId="{62E1E3EC-DABB-4480-9FC8-4105FE46205F}" dt="2024-09-13T11:21:51.302" v="1403"/>
          <ac:spMkLst>
            <pc:docMk/>
            <pc:sldMk cId="1918303243" sldId="309"/>
            <ac:spMk id="4" creationId="{D77E6143-9F06-1E3D-7108-E48D11C4E6E3}"/>
          </ac:spMkLst>
        </pc:spChg>
        <pc:spChg chg="del">
          <ac:chgData name="Daran Crush" userId="2a9f64fc-1f62-4864-9b9a-bce7a4b7eeed" providerId="ADAL" clId="{62E1E3EC-DABB-4480-9FC8-4105FE46205F}" dt="2024-09-12T16:41:46.163" v="782" actId="478"/>
          <ac:spMkLst>
            <pc:docMk/>
            <pc:sldMk cId="1918303243" sldId="309"/>
            <ac:spMk id="4" creationId="{F5206450-2F5F-1EDF-50E4-522D3B20AD11}"/>
          </ac:spMkLst>
        </pc:spChg>
        <pc:spChg chg="add mod">
          <ac:chgData name="Daran Crush" userId="2a9f64fc-1f62-4864-9b9a-bce7a4b7eeed" providerId="ADAL" clId="{62E1E3EC-DABB-4480-9FC8-4105FE46205F}" dt="2024-09-13T11:21:51.302" v="1403"/>
          <ac:spMkLst>
            <pc:docMk/>
            <pc:sldMk cId="1918303243" sldId="309"/>
            <ac:spMk id="5" creationId="{799C22E3-0299-3548-3833-4F151BAA19C4}"/>
          </ac:spMkLst>
        </pc:spChg>
        <pc:spChg chg="add mod">
          <ac:chgData name="Daran Crush" userId="2a9f64fc-1f62-4864-9b9a-bce7a4b7eeed" providerId="ADAL" clId="{62E1E3EC-DABB-4480-9FC8-4105FE46205F}" dt="2024-09-13T11:21:51.302" v="1403"/>
          <ac:spMkLst>
            <pc:docMk/>
            <pc:sldMk cId="1918303243" sldId="309"/>
            <ac:spMk id="7" creationId="{B9AE08E7-A684-B6C8-6EAF-7254FFE0FE2B}"/>
          </ac:spMkLst>
        </pc:spChg>
        <pc:spChg chg="add mod">
          <ac:chgData name="Daran Crush" userId="2a9f64fc-1f62-4864-9b9a-bce7a4b7eeed" providerId="ADAL" clId="{62E1E3EC-DABB-4480-9FC8-4105FE46205F}" dt="2024-09-13T11:22:33.008" v="1409"/>
          <ac:spMkLst>
            <pc:docMk/>
            <pc:sldMk cId="1918303243" sldId="309"/>
            <ac:spMk id="8" creationId="{D77E6143-9F06-1E3D-7108-E48D11C4E6E3}"/>
          </ac:spMkLst>
        </pc:spChg>
        <pc:spChg chg="add mod">
          <ac:chgData name="Daran Crush" userId="2a9f64fc-1f62-4864-9b9a-bce7a4b7eeed" providerId="ADAL" clId="{62E1E3EC-DABB-4480-9FC8-4105FE46205F}" dt="2024-09-13T11:22:33.008" v="1409"/>
          <ac:spMkLst>
            <pc:docMk/>
            <pc:sldMk cId="1918303243" sldId="309"/>
            <ac:spMk id="9" creationId="{799C22E3-0299-3548-3833-4F151BAA19C4}"/>
          </ac:spMkLst>
        </pc:spChg>
        <pc:spChg chg="add mod">
          <ac:chgData name="Daran Crush" userId="2a9f64fc-1f62-4864-9b9a-bce7a4b7eeed" providerId="ADAL" clId="{62E1E3EC-DABB-4480-9FC8-4105FE46205F}" dt="2024-09-13T11:22:33.008" v="1409"/>
          <ac:spMkLst>
            <pc:docMk/>
            <pc:sldMk cId="1918303243" sldId="309"/>
            <ac:spMk id="10" creationId="{B9AE08E7-A684-B6C8-6EAF-7254FFE0FE2B}"/>
          </ac:spMkLst>
        </pc:spChg>
        <pc:graphicFrameChg chg="add mod">
          <ac:chgData name="Daran Crush" userId="2a9f64fc-1f62-4864-9b9a-bce7a4b7eeed" providerId="ADAL" clId="{62E1E3EC-DABB-4480-9FC8-4105FE46205F}" dt="2024-09-12T16:41:57.257" v="783"/>
          <ac:graphicFrameMkLst>
            <pc:docMk/>
            <pc:sldMk cId="1918303243" sldId="309"/>
            <ac:graphicFrameMk id="5" creationId="{9CB3C32B-F919-70FC-491F-4A3D4FCC2CCC}"/>
          </ac:graphicFrameMkLst>
        </pc:graphicFrameChg>
        <pc:graphicFrameChg chg="add mod modGraphic">
          <ac:chgData name="Daran Crush" userId="2a9f64fc-1f62-4864-9b9a-bce7a4b7eeed" providerId="ADAL" clId="{62E1E3EC-DABB-4480-9FC8-4105FE46205F}" dt="2024-09-13T11:22:26.228" v="1407" actId="207"/>
          <ac:graphicFrameMkLst>
            <pc:docMk/>
            <pc:sldMk cId="1918303243" sldId="309"/>
            <ac:graphicFrameMk id="6" creationId="{FB48971C-C37B-8B2D-58A9-9EDAEB8C7B7D}"/>
          </ac:graphicFrameMkLst>
        </pc:graphicFrameChg>
        <pc:cxnChg chg="add del mod">
          <ac:chgData name="Daran Crush" userId="2a9f64fc-1f62-4864-9b9a-bce7a4b7eeed" providerId="ADAL" clId="{62E1E3EC-DABB-4480-9FC8-4105FE46205F}" dt="2024-09-12T16:44:26.246" v="888" actId="21"/>
          <ac:cxnSpMkLst>
            <pc:docMk/>
            <pc:sldMk cId="1918303243" sldId="309"/>
            <ac:cxnSpMk id="35" creationId="{3ED1B887-ACFA-8C44-71F3-155F621FAC7C}"/>
          </ac:cxnSpMkLst>
        </pc:cxnChg>
      </pc:sldChg>
      <pc:sldChg chg="addSp delSp modSp new mod modClrScheme chgLayout modNotesTx">
        <pc:chgData name="Daran Crush" userId="2a9f64fc-1f62-4864-9b9a-bce7a4b7eeed" providerId="ADAL" clId="{62E1E3EC-DABB-4480-9FC8-4105FE46205F}" dt="2024-09-24T16:05:39.850" v="2467" actId="20577"/>
        <pc:sldMkLst>
          <pc:docMk/>
          <pc:sldMk cId="3113138705" sldId="310"/>
        </pc:sldMkLst>
        <pc:spChg chg="mod ord">
          <ac:chgData name="Daran Crush" userId="2a9f64fc-1f62-4864-9b9a-bce7a4b7eeed" providerId="ADAL" clId="{62E1E3EC-DABB-4480-9FC8-4105FE46205F}" dt="2024-09-12T16:43:12.294" v="875" actId="700"/>
          <ac:spMkLst>
            <pc:docMk/>
            <pc:sldMk cId="3113138705" sldId="310"/>
            <ac:spMk id="2" creationId="{C968E26B-4E5F-351E-6CBA-7C70D5F29912}"/>
          </ac:spMkLst>
        </pc:spChg>
        <pc:spChg chg="mod ord">
          <ac:chgData name="Daran Crush" userId="2a9f64fc-1f62-4864-9b9a-bce7a4b7eeed" providerId="ADAL" clId="{62E1E3EC-DABB-4480-9FC8-4105FE46205F}" dt="2024-09-12T16:43:12.294" v="875" actId="700"/>
          <ac:spMkLst>
            <pc:docMk/>
            <pc:sldMk cId="3113138705" sldId="310"/>
            <ac:spMk id="3" creationId="{7CCB1264-DE52-F80F-08CF-D5074905A884}"/>
          </ac:spMkLst>
        </pc:spChg>
        <pc:spChg chg="del mod ord">
          <ac:chgData name="Daran Crush" userId="2a9f64fc-1f62-4864-9b9a-bce7a4b7eeed" providerId="ADAL" clId="{62E1E3EC-DABB-4480-9FC8-4105FE46205F}" dt="2024-09-12T16:43:12.294" v="875" actId="700"/>
          <ac:spMkLst>
            <pc:docMk/>
            <pc:sldMk cId="3113138705" sldId="310"/>
            <ac:spMk id="4" creationId="{E160C166-C9DC-4AEF-7976-65E2D85850CF}"/>
          </ac:spMkLst>
        </pc:spChg>
        <pc:spChg chg="add del mod ord">
          <ac:chgData name="Daran Crush" userId="2a9f64fc-1f62-4864-9b9a-bce7a4b7eeed" providerId="ADAL" clId="{62E1E3EC-DABB-4480-9FC8-4105FE46205F}" dt="2024-09-12T16:45:00.633" v="901" actId="478"/>
          <ac:spMkLst>
            <pc:docMk/>
            <pc:sldMk cId="3113138705" sldId="310"/>
            <ac:spMk id="5" creationId="{428021E9-44C5-DEBB-4C02-B8252312DFCD}"/>
          </ac:spMkLst>
        </pc:spChg>
        <pc:spChg chg="add mod ord">
          <ac:chgData name="Daran Crush" userId="2a9f64fc-1f62-4864-9b9a-bce7a4b7eeed" providerId="ADAL" clId="{62E1E3EC-DABB-4480-9FC8-4105FE46205F}" dt="2024-09-13T07:50:30.357" v="1075" actId="404"/>
          <ac:spMkLst>
            <pc:docMk/>
            <pc:sldMk cId="3113138705" sldId="310"/>
            <ac:spMk id="6" creationId="{1866768B-71DB-BDCF-4F71-49BD2FE57CD3}"/>
          </ac:spMkLst>
        </pc:spChg>
        <pc:picChg chg="add mod">
          <ac:chgData name="Daran Crush" userId="2a9f64fc-1f62-4864-9b9a-bce7a4b7eeed" providerId="ADAL" clId="{62E1E3EC-DABB-4480-9FC8-4105FE46205F}" dt="2024-09-13T08:15:01.446" v="1260" actId="208"/>
          <ac:picMkLst>
            <pc:docMk/>
            <pc:sldMk cId="3113138705" sldId="310"/>
            <ac:picMk id="7" creationId="{4CBFD0BC-6F2D-AF78-592D-CFDBB24A4365}"/>
          </ac:picMkLst>
        </pc:picChg>
        <pc:picChg chg="add mod">
          <ac:chgData name="Daran Crush" userId="2a9f64fc-1f62-4864-9b9a-bce7a4b7eeed" providerId="ADAL" clId="{62E1E3EC-DABB-4480-9FC8-4105FE46205F}" dt="2024-09-13T08:15:01.446" v="1260" actId="208"/>
          <ac:picMkLst>
            <pc:docMk/>
            <pc:sldMk cId="3113138705" sldId="310"/>
            <ac:picMk id="8" creationId="{6C209486-8EE7-23C4-3FD3-A7E8AF3C2574}"/>
          </ac:picMkLst>
        </pc:picChg>
        <pc:cxnChg chg="add del mod">
          <ac:chgData name="Daran Crush" userId="2a9f64fc-1f62-4864-9b9a-bce7a4b7eeed" providerId="ADAL" clId="{62E1E3EC-DABB-4480-9FC8-4105FE46205F}" dt="2024-09-13T08:14:43.181" v="1257" actId="478"/>
          <ac:cxnSpMkLst>
            <pc:docMk/>
            <pc:sldMk cId="3113138705" sldId="310"/>
            <ac:cxnSpMk id="35" creationId="{3ED1B887-ACFA-8C44-71F3-155F621FAC7C}"/>
          </ac:cxnSpMkLst>
        </pc:cxnChg>
      </pc:sldChg>
      <pc:sldChg chg="addSp delSp modSp new del mod modAnim modNotesTx">
        <pc:chgData name="Daran Crush" userId="2a9f64fc-1f62-4864-9b9a-bce7a4b7eeed" providerId="ADAL" clId="{62E1E3EC-DABB-4480-9FC8-4105FE46205F}" dt="2024-09-13T11:50:54.942" v="2244" actId="47"/>
        <pc:sldMkLst>
          <pc:docMk/>
          <pc:sldMk cId="2931800593" sldId="311"/>
        </pc:sldMkLst>
        <pc:spChg chg="mod">
          <ac:chgData name="Daran Crush" userId="2a9f64fc-1f62-4864-9b9a-bce7a4b7eeed" providerId="ADAL" clId="{62E1E3EC-DABB-4480-9FC8-4105FE46205F}" dt="2024-09-12T16:45:34.553" v="906"/>
          <ac:spMkLst>
            <pc:docMk/>
            <pc:sldMk cId="2931800593" sldId="311"/>
            <ac:spMk id="2" creationId="{BF57DEC2-A8AC-5C2D-2AC8-769FFC80A4B5}"/>
          </ac:spMkLst>
        </pc:spChg>
        <pc:spChg chg="del">
          <ac:chgData name="Daran Crush" userId="2a9f64fc-1f62-4864-9b9a-bce7a4b7eeed" providerId="ADAL" clId="{62E1E3EC-DABB-4480-9FC8-4105FE46205F}" dt="2024-09-12T16:45:51.392" v="907" actId="478"/>
          <ac:spMkLst>
            <pc:docMk/>
            <pc:sldMk cId="2931800593" sldId="311"/>
            <ac:spMk id="4" creationId="{89A6A61B-99AA-011D-4F58-E8371392861D}"/>
          </ac:spMkLst>
        </pc:spChg>
        <pc:spChg chg="del">
          <ac:chgData name="Daran Crush" userId="2a9f64fc-1f62-4864-9b9a-bce7a4b7eeed" providerId="ADAL" clId="{62E1E3EC-DABB-4480-9FC8-4105FE46205F}" dt="2024-09-12T16:45:54.072" v="908" actId="478"/>
          <ac:spMkLst>
            <pc:docMk/>
            <pc:sldMk cId="2931800593" sldId="311"/>
            <ac:spMk id="5" creationId="{0D8196E7-FEC8-6968-5703-372CDF6C2D2A}"/>
          </ac:spMkLst>
        </pc:spChg>
        <pc:spChg chg="add mod">
          <ac:chgData name="Daran Crush" userId="2a9f64fc-1f62-4864-9b9a-bce7a4b7eeed" providerId="ADAL" clId="{62E1E3EC-DABB-4480-9FC8-4105FE46205F}" dt="2024-09-12T16:45:55.048" v="909"/>
          <ac:spMkLst>
            <pc:docMk/>
            <pc:sldMk cId="2931800593" sldId="311"/>
            <ac:spMk id="6" creationId="{5664306D-3782-8BF5-DD21-7D7156B86B57}"/>
          </ac:spMkLst>
        </pc:spChg>
        <pc:spChg chg="add mod">
          <ac:chgData name="Daran Crush" userId="2a9f64fc-1f62-4864-9b9a-bce7a4b7eeed" providerId="ADAL" clId="{62E1E3EC-DABB-4480-9FC8-4105FE46205F}" dt="2024-09-12T16:45:55.048" v="909"/>
          <ac:spMkLst>
            <pc:docMk/>
            <pc:sldMk cId="2931800593" sldId="311"/>
            <ac:spMk id="7" creationId="{1E31D899-6C7F-220E-380A-B1FA0F0C4AC9}"/>
          </ac:spMkLst>
        </pc:spChg>
        <pc:spChg chg="add mod">
          <ac:chgData name="Daran Crush" userId="2a9f64fc-1f62-4864-9b9a-bce7a4b7eeed" providerId="ADAL" clId="{62E1E3EC-DABB-4480-9FC8-4105FE46205F}" dt="2024-09-12T16:45:55.048" v="909"/>
          <ac:spMkLst>
            <pc:docMk/>
            <pc:sldMk cId="2931800593" sldId="311"/>
            <ac:spMk id="8" creationId="{71BC55E2-2788-469D-0EDF-5E9AFE01537E}"/>
          </ac:spMkLst>
        </pc:spChg>
        <pc:spChg chg="add mod">
          <ac:chgData name="Daran Crush" userId="2a9f64fc-1f62-4864-9b9a-bce7a4b7eeed" providerId="ADAL" clId="{62E1E3EC-DABB-4480-9FC8-4105FE46205F}" dt="2024-09-12T16:45:55.048" v="909"/>
          <ac:spMkLst>
            <pc:docMk/>
            <pc:sldMk cId="2931800593" sldId="311"/>
            <ac:spMk id="9" creationId="{E1126809-42E4-F3A7-B6D0-BCD74A950B55}"/>
          </ac:spMkLst>
        </pc:spChg>
        <pc:spChg chg="add mod">
          <ac:chgData name="Daran Crush" userId="2a9f64fc-1f62-4864-9b9a-bce7a4b7eeed" providerId="ADAL" clId="{62E1E3EC-DABB-4480-9FC8-4105FE46205F}" dt="2024-09-12T16:45:55.048" v="909"/>
          <ac:spMkLst>
            <pc:docMk/>
            <pc:sldMk cId="2931800593" sldId="311"/>
            <ac:spMk id="10" creationId="{96EBDD55-D9EA-A22F-7B01-37AED5E5F9C1}"/>
          </ac:spMkLst>
        </pc:spChg>
        <pc:spChg chg="add mod">
          <ac:chgData name="Daran Crush" userId="2a9f64fc-1f62-4864-9b9a-bce7a4b7eeed" providerId="ADAL" clId="{62E1E3EC-DABB-4480-9FC8-4105FE46205F}" dt="2024-09-12T16:45:55.048" v="909"/>
          <ac:spMkLst>
            <pc:docMk/>
            <pc:sldMk cId="2931800593" sldId="311"/>
            <ac:spMk id="11" creationId="{9283A2D4-1ECC-88C4-CBEB-6C324154FE77}"/>
          </ac:spMkLst>
        </pc:spChg>
        <pc:spChg chg="add mod">
          <ac:chgData name="Daran Crush" userId="2a9f64fc-1f62-4864-9b9a-bce7a4b7eeed" providerId="ADAL" clId="{62E1E3EC-DABB-4480-9FC8-4105FE46205F}" dt="2024-09-12T16:45:55.048" v="909"/>
          <ac:spMkLst>
            <pc:docMk/>
            <pc:sldMk cId="2931800593" sldId="311"/>
            <ac:spMk id="12" creationId="{0CF6AFD4-264D-CE96-48FE-D175C38BEF9D}"/>
          </ac:spMkLst>
        </pc:spChg>
        <pc:spChg chg="add mod">
          <ac:chgData name="Daran Crush" userId="2a9f64fc-1f62-4864-9b9a-bce7a4b7eeed" providerId="ADAL" clId="{62E1E3EC-DABB-4480-9FC8-4105FE46205F}" dt="2024-09-12T16:45:55.048" v="909"/>
          <ac:spMkLst>
            <pc:docMk/>
            <pc:sldMk cId="2931800593" sldId="311"/>
            <ac:spMk id="13" creationId="{7583892A-D65A-A389-4AEE-6BFCBC7784D2}"/>
          </ac:spMkLst>
        </pc:spChg>
        <pc:spChg chg="add mod">
          <ac:chgData name="Daran Crush" userId="2a9f64fc-1f62-4864-9b9a-bce7a4b7eeed" providerId="ADAL" clId="{62E1E3EC-DABB-4480-9FC8-4105FE46205F}" dt="2024-09-12T16:45:55.048" v="909"/>
          <ac:spMkLst>
            <pc:docMk/>
            <pc:sldMk cId="2931800593" sldId="311"/>
            <ac:spMk id="14" creationId="{6FD70C00-DA3B-637C-99D9-3F22E7A418A7}"/>
          </ac:spMkLst>
        </pc:spChg>
        <pc:spChg chg="add mod">
          <ac:chgData name="Daran Crush" userId="2a9f64fc-1f62-4864-9b9a-bce7a4b7eeed" providerId="ADAL" clId="{62E1E3EC-DABB-4480-9FC8-4105FE46205F}" dt="2024-09-12T16:45:55.048" v="909"/>
          <ac:spMkLst>
            <pc:docMk/>
            <pc:sldMk cId="2931800593" sldId="311"/>
            <ac:spMk id="15" creationId="{EE184B59-9DC6-3C92-016E-D57D1E6EFDFB}"/>
          </ac:spMkLst>
        </pc:spChg>
        <pc:spChg chg="add mod">
          <ac:chgData name="Daran Crush" userId="2a9f64fc-1f62-4864-9b9a-bce7a4b7eeed" providerId="ADAL" clId="{62E1E3EC-DABB-4480-9FC8-4105FE46205F}" dt="2024-09-12T16:45:55.048" v="909"/>
          <ac:spMkLst>
            <pc:docMk/>
            <pc:sldMk cId="2931800593" sldId="311"/>
            <ac:spMk id="16" creationId="{9EDB8870-927E-7E2B-808D-6CEBE8C1923C}"/>
          </ac:spMkLst>
        </pc:spChg>
        <pc:spChg chg="add mod">
          <ac:chgData name="Daran Crush" userId="2a9f64fc-1f62-4864-9b9a-bce7a4b7eeed" providerId="ADAL" clId="{62E1E3EC-DABB-4480-9FC8-4105FE46205F}" dt="2024-09-12T16:45:55.048" v="909"/>
          <ac:spMkLst>
            <pc:docMk/>
            <pc:sldMk cId="2931800593" sldId="311"/>
            <ac:spMk id="17" creationId="{A66E8041-8921-8429-97B1-FE3576FA342E}"/>
          </ac:spMkLst>
        </pc:spChg>
        <pc:spChg chg="add mod">
          <ac:chgData name="Daran Crush" userId="2a9f64fc-1f62-4864-9b9a-bce7a4b7eeed" providerId="ADAL" clId="{62E1E3EC-DABB-4480-9FC8-4105FE46205F}" dt="2024-09-12T16:45:55.048" v="909"/>
          <ac:spMkLst>
            <pc:docMk/>
            <pc:sldMk cId="2931800593" sldId="311"/>
            <ac:spMk id="18" creationId="{D6F1AC85-AC24-A0E7-6D69-FCE5B01BF81A}"/>
          </ac:spMkLst>
        </pc:spChg>
        <pc:spChg chg="add mod">
          <ac:chgData name="Daran Crush" userId="2a9f64fc-1f62-4864-9b9a-bce7a4b7eeed" providerId="ADAL" clId="{62E1E3EC-DABB-4480-9FC8-4105FE46205F}" dt="2024-09-12T16:45:55.048" v="909"/>
          <ac:spMkLst>
            <pc:docMk/>
            <pc:sldMk cId="2931800593" sldId="311"/>
            <ac:spMk id="19" creationId="{770A268C-60D9-0235-3CA1-DB476D45C6BF}"/>
          </ac:spMkLst>
        </pc:spChg>
        <pc:spChg chg="add mod">
          <ac:chgData name="Daran Crush" userId="2a9f64fc-1f62-4864-9b9a-bce7a4b7eeed" providerId="ADAL" clId="{62E1E3EC-DABB-4480-9FC8-4105FE46205F}" dt="2024-09-12T16:45:55.048" v="909"/>
          <ac:spMkLst>
            <pc:docMk/>
            <pc:sldMk cId="2931800593" sldId="311"/>
            <ac:spMk id="20" creationId="{CD135284-899F-1A8C-EDF0-7C7825E95455}"/>
          </ac:spMkLst>
        </pc:spChg>
        <pc:spChg chg="add mod">
          <ac:chgData name="Daran Crush" userId="2a9f64fc-1f62-4864-9b9a-bce7a4b7eeed" providerId="ADAL" clId="{62E1E3EC-DABB-4480-9FC8-4105FE46205F}" dt="2024-09-12T16:45:55.048" v="909"/>
          <ac:spMkLst>
            <pc:docMk/>
            <pc:sldMk cId="2931800593" sldId="311"/>
            <ac:spMk id="21" creationId="{C27EC072-6901-9193-CE52-6213AB9BA5A9}"/>
          </ac:spMkLst>
        </pc:spChg>
        <pc:spChg chg="add mod">
          <ac:chgData name="Daran Crush" userId="2a9f64fc-1f62-4864-9b9a-bce7a4b7eeed" providerId="ADAL" clId="{62E1E3EC-DABB-4480-9FC8-4105FE46205F}" dt="2024-09-12T16:45:55.048" v="909"/>
          <ac:spMkLst>
            <pc:docMk/>
            <pc:sldMk cId="2931800593" sldId="311"/>
            <ac:spMk id="22" creationId="{A657F38A-A3C6-4961-CFA4-0362EDF2F768}"/>
          </ac:spMkLst>
        </pc:spChg>
        <pc:spChg chg="add mod">
          <ac:chgData name="Daran Crush" userId="2a9f64fc-1f62-4864-9b9a-bce7a4b7eeed" providerId="ADAL" clId="{62E1E3EC-DABB-4480-9FC8-4105FE46205F}" dt="2024-09-12T16:45:55.048" v="909"/>
          <ac:spMkLst>
            <pc:docMk/>
            <pc:sldMk cId="2931800593" sldId="311"/>
            <ac:spMk id="23" creationId="{147938F5-B693-A7F6-DF7F-1DADB273F1CF}"/>
          </ac:spMkLst>
        </pc:spChg>
        <pc:spChg chg="add mod">
          <ac:chgData name="Daran Crush" userId="2a9f64fc-1f62-4864-9b9a-bce7a4b7eeed" providerId="ADAL" clId="{62E1E3EC-DABB-4480-9FC8-4105FE46205F}" dt="2024-09-12T16:45:55.048" v="909"/>
          <ac:spMkLst>
            <pc:docMk/>
            <pc:sldMk cId="2931800593" sldId="311"/>
            <ac:spMk id="24" creationId="{08F17433-0546-8358-77BC-20A6F3693350}"/>
          </ac:spMkLst>
        </pc:spChg>
        <pc:spChg chg="add mod">
          <ac:chgData name="Daran Crush" userId="2a9f64fc-1f62-4864-9b9a-bce7a4b7eeed" providerId="ADAL" clId="{62E1E3EC-DABB-4480-9FC8-4105FE46205F}" dt="2024-09-12T16:45:55.048" v="909"/>
          <ac:spMkLst>
            <pc:docMk/>
            <pc:sldMk cId="2931800593" sldId="311"/>
            <ac:spMk id="25" creationId="{4091A0F5-3607-79B1-0EFE-795C915130CF}"/>
          </ac:spMkLst>
        </pc:spChg>
        <pc:spChg chg="add mod">
          <ac:chgData name="Daran Crush" userId="2a9f64fc-1f62-4864-9b9a-bce7a4b7eeed" providerId="ADAL" clId="{62E1E3EC-DABB-4480-9FC8-4105FE46205F}" dt="2024-09-12T16:45:55.048" v="909"/>
          <ac:spMkLst>
            <pc:docMk/>
            <pc:sldMk cId="2931800593" sldId="311"/>
            <ac:spMk id="26" creationId="{3A797D2A-0EF5-94A4-3BEE-0122E376C5E3}"/>
          </ac:spMkLst>
        </pc:spChg>
        <pc:spChg chg="add mod">
          <ac:chgData name="Daran Crush" userId="2a9f64fc-1f62-4864-9b9a-bce7a4b7eeed" providerId="ADAL" clId="{62E1E3EC-DABB-4480-9FC8-4105FE46205F}" dt="2024-09-12T16:45:55.048" v="909"/>
          <ac:spMkLst>
            <pc:docMk/>
            <pc:sldMk cId="2931800593" sldId="311"/>
            <ac:spMk id="27" creationId="{84E823B5-1E99-7568-F5EF-B34D6E58C8A2}"/>
          </ac:spMkLst>
        </pc:spChg>
        <pc:spChg chg="add mod topLvl">
          <ac:chgData name="Daran Crush" userId="2a9f64fc-1f62-4864-9b9a-bce7a4b7eeed" providerId="ADAL" clId="{62E1E3EC-DABB-4480-9FC8-4105FE46205F}" dt="2024-09-13T11:25:56.112" v="1433" actId="3064"/>
          <ac:spMkLst>
            <pc:docMk/>
            <pc:sldMk cId="2931800593" sldId="311"/>
            <ac:spMk id="28" creationId="{A5DCA41A-4D28-6E1B-1397-5653A7EA05BF}"/>
          </ac:spMkLst>
        </pc:spChg>
        <pc:spChg chg="add mod topLvl">
          <ac:chgData name="Daran Crush" userId="2a9f64fc-1f62-4864-9b9a-bce7a4b7eeed" providerId="ADAL" clId="{62E1E3EC-DABB-4480-9FC8-4105FE46205F}" dt="2024-09-13T11:25:56.112" v="1433" actId="3064"/>
          <ac:spMkLst>
            <pc:docMk/>
            <pc:sldMk cId="2931800593" sldId="311"/>
            <ac:spMk id="29" creationId="{1EA9A937-102F-4652-54FF-A7A835694FA0}"/>
          </ac:spMkLst>
        </pc:spChg>
        <pc:spChg chg="add mod topLvl">
          <ac:chgData name="Daran Crush" userId="2a9f64fc-1f62-4864-9b9a-bce7a4b7eeed" providerId="ADAL" clId="{62E1E3EC-DABB-4480-9FC8-4105FE46205F}" dt="2024-09-13T11:25:56.112" v="1433" actId="3064"/>
          <ac:spMkLst>
            <pc:docMk/>
            <pc:sldMk cId="2931800593" sldId="311"/>
            <ac:spMk id="30" creationId="{48203838-95A1-EB15-47FE-5EFF9D98C0B9}"/>
          </ac:spMkLst>
        </pc:spChg>
        <pc:spChg chg="add mod topLvl">
          <ac:chgData name="Daran Crush" userId="2a9f64fc-1f62-4864-9b9a-bce7a4b7eeed" providerId="ADAL" clId="{62E1E3EC-DABB-4480-9FC8-4105FE46205F}" dt="2024-09-13T11:25:56.112" v="1433" actId="3064"/>
          <ac:spMkLst>
            <pc:docMk/>
            <pc:sldMk cId="2931800593" sldId="311"/>
            <ac:spMk id="31" creationId="{43DCBC8A-210F-5843-6D00-A03B7D8F8DF9}"/>
          </ac:spMkLst>
        </pc:spChg>
        <pc:spChg chg="add mod topLvl">
          <ac:chgData name="Daran Crush" userId="2a9f64fc-1f62-4864-9b9a-bce7a4b7eeed" providerId="ADAL" clId="{62E1E3EC-DABB-4480-9FC8-4105FE46205F}" dt="2024-09-13T11:25:56.112" v="1433" actId="3064"/>
          <ac:spMkLst>
            <pc:docMk/>
            <pc:sldMk cId="2931800593" sldId="311"/>
            <ac:spMk id="32" creationId="{8B33EA80-C2C9-4A1E-1604-0979FC091CDE}"/>
          </ac:spMkLst>
        </pc:spChg>
        <pc:spChg chg="add mod topLvl">
          <ac:chgData name="Daran Crush" userId="2a9f64fc-1f62-4864-9b9a-bce7a4b7eeed" providerId="ADAL" clId="{62E1E3EC-DABB-4480-9FC8-4105FE46205F}" dt="2024-09-13T11:25:56.112" v="1433" actId="3064"/>
          <ac:spMkLst>
            <pc:docMk/>
            <pc:sldMk cId="2931800593" sldId="311"/>
            <ac:spMk id="33" creationId="{8FB879E6-07AE-73FF-5B54-468B4CBF16B4}"/>
          </ac:spMkLst>
        </pc:spChg>
        <pc:spChg chg="add mod topLvl">
          <ac:chgData name="Daran Crush" userId="2a9f64fc-1f62-4864-9b9a-bce7a4b7eeed" providerId="ADAL" clId="{62E1E3EC-DABB-4480-9FC8-4105FE46205F}" dt="2024-09-13T11:25:56.112" v="1433" actId="3064"/>
          <ac:spMkLst>
            <pc:docMk/>
            <pc:sldMk cId="2931800593" sldId="311"/>
            <ac:spMk id="34" creationId="{FBFDBCDD-AA16-3486-E955-AA390523E152}"/>
          </ac:spMkLst>
        </pc:spChg>
        <pc:spChg chg="add mod topLvl">
          <ac:chgData name="Daran Crush" userId="2a9f64fc-1f62-4864-9b9a-bce7a4b7eeed" providerId="ADAL" clId="{62E1E3EC-DABB-4480-9FC8-4105FE46205F}" dt="2024-09-13T11:25:56.112" v="1433" actId="3064"/>
          <ac:spMkLst>
            <pc:docMk/>
            <pc:sldMk cId="2931800593" sldId="311"/>
            <ac:spMk id="35" creationId="{4B03A73F-2D4C-E61D-E38E-647A124E9785}"/>
          </ac:spMkLst>
        </pc:spChg>
        <pc:spChg chg="add mod topLvl">
          <ac:chgData name="Daran Crush" userId="2a9f64fc-1f62-4864-9b9a-bce7a4b7eeed" providerId="ADAL" clId="{62E1E3EC-DABB-4480-9FC8-4105FE46205F}" dt="2024-09-13T11:25:56.112" v="1433" actId="3064"/>
          <ac:spMkLst>
            <pc:docMk/>
            <pc:sldMk cId="2931800593" sldId="311"/>
            <ac:spMk id="36" creationId="{E5D3B685-3214-C2DB-4363-4F6C8B8B5968}"/>
          </ac:spMkLst>
        </pc:spChg>
        <pc:spChg chg="add mod topLvl">
          <ac:chgData name="Daran Crush" userId="2a9f64fc-1f62-4864-9b9a-bce7a4b7eeed" providerId="ADAL" clId="{62E1E3EC-DABB-4480-9FC8-4105FE46205F}" dt="2024-09-13T11:25:56.112" v="1433" actId="3064"/>
          <ac:spMkLst>
            <pc:docMk/>
            <pc:sldMk cId="2931800593" sldId="311"/>
            <ac:spMk id="37" creationId="{D53F61E8-6F8D-E33B-F976-7EE7BEEEB792}"/>
          </ac:spMkLst>
        </pc:spChg>
        <pc:spChg chg="add mod topLvl">
          <ac:chgData name="Daran Crush" userId="2a9f64fc-1f62-4864-9b9a-bce7a4b7eeed" providerId="ADAL" clId="{62E1E3EC-DABB-4480-9FC8-4105FE46205F}" dt="2024-09-13T11:25:56.112" v="1433" actId="3064"/>
          <ac:spMkLst>
            <pc:docMk/>
            <pc:sldMk cId="2931800593" sldId="311"/>
            <ac:spMk id="38" creationId="{4D74AC5E-F725-7959-0740-7A6413A0D71A}"/>
          </ac:spMkLst>
        </pc:spChg>
        <pc:spChg chg="add mod topLvl">
          <ac:chgData name="Daran Crush" userId="2a9f64fc-1f62-4864-9b9a-bce7a4b7eeed" providerId="ADAL" clId="{62E1E3EC-DABB-4480-9FC8-4105FE46205F}" dt="2024-09-13T11:25:56.112" v="1433" actId="3064"/>
          <ac:spMkLst>
            <pc:docMk/>
            <pc:sldMk cId="2931800593" sldId="311"/>
            <ac:spMk id="39" creationId="{E32B28C0-FB3A-022C-A9DC-3CF9F2812168}"/>
          </ac:spMkLst>
        </pc:spChg>
        <pc:spChg chg="add mod topLvl">
          <ac:chgData name="Daran Crush" userId="2a9f64fc-1f62-4864-9b9a-bce7a4b7eeed" providerId="ADAL" clId="{62E1E3EC-DABB-4480-9FC8-4105FE46205F}" dt="2024-09-13T11:25:56.112" v="1433" actId="3064"/>
          <ac:spMkLst>
            <pc:docMk/>
            <pc:sldMk cId="2931800593" sldId="311"/>
            <ac:spMk id="40" creationId="{0C751F65-F148-F6BA-2B82-5A1382870BE7}"/>
          </ac:spMkLst>
        </pc:spChg>
        <pc:spChg chg="add mod topLvl">
          <ac:chgData name="Daran Crush" userId="2a9f64fc-1f62-4864-9b9a-bce7a4b7eeed" providerId="ADAL" clId="{62E1E3EC-DABB-4480-9FC8-4105FE46205F}" dt="2024-09-13T11:25:56.112" v="1433" actId="3064"/>
          <ac:spMkLst>
            <pc:docMk/>
            <pc:sldMk cId="2931800593" sldId="311"/>
            <ac:spMk id="41" creationId="{01CE0B97-2099-A41E-5736-A8CC24026BC4}"/>
          </ac:spMkLst>
        </pc:spChg>
        <pc:spChg chg="add mod topLvl">
          <ac:chgData name="Daran Crush" userId="2a9f64fc-1f62-4864-9b9a-bce7a4b7eeed" providerId="ADAL" clId="{62E1E3EC-DABB-4480-9FC8-4105FE46205F}" dt="2024-09-13T11:25:56.112" v="1433" actId="3064"/>
          <ac:spMkLst>
            <pc:docMk/>
            <pc:sldMk cId="2931800593" sldId="311"/>
            <ac:spMk id="42" creationId="{6E6C6944-111F-695A-33A9-107278E38134}"/>
          </ac:spMkLst>
        </pc:spChg>
        <pc:spChg chg="add mod topLvl">
          <ac:chgData name="Daran Crush" userId="2a9f64fc-1f62-4864-9b9a-bce7a4b7eeed" providerId="ADAL" clId="{62E1E3EC-DABB-4480-9FC8-4105FE46205F}" dt="2024-09-13T11:25:56.112" v="1433" actId="3064"/>
          <ac:spMkLst>
            <pc:docMk/>
            <pc:sldMk cId="2931800593" sldId="311"/>
            <ac:spMk id="43" creationId="{E13B3E4F-1125-B4E4-A70A-514AF5B692A9}"/>
          </ac:spMkLst>
        </pc:spChg>
        <pc:spChg chg="add mod topLvl">
          <ac:chgData name="Daran Crush" userId="2a9f64fc-1f62-4864-9b9a-bce7a4b7eeed" providerId="ADAL" clId="{62E1E3EC-DABB-4480-9FC8-4105FE46205F}" dt="2024-09-13T11:25:56.112" v="1433" actId="3064"/>
          <ac:spMkLst>
            <pc:docMk/>
            <pc:sldMk cId="2931800593" sldId="311"/>
            <ac:spMk id="44" creationId="{8C021C84-D5C2-7505-7118-ED6E7D5359E1}"/>
          </ac:spMkLst>
        </pc:spChg>
        <pc:spChg chg="add mod topLvl">
          <ac:chgData name="Daran Crush" userId="2a9f64fc-1f62-4864-9b9a-bce7a4b7eeed" providerId="ADAL" clId="{62E1E3EC-DABB-4480-9FC8-4105FE46205F}" dt="2024-09-13T11:25:56.112" v="1433" actId="3064"/>
          <ac:spMkLst>
            <pc:docMk/>
            <pc:sldMk cId="2931800593" sldId="311"/>
            <ac:spMk id="45" creationId="{95410626-C1C7-1F4C-E6B7-4551FBC83ABC}"/>
          </ac:spMkLst>
        </pc:spChg>
        <pc:spChg chg="add mod topLvl">
          <ac:chgData name="Daran Crush" userId="2a9f64fc-1f62-4864-9b9a-bce7a4b7eeed" providerId="ADAL" clId="{62E1E3EC-DABB-4480-9FC8-4105FE46205F}" dt="2024-09-13T11:25:56.112" v="1433" actId="3064"/>
          <ac:spMkLst>
            <pc:docMk/>
            <pc:sldMk cId="2931800593" sldId="311"/>
            <ac:spMk id="46" creationId="{46DBAB75-D4AC-E3E2-AC34-DF9C2532B79A}"/>
          </ac:spMkLst>
        </pc:spChg>
        <pc:spChg chg="add mod topLvl">
          <ac:chgData name="Daran Crush" userId="2a9f64fc-1f62-4864-9b9a-bce7a4b7eeed" providerId="ADAL" clId="{62E1E3EC-DABB-4480-9FC8-4105FE46205F}" dt="2024-09-13T11:25:56.112" v="1433" actId="3064"/>
          <ac:spMkLst>
            <pc:docMk/>
            <pc:sldMk cId="2931800593" sldId="311"/>
            <ac:spMk id="47" creationId="{F6D36FFE-2E74-CD31-755D-05EF3159353B}"/>
          </ac:spMkLst>
        </pc:spChg>
        <pc:spChg chg="add mod topLvl">
          <ac:chgData name="Daran Crush" userId="2a9f64fc-1f62-4864-9b9a-bce7a4b7eeed" providerId="ADAL" clId="{62E1E3EC-DABB-4480-9FC8-4105FE46205F}" dt="2024-09-13T11:25:56.112" v="1433" actId="3064"/>
          <ac:spMkLst>
            <pc:docMk/>
            <pc:sldMk cId="2931800593" sldId="311"/>
            <ac:spMk id="48" creationId="{B8FFA4EB-11F5-DA1C-71C2-954C77C3A8F1}"/>
          </ac:spMkLst>
        </pc:spChg>
        <pc:spChg chg="add mod topLvl">
          <ac:chgData name="Daran Crush" userId="2a9f64fc-1f62-4864-9b9a-bce7a4b7eeed" providerId="ADAL" clId="{62E1E3EC-DABB-4480-9FC8-4105FE46205F}" dt="2024-09-13T11:25:56.112" v="1433" actId="3064"/>
          <ac:spMkLst>
            <pc:docMk/>
            <pc:sldMk cId="2931800593" sldId="311"/>
            <ac:spMk id="49" creationId="{E59E0D01-1DA3-510E-2647-FD086CF677D8}"/>
          </ac:spMkLst>
        </pc:spChg>
        <pc:grpChg chg="add del mod">
          <ac:chgData name="Daran Crush" userId="2a9f64fc-1f62-4864-9b9a-bce7a4b7eeed" providerId="ADAL" clId="{62E1E3EC-DABB-4480-9FC8-4105FE46205F}" dt="2024-09-12T16:47:05.282" v="928" actId="165"/>
          <ac:grpSpMkLst>
            <pc:docMk/>
            <pc:sldMk cId="2931800593" sldId="311"/>
            <ac:grpSpMk id="50" creationId="{813D47B7-EA95-B665-47CE-9FB9132DF9EE}"/>
          </ac:grpSpMkLst>
        </pc:grpChg>
        <pc:cxnChg chg="add del mod">
          <ac:chgData name="Daran Crush" userId="2a9f64fc-1f62-4864-9b9a-bce7a4b7eeed" providerId="ADAL" clId="{62E1E3EC-DABB-4480-9FC8-4105FE46205F}" dt="2024-09-12T16:55:18.108" v="1019" actId="21"/>
          <ac:cxnSpMkLst>
            <pc:docMk/>
            <pc:sldMk cId="2931800593" sldId="311"/>
            <ac:cxnSpMk id="51" creationId="{1F75E347-1A7C-F417-9E44-896340B052C3}"/>
          </ac:cxnSpMkLst>
        </pc:cxnChg>
      </pc:sldChg>
      <pc:sldChg chg="addSp delSp modSp new add del mod modShow">
        <pc:chgData name="Daran Crush" userId="2a9f64fc-1f62-4864-9b9a-bce7a4b7eeed" providerId="ADAL" clId="{62E1E3EC-DABB-4480-9FC8-4105FE46205F}" dt="2024-09-16T08:23:24.454" v="2384" actId="47"/>
        <pc:sldMkLst>
          <pc:docMk/>
          <pc:sldMk cId="3456048781" sldId="312"/>
        </pc:sldMkLst>
        <pc:spChg chg="mod">
          <ac:chgData name="Daran Crush" userId="2a9f64fc-1f62-4864-9b9a-bce7a4b7eeed" providerId="ADAL" clId="{62E1E3EC-DABB-4480-9FC8-4105FE46205F}" dt="2024-09-12T16:49:08.063" v="950"/>
          <ac:spMkLst>
            <pc:docMk/>
            <pc:sldMk cId="3456048781" sldId="312"/>
            <ac:spMk id="2" creationId="{05F3F08F-03BE-4DEB-24B8-FE8972F836F4}"/>
          </ac:spMkLst>
        </pc:spChg>
        <pc:spChg chg="del">
          <ac:chgData name="Daran Crush" userId="2a9f64fc-1f62-4864-9b9a-bce7a4b7eeed" providerId="ADAL" clId="{62E1E3EC-DABB-4480-9FC8-4105FE46205F}" dt="2024-09-12T16:55:10.360" v="1017" actId="478"/>
          <ac:spMkLst>
            <pc:docMk/>
            <pc:sldMk cId="3456048781" sldId="312"/>
            <ac:spMk id="4" creationId="{5C49A919-A601-89A6-C60B-081F46BF887E}"/>
          </ac:spMkLst>
        </pc:spChg>
        <pc:spChg chg="del">
          <ac:chgData name="Daran Crush" userId="2a9f64fc-1f62-4864-9b9a-bce7a4b7eeed" providerId="ADAL" clId="{62E1E3EC-DABB-4480-9FC8-4105FE46205F}" dt="2024-09-12T16:55:10.360" v="1017" actId="478"/>
          <ac:spMkLst>
            <pc:docMk/>
            <pc:sldMk cId="3456048781" sldId="312"/>
            <ac:spMk id="5" creationId="{703608C0-F8E7-17DE-5348-4DE68AED709D}"/>
          </ac:spMkLst>
        </pc:spChg>
        <pc:spChg chg="add mod topLvl">
          <ac:chgData name="Daran Crush" userId="2a9f64fc-1f62-4864-9b9a-bce7a4b7eeed" providerId="ADAL" clId="{62E1E3EC-DABB-4480-9FC8-4105FE46205F}" dt="2024-09-13T08:18:22.487" v="1283" actId="403"/>
          <ac:spMkLst>
            <pc:docMk/>
            <pc:sldMk cId="3456048781" sldId="312"/>
            <ac:spMk id="6" creationId="{2FAA8C83-5181-5519-24DD-EB813B659CCA}"/>
          </ac:spMkLst>
        </pc:spChg>
        <pc:spChg chg="add mod topLvl">
          <ac:chgData name="Daran Crush" userId="2a9f64fc-1f62-4864-9b9a-bce7a4b7eeed" providerId="ADAL" clId="{62E1E3EC-DABB-4480-9FC8-4105FE46205F}" dt="2024-09-13T08:17:46.131" v="1278" actId="552"/>
          <ac:spMkLst>
            <pc:docMk/>
            <pc:sldMk cId="3456048781" sldId="312"/>
            <ac:spMk id="7" creationId="{8C921CF7-C4D7-86F6-84FC-DB9CFD093552}"/>
          </ac:spMkLst>
        </pc:spChg>
        <pc:spChg chg="add mod topLvl">
          <ac:chgData name="Daran Crush" userId="2a9f64fc-1f62-4864-9b9a-bce7a4b7eeed" providerId="ADAL" clId="{62E1E3EC-DABB-4480-9FC8-4105FE46205F}" dt="2024-09-13T08:17:48.974" v="1279" actId="552"/>
          <ac:spMkLst>
            <pc:docMk/>
            <pc:sldMk cId="3456048781" sldId="312"/>
            <ac:spMk id="8" creationId="{91E237FB-8950-CB3C-2998-4182C0463726}"/>
          </ac:spMkLst>
        </pc:spChg>
        <pc:spChg chg="add mod topLvl">
          <ac:chgData name="Daran Crush" userId="2a9f64fc-1f62-4864-9b9a-bce7a4b7eeed" providerId="ADAL" clId="{62E1E3EC-DABB-4480-9FC8-4105FE46205F}" dt="2024-09-13T08:17:51.651" v="1280" actId="552"/>
          <ac:spMkLst>
            <pc:docMk/>
            <pc:sldMk cId="3456048781" sldId="312"/>
            <ac:spMk id="9" creationId="{2A867895-442D-B2E5-0A5E-A8B90B16447C}"/>
          </ac:spMkLst>
        </pc:spChg>
        <pc:spChg chg="add mod topLvl">
          <ac:chgData name="Daran Crush" userId="2a9f64fc-1f62-4864-9b9a-bce7a4b7eeed" providerId="ADAL" clId="{62E1E3EC-DABB-4480-9FC8-4105FE46205F}" dt="2024-09-13T08:17:54.459" v="1281" actId="552"/>
          <ac:spMkLst>
            <pc:docMk/>
            <pc:sldMk cId="3456048781" sldId="312"/>
            <ac:spMk id="10" creationId="{7B8FA0F9-2558-CAB9-73C1-D3E10561C6C3}"/>
          </ac:spMkLst>
        </pc:spChg>
        <pc:spChg chg="add mod topLvl">
          <ac:chgData name="Daran Crush" userId="2a9f64fc-1f62-4864-9b9a-bce7a4b7eeed" providerId="ADAL" clId="{62E1E3EC-DABB-4480-9FC8-4105FE46205F}" dt="2024-09-13T08:17:48.974" v="1279" actId="552"/>
          <ac:spMkLst>
            <pc:docMk/>
            <pc:sldMk cId="3456048781" sldId="312"/>
            <ac:spMk id="11" creationId="{2AEBCCC1-0510-218F-D100-EB923A921B0D}"/>
          </ac:spMkLst>
        </pc:spChg>
        <pc:spChg chg="add mod topLvl">
          <ac:chgData name="Daran Crush" userId="2a9f64fc-1f62-4864-9b9a-bce7a4b7eeed" providerId="ADAL" clId="{62E1E3EC-DABB-4480-9FC8-4105FE46205F}" dt="2024-09-13T08:17:51.651" v="1280" actId="552"/>
          <ac:spMkLst>
            <pc:docMk/>
            <pc:sldMk cId="3456048781" sldId="312"/>
            <ac:spMk id="12" creationId="{EB3CD553-7D19-06A4-DC55-DC546B6EE913}"/>
          </ac:spMkLst>
        </pc:spChg>
        <pc:spChg chg="add mod topLvl">
          <ac:chgData name="Daran Crush" userId="2a9f64fc-1f62-4864-9b9a-bce7a4b7eeed" providerId="ADAL" clId="{62E1E3EC-DABB-4480-9FC8-4105FE46205F}" dt="2024-09-13T08:17:54.459" v="1281" actId="552"/>
          <ac:spMkLst>
            <pc:docMk/>
            <pc:sldMk cId="3456048781" sldId="312"/>
            <ac:spMk id="13" creationId="{45759E25-B0D2-FA06-6BF4-B0FFD92C4218}"/>
          </ac:spMkLst>
        </pc:spChg>
        <pc:spChg chg="add mod topLvl">
          <ac:chgData name="Daran Crush" userId="2a9f64fc-1f62-4864-9b9a-bce7a4b7eeed" providerId="ADAL" clId="{62E1E3EC-DABB-4480-9FC8-4105FE46205F}" dt="2024-09-13T08:17:37.030" v="1277" actId="408"/>
          <ac:spMkLst>
            <pc:docMk/>
            <pc:sldMk cId="3456048781" sldId="312"/>
            <ac:spMk id="14" creationId="{9D98E600-9E37-9B73-FAD5-6A83CEC78C1F}"/>
          </ac:spMkLst>
        </pc:spChg>
        <pc:spChg chg="add mod topLvl">
          <ac:chgData name="Daran Crush" userId="2a9f64fc-1f62-4864-9b9a-bce7a4b7eeed" providerId="ADAL" clId="{62E1E3EC-DABB-4480-9FC8-4105FE46205F}" dt="2024-09-13T08:17:46.131" v="1278" actId="552"/>
          <ac:spMkLst>
            <pc:docMk/>
            <pc:sldMk cId="3456048781" sldId="312"/>
            <ac:spMk id="15" creationId="{ABAA7A20-55AB-A600-AA90-BEAF82222CDA}"/>
          </ac:spMkLst>
        </pc:spChg>
        <pc:grpChg chg="add del mod">
          <ac:chgData name="Daran Crush" userId="2a9f64fc-1f62-4864-9b9a-bce7a4b7eeed" providerId="ADAL" clId="{62E1E3EC-DABB-4480-9FC8-4105FE46205F}" dt="2024-09-13T08:16:08.313" v="1268" actId="165"/>
          <ac:grpSpMkLst>
            <pc:docMk/>
            <pc:sldMk cId="3456048781" sldId="312"/>
            <ac:grpSpMk id="4" creationId="{CD1902CD-DB1E-1682-38A7-D8864D3826B8}"/>
          </ac:grpSpMkLst>
        </pc:grpChg>
        <pc:cxnChg chg="add del">
          <ac:chgData name="Daran Crush" userId="2a9f64fc-1f62-4864-9b9a-bce7a4b7eeed" providerId="ADAL" clId="{62E1E3EC-DABB-4480-9FC8-4105FE46205F}" dt="2024-09-13T08:18:41.175" v="1288" actId="21"/>
          <ac:cxnSpMkLst>
            <pc:docMk/>
            <pc:sldMk cId="3456048781" sldId="312"/>
            <ac:cxnSpMk id="16" creationId="{35B285AE-B1DC-6CF0-B186-4C03A5E4578D}"/>
          </ac:cxnSpMkLst>
        </pc:cxnChg>
        <pc:cxnChg chg="add del mod">
          <ac:chgData name="Daran Crush" userId="2a9f64fc-1f62-4864-9b9a-bce7a4b7eeed" providerId="ADAL" clId="{62E1E3EC-DABB-4480-9FC8-4105FE46205F}" dt="2024-09-13T08:18:41.175" v="1288" actId="21"/>
          <ac:cxnSpMkLst>
            <pc:docMk/>
            <pc:sldMk cId="3456048781" sldId="312"/>
            <ac:cxnSpMk id="17" creationId="{8C5C0E0F-8D6B-6DD4-5613-164A439B70CA}"/>
          </ac:cxnSpMkLst>
        </pc:cxnChg>
        <pc:cxnChg chg="add del mod">
          <ac:chgData name="Daran Crush" userId="2a9f64fc-1f62-4864-9b9a-bce7a4b7eeed" providerId="ADAL" clId="{62E1E3EC-DABB-4480-9FC8-4105FE46205F}" dt="2024-09-13T08:18:41.175" v="1288" actId="21"/>
          <ac:cxnSpMkLst>
            <pc:docMk/>
            <pc:sldMk cId="3456048781" sldId="312"/>
            <ac:cxnSpMk id="51" creationId="{1F75E347-1A7C-F417-9E44-896340B052C3}"/>
          </ac:cxnSpMkLst>
        </pc:cxnChg>
      </pc:sldChg>
      <pc:sldChg chg="addSp delSp modSp new mod modAnim modNotesTx">
        <pc:chgData name="Daran Crush" userId="2a9f64fc-1f62-4864-9b9a-bce7a4b7eeed" providerId="ADAL" clId="{62E1E3EC-DABB-4480-9FC8-4105FE46205F}" dt="2024-09-24T16:05:52.420" v="2484" actId="20577"/>
        <pc:sldMkLst>
          <pc:docMk/>
          <pc:sldMk cId="2285985636" sldId="313"/>
        </pc:sldMkLst>
        <pc:spChg chg="mod">
          <ac:chgData name="Daran Crush" userId="2a9f64fc-1f62-4864-9b9a-bce7a4b7eeed" providerId="ADAL" clId="{62E1E3EC-DABB-4480-9FC8-4105FE46205F}" dt="2024-09-12T16:49:31.179" v="952"/>
          <ac:spMkLst>
            <pc:docMk/>
            <pc:sldMk cId="2285985636" sldId="313"/>
            <ac:spMk id="2" creationId="{0BF8E7A5-879A-7F35-E181-D322A220E7F3}"/>
          </ac:spMkLst>
        </pc:spChg>
        <pc:spChg chg="del">
          <ac:chgData name="Daran Crush" userId="2a9f64fc-1f62-4864-9b9a-bce7a4b7eeed" providerId="ADAL" clId="{62E1E3EC-DABB-4480-9FC8-4105FE46205F}" dt="2024-09-12T16:55:37.151" v="1021" actId="478"/>
          <ac:spMkLst>
            <pc:docMk/>
            <pc:sldMk cId="2285985636" sldId="313"/>
            <ac:spMk id="4" creationId="{61841B6F-DEBE-F172-90C8-93A370727A70}"/>
          </ac:spMkLst>
        </pc:spChg>
        <pc:spChg chg="del">
          <ac:chgData name="Daran Crush" userId="2a9f64fc-1f62-4864-9b9a-bce7a4b7eeed" providerId="ADAL" clId="{62E1E3EC-DABB-4480-9FC8-4105FE46205F}" dt="2024-09-12T16:55:37.151" v="1021" actId="478"/>
          <ac:spMkLst>
            <pc:docMk/>
            <pc:sldMk cId="2285985636" sldId="313"/>
            <ac:spMk id="5" creationId="{F8EC42F3-62EF-8D80-F542-69E2A7991A4E}"/>
          </ac:spMkLst>
        </pc:spChg>
        <pc:spChg chg="add del mod topLvl">
          <ac:chgData name="Daran Crush" userId="2a9f64fc-1f62-4864-9b9a-bce7a4b7eeed" providerId="ADAL" clId="{62E1E3EC-DABB-4480-9FC8-4105FE46205F}" dt="2024-09-13T08:45:06.970" v="1369" actId="478"/>
          <ac:spMkLst>
            <pc:docMk/>
            <pc:sldMk cId="2285985636" sldId="313"/>
            <ac:spMk id="6" creationId="{407C80DD-1440-6C9D-370F-88045BAEF953}"/>
          </ac:spMkLst>
        </pc:spChg>
        <pc:spChg chg="add del mod topLvl">
          <ac:chgData name="Daran Crush" userId="2a9f64fc-1f62-4864-9b9a-bce7a4b7eeed" providerId="ADAL" clId="{62E1E3EC-DABB-4480-9FC8-4105FE46205F}" dt="2024-09-13T08:45:08.711" v="1370" actId="478"/>
          <ac:spMkLst>
            <pc:docMk/>
            <pc:sldMk cId="2285985636" sldId="313"/>
            <ac:spMk id="7" creationId="{6B038B8F-739F-1315-4BD4-9373900CA688}"/>
          </ac:spMkLst>
        </pc:spChg>
        <pc:spChg chg="add mod topLvl">
          <ac:chgData name="Daran Crush" userId="2a9f64fc-1f62-4864-9b9a-bce7a4b7eeed" providerId="ADAL" clId="{62E1E3EC-DABB-4480-9FC8-4105FE46205F}" dt="2024-09-13T11:56:23.497" v="2339" actId="255"/>
          <ac:spMkLst>
            <pc:docMk/>
            <pc:sldMk cId="2285985636" sldId="313"/>
            <ac:spMk id="8" creationId="{9B15DE0E-3E81-2A8A-BBF2-4719A824CECA}"/>
          </ac:spMkLst>
        </pc:spChg>
        <pc:spChg chg="add del mod topLvl">
          <ac:chgData name="Daran Crush" userId="2a9f64fc-1f62-4864-9b9a-bce7a4b7eeed" providerId="ADAL" clId="{62E1E3EC-DABB-4480-9FC8-4105FE46205F}" dt="2024-09-13T08:45:03.460" v="1367" actId="478"/>
          <ac:spMkLst>
            <pc:docMk/>
            <pc:sldMk cId="2285985636" sldId="313"/>
            <ac:spMk id="9" creationId="{8C5BA4F6-E74E-A282-5C8C-8AB21BC7E676}"/>
          </ac:spMkLst>
        </pc:spChg>
        <pc:spChg chg="add mod topLvl">
          <ac:chgData name="Daran Crush" userId="2a9f64fc-1f62-4864-9b9a-bce7a4b7eeed" providerId="ADAL" clId="{62E1E3EC-DABB-4480-9FC8-4105FE46205F}" dt="2024-09-13T11:56:23.497" v="2339" actId="255"/>
          <ac:spMkLst>
            <pc:docMk/>
            <pc:sldMk cId="2285985636" sldId="313"/>
            <ac:spMk id="10" creationId="{B80B37F6-682E-3064-2B66-8109E1A60A09}"/>
          </ac:spMkLst>
        </pc:spChg>
        <pc:spChg chg="add mod topLvl">
          <ac:chgData name="Daran Crush" userId="2a9f64fc-1f62-4864-9b9a-bce7a4b7eeed" providerId="ADAL" clId="{62E1E3EC-DABB-4480-9FC8-4105FE46205F}" dt="2024-09-13T11:56:23.497" v="2339" actId="255"/>
          <ac:spMkLst>
            <pc:docMk/>
            <pc:sldMk cId="2285985636" sldId="313"/>
            <ac:spMk id="11" creationId="{246E7885-D704-C935-DD7E-E88E125B27FE}"/>
          </ac:spMkLst>
        </pc:spChg>
        <pc:spChg chg="add mod topLvl">
          <ac:chgData name="Daran Crush" userId="2a9f64fc-1f62-4864-9b9a-bce7a4b7eeed" providerId="ADAL" clId="{62E1E3EC-DABB-4480-9FC8-4105FE46205F}" dt="2024-09-13T11:56:23.497" v="2339" actId="255"/>
          <ac:spMkLst>
            <pc:docMk/>
            <pc:sldMk cId="2285985636" sldId="313"/>
            <ac:spMk id="12" creationId="{65075F6C-3224-C4DA-2521-9FD569A74539}"/>
          </ac:spMkLst>
        </pc:spChg>
        <pc:spChg chg="add mod topLvl">
          <ac:chgData name="Daran Crush" userId="2a9f64fc-1f62-4864-9b9a-bce7a4b7eeed" providerId="ADAL" clId="{62E1E3EC-DABB-4480-9FC8-4105FE46205F}" dt="2024-09-13T11:56:23.497" v="2339" actId="255"/>
          <ac:spMkLst>
            <pc:docMk/>
            <pc:sldMk cId="2285985636" sldId="313"/>
            <ac:spMk id="13" creationId="{756EB533-5DA6-964A-CE4A-95DFB12BAF7E}"/>
          </ac:spMkLst>
        </pc:spChg>
        <pc:spChg chg="add mod topLvl">
          <ac:chgData name="Daran Crush" userId="2a9f64fc-1f62-4864-9b9a-bce7a4b7eeed" providerId="ADAL" clId="{62E1E3EC-DABB-4480-9FC8-4105FE46205F}" dt="2024-09-13T11:56:23.497" v="2339" actId="255"/>
          <ac:spMkLst>
            <pc:docMk/>
            <pc:sldMk cId="2285985636" sldId="313"/>
            <ac:spMk id="14" creationId="{257CCC30-7C13-ADFF-3054-CC2A8AB013CA}"/>
          </ac:spMkLst>
        </pc:spChg>
        <pc:spChg chg="add mod topLvl">
          <ac:chgData name="Daran Crush" userId="2a9f64fc-1f62-4864-9b9a-bce7a4b7eeed" providerId="ADAL" clId="{62E1E3EC-DABB-4480-9FC8-4105FE46205F}" dt="2024-09-13T11:56:23.497" v="2339" actId="255"/>
          <ac:spMkLst>
            <pc:docMk/>
            <pc:sldMk cId="2285985636" sldId="313"/>
            <ac:spMk id="15" creationId="{7CF483DA-A411-92F5-7B00-AD9122BA1BE0}"/>
          </ac:spMkLst>
        </pc:spChg>
        <pc:spChg chg="add mod topLvl">
          <ac:chgData name="Daran Crush" userId="2a9f64fc-1f62-4864-9b9a-bce7a4b7eeed" providerId="ADAL" clId="{62E1E3EC-DABB-4480-9FC8-4105FE46205F}" dt="2024-09-13T11:56:23.497" v="2339" actId="255"/>
          <ac:spMkLst>
            <pc:docMk/>
            <pc:sldMk cId="2285985636" sldId="313"/>
            <ac:spMk id="16" creationId="{FFB1AE9D-E180-EEF8-1ED7-763F2D01BE08}"/>
          </ac:spMkLst>
        </pc:spChg>
        <pc:spChg chg="add mod topLvl">
          <ac:chgData name="Daran Crush" userId="2a9f64fc-1f62-4864-9b9a-bce7a4b7eeed" providerId="ADAL" clId="{62E1E3EC-DABB-4480-9FC8-4105FE46205F}" dt="2024-09-13T11:56:23.497" v="2339" actId="255"/>
          <ac:spMkLst>
            <pc:docMk/>
            <pc:sldMk cId="2285985636" sldId="313"/>
            <ac:spMk id="17" creationId="{45C9207F-2927-66B9-AD67-20DAF9C7E8D5}"/>
          </ac:spMkLst>
        </pc:spChg>
        <pc:spChg chg="add del mod topLvl">
          <ac:chgData name="Daran Crush" userId="2a9f64fc-1f62-4864-9b9a-bce7a4b7eeed" providerId="ADAL" clId="{62E1E3EC-DABB-4480-9FC8-4105FE46205F}" dt="2024-09-13T08:45:05.427" v="1368" actId="478"/>
          <ac:spMkLst>
            <pc:docMk/>
            <pc:sldMk cId="2285985636" sldId="313"/>
            <ac:spMk id="18" creationId="{EE34F99E-326C-FE7B-161A-36E902592902}"/>
          </ac:spMkLst>
        </pc:spChg>
        <pc:spChg chg="add mod topLvl">
          <ac:chgData name="Daran Crush" userId="2a9f64fc-1f62-4864-9b9a-bce7a4b7eeed" providerId="ADAL" clId="{62E1E3EC-DABB-4480-9FC8-4105FE46205F}" dt="2024-09-13T11:56:23.497" v="2339" actId="255"/>
          <ac:spMkLst>
            <pc:docMk/>
            <pc:sldMk cId="2285985636" sldId="313"/>
            <ac:spMk id="19" creationId="{2298104C-6E21-4511-EE7F-ECF9765477C6}"/>
          </ac:spMkLst>
        </pc:spChg>
        <pc:spChg chg="add mod topLvl">
          <ac:chgData name="Daran Crush" userId="2a9f64fc-1f62-4864-9b9a-bce7a4b7eeed" providerId="ADAL" clId="{62E1E3EC-DABB-4480-9FC8-4105FE46205F}" dt="2024-09-13T11:56:23.497" v="2339" actId="255"/>
          <ac:spMkLst>
            <pc:docMk/>
            <pc:sldMk cId="2285985636" sldId="313"/>
            <ac:spMk id="20" creationId="{2AC2A6EF-2527-064F-B52E-5E0759E2EAFA}"/>
          </ac:spMkLst>
        </pc:spChg>
        <pc:spChg chg="add mod topLvl">
          <ac:chgData name="Daran Crush" userId="2a9f64fc-1f62-4864-9b9a-bce7a4b7eeed" providerId="ADAL" clId="{62E1E3EC-DABB-4480-9FC8-4105FE46205F}" dt="2024-09-13T11:56:23.497" v="2339" actId="255"/>
          <ac:spMkLst>
            <pc:docMk/>
            <pc:sldMk cId="2285985636" sldId="313"/>
            <ac:spMk id="21" creationId="{BE186E16-E6D7-8095-669F-363A128C8D7C}"/>
          </ac:spMkLst>
        </pc:spChg>
        <pc:spChg chg="add mod topLvl">
          <ac:chgData name="Daran Crush" userId="2a9f64fc-1f62-4864-9b9a-bce7a4b7eeed" providerId="ADAL" clId="{62E1E3EC-DABB-4480-9FC8-4105FE46205F}" dt="2024-09-13T11:56:23.497" v="2339" actId="255"/>
          <ac:spMkLst>
            <pc:docMk/>
            <pc:sldMk cId="2285985636" sldId="313"/>
            <ac:spMk id="22" creationId="{E1ABBE0B-69E6-673D-9ACB-F98A22DE37A0}"/>
          </ac:spMkLst>
        </pc:spChg>
        <pc:spChg chg="add mod topLvl">
          <ac:chgData name="Daran Crush" userId="2a9f64fc-1f62-4864-9b9a-bce7a4b7eeed" providerId="ADAL" clId="{62E1E3EC-DABB-4480-9FC8-4105FE46205F}" dt="2024-09-13T11:56:23.497" v="2339" actId="255"/>
          <ac:spMkLst>
            <pc:docMk/>
            <pc:sldMk cId="2285985636" sldId="313"/>
            <ac:spMk id="23" creationId="{E0F8B218-A6D0-6E0A-C42D-D6FC12833611}"/>
          </ac:spMkLst>
        </pc:spChg>
        <pc:spChg chg="add mod topLvl">
          <ac:chgData name="Daran Crush" userId="2a9f64fc-1f62-4864-9b9a-bce7a4b7eeed" providerId="ADAL" clId="{62E1E3EC-DABB-4480-9FC8-4105FE46205F}" dt="2024-09-13T11:56:23.497" v="2339" actId="255"/>
          <ac:spMkLst>
            <pc:docMk/>
            <pc:sldMk cId="2285985636" sldId="313"/>
            <ac:spMk id="24" creationId="{392B381B-4321-C289-0580-46F36987C433}"/>
          </ac:spMkLst>
        </pc:spChg>
        <pc:spChg chg="add mod topLvl">
          <ac:chgData name="Daran Crush" userId="2a9f64fc-1f62-4864-9b9a-bce7a4b7eeed" providerId="ADAL" clId="{62E1E3EC-DABB-4480-9FC8-4105FE46205F}" dt="2024-09-13T11:56:23.497" v="2339" actId="255"/>
          <ac:spMkLst>
            <pc:docMk/>
            <pc:sldMk cId="2285985636" sldId="313"/>
            <ac:spMk id="25" creationId="{2B96BA64-0FA1-5DA7-EEB4-33B8E16AAC95}"/>
          </ac:spMkLst>
        </pc:spChg>
        <pc:spChg chg="add mod topLvl">
          <ac:chgData name="Daran Crush" userId="2a9f64fc-1f62-4864-9b9a-bce7a4b7eeed" providerId="ADAL" clId="{62E1E3EC-DABB-4480-9FC8-4105FE46205F}" dt="2024-09-13T11:56:23.497" v="2339" actId="255"/>
          <ac:spMkLst>
            <pc:docMk/>
            <pc:sldMk cId="2285985636" sldId="313"/>
            <ac:spMk id="26" creationId="{1E326439-B090-3BAD-2BA6-F6A1F9CDCD67}"/>
          </ac:spMkLst>
        </pc:spChg>
        <pc:spChg chg="add mod topLvl">
          <ac:chgData name="Daran Crush" userId="2a9f64fc-1f62-4864-9b9a-bce7a4b7eeed" providerId="ADAL" clId="{62E1E3EC-DABB-4480-9FC8-4105FE46205F}" dt="2024-09-13T11:56:23.497" v="2339" actId="255"/>
          <ac:spMkLst>
            <pc:docMk/>
            <pc:sldMk cId="2285985636" sldId="313"/>
            <ac:spMk id="27" creationId="{159CABA3-319F-F813-6D42-82B2EFCED205}"/>
          </ac:spMkLst>
        </pc:spChg>
        <pc:spChg chg="add mod topLvl">
          <ac:chgData name="Daran Crush" userId="2a9f64fc-1f62-4864-9b9a-bce7a4b7eeed" providerId="ADAL" clId="{62E1E3EC-DABB-4480-9FC8-4105FE46205F}" dt="2024-09-13T11:56:23.497" v="2339" actId="255"/>
          <ac:spMkLst>
            <pc:docMk/>
            <pc:sldMk cId="2285985636" sldId="313"/>
            <ac:spMk id="28" creationId="{A71C64D6-17AF-FE0C-F2F5-C522EB454150}"/>
          </ac:spMkLst>
        </pc:spChg>
        <pc:spChg chg="add del mod">
          <ac:chgData name="Daran Crush" userId="2a9f64fc-1f62-4864-9b9a-bce7a4b7eeed" providerId="ADAL" clId="{62E1E3EC-DABB-4480-9FC8-4105FE46205F}" dt="2024-09-13T08:45:44.086" v="1372" actId="478"/>
          <ac:spMkLst>
            <pc:docMk/>
            <pc:sldMk cId="2285985636" sldId="313"/>
            <ac:spMk id="32" creationId="{C92844CA-E24E-AF5D-88E7-D3A57C2C6C91}"/>
          </ac:spMkLst>
        </pc:spChg>
        <pc:grpChg chg="add del mod">
          <ac:chgData name="Daran Crush" userId="2a9f64fc-1f62-4864-9b9a-bce7a4b7eeed" providerId="ADAL" clId="{62E1E3EC-DABB-4480-9FC8-4105FE46205F}" dt="2024-09-13T08:19:24.328" v="1294" actId="165"/>
          <ac:grpSpMkLst>
            <pc:docMk/>
            <pc:sldMk cId="2285985636" sldId="313"/>
            <ac:grpSpMk id="29" creationId="{0B1DD778-3F33-D7F6-25A9-312C6C0DB31D}"/>
          </ac:grpSpMkLst>
        </pc:grpChg>
        <pc:cxnChg chg="add del mod">
          <ac:chgData name="Daran Crush" userId="2a9f64fc-1f62-4864-9b9a-bce7a4b7eeed" providerId="ADAL" clId="{62E1E3EC-DABB-4480-9FC8-4105FE46205F}" dt="2024-09-13T08:45:46.811" v="1374" actId="478"/>
          <ac:cxnSpMkLst>
            <pc:docMk/>
            <pc:sldMk cId="2285985636" sldId="313"/>
            <ac:cxnSpMk id="4" creationId="{35B285AE-B1DC-6CF0-B186-4C03A5E4578D}"/>
          </ac:cxnSpMkLst>
        </pc:cxnChg>
        <pc:cxnChg chg="add del mod">
          <ac:chgData name="Daran Crush" userId="2a9f64fc-1f62-4864-9b9a-bce7a4b7eeed" providerId="ADAL" clId="{62E1E3EC-DABB-4480-9FC8-4105FE46205F}" dt="2024-09-13T08:45:51.332" v="1377" actId="478"/>
          <ac:cxnSpMkLst>
            <pc:docMk/>
            <pc:sldMk cId="2285985636" sldId="313"/>
            <ac:cxnSpMk id="5" creationId="{8C5C0E0F-8D6B-6DD4-5613-164A439B70CA}"/>
          </ac:cxnSpMkLst>
        </pc:cxnChg>
        <pc:cxnChg chg="add del mod">
          <ac:chgData name="Daran Crush" userId="2a9f64fc-1f62-4864-9b9a-bce7a4b7eeed" providerId="ADAL" clId="{62E1E3EC-DABB-4480-9FC8-4105FE46205F}" dt="2024-09-13T08:45:48.312" v="1375" actId="478"/>
          <ac:cxnSpMkLst>
            <pc:docMk/>
            <pc:sldMk cId="2285985636" sldId="313"/>
            <ac:cxnSpMk id="30" creationId="{939169B7-8FD6-BC39-47C3-D1279C3DD8AB}"/>
          </ac:cxnSpMkLst>
        </pc:cxnChg>
        <pc:cxnChg chg="add del mod">
          <ac:chgData name="Daran Crush" userId="2a9f64fc-1f62-4864-9b9a-bce7a4b7eeed" providerId="ADAL" clId="{62E1E3EC-DABB-4480-9FC8-4105FE46205F}" dt="2024-09-13T08:45:49.273" v="1376" actId="478"/>
          <ac:cxnSpMkLst>
            <pc:docMk/>
            <pc:sldMk cId="2285985636" sldId="313"/>
            <ac:cxnSpMk id="31" creationId="{F6A2DDB2-1EC4-466C-2191-62098FD29997}"/>
          </ac:cxnSpMkLst>
        </pc:cxnChg>
        <pc:cxnChg chg="add del mod">
          <ac:chgData name="Daran Crush" userId="2a9f64fc-1f62-4864-9b9a-bce7a4b7eeed" providerId="ADAL" clId="{62E1E3EC-DABB-4480-9FC8-4105FE46205F}" dt="2024-09-13T08:45:46.013" v="1373" actId="478"/>
          <ac:cxnSpMkLst>
            <pc:docMk/>
            <pc:sldMk cId="2285985636" sldId="313"/>
            <ac:cxnSpMk id="51" creationId="{1F75E347-1A7C-F417-9E44-896340B052C3}"/>
          </ac:cxnSpMkLst>
        </pc:cxnChg>
      </pc:sldChg>
      <pc:sldChg chg="addSp delSp modSp new mod ord modNotesTx">
        <pc:chgData name="Daran Crush" userId="2a9f64fc-1f62-4864-9b9a-bce7a4b7eeed" providerId="ADAL" clId="{62E1E3EC-DABB-4480-9FC8-4105FE46205F}" dt="2024-09-24T16:05:49.500" v="2479" actId="20577"/>
        <pc:sldMkLst>
          <pc:docMk/>
          <pc:sldMk cId="3779306275" sldId="314"/>
        </pc:sldMkLst>
        <pc:spChg chg="mod">
          <ac:chgData name="Daran Crush" userId="2a9f64fc-1f62-4864-9b9a-bce7a4b7eeed" providerId="ADAL" clId="{62E1E3EC-DABB-4480-9FC8-4105FE46205F}" dt="2024-09-12T16:49:42.166" v="954"/>
          <ac:spMkLst>
            <pc:docMk/>
            <pc:sldMk cId="3779306275" sldId="314"/>
            <ac:spMk id="2" creationId="{53959435-0BB2-5C58-3E57-3F38586A219A}"/>
          </ac:spMkLst>
        </pc:spChg>
        <pc:spChg chg="del">
          <ac:chgData name="Daran Crush" userId="2a9f64fc-1f62-4864-9b9a-bce7a4b7eeed" providerId="ADAL" clId="{62E1E3EC-DABB-4480-9FC8-4105FE46205F}" dt="2024-09-12T16:55:53.021" v="1023" actId="478"/>
          <ac:spMkLst>
            <pc:docMk/>
            <pc:sldMk cId="3779306275" sldId="314"/>
            <ac:spMk id="4" creationId="{2BB3A0E2-C41A-C959-CE1B-BB6E81D7778E}"/>
          </ac:spMkLst>
        </pc:spChg>
        <pc:spChg chg="del">
          <ac:chgData name="Daran Crush" userId="2a9f64fc-1f62-4864-9b9a-bce7a4b7eeed" providerId="ADAL" clId="{62E1E3EC-DABB-4480-9FC8-4105FE46205F}" dt="2024-09-12T16:55:53.021" v="1023" actId="478"/>
          <ac:spMkLst>
            <pc:docMk/>
            <pc:sldMk cId="3779306275" sldId="314"/>
            <ac:spMk id="5" creationId="{5DDE190F-1132-7E2E-632F-75991121C081}"/>
          </ac:spMkLst>
        </pc:spChg>
        <pc:picChg chg="add mod modCrop">
          <ac:chgData name="Daran Crush" userId="2a9f64fc-1f62-4864-9b9a-bce7a4b7eeed" providerId="ADAL" clId="{62E1E3EC-DABB-4480-9FC8-4105FE46205F}" dt="2024-09-13T11:31:07.706" v="1445" actId="12788"/>
          <ac:picMkLst>
            <pc:docMk/>
            <pc:sldMk cId="3779306275" sldId="314"/>
            <ac:picMk id="6" creationId="{31BA24A8-DE56-1E8E-53E4-559D89C92EAD}"/>
          </ac:picMkLst>
        </pc:picChg>
        <pc:cxnChg chg="add del mod">
          <ac:chgData name="Daran Crush" userId="2a9f64fc-1f62-4864-9b9a-bce7a4b7eeed" providerId="ADAL" clId="{62E1E3EC-DABB-4480-9FC8-4105FE46205F}" dt="2024-09-13T07:51:31.357" v="1080" actId="21"/>
          <ac:cxnSpMkLst>
            <pc:docMk/>
            <pc:sldMk cId="3779306275" sldId="314"/>
            <ac:cxnSpMk id="4" creationId="{DC25D82D-7CF6-66DF-2BCE-3D5C01360B3D}"/>
          </ac:cxnSpMkLst>
        </pc:cxnChg>
      </pc:sldChg>
      <pc:sldChg chg="addSp delSp modSp new mod modNotesTx">
        <pc:chgData name="Daran Crush" userId="2a9f64fc-1f62-4864-9b9a-bce7a4b7eeed" providerId="ADAL" clId="{62E1E3EC-DABB-4480-9FC8-4105FE46205F}" dt="2024-09-24T16:07:02.358" v="2580" actId="20577"/>
        <pc:sldMkLst>
          <pc:docMk/>
          <pc:sldMk cId="884379795" sldId="315"/>
        </pc:sldMkLst>
        <pc:spChg chg="mod">
          <ac:chgData name="Daran Crush" userId="2a9f64fc-1f62-4864-9b9a-bce7a4b7eeed" providerId="ADAL" clId="{62E1E3EC-DABB-4480-9FC8-4105FE46205F}" dt="2024-09-12T16:49:58.384" v="964"/>
          <ac:spMkLst>
            <pc:docMk/>
            <pc:sldMk cId="884379795" sldId="315"/>
            <ac:spMk id="2" creationId="{7C837982-DEA8-7DCF-A77D-E8005D7A96A1}"/>
          </ac:spMkLst>
        </pc:spChg>
        <pc:spChg chg="del">
          <ac:chgData name="Daran Crush" userId="2a9f64fc-1f62-4864-9b9a-bce7a4b7eeed" providerId="ADAL" clId="{62E1E3EC-DABB-4480-9FC8-4105FE46205F}" dt="2024-09-12T16:56:06.695" v="1025" actId="478"/>
          <ac:spMkLst>
            <pc:docMk/>
            <pc:sldMk cId="884379795" sldId="315"/>
            <ac:spMk id="4" creationId="{E24ECCB2-BD10-7669-CDF2-6F4D91DA1FFE}"/>
          </ac:spMkLst>
        </pc:spChg>
        <pc:spChg chg="del">
          <ac:chgData name="Daran Crush" userId="2a9f64fc-1f62-4864-9b9a-bce7a4b7eeed" providerId="ADAL" clId="{62E1E3EC-DABB-4480-9FC8-4105FE46205F}" dt="2024-09-12T16:56:06.695" v="1025" actId="478"/>
          <ac:spMkLst>
            <pc:docMk/>
            <pc:sldMk cId="884379795" sldId="315"/>
            <ac:spMk id="5" creationId="{61B96B82-29F7-0EC7-07DD-E7E29BC8CC3E}"/>
          </ac:spMkLst>
        </pc:spChg>
        <pc:picChg chg="add mod modCrop">
          <ac:chgData name="Daran Crush" userId="2a9f64fc-1f62-4864-9b9a-bce7a4b7eeed" providerId="ADAL" clId="{62E1E3EC-DABB-4480-9FC8-4105FE46205F}" dt="2024-09-13T07:52:31.217" v="1089" actId="732"/>
          <ac:picMkLst>
            <pc:docMk/>
            <pc:sldMk cId="884379795" sldId="315"/>
            <ac:picMk id="6" creationId="{255741DB-60C7-842D-797C-8DE59153730B}"/>
          </ac:picMkLst>
        </pc:picChg>
        <pc:cxnChg chg="add del mod">
          <ac:chgData name="Daran Crush" userId="2a9f64fc-1f62-4864-9b9a-bce7a4b7eeed" providerId="ADAL" clId="{62E1E3EC-DABB-4480-9FC8-4105FE46205F}" dt="2024-09-13T08:04:04.813" v="1195" actId="21"/>
          <ac:cxnSpMkLst>
            <pc:docMk/>
            <pc:sldMk cId="884379795" sldId="315"/>
            <ac:cxnSpMk id="4" creationId="{DC25D82D-7CF6-66DF-2BCE-3D5C01360B3D}"/>
          </ac:cxnSpMkLst>
        </pc:cxnChg>
      </pc:sldChg>
      <pc:sldChg chg="addSp delSp modSp new mod modNotesTx">
        <pc:chgData name="Daran Crush" userId="2a9f64fc-1f62-4864-9b9a-bce7a4b7eeed" providerId="ADAL" clId="{62E1E3EC-DABB-4480-9FC8-4105FE46205F}" dt="2024-09-24T16:06:13.203" v="2508" actId="113"/>
        <pc:sldMkLst>
          <pc:docMk/>
          <pc:sldMk cId="2805946151" sldId="316"/>
        </pc:sldMkLst>
        <pc:spChg chg="del">
          <ac:chgData name="Daran Crush" userId="2a9f64fc-1f62-4864-9b9a-bce7a4b7eeed" providerId="ADAL" clId="{62E1E3EC-DABB-4480-9FC8-4105FE46205F}" dt="2024-09-12T16:50:16.603" v="967" actId="478"/>
          <ac:spMkLst>
            <pc:docMk/>
            <pc:sldMk cId="2805946151" sldId="316"/>
            <ac:spMk id="4" creationId="{8B2C9932-7BC8-4493-E42A-24EA733A971E}"/>
          </ac:spMkLst>
        </pc:spChg>
        <pc:spChg chg="add mod">
          <ac:chgData name="Daran Crush" userId="2a9f64fc-1f62-4864-9b9a-bce7a4b7eeed" providerId="ADAL" clId="{62E1E3EC-DABB-4480-9FC8-4105FE46205F}" dt="2024-09-13T07:58:02.663" v="1098" actId="208"/>
          <ac:spMkLst>
            <pc:docMk/>
            <pc:sldMk cId="2805946151" sldId="316"/>
            <ac:spMk id="4" creationId="{BE35B523-D419-9381-5326-E5276F983698}"/>
          </ac:spMkLst>
        </pc:spChg>
        <pc:spChg chg="del">
          <ac:chgData name="Daran Crush" userId="2a9f64fc-1f62-4864-9b9a-bce7a4b7eeed" providerId="ADAL" clId="{62E1E3EC-DABB-4480-9FC8-4105FE46205F}" dt="2024-09-12T16:50:16.603" v="967" actId="478"/>
          <ac:spMkLst>
            <pc:docMk/>
            <pc:sldMk cId="2805946151" sldId="316"/>
            <ac:spMk id="5" creationId="{E1AB9D96-42A9-26F5-713C-F939BD885B6C}"/>
          </ac:spMkLst>
        </pc:spChg>
        <pc:picChg chg="add mod">
          <ac:chgData name="Daran Crush" userId="2a9f64fc-1f62-4864-9b9a-bce7a4b7eeed" providerId="ADAL" clId="{62E1E3EC-DABB-4480-9FC8-4105FE46205F}" dt="2024-09-13T07:57:25.642" v="1095" actId="1076"/>
          <ac:picMkLst>
            <pc:docMk/>
            <pc:sldMk cId="2805946151" sldId="316"/>
            <ac:picMk id="6" creationId="{FDD76E71-4B43-A79E-32D1-4682166D4A32}"/>
          </ac:picMkLst>
        </pc:picChg>
      </pc:sldChg>
      <pc:sldChg chg="addSp delSp modSp new mod modNotesTx">
        <pc:chgData name="Daran Crush" userId="2a9f64fc-1f62-4864-9b9a-bce7a4b7eeed" providerId="ADAL" clId="{62E1E3EC-DABB-4480-9FC8-4105FE46205F}" dt="2024-09-24T16:06:18.923" v="2518" actId="20577"/>
        <pc:sldMkLst>
          <pc:docMk/>
          <pc:sldMk cId="3322347602" sldId="317"/>
        </pc:sldMkLst>
        <pc:spChg chg="mod">
          <ac:chgData name="Daran Crush" userId="2a9f64fc-1f62-4864-9b9a-bce7a4b7eeed" providerId="ADAL" clId="{62E1E3EC-DABB-4480-9FC8-4105FE46205F}" dt="2024-09-12T16:50:28.379" v="969"/>
          <ac:spMkLst>
            <pc:docMk/>
            <pc:sldMk cId="3322347602" sldId="317"/>
            <ac:spMk id="2" creationId="{73D883D0-E62D-C0B5-09C9-B9DAB5CF5DE6}"/>
          </ac:spMkLst>
        </pc:spChg>
        <pc:spChg chg="del">
          <ac:chgData name="Daran Crush" userId="2a9f64fc-1f62-4864-9b9a-bce7a4b7eeed" providerId="ADAL" clId="{62E1E3EC-DABB-4480-9FC8-4105FE46205F}" dt="2024-09-12T16:56:36.708" v="1033" actId="478"/>
          <ac:spMkLst>
            <pc:docMk/>
            <pc:sldMk cId="3322347602" sldId="317"/>
            <ac:spMk id="4" creationId="{8638A376-45B8-E25C-9E8B-6323B993EC36}"/>
          </ac:spMkLst>
        </pc:spChg>
        <pc:spChg chg="del">
          <ac:chgData name="Daran Crush" userId="2a9f64fc-1f62-4864-9b9a-bce7a4b7eeed" providerId="ADAL" clId="{62E1E3EC-DABB-4480-9FC8-4105FE46205F}" dt="2024-09-12T16:56:36.708" v="1033" actId="478"/>
          <ac:spMkLst>
            <pc:docMk/>
            <pc:sldMk cId="3322347602" sldId="317"/>
            <ac:spMk id="5" creationId="{F16AA4D8-64A2-9D1B-F103-B08F03D585F4}"/>
          </ac:spMkLst>
        </pc:spChg>
        <pc:grpChg chg="add del mod">
          <ac:chgData name="Daran Crush" userId="2a9f64fc-1f62-4864-9b9a-bce7a4b7eeed" providerId="ADAL" clId="{62E1E3EC-DABB-4480-9FC8-4105FE46205F}" dt="2024-09-16T08:18:29.106" v="2374" actId="165"/>
          <ac:grpSpMkLst>
            <pc:docMk/>
            <pc:sldMk cId="3322347602" sldId="317"/>
            <ac:grpSpMk id="4" creationId="{41005ABB-D3B5-E729-01F9-4D1078199365}"/>
          </ac:grpSpMkLst>
        </pc:grpChg>
        <pc:grpChg chg="add del mod">
          <ac:chgData name="Daran Crush" userId="2a9f64fc-1f62-4864-9b9a-bce7a4b7eeed" providerId="ADAL" clId="{62E1E3EC-DABB-4480-9FC8-4105FE46205F}" dt="2024-09-13T07:58:38.414" v="1102" actId="165"/>
          <ac:grpSpMkLst>
            <pc:docMk/>
            <pc:sldMk cId="3322347602" sldId="317"/>
            <ac:grpSpMk id="4" creationId="{FB62EA48-2738-2917-4CA2-96BF9486DDF1}"/>
          </ac:grpSpMkLst>
        </pc:grpChg>
        <pc:grpChg chg="add mod">
          <ac:chgData name="Daran Crush" userId="2a9f64fc-1f62-4864-9b9a-bce7a4b7eeed" providerId="ADAL" clId="{62E1E3EC-DABB-4480-9FC8-4105FE46205F}" dt="2024-09-16T08:18:57.881" v="2377" actId="12788"/>
          <ac:grpSpMkLst>
            <pc:docMk/>
            <pc:sldMk cId="3322347602" sldId="317"/>
            <ac:grpSpMk id="5" creationId="{DBAFF663-0FCD-6944-C099-AF8E708C6FF5}"/>
          </ac:grpSpMkLst>
        </pc:grpChg>
        <pc:picChg chg="add mod topLvl modCrop">
          <ac:chgData name="Daran Crush" userId="2a9f64fc-1f62-4864-9b9a-bce7a4b7eeed" providerId="ADAL" clId="{62E1E3EC-DABB-4480-9FC8-4105FE46205F}" dt="2024-09-13T08:00:30.604" v="1114" actId="408"/>
          <ac:picMkLst>
            <pc:docMk/>
            <pc:sldMk cId="3322347602" sldId="317"/>
            <ac:picMk id="6" creationId="{4325A6B6-8C6A-A90A-878F-819CBA7688CF}"/>
          </ac:picMkLst>
        </pc:picChg>
        <pc:picChg chg="add mod topLvl modCrop">
          <ac:chgData name="Daran Crush" userId="2a9f64fc-1f62-4864-9b9a-bce7a4b7eeed" providerId="ADAL" clId="{62E1E3EC-DABB-4480-9FC8-4105FE46205F}" dt="2024-09-13T08:00:30.604" v="1114" actId="408"/>
          <ac:picMkLst>
            <pc:docMk/>
            <pc:sldMk cId="3322347602" sldId="317"/>
            <ac:picMk id="7" creationId="{23220631-B5E8-DBCC-CCA0-9D514D1F23A3}"/>
          </ac:picMkLst>
        </pc:picChg>
        <pc:picChg chg="add mod topLvl modCrop">
          <ac:chgData name="Daran Crush" userId="2a9f64fc-1f62-4864-9b9a-bce7a4b7eeed" providerId="ADAL" clId="{62E1E3EC-DABB-4480-9FC8-4105FE46205F}" dt="2024-09-16T08:18:55.408" v="2376" actId="164"/>
          <ac:picMkLst>
            <pc:docMk/>
            <pc:sldMk cId="3322347602" sldId="317"/>
            <ac:picMk id="8" creationId="{EC6FA592-4326-8BC0-634E-DE5EAB1B4FFB}"/>
          </ac:picMkLst>
        </pc:picChg>
        <pc:picChg chg="add mod topLvl modCrop">
          <ac:chgData name="Daran Crush" userId="2a9f64fc-1f62-4864-9b9a-bce7a4b7eeed" providerId="ADAL" clId="{62E1E3EC-DABB-4480-9FC8-4105FE46205F}" dt="2024-09-16T08:18:55.408" v="2376" actId="164"/>
          <ac:picMkLst>
            <pc:docMk/>
            <pc:sldMk cId="3322347602" sldId="317"/>
            <ac:picMk id="9" creationId="{BD08F283-9F43-BBEA-A456-E75B12032F89}"/>
          </ac:picMkLst>
        </pc:picChg>
        <pc:cxnChg chg="add del">
          <ac:chgData name="Daran Crush" userId="2a9f64fc-1f62-4864-9b9a-bce7a4b7eeed" providerId="ADAL" clId="{62E1E3EC-DABB-4480-9FC8-4105FE46205F}" dt="2024-09-13T08:01:17.613" v="1140" actId="21"/>
          <ac:cxnSpMkLst>
            <pc:docMk/>
            <pc:sldMk cId="3322347602" sldId="317"/>
            <ac:cxnSpMk id="10" creationId="{6B4CB2E4-3C4C-52C0-6444-F01D6FDA830F}"/>
          </ac:cxnSpMkLst>
        </pc:cxnChg>
      </pc:sldChg>
      <pc:sldChg chg="addSp delSp modSp new mod modNotesTx">
        <pc:chgData name="Daran Crush" userId="2a9f64fc-1f62-4864-9b9a-bce7a4b7eeed" providerId="ADAL" clId="{62E1E3EC-DABB-4480-9FC8-4105FE46205F}" dt="2024-09-24T16:06:22.781" v="2526" actId="20577"/>
        <pc:sldMkLst>
          <pc:docMk/>
          <pc:sldMk cId="2838496962" sldId="318"/>
        </pc:sldMkLst>
        <pc:spChg chg="mod">
          <ac:chgData name="Daran Crush" userId="2a9f64fc-1f62-4864-9b9a-bce7a4b7eeed" providerId="ADAL" clId="{62E1E3EC-DABB-4480-9FC8-4105FE46205F}" dt="2024-09-13T08:03:31.691" v="1185" actId="20577"/>
          <ac:spMkLst>
            <pc:docMk/>
            <pc:sldMk cId="2838496962" sldId="318"/>
            <ac:spMk id="2" creationId="{A29D28FA-81F8-C1C7-C643-CA69F1BBB936}"/>
          </ac:spMkLst>
        </pc:spChg>
        <pc:spChg chg="del">
          <ac:chgData name="Daran Crush" userId="2a9f64fc-1f62-4864-9b9a-bce7a4b7eeed" providerId="ADAL" clId="{62E1E3EC-DABB-4480-9FC8-4105FE46205F}" dt="2024-09-12T16:56:50.526" v="1035" actId="478"/>
          <ac:spMkLst>
            <pc:docMk/>
            <pc:sldMk cId="2838496962" sldId="318"/>
            <ac:spMk id="4" creationId="{4667BB82-9E2A-BAF2-066C-58106A7208F0}"/>
          </ac:spMkLst>
        </pc:spChg>
        <pc:spChg chg="del">
          <ac:chgData name="Daran Crush" userId="2a9f64fc-1f62-4864-9b9a-bce7a4b7eeed" providerId="ADAL" clId="{62E1E3EC-DABB-4480-9FC8-4105FE46205F}" dt="2024-09-12T16:56:50.526" v="1035" actId="478"/>
          <ac:spMkLst>
            <pc:docMk/>
            <pc:sldMk cId="2838496962" sldId="318"/>
            <ac:spMk id="5" creationId="{D208FDA6-8675-2D27-C1D4-E9EFCBB1D669}"/>
          </ac:spMkLst>
        </pc:spChg>
        <pc:spChg chg="add del mod">
          <ac:chgData name="Daran Crush" userId="2a9f64fc-1f62-4864-9b9a-bce7a4b7eeed" providerId="ADAL" clId="{62E1E3EC-DABB-4480-9FC8-4105FE46205F}" dt="2024-09-13T08:11:47.103" v="1248" actId="478"/>
          <ac:spMkLst>
            <pc:docMk/>
            <pc:sldMk cId="2838496962" sldId="318"/>
            <ac:spMk id="9" creationId="{F3698A21-88B8-32AF-E966-A86D8FEC2E02}"/>
          </ac:spMkLst>
        </pc:spChg>
        <pc:grpChg chg="add del mod">
          <ac:chgData name="Daran Crush" userId="2a9f64fc-1f62-4864-9b9a-bce7a4b7eeed" providerId="ADAL" clId="{62E1E3EC-DABB-4480-9FC8-4105FE46205F}" dt="2024-09-13T08:01:08.735" v="1138" actId="165"/>
          <ac:grpSpMkLst>
            <pc:docMk/>
            <pc:sldMk cId="2838496962" sldId="318"/>
            <ac:grpSpMk id="4" creationId="{27889A48-B0AD-659D-C548-F868CBE54AF2}"/>
          </ac:grpSpMkLst>
        </pc:grpChg>
        <pc:picChg chg="add del mod modCrop">
          <ac:chgData name="Daran Crush" userId="2a9f64fc-1f62-4864-9b9a-bce7a4b7eeed" providerId="ADAL" clId="{62E1E3EC-DABB-4480-9FC8-4105FE46205F}" dt="2024-09-13T08:02:35.771" v="1179" actId="21"/>
          <ac:picMkLst>
            <pc:docMk/>
            <pc:sldMk cId="2838496962" sldId="318"/>
            <ac:picMk id="5" creationId="{1DC1855D-41E4-E072-8376-3F0762380FD5}"/>
          </ac:picMkLst>
        </pc:picChg>
        <pc:picChg chg="add mod topLvl modCrop">
          <ac:chgData name="Daran Crush" userId="2a9f64fc-1f62-4864-9b9a-bce7a4b7eeed" providerId="ADAL" clId="{62E1E3EC-DABB-4480-9FC8-4105FE46205F}" dt="2024-09-13T08:11:39.851" v="1247" actId="732"/>
          <ac:picMkLst>
            <pc:docMk/>
            <pc:sldMk cId="2838496962" sldId="318"/>
            <ac:picMk id="6" creationId="{D71B605B-A2DD-69E3-A3FF-150D2622BB77}"/>
          </ac:picMkLst>
        </pc:picChg>
        <pc:picChg chg="add del mod topLvl">
          <ac:chgData name="Daran Crush" userId="2a9f64fc-1f62-4864-9b9a-bce7a4b7eeed" providerId="ADAL" clId="{62E1E3EC-DABB-4480-9FC8-4105FE46205F}" dt="2024-09-13T08:03:28.744" v="1182" actId="478"/>
          <ac:picMkLst>
            <pc:docMk/>
            <pc:sldMk cId="2838496962" sldId="318"/>
            <ac:picMk id="7" creationId="{8649C51B-6AB3-BF84-D275-5E54B9119D05}"/>
          </ac:picMkLst>
        </pc:picChg>
        <pc:cxnChg chg="add del mod">
          <ac:chgData name="Daran Crush" userId="2a9f64fc-1f62-4864-9b9a-bce7a4b7eeed" providerId="ADAL" clId="{62E1E3EC-DABB-4480-9FC8-4105FE46205F}" dt="2024-09-13T08:13:39.465" v="1253" actId="478"/>
          <ac:cxnSpMkLst>
            <pc:docMk/>
            <pc:sldMk cId="2838496962" sldId="318"/>
            <ac:cxnSpMk id="8" creationId="{DC25D82D-7CF6-66DF-2BCE-3D5C01360B3D}"/>
          </ac:cxnSpMkLst>
        </pc:cxnChg>
        <pc:cxnChg chg="add del mod">
          <ac:chgData name="Daran Crush" userId="2a9f64fc-1f62-4864-9b9a-bce7a4b7eeed" providerId="ADAL" clId="{62E1E3EC-DABB-4480-9FC8-4105FE46205F}" dt="2024-09-13T08:04:14.523" v="1197" actId="478"/>
          <ac:cxnSpMkLst>
            <pc:docMk/>
            <pc:sldMk cId="2838496962" sldId="318"/>
            <ac:cxnSpMk id="10" creationId="{6B4CB2E4-3C4C-52C0-6444-F01D6FDA830F}"/>
          </ac:cxnSpMkLst>
        </pc:cxnChg>
      </pc:sldChg>
      <pc:sldChg chg="addSp delSp modSp new mod modClrScheme chgLayout modNotesTx">
        <pc:chgData name="Daran Crush" userId="2a9f64fc-1f62-4864-9b9a-bce7a4b7eeed" providerId="ADAL" clId="{62E1E3EC-DABB-4480-9FC8-4105FE46205F}" dt="2024-09-24T16:06:26.847" v="2534" actId="20577"/>
        <pc:sldMkLst>
          <pc:docMk/>
          <pc:sldMk cId="3923599460" sldId="319"/>
        </pc:sldMkLst>
        <pc:spChg chg="del">
          <ac:chgData name="Daran Crush" userId="2a9f64fc-1f62-4864-9b9a-bce7a4b7eeed" providerId="ADAL" clId="{62E1E3EC-DABB-4480-9FC8-4105FE46205F}" dt="2024-09-12T16:57:04.341" v="1038" actId="478"/>
          <ac:spMkLst>
            <pc:docMk/>
            <pc:sldMk cId="3923599460" sldId="319"/>
            <ac:spMk id="2" creationId="{4264169C-230A-6FB9-902E-BCD581234E12}"/>
          </ac:spMkLst>
        </pc:spChg>
        <pc:spChg chg="add mod ord">
          <ac:chgData name="Daran Crush" userId="2a9f64fc-1f62-4864-9b9a-bce7a4b7eeed" providerId="ADAL" clId="{62E1E3EC-DABB-4480-9FC8-4105FE46205F}" dt="2024-09-13T08:03:43.856" v="1192" actId="20577"/>
          <ac:spMkLst>
            <pc:docMk/>
            <pc:sldMk cId="3923599460" sldId="319"/>
            <ac:spMk id="2" creationId="{6C34360A-DFEA-C37D-CD25-E3C2FC1829E9}"/>
          </ac:spMkLst>
        </pc:spChg>
        <pc:spChg chg="mod ord">
          <ac:chgData name="Daran Crush" userId="2a9f64fc-1f62-4864-9b9a-bce7a4b7eeed" providerId="ADAL" clId="{62E1E3EC-DABB-4480-9FC8-4105FE46205F}" dt="2024-09-13T08:03:40.738" v="1186" actId="700"/>
          <ac:spMkLst>
            <pc:docMk/>
            <pc:sldMk cId="3923599460" sldId="319"/>
            <ac:spMk id="3" creationId="{2F2B44C6-0435-F619-F5DE-74DC35B09E50}"/>
          </ac:spMkLst>
        </pc:spChg>
        <pc:spChg chg="del">
          <ac:chgData name="Daran Crush" userId="2a9f64fc-1f62-4864-9b9a-bce7a4b7eeed" providerId="ADAL" clId="{62E1E3EC-DABB-4480-9FC8-4105FE46205F}" dt="2024-09-12T16:57:01.330" v="1037" actId="478"/>
          <ac:spMkLst>
            <pc:docMk/>
            <pc:sldMk cId="3923599460" sldId="319"/>
            <ac:spMk id="4" creationId="{0726D103-20E8-5986-0330-B77715D32CF9}"/>
          </ac:spMkLst>
        </pc:spChg>
        <pc:spChg chg="add del mod ord">
          <ac:chgData name="Daran Crush" userId="2a9f64fc-1f62-4864-9b9a-bce7a4b7eeed" providerId="ADAL" clId="{62E1E3EC-DABB-4480-9FC8-4105FE46205F}" dt="2024-09-13T08:03:48.745" v="1193" actId="478"/>
          <ac:spMkLst>
            <pc:docMk/>
            <pc:sldMk cId="3923599460" sldId="319"/>
            <ac:spMk id="4" creationId="{7FC61356-4D6D-F689-98C7-A09B1CE5D3A7}"/>
          </ac:spMkLst>
        </pc:spChg>
        <pc:spChg chg="del">
          <ac:chgData name="Daran Crush" userId="2a9f64fc-1f62-4864-9b9a-bce7a4b7eeed" providerId="ADAL" clId="{62E1E3EC-DABB-4480-9FC8-4105FE46205F}" dt="2024-09-12T16:57:01.330" v="1037" actId="478"/>
          <ac:spMkLst>
            <pc:docMk/>
            <pc:sldMk cId="3923599460" sldId="319"/>
            <ac:spMk id="5" creationId="{388BA805-A3D7-09EB-52BE-217D1F9CF7D1}"/>
          </ac:spMkLst>
        </pc:spChg>
        <pc:spChg chg="add del mod">
          <ac:chgData name="Daran Crush" userId="2a9f64fc-1f62-4864-9b9a-bce7a4b7eeed" providerId="ADAL" clId="{62E1E3EC-DABB-4480-9FC8-4105FE46205F}" dt="2024-09-13T08:10:45.625" v="1239" actId="21"/>
          <ac:spMkLst>
            <pc:docMk/>
            <pc:sldMk cId="3923599460" sldId="319"/>
            <ac:spMk id="8" creationId="{F3698A21-88B8-32AF-E966-A86D8FEC2E02}"/>
          </ac:spMkLst>
        </pc:spChg>
        <pc:picChg chg="add mod modCrop">
          <ac:chgData name="Daran Crush" userId="2a9f64fc-1f62-4864-9b9a-bce7a4b7eeed" providerId="ADAL" clId="{62E1E3EC-DABB-4480-9FC8-4105FE46205F}" dt="2024-09-16T09:00:14.218" v="2386" actId="12788"/>
          <ac:picMkLst>
            <pc:docMk/>
            <pc:sldMk cId="3923599460" sldId="319"/>
            <ac:picMk id="5" creationId="{1DC1855D-41E4-E072-8376-3F0762380FD5}"/>
          </ac:picMkLst>
        </pc:picChg>
        <pc:picChg chg="add del mod">
          <ac:chgData name="Daran Crush" userId="2a9f64fc-1f62-4864-9b9a-bce7a4b7eeed" providerId="ADAL" clId="{62E1E3EC-DABB-4480-9FC8-4105FE46205F}" dt="2024-09-13T08:02:38.321" v="1180" actId="478"/>
          <ac:picMkLst>
            <pc:docMk/>
            <pc:sldMk cId="3923599460" sldId="319"/>
            <ac:picMk id="6" creationId="{62561BCD-1738-FAEC-13CC-9639796F8525}"/>
          </ac:picMkLst>
        </pc:picChg>
        <pc:cxnChg chg="add del mod">
          <ac:chgData name="Daran Crush" userId="2a9f64fc-1f62-4864-9b9a-bce7a4b7eeed" providerId="ADAL" clId="{62E1E3EC-DABB-4480-9FC8-4105FE46205F}" dt="2024-09-13T08:13:36.957" v="1251" actId="478"/>
          <ac:cxnSpMkLst>
            <pc:docMk/>
            <pc:sldMk cId="3923599460" sldId="319"/>
            <ac:cxnSpMk id="7" creationId="{025795A6-6565-A193-1A4C-74057711A865}"/>
          </ac:cxnSpMkLst>
        </pc:cxnChg>
      </pc:sldChg>
      <pc:sldChg chg="addSp delSp modSp new mod modAnim modNotesTx">
        <pc:chgData name="Daran Crush" userId="2a9f64fc-1f62-4864-9b9a-bce7a4b7eeed" providerId="ADAL" clId="{62E1E3EC-DABB-4480-9FC8-4105FE46205F}" dt="2024-09-24T16:06:30.288" v="2542" actId="20577"/>
        <pc:sldMkLst>
          <pc:docMk/>
          <pc:sldMk cId="422130246" sldId="320"/>
        </pc:sldMkLst>
        <pc:spChg chg="mod">
          <ac:chgData name="Daran Crush" userId="2a9f64fc-1f62-4864-9b9a-bce7a4b7eeed" providerId="ADAL" clId="{62E1E3EC-DABB-4480-9FC8-4105FE46205F}" dt="2024-09-12T16:50:59.319" v="974"/>
          <ac:spMkLst>
            <pc:docMk/>
            <pc:sldMk cId="422130246" sldId="320"/>
            <ac:spMk id="2" creationId="{DCB6BBAE-4268-0BB2-5A3B-8F7401414348}"/>
          </ac:spMkLst>
        </pc:spChg>
        <pc:spChg chg="del">
          <ac:chgData name="Daran Crush" userId="2a9f64fc-1f62-4864-9b9a-bce7a4b7eeed" providerId="ADAL" clId="{62E1E3EC-DABB-4480-9FC8-4105FE46205F}" dt="2024-09-12T16:57:15.272" v="1040" actId="478"/>
          <ac:spMkLst>
            <pc:docMk/>
            <pc:sldMk cId="422130246" sldId="320"/>
            <ac:spMk id="4" creationId="{7AF29E81-C18E-F930-85D3-19D9D815F35F}"/>
          </ac:spMkLst>
        </pc:spChg>
        <pc:spChg chg="del">
          <ac:chgData name="Daran Crush" userId="2a9f64fc-1f62-4864-9b9a-bce7a4b7eeed" providerId="ADAL" clId="{62E1E3EC-DABB-4480-9FC8-4105FE46205F}" dt="2024-09-12T16:57:15.272" v="1040" actId="478"/>
          <ac:spMkLst>
            <pc:docMk/>
            <pc:sldMk cId="422130246" sldId="320"/>
            <ac:spMk id="5" creationId="{0B44FDAC-CB46-02AB-04B4-7B8E0F9D30CC}"/>
          </ac:spMkLst>
        </pc:spChg>
        <pc:spChg chg="add del mod">
          <ac:chgData name="Daran Crush" userId="2a9f64fc-1f62-4864-9b9a-bce7a4b7eeed" providerId="ADAL" clId="{62E1E3EC-DABB-4480-9FC8-4105FE46205F}" dt="2024-09-13T08:10:33.864" v="1235" actId="21"/>
          <ac:spMkLst>
            <pc:docMk/>
            <pc:sldMk cId="422130246" sldId="320"/>
            <ac:spMk id="5" creationId="{F3698A21-88B8-32AF-E966-A86D8FEC2E02}"/>
          </ac:spMkLst>
        </pc:spChg>
        <pc:picChg chg="add mod modCrop">
          <ac:chgData name="Daran Crush" userId="2a9f64fc-1f62-4864-9b9a-bce7a4b7eeed" providerId="ADAL" clId="{62E1E3EC-DABB-4480-9FC8-4105FE46205F}" dt="2024-09-13T08:10:29.442" v="1232" actId="554"/>
          <ac:picMkLst>
            <pc:docMk/>
            <pc:sldMk cId="422130246" sldId="320"/>
            <ac:picMk id="6" creationId="{1BBD23CA-3D3B-D4DA-2732-E965C31EB903}"/>
          </ac:picMkLst>
        </pc:picChg>
        <pc:cxnChg chg="add del mod">
          <ac:chgData name="Daran Crush" userId="2a9f64fc-1f62-4864-9b9a-bce7a4b7eeed" providerId="ADAL" clId="{62E1E3EC-DABB-4480-9FC8-4105FE46205F}" dt="2024-09-13T08:13:31.115" v="1250" actId="478"/>
          <ac:cxnSpMkLst>
            <pc:docMk/>
            <pc:sldMk cId="422130246" sldId="320"/>
            <ac:cxnSpMk id="4" creationId="{D43DBAFF-8DD7-89D3-E0BA-8AF286A11475}"/>
          </ac:cxnSpMkLst>
        </pc:cxnChg>
      </pc:sldChg>
      <pc:sldChg chg="addSp delSp modSp new mod modClrScheme modAnim chgLayout modNotesTx">
        <pc:chgData name="Daran Crush" userId="2a9f64fc-1f62-4864-9b9a-bce7a4b7eeed" providerId="ADAL" clId="{62E1E3EC-DABB-4480-9FC8-4105FE46205F}" dt="2024-09-24T16:06:33.920" v="2550" actId="20577"/>
        <pc:sldMkLst>
          <pc:docMk/>
          <pc:sldMk cId="2988132863" sldId="321"/>
        </pc:sldMkLst>
        <pc:spChg chg="mod ord">
          <ac:chgData name="Daran Crush" userId="2a9f64fc-1f62-4864-9b9a-bce7a4b7eeed" providerId="ADAL" clId="{62E1E3EC-DABB-4480-9FC8-4105FE46205F}" dt="2024-09-12T16:57:23.649" v="1042" actId="700"/>
          <ac:spMkLst>
            <pc:docMk/>
            <pc:sldMk cId="2988132863" sldId="321"/>
            <ac:spMk id="2" creationId="{A3F35FBF-C9CE-A8FA-D41D-8036BD38442D}"/>
          </ac:spMkLst>
        </pc:spChg>
        <pc:spChg chg="mod ord">
          <ac:chgData name="Daran Crush" userId="2a9f64fc-1f62-4864-9b9a-bce7a4b7eeed" providerId="ADAL" clId="{62E1E3EC-DABB-4480-9FC8-4105FE46205F}" dt="2024-09-12T16:57:23.649" v="1042" actId="700"/>
          <ac:spMkLst>
            <pc:docMk/>
            <pc:sldMk cId="2988132863" sldId="321"/>
            <ac:spMk id="3" creationId="{53A078F9-AC24-AB6B-EF09-2FBFD10DA3D5}"/>
          </ac:spMkLst>
        </pc:spChg>
        <pc:spChg chg="del mod ord">
          <ac:chgData name="Daran Crush" userId="2a9f64fc-1f62-4864-9b9a-bce7a4b7eeed" providerId="ADAL" clId="{62E1E3EC-DABB-4480-9FC8-4105FE46205F}" dt="2024-09-12T16:57:23.649" v="1042" actId="700"/>
          <ac:spMkLst>
            <pc:docMk/>
            <pc:sldMk cId="2988132863" sldId="321"/>
            <ac:spMk id="4" creationId="{93C8E6B0-7F6C-3561-4894-F640C902F059}"/>
          </ac:spMkLst>
        </pc:spChg>
        <pc:spChg chg="del">
          <ac:chgData name="Daran Crush" userId="2a9f64fc-1f62-4864-9b9a-bce7a4b7eeed" providerId="ADAL" clId="{62E1E3EC-DABB-4480-9FC8-4105FE46205F}" dt="2024-09-12T16:57:23.649" v="1042" actId="700"/>
          <ac:spMkLst>
            <pc:docMk/>
            <pc:sldMk cId="2988132863" sldId="321"/>
            <ac:spMk id="5" creationId="{E3317E6A-F2FB-7B2D-AD27-68DA89B952D2}"/>
          </ac:spMkLst>
        </pc:spChg>
        <pc:spChg chg="add mod ord">
          <ac:chgData name="Daran Crush" userId="2a9f64fc-1f62-4864-9b9a-bce7a4b7eeed" providerId="ADAL" clId="{62E1E3EC-DABB-4480-9FC8-4105FE46205F}" dt="2024-09-12T16:57:38.304" v="1045" actId="12"/>
          <ac:spMkLst>
            <pc:docMk/>
            <pc:sldMk cId="2988132863" sldId="321"/>
            <ac:spMk id="6" creationId="{B89BA196-1B37-303A-90B8-F91899774BF4}"/>
          </ac:spMkLst>
        </pc:spChg>
        <pc:spChg chg="add mod">
          <ac:chgData name="Daran Crush" userId="2a9f64fc-1f62-4864-9b9a-bce7a4b7eeed" providerId="ADAL" clId="{62E1E3EC-DABB-4480-9FC8-4105FE46205F}" dt="2024-09-12T16:57:44.797" v="1046"/>
          <ac:spMkLst>
            <pc:docMk/>
            <pc:sldMk cId="2988132863" sldId="321"/>
            <ac:spMk id="7" creationId="{838E8B47-5031-855C-1F28-AF4EC17B50B5}"/>
          </ac:spMkLst>
        </pc:spChg>
        <pc:spChg chg="add mod">
          <ac:chgData name="Daran Crush" userId="2a9f64fc-1f62-4864-9b9a-bce7a4b7eeed" providerId="ADAL" clId="{62E1E3EC-DABB-4480-9FC8-4105FE46205F}" dt="2024-09-12T16:59:00.557" v="1061" actId="122"/>
          <ac:spMkLst>
            <pc:docMk/>
            <pc:sldMk cId="2988132863" sldId="321"/>
            <ac:spMk id="8" creationId="{7985F9CF-A6F8-8DF7-4A88-0306FD50AF4D}"/>
          </ac:spMkLst>
        </pc:spChg>
      </pc:sldChg>
      <pc:sldChg chg="new del">
        <pc:chgData name="Daran Crush" userId="2a9f64fc-1f62-4864-9b9a-bce7a4b7eeed" providerId="ADAL" clId="{62E1E3EC-DABB-4480-9FC8-4105FE46205F}" dt="2024-09-13T08:46:09.334" v="1384" actId="47"/>
        <pc:sldMkLst>
          <pc:docMk/>
          <pc:sldMk cId="3143905910" sldId="322"/>
        </pc:sldMkLst>
      </pc:sldChg>
      <pc:sldChg chg="delSp modSp add del mod modTransition">
        <pc:chgData name="Daran Crush" userId="2a9f64fc-1f62-4864-9b9a-bce7a4b7eeed" providerId="ADAL" clId="{62E1E3EC-DABB-4480-9FC8-4105FE46205F}" dt="2024-09-13T11:58:13.748" v="2344" actId="47"/>
        <pc:sldMkLst>
          <pc:docMk/>
          <pc:sldMk cId="1634863518" sldId="323"/>
        </pc:sldMkLst>
        <pc:spChg chg="mod">
          <ac:chgData name="Daran Crush" userId="2a9f64fc-1f62-4864-9b9a-bce7a4b7eeed" providerId="ADAL" clId="{62E1E3EC-DABB-4480-9FC8-4105FE46205F}" dt="2024-09-13T11:26:36.355" v="1435" actId="403"/>
          <ac:spMkLst>
            <pc:docMk/>
            <pc:sldMk cId="1634863518" sldId="323"/>
            <ac:spMk id="6" creationId="{407C80DD-1440-6C9D-370F-88045BAEF953}"/>
          </ac:spMkLst>
        </pc:spChg>
        <pc:spChg chg="mod">
          <ac:chgData name="Daran Crush" userId="2a9f64fc-1f62-4864-9b9a-bce7a4b7eeed" providerId="ADAL" clId="{62E1E3EC-DABB-4480-9FC8-4105FE46205F}" dt="2024-09-13T11:26:36.355" v="1435" actId="403"/>
          <ac:spMkLst>
            <pc:docMk/>
            <pc:sldMk cId="1634863518" sldId="323"/>
            <ac:spMk id="7" creationId="{6B038B8F-739F-1315-4BD4-9373900CA688}"/>
          </ac:spMkLst>
        </pc:spChg>
        <pc:spChg chg="mod">
          <ac:chgData name="Daran Crush" userId="2a9f64fc-1f62-4864-9b9a-bce7a4b7eeed" providerId="ADAL" clId="{62E1E3EC-DABB-4480-9FC8-4105FE46205F}" dt="2024-09-13T11:26:36.355" v="1435" actId="403"/>
          <ac:spMkLst>
            <pc:docMk/>
            <pc:sldMk cId="1634863518" sldId="323"/>
            <ac:spMk id="8" creationId="{9B15DE0E-3E81-2A8A-BBF2-4719A824CECA}"/>
          </ac:spMkLst>
        </pc:spChg>
        <pc:spChg chg="mod">
          <ac:chgData name="Daran Crush" userId="2a9f64fc-1f62-4864-9b9a-bce7a4b7eeed" providerId="ADAL" clId="{62E1E3EC-DABB-4480-9FC8-4105FE46205F}" dt="2024-09-13T11:26:36.355" v="1435" actId="403"/>
          <ac:spMkLst>
            <pc:docMk/>
            <pc:sldMk cId="1634863518" sldId="323"/>
            <ac:spMk id="9" creationId="{8C5BA4F6-E74E-A282-5C8C-8AB21BC7E676}"/>
          </ac:spMkLst>
        </pc:spChg>
        <pc:spChg chg="mod">
          <ac:chgData name="Daran Crush" userId="2a9f64fc-1f62-4864-9b9a-bce7a4b7eeed" providerId="ADAL" clId="{62E1E3EC-DABB-4480-9FC8-4105FE46205F}" dt="2024-09-13T11:26:36.355" v="1435" actId="403"/>
          <ac:spMkLst>
            <pc:docMk/>
            <pc:sldMk cId="1634863518" sldId="323"/>
            <ac:spMk id="10" creationId="{B80B37F6-682E-3064-2B66-8109E1A60A09}"/>
          </ac:spMkLst>
        </pc:spChg>
        <pc:spChg chg="mod">
          <ac:chgData name="Daran Crush" userId="2a9f64fc-1f62-4864-9b9a-bce7a4b7eeed" providerId="ADAL" clId="{62E1E3EC-DABB-4480-9FC8-4105FE46205F}" dt="2024-09-13T11:26:36.355" v="1435" actId="403"/>
          <ac:spMkLst>
            <pc:docMk/>
            <pc:sldMk cId="1634863518" sldId="323"/>
            <ac:spMk id="11" creationId="{246E7885-D704-C935-DD7E-E88E125B27FE}"/>
          </ac:spMkLst>
        </pc:spChg>
        <pc:spChg chg="mod">
          <ac:chgData name="Daran Crush" userId="2a9f64fc-1f62-4864-9b9a-bce7a4b7eeed" providerId="ADAL" clId="{62E1E3EC-DABB-4480-9FC8-4105FE46205F}" dt="2024-09-13T11:26:36.355" v="1435" actId="403"/>
          <ac:spMkLst>
            <pc:docMk/>
            <pc:sldMk cId="1634863518" sldId="323"/>
            <ac:spMk id="12" creationId="{65075F6C-3224-C4DA-2521-9FD569A74539}"/>
          </ac:spMkLst>
        </pc:spChg>
        <pc:spChg chg="mod">
          <ac:chgData name="Daran Crush" userId="2a9f64fc-1f62-4864-9b9a-bce7a4b7eeed" providerId="ADAL" clId="{62E1E3EC-DABB-4480-9FC8-4105FE46205F}" dt="2024-09-13T11:26:36.355" v="1435" actId="403"/>
          <ac:spMkLst>
            <pc:docMk/>
            <pc:sldMk cId="1634863518" sldId="323"/>
            <ac:spMk id="18" creationId="{EE34F99E-326C-FE7B-161A-36E902592902}"/>
          </ac:spMkLst>
        </pc:spChg>
        <pc:spChg chg="del">
          <ac:chgData name="Daran Crush" userId="2a9f64fc-1f62-4864-9b9a-bce7a4b7eeed" providerId="ADAL" clId="{62E1E3EC-DABB-4480-9FC8-4105FE46205F}" dt="2024-09-13T08:44:57.392" v="1366" actId="478"/>
          <ac:spMkLst>
            <pc:docMk/>
            <pc:sldMk cId="1634863518" sldId="323"/>
            <ac:spMk id="19" creationId="{2298104C-6E21-4511-EE7F-ECF9765477C6}"/>
          </ac:spMkLst>
        </pc:spChg>
        <pc:spChg chg="del">
          <ac:chgData name="Daran Crush" userId="2a9f64fc-1f62-4864-9b9a-bce7a4b7eeed" providerId="ADAL" clId="{62E1E3EC-DABB-4480-9FC8-4105FE46205F}" dt="2024-09-13T08:44:57.392" v="1366" actId="478"/>
          <ac:spMkLst>
            <pc:docMk/>
            <pc:sldMk cId="1634863518" sldId="323"/>
            <ac:spMk id="20" creationId="{2AC2A6EF-2527-064F-B52E-5E0759E2EAFA}"/>
          </ac:spMkLst>
        </pc:spChg>
        <pc:spChg chg="del">
          <ac:chgData name="Daran Crush" userId="2a9f64fc-1f62-4864-9b9a-bce7a4b7eeed" providerId="ADAL" clId="{62E1E3EC-DABB-4480-9FC8-4105FE46205F}" dt="2024-09-13T08:44:57.392" v="1366" actId="478"/>
          <ac:spMkLst>
            <pc:docMk/>
            <pc:sldMk cId="1634863518" sldId="323"/>
            <ac:spMk id="21" creationId="{BE186E16-E6D7-8095-669F-363A128C8D7C}"/>
          </ac:spMkLst>
        </pc:spChg>
        <pc:spChg chg="del">
          <ac:chgData name="Daran Crush" userId="2a9f64fc-1f62-4864-9b9a-bce7a4b7eeed" providerId="ADAL" clId="{62E1E3EC-DABB-4480-9FC8-4105FE46205F}" dt="2024-09-13T08:44:57.392" v="1366" actId="478"/>
          <ac:spMkLst>
            <pc:docMk/>
            <pc:sldMk cId="1634863518" sldId="323"/>
            <ac:spMk id="22" creationId="{E1ABBE0B-69E6-673D-9ACB-F98A22DE37A0}"/>
          </ac:spMkLst>
        </pc:spChg>
        <pc:spChg chg="del">
          <ac:chgData name="Daran Crush" userId="2a9f64fc-1f62-4864-9b9a-bce7a4b7eeed" providerId="ADAL" clId="{62E1E3EC-DABB-4480-9FC8-4105FE46205F}" dt="2024-09-13T08:44:57.392" v="1366" actId="478"/>
          <ac:spMkLst>
            <pc:docMk/>
            <pc:sldMk cId="1634863518" sldId="323"/>
            <ac:spMk id="23" creationId="{E0F8B218-A6D0-6E0A-C42D-D6FC12833611}"/>
          </ac:spMkLst>
        </pc:spChg>
        <pc:spChg chg="del">
          <ac:chgData name="Daran Crush" userId="2a9f64fc-1f62-4864-9b9a-bce7a4b7eeed" providerId="ADAL" clId="{62E1E3EC-DABB-4480-9FC8-4105FE46205F}" dt="2024-09-13T08:44:57.392" v="1366" actId="478"/>
          <ac:spMkLst>
            <pc:docMk/>
            <pc:sldMk cId="1634863518" sldId="323"/>
            <ac:spMk id="24" creationId="{392B381B-4321-C289-0580-46F36987C433}"/>
          </ac:spMkLst>
        </pc:spChg>
        <pc:spChg chg="del">
          <ac:chgData name="Daran Crush" userId="2a9f64fc-1f62-4864-9b9a-bce7a4b7eeed" providerId="ADAL" clId="{62E1E3EC-DABB-4480-9FC8-4105FE46205F}" dt="2024-09-13T08:44:57.392" v="1366" actId="478"/>
          <ac:spMkLst>
            <pc:docMk/>
            <pc:sldMk cId="1634863518" sldId="323"/>
            <ac:spMk id="25" creationId="{2B96BA64-0FA1-5DA7-EEB4-33B8E16AAC95}"/>
          </ac:spMkLst>
        </pc:spChg>
        <pc:spChg chg="del">
          <ac:chgData name="Daran Crush" userId="2a9f64fc-1f62-4864-9b9a-bce7a4b7eeed" providerId="ADAL" clId="{62E1E3EC-DABB-4480-9FC8-4105FE46205F}" dt="2024-09-13T08:44:57.392" v="1366" actId="478"/>
          <ac:spMkLst>
            <pc:docMk/>
            <pc:sldMk cId="1634863518" sldId="323"/>
            <ac:spMk id="26" creationId="{1E326439-B090-3BAD-2BA6-F6A1F9CDCD67}"/>
          </ac:spMkLst>
        </pc:spChg>
        <pc:spChg chg="del">
          <ac:chgData name="Daran Crush" userId="2a9f64fc-1f62-4864-9b9a-bce7a4b7eeed" providerId="ADAL" clId="{62E1E3EC-DABB-4480-9FC8-4105FE46205F}" dt="2024-09-13T08:44:57.392" v="1366" actId="478"/>
          <ac:spMkLst>
            <pc:docMk/>
            <pc:sldMk cId="1634863518" sldId="323"/>
            <ac:spMk id="27" creationId="{159CABA3-319F-F813-6D42-82B2EFCED205}"/>
          </ac:spMkLst>
        </pc:spChg>
        <pc:spChg chg="del">
          <ac:chgData name="Daran Crush" userId="2a9f64fc-1f62-4864-9b9a-bce7a4b7eeed" providerId="ADAL" clId="{62E1E3EC-DABB-4480-9FC8-4105FE46205F}" dt="2024-09-13T08:44:57.392" v="1366" actId="478"/>
          <ac:spMkLst>
            <pc:docMk/>
            <pc:sldMk cId="1634863518" sldId="323"/>
            <ac:spMk id="28" creationId="{A71C64D6-17AF-FE0C-F2F5-C522EB454150}"/>
          </ac:spMkLst>
        </pc:spChg>
        <pc:spChg chg="del">
          <ac:chgData name="Daran Crush" userId="2a9f64fc-1f62-4864-9b9a-bce7a4b7eeed" providerId="ADAL" clId="{62E1E3EC-DABB-4480-9FC8-4105FE46205F}" dt="2024-09-13T08:45:55.577" v="1379" actId="478"/>
          <ac:spMkLst>
            <pc:docMk/>
            <pc:sldMk cId="1634863518" sldId="323"/>
            <ac:spMk id="32" creationId="{C92844CA-E24E-AF5D-88E7-D3A57C2C6C91}"/>
          </ac:spMkLst>
        </pc:spChg>
        <pc:cxnChg chg="del">
          <ac:chgData name="Daran Crush" userId="2a9f64fc-1f62-4864-9b9a-bce7a4b7eeed" providerId="ADAL" clId="{62E1E3EC-DABB-4480-9FC8-4105FE46205F}" dt="2024-09-13T08:45:58.671" v="1381" actId="478"/>
          <ac:cxnSpMkLst>
            <pc:docMk/>
            <pc:sldMk cId="1634863518" sldId="323"/>
            <ac:cxnSpMk id="4" creationId="{35B285AE-B1DC-6CF0-B186-4C03A5E4578D}"/>
          </ac:cxnSpMkLst>
        </pc:cxnChg>
        <pc:cxnChg chg="del">
          <ac:chgData name="Daran Crush" userId="2a9f64fc-1f62-4864-9b9a-bce7a4b7eeed" providerId="ADAL" clId="{62E1E3EC-DABB-4480-9FC8-4105FE46205F}" dt="2024-09-13T08:45:53.788" v="1378" actId="478"/>
          <ac:cxnSpMkLst>
            <pc:docMk/>
            <pc:sldMk cId="1634863518" sldId="323"/>
            <ac:cxnSpMk id="5" creationId="{8C5C0E0F-8D6B-6DD4-5613-164A439B70CA}"/>
          </ac:cxnSpMkLst>
        </pc:cxnChg>
        <pc:cxnChg chg="del">
          <ac:chgData name="Daran Crush" userId="2a9f64fc-1f62-4864-9b9a-bce7a4b7eeed" providerId="ADAL" clId="{62E1E3EC-DABB-4480-9FC8-4105FE46205F}" dt="2024-09-13T08:45:59.688" v="1382" actId="478"/>
          <ac:cxnSpMkLst>
            <pc:docMk/>
            <pc:sldMk cId="1634863518" sldId="323"/>
            <ac:cxnSpMk id="30" creationId="{939169B7-8FD6-BC39-47C3-D1279C3DD8AB}"/>
          </ac:cxnSpMkLst>
        </pc:cxnChg>
        <pc:cxnChg chg="del">
          <ac:chgData name="Daran Crush" userId="2a9f64fc-1f62-4864-9b9a-bce7a4b7eeed" providerId="ADAL" clId="{62E1E3EC-DABB-4480-9FC8-4105FE46205F}" dt="2024-09-13T08:46:00.893" v="1383" actId="478"/>
          <ac:cxnSpMkLst>
            <pc:docMk/>
            <pc:sldMk cId="1634863518" sldId="323"/>
            <ac:cxnSpMk id="31" creationId="{F6A2DDB2-1EC4-466C-2191-62098FD29997}"/>
          </ac:cxnSpMkLst>
        </pc:cxnChg>
        <pc:cxnChg chg="del">
          <ac:chgData name="Daran Crush" userId="2a9f64fc-1f62-4864-9b9a-bce7a4b7eeed" providerId="ADAL" clId="{62E1E3EC-DABB-4480-9FC8-4105FE46205F}" dt="2024-09-13T08:45:57.234" v="1380" actId="478"/>
          <ac:cxnSpMkLst>
            <pc:docMk/>
            <pc:sldMk cId="1634863518" sldId="323"/>
            <ac:cxnSpMk id="51" creationId="{1F75E347-1A7C-F417-9E44-896340B052C3}"/>
          </ac:cxnSpMkLst>
        </pc:cxnChg>
      </pc:sldChg>
      <pc:sldChg chg="modSp add mod modNotesTx">
        <pc:chgData name="Daran Crush" userId="2a9f64fc-1f62-4864-9b9a-bce7a4b7eeed" providerId="ADAL" clId="{62E1E3EC-DABB-4480-9FC8-4105FE46205F}" dt="2024-09-24T16:05:44.558" v="2474" actId="20577"/>
        <pc:sldMkLst>
          <pc:docMk/>
          <pc:sldMk cId="458316242" sldId="324"/>
        </pc:sldMkLst>
        <pc:spChg chg="mod">
          <ac:chgData name="Daran Crush" userId="2a9f64fc-1f62-4864-9b9a-bce7a4b7eeed" providerId="ADAL" clId="{62E1E3EC-DABB-4480-9FC8-4105FE46205F}" dt="2024-09-13T11:55:56.057" v="2338" actId="403"/>
          <ac:spMkLst>
            <pc:docMk/>
            <pc:sldMk cId="458316242" sldId="324"/>
            <ac:spMk id="28" creationId="{A5DCA41A-4D28-6E1B-1397-5653A7EA05BF}"/>
          </ac:spMkLst>
        </pc:spChg>
        <pc:spChg chg="mod">
          <ac:chgData name="Daran Crush" userId="2a9f64fc-1f62-4864-9b9a-bce7a4b7eeed" providerId="ADAL" clId="{62E1E3EC-DABB-4480-9FC8-4105FE46205F}" dt="2024-09-13T11:55:56.057" v="2338" actId="403"/>
          <ac:spMkLst>
            <pc:docMk/>
            <pc:sldMk cId="458316242" sldId="324"/>
            <ac:spMk id="29" creationId="{1EA9A937-102F-4652-54FF-A7A835694FA0}"/>
          </ac:spMkLst>
        </pc:spChg>
        <pc:spChg chg="mod">
          <ac:chgData name="Daran Crush" userId="2a9f64fc-1f62-4864-9b9a-bce7a4b7eeed" providerId="ADAL" clId="{62E1E3EC-DABB-4480-9FC8-4105FE46205F}" dt="2024-09-13T11:55:56.057" v="2338" actId="403"/>
          <ac:spMkLst>
            <pc:docMk/>
            <pc:sldMk cId="458316242" sldId="324"/>
            <ac:spMk id="30" creationId="{48203838-95A1-EB15-47FE-5EFF9D98C0B9}"/>
          </ac:spMkLst>
        </pc:spChg>
        <pc:spChg chg="mod">
          <ac:chgData name="Daran Crush" userId="2a9f64fc-1f62-4864-9b9a-bce7a4b7eeed" providerId="ADAL" clId="{62E1E3EC-DABB-4480-9FC8-4105FE46205F}" dt="2024-09-13T11:55:56.057" v="2338" actId="403"/>
          <ac:spMkLst>
            <pc:docMk/>
            <pc:sldMk cId="458316242" sldId="324"/>
            <ac:spMk id="31" creationId="{43DCBC8A-210F-5843-6D00-A03B7D8F8DF9}"/>
          </ac:spMkLst>
        </pc:spChg>
        <pc:spChg chg="mod">
          <ac:chgData name="Daran Crush" userId="2a9f64fc-1f62-4864-9b9a-bce7a4b7eeed" providerId="ADAL" clId="{62E1E3EC-DABB-4480-9FC8-4105FE46205F}" dt="2024-09-13T11:55:56.057" v="2338" actId="403"/>
          <ac:spMkLst>
            <pc:docMk/>
            <pc:sldMk cId="458316242" sldId="324"/>
            <ac:spMk id="32" creationId="{8B33EA80-C2C9-4A1E-1604-0979FC091CDE}"/>
          </ac:spMkLst>
        </pc:spChg>
        <pc:spChg chg="mod">
          <ac:chgData name="Daran Crush" userId="2a9f64fc-1f62-4864-9b9a-bce7a4b7eeed" providerId="ADAL" clId="{62E1E3EC-DABB-4480-9FC8-4105FE46205F}" dt="2024-09-13T11:55:56.057" v="2338" actId="403"/>
          <ac:spMkLst>
            <pc:docMk/>
            <pc:sldMk cId="458316242" sldId="324"/>
            <ac:spMk id="33" creationId="{8FB879E6-07AE-73FF-5B54-468B4CBF16B4}"/>
          </ac:spMkLst>
        </pc:spChg>
        <pc:spChg chg="mod">
          <ac:chgData name="Daran Crush" userId="2a9f64fc-1f62-4864-9b9a-bce7a4b7eeed" providerId="ADAL" clId="{62E1E3EC-DABB-4480-9FC8-4105FE46205F}" dt="2024-09-13T11:55:56.057" v="2338" actId="403"/>
          <ac:spMkLst>
            <pc:docMk/>
            <pc:sldMk cId="458316242" sldId="324"/>
            <ac:spMk id="34" creationId="{FBFDBCDD-AA16-3486-E955-AA390523E152}"/>
          </ac:spMkLst>
        </pc:spChg>
        <pc:spChg chg="mod">
          <ac:chgData name="Daran Crush" userId="2a9f64fc-1f62-4864-9b9a-bce7a4b7eeed" providerId="ADAL" clId="{62E1E3EC-DABB-4480-9FC8-4105FE46205F}" dt="2024-09-13T11:55:56.057" v="2338" actId="403"/>
          <ac:spMkLst>
            <pc:docMk/>
            <pc:sldMk cId="458316242" sldId="324"/>
            <ac:spMk id="35" creationId="{4B03A73F-2D4C-E61D-E38E-647A124E9785}"/>
          </ac:spMkLst>
        </pc:spChg>
        <pc:spChg chg="mod">
          <ac:chgData name="Daran Crush" userId="2a9f64fc-1f62-4864-9b9a-bce7a4b7eeed" providerId="ADAL" clId="{62E1E3EC-DABB-4480-9FC8-4105FE46205F}" dt="2024-09-13T11:55:56.057" v="2338" actId="403"/>
          <ac:spMkLst>
            <pc:docMk/>
            <pc:sldMk cId="458316242" sldId="324"/>
            <ac:spMk id="36" creationId="{E5D3B685-3214-C2DB-4363-4F6C8B8B5968}"/>
          </ac:spMkLst>
        </pc:spChg>
        <pc:spChg chg="mod">
          <ac:chgData name="Daran Crush" userId="2a9f64fc-1f62-4864-9b9a-bce7a4b7eeed" providerId="ADAL" clId="{62E1E3EC-DABB-4480-9FC8-4105FE46205F}" dt="2024-09-13T11:55:56.057" v="2338" actId="403"/>
          <ac:spMkLst>
            <pc:docMk/>
            <pc:sldMk cId="458316242" sldId="324"/>
            <ac:spMk id="37" creationId="{D53F61E8-6F8D-E33B-F976-7EE7BEEEB792}"/>
          </ac:spMkLst>
        </pc:spChg>
        <pc:spChg chg="mod">
          <ac:chgData name="Daran Crush" userId="2a9f64fc-1f62-4864-9b9a-bce7a4b7eeed" providerId="ADAL" clId="{62E1E3EC-DABB-4480-9FC8-4105FE46205F}" dt="2024-09-13T11:55:56.057" v="2338" actId="403"/>
          <ac:spMkLst>
            <pc:docMk/>
            <pc:sldMk cId="458316242" sldId="324"/>
            <ac:spMk id="38" creationId="{4D74AC5E-F725-7959-0740-7A6413A0D71A}"/>
          </ac:spMkLst>
        </pc:spChg>
        <pc:spChg chg="mod">
          <ac:chgData name="Daran Crush" userId="2a9f64fc-1f62-4864-9b9a-bce7a4b7eeed" providerId="ADAL" clId="{62E1E3EC-DABB-4480-9FC8-4105FE46205F}" dt="2024-09-13T11:55:56.057" v="2338" actId="403"/>
          <ac:spMkLst>
            <pc:docMk/>
            <pc:sldMk cId="458316242" sldId="324"/>
            <ac:spMk id="39" creationId="{E32B28C0-FB3A-022C-A9DC-3CF9F2812168}"/>
          </ac:spMkLst>
        </pc:spChg>
        <pc:spChg chg="mod">
          <ac:chgData name="Daran Crush" userId="2a9f64fc-1f62-4864-9b9a-bce7a4b7eeed" providerId="ADAL" clId="{62E1E3EC-DABB-4480-9FC8-4105FE46205F}" dt="2024-09-13T11:55:56.057" v="2338" actId="403"/>
          <ac:spMkLst>
            <pc:docMk/>
            <pc:sldMk cId="458316242" sldId="324"/>
            <ac:spMk id="40" creationId="{0C751F65-F148-F6BA-2B82-5A1382870BE7}"/>
          </ac:spMkLst>
        </pc:spChg>
        <pc:spChg chg="mod">
          <ac:chgData name="Daran Crush" userId="2a9f64fc-1f62-4864-9b9a-bce7a4b7eeed" providerId="ADAL" clId="{62E1E3EC-DABB-4480-9FC8-4105FE46205F}" dt="2024-09-13T11:55:56.057" v="2338" actId="403"/>
          <ac:spMkLst>
            <pc:docMk/>
            <pc:sldMk cId="458316242" sldId="324"/>
            <ac:spMk id="41" creationId="{01CE0B97-2099-A41E-5736-A8CC24026BC4}"/>
          </ac:spMkLst>
        </pc:spChg>
        <pc:spChg chg="mod">
          <ac:chgData name="Daran Crush" userId="2a9f64fc-1f62-4864-9b9a-bce7a4b7eeed" providerId="ADAL" clId="{62E1E3EC-DABB-4480-9FC8-4105FE46205F}" dt="2024-09-13T11:55:56.057" v="2338" actId="403"/>
          <ac:spMkLst>
            <pc:docMk/>
            <pc:sldMk cId="458316242" sldId="324"/>
            <ac:spMk id="42" creationId="{6E6C6944-111F-695A-33A9-107278E38134}"/>
          </ac:spMkLst>
        </pc:spChg>
        <pc:spChg chg="mod">
          <ac:chgData name="Daran Crush" userId="2a9f64fc-1f62-4864-9b9a-bce7a4b7eeed" providerId="ADAL" clId="{62E1E3EC-DABB-4480-9FC8-4105FE46205F}" dt="2024-09-13T11:55:56.057" v="2338" actId="403"/>
          <ac:spMkLst>
            <pc:docMk/>
            <pc:sldMk cId="458316242" sldId="324"/>
            <ac:spMk id="43" creationId="{E13B3E4F-1125-B4E4-A70A-514AF5B692A9}"/>
          </ac:spMkLst>
        </pc:spChg>
        <pc:spChg chg="mod">
          <ac:chgData name="Daran Crush" userId="2a9f64fc-1f62-4864-9b9a-bce7a4b7eeed" providerId="ADAL" clId="{62E1E3EC-DABB-4480-9FC8-4105FE46205F}" dt="2024-09-13T11:55:56.057" v="2338" actId="403"/>
          <ac:spMkLst>
            <pc:docMk/>
            <pc:sldMk cId="458316242" sldId="324"/>
            <ac:spMk id="44" creationId="{8C021C84-D5C2-7505-7118-ED6E7D5359E1}"/>
          </ac:spMkLst>
        </pc:spChg>
        <pc:spChg chg="mod">
          <ac:chgData name="Daran Crush" userId="2a9f64fc-1f62-4864-9b9a-bce7a4b7eeed" providerId="ADAL" clId="{62E1E3EC-DABB-4480-9FC8-4105FE46205F}" dt="2024-09-13T11:55:56.057" v="2338" actId="403"/>
          <ac:spMkLst>
            <pc:docMk/>
            <pc:sldMk cId="458316242" sldId="324"/>
            <ac:spMk id="45" creationId="{95410626-C1C7-1F4C-E6B7-4551FBC83ABC}"/>
          </ac:spMkLst>
        </pc:spChg>
        <pc:spChg chg="mod">
          <ac:chgData name="Daran Crush" userId="2a9f64fc-1f62-4864-9b9a-bce7a4b7eeed" providerId="ADAL" clId="{62E1E3EC-DABB-4480-9FC8-4105FE46205F}" dt="2024-09-13T11:55:56.057" v="2338" actId="403"/>
          <ac:spMkLst>
            <pc:docMk/>
            <pc:sldMk cId="458316242" sldId="324"/>
            <ac:spMk id="46" creationId="{46DBAB75-D4AC-E3E2-AC34-DF9C2532B79A}"/>
          </ac:spMkLst>
        </pc:spChg>
        <pc:spChg chg="mod">
          <ac:chgData name="Daran Crush" userId="2a9f64fc-1f62-4864-9b9a-bce7a4b7eeed" providerId="ADAL" clId="{62E1E3EC-DABB-4480-9FC8-4105FE46205F}" dt="2024-09-13T11:37:39.798" v="2166" actId="20577"/>
          <ac:spMkLst>
            <pc:docMk/>
            <pc:sldMk cId="458316242" sldId="324"/>
            <ac:spMk id="47" creationId="{F6D36FFE-2E74-CD31-755D-05EF3159353B}"/>
          </ac:spMkLst>
        </pc:spChg>
        <pc:spChg chg="mod">
          <ac:chgData name="Daran Crush" userId="2a9f64fc-1f62-4864-9b9a-bce7a4b7eeed" providerId="ADAL" clId="{62E1E3EC-DABB-4480-9FC8-4105FE46205F}" dt="2024-09-13T11:37:36.104" v="2159" actId="20577"/>
          <ac:spMkLst>
            <pc:docMk/>
            <pc:sldMk cId="458316242" sldId="324"/>
            <ac:spMk id="48" creationId="{B8FFA4EB-11F5-DA1C-71C2-954C77C3A8F1}"/>
          </ac:spMkLst>
        </pc:spChg>
        <pc:spChg chg="mod">
          <ac:chgData name="Daran Crush" userId="2a9f64fc-1f62-4864-9b9a-bce7a4b7eeed" providerId="ADAL" clId="{62E1E3EC-DABB-4480-9FC8-4105FE46205F}" dt="2024-09-13T11:55:56.057" v="2338" actId="403"/>
          <ac:spMkLst>
            <pc:docMk/>
            <pc:sldMk cId="458316242" sldId="324"/>
            <ac:spMk id="49" creationId="{E59E0D01-1DA3-510E-2647-FD086CF677D8}"/>
          </ac:spMkLst>
        </pc:spChg>
      </pc:sldChg>
      <pc:sldChg chg="new del">
        <pc:chgData name="Daran Crush" userId="2a9f64fc-1f62-4864-9b9a-bce7a4b7eeed" providerId="ADAL" clId="{62E1E3EC-DABB-4480-9FC8-4105FE46205F}" dt="2024-09-13T11:24:14.328" v="1422" actId="47"/>
        <pc:sldMkLst>
          <pc:docMk/>
          <pc:sldMk cId="622590012" sldId="324"/>
        </pc:sldMkLst>
      </pc:sldChg>
      <pc:sldChg chg="addSp delSp modSp add del mod">
        <pc:chgData name="Daran Crush" userId="2a9f64fc-1f62-4864-9b9a-bce7a4b7eeed" providerId="ADAL" clId="{62E1E3EC-DABB-4480-9FC8-4105FE46205F}" dt="2024-09-13T11:27:05.201" v="1436" actId="47"/>
        <pc:sldMkLst>
          <pc:docMk/>
          <pc:sldMk cId="1931897934" sldId="325"/>
        </pc:sldMkLst>
        <pc:spChg chg="add del mod">
          <ac:chgData name="Daran Crush" userId="2a9f64fc-1f62-4864-9b9a-bce7a4b7eeed" providerId="ADAL" clId="{62E1E3EC-DABB-4480-9FC8-4105FE46205F}" dt="2024-09-13T11:24:05.890" v="1421" actId="478"/>
          <ac:spMkLst>
            <pc:docMk/>
            <pc:sldMk cId="1931897934" sldId="325"/>
            <ac:spMk id="4" creationId="{D77E6143-9F06-1E3D-7108-E48D11C4E6E3}"/>
          </ac:spMkLst>
        </pc:spChg>
        <pc:spChg chg="add del mod">
          <ac:chgData name="Daran Crush" userId="2a9f64fc-1f62-4864-9b9a-bce7a4b7eeed" providerId="ADAL" clId="{62E1E3EC-DABB-4480-9FC8-4105FE46205F}" dt="2024-09-13T11:24:05.890" v="1421" actId="478"/>
          <ac:spMkLst>
            <pc:docMk/>
            <pc:sldMk cId="1931897934" sldId="325"/>
            <ac:spMk id="5" creationId="{799C22E3-0299-3548-3833-4F151BAA19C4}"/>
          </ac:spMkLst>
        </pc:spChg>
        <pc:spChg chg="add del mod">
          <ac:chgData name="Daran Crush" userId="2a9f64fc-1f62-4864-9b9a-bce7a4b7eeed" providerId="ADAL" clId="{62E1E3EC-DABB-4480-9FC8-4105FE46205F}" dt="2024-09-13T11:24:05.890" v="1421" actId="478"/>
          <ac:spMkLst>
            <pc:docMk/>
            <pc:sldMk cId="1931897934" sldId="325"/>
            <ac:spMk id="7" creationId="{B9AE08E7-A684-B6C8-6EAF-7254FFE0FE2B}"/>
          </ac:spMkLst>
        </pc:spChg>
        <pc:graphicFrameChg chg="mod modGraphic">
          <ac:chgData name="Daran Crush" userId="2a9f64fc-1f62-4864-9b9a-bce7a4b7eeed" providerId="ADAL" clId="{62E1E3EC-DABB-4480-9FC8-4105FE46205F}" dt="2024-09-13T11:23:45.826" v="1420" actId="207"/>
          <ac:graphicFrameMkLst>
            <pc:docMk/>
            <pc:sldMk cId="1931897934" sldId="325"/>
            <ac:graphicFrameMk id="6" creationId="{FB48971C-C37B-8B2D-58A9-9EDAEB8C7B7D}"/>
          </ac:graphicFrameMkLst>
        </pc:graphicFrameChg>
      </pc:sldChg>
      <pc:sldChg chg="addSp delSp modSp add mod modTransition modNotesTx">
        <pc:chgData name="Daran Crush" userId="2a9f64fc-1f62-4864-9b9a-bce7a4b7eeed" providerId="ADAL" clId="{62E1E3EC-DABB-4480-9FC8-4105FE46205F}" dt="2024-09-24T16:05:56.021" v="2489" actId="20577"/>
        <pc:sldMkLst>
          <pc:docMk/>
          <pc:sldMk cId="3176225412" sldId="325"/>
        </pc:sldMkLst>
        <pc:spChg chg="add mod">
          <ac:chgData name="Daran Crush" userId="2a9f64fc-1f62-4864-9b9a-bce7a4b7eeed" providerId="ADAL" clId="{62E1E3EC-DABB-4480-9FC8-4105FE46205F}" dt="2024-09-13T11:58:30.287" v="2345" actId="255"/>
          <ac:spMkLst>
            <pc:docMk/>
            <pc:sldMk cId="3176225412" sldId="325"/>
            <ac:spMk id="4" creationId="{3E94D775-DC47-A1AF-5B91-0106B5A44AF2}"/>
          </ac:spMkLst>
        </pc:spChg>
        <pc:spChg chg="add mod">
          <ac:chgData name="Daran Crush" userId="2a9f64fc-1f62-4864-9b9a-bce7a4b7eeed" providerId="ADAL" clId="{62E1E3EC-DABB-4480-9FC8-4105FE46205F}" dt="2024-09-13T11:58:30.287" v="2345" actId="255"/>
          <ac:spMkLst>
            <pc:docMk/>
            <pc:sldMk cId="3176225412" sldId="325"/>
            <ac:spMk id="5" creationId="{9C226F0F-A30C-33A2-5669-2EB35218D40F}"/>
          </ac:spMkLst>
        </pc:spChg>
        <pc:spChg chg="add mod">
          <ac:chgData name="Daran Crush" userId="2a9f64fc-1f62-4864-9b9a-bce7a4b7eeed" providerId="ADAL" clId="{62E1E3EC-DABB-4480-9FC8-4105FE46205F}" dt="2024-09-13T11:58:30.287" v="2345" actId="255"/>
          <ac:spMkLst>
            <pc:docMk/>
            <pc:sldMk cId="3176225412" sldId="325"/>
            <ac:spMk id="6" creationId="{02E7C0F6-BE2D-ED00-CB84-87CF205BE0B6}"/>
          </ac:spMkLst>
        </pc:spChg>
        <pc:spChg chg="add mod">
          <ac:chgData name="Daran Crush" userId="2a9f64fc-1f62-4864-9b9a-bce7a4b7eeed" providerId="ADAL" clId="{62E1E3EC-DABB-4480-9FC8-4105FE46205F}" dt="2024-09-13T11:58:30.287" v="2345" actId="255"/>
          <ac:spMkLst>
            <pc:docMk/>
            <pc:sldMk cId="3176225412" sldId="325"/>
            <ac:spMk id="7" creationId="{B804298B-48BD-559A-7FB5-48A3D5B58AFD}"/>
          </ac:spMkLst>
        </pc:spChg>
        <pc:spChg chg="mod">
          <ac:chgData name="Daran Crush" userId="2a9f64fc-1f62-4864-9b9a-bce7a4b7eeed" providerId="ADAL" clId="{62E1E3EC-DABB-4480-9FC8-4105FE46205F}" dt="2024-09-13T11:58:30.287" v="2345" actId="255"/>
          <ac:spMkLst>
            <pc:docMk/>
            <pc:sldMk cId="3176225412" sldId="325"/>
            <ac:spMk id="8" creationId="{9B15DE0E-3E81-2A8A-BBF2-4719A824CECA}"/>
          </ac:spMkLst>
        </pc:spChg>
        <pc:spChg chg="mod">
          <ac:chgData name="Daran Crush" userId="2a9f64fc-1f62-4864-9b9a-bce7a4b7eeed" providerId="ADAL" clId="{62E1E3EC-DABB-4480-9FC8-4105FE46205F}" dt="2024-09-13T11:58:30.287" v="2345" actId="255"/>
          <ac:spMkLst>
            <pc:docMk/>
            <pc:sldMk cId="3176225412" sldId="325"/>
            <ac:spMk id="10" creationId="{B80B37F6-682E-3064-2B66-8109E1A60A09}"/>
          </ac:spMkLst>
        </pc:spChg>
        <pc:spChg chg="mod">
          <ac:chgData name="Daran Crush" userId="2a9f64fc-1f62-4864-9b9a-bce7a4b7eeed" providerId="ADAL" clId="{62E1E3EC-DABB-4480-9FC8-4105FE46205F}" dt="2024-09-13T11:58:30.287" v="2345" actId="255"/>
          <ac:spMkLst>
            <pc:docMk/>
            <pc:sldMk cId="3176225412" sldId="325"/>
            <ac:spMk id="11" creationId="{246E7885-D704-C935-DD7E-E88E125B27FE}"/>
          </ac:spMkLst>
        </pc:spChg>
        <pc:spChg chg="mod">
          <ac:chgData name="Daran Crush" userId="2a9f64fc-1f62-4864-9b9a-bce7a4b7eeed" providerId="ADAL" clId="{62E1E3EC-DABB-4480-9FC8-4105FE46205F}" dt="2024-09-13T11:58:30.287" v="2345" actId="255"/>
          <ac:spMkLst>
            <pc:docMk/>
            <pc:sldMk cId="3176225412" sldId="325"/>
            <ac:spMk id="12" creationId="{65075F6C-3224-C4DA-2521-9FD569A74539}"/>
          </ac:spMkLst>
        </pc:spChg>
        <pc:spChg chg="mod">
          <ac:chgData name="Daran Crush" userId="2a9f64fc-1f62-4864-9b9a-bce7a4b7eeed" providerId="ADAL" clId="{62E1E3EC-DABB-4480-9FC8-4105FE46205F}" dt="2024-09-13T11:58:30.287" v="2345" actId="255"/>
          <ac:spMkLst>
            <pc:docMk/>
            <pc:sldMk cId="3176225412" sldId="325"/>
            <ac:spMk id="13" creationId="{756EB533-5DA6-964A-CE4A-95DFB12BAF7E}"/>
          </ac:spMkLst>
        </pc:spChg>
        <pc:spChg chg="mod">
          <ac:chgData name="Daran Crush" userId="2a9f64fc-1f62-4864-9b9a-bce7a4b7eeed" providerId="ADAL" clId="{62E1E3EC-DABB-4480-9FC8-4105FE46205F}" dt="2024-09-13T11:58:30.287" v="2345" actId="255"/>
          <ac:spMkLst>
            <pc:docMk/>
            <pc:sldMk cId="3176225412" sldId="325"/>
            <ac:spMk id="14" creationId="{257CCC30-7C13-ADFF-3054-CC2A8AB013CA}"/>
          </ac:spMkLst>
        </pc:spChg>
        <pc:spChg chg="mod">
          <ac:chgData name="Daran Crush" userId="2a9f64fc-1f62-4864-9b9a-bce7a4b7eeed" providerId="ADAL" clId="{62E1E3EC-DABB-4480-9FC8-4105FE46205F}" dt="2024-09-13T11:58:30.287" v="2345" actId="255"/>
          <ac:spMkLst>
            <pc:docMk/>
            <pc:sldMk cId="3176225412" sldId="325"/>
            <ac:spMk id="15" creationId="{7CF483DA-A411-92F5-7B00-AD9122BA1BE0}"/>
          </ac:spMkLst>
        </pc:spChg>
        <pc:spChg chg="mod">
          <ac:chgData name="Daran Crush" userId="2a9f64fc-1f62-4864-9b9a-bce7a4b7eeed" providerId="ADAL" clId="{62E1E3EC-DABB-4480-9FC8-4105FE46205F}" dt="2024-09-13T11:58:30.287" v="2345" actId="255"/>
          <ac:spMkLst>
            <pc:docMk/>
            <pc:sldMk cId="3176225412" sldId="325"/>
            <ac:spMk id="16" creationId="{FFB1AE9D-E180-EEF8-1ED7-763F2D01BE08}"/>
          </ac:spMkLst>
        </pc:spChg>
        <pc:spChg chg="mod">
          <ac:chgData name="Daran Crush" userId="2a9f64fc-1f62-4864-9b9a-bce7a4b7eeed" providerId="ADAL" clId="{62E1E3EC-DABB-4480-9FC8-4105FE46205F}" dt="2024-09-13T11:58:30.287" v="2345" actId="255"/>
          <ac:spMkLst>
            <pc:docMk/>
            <pc:sldMk cId="3176225412" sldId="325"/>
            <ac:spMk id="17" creationId="{45C9207F-2927-66B9-AD67-20DAF9C7E8D5}"/>
          </ac:spMkLst>
        </pc:spChg>
        <pc:spChg chg="del">
          <ac:chgData name="Daran Crush" userId="2a9f64fc-1f62-4864-9b9a-bce7a4b7eeed" providerId="ADAL" clId="{62E1E3EC-DABB-4480-9FC8-4105FE46205F}" dt="2024-09-13T11:53:38.152" v="2267" actId="478"/>
          <ac:spMkLst>
            <pc:docMk/>
            <pc:sldMk cId="3176225412" sldId="325"/>
            <ac:spMk id="19" creationId="{2298104C-6E21-4511-EE7F-ECF9765477C6}"/>
          </ac:spMkLst>
        </pc:spChg>
        <pc:spChg chg="del">
          <ac:chgData name="Daran Crush" userId="2a9f64fc-1f62-4864-9b9a-bce7a4b7eeed" providerId="ADAL" clId="{62E1E3EC-DABB-4480-9FC8-4105FE46205F}" dt="2024-09-13T11:53:38.152" v="2267" actId="478"/>
          <ac:spMkLst>
            <pc:docMk/>
            <pc:sldMk cId="3176225412" sldId="325"/>
            <ac:spMk id="20" creationId="{2AC2A6EF-2527-064F-B52E-5E0759E2EAFA}"/>
          </ac:spMkLst>
        </pc:spChg>
        <pc:spChg chg="del">
          <ac:chgData name="Daran Crush" userId="2a9f64fc-1f62-4864-9b9a-bce7a4b7eeed" providerId="ADAL" clId="{62E1E3EC-DABB-4480-9FC8-4105FE46205F}" dt="2024-09-13T11:53:38.152" v="2267" actId="478"/>
          <ac:spMkLst>
            <pc:docMk/>
            <pc:sldMk cId="3176225412" sldId="325"/>
            <ac:spMk id="21" creationId="{BE186E16-E6D7-8095-669F-363A128C8D7C}"/>
          </ac:spMkLst>
        </pc:spChg>
        <pc:spChg chg="del">
          <ac:chgData name="Daran Crush" userId="2a9f64fc-1f62-4864-9b9a-bce7a4b7eeed" providerId="ADAL" clId="{62E1E3EC-DABB-4480-9FC8-4105FE46205F}" dt="2024-09-13T11:53:38.152" v="2267" actId="478"/>
          <ac:spMkLst>
            <pc:docMk/>
            <pc:sldMk cId="3176225412" sldId="325"/>
            <ac:spMk id="22" creationId="{E1ABBE0B-69E6-673D-9ACB-F98A22DE37A0}"/>
          </ac:spMkLst>
        </pc:spChg>
        <pc:spChg chg="del">
          <ac:chgData name="Daran Crush" userId="2a9f64fc-1f62-4864-9b9a-bce7a4b7eeed" providerId="ADAL" clId="{62E1E3EC-DABB-4480-9FC8-4105FE46205F}" dt="2024-09-13T11:53:38.152" v="2267" actId="478"/>
          <ac:spMkLst>
            <pc:docMk/>
            <pc:sldMk cId="3176225412" sldId="325"/>
            <ac:spMk id="23" creationId="{E0F8B218-A6D0-6E0A-C42D-D6FC12833611}"/>
          </ac:spMkLst>
        </pc:spChg>
        <pc:spChg chg="del">
          <ac:chgData name="Daran Crush" userId="2a9f64fc-1f62-4864-9b9a-bce7a4b7eeed" providerId="ADAL" clId="{62E1E3EC-DABB-4480-9FC8-4105FE46205F}" dt="2024-09-13T11:53:38.152" v="2267" actId="478"/>
          <ac:spMkLst>
            <pc:docMk/>
            <pc:sldMk cId="3176225412" sldId="325"/>
            <ac:spMk id="24" creationId="{392B381B-4321-C289-0580-46F36987C433}"/>
          </ac:spMkLst>
        </pc:spChg>
        <pc:spChg chg="del">
          <ac:chgData name="Daran Crush" userId="2a9f64fc-1f62-4864-9b9a-bce7a4b7eeed" providerId="ADAL" clId="{62E1E3EC-DABB-4480-9FC8-4105FE46205F}" dt="2024-09-13T11:53:38.152" v="2267" actId="478"/>
          <ac:spMkLst>
            <pc:docMk/>
            <pc:sldMk cId="3176225412" sldId="325"/>
            <ac:spMk id="25" creationId="{2B96BA64-0FA1-5DA7-EEB4-33B8E16AAC95}"/>
          </ac:spMkLst>
        </pc:spChg>
        <pc:spChg chg="del">
          <ac:chgData name="Daran Crush" userId="2a9f64fc-1f62-4864-9b9a-bce7a4b7eeed" providerId="ADAL" clId="{62E1E3EC-DABB-4480-9FC8-4105FE46205F}" dt="2024-09-13T11:53:38.152" v="2267" actId="478"/>
          <ac:spMkLst>
            <pc:docMk/>
            <pc:sldMk cId="3176225412" sldId="325"/>
            <ac:spMk id="26" creationId="{1E326439-B090-3BAD-2BA6-F6A1F9CDCD67}"/>
          </ac:spMkLst>
        </pc:spChg>
        <pc:spChg chg="del">
          <ac:chgData name="Daran Crush" userId="2a9f64fc-1f62-4864-9b9a-bce7a4b7eeed" providerId="ADAL" clId="{62E1E3EC-DABB-4480-9FC8-4105FE46205F}" dt="2024-09-13T11:53:38.152" v="2267" actId="478"/>
          <ac:spMkLst>
            <pc:docMk/>
            <pc:sldMk cId="3176225412" sldId="325"/>
            <ac:spMk id="27" creationId="{159CABA3-319F-F813-6D42-82B2EFCED205}"/>
          </ac:spMkLst>
        </pc:spChg>
        <pc:spChg chg="del">
          <ac:chgData name="Daran Crush" userId="2a9f64fc-1f62-4864-9b9a-bce7a4b7eeed" providerId="ADAL" clId="{62E1E3EC-DABB-4480-9FC8-4105FE46205F}" dt="2024-09-13T11:53:38.152" v="2267" actId="478"/>
          <ac:spMkLst>
            <pc:docMk/>
            <pc:sldMk cId="3176225412" sldId="325"/>
            <ac:spMk id="28" creationId="{A71C64D6-17AF-FE0C-F2F5-C522EB454150}"/>
          </ac:spMkLst>
        </pc:spChg>
      </pc:sldChg>
      <pc:sldChg chg="add del">
        <pc:chgData name="Daran Crush" userId="2a9f64fc-1f62-4864-9b9a-bce7a4b7eeed" providerId="ADAL" clId="{62E1E3EC-DABB-4480-9FC8-4105FE46205F}" dt="2024-09-13T11:58:06.462" v="2342" actId="2890"/>
        <pc:sldMkLst>
          <pc:docMk/>
          <pc:sldMk cId="2059399950" sldId="326"/>
        </pc:sldMkLst>
      </pc:sldChg>
      <pc:sldMasterChg chg="addSldLayout delSldLayout">
        <pc:chgData name="Daran Crush" userId="2a9f64fc-1f62-4864-9b9a-bce7a4b7eeed" providerId="ADAL" clId="{62E1E3EC-DABB-4480-9FC8-4105FE46205F}" dt="2024-09-16T08:23:14.705" v="2383" actId="47"/>
        <pc:sldMasterMkLst>
          <pc:docMk/>
          <pc:sldMasterMk cId="0" sldId="2147483659"/>
        </pc:sldMasterMkLst>
        <pc:sldLayoutChg chg="add del">
          <pc:chgData name="Daran Crush" userId="2a9f64fc-1f62-4864-9b9a-bce7a4b7eeed" providerId="ADAL" clId="{62E1E3EC-DABB-4480-9FC8-4105FE46205F}" dt="2024-09-16T08:23:14.705" v="2383" actId="47"/>
          <pc:sldLayoutMkLst>
            <pc:docMk/>
            <pc:sldMasterMk cId="0" sldId="2147483659"/>
            <pc:sldLayoutMk cId="964989974" sldId="2147483676"/>
          </pc:sldLayoutMkLst>
        </pc:sldLayoutChg>
        <pc:sldLayoutChg chg="del">
          <pc:chgData name="Daran Crush" userId="2a9f64fc-1f62-4864-9b9a-bce7a4b7eeed" providerId="ADAL" clId="{62E1E3EC-DABB-4480-9FC8-4105FE46205F}" dt="2024-09-12T16:54:42.723" v="1016" actId="47"/>
          <pc:sldLayoutMkLst>
            <pc:docMk/>
            <pc:sldMasterMk cId="0" sldId="2147483659"/>
            <pc:sldLayoutMk cId="789990874" sldId="2147483677"/>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07609E-3F6B-456D-8B93-CF48872CEE04}" type="doc">
      <dgm:prSet loTypeId="urn:microsoft.com/office/officeart/2011/layout/ConvergingText" loCatId="officeonline" qsTypeId="urn:microsoft.com/office/officeart/2005/8/quickstyle/simple1" qsCatId="simple" csTypeId="urn:microsoft.com/office/officeart/2005/8/colors/colorful1" csCatId="colorful" phldr="1"/>
      <dgm:spPr/>
      <dgm:t>
        <a:bodyPr/>
        <a:lstStyle/>
        <a:p>
          <a:endParaRPr lang="en-US"/>
        </a:p>
      </dgm:t>
    </dgm:pt>
    <dgm:pt modelId="{CFED4476-01F2-4C9D-9EFB-BA18681DC0BA}">
      <dgm:prSet phldrT="[Text]"/>
      <dgm:spPr>
        <a:xfrm>
          <a:off x="4534479" y="323362"/>
          <a:ext cx="3224489" cy="3202547"/>
        </a:xfrm>
        <a:prstGeom prst="ellipse">
          <a:avLst/>
        </a:prstGeom>
        <a:solidFill>
          <a:srgbClr val="36BCEE">
            <a:hueOff val="0"/>
            <a:satOff val="0"/>
            <a:lumOff val="0"/>
            <a:alphaOff val="0"/>
          </a:srgbClr>
        </a:solidFill>
        <a:ln w="12700" cap="flat" cmpd="sng" algn="ctr">
          <a:solidFill>
            <a:srgbClr val="36BCEE">
              <a:hueOff val="0"/>
              <a:satOff val="0"/>
              <a:lumOff val="0"/>
              <a:alphaOff val="0"/>
            </a:srgbClr>
          </a:solidFill>
          <a:prstDash val="solid"/>
          <a:miter lim="800000"/>
        </a:ln>
        <a:effectLst/>
      </dgm:spPr>
      <dgm:t>
        <a:bodyPr/>
        <a:lstStyle/>
        <a:p>
          <a:pPr>
            <a:buNone/>
          </a:pPr>
          <a:r>
            <a:rPr lang="en-US" dirty="0">
              <a:solidFill>
                <a:sysClr val="window" lastClr="FFFFFF"/>
              </a:solidFill>
              <a:latin typeface="Arial" panose="020B0604020202020204"/>
              <a:ea typeface="+mn-ea"/>
              <a:cs typeface="+mn-cs"/>
            </a:rPr>
            <a:t>SME workshops create and refine scenarios</a:t>
          </a:r>
        </a:p>
      </dgm:t>
    </dgm:pt>
    <dgm:pt modelId="{CF14C171-788C-4F79-AB1E-07EB8B3C0E5A}" type="parTrans" cxnId="{7CBAD999-BBD8-4B80-9617-86450BE2E251}">
      <dgm:prSet/>
      <dgm:spPr/>
      <dgm:t>
        <a:bodyPr/>
        <a:lstStyle/>
        <a:p>
          <a:endParaRPr lang="en-US"/>
        </a:p>
      </dgm:t>
    </dgm:pt>
    <dgm:pt modelId="{96F390E7-7B2E-4D2E-8053-57A5B0D6E936}" type="sibTrans" cxnId="{7CBAD999-BBD8-4B80-9617-86450BE2E251}">
      <dgm:prSet/>
      <dgm:spPr/>
      <dgm:t>
        <a:bodyPr/>
        <a:lstStyle/>
        <a:p>
          <a:endParaRPr lang="en-US"/>
        </a:p>
      </dgm:t>
    </dgm:pt>
    <dgm:pt modelId="{1A8A7065-FE9F-42E7-999F-C31D98DB40DB}">
      <dgm:prSet phldrT="[Text]"/>
      <dgm:spPr>
        <a:xfrm>
          <a:off x="0" y="56717"/>
          <a:ext cx="2737254" cy="600713"/>
        </a:xfrm>
        <a:prstGeom prst="rect">
          <a:avLst/>
        </a:prstGeom>
        <a:noFill/>
        <a:ln>
          <a:noFill/>
        </a:ln>
        <a:effectLst/>
      </dgm:spPr>
      <dgm:t>
        <a:bodyPr/>
        <a:lstStyle/>
        <a:p>
          <a:pPr>
            <a:buNone/>
          </a:pPr>
          <a:endParaRPr lang="en-US" dirty="0">
            <a:solidFill>
              <a:srgbClr val="000000">
                <a:hueOff val="0"/>
                <a:satOff val="0"/>
                <a:lumOff val="0"/>
                <a:alphaOff val="0"/>
              </a:srgbClr>
            </a:solidFill>
            <a:latin typeface="Arial" panose="020B0604020202020204"/>
            <a:ea typeface="+mn-ea"/>
            <a:cs typeface="+mn-cs"/>
          </a:endParaRPr>
        </a:p>
      </dgm:t>
    </dgm:pt>
    <dgm:pt modelId="{9D1615A0-0CB6-4C74-A97F-6019FCBBE293}" type="parTrans" cxnId="{1A1F5503-EDA6-48E1-9D4F-E80DCD2B1B65}">
      <dgm:prSet/>
      <dgm:spPr/>
      <dgm:t>
        <a:bodyPr/>
        <a:lstStyle/>
        <a:p>
          <a:endParaRPr lang="en-US"/>
        </a:p>
      </dgm:t>
    </dgm:pt>
    <dgm:pt modelId="{FEA5EAB5-2BDD-4DCB-916E-E241AD44CC1D}" type="sibTrans" cxnId="{1A1F5503-EDA6-48E1-9D4F-E80DCD2B1B65}">
      <dgm:prSet/>
      <dgm:spPr/>
      <dgm:t>
        <a:bodyPr/>
        <a:lstStyle/>
        <a:p>
          <a:endParaRPr lang="en-US"/>
        </a:p>
      </dgm:t>
    </dgm:pt>
    <dgm:pt modelId="{E805EC6D-E9E4-42B6-9378-B07F901ADBFD}">
      <dgm:prSet phldrT="[Text]"/>
      <dgm:spPr>
        <a:xfrm>
          <a:off x="0" y="3061053"/>
          <a:ext cx="2737254" cy="600713"/>
        </a:xfrm>
        <a:prstGeom prst="rect">
          <a:avLst/>
        </a:prstGeom>
        <a:noFill/>
        <a:ln>
          <a:noFill/>
        </a:ln>
        <a:effectLst/>
      </dgm:spPr>
      <dgm:t>
        <a:bodyPr/>
        <a:lstStyle/>
        <a:p>
          <a:pPr>
            <a:buNone/>
          </a:pPr>
          <a:endParaRPr lang="en-US" dirty="0">
            <a:solidFill>
              <a:srgbClr val="000000">
                <a:hueOff val="0"/>
                <a:satOff val="0"/>
                <a:lumOff val="0"/>
                <a:alphaOff val="0"/>
              </a:srgbClr>
            </a:solidFill>
            <a:latin typeface="Arial" panose="020B0604020202020204"/>
            <a:ea typeface="+mn-ea"/>
            <a:cs typeface="+mn-cs"/>
          </a:endParaRPr>
        </a:p>
      </dgm:t>
    </dgm:pt>
    <dgm:pt modelId="{51BB9942-CCD0-4F1A-A10B-391A03485C98}" type="parTrans" cxnId="{5FC3119E-891F-4E94-818D-50A4F4DFF08C}">
      <dgm:prSet/>
      <dgm:spPr/>
      <dgm:t>
        <a:bodyPr/>
        <a:lstStyle/>
        <a:p>
          <a:endParaRPr lang="en-US"/>
        </a:p>
      </dgm:t>
    </dgm:pt>
    <dgm:pt modelId="{8251FF4F-1E5B-4817-A7BF-00F3C398FBB5}" type="sibTrans" cxnId="{5FC3119E-891F-4E94-818D-50A4F4DFF08C}">
      <dgm:prSet/>
      <dgm:spPr/>
      <dgm:t>
        <a:bodyPr/>
        <a:lstStyle/>
        <a:p>
          <a:endParaRPr lang="en-US"/>
        </a:p>
      </dgm:t>
    </dgm:pt>
    <dgm:pt modelId="{AA18ED86-A036-49F3-B09A-B93C3C19E273}">
      <dgm:prSet phldrT="[Text]"/>
      <dgm:spPr>
        <a:xfrm>
          <a:off x="0" y="1575785"/>
          <a:ext cx="2070028" cy="600713"/>
        </a:xfrm>
        <a:prstGeom prst="rect">
          <a:avLst/>
        </a:prstGeom>
        <a:noFill/>
        <a:ln>
          <a:noFill/>
        </a:ln>
        <a:effectLst/>
      </dgm:spPr>
      <dgm:t>
        <a:bodyPr/>
        <a:lstStyle/>
        <a:p>
          <a:pPr>
            <a:buNone/>
          </a:pPr>
          <a:endParaRPr lang="en-US" dirty="0">
            <a:solidFill>
              <a:srgbClr val="000000">
                <a:hueOff val="0"/>
                <a:satOff val="0"/>
                <a:lumOff val="0"/>
                <a:alphaOff val="0"/>
              </a:srgbClr>
            </a:solidFill>
            <a:latin typeface="Arial" panose="020B0604020202020204"/>
            <a:ea typeface="+mn-ea"/>
            <a:cs typeface="+mn-cs"/>
          </a:endParaRPr>
        </a:p>
      </dgm:t>
    </dgm:pt>
    <dgm:pt modelId="{CE35AADD-E71B-4786-A4CA-C4504B021A11}" type="parTrans" cxnId="{4EE39421-7224-42F1-8B4A-D7C686D54A06}">
      <dgm:prSet/>
      <dgm:spPr/>
      <dgm:t>
        <a:bodyPr/>
        <a:lstStyle/>
        <a:p>
          <a:endParaRPr lang="en-US"/>
        </a:p>
      </dgm:t>
    </dgm:pt>
    <dgm:pt modelId="{42815E05-3BA4-427F-B5FB-7ECDBC9F7256}" type="sibTrans" cxnId="{4EE39421-7224-42F1-8B4A-D7C686D54A06}">
      <dgm:prSet/>
      <dgm:spPr/>
      <dgm:t>
        <a:bodyPr/>
        <a:lstStyle/>
        <a:p>
          <a:endParaRPr lang="en-US"/>
        </a:p>
      </dgm:t>
    </dgm:pt>
    <dgm:pt modelId="{2B540BC0-DF28-418F-977B-12305A97F51A}" type="pres">
      <dgm:prSet presAssocID="{AB07609E-3F6B-456D-8B93-CF48872CEE04}" presName="Name0" presStyleCnt="0">
        <dgm:presLayoutVars>
          <dgm:chMax/>
          <dgm:chPref val="1"/>
          <dgm:dir/>
          <dgm:animOne val="branch"/>
          <dgm:animLvl val="lvl"/>
          <dgm:resizeHandles/>
        </dgm:presLayoutVars>
      </dgm:prSet>
      <dgm:spPr/>
    </dgm:pt>
    <dgm:pt modelId="{6764CB9C-D8BE-4177-A503-D67463835E10}" type="pres">
      <dgm:prSet presAssocID="{CFED4476-01F2-4C9D-9EFB-BA18681DC0BA}" presName="composite" presStyleCnt="0"/>
      <dgm:spPr/>
    </dgm:pt>
    <dgm:pt modelId="{8AA9DAFE-8A33-4788-ACD0-B9061D7FEC3C}" type="pres">
      <dgm:prSet presAssocID="{CFED4476-01F2-4C9D-9EFB-BA18681DC0BA}" presName="ParentAccent1" presStyleLbl="alignNode1" presStyleIdx="0" presStyleCnt="34" custLinFactX="-1590269" custLinFactY="274350" custLinFactNeighborX="-1600000" custLinFactNeighborY="300000"/>
      <dgm:spPr>
        <a:xfrm>
          <a:off x="384462" y="3720788"/>
          <a:ext cx="233529" cy="233525"/>
        </a:xfrm>
        <a:prstGeom prst="ellipse">
          <a:avLst/>
        </a:prstGeom>
        <a:solidFill>
          <a:srgbClr val="36BCEE">
            <a:hueOff val="0"/>
            <a:satOff val="0"/>
            <a:lumOff val="0"/>
            <a:alphaOff val="0"/>
          </a:srgbClr>
        </a:solidFill>
        <a:ln w="12700" cap="flat" cmpd="sng" algn="ctr">
          <a:solidFill>
            <a:srgbClr val="36BCEE">
              <a:hueOff val="0"/>
              <a:satOff val="0"/>
              <a:lumOff val="0"/>
              <a:alphaOff val="0"/>
            </a:srgbClr>
          </a:solidFill>
          <a:prstDash val="solid"/>
          <a:miter lim="800000"/>
        </a:ln>
        <a:effectLst/>
      </dgm:spPr>
    </dgm:pt>
    <dgm:pt modelId="{98E4B0F8-3D76-4C5A-89D9-64E874BB20B6}" type="pres">
      <dgm:prSet presAssocID="{CFED4476-01F2-4C9D-9EFB-BA18681DC0BA}" presName="ParentAccent2" presStyleLbl="alignNode1" presStyleIdx="1" presStyleCnt="34" custLinFactX="-912891" custLinFactY="-171247" custLinFactNeighborX="-1000000" custLinFactNeighborY="-200000"/>
      <dgm:spPr>
        <a:xfrm>
          <a:off x="3008215" y="1306469"/>
          <a:ext cx="233529" cy="233525"/>
        </a:xfrm>
        <a:prstGeom prst="ellipse">
          <a:avLst/>
        </a:prstGeom>
        <a:solidFill>
          <a:srgbClr val="7B67A8">
            <a:hueOff val="0"/>
            <a:satOff val="0"/>
            <a:lumOff val="0"/>
            <a:alphaOff val="0"/>
          </a:srgbClr>
        </a:solidFill>
        <a:ln w="12700" cap="flat" cmpd="sng" algn="ctr">
          <a:solidFill>
            <a:srgbClr val="7B67A8">
              <a:hueOff val="0"/>
              <a:satOff val="0"/>
              <a:lumOff val="0"/>
              <a:alphaOff val="0"/>
            </a:srgbClr>
          </a:solidFill>
          <a:prstDash val="solid"/>
          <a:miter lim="800000"/>
        </a:ln>
        <a:effectLst/>
      </dgm:spPr>
    </dgm:pt>
    <dgm:pt modelId="{3CFCAA1C-C721-473D-9191-D4F39A71C0D9}" type="pres">
      <dgm:prSet presAssocID="{CFED4476-01F2-4C9D-9EFB-BA18681DC0BA}" presName="ParentAccent3" presStyleLbl="alignNode1" presStyleIdx="2" presStyleCnt="34" custLinFactX="-1300000" custLinFactY="-100000" custLinFactNeighborX="-1304777" custLinFactNeighborY="-154495"/>
      <dgm:spPr>
        <a:xfrm>
          <a:off x="1153393" y="1405040"/>
          <a:ext cx="233529" cy="233525"/>
        </a:xfrm>
        <a:prstGeom prst="ellipse">
          <a:avLst/>
        </a:prstGeom>
        <a:solidFill>
          <a:srgbClr val="2EB5B2">
            <a:hueOff val="0"/>
            <a:satOff val="0"/>
            <a:lumOff val="0"/>
            <a:alphaOff val="0"/>
          </a:srgbClr>
        </a:solidFill>
        <a:ln w="12700" cap="flat" cmpd="sng" algn="ctr">
          <a:solidFill>
            <a:srgbClr val="2EB5B2">
              <a:hueOff val="0"/>
              <a:satOff val="0"/>
              <a:lumOff val="0"/>
              <a:alphaOff val="0"/>
            </a:srgbClr>
          </a:solidFill>
          <a:prstDash val="solid"/>
          <a:miter lim="800000"/>
        </a:ln>
        <a:effectLst/>
      </dgm:spPr>
    </dgm:pt>
    <dgm:pt modelId="{545B1D72-F305-4115-97DE-05DA70BFD3D0}" type="pres">
      <dgm:prSet presAssocID="{CFED4476-01F2-4C9D-9EFB-BA18681DC0BA}" presName="ParentAccent4" presStyleLbl="alignNode1" presStyleIdx="3" presStyleCnt="34" custLinFactX="-1100000" custLinFactY="111036" custLinFactNeighborX="-1165901" custLinFactNeighborY="200000"/>
      <dgm:spPr>
        <a:xfrm>
          <a:off x="1328645" y="2899774"/>
          <a:ext cx="233529" cy="233525"/>
        </a:xfrm>
        <a:prstGeom prst="ellipse">
          <a:avLst/>
        </a:prstGeom>
        <a:solidFill>
          <a:srgbClr val="EF7835">
            <a:hueOff val="0"/>
            <a:satOff val="0"/>
            <a:lumOff val="0"/>
            <a:alphaOff val="0"/>
          </a:srgbClr>
        </a:solidFill>
        <a:ln w="12700" cap="flat" cmpd="sng" algn="ctr">
          <a:solidFill>
            <a:srgbClr val="EF7835">
              <a:hueOff val="0"/>
              <a:satOff val="0"/>
              <a:lumOff val="0"/>
              <a:alphaOff val="0"/>
            </a:srgbClr>
          </a:solidFill>
          <a:prstDash val="solid"/>
          <a:miter lim="800000"/>
        </a:ln>
        <a:effectLst/>
      </dgm:spPr>
    </dgm:pt>
    <dgm:pt modelId="{FF83AFFB-D82C-4C77-977E-51042500582F}" type="pres">
      <dgm:prSet presAssocID="{CFED4476-01F2-4C9D-9EFB-BA18681DC0BA}" presName="ParentAccent5" presStyleLbl="alignNode1" presStyleIdx="4" presStyleCnt="34" custLinFactX="-1000000" custLinFactY="-213840" custLinFactNeighborX="-1082626" custLinFactNeighborY="-300000"/>
      <dgm:spPr>
        <a:xfrm>
          <a:off x="1328645" y="973478"/>
          <a:ext cx="233529" cy="233525"/>
        </a:xfrm>
        <a:prstGeom prst="ellipse">
          <a:avLst/>
        </a:prstGeom>
        <a:solidFill>
          <a:srgbClr val="FDDD3E">
            <a:hueOff val="0"/>
            <a:satOff val="0"/>
            <a:lumOff val="0"/>
            <a:alphaOff val="0"/>
          </a:srgbClr>
        </a:solidFill>
        <a:ln w="12700" cap="flat" cmpd="sng" algn="ctr">
          <a:solidFill>
            <a:srgbClr val="FDDD3E">
              <a:hueOff val="0"/>
              <a:satOff val="0"/>
              <a:lumOff val="0"/>
              <a:alphaOff val="0"/>
            </a:srgbClr>
          </a:solidFill>
          <a:prstDash val="solid"/>
          <a:miter lim="800000"/>
        </a:ln>
        <a:effectLst/>
      </dgm:spPr>
    </dgm:pt>
    <dgm:pt modelId="{11F20726-92E9-4076-AC1F-B00284108DA4}" type="pres">
      <dgm:prSet presAssocID="{CFED4476-01F2-4C9D-9EFB-BA18681DC0BA}" presName="ParentAccent6" presStyleLbl="alignNode1" presStyleIdx="5" presStyleCnt="34" custLinFactX="-567598" custLinFactY="43934" custLinFactNeighborX="-600000" custLinFactNeighborY="100000"/>
      <dgm:spPr>
        <a:xfrm>
          <a:off x="0" y="2803657"/>
          <a:ext cx="467058" cy="467435"/>
        </a:xfrm>
        <a:prstGeom prst="ellipse">
          <a:avLst/>
        </a:prstGeom>
        <a:solidFill>
          <a:srgbClr val="CD2456"/>
        </a:solidFill>
        <a:ln w="12700" cap="flat" cmpd="sng" algn="ctr">
          <a:solidFill>
            <a:srgbClr val="CD2456"/>
          </a:solidFill>
          <a:prstDash val="solid"/>
          <a:miter lim="800000"/>
        </a:ln>
        <a:effectLst/>
      </dgm:spPr>
    </dgm:pt>
    <dgm:pt modelId="{F9B6E6BC-C231-4BB4-A490-1D1DF99D12E2}" type="pres">
      <dgm:prSet presAssocID="{CFED4476-01F2-4C9D-9EFB-BA18681DC0BA}" presName="ParentAccent7" presStyleLbl="alignNode1" presStyleIdx="6" presStyleCnt="34" custLinFactX="-1346045" custLinFactY="317712" custLinFactNeighborX="-1400000" custLinFactNeighborY="400000"/>
      <dgm:spPr>
        <a:xfrm>
          <a:off x="6539" y="0"/>
          <a:ext cx="233529" cy="233525"/>
        </a:xfrm>
        <a:prstGeom prst="ellipse">
          <a:avLst/>
        </a:prstGeom>
        <a:solidFill>
          <a:srgbClr val="7B67A8">
            <a:hueOff val="0"/>
            <a:satOff val="0"/>
            <a:lumOff val="0"/>
            <a:alphaOff val="0"/>
          </a:srgbClr>
        </a:solidFill>
        <a:ln w="12700" cap="flat" cmpd="sng" algn="ctr">
          <a:solidFill>
            <a:srgbClr val="7B67A8">
              <a:hueOff val="0"/>
              <a:satOff val="0"/>
              <a:lumOff val="0"/>
              <a:alphaOff val="0"/>
            </a:srgbClr>
          </a:solidFill>
          <a:prstDash val="solid"/>
          <a:miter lim="800000"/>
        </a:ln>
        <a:effectLst/>
      </dgm:spPr>
    </dgm:pt>
    <dgm:pt modelId="{BE6938A4-BF13-4A3F-A3B8-FB7ADBA1FCBC}" type="pres">
      <dgm:prSet presAssocID="{CFED4476-01F2-4C9D-9EFB-BA18681DC0BA}" presName="ParentAccent8" presStyleLbl="alignNode1" presStyleIdx="7" presStyleCnt="34" custLinFactX="-1595512" custLinFactY="-208985" custLinFactNeighborX="-1600000" custLinFactNeighborY="-300000"/>
      <dgm:spPr>
        <a:xfrm>
          <a:off x="0" y="1521801"/>
          <a:ext cx="233529" cy="233525"/>
        </a:xfrm>
        <a:prstGeom prst="ellipse">
          <a:avLst/>
        </a:prstGeom>
        <a:solidFill>
          <a:srgbClr val="2EB5B2">
            <a:hueOff val="0"/>
            <a:satOff val="0"/>
            <a:lumOff val="0"/>
            <a:alphaOff val="0"/>
          </a:srgbClr>
        </a:solidFill>
        <a:ln w="12700" cap="flat" cmpd="sng" algn="ctr">
          <a:solidFill>
            <a:srgbClr val="2EB5B2">
              <a:hueOff val="0"/>
              <a:satOff val="0"/>
              <a:lumOff val="0"/>
              <a:alphaOff val="0"/>
            </a:srgbClr>
          </a:solidFill>
          <a:prstDash val="solid"/>
          <a:miter lim="800000"/>
        </a:ln>
        <a:effectLst/>
      </dgm:spPr>
    </dgm:pt>
    <dgm:pt modelId="{69841E93-83B6-437C-A47B-9344A9324F1C}" type="pres">
      <dgm:prSet presAssocID="{CFED4476-01F2-4C9D-9EFB-BA18681DC0BA}" presName="ParentAccent9" presStyleLbl="alignNode1" presStyleIdx="8" presStyleCnt="34" custLinFactX="-1600000" custLinFactNeighborX="-1662646" custLinFactNeighborY="16848"/>
      <dgm:spPr>
        <a:xfrm>
          <a:off x="0" y="1938617"/>
          <a:ext cx="233529" cy="233525"/>
        </a:xfrm>
        <a:prstGeom prst="ellipse">
          <a:avLst/>
        </a:prstGeom>
        <a:solidFill>
          <a:srgbClr val="EF7835">
            <a:hueOff val="0"/>
            <a:satOff val="0"/>
            <a:lumOff val="0"/>
            <a:alphaOff val="0"/>
          </a:srgbClr>
        </a:solidFill>
        <a:ln w="12700" cap="flat" cmpd="sng" algn="ctr">
          <a:solidFill>
            <a:srgbClr val="EF7835">
              <a:hueOff val="0"/>
              <a:satOff val="0"/>
              <a:lumOff val="0"/>
              <a:alphaOff val="0"/>
            </a:srgbClr>
          </a:solidFill>
          <a:prstDash val="solid"/>
          <a:miter lim="800000"/>
        </a:ln>
        <a:effectLst/>
      </dgm:spPr>
    </dgm:pt>
    <dgm:pt modelId="{C001B279-2303-4CD1-8D4D-0D0A5FCFCA85}" type="pres">
      <dgm:prSet presAssocID="{CFED4476-01F2-4C9D-9EFB-BA18681DC0BA}" presName="ParentAccent10" presStyleLbl="alignNode1" presStyleIdx="9" presStyleCnt="34" custLinFactX="-1600000" custLinFactY="-500000" custLinFactNeighborX="-1692780" custLinFactNeighborY="-514056"/>
      <dgm:spPr>
        <a:xfrm>
          <a:off x="0" y="16299"/>
          <a:ext cx="233529" cy="233525"/>
        </a:xfrm>
        <a:prstGeom prst="ellipse">
          <a:avLst/>
        </a:prstGeom>
        <a:solidFill>
          <a:srgbClr val="FDDD3E">
            <a:hueOff val="0"/>
            <a:satOff val="0"/>
            <a:lumOff val="0"/>
            <a:alphaOff val="0"/>
          </a:srgbClr>
        </a:solidFill>
        <a:ln w="12700" cap="flat" cmpd="sng" algn="ctr">
          <a:solidFill>
            <a:srgbClr val="FDDD3E">
              <a:hueOff val="0"/>
              <a:satOff val="0"/>
              <a:lumOff val="0"/>
              <a:alphaOff val="0"/>
            </a:srgbClr>
          </a:solidFill>
          <a:prstDash val="solid"/>
          <a:miter lim="800000"/>
        </a:ln>
        <a:effectLst/>
      </dgm:spPr>
    </dgm:pt>
    <dgm:pt modelId="{F766D07F-3ED5-416F-82CA-0430BD03CC8B}" type="pres">
      <dgm:prSet presAssocID="{CFED4476-01F2-4C9D-9EFB-BA18681DC0BA}" presName="Parent" presStyleLbl="alignNode1" presStyleIdx="10" presStyleCnt="34" custScaleX="136366" custScaleY="135424" custLinFactNeighborX="84244" custLinFactNeighborY="-15466">
        <dgm:presLayoutVars>
          <dgm:chMax val="5"/>
          <dgm:chPref val="3"/>
          <dgm:bulletEnabled val="1"/>
        </dgm:presLayoutVars>
      </dgm:prSet>
      <dgm:spPr/>
    </dgm:pt>
    <dgm:pt modelId="{59C3FCFD-91D3-4DA3-95B2-E92EE350E87C}" type="pres">
      <dgm:prSet presAssocID="{1A8A7065-FE9F-42E7-999F-C31D98DB40DB}" presName="Child1Accent1" presStyleLbl="alignNode1" presStyleIdx="11" presStyleCnt="34" custLinFactX="-200000" custLinFactY="-82786" custLinFactNeighborX="-297903" custLinFactNeighborY="-100000"/>
      <dgm:spPr>
        <a:xfrm>
          <a:off x="384464" y="0"/>
          <a:ext cx="467058" cy="467435"/>
        </a:xfrm>
        <a:prstGeom prst="ellipse">
          <a:avLst/>
        </a:prstGeom>
        <a:solidFill>
          <a:srgbClr val="7B67A8">
            <a:hueOff val="0"/>
            <a:satOff val="0"/>
            <a:lumOff val="0"/>
            <a:alphaOff val="0"/>
          </a:srgbClr>
        </a:solidFill>
        <a:ln w="12700" cap="flat" cmpd="sng" algn="ctr">
          <a:solidFill>
            <a:srgbClr val="7B67A8">
              <a:hueOff val="0"/>
              <a:satOff val="0"/>
              <a:lumOff val="0"/>
              <a:alphaOff val="0"/>
            </a:srgbClr>
          </a:solidFill>
          <a:prstDash val="solid"/>
          <a:miter lim="800000"/>
        </a:ln>
        <a:effectLst/>
      </dgm:spPr>
    </dgm:pt>
    <dgm:pt modelId="{206BB79D-0C72-47C2-8741-C160D589BFC8}" type="pres">
      <dgm:prSet presAssocID="{1A8A7065-FE9F-42E7-999F-C31D98DB40DB}" presName="Child1Accent2" presStyleLbl="alignNode1" presStyleIdx="12" presStyleCnt="34" custLinFactX="-100000" custLinFactY="400000" custLinFactNeighborX="-111942" custLinFactNeighborY="477074"/>
      <dgm:spPr>
        <a:xfrm>
          <a:off x="2001455" y="2707542"/>
          <a:ext cx="233529" cy="233525"/>
        </a:xfrm>
        <a:prstGeom prst="ellipse">
          <a:avLst/>
        </a:prstGeom>
        <a:solidFill>
          <a:srgbClr val="2EB5B2">
            <a:hueOff val="0"/>
            <a:satOff val="0"/>
            <a:lumOff val="0"/>
            <a:alphaOff val="0"/>
          </a:srgbClr>
        </a:solidFill>
        <a:ln w="12700" cap="flat" cmpd="sng" algn="ctr">
          <a:solidFill>
            <a:srgbClr val="2EB5B2">
              <a:hueOff val="0"/>
              <a:satOff val="0"/>
              <a:lumOff val="0"/>
              <a:alphaOff val="0"/>
            </a:srgbClr>
          </a:solidFill>
          <a:prstDash val="solid"/>
          <a:miter lim="800000"/>
        </a:ln>
        <a:effectLst/>
      </dgm:spPr>
    </dgm:pt>
    <dgm:pt modelId="{D11E71F4-F525-4A3E-A15B-AAD4D0D41CA3}" type="pres">
      <dgm:prSet presAssocID="{1A8A7065-FE9F-42E7-999F-C31D98DB40DB}" presName="Child1Accent3" presStyleLbl="alignNode1" presStyleIdx="13" presStyleCnt="34"/>
      <dgm:spPr>
        <a:xfrm>
          <a:off x="1997609" y="659351"/>
          <a:ext cx="233529" cy="233525"/>
        </a:xfrm>
        <a:prstGeom prst="ellipse">
          <a:avLst/>
        </a:prstGeom>
        <a:solidFill>
          <a:srgbClr val="EF7835">
            <a:hueOff val="0"/>
            <a:satOff val="0"/>
            <a:lumOff val="0"/>
            <a:alphaOff val="0"/>
          </a:srgbClr>
        </a:solidFill>
        <a:ln w="12700" cap="flat" cmpd="sng" algn="ctr">
          <a:solidFill>
            <a:srgbClr val="EF7835">
              <a:hueOff val="0"/>
              <a:satOff val="0"/>
              <a:lumOff val="0"/>
              <a:alphaOff val="0"/>
            </a:srgbClr>
          </a:solidFill>
          <a:prstDash val="solid"/>
          <a:miter lim="800000"/>
        </a:ln>
        <a:effectLst/>
      </dgm:spPr>
    </dgm:pt>
    <dgm:pt modelId="{10AA76E8-D63D-4D11-93BB-80E3B8F155E2}" type="pres">
      <dgm:prSet presAssocID="{1A8A7065-FE9F-42E7-999F-C31D98DB40DB}" presName="Child1Accent4" presStyleLbl="alignNode1" presStyleIdx="14" presStyleCnt="34" custLinFactX="173339" custLinFactY="471837" custLinFactNeighborX="200000" custLinFactNeighborY="500000"/>
      <dgm:spPr>
        <a:xfrm>
          <a:off x="2193686" y="3092007"/>
          <a:ext cx="233529" cy="233525"/>
        </a:xfrm>
        <a:prstGeom prst="ellipse">
          <a:avLst/>
        </a:prstGeom>
        <a:solidFill>
          <a:srgbClr val="FDDD3E">
            <a:hueOff val="0"/>
            <a:satOff val="0"/>
            <a:lumOff val="0"/>
            <a:alphaOff val="0"/>
          </a:srgbClr>
        </a:solidFill>
        <a:ln w="12700" cap="flat" cmpd="sng" algn="ctr">
          <a:solidFill>
            <a:srgbClr val="FDDD3E">
              <a:hueOff val="0"/>
              <a:satOff val="0"/>
              <a:lumOff val="0"/>
              <a:alphaOff val="0"/>
            </a:srgbClr>
          </a:solidFill>
          <a:prstDash val="solid"/>
          <a:miter lim="800000"/>
        </a:ln>
        <a:effectLst/>
      </dgm:spPr>
    </dgm:pt>
    <dgm:pt modelId="{5D6AC5CD-4DF1-4B2C-BF3B-010DA807C625}" type="pres">
      <dgm:prSet presAssocID="{1A8A7065-FE9F-42E7-999F-C31D98DB40DB}" presName="Child1Accent5" presStyleLbl="alignNode1" presStyleIdx="15" presStyleCnt="34"/>
      <dgm:spPr>
        <a:xfrm>
          <a:off x="1000025" y="659351"/>
          <a:ext cx="233529" cy="233525"/>
        </a:xfrm>
        <a:prstGeom prst="ellipse">
          <a:avLst/>
        </a:prstGeom>
        <a:solidFill>
          <a:srgbClr val="36BCEE">
            <a:hueOff val="0"/>
            <a:satOff val="0"/>
            <a:lumOff val="0"/>
            <a:alphaOff val="0"/>
          </a:srgbClr>
        </a:solidFill>
        <a:ln w="12700" cap="flat" cmpd="sng" algn="ctr">
          <a:solidFill>
            <a:srgbClr val="36BCEE">
              <a:hueOff val="0"/>
              <a:satOff val="0"/>
              <a:lumOff val="0"/>
              <a:alphaOff val="0"/>
            </a:srgbClr>
          </a:solidFill>
          <a:prstDash val="solid"/>
          <a:miter lim="800000"/>
        </a:ln>
        <a:effectLst/>
      </dgm:spPr>
    </dgm:pt>
    <dgm:pt modelId="{5B159C94-9010-4815-AE97-35BA459C3B47}" type="pres">
      <dgm:prSet presAssocID="{1A8A7065-FE9F-42E7-999F-C31D98DB40DB}" presName="Child1Accent6" presStyleLbl="alignNode1" presStyleIdx="16" presStyleCnt="34" custLinFactY="100000" custLinFactNeighborX="-49654" custLinFactNeighborY="154628"/>
      <dgm:spPr>
        <a:xfrm>
          <a:off x="384463" y="1253972"/>
          <a:ext cx="233529" cy="233525"/>
        </a:xfrm>
        <a:prstGeom prst="ellipse">
          <a:avLst/>
        </a:prstGeom>
        <a:solidFill>
          <a:srgbClr val="7B67A8">
            <a:hueOff val="0"/>
            <a:satOff val="0"/>
            <a:lumOff val="0"/>
            <a:alphaOff val="0"/>
          </a:srgbClr>
        </a:solidFill>
        <a:ln w="12700" cap="flat" cmpd="sng" algn="ctr">
          <a:solidFill>
            <a:srgbClr val="7B67A8">
              <a:hueOff val="0"/>
              <a:satOff val="0"/>
              <a:lumOff val="0"/>
              <a:alphaOff val="0"/>
            </a:srgbClr>
          </a:solidFill>
          <a:prstDash val="solid"/>
          <a:miter lim="800000"/>
        </a:ln>
        <a:effectLst/>
      </dgm:spPr>
    </dgm:pt>
    <dgm:pt modelId="{8791A96B-E301-4D0C-85E7-3C7E22EA56B9}" type="pres">
      <dgm:prSet presAssocID="{1A8A7065-FE9F-42E7-999F-C31D98DB40DB}" presName="Child1Accent7" presStyleLbl="alignNode1" presStyleIdx="17" presStyleCnt="34"/>
      <dgm:spPr>
        <a:xfrm>
          <a:off x="1627" y="659351"/>
          <a:ext cx="233529" cy="233525"/>
        </a:xfrm>
        <a:prstGeom prst="ellipse">
          <a:avLst/>
        </a:prstGeom>
        <a:solidFill>
          <a:srgbClr val="2EB5B2">
            <a:hueOff val="0"/>
            <a:satOff val="0"/>
            <a:lumOff val="0"/>
            <a:alphaOff val="0"/>
          </a:srgbClr>
        </a:solidFill>
        <a:ln w="12700" cap="flat" cmpd="sng" algn="ctr">
          <a:solidFill>
            <a:srgbClr val="2EB5B2">
              <a:hueOff val="0"/>
              <a:satOff val="0"/>
              <a:lumOff val="0"/>
              <a:alphaOff val="0"/>
            </a:srgbClr>
          </a:solidFill>
          <a:prstDash val="solid"/>
          <a:miter lim="800000"/>
        </a:ln>
        <a:effectLst/>
      </dgm:spPr>
    </dgm:pt>
    <dgm:pt modelId="{BDB584CC-579E-4997-8FB2-47CA87BC3D27}" type="pres">
      <dgm:prSet presAssocID="{1A8A7065-FE9F-42E7-999F-C31D98DB40DB}" presName="Child1Accent8" presStyleLbl="alignNode1" presStyleIdx="18" presStyleCnt="34"/>
      <dgm:spPr/>
    </dgm:pt>
    <dgm:pt modelId="{A957191C-36DC-4809-9998-1CD1B42BF06A}" type="pres">
      <dgm:prSet presAssocID="{1A8A7065-FE9F-42E7-999F-C31D98DB40DB}" presName="Child1Accent9" presStyleLbl="alignNode1" presStyleIdx="19" presStyleCnt="34"/>
      <dgm:spPr/>
    </dgm:pt>
    <dgm:pt modelId="{882798A1-9703-4A98-B739-9C401165E2BA}" type="pres">
      <dgm:prSet presAssocID="{1A8A7065-FE9F-42E7-999F-C31D98DB40DB}" presName="Child1" presStyleLbl="revTx" presStyleIdx="0" presStyleCnt="3">
        <dgm:presLayoutVars>
          <dgm:chMax/>
          <dgm:chPref val="0"/>
          <dgm:bulletEnabled val="1"/>
        </dgm:presLayoutVars>
      </dgm:prSet>
      <dgm:spPr/>
    </dgm:pt>
    <dgm:pt modelId="{FFC9F8C5-BC2E-4F51-96AB-86FBD30BA6CE}" type="pres">
      <dgm:prSet presAssocID="{AA18ED86-A036-49F3-B09A-B93C3C19E273}" presName="Child2Accent1" presStyleLbl="alignNode1" presStyleIdx="20" presStyleCnt="34" custLinFactX="-100000" custLinFactNeighborX="-106668" custLinFactNeighborY="15871"/>
      <dgm:spPr>
        <a:xfrm>
          <a:off x="1345620" y="2130849"/>
          <a:ext cx="467058" cy="467435"/>
        </a:xfrm>
        <a:prstGeom prst="ellipse">
          <a:avLst/>
        </a:prstGeom>
        <a:solidFill>
          <a:srgbClr val="36BCEE">
            <a:hueOff val="0"/>
            <a:satOff val="0"/>
            <a:lumOff val="0"/>
            <a:alphaOff val="0"/>
          </a:srgbClr>
        </a:solidFill>
        <a:ln w="12700" cap="flat" cmpd="sng" algn="ctr">
          <a:solidFill>
            <a:srgbClr val="36BCEE">
              <a:hueOff val="0"/>
              <a:satOff val="0"/>
              <a:lumOff val="0"/>
              <a:alphaOff val="0"/>
            </a:srgbClr>
          </a:solidFill>
          <a:prstDash val="solid"/>
          <a:miter lim="800000"/>
        </a:ln>
        <a:effectLst/>
      </dgm:spPr>
    </dgm:pt>
    <dgm:pt modelId="{600388BA-59D0-4CC4-9F93-C9893B14A504}" type="pres">
      <dgm:prSet presAssocID="{AA18ED86-A036-49F3-B09A-B93C3C19E273}" presName="Child2Accent2" presStyleLbl="alignNode1" presStyleIdx="21" presStyleCnt="34" custLinFactY="-129037" custLinFactNeighborX="-50794" custLinFactNeighborY="-200000"/>
      <dgm:spPr>
        <a:xfrm>
          <a:off x="1730085" y="1405040"/>
          <a:ext cx="233529" cy="233525"/>
        </a:xfrm>
        <a:prstGeom prst="ellipse">
          <a:avLst/>
        </a:prstGeom>
        <a:solidFill>
          <a:srgbClr val="7B67A8">
            <a:hueOff val="0"/>
            <a:satOff val="0"/>
            <a:lumOff val="0"/>
            <a:alphaOff val="0"/>
          </a:srgbClr>
        </a:solidFill>
        <a:ln w="12700" cap="flat" cmpd="sng" algn="ctr">
          <a:solidFill>
            <a:srgbClr val="7B67A8">
              <a:hueOff val="0"/>
              <a:satOff val="0"/>
              <a:lumOff val="0"/>
              <a:alphaOff val="0"/>
            </a:srgbClr>
          </a:solidFill>
          <a:prstDash val="solid"/>
          <a:miter lim="800000"/>
        </a:ln>
        <a:effectLst/>
      </dgm:spPr>
    </dgm:pt>
    <dgm:pt modelId="{CB15A4E0-4067-4127-98DA-4501F379B1D2}" type="pres">
      <dgm:prSet presAssocID="{AA18ED86-A036-49F3-B09A-B93C3C19E273}" presName="Child2Accent3" presStyleLbl="alignNode1" presStyleIdx="22" presStyleCnt="34" custLinFactY="-390626" custLinFactNeighborX="22212" custLinFactNeighborY="-400000"/>
      <dgm:spPr>
        <a:xfrm>
          <a:off x="1537854" y="112416"/>
          <a:ext cx="233529" cy="233525"/>
        </a:xfrm>
        <a:prstGeom prst="ellipse">
          <a:avLst/>
        </a:prstGeom>
        <a:blipFill rotWithShape="0">
          <a:blip xmlns:r="http://schemas.openxmlformats.org/officeDocument/2006/relationships" r:embed="rId1"/>
          <a:stretch>
            <a:fillRect/>
          </a:stretch>
        </a:blipFill>
        <a:ln w="12700" cap="flat" cmpd="sng" algn="ctr">
          <a:noFill/>
          <a:prstDash val="solid"/>
          <a:miter lim="800000"/>
        </a:ln>
        <a:effectLst/>
      </dgm:spPr>
    </dgm:pt>
    <dgm:pt modelId="{0B0BF2F0-12B9-45E3-9B51-87DDEE6FE552}" type="pres">
      <dgm:prSet presAssocID="{AA18ED86-A036-49F3-B09A-B93C3C19E273}" presName="Child2Accent4" presStyleLbl="alignNode1" presStyleIdx="23" presStyleCnt="34"/>
      <dgm:spPr>
        <a:xfrm>
          <a:off x="925165" y="2173425"/>
          <a:ext cx="233529" cy="233525"/>
        </a:xfrm>
        <a:prstGeom prst="ellipse">
          <a:avLst/>
        </a:prstGeom>
        <a:solidFill>
          <a:srgbClr val="EF7835">
            <a:hueOff val="0"/>
            <a:satOff val="0"/>
            <a:lumOff val="0"/>
            <a:alphaOff val="0"/>
          </a:srgbClr>
        </a:solidFill>
        <a:ln w="12700" cap="flat" cmpd="sng" algn="ctr">
          <a:solidFill>
            <a:srgbClr val="EF7835">
              <a:hueOff val="0"/>
              <a:satOff val="0"/>
              <a:lumOff val="0"/>
              <a:alphaOff val="0"/>
            </a:srgbClr>
          </a:solidFill>
          <a:prstDash val="solid"/>
          <a:miter lim="800000"/>
        </a:ln>
        <a:effectLst/>
      </dgm:spPr>
    </dgm:pt>
    <dgm:pt modelId="{2DB0A91E-AD2E-460D-9E78-1C627D0AC3F8}" type="pres">
      <dgm:prSet presAssocID="{AA18ED86-A036-49F3-B09A-B93C3C19E273}" presName="Child2Accent5" presStyleLbl="alignNode1" presStyleIdx="24" presStyleCnt="34" custLinFactY="5243" custLinFactNeighborX="-82403" custLinFactNeighborY="100000"/>
      <dgm:spPr>
        <a:xfrm>
          <a:off x="271368" y="2419195"/>
          <a:ext cx="233529" cy="233525"/>
        </a:xfrm>
        <a:prstGeom prst="ellipse">
          <a:avLst/>
        </a:prstGeom>
        <a:solidFill>
          <a:srgbClr val="FDDD3E">
            <a:hueOff val="0"/>
            <a:satOff val="0"/>
            <a:lumOff val="0"/>
            <a:alphaOff val="0"/>
          </a:srgbClr>
        </a:solidFill>
        <a:ln w="12700" cap="flat" cmpd="sng" algn="ctr">
          <a:solidFill>
            <a:srgbClr val="FDDD3E">
              <a:hueOff val="0"/>
              <a:satOff val="0"/>
              <a:lumOff val="0"/>
              <a:alphaOff val="0"/>
            </a:srgbClr>
          </a:solidFill>
          <a:prstDash val="solid"/>
          <a:miter lim="800000"/>
        </a:ln>
        <a:effectLst/>
      </dgm:spPr>
    </dgm:pt>
    <dgm:pt modelId="{C051329A-C374-4CC4-8A70-C67C3CAD0A91}" type="pres">
      <dgm:prSet presAssocID="{AA18ED86-A036-49F3-B09A-B93C3C19E273}" presName="Child2Accent6" presStyleLbl="alignNode1" presStyleIdx="25" presStyleCnt="34" custLinFactX="100000" custLinFactY="-300000" custLinFactNeighborX="142658" custLinFactNeighborY="-300693"/>
      <dgm:spPr>
        <a:xfrm>
          <a:off x="559717" y="659013"/>
          <a:ext cx="233529" cy="233525"/>
        </a:xfrm>
        <a:prstGeom prst="ellipse">
          <a:avLst/>
        </a:prstGeom>
        <a:solidFill>
          <a:srgbClr val="36BCEE">
            <a:hueOff val="0"/>
            <a:satOff val="0"/>
            <a:lumOff val="0"/>
            <a:alphaOff val="0"/>
          </a:srgbClr>
        </a:solidFill>
        <a:ln w="12700" cap="flat" cmpd="sng" algn="ctr">
          <a:solidFill>
            <a:srgbClr val="36BCEE">
              <a:hueOff val="0"/>
              <a:satOff val="0"/>
              <a:lumOff val="0"/>
              <a:alphaOff val="0"/>
            </a:srgbClr>
          </a:solidFill>
          <a:prstDash val="solid"/>
          <a:miter lim="800000"/>
        </a:ln>
        <a:effectLst/>
      </dgm:spPr>
    </dgm:pt>
    <dgm:pt modelId="{82C90D3D-4377-433F-8CCB-B57A25EA77A6}" type="pres">
      <dgm:prSet presAssocID="{AA18ED86-A036-49F3-B09A-B93C3C19E273}" presName="Child2Accent7" presStyleLbl="alignNode1" presStyleIdx="26" presStyleCnt="34"/>
      <dgm:spPr/>
    </dgm:pt>
    <dgm:pt modelId="{242376A3-88A3-49A9-97EE-349132E7D5EB}" type="pres">
      <dgm:prSet presAssocID="{AA18ED86-A036-49F3-B09A-B93C3C19E273}" presName="Child2" presStyleLbl="revTx" presStyleIdx="1" presStyleCnt="3">
        <dgm:presLayoutVars>
          <dgm:chMax/>
          <dgm:chPref val="0"/>
          <dgm:bulletEnabled val="1"/>
        </dgm:presLayoutVars>
      </dgm:prSet>
      <dgm:spPr/>
    </dgm:pt>
    <dgm:pt modelId="{78ED558C-195C-4609-881C-A78D9FC41ECC}" type="pres">
      <dgm:prSet presAssocID="{E805EC6D-E9E4-42B6-9378-B07F901ADBFD}" presName="Child3Accent1" presStyleLbl="alignNode1" presStyleIdx="27" presStyleCnt="34" custLinFactX="-28925" custLinFactY="-200000" custLinFactNeighborX="-100000" custLinFactNeighborY="-293511"/>
      <dgm:spPr>
        <a:xfrm>
          <a:off x="2193685" y="881342"/>
          <a:ext cx="467058" cy="467435"/>
        </a:xfrm>
        <a:prstGeom prst="ellipse">
          <a:avLst/>
        </a:prstGeom>
        <a:solidFill>
          <a:srgbClr val="2EB5B2">
            <a:hueOff val="0"/>
            <a:satOff val="0"/>
            <a:lumOff val="0"/>
            <a:alphaOff val="0"/>
          </a:srgbClr>
        </a:solidFill>
        <a:ln w="12700" cap="flat" cmpd="sng" algn="ctr">
          <a:solidFill>
            <a:srgbClr val="2EB5B2">
              <a:hueOff val="0"/>
              <a:satOff val="0"/>
              <a:lumOff val="0"/>
              <a:alphaOff val="0"/>
            </a:srgbClr>
          </a:solidFill>
          <a:prstDash val="solid"/>
          <a:miter lim="800000"/>
        </a:ln>
        <a:effectLst/>
      </dgm:spPr>
    </dgm:pt>
    <dgm:pt modelId="{CAFA2BB6-77E4-4BF6-8735-8479F82B3E87}" type="pres">
      <dgm:prSet presAssocID="{E805EC6D-E9E4-42B6-9378-B07F901ADBFD}" presName="Child3Accent2" presStyleLbl="alignNode1" presStyleIdx="28" presStyleCnt="34" custLinFactX="-29627" custLinFactY="-300000" custLinFactNeighborX="-100000" custLinFactNeighborY="-390576"/>
      <dgm:spPr>
        <a:xfrm>
          <a:off x="2193685" y="2051400"/>
          <a:ext cx="233529" cy="233525"/>
        </a:xfrm>
        <a:prstGeom prst="ellipse">
          <a:avLst/>
        </a:prstGeom>
        <a:solidFill>
          <a:srgbClr val="EF7835">
            <a:hueOff val="0"/>
            <a:satOff val="0"/>
            <a:lumOff val="0"/>
            <a:alphaOff val="0"/>
          </a:srgbClr>
        </a:solidFill>
        <a:ln w="12700" cap="flat" cmpd="sng" algn="ctr">
          <a:solidFill>
            <a:srgbClr val="EF7835">
              <a:hueOff val="0"/>
              <a:satOff val="0"/>
              <a:lumOff val="0"/>
              <a:alphaOff val="0"/>
            </a:srgbClr>
          </a:solidFill>
          <a:prstDash val="solid"/>
          <a:miter lim="800000"/>
        </a:ln>
        <a:effectLst/>
      </dgm:spPr>
    </dgm:pt>
    <dgm:pt modelId="{DD237A05-30D9-4EE8-8299-1DFE80425A0F}" type="pres">
      <dgm:prSet presAssocID="{E805EC6D-E9E4-42B6-9378-B07F901ADBFD}" presName="Child3Accent3" presStyleLbl="alignNode1" presStyleIdx="29" presStyleCnt="34" custLinFactX="-267295" custLinFactY="-100000" custLinFactNeighborX="-300000" custLinFactNeighborY="-186127"/>
      <dgm:spPr>
        <a:xfrm>
          <a:off x="672810" y="2995891"/>
          <a:ext cx="233529" cy="233525"/>
        </a:xfrm>
        <a:prstGeom prst="ellipse">
          <a:avLst/>
        </a:prstGeom>
        <a:solidFill>
          <a:srgbClr val="FDDD3E">
            <a:hueOff val="0"/>
            <a:satOff val="0"/>
            <a:lumOff val="0"/>
            <a:alphaOff val="0"/>
          </a:srgbClr>
        </a:solidFill>
        <a:ln w="12700" cap="flat" cmpd="sng" algn="ctr">
          <a:solidFill>
            <a:srgbClr val="FDDD3E">
              <a:hueOff val="0"/>
              <a:satOff val="0"/>
              <a:lumOff val="0"/>
              <a:alphaOff val="0"/>
            </a:srgbClr>
          </a:solidFill>
          <a:prstDash val="solid"/>
          <a:miter lim="800000"/>
        </a:ln>
        <a:effectLst/>
      </dgm:spPr>
    </dgm:pt>
    <dgm:pt modelId="{D85B3498-0A7D-47A1-8F06-6F1D3D864935}" type="pres">
      <dgm:prSet presAssocID="{E805EC6D-E9E4-42B6-9378-B07F901ADBFD}" presName="Child3Accent4" presStyleLbl="alignNode1" presStyleIdx="30" presStyleCnt="34" custLinFactNeighborX="10151" custLinFactNeighborY="-60295"/>
      <dgm:spPr>
        <a:xfrm>
          <a:off x="1616990" y="3720788"/>
          <a:ext cx="233529" cy="233525"/>
        </a:xfrm>
        <a:prstGeom prst="ellipse">
          <a:avLst/>
        </a:prstGeom>
        <a:solidFill>
          <a:srgbClr val="36BCEE">
            <a:hueOff val="0"/>
            <a:satOff val="0"/>
            <a:lumOff val="0"/>
            <a:alphaOff val="0"/>
          </a:srgbClr>
        </a:solidFill>
        <a:ln w="12700" cap="flat" cmpd="sng" algn="ctr">
          <a:solidFill>
            <a:srgbClr val="36BCEE">
              <a:hueOff val="0"/>
              <a:satOff val="0"/>
              <a:lumOff val="0"/>
              <a:alphaOff val="0"/>
            </a:srgbClr>
          </a:solidFill>
          <a:prstDash val="solid"/>
          <a:miter lim="800000"/>
        </a:ln>
        <a:effectLst/>
      </dgm:spPr>
    </dgm:pt>
    <dgm:pt modelId="{16B6DC81-88D4-466A-903D-1B1967069A46}" type="pres">
      <dgm:prSet presAssocID="{E805EC6D-E9E4-42B6-9378-B07F901ADBFD}" presName="Child3Accent5" presStyleLbl="alignNode1" presStyleIdx="31" presStyleCnt="34" custLinFactX="109027" custLinFactY="-100000" custLinFactNeighborX="200000" custLinFactNeighborY="-114794"/>
      <dgm:spPr>
        <a:xfrm>
          <a:off x="1713106" y="3299879"/>
          <a:ext cx="233529" cy="233525"/>
        </a:xfrm>
        <a:prstGeom prst="ellipse">
          <a:avLst/>
        </a:prstGeom>
        <a:solidFill>
          <a:srgbClr val="7B67A8">
            <a:hueOff val="0"/>
            <a:satOff val="0"/>
            <a:lumOff val="0"/>
            <a:alphaOff val="0"/>
          </a:srgbClr>
        </a:solidFill>
        <a:ln w="12700" cap="flat" cmpd="sng" algn="ctr">
          <a:solidFill>
            <a:srgbClr val="7B67A8">
              <a:hueOff val="0"/>
              <a:satOff val="0"/>
              <a:lumOff val="0"/>
              <a:alphaOff val="0"/>
            </a:srgbClr>
          </a:solidFill>
          <a:prstDash val="solid"/>
          <a:miter lim="800000"/>
        </a:ln>
        <a:effectLst/>
      </dgm:spPr>
    </dgm:pt>
    <dgm:pt modelId="{A53BEC0E-0A52-4649-98EA-6C7B8795ED04}" type="pres">
      <dgm:prSet presAssocID="{E805EC6D-E9E4-42B6-9378-B07F901ADBFD}" presName="Child3Accent6" presStyleLbl="alignNode1" presStyleIdx="32" presStyleCnt="34" custLinFactX="67253" custLinFactNeighborX="100000" custLinFactNeighborY="-8810"/>
      <dgm:spPr>
        <a:xfrm>
          <a:off x="848065" y="3720788"/>
          <a:ext cx="233529" cy="233525"/>
        </a:xfrm>
        <a:prstGeom prst="ellipse">
          <a:avLst/>
        </a:prstGeom>
        <a:solidFill>
          <a:srgbClr val="2EB5B2">
            <a:hueOff val="0"/>
            <a:satOff val="0"/>
            <a:lumOff val="0"/>
            <a:alphaOff val="0"/>
          </a:srgbClr>
        </a:solidFill>
        <a:ln w="12700" cap="flat" cmpd="sng" algn="ctr">
          <a:solidFill>
            <a:srgbClr val="2EB5B2">
              <a:hueOff val="0"/>
              <a:satOff val="0"/>
              <a:lumOff val="0"/>
              <a:alphaOff val="0"/>
            </a:srgbClr>
          </a:solidFill>
          <a:prstDash val="solid"/>
          <a:miter lim="800000"/>
        </a:ln>
        <a:effectLst/>
      </dgm:spPr>
    </dgm:pt>
    <dgm:pt modelId="{096DDB55-99F3-4357-BFF8-4D3DD6A6DE86}" type="pres">
      <dgm:prSet presAssocID="{E805EC6D-E9E4-42B6-9378-B07F901ADBFD}" presName="Child3Accent7" presStyleLbl="alignNode1" presStyleIdx="33" presStyleCnt="34" custLinFactNeighborX="18387" custLinFactNeighborY="-29420"/>
      <dgm:spPr>
        <a:xfrm>
          <a:off x="1627" y="3664071"/>
          <a:ext cx="233529" cy="233525"/>
        </a:xfrm>
        <a:prstGeom prst="ellipse">
          <a:avLst/>
        </a:prstGeom>
        <a:solidFill>
          <a:srgbClr val="EF7835">
            <a:hueOff val="0"/>
            <a:satOff val="0"/>
            <a:lumOff val="0"/>
            <a:alphaOff val="0"/>
          </a:srgbClr>
        </a:solidFill>
        <a:ln w="12700" cap="flat" cmpd="sng" algn="ctr">
          <a:solidFill>
            <a:srgbClr val="EF7835">
              <a:hueOff val="0"/>
              <a:satOff val="0"/>
              <a:lumOff val="0"/>
              <a:alphaOff val="0"/>
            </a:srgbClr>
          </a:solidFill>
          <a:prstDash val="solid"/>
          <a:miter lim="800000"/>
        </a:ln>
        <a:effectLst/>
      </dgm:spPr>
    </dgm:pt>
    <dgm:pt modelId="{482F8CA0-8096-4F57-9735-8DCF9069B657}" type="pres">
      <dgm:prSet presAssocID="{E805EC6D-E9E4-42B6-9378-B07F901ADBFD}" presName="Child3" presStyleLbl="revTx" presStyleIdx="2" presStyleCnt="3">
        <dgm:presLayoutVars>
          <dgm:chMax/>
          <dgm:chPref val="0"/>
          <dgm:bulletEnabled val="1"/>
        </dgm:presLayoutVars>
      </dgm:prSet>
      <dgm:spPr/>
    </dgm:pt>
  </dgm:ptLst>
  <dgm:cxnLst>
    <dgm:cxn modelId="{B06B3902-91EC-464B-BB2D-3C29A17B5C75}" type="presOf" srcId="{AA18ED86-A036-49F3-B09A-B93C3C19E273}" destId="{242376A3-88A3-49A9-97EE-349132E7D5EB}" srcOrd="0" destOrd="0" presId="urn:microsoft.com/office/officeart/2011/layout/ConvergingText"/>
    <dgm:cxn modelId="{1A1F5503-EDA6-48E1-9D4F-E80DCD2B1B65}" srcId="{CFED4476-01F2-4C9D-9EFB-BA18681DC0BA}" destId="{1A8A7065-FE9F-42E7-999F-C31D98DB40DB}" srcOrd="0" destOrd="0" parTransId="{9D1615A0-0CB6-4C74-A97F-6019FCBBE293}" sibTransId="{FEA5EAB5-2BDD-4DCB-916E-E241AD44CC1D}"/>
    <dgm:cxn modelId="{4EE39421-7224-42F1-8B4A-D7C686D54A06}" srcId="{CFED4476-01F2-4C9D-9EFB-BA18681DC0BA}" destId="{AA18ED86-A036-49F3-B09A-B93C3C19E273}" srcOrd="1" destOrd="0" parTransId="{CE35AADD-E71B-4786-A4CA-C4504B021A11}" sibTransId="{42815E05-3BA4-427F-B5FB-7ECDBC9F7256}"/>
    <dgm:cxn modelId="{94957045-343D-47EB-886F-2BC7492A0365}" type="presOf" srcId="{CFED4476-01F2-4C9D-9EFB-BA18681DC0BA}" destId="{F766D07F-3ED5-416F-82CA-0430BD03CC8B}" srcOrd="0" destOrd="0" presId="urn:microsoft.com/office/officeart/2011/layout/ConvergingText"/>
    <dgm:cxn modelId="{7CBAD999-BBD8-4B80-9617-86450BE2E251}" srcId="{AB07609E-3F6B-456D-8B93-CF48872CEE04}" destId="{CFED4476-01F2-4C9D-9EFB-BA18681DC0BA}" srcOrd="0" destOrd="0" parTransId="{CF14C171-788C-4F79-AB1E-07EB8B3C0E5A}" sibTransId="{96F390E7-7B2E-4D2E-8053-57A5B0D6E936}"/>
    <dgm:cxn modelId="{5FC3119E-891F-4E94-818D-50A4F4DFF08C}" srcId="{CFED4476-01F2-4C9D-9EFB-BA18681DC0BA}" destId="{E805EC6D-E9E4-42B6-9378-B07F901ADBFD}" srcOrd="2" destOrd="0" parTransId="{51BB9942-CCD0-4F1A-A10B-391A03485C98}" sibTransId="{8251FF4F-1E5B-4817-A7BF-00F3C398FBB5}"/>
    <dgm:cxn modelId="{86752FC6-1893-49AA-B8F1-33494BB681E8}" type="presOf" srcId="{AB07609E-3F6B-456D-8B93-CF48872CEE04}" destId="{2B540BC0-DF28-418F-977B-12305A97F51A}" srcOrd="0" destOrd="0" presId="urn:microsoft.com/office/officeart/2011/layout/ConvergingText"/>
    <dgm:cxn modelId="{D1A1AAF1-57D9-4C0C-8BE3-042F652F2F58}" type="presOf" srcId="{E805EC6D-E9E4-42B6-9378-B07F901ADBFD}" destId="{482F8CA0-8096-4F57-9735-8DCF9069B657}" srcOrd="0" destOrd="0" presId="urn:microsoft.com/office/officeart/2011/layout/ConvergingText"/>
    <dgm:cxn modelId="{9CA35DF3-714A-48BF-8AFE-E20187ADC5EB}" type="presOf" srcId="{1A8A7065-FE9F-42E7-999F-C31D98DB40DB}" destId="{882798A1-9703-4A98-B739-9C401165E2BA}" srcOrd="0" destOrd="0" presId="urn:microsoft.com/office/officeart/2011/layout/ConvergingText"/>
    <dgm:cxn modelId="{671EF13C-16B9-4851-969A-F053A4FB8CAA}" type="presParOf" srcId="{2B540BC0-DF28-418F-977B-12305A97F51A}" destId="{6764CB9C-D8BE-4177-A503-D67463835E10}" srcOrd="0" destOrd="0" presId="urn:microsoft.com/office/officeart/2011/layout/ConvergingText"/>
    <dgm:cxn modelId="{E3D0C270-C0B0-4A00-A8BC-D375C399946D}" type="presParOf" srcId="{6764CB9C-D8BE-4177-A503-D67463835E10}" destId="{8AA9DAFE-8A33-4788-ACD0-B9061D7FEC3C}" srcOrd="0" destOrd="0" presId="urn:microsoft.com/office/officeart/2011/layout/ConvergingText"/>
    <dgm:cxn modelId="{11C7BD9B-353F-4939-8E4D-7DA1061C1892}" type="presParOf" srcId="{6764CB9C-D8BE-4177-A503-D67463835E10}" destId="{98E4B0F8-3D76-4C5A-89D9-64E874BB20B6}" srcOrd="1" destOrd="0" presId="urn:microsoft.com/office/officeart/2011/layout/ConvergingText"/>
    <dgm:cxn modelId="{0D6F0D02-1BB7-47D3-AE1E-FD7714B7B09B}" type="presParOf" srcId="{6764CB9C-D8BE-4177-A503-D67463835E10}" destId="{3CFCAA1C-C721-473D-9191-D4F39A71C0D9}" srcOrd="2" destOrd="0" presId="urn:microsoft.com/office/officeart/2011/layout/ConvergingText"/>
    <dgm:cxn modelId="{116D594E-E33F-48D4-AE22-DDE73A3EFB9B}" type="presParOf" srcId="{6764CB9C-D8BE-4177-A503-D67463835E10}" destId="{545B1D72-F305-4115-97DE-05DA70BFD3D0}" srcOrd="3" destOrd="0" presId="urn:microsoft.com/office/officeart/2011/layout/ConvergingText"/>
    <dgm:cxn modelId="{7C051F5B-5949-4A6C-82F7-4FA32EDC0DB6}" type="presParOf" srcId="{6764CB9C-D8BE-4177-A503-D67463835E10}" destId="{FF83AFFB-D82C-4C77-977E-51042500582F}" srcOrd="4" destOrd="0" presId="urn:microsoft.com/office/officeart/2011/layout/ConvergingText"/>
    <dgm:cxn modelId="{94C3E1E9-6EF3-4D8E-BD5B-307CFB2B3B56}" type="presParOf" srcId="{6764CB9C-D8BE-4177-A503-D67463835E10}" destId="{11F20726-92E9-4076-AC1F-B00284108DA4}" srcOrd="5" destOrd="0" presId="urn:microsoft.com/office/officeart/2011/layout/ConvergingText"/>
    <dgm:cxn modelId="{B6AA70D9-B4D3-463F-AD07-2AB5B7C549EA}" type="presParOf" srcId="{6764CB9C-D8BE-4177-A503-D67463835E10}" destId="{F9B6E6BC-C231-4BB4-A490-1D1DF99D12E2}" srcOrd="6" destOrd="0" presId="urn:microsoft.com/office/officeart/2011/layout/ConvergingText"/>
    <dgm:cxn modelId="{6F8C7947-8F64-43C1-A805-D701D5C50052}" type="presParOf" srcId="{6764CB9C-D8BE-4177-A503-D67463835E10}" destId="{BE6938A4-BF13-4A3F-A3B8-FB7ADBA1FCBC}" srcOrd="7" destOrd="0" presId="urn:microsoft.com/office/officeart/2011/layout/ConvergingText"/>
    <dgm:cxn modelId="{6F899E7E-4E29-4C99-8ED4-D2E1CFFBA98E}" type="presParOf" srcId="{6764CB9C-D8BE-4177-A503-D67463835E10}" destId="{69841E93-83B6-437C-A47B-9344A9324F1C}" srcOrd="8" destOrd="0" presId="urn:microsoft.com/office/officeart/2011/layout/ConvergingText"/>
    <dgm:cxn modelId="{ABBD145E-2607-4558-9C74-A8A3CA072497}" type="presParOf" srcId="{6764CB9C-D8BE-4177-A503-D67463835E10}" destId="{C001B279-2303-4CD1-8D4D-0D0A5FCFCA85}" srcOrd="9" destOrd="0" presId="urn:microsoft.com/office/officeart/2011/layout/ConvergingText"/>
    <dgm:cxn modelId="{CADC16CE-87E9-4E1B-BE44-68A4FFCB2E38}" type="presParOf" srcId="{6764CB9C-D8BE-4177-A503-D67463835E10}" destId="{F766D07F-3ED5-416F-82CA-0430BD03CC8B}" srcOrd="10" destOrd="0" presId="urn:microsoft.com/office/officeart/2011/layout/ConvergingText"/>
    <dgm:cxn modelId="{E285DBED-7AA9-47BC-A83F-30A7B6188F8E}" type="presParOf" srcId="{6764CB9C-D8BE-4177-A503-D67463835E10}" destId="{59C3FCFD-91D3-4DA3-95B2-E92EE350E87C}" srcOrd="11" destOrd="0" presId="urn:microsoft.com/office/officeart/2011/layout/ConvergingText"/>
    <dgm:cxn modelId="{2520E5C0-2CE2-433C-8854-5039BDD2C65A}" type="presParOf" srcId="{6764CB9C-D8BE-4177-A503-D67463835E10}" destId="{206BB79D-0C72-47C2-8741-C160D589BFC8}" srcOrd="12" destOrd="0" presId="urn:microsoft.com/office/officeart/2011/layout/ConvergingText"/>
    <dgm:cxn modelId="{7E129CDE-F573-4D24-B281-843418A4A5A1}" type="presParOf" srcId="{6764CB9C-D8BE-4177-A503-D67463835E10}" destId="{D11E71F4-F525-4A3E-A15B-AAD4D0D41CA3}" srcOrd="13" destOrd="0" presId="urn:microsoft.com/office/officeart/2011/layout/ConvergingText"/>
    <dgm:cxn modelId="{F27CAB0D-AEA6-4FC8-B708-781D7B3ECDEE}" type="presParOf" srcId="{6764CB9C-D8BE-4177-A503-D67463835E10}" destId="{10AA76E8-D63D-4D11-93BB-80E3B8F155E2}" srcOrd="14" destOrd="0" presId="urn:microsoft.com/office/officeart/2011/layout/ConvergingText"/>
    <dgm:cxn modelId="{CE95B60F-9526-45CD-A1D7-010EF6303622}" type="presParOf" srcId="{6764CB9C-D8BE-4177-A503-D67463835E10}" destId="{5D6AC5CD-4DF1-4B2C-BF3B-010DA807C625}" srcOrd="15" destOrd="0" presId="urn:microsoft.com/office/officeart/2011/layout/ConvergingText"/>
    <dgm:cxn modelId="{8BBD8741-A97D-4E88-8254-049AB04D4D97}" type="presParOf" srcId="{6764CB9C-D8BE-4177-A503-D67463835E10}" destId="{5B159C94-9010-4815-AE97-35BA459C3B47}" srcOrd="16" destOrd="0" presId="urn:microsoft.com/office/officeart/2011/layout/ConvergingText"/>
    <dgm:cxn modelId="{82971AA6-636D-4546-9C0B-9123CEFF4B27}" type="presParOf" srcId="{6764CB9C-D8BE-4177-A503-D67463835E10}" destId="{8791A96B-E301-4D0C-85E7-3C7E22EA56B9}" srcOrd="17" destOrd="0" presId="urn:microsoft.com/office/officeart/2011/layout/ConvergingText"/>
    <dgm:cxn modelId="{175F6719-0A1E-4320-95CF-299C490A1EDF}" type="presParOf" srcId="{6764CB9C-D8BE-4177-A503-D67463835E10}" destId="{BDB584CC-579E-4997-8FB2-47CA87BC3D27}" srcOrd="18" destOrd="0" presId="urn:microsoft.com/office/officeart/2011/layout/ConvergingText"/>
    <dgm:cxn modelId="{E52C1902-C40A-48EB-AD9B-E23769CD430E}" type="presParOf" srcId="{6764CB9C-D8BE-4177-A503-D67463835E10}" destId="{A957191C-36DC-4809-9998-1CD1B42BF06A}" srcOrd="19" destOrd="0" presId="urn:microsoft.com/office/officeart/2011/layout/ConvergingText"/>
    <dgm:cxn modelId="{BCC109A1-53AD-441D-A291-8431BD9A8FB8}" type="presParOf" srcId="{6764CB9C-D8BE-4177-A503-D67463835E10}" destId="{882798A1-9703-4A98-B739-9C401165E2BA}" srcOrd="20" destOrd="0" presId="urn:microsoft.com/office/officeart/2011/layout/ConvergingText"/>
    <dgm:cxn modelId="{3A0F71CB-DBDD-451D-A0B4-E481782C7A98}" type="presParOf" srcId="{6764CB9C-D8BE-4177-A503-D67463835E10}" destId="{FFC9F8C5-BC2E-4F51-96AB-86FBD30BA6CE}" srcOrd="21" destOrd="0" presId="urn:microsoft.com/office/officeart/2011/layout/ConvergingText"/>
    <dgm:cxn modelId="{D07EA354-A8F7-4D13-8B12-B72B21E8E414}" type="presParOf" srcId="{6764CB9C-D8BE-4177-A503-D67463835E10}" destId="{600388BA-59D0-4CC4-9F93-C9893B14A504}" srcOrd="22" destOrd="0" presId="urn:microsoft.com/office/officeart/2011/layout/ConvergingText"/>
    <dgm:cxn modelId="{AEF97957-C91A-41E2-9874-94FA45C291AB}" type="presParOf" srcId="{6764CB9C-D8BE-4177-A503-D67463835E10}" destId="{CB15A4E0-4067-4127-98DA-4501F379B1D2}" srcOrd="23" destOrd="0" presId="urn:microsoft.com/office/officeart/2011/layout/ConvergingText"/>
    <dgm:cxn modelId="{1C5B9C27-B082-48B7-B959-457C271FC23F}" type="presParOf" srcId="{6764CB9C-D8BE-4177-A503-D67463835E10}" destId="{0B0BF2F0-12B9-45E3-9B51-87DDEE6FE552}" srcOrd="24" destOrd="0" presId="urn:microsoft.com/office/officeart/2011/layout/ConvergingText"/>
    <dgm:cxn modelId="{EFAE77CB-7B0F-484A-AE2B-2A8057137278}" type="presParOf" srcId="{6764CB9C-D8BE-4177-A503-D67463835E10}" destId="{2DB0A91E-AD2E-460D-9E78-1C627D0AC3F8}" srcOrd="25" destOrd="0" presId="urn:microsoft.com/office/officeart/2011/layout/ConvergingText"/>
    <dgm:cxn modelId="{05F05D43-10F0-45FE-BDA5-C04F81BA77DA}" type="presParOf" srcId="{6764CB9C-D8BE-4177-A503-D67463835E10}" destId="{C051329A-C374-4CC4-8A70-C67C3CAD0A91}" srcOrd="26" destOrd="0" presId="urn:microsoft.com/office/officeart/2011/layout/ConvergingText"/>
    <dgm:cxn modelId="{25DCF550-04D6-48AC-B63D-E8C94B3A477A}" type="presParOf" srcId="{6764CB9C-D8BE-4177-A503-D67463835E10}" destId="{82C90D3D-4377-433F-8CCB-B57A25EA77A6}" srcOrd="27" destOrd="0" presId="urn:microsoft.com/office/officeart/2011/layout/ConvergingText"/>
    <dgm:cxn modelId="{1CE56E4A-4FE4-4748-B558-5CAF3D0B0807}" type="presParOf" srcId="{6764CB9C-D8BE-4177-A503-D67463835E10}" destId="{242376A3-88A3-49A9-97EE-349132E7D5EB}" srcOrd="28" destOrd="0" presId="urn:microsoft.com/office/officeart/2011/layout/ConvergingText"/>
    <dgm:cxn modelId="{783A8871-9B2F-4118-A9F5-764199968C1E}" type="presParOf" srcId="{6764CB9C-D8BE-4177-A503-D67463835E10}" destId="{78ED558C-195C-4609-881C-A78D9FC41ECC}" srcOrd="29" destOrd="0" presId="urn:microsoft.com/office/officeart/2011/layout/ConvergingText"/>
    <dgm:cxn modelId="{F9518724-84F6-4DD3-B599-1F405E78EF97}" type="presParOf" srcId="{6764CB9C-D8BE-4177-A503-D67463835E10}" destId="{CAFA2BB6-77E4-4BF6-8735-8479F82B3E87}" srcOrd="30" destOrd="0" presId="urn:microsoft.com/office/officeart/2011/layout/ConvergingText"/>
    <dgm:cxn modelId="{5035E8E7-0B1A-43EF-8FEA-CAD3413DE76F}" type="presParOf" srcId="{6764CB9C-D8BE-4177-A503-D67463835E10}" destId="{DD237A05-30D9-4EE8-8299-1DFE80425A0F}" srcOrd="31" destOrd="0" presId="urn:microsoft.com/office/officeart/2011/layout/ConvergingText"/>
    <dgm:cxn modelId="{782EE140-9093-44CD-904F-D03BD1F9EF38}" type="presParOf" srcId="{6764CB9C-D8BE-4177-A503-D67463835E10}" destId="{D85B3498-0A7D-47A1-8F06-6F1D3D864935}" srcOrd="32" destOrd="0" presId="urn:microsoft.com/office/officeart/2011/layout/ConvergingText"/>
    <dgm:cxn modelId="{E8264684-4F79-463F-899E-5D447DF931EC}" type="presParOf" srcId="{6764CB9C-D8BE-4177-A503-D67463835E10}" destId="{16B6DC81-88D4-466A-903D-1B1967069A46}" srcOrd="33" destOrd="0" presId="urn:microsoft.com/office/officeart/2011/layout/ConvergingText"/>
    <dgm:cxn modelId="{E9A5765E-0A87-4F54-9687-2EE9744B0C61}" type="presParOf" srcId="{6764CB9C-D8BE-4177-A503-D67463835E10}" destId="{A53BEC0E-0A52-4649-98EA-6C7B8795ED04}" srcOrd="34" destOrd="0" presId="urn:microsoft.com/office/officeart/2011/layout/ConvergingText"/>
    <dgm:cxn modelId="{E2991AC2-6A40-470F-AC65-C2001225C041}" type="presParOf" srcId="{6764CB9C-D8BE-4177-A503-D67463835E10}" destId="{096DDB55-99F3-4357-BFF8-4D3DD6A6DE86}" srcOrd="35" destOrd="0" presId="urn:microsoft.com/office/officeart/2011/layout/ConvergingText"/>
    <dgm:cxn modelId="{850C3FCD-27CB-4484-9BDA-11A7702FAF7A}" type="presParOf" srcId="{6764CB9C-D8BE-4177-A503-D67463835E10}" destId="{482F8CA0-8096-4F57-9735-8DCF9069B657}"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07609E-3F6B-456D-8B93-CF48872CEE0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A18ED86-A036-49F3-B09A-B93C3C19E273}">
      <dgm:prSet phldrT="[Text]"/>
      <dgm:spPr>
        <a:xfrm>
          <a:off x="1170625" y="1320"/>
          <a:ext cx="2194923" cy="1316954"/>
        </a:xfrm>
        <a:prstGeom prst="rect">
          <a:avLst/>
        </a:prstGeom>
        <a:solidFill>
          <a:srgbClr val="36BCEE">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chemeClr val="bg1"/>
              </a:solidFill>
              <a:latin typeface="Arial" panose="020B0604020202020204"/>
              <a:ea typeface="+mn-ea"/>
              <a:cs typeface="+mn-cs"/>
            </a:rPr>
            <a:t>AI Empowered Learning </a:t>
          </a:r>
          <a:endParaRPr lang="en-US" dirty="0">
            <a:solidFill>
              <a:schemeClr val="bg1"/>
            </a:solidFill>
            <a:latin typeface="Arial" panose="020B0604020202020204"/>
            <a:ea typeface="+mn-ea"/>
            <a:cs typeface="+mn-cs"/>
          </a:endParaRPr>
        </a:p>
      </dgm:t>
    </dgm:pt>
    <dgm:pt modelId="{CE35AADD-E71B-4786-A4CA-C4504B021A11}" type="parTrans" cxnId="{4EE39421-7224-42F1-8B4A-D7C686D54A06}">
      <dgm:prSet/>
      <dgm:spPr/>
      <dgm:t>
        <a:bodyPr/>
        <a:lstStyle/>
        <a:p>
          <a:endParaRPr lang="en-US"/>
        </a:p>
      </dgm:t>
    </dgm:pt>
    <dgm:pt modelId="{42815E05-3BA4-427F-B5FB-7ECDBC9F7256}" type="sibTrans" cxnId="{4EE39421-7224-42F1-8B4A-D7C686D54A06}">
      <dgm:prSet/>
      <dgm:spPr/>
      <dgm:t>
        <a:bodyPr/>
        <a:lstStyle/>
        <a:p>
          <a:endParaRPr lang="en-US"/>
        </a:p>
      </dgm:t>
    </dgm:pt>
    <dgm:pt modelId="{4FA744D9-81A2-4EA5-99BE-ECE9A8B2FF10}">
      <dgm:prSet/>
      <dgm:spPr>
        <a:xfrm>
          <a:off x="3585042" y="1320"/>
          <a:ext cx="2194923" cy="1316954"/>
        </a:xfrm>
        <a:prstGeom prst="rect">
          <a:avLst/>
        </a:prstGeom>
        <a:solidFill>
          <a:srgbClr val="7B67A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chemeClr val="bg1"/>
              </a:solidFill>
              <a:latin typeface="Arial" panose="020B0604020202020204"/>
              <a:ea typeface="+mn-ea"/>
              <a:cs typeface="+mn-cs"/>
            </a:rPr>
            <a:t>Science Fiction becomes Science Fact</a:t>
          </a:r>
        </a:p>
      </dgm:t>
    </dgm:pt>
    <dgm:pt modelId="{9597B486-D8EE-42D1-9CB6-7BFA9DBF1B54}" type="parTrans" cxnId="{BF6A2E9D-EE3D-4ADA-BFD4-E2B8CC0219A2}">
      <dgm:prSet/>
      <dgm:spPr/>
      <dgm:t>
        <a:bodyPr/>
        <a:lstStyle/>
        <a:p>
          <a:endParaRPr lang="en-US"/>
        </a:p>
      </dgm:t>
    </dgm:pt>
    <dgm:pt modelId="{63BD5820-0771-4CA2-8528-81A155100334}" type="sibTrans" cxnId="{BF6A2E9D-EE3D-4ADA-BFD4-E2B8CC0219A2}">
      <dgm:prSet/>
      <dgm:spPr/>
      <dgm:t>
        <a:bodyPr/>
        <a:lstStyle/>
        <a:p>
          <a:endParaRPr lang="en-US"/>
        </a:p>
      </dgm:t>
    </dgm:pt>
    <dgm:pt modelId="{98969F6F-0730-4F0D-8D6B-A7D225BF7C23}">
      <dgm:prSet/>
      <dgm:spPr>
        <a:xfrm>
          <a:off x="5999458" y="1320"/>
          <a:ext cx="2194923" cy="1316954"/>
        </a:xfrm>
        <a:prstGeom prst="rect">
          <a:avLst/>
        </a:prstGeom>
        <a:solidFill>
          <a:srgbClr val="2EB5B2">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chemeClr val="bg1"/>
              </a:solidFill>
              <a:latin typeface="Arial" panose="020B0604020202020204"/>
              <a:ea typeface="+mn-ea"/>
              <a:cs typeface="+mn-cs"/>
            </a:rPr>
            <a:t>Expertise Everywhere all at once</a:t>
          </a:r>
          <a:endParaRPr lang="en-GB" dirty="0">
            <a:solidFill>
              <a:schemeClr val="bg1"/>
            </a:solidFill>
            <a:latin typeface="Arial" panose="020B0604020202020204"/>
            <a:ea typeface="+mn-ea"/>
            <a:cs typeface="+mn-cs"/>
          </a:endParaRPr>
        </a:p>
      </dgm:t>
    </dgm:pt>
    <dgm:pt modelId="{776E9CFA-51D6-4B7A-A36D-5B048FEFC63F}" type="parTrans" cxnId="{49D430B6-CABD-4934-903C-25B3F286AAFF}">
      <dgm:prSet/>
      <dgm:spPr/>
      <dgm:t>
        <a:bodyPr/>
        <a:lstStyle/>
        <a:p>
          <a:endParaRPr lang="en-US"/>
        </a:p>
      </dgm:t>
    </dgm:pt>
    <dgm:pt modelId="{89EB78B0-DC58-4214-8F4C-FD3D43C7EB88}" type="sibTrans" cxnId="{49D430B6-CABD-4934-903C-25B3F286AAFF}">
      <dgm:prSet/>
      <dgm:spPr/>
      <dgm:t>
        <a:bodyPr/>
        <a:lstStyle/>
        <a:p>
          <a:endParaRPr lang="en-US"/>
        </a:p>
      </dgm:t>
    </dgm:pt>
    <dgm:pt modelId="{B14EB207-4E7E-4F3B-9E17-020EDF6A4085}">
      <dgm:prSet/>
      <dgm:spPr>
        <a:xfrm>
          <a:off x="1170625" y="1537766"/>
          <a:ext cx="2194923" cy="1316954"/>
        </a:xfrm>
        <a:prstGeom prst="rect">
          <a:avLst/>
        </a:prstGeom>
        <a:solidFill>
          <a:srgbClr val="EF7835">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a:solidFill>
                <a:schemeClr val="bg1"/>
              </a:solidFill>
              <a:latin typeface="Arial" panose="020B0604020202020204"/>
              <a:ea typeface="+mn-ea"/>
              <a:cs typeface="+mn-cs"/>
            </a:rPr>
            <a:t>Learners in the Spotlight</a:t>
          </a:r>
          <a:endParaRPr lang="en-GB" dirty="0">
            <a:solidFill>
              <a:schemeClr val="bg1"/>
            </a:solidFill>
            <a:latin typeface="Arial" panose="020B0604020202020204"/>
            <a:ea typeface="+mn-ea"/>
            <a:cs typeface="+mn-cs"/>
          </a:endParaRPr>
        </a:p>
      </dgm:t>
    </dgm:pt>
    <dgm:pt modelId="{85BCB663-DB58-4351-8793-7E5581945C89}" type="parTrans" cxnId="{0A4899B5-BA02-4B2E-961F-8CCF6E02FEE5}">
      <dgm:prSet/>
      <dgm:spPr/>
      <dgm:t>
        <a:bodyPr/>
        <a:lstStyle/>
        <a:p>
          <a:endParaRPr lang="en-US"/>
        </a:p>
      </dgm:t>
    </dgm:pt>
    <dgm:pt modelId="{C458ADAF-BD26-4937-932F-CDB3928EAE50}" type="sibTrans" cxnId="{0A4899B5-BA02-4B2E-961F-8CCF6E02FEE5}">
      <dgm:prSet/>
      <dgm:spPr/>
      <dgm:t>
        <a:bodyPr/>
        <a:lstStyle/>
        <a:p>
          <a:endParaRPr lang="en-US"/>
        </a:p>
      </dgm:t>
    </dgm:pt>
    <dgm:pt modelId="{1526495C-39A9-4CDF-ACB1-B7CD29D441AB}">
      <dgm:prSet/>
      <dgm:spPr>
        <a:xfrm>
          <a:off x="3585042" y="1537766"/>
          <a:ext cx="2194923" cy="1316954"/>
        </a:xfrm>
        <a:prstGeom prst="rect">
          <a:avLst/>
        </a:prstGeom>
        <a:solidFill>
          <a:srgbClr val="FDDD3E">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chemeClr val="tx1"/>
              </a:solidFill>
              <a:latin typeface="Arial" panose="020B0604020202020204"/>
              <a:ea typeface="+mn-ea"/>
              <a:cs typeface="+mn-cs"/>
            </a:rPr>
            <a:t>Interfacing with the future</a:t>
          </a:r>
        </a:p>
      </dgm:t>
    </dgm:pt>
    <dgm:pt modelId="{23F7AAEA-D2C5-4032-B587-B406B25651BD}" type="parTrans" cxnId="{ACC4D53C-86D1-4AAB-B0B1-AA98A142CC45}">
      <dgm:prSet/>
      <dgm:spPr/>
      <dgm:t>
        <a:bodyPr/>
        <a:lstStyle/>
        <a:p>
          <a:endParaRPr lang="en-US"/>
        </a:p>
      </dgm:t>
    </dgm:pt>
    <dgm:pt modelId="{F1A2A9DE-B89E-441E-9795-D0355A722C7E}" type="sibTrans" cxnId="{ACC4D53C-86D1-4AAB-B0B1-AA98A142CC45}">
      <dgm:prSet/>
      <dgm:spPr/>
      <dgm:t>
        <a:bodyPr/>
        <a:lstStyle/>
        <a:p>
          <a:endParaRPr lang="en-US"/>
        </a:p>
      </dgm:t>
    </dgm:pt>
    <dgm:pt modelId="{7BA045D0-E581-4941-BF66-D3C4BE471FD2}">
      <dgm:prSet/>
      <dgm:spPr>
        <a:xfrm>
          <a:off x="5999458" y="1537766"/>
          <a:ext cx="2194923" cy="1316954"/>
        </a:xfrm>
        <a:prstGeom prst="rect">
          <a:avLst/>
        </a:prstGeom>
        <a:solidFill>
          <a:srgbClr val="36BCEE">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chemeClr val="bg1"/>
              </a:solidFill>
              <a:latin typeface="Arial" panose="020B0604020202020204"/>
              <a:ea typeface="+mn-ea"/>
              <a:cs typeface="+mn-cs"/>
            </a:rPr>
            <a:t>The live digital matrix</a:t>
          </a:r>
        </a:p>
      </dgm:t>
    </dgm:pt>
    <dgm:pt modelId="{ED2A376A-D996-401A-8E21-F04D29BE7372}" type="parTrans" cxnId="{406F0684-FE7F-4EC1-A555-937294494C48}">
      <dgm:prSet/>
      <dgm:spPr/>
      <dgm:t>
        <a:bodyPr/>
        <a:lstStyle/>
        <a:p>
          <a:endParaRPr lang="en-US"/>
        </a:p>
      </dgm:t>
    </dgm:pt>
    <dgm:pt modelId="{BC28FFCB-EC41-46E1-B430-98BB82FC6CDE}" type="sibTrans" cxnId="{406F0684-FE7F-4EC1-A555-937294494C48}">
      <dgm:prSet/>
      <dgm:spPr/>
      <dgm:t>
        <a:bodyPr/>
        <a:lstStyle/>
        <a:p>
          <a:endParaRPr lang="en-US"/>
        </a:p>
      </dgm:t>
    </dgm:pt>
    <dgm:pt modelId="{A82DC0D8-F979-49F7-AC90-EB180D8DB143}">
      <dgm:prSet/>
      <dgm:spPr>
        <a:xfrm>
          <a:off x="3585042" y="3074213"/>
          <a:ext cx="2194923" cy="1316954"/>
        </a:xfrm>
        <a:prstGeom prst="rect">
          <a:avLst/>
        </a:prstGeom>
        <a:solidFill>
          <a:srgbClr val="7B67A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dirty="0">
              <a:solidFill>
                <a:schemeClr val="bg1"/>
              </a:solidFill>
              <a:latin typeface="Arial" panose="020B0604020202020204"/>
              <a:ea typeface="+mn-ea"/>
              <a:cs typeface="+mn-cs"/>
            </a:rPr>
            <a:t>Learning for the Military Multiverse</a:t>
          </a:r>
        </a:p>
      </dgm:t>
    </dgm:pt>
    <dgm:pt modelId="{0249D66E-34BF-4F3A-AB45-BCEEE3B80F0D}" type="parTrans" cxnId="{39962741-6672-43FF-85F1-5AD49EAF6F60}">
      <dgm:prSet/>
      <dgm:spPr/>
      <dgm:t>
        <a:bodyPr/>
        <a:lstStyle/>
        <a:p>
          <a:endParaRPr lang="en-US"/>
        </a:p>
      </dgm:t>
    </dgm:pt>
    <dgm:pt modelId="{E3F65C06-01FC-40D9-B4F5-6B79CBA0A169}" type="sibTrans" cxnId="{39962741-6672-43FF-85F1-5AD49EAF6F60}">
      <dgm:prSet/>
      <dgm:spPr/>
      <dgm:t>
        <a:bodyPr/>
        <a:lstStyle/>
        <a:p>
          <a:endParaRPr lang="en-US"/>
        </a:p>
      </dgm:t>
    </dgm:pt>
    <dgm:pt modelId="{8F8DED25-FF85-4DAC-9FEB-928D506F415F}" type="pres">
      <dgm:prSet presAssocID="{AB07609E-3F6B-456D-8B93-CF48872CEE04}" presName="diagram" presStyleCnt="0">
        <dgm:presLayoutVars>
          <dgm:dir/>
          <dgm:resizeHandles val="exact"/>
        </dgm:presLayoutVars>
      </dgm:prSet>
      <dgm:spPr/>
    </dgm:pt>
    <dgm:pt modelId="{CBAA3A15-2288-42CE-AE09-FDE88BC8639B}" type="pres">
      <dgm:prSet presAssocID="{AA18ED86-A036-49F3-B09A-B93C3C19E273}" presName="node" presStyleLbl="node1" presStyleIdx="0" presStyleCnt="7">
        <dgm:presLayoutVars>
          <dgm:bulletEnabled val="1"/>
        </dgm:presLayoutVars>
      </dgm:prSet>
      <dgm:spPr/>
    </dgm:pt>
    <dgm:pt modelId="{2743C599-D41D-40DF-8E34-FCAE6771FD6C}" type="pres">
      <dgm:prSet presAssocID="{42815E05-3BA4-427F-B5FB-7ECDBC9F7256}" presName="sibTrans" presStyleCnt="0"/>
      <dgm:spPr/>
    </dgm:pt>
    <dgm:pt modelId="{A367D05C-77A9-4D88-85ED-49121335EB9E}" type="pres">
      <dgm:prSet presAssocID="{4FA744D9-81A2-4EA5-99BE-ECE9A8B2FF10}" presName="node" presStyleLbl="node1" presStyleIdx="1" presStyleCnt="7">
        <dgm:presLayoutVars>
          <dgm:bulletEnabled val="1"/>
        </dgm:presLayoutVars>
      </dgm:prSet>
      <dgm:spPr/>
    </dgm:pt>
    <dgm:pt modelId="{582A07D5-6A4A-4D51-A3DD-5BC27308665D}" type="pres">
      <dgm:prSet presAssocID="{63BD5820-0771-4CA2-8528-81A155100334}" presName="sibTrans" presStyleCnt="0"/>
      <dgm:spPr/>
    </dgm:pt>
    <dgm:pt modelId="{65B61191-C99F-43D9-BB64-AA6359D34637}" type="pres">
      <dgm:prSet presAssocID="{98969F6F-0730-4F0D-8D6B-A7D225BF7C23}" presName="node" presStyleLbl="node1" presStyleIdx="2" presStyleCnt="7">
        <dgm:presLayoutVars>
          <dgm:bulletEnabled val="1"/>
        </dgm:presLayoutVars>
      </dgm:prSet>
      <dgm:spPr/>
    </dgm:pt>
    <dgm:pt modelId="{0D096A06-327E-4129-AE42-8E5BA3AFFE8B}" type="pres">
      <dgm:prSet presAssocID="{89EB78B0-DC58-4214-8F4C-FD3D43C7EB88}" presName="sibTrans" presStyleCnt="0"/>
      <dgm:spPr/>
    </dgm:pt>
    <dgm:pt modelId="{CA5B0252-E054-461E-8C08-33F59A4173C1}" type="pres">
      <dgm:prSet presAssocID="{B14EB207-4E7E-4F3B-9E17-020EDF6A4085}" presName="node" presStyleLbl="node1" presStyleIdx="3" presStyleCnt="7">
        <dgm:presLayoutVars>
          <dgm:bulletEnabled val="1"/>
        </dgm:presLayoutVars>
      </dgm:prSet>
      <dgm:spPr/>
    </dgm:pt>
    <dgm:pt modelId="{27CB9E51-CE15-4397-A919-337E69D3323B}" type="pres">
      <dgm:prSet presAssocID="{C458ADAF-BD26-4937-932F-CDB3928EAE50}" presName="sibTrans" presStyleCnt="0"/>
      <dgm:spPr/>
    </dgm:pt>
    <dgm:pt modelId="{2F841970-AE54-4E23-99DF-3489A85354BE}" type="pres">
      <dgm:prSet presAssocID="{1526495C-39A9-4CDF-ACB1-B7CD29D441AB}" presName="node" presStyleLbl="node1" presStyleIdx="4" presStyleCnt="7">
        <dgm:presLayoutVars>
          <dgm:bulletEnabled val="1"/>
        </dgm:presLayoutVars>
      </dgm:prSet>
      <dgm:spPr/>
    </dgm:pt>
    <dgm:pt modelId="{513E75E0-5CA5-4B34-AF4D-5C54F56BF17D}" type="pres">
      <dgm:prSet presAssocID="{F1A2A9DE-B89E-441E-9795-D0355A722C7E}" presName="sibTrans" presStyleCnt="0"/>
      <dgm:spPr/>
    </dgm:pt>
    <dgm:pt modelId="{5104B43C-70DA-4B22-9354-07343C4555F4}" type="pres">
      <dgm:prSet presAssocID="{7BA045D0-E581-4941-BF66-D3C4BE471FD2}" presName="node" presStyleLbl="node1" presStyleIdx="5" presStyleCnt="7">
        <dgm:presLayoutVars>
          <dgm:bulletEnabled val="1"/>
        </dgm:presLayoutVars>
      </dgm:prSet>
      <dgm:spPr/>
    </dgm:pt>
    <dgm:pt modelId="{BBC667DE-BF79-4C36-A6EE-4A7E936EAD70}" type="pres">
      <dgm:prSet presAssocID="{BC28FFCB-EC41-46E1-B430-98BB82FC6CDE}" presName="sibTrans" presStyleCnt="0"/>
      <dgm:spPr/>
    </dgm:pt>
    <dgm:pt modelId="{4AAE06FD-932D-445D-B293-42F72F45312A}" type="pres">
      <dgm:prSet presAssocID="{A82DC0D8-F979-49F7-AC90-EB180D8DB143}" presName="node" presStyleLbl="node1" presStyleIdx="6" presStyleCnt="7">
        <dgm:presLayoutVars>
          <dgm:bulletEnabled val="1"/>
        </dgm:presLayoutVars>
      </dgm:prSet>
      <dgm:spPr/>
    </dgm:pt>
  </dgm:ptLst>
  <dgm:cxnLst>
    <dgm:cxn modelId="{8D39A30B-E8D7-4325-98C8-C3E012A7050A}" type="presOf" srcId="{B14EB207-4E7E-4F3B-9E17-020EDF6A4085}" destId="{CA5B0252-E054-461E-8C08-33F59A4173C1}" srcOrd="0" destOrd="0" presId="urn:microsoft.com/office/officeart/2005/8/layout/default"/>
    <dgm:cxn modelId="{085ABE15-283E-4B08-BB5E-14A652566B21}" type="presOf" srcId="{A82DC0D8-F979-49F7-AC90-EB180D8DB143}" destId="{4AAE06FD-932D-445D-B293-42F72F45312A}" srcOrd="0" destOrd="0" presId="urn:microsoft.com/office/officeart/2005/8/layout/default"/>
    <dgm:cxn modelId="{4EE39421-7224-42F1-8B4A-D7C686D54A06}" srcId="{AB07609E-3F6B-456D-8B93-CF48872CEE04}" destId="{AA18ED86-A036-49F3-B09A-B93C3C19E273}" srcOrd="0" destOrd="0" parTransId="{CE35AADD-E71B-4786-A4CA-C4504B021A11}" sibTransId="{42815E05-3BA4-427F-B5FB-7ECDBC9F7256}"/>
    <dgm:cxn modelId="{ACC4D53C-86D1-4AAB-B0B1-AA98A142CC45}" srcId="{AB07609E-3F6B-456D-8B93-CF48872CEE04}" destId="{1526495C-39A9-4CDF-ACB1-B7CD29D441AB}" srcOrd="4" destOrd="0" parTransId="{23F7AAEA-D2C5-4032-B587-B406B25651BD}" sibTransId="{F1A2A9DE-B89E-441E-9795-D0355A722C7E}"/>
    <dgm:cxn modelId="{39962741-6672-43FF-85F1-5AD49EAF6F60}" srcId="{AB07609E-3F6B-456D-8B93-CF48872CEE04}" destId="{A82DC0D8-F979-49F7-AC90-EB180D8DB143}" srcOrd="6" destOrd="0" parTransId="{0249D66E-34BF-4F3A-AB45-BCEEE3B80F0D}" sibTransId="{E3F65C06-01FC-40D9-B4F5-6B79CBA0A169}"/>
    <dgm:cxn modelId="{8570C54D-F65D-4FF7-93C5-55606FE78027}" type="presOf" srcId="{7BA045D0-E581-4941-BF66-D3C4BE471FD2}" destId="{5104B43C-70DA-4B22-9354-07343C4555F4}" srcOrd="0" destOrd="0" presId="urn:microsoft.com/office/officeart/2005/8/layout/default"/>
    <dgm:cxn modelId="{7BA2F26D-ECB6-492B-9F2E-828590187005}" type="presOf" srcId="{AB07609E-3F6B-456D-8B93-CF48872CEE04}" destId="{8F8DED25-FF85-4DAC-9FEB-928D506F415F}" srcOrd="0" destOrd="0" presId="urn:microsoft.com/office/officeart/2005/8/layout/default"/>
    <dgm:cxn modelId="{A2289874-5DDD-4920-8890-9506C9058470}" type="presOf" srcId="{98969F6F-0730-4F0D-8D6B-A7D225BF7C23}" destId="{65B61191-C99F-43D9-BB64-AA6359D34637}" srcOrd="0" destOrd="0" presId="urn:microsoft.com/office/officeart/2005/8/layout/default"/>
    <dgm:cxn modelId="{406F0684-FE7F-4EC1-A555-937294494C48}" srcId="{AB07609E-3F6B-456D-8B93-CF48872CEE04}" destId="{7BA045D0-E581-4941-BF66-D3C4BE471FD2}" srcOrd="5" destOrd="0" parTransId="{ED2A376A-D996-401A-8E21-F04D29BE7372}" sibTransId="{BC28FFCB-EC41-46E1-B430-98BB82FC6CDE}"/>
    <dgm:cxn modelId="{BF6A2E9D-EE3D-4ADA-BFD4-E2B8CC0219A2}" srcId="{AB07609E-3F6B-456D-8B93-CF48872CEE04}" destId="{4FA744D9-81A2-4EA5-99BE-ECE9A8B2FF10}" srcOrd="1" destOrd="0" parTransId="{9597B486-D8EE-42D1-9CB6-7BFA9DBF1B54}" sibTransId="{63BD5820-0771-4CA2-8528-81A155100334}"/>
    <dgm:cxn modelId="{7CF89FA6-84A6-4542-AE2D-5D0EB1A18D06}" type="presOf" srcId="{4FA744D9-81A2-4EA5-99BE-ECE9A8B2FF10}" destId="{A367D05C-77A9-4D88-85ED-49121335EB9E}" srcOrd="0" destOrd="0" presId="urn:microsoft.com/office/officeart/2005/8/layout/default"/>
    <dgm:cxn modelId="{0A4899B5-BA02-4B2E-961F-8CCF6E02FEE5}" srcId="{AB07609E-3F6B-456D-8B93-CF48872CEE04}" destId="{B14EB207-4E7E-4F3B-9E17-020EDF6A4085}" srcOrd="3" destOrd="0" parTransId="{85BCB663-DB58-4351-8793-7E5581945C89}" sibTransId="{C458ADAF-BD26-4937-932F-CDB3928EAE50}"/>
    <dgm:cxn modelId="{49D430B6-CABD-4934-903C-25B3F286AAFF}" srcId="{AB07609E-3F6B-456D-8B93-CF48872CEE04}" destId="{98969F6F-0730-4F0D-8D6B-A7D225BF7C23}" srcOrd="2" destOrd="0" parTransId="{776E9CFA-51D6-4B7A-A36D-5B048FEFC63F}" sibTransId="{89EB78B0-DC58-4214-8F4C-FD3D43C7EB88}"/>
    <dgm:cxn modelId="{C594B2BE-B9CD-435D-9F7D-C2EB218CA19E}" type="presOf" srcId="{1526495C-39A9-4CDF-ACB1-B7CD29D441AB}" destId="{2F841970-AE54-4E23-99DF-3489A85354BE}" srcOrd="0" destOrd="0" presId="urn:microsoft.com/office/officeart/2005/8/layout/default"/>
    <dgm:cxn modelId="{D8FE57C1-DE07-46F1-835A-85F64354A1C2}" type="presOf" srcId="{AA18ED86-A036-49F3-B09A-B93C3C19E273}" destId="{CBAA3A15-2288-42CE-AE09-FDE88BC8639B}" srcOrd="0" destOrd="0" presId="urn:microsoft.com/office/officeart/2005/8/layout/default"/>
    <dgm:cxn modelId="{96C62CE1-8F00-4D6E-87E3-642FDD74E595}" type="presParOf" srcId="{8F8DED25-FF85-4DAC-9FEB-928D506F415F}" destId="{CBAA3A15-2288-42CE-AE09-FDE88BC8639B}" srcOrd="0" destOrd="0" presId="urn:microsoft.com/office/officeart/2005/8/layout/default"/>
    <dgm:cxn modelId="{8A684CA4-E8CD-4CE1-A420-38FF0373A4BA}" type="presParOf" srcId="{8F8DED25-FF85-4DAC-9FEB-928D506F415F}" destId="{2743C599-D41D-40DF-8E34-FCAE6771FD6C}" srcOrd="1" destOrd="0" presId="urn:microsoft.com/office/officeart/2005/8/layout/default"/>
    <dgm:cxn modelId="{BF3C0E2E-C76F-442C-A500-25CC2AB09EDB}" type="presParOf" srcId="{8F8DED25-FF85-4DAC-9FEB-928D506F415F}" destId="{A367D05C-77A9-4D88-85ED-49121335EB9E}" srcOrd="2" destOrd="0" presId="urn:microsoft.com/office/officeart/2005/8/layout/default"/>
    <dgm:cxn modelId="{5B6F5363-3F3E-4CAD-8A1C-0532C4D6FCA2}" type="presParOf" srcId="{8F8DED25-FF85-4DAC-9FEB-928D506F415F}" destId="{582A07D5-6A4A-4D51-A3DD-5BC27308665D}" srcOrd="3" destOrd="0" presId="urn:microsoft.com/office/officeart/2005/8/layout/default"/>
    <dgm:cxn modelId="{83BB5E61-EE81-42FE-953A-6E1DDDD7E0F1}" type="presParOf" srcId="{8F8DED25-FF85-4DAC-9FEB-928D506F415F}" destId="{65B61191-C99F-43D9-BB64-AA6359D34637}" srcOrd="4" destOrd="0" presId="urn:microsoft.com/office/officeart/2005/8/layout/default"/>
    <dgm:cxn modelId="{5D9CC96B-BC6E-4697-925B-17EE2DEA1AC2}" type="presParOf" srcId="{8F8DED25-FF85-4DAC-9FEB-928D506F415F}" destId="{0D096A06-327E-4129-AE42-8E5BA3AFFE8B}" srcOrd="5" destOrd="0" presId="urn:microsoft.com/office/officeart/2005/8/layout/default"/>
    <dgm:cxn modelId="{0871F4EC-FD7D-4855-8E26-37064243B177}" type="presParOf" srcId="{8F8DED25-FF85-4DAC-9FEB-928D506F415F}" destId="{CA5B0252-E054-461E-8C08-33F59A4173C1}" srcOrd="6" destOrd="0" presId="urn:microsoft.com/office/officeart/2005/8/layout/default"/>
    <dgm:cxn modelId="{6489C5D7-CC95-44A2-9D24-2D93F903310C}" type="presParOf" srcId="{8F8DED25-FF85-4DAC-9FEB-928D506F415F}" destId="{27CB9E51-CE15-4397-A919-337E69D3323B}" srcOrd="7" destOrd="0" presId="urn:microsoft.com/office/officeart/2005/8/layout/default"/>
    <dgm:cxn modelId="{DD98AF96-79F2-42C4-84DF-7A2EC59ECAE9}" type="presParOf" srcId="{8F8DED25-FF85-4DAC-9FEB-928D506F415F}" destId="{2F841970-AE54-4E23-99DF-3489A85354BE}" srcOrd="8" destOrd="0" presId="urn:microsoft.com/office/officeart/2005/8/layout/default"/>
    <dgm:cxn modelId="{B43738AD-044B-4361-8F78-A088F6F53128}" type="presParOf" srcId="{8F8DED25-FF85-4DAC-9FEB-928D506F415F}" destId="{513E75E0-5CA5-4B34-AF4D-5C54F56BF17D}" srcOrd="9" destOrd="0" presId="urn:microsoft.com/office/officeart/2005/8/layout/default"/>
    <dgm:cxn modelId="{4E6110EB-6666-480A-9BE4-01EF7B7CE2AE}" type="presParOf" srcId="{8F8DED25-FF85-4DAC-9FEB-928D506F415F}" destId="{5104B43C-70DA-4B22-9354-07343C4555F4}" srcOrd="10" destOrd="0" presId="urn:microsoft.com/office/officeart/2005/8/layout/default"/>
    <dgm:cxn modelId="{E3E955E8-F2C0-4A7A-B507-F9D9FEEF24FA}" type="presParOf" srcId="{8F8DED25-FF85-4DAC-9FEB-928D506F415F}" destId="{BBC667DE-BF79-4C36-A6EE-4A7E936EAD70}" srcOrd="11" destOrd="0" presId="urn:microsoft.com/office/officeart/2005/8/layout/default"/>
    <dgm:cxn modelId="{D6970D5E-8EC0-4801-931A-DC7EF28CA28C}" type="presParOf" srcId="{8F8DED25-FF85-4DAC-9FEB-928D506F415F}" destId="{4AAE06FD-932D-445D-B293-42F72F45312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9DAFE-8A33-4788-ACD0-B9061D7FEC3C}">
      <dsp:nvSpPr>
        <dsp:cNvPr id="0" name=""/>
        <dsp:cNvSpPr/>
      </dsp:nvSpPr>
      <dsp:spPr>
        <a:xfrm>
          <a:off x="626638" y="4860090"/>
          <a:ext cx="322923" cy="322918"/>
        </a:xfrm>
        <a:prstGeom prst="ellipse">
          <a:avLst/>
        </a:prstGeom>
        <a:solidFill>
          <a:srgbClr val="36BCEE">
            <a:hueOff val="0"/>
            <a:satOff val="0"/>
            <a:lumOff val="0"/>
            <a:alphaOff val="0"/>
          </a:srgbClr>
        </a:solidFill>
        <a:ln w="12700" cap="flat" cmpd="sng" algn="ctr">
          <a:solidFill>
            <a:srgbClr val="36BCE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E4B0F8-3D76-4C5A-89D9-64E874BB20B6}">
      <dsp:nvSpPr>
        <dsp:cNvPr id="0" name=""/>
        <dsp:cNvSpPr/>
      </dsp:nvSpPr>
      <dsp:spPr>
        <a:xfrm>
          <a:off x="4159753" y="1806582"/>
          <a:ext cx="322923" cy="322918"/>
        </a:xfrm>
        <a:prstGeom prst="ellipse">
          <a:avLst/>
        </a:prstGeom>
        <a:solidFill>
          <a:srgbClr val="7B67A8">
            <a:hueOff val="0"/>
            <a:satOff val="0"/>
            <a:lumOff val="0"/>
            <a:alphaOff val="0"/>
          </a:srgbClr>
        </a:solidFill>
        <a:ln w="12700" cap="flat" cmpd="sng" algn="ctr">
          <a:solidFill>
            <a:srgbClr val="7B67A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FCAA1C-C721-473D-9191-D4F39A71C0D9}">
      <dsp:nvSpPr>
        <dsp:cNvPr id="0" name=""/>
        <dsp:cNvSpPr/>
      </dsp:nvSpPr>
      <dsp:spPr>
        <a:xfrm>
          <a:off x="1333651" y="2183596"/>
          <a:ext cx="322923" cy="322918"/>
        </a:xfrm>
        <a:prstGeom prst="ellipse">
          <a:avLst/>
        </a:prstGeom>
        <a:solidFill>
          <a:srgbClr val="2EB5B2">
            <a:hueOff val="0"/>
            <a:satOff val="0"/>
            <a:lumOff val="0"/>
            <a:alphaOff val="0"/>
          </a:srgbClr>
        </a:solidFill>
        <a:ln w="12700" cap="flat" cmpd="sng" algn="ctr">
          <a:solidFill>
            <a:srgbClr val="2EB5B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B1D72-F305-4115-97DE-05DA70BFD3D0}">
      <dsp:nvSpPr>
        <dsp:cNvPr id="0" name=""/>
        <dsp:cNvSpPr/>
      </dsp:nvSpPr>
      <dsp:spPr>
        <a:xfrm>
          <a:off x="1837248" y="4009801"/>
          <a:ext cx="322923" cy="322918"/>
        </a:xfrm>
        <a:prstGeom prst="ellipse">
          <a:avLst/>
        </a:prstGeom>
        <a:solidFill>
          <a:srgbClr val="EF7835">
            <a:hueOff val="0"/>
            <a:satOff val="0"/>
            <a:lumOff val="0"/>
            <a:alphaOff val="0"/>
          </a:srgbClr>
        </a:solidFill>
        <a:ln w="12700" cap="flat" cmpd="sng" algn="ctr">
          <a:solidFill>
            <a:srgbClr val="EF783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83AFFB-D82C-4C77-977E-51042500582F}">
      <dsp:nvSpPr>
        <dsp:cNvPr id="0" name=""/>
        <dsp:cNvSpPr/>
      </dsp:nvSpPr>
      <dsp:spPr>
        <a:xfrm>
          <a:off x="1837247" y="1346123"/>
          <a:ext cx="322923" cy="322918"/>
        </a:xfrm>
        <a:prstGeom prst="ellipse">
          <a:avLst/>
        </a:prstGeom>
        <a:solidFill>
          <a:srgbClr val="FDDD3E">
            <a:hueOff val="0"/>
            <a:satOff val="0"/>
            <a:lumOff val="0"/>
            <a:alphaOff val="0"/>
          </a:srgbClr>
        </a:solidFill>
        <a:ln w="12700" cap="flat" cmpd="sng" algn="ctr">
          <a:solidFill>
            <a:srgbClr val="FDDD3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F20726-92E9-4076-AC1F-B00284108DA4}">
      <dsp:nvSpPr>
        <dsp:cNvPr id="0" name=""/>
        <dsp:cNvSpPr/>
      </dsp:nvSpPr>
      <dsp:spPr>
        <a:xfrm>
          <a:off x="106876" y="3774292"/>
          <a:ext cx="645847" cy="646368"/>
        </a:xfrm>
        <a:prstGeom prst="ellipse">
          <a:avLst/>
        </a:prstGeom>
        <a:solidFill>
          <a:srgbClr val="CD2456"/>
        </a:solidFill>
        <a:ln w="12700" cap="flat" cmpd="sng" algn="ctr">
          <a:solidFill>
            <a:srgbClr val="CD2456"/>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6E6BC-C231-4BB4-A490-1D1DF99D12E2}">
      <dsp:nvSpPr>
        <dsp:cNvPr id="0" name=""/>
        <dsp:cNvSpPr/>
      </dsp:nvSpPr>
      <dsp:spPr>
        <a:xfrm>
          <a:off x="1534562" y="4655951"/>
          <a:ext cx="322923" cy="322918"/>
        </a:xfrm>
        <a:prstGeom prst="ellipse">
          <a:avLst/>
        </a:prstGeom>
        <a:solidFill>
          <a:srgbClr val="7B67A8">
            <a:hueOff val="0"/>
            <a:satOff val="0"/>
            <a:lumOff val="0"/>
            <a:alphaOff val="0"/>
          </a:srgbClr>
        </a:solidFill>
        <a:ln w="12700" cap="flat" cmpd="sng" algn="ctr">
          <a:solidFill>
            <a:srgbClr val="7B67A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6938A4-BF13-4A3F-A3B8-FB7ADBA1FCBC}">
      <dsp:nvSpPr>
        <dsp:cNvPr id="0" name=""/>
        <dsp:cNvSpPr/>
      </dsp:nvSpPr>
      <dsp:spPr>
        <a:xfrm>
          <a:off x="83128" y="2033663"/>
          <a:ext cx="322923" cy="322918"/>
        </a:xfrm>
        <a:prstGeom prst="ellipse">
          <a:avLst/>
        </a:prstGeom>
        <a:solidFill>
          <a:srgbClr val="2EB5B2">
            <a:hueOff val="0"/>
            <a:satOff val="0"/>
            <a:lumOff val="0"/>
            <a:alphaOff val="0"/>
          </a:srgbClr>
        </a:solidFill>
        <a:ln w="12700" cap="flat" cmpd="sng" algn="ctr">
          <a:solidFill>
            <a:srgbClr val="2EB5B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841E93-83B6-437C-A47B-9344A9324F1C}">
      <dsp:nvSpPr>
        <dsp:cNvPr id="0" name=""/>
        <dsp:cNvSpPr/>
      </dsp:nvSpPr>
      <dsp:spPr>
        <a:xfrm>
          <a:off x="154379" y="2682721"/>
          <a:ext cx="322923" cy="322918"/>
        </a:xfrm>
        <a:prstGeom prst="ellipse">
          <a:avLst/>
        </a:prstGeom>
        <a:solidFill>
          <a:srgbClr val="EF7835">
            <a:hueOff val="0"/>
            <a:satOff val="0"/>
            <a:lumOff val="0"/>
            <a:alphaOff val="0"/>
          </a:srgbClr>
        </a:solidFill>
        <a:ln w="12700" cap="flat" cmpd="sng" algn="ctr">
          <a:solidFill>
            <a:srgbClr val="EF783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01B279-2303-4CD1-8D4D-0D0A5FCFCA85}">
      <dsp:nvSpPr>
        <dsp:cNvPr id="0" name=""/>
        <dsp:cNvSpPr/>
      </dsp:nvSpPr>
      <dsp:spPr>
        <a:xfrm>
          <a:off x="76198" y="114299"/>
          <a:ext cx="322923" cy="322918"/>
        </a:xfrm>
        <a:prstGeom prst="ellipse">
          <a:avLst/>
        </a:prstGeom>
        <a:solidFill>
          <a:srgbClr val="FDDD3E">
            <a:hueOff val="0"/>
            <a:satOff val="0"/>
            <a:lumOff val="0"/>
            <a:alphaOff val="0"/>
          </a:srgbClr>
        </a:solidFill>
        <a:ln w="12700" cap="flat" cmpd="sng" algn="ctr">
          <a:solidFill>
            <a:srgbClr val="FDDD3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66D07F-3ED5-416F-82CA-0430BD03CC8B}">
      <dsp:nvSpPr>
        <dsp:cNvPr id="0" name=""/>
        <dsp:cNvSpPr/>
      </dsp:nvSpPr>
      <dsp:spPr>
        <a:xfrm>
          <a:off x="6270267" y="447145"/>
          <a:ext cx="4458815" cy="4428474"/>
        </a:xfrm>
        <a:prstGeom prst="ellipse">
          <a:avLst/>
        </a:prstGeom>
        <a:solidFill>
          <a:srgbClr val="36BCEE">
            <a:hueOff val="0"/>
            <a:satOff val="0"/>
            <a:lumOff val="0"/>
            <a:alphaOff val="0"/>
          </a:srgbClr>
        </a:solidFill>
        <a:ln w="12700" cap="flat" cmpd="sng" algn="ctr">
          <a:solidFill>
            <a:srgbClr val="36BCE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ysClr val="window" lastClr="FFFFFF"/>
              </a:solidFill>
              <a:latin typeface="Arial" panose="020B0604020202020204"/>
              <a:ea typeface="+mn-ea"/>
              <a:cs typeface="+mn-cs"/>
            </a:rPr>
            <a:t>SME workshops create and refine scenarios</a:t>
          </a:r>
        </a:p>
      </dsp:txBody>
      <dsp:txXfrm>
        <a:off x="6923245" y="1095680"/>
        <a:ext cx="3152859" cy="3131404"/>
      </dsp:txXfrm>
    </dsp:sp>
    <dsp:sp modelId="{59C3FCFD-91D3-4DA3-95B2-E92EE350E87C}">
      <dsp:nvSpPr>
        <dsp:cNvPr id="0" name=""/>
        <dsp:cNvSpPr/>
      </dsp:nvSpPr>
      <dsp:spPr>
        <a:xfrm>
          <a:off x="650389" y="71255"/>
          <a:ext cx="645847" cy="646368"/>
        </a:xfrm>
        <a:prstGeom prst="ellipse">
          <a:avLst/>
        </a:prstGeom>
        <a:solidFill>
          <a:srgbClr val="7B67A8">
            <a:hueOff val="0"/>
            <a:satOff val="0"/>
            <a:lumOff val="0"/>
            <a:alphaOff val="0"/>
          </a:srgbClr>
        </a:solidFill>
        <a:ln w="12700" cap="flat" cmpd="sng" algn="ctr">
          <a:solidFill>
            <a:srgbClr val="7B67A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BB79D-0C72-47C2-8741-C160D589BFC8}">
      <dsp:nvSpPr>
        <dsp:cNvPr id="0" name=""/>
        <dsp:cNvSpPr/>
      </dsp:nvSpPr>
      <dsp:spPr>
        <a:xfrm>
          <a:off x="2767608" y="3743983"/>
          <a:ext cx="322923" cy="322918"/>
        </a:xfrm>
        <a:prstGeom prst="ellipse">
          <a:avLst/>
        </a:prstGeom>
        <a:solidFill>
          <a:srgbClr val="2EB5B2">
            <a:hueOff val="0"/>
            <a:satOff val="0"/>
            <a:lumOff val="0"/>
            <a:alphaOff val="0"/>
          </a:srgbClr>
        </a:solidFill>
        <a:ln w="12700" cap="flat" cmpd="sng" algn="ctr">
          <a:solidFill>
            <a:srgbClr val="2EB5B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1E71F4-F525-4A3E-A15B-AAD4D0D41CA3}">
      <dsp:nvSpPr>
        <dsp:cNvPr id="0" name=""/>
        <dsp:cNvSpPr/>
      </dsp:nvSpPr>
      <dsp:spPr>
        <a:xfrm>
          <a:off x="2762290" y="911749"/>
          <a:ext cx="322923" cy="322918"/>
        </a:xfrm>
        <a:prstGeom prst="ellipse">
          <a:avLst/>
        </a:prstGeom>
        <a:solidFill>
          <a:srgbClr val="EF7835">
            <a:hueOff val="0"/>
            <a:satOff val="0"/>
            <a:lumOff val="0"/>
            <a:alphaOff val="0"/>
          </a:srgbClr>
        </a:solidFill>
        <a:ln w="12700" cap="flat" cmpd="sng" algn="ctr">
          <a:solidFill>
            <a:srgbClr val="EF783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AA76E8-D63D-4D11-93BB-80E3B8F155E2}">
      <dsp:nvSpPr>
        <dsp:cNvPr id="0" name=""/>
        <dsp:cNvSpPr/>
      </dsp:nvSpPr>
      <dsp:spPr>
        <a:xfrm>
          <a:off x="3278161" y="4049990"/>
          <a:ext cx="322923" cy="322918"/>
        </a:xfrm>
        <a:prstGeom prst="ellipse">
          <a:avLst/>
        </a:prstGeom>
        <a:solidFill>
          <a:srgbClr val="FDDD3E">
            <a:hueOff val="0"/>
            <a:satOff val="0"/>
            <a:lumOff val="0"/>
            <a:alphaOff val="0"/>
          </a:srgbClr>
        </a:solidFill>
        <a:ln w="12700" cap="flat" cmpd="sng" algn="ctr">
          <a:solidFill>
            <a:srgbClr val="FDDD3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6AC5CD-4DF1-4B2C-BF3B-010DA807C625}">
      <dsp:nvSpPr>
        <dsp:cNvPr id="0" name=""/>
        <dsp:cNvSpPr/>
      </dsp:nvSpPr>
      <dsp:spPr>
        <a:xfrm>
          <a:off x="1382832" y="911749"/>
          <a:ext cx="322923" cy="322918"/>
        </a:xfrm>
        <a:prstGeom prst="ellipse">
          <a:avLst/>
        </a:prstGeom>
        <a:solidFill>
          <a:srgbClr val="36BCEE">
            <a:hueOff val="0"/>
            <a:satOff val="0"/>
            <a:lumOff val="0"/>
            <a:alphaOff val="0"/>
          </a:srgbClr>
        </a:solidFill>
        <a:ln w="12700" cap="flat" cmpd="sng" algn="ctr">
          <a:solidFill>
            <a:srgbClr val="36BCE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159C94-9010-4815-AE97-35BA459C3B47}">
      <dsp:nvSpPr>
        <dsp:cNvPr id="0" name=""/>
        <dsp:cNvSpPr/>
      </dsp:nvSpPr>
      <dsp:spPr>
        <a:xfrm>
          <a:off x="531634" y="1733990"/>
          <a:ext cx="322923" cy="322918"/>
        </a:xfrm>
        <a:prstGeom prst="ellipse">
          <a:avLst/>
        </a:prstGeom>
        <a:solidFill>
          <a:srgbClr val="7B67A8">
            <a:hueOff val="0"/>
            <a:satOff val="0"/>
            <a:lumOff val="0"/>
            <a:alphaOff val="0"/>
          </a:srgbClr>
        </a:solidFill>
        <a:ln w="12700" cap="flat" cmpd="sng" algn="ctr">
          <a:solidFill>
            <a:srgbClr val="7B67A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1A96B-E301-4D0C-85E7-3C7E22EA56B9}">
      <dsp:nvSpPr>
        <dsp:cNvPr id="0" name=""/>
        <dsp:cNvSpPr/>
      </dsp:nvSpPr>
      <dsp:spPr>
        <a:xfrm>
          <a:off x="2250" y="911749"/>
          <a:ext cx="322923" cy="322918"/>
        </a:xfrm>
        <a:prstGeom prst="ellipse">
          <a:avLst/>
        </a:prstGeom>
        <a:solidFill>
          <a:srgbClr val="2EB5B2">
            <a:hueOff val="0"/>
            <a:satOff val="0"/>
            <a:lumOff val="0"/>
            <a:alphaOff val="0"/>
          </a:srgbClr>
        </a:solidFill>
        <a:ln w="12700" cap="flat" cmpd="sng" algn="ctr">
          <a:solidFill>
            <a:srgbClr val="2EB5B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2798A1-9703-4A98-B739-9C401165E2BA}">
      <dsp:nvSpPr>
        <dsp:cNvPr id="0" name=""/>
        <dsp:cNvSpPr/>
      </dsp:nvSpPr>
      <dsp:spPr>
        <a:xfrm>
          <a:off x="0" y="78428"/>
          <a:ext cx="3785069" cy="83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2000250">
            <a:lnSpc>
              <a:spcPct val="90000"/>
            </a:lnSpc>
            <a:spcBef>
              <a:spcPct val="0"/>
            </a:spcBef>
            <a:spcAft>
              <a:spcPct val="35000"/>
            </a:spcAft>
            <a:buNone/>
          </a:pPr>
          <a:endParaRPr lang="en-US" sz="4500" kern="1200" dirty="0">
            <a:solidFill>
              <a:srgbClr val="000000">
                <a:hueOff val="0"/>
                <a:satOff val="0"/>
                <a:lumOff val="0"/>
                <a:alphaOff val="0"/>
              </a:srgbClr>
            </a:solidFill>
            <a:latin typeface="Arial" panose="020B0604020202020204"/>
            <a:ea typeface="+mn-ea"/>
            <a:cs typeface="+mn-cs"/>
          </a:endParaRPr>
        </a:p>
      </dsp:txBody>
      <dsp:txXfrm>
        <a:off x="0" y="78428"/>
        <a:ext cx="3785069" cy="830665"/>
      </dsp:txXfrm>
    </dsp:sp>
    <dsp:sp modelId="{FFC9F8C5-BC2E-4F51-96AB-86FBD30BA6CE}">
      <dsp:nvSpPr>
        <dsp:cNvPr id="0" name=""/>
        <dsp:cNvSpPr/>
      </dsp:nvSpPr>
      <dsp:spPr>
        <a:xfrm>
          <a:off x="1860721" y="2946534"/>
          <a:ext cx="645847" cy="646368"/>
        </a:xfrm>
        <a:prstGeom prst="ellipse">
          <a:avLst/>
        </a:prstGeom>
        <a:solidFill>
          <a:srgbClr val="36BCEE">
            <a:hueOff val="0"/>
            <a:satOff val="0"/>
            <a:lumOff val="0"/>
            <a:alphaOff val="0"/>
          </a:srgbClr>
        </a:solidFill>
        <a:ln w="12700" cap="flat" cmpd="sng" algn="ctr">
          <a:solidFill>
            <a:srgbClr val="36BCE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388BA-59D0-4CC4-9F93-C9893B14A504}">
      <dsp:nvSpPr>
        <dsp:cNvPr id="0" name=""/>
        <dsp:cNvSpPr/>
      </dsp:nvSpPr>
      <dsp:spPr>
        <a:xfrm>
          <a:off x="2392358" y="1942886"/>
          <a:ext cx="322923" cy="322918"/>
        </a:xfrm>
        <a:prstGeom prst="ellipse">
          <a:avLst/>
        </a:prstGeom>
        <a:solidFill>
          <a:srgbClr val="7B67A8">
            <a:hueOff val="0"/>
            <a:satOff val="0"/>
            <a:lumOff val="0"/>
            <a:alphaOff val="0"/>
          </a:srgbClr>
        </a:solidFill>
        <a:ln w="12700" cap="flat" cmpd="sng" algn="ctr">
          <a:solidFill>
            <a:srgbClr val="7B67A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15A4E0-4067-4127-98DA-4501F379B1D2}">
      <dsp:nvSpPr>
        <dsp:cNvPr id="0" name=""/>
        <dsp:cNvSpPr/>
      </dsp:nvSpPr>
      <dsp:spPr>
        <a:xfrm>
          <a:off x="1990141" y="452330"/>
          <a:ext cx="322923" cy="322918"/>
        </a:xfrm>
        <a:prstGeom prst="ellipse">
          <a:avLst/>
        </a:prstGeom>
        <a:blipFill rotWithShape="0">
          <a:blip xmlns:r="http://schemas.openxmlformats.org/officeDocument/2006/relationships" r:embed="rId1"/>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0BF2F0-12B9-45E3-9B51-87DDEE6FE552}">
      <dsp:nvSpPr>
        <dsp:cNvPr id="0" name=""/>
        <dsp:cNvSpPr/>
      </dsp:nvSpPr>
      <dsp:spPr>
        <a:xfrm>
          <a:off x="1279317" y="3005408"/>
          <a:ext cx="322923" cy="322918"/>
        </a:xfrm>
        <a:prstGeom prst="ellipse">
          <a:avLst/>
        </a:prstGeom>
        <a:solidFill>
          <a:srgbClr val="EF7835">
            <a:hueOff val="0"/>
            <a:satOff val="0"/>
            <a:lumOff val="0"/>
            <a:alphaOff val="0"/>
          </a:srgbClr>
        </a:solidFill>
        <a:ln w="12700" cap="flat" cmpd="sng" algn="ctr">
          <a:solidFill>
            <a:srgbClr val="EF783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B0A91E-AD2E-460D-9E78-1C627D0AC3F8}">
      <dsp:nvSpPr>
        <dsp:cNvPr id="0" name=""/>
        <dsp:cNvSpPr/>
      </dsp:nvSpPr>
      <dsp:spPr>
        <a:xfrm>
          <a:off x="375247" y="3345257"/>
          <a:ext cx="322923" cy="322918"/>
        </a:xfrm>
        <a:prstGeom prst="ellipse">
          <a:avLst/>
        </a:prstGeom>
        <a:solidFill>
          <a:srgbClr val="FDDD3E">
            <a:hueOff val="0"/>
            <a:satOff val="0"/>
            <a:lumOff val="0"/>
            <a:alphaOff val="0"/>
          </a:srgbClr>
        </a:solidFill>
        <a:ln w="12700" cap="flat" cmpd="sng" algn="ctr">
          <a:solidFill>
            <a:srgbClr val="FDDD3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51329A-C374-4CC4-8A70-C67C3CAD0A91}">
      <dsp:nvSpPr>
        <dsp:cNvPr id="0" name=""/>
        <dsp:cNvSpPr/>
      </dsp:nvSpPr>
      <dsp:spPr>
        <a:xfrm>
          <a:off x="785850" y="1065659"/>
          <a:ext cx="322923" cy="322918"/>
        </a:xfrm>
        <a:prstGeom prst="ellipse">
          <a:avLst/>
        </a:prstGeom>
        <a:solidFill>
          <a:srgbClr val="36BCEE">
            <a:hueOff val="0"/>
            <a:satOff val="0"/>
            <a:lumOff val="0"/>
            <a:alphaOff val="0"/>
          </a:srgbClr>
        </a:solidFill>
        <a:ln w="12700" cap="flat" cmpd="sng" algn="ctr">
          <a:solidFill>
            <a:srgbClr val="36BCE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2376A3-88A3-49A9-97EE-349132E7D5EB}">
      <dsp:nvSpPr>
        <dsp:cNvPr id="0" name=""/>
        <dsp:cNvSpPr/>
      </dsp:nvSpPr>
      <dsp:spPr>
        <a:xfrm>
          <a:off x="0" y="2178991"/>
          <a:ext cx="2862430" cy="83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2000250">
            <a:lnSpc>
              <a:spcPct val="90000"/>
            </a:lnSpc>
            <a:spcBef>
              <a:spcPct val="0"/>
            </a:spcBef>
            <a:spcAft>
              <a:spcPct val="35000"/>
            </a:spcAft>
            <a:buNone/>
          </a:pPr>
          <a:endParaRPr lang="en-US" sz="4500" kern="1200" dirty="0">
            <a:solidFill>
              <a:srgbClr val="000000">
                <a:hueOff val="0"/>
                <a:satOff val="0"/>
                <a:lumOff val="0"/>
                <a:alphaOff val="0"/>
              </a:srgbClr>
            </a:solidFill>
            <a:latin typeface="Arial" panose="020B0604020202020204"/>
            <a:ea typeface="+mn-ea"/>
            <a:cs typeface="+mn-cs"/>
          </a:endParaRPr>
        </a:p>
      </dsp:txBody>
      <dsp:txXfrm>
        <a:off x="0" y="2178991"/>
        <a:ext cx="2862430" cy="830665"/>
      </dsp:txXfrm>
    </dsp:sp>
    <dsp:sp modelId="{78ED558C-195C-4609-881C-A78D9FC41ECC}">
      <dsp:nvSpPr>
        <dsp:cNvPr id="0" name=""/>
        <dsp:cNvSpPr/>
      </dsp:nvSpPr>
      <dsp:spPr>
        <a:xfrm>
          <a:off x="3033422" y="1218718"/>
          <a:ext cx="645847" cy="646368"/>
        </a:xfrm>
        <a:prstGeom prst="ellipse">
          <a:avLst/>
        </a:prstGeom>
        <a:solidFill>
          <a:srgbClr val="2EB5B2">
            <a:hueOff val="0"/>
            <a:satOff val="0"/>
            <a:lumOff val="0"/>
            <a:alphaOff val="0"/>
          </a:srgbClr>
        </a:solidFill>
        <a:ln w="12700" cap="flat" cmpd="sng" algn="ctr">
          <a:solidFill>
            <a:srgbClr val="2EB5B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FA2BB6-77E4-4BF6-8735-8479F82B3E87}">
      <dsp:nvSpPr>
        <dsp:cNvPr id="0" name=""/>
        <dsp:cNvSpPr/>
      </dsp:nvSpPr>
      <dsp:spPr>
        <a:xfrm>
          <a:off x="3033422" y="2836671"/>
          <a:ext cx="322923" cy="322918"/>
        </a:xfrm>
        <a:prstGeom prst="ellipse">
          <a:avLst/>
        </a:prstGeom>
        <a:solidFill>
          <a:srgbClr val="EF7835">
            <a:hueOff val="0"/>
            <a:satOff val="0"/>
            <a:lumOff val="0"/>
            <a:alphaOff val="0"/>
          </a:srgbClr>
        </a:solidFill>
        <a:ln w="12700" cap="flat" cmpd="sng" algn="ctr">
          <a:solidFill>
            <a:srgbClr val="EF783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237A05-30D9-4EE8-8299-1DFE80425A0F}">
      <dsp:nvSpPr>
        <dsp:cNvPr id="0" name=""/>
        <dsp:cNvSpPr/>
      </dsp:nvSpPr>
      <dsp:spPr>
        <a:xfrm>
          <a:off x="930361" y="4142712"/>
          <a:ext cx="322923" cy="322918"/>
        </a:xfrm>
        <a:prstGeom prst="ellipse">
          <a:avLst/>
        </a:prstGeom>
        <a:solidFill>
          <a:srgbClr val="FDDD3E">
            <a:hueOff val="0"/>
            <a:satOff val="0"/>
            <a:lumOff val="0"/>
            <a:alphaOff val="0"/>
          </a:srgbClr>
        </a:solidFill>
        <a:ln w="12700" cap="flat" cmpd="sng" algn="ctr">
          <a:solidFill>
            <a:srgbClr val="FDDD3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B3498-0A7D-47A1-8F06-6F1D3D864935}">
      <dsp:nvSpPr>
        <dsp:cNvPr id="0" name=""/>
        <dsp:cNvSpPr/>
      </dsp:nvSpPr>
      <dsp:spPr>
        <a:xfrm>
          <a:off x="2105341" y="4871965"/>
          <a:ext cx="322923" cy="322918"/>
        </a:xfrm>
        <a:prstGeom prst="ellipse">
          <a:avLst/>
        </a:prstGeom>
        <a:solidFill>
          <a:srgbClr val="36BCEE">
            <a:hueOff val="0"/>
            <a:satOff val="0"/>
            <a:lumOff val="0"/>
            <a:alphaOff val="0"/>
          </a:srgbClr>
        </a:solidFill>
        <a:ln w="12700" cap="flat" cmpd="sng" algn="ctr">
          <a:solidFill>
            <a:srgbClr val="36BCE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B6DC81-88D4-466A-903D-1B1967069A46}">
      <dsp:nvSpPr>
        <dsp:cNvPr id="0" name=""/>
        <dsp:cNvSpPr/>
      </dsp:nvSpPr>
      <dsp:spPr>
        <a:xfrm>
          <a:off x="2380753" y="4373059"/>
          <a:ext cx="322923" cy="322918"/>
        </a:xfrm>
        <a:prstGeom prst="ellipse">
          <a:avLst/>
        </a:prstGeom>
        <a:solidFill>
          <a:srgbClr val="7B67A8">
            <a:hueOff val="0"/>
            <a:satOff val="0"/>
            <a:lumOff val="0"/>
            <a:alphaOff val="0"/>
          </a:srgbClr>
        </a:solidFill>
        <a:ln w="12700" cap="flat" cmpd="sng" algn="ctr">
          <a:solidFill>
            <a:srgbClr val="7B67A8">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BEC0E-0A52-4649-98EA-6C7B8795ED04}">
      <dsp:nvSpPr>
        <dsp:cNvPr id="0" name=""/>
        <dsp:cNvSpPr/>
      </dsp:nvSpPr>
      <dsp:spPr>
        <a:xfrm>
          <a:off x="1232078" y="5038220"/>
          <a:ext cx="322923" cy="322918"/>
        </a:xfrm>
        <a:prstGeom prst="ellipse">
          <a:avLst/>
        </a:prstGeom>
        <a:solidFill>
          <a:srgbClr val="2EB5B2">
            <a:hueOff val="0"/>
            <a:satOff val="0"/>
            <a:lumOff val="0"/>
            <a:alphaOff val="0"/>
          </a:srgbClr>
        </a:solidFill>
        <a:ln w="12700" cap="flat" cmpd="sng" algn="ctr">
          <a:solidFill>
            <a:srgbClr val="2EB5B2">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6DDB55-99F3-4357-BFF8-4D3DD6A6DE86}">
      <dsp:nvSpPr>
        <dsp:cNvPr id="0" name=""/>
        <dsp:cNvSpPr/>
      </dsp:nvSpPr>
      <dsp:spPr>
        <a:xfrm>
          <a:off x="61626" y="4971666"/>
          <a:ext cx="322923" cy="322918"/>
        </a:xfrm>
        <a:prstGeom prst="ellipse">
          <a:avLst/>
        </a:prstGeom>
        <a:solidFill>
          <a:srgbClr val="EF7835">
            <a:hueOff val="0"/>
            <a:satOff val="0"/>
            <a:lumOff val="0"/>
            <a:alphaOff val="0"/>
          </a:srgbClr>
        </a:solidFill>
        <a:ln w="12700" cap="flat" cmpd="sng" algn="ctr">
          <a:solidFill>
            <a:srgbClr val="EF783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2F8CA0-8096-4F57-9735-8DCF9069B657}">
      <dsp:nvSpPr>
        <dsp:cNvPr id="0" name=""/>
        <dsp:cNvSpPr/>
      </dsp:nvSpPr>
      <dsp:spPr>
        <a:xfrm>
          <a:off x="0" y="4232817"/>
          <a:ext cx="3785069" cy="83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l" defTabSz="2000250">
            <a:lnSpc>
              <a:spcPct val="90000"/>
            </a:lnSpc>
            <a:spcBef>
              <a:spcPct val="0"/>
            </a:spcBef>
            <a:spcAft>
              <a:spcPct val="35000"/>
            </a:spcAft>
            <a:buNone/>
          </a:pPr>
          <a:endParaRPr lang="en-US" sz="4500" kern="1200" dirty="0">
            <a:solidFill>
              <a:srgbClr val="000000">
                <a:hueOff val="0"/>
                <a:satOff val="0"/>
                <a:lumOff val="0"/>
                <a:alphaOff val="0"/>
              </a:srgbClr>
            </a:solidFill>
            <a:latin typeface="Arial" panose="020B0604020202020204"/>
            <a:ea typeface="+mn-ea"/>
            <a:cs typeface="+mn-cs"/>
          </a:endParaRPr>
        </a:p>
      </dsp:txBody>
      <dsp:txXfrm>
        <a:off x="0" y="4232817"/>
        <a:ext cx="3785069" cy="8306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A3A15-2288-42CE-AE09-FDE88BC8639B}">
      <dsp:nvSpPr>
        <dsp:cNvPr id="0" name=""/>
        <dsp:cNvSpPr/>
      </dsp:nvSpPr>
      <dsp:spPr>
        <a:xfrm>
          <a:off x="1480359" y="2724"/>
          <a:ext cx="2787275" cy="1672365"/>
        </a:xfrm>
        <a:prstGeom prst="rect">
          <a:avLst/>
        </a:prstGeom>
        <a:solidFill>
          <a:srgbClr val="36BCEE">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bg1"/>
              </a:solidFill>
              <a:latin typeface="Arial" panose="020B0604020202020204"/>
              <a:ea typeface="+mn-ea"/>
              <a:cs typeface="+mn-cs"/>
            </a:rPr>
            <a:t>AI Empowered Learning </a:t>
          </a:r>
          <a:endParaRPr lang="en-US" sz="2900" kern="1200" dirty="0">
            <a:solidFill>
              <a:schemeClr val="bg1"/>
            </a:solidFill>
            <a:latin typeface="Arial" panose="020B0604020202020204"/>
            <a:ea typeface="+mn-ea"/>
            <a:cs typeface="+mn-cs"/>
          </a:endParaRPr>
        </a:p>
      </dsp:txBody>
      <dsp:txXfrm>
        <a:off x="1480359" y="2724"/>
        <a:ext cx="2787275" cy="1672365"/>
      </dsp:txXfrm>
    </dsp:sp>
    <dsp:sp modelId="{A367D05C-77A9-4D88-85ED-49121335EB9E}">
      <dsp:nvSpPr>
        <dsp:cNvPr id="0" name=""/>
        <dsp:cNvSpPr/>
      </dsp:nvSpPr>
      <dsp:spPr>
        <a:xfrm>
          <a:off x="4546362" y="2724"/>
          <a:ext cx="2787275" cy="1672365"/>
        </a:xfrm>
        <a:prstGeom prst="rect">
          <a:avLst/>
        </a:prstGeom>
        <a:solidFill>
          <a:srgbClr val="7B67A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bg1"/>
              </a:solidFill>
              <a:latin typeface="Arial" panose="020B0604020202020204"/>
              <a:ea typeface="+mn-ea"/>
              <a:cs typeface="+mn-cs"/>
            </a:rPr>
            <a:t>Science Fiction becomes Science Fact</a:t>
          </a:r>
        </a:p>
      </dsp:txBody>
      <dsp:txXfrm>
        <a:off x="4546362" y="2724"/>
        <a:ext cx="2787275" cy="1672365"/>
      </dsp:txXfrm>
    </dsp:sp>
    <dsp:sp modelId="{65B61191-C99F-43D9-BB64-AA6359D34637}">
      <dsp:nvSpPr>
        <dsp:cNvPr id="0" name=""/>
        <dsp:cNvSpPr/>
      </dsp:nvSpPr>
      <dsp:spPr>
        <a:xfrm>
          <a:off x="7612365" y="2724"/>
          <a:ext cx="2787275" cy="1672365"/>
        </a:xfrm>
        <a:prstGeom prst="rect">
          <a:avLst/>
        </a:prstGeom>
        <a:solidFill>
          <a:srgbClr val="2EB5B2">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solidFill>
                <a:schemeClr val="bg1"/>
              </a:solidFill>
              <a:latin typeface="Arial" panose="020B0604020202020204"/>
              <a:ea typeface="+mn-ea"/>
              <a:cs typeface="+mn-cs"/>
            </a:rPr>
            <a:t>Expertise Everywhere all at once</a:t>
          </a:r>
          <a:endParaRPr lang="en-GB" sz="2900" kern="1200" dirty="0">
            <a:solidFill>
              <a:schemeClr val="bg1"/>
            </a:solidFill>
            <a:latin typeface="Arial" panose="020B0604020202020204"/>
            <a:ea typeface="+mn-ea"/>
            <a:cs typeface="+mn-cs"/>
          </a:endParaRPr>
        </a:p>
      </dsp:txBody>
      <dsp:txXfrm>
        <a:off x="7612365" y="2724"/>
        <a:ext cx="2787275" cy="1672365"/>
      </dsp:txXfrm>
    </dsp:sp>
    <dsp:sp modelId="{CA5B0252-E054-461E-8C08-33F59A4173C1}">
      <dsp:nvSpPr>
        <dsp:cNvPr id="0" name=""/>
        <dsp:cNvSpPr/>
      </dsp:nvSpPr>
      <dsp:spPr>
        <a:xfrm>
          <a:off x="1480359" y="1953817"/>
          <a:ext cx="2787275" cy="1672365"/>
        </a:xfrm>
        <a:prstGeom prst="rect">
          <a:avLst/>
        </a:prstGeom>
        <a:solidFill>
          <a:srgbClr val="EF7835">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solidFill>
                <a:schemeClr val="bg1"/>
              </a:solidFill>
              <a:latin typeface="Arial" panose="020B0604020202020204"/>
              <a:ea typeface="+mn-ea"/>
              <a:cs typeface="+mn-cs"/>
            </a:rPr>
            <a:t>Learners in the Spotlight</a:t>
          </a:r>
          <a:endParaRPr lang="en-GB" sz="2900" kern="1200" dirty="0">
            <a:solidFill>
              <a:schemeClr val="bg1"/>
            </a:solidFill>
            <a:latin typeface="Arial" panose="020B0604020202020204"/>
            <a:ea typeface="+mn-ea"/>
            <a:cs typeface="+mn-cs"/>
          </a:endParaRPr>
        </a:p>
      </dsp:txBody>
      <dsp:txXfrm>
        <a:off x="1480359" y="1953817"/>
        <a:ext cx="2787275" cy="1672365"/>
      </dsp:txXfrm>
    </dsp:sp>
    <dsp:sp modelId="{2F841970-AE54-4E23-99DF-3489A85354BE}">
      <dsp:nvSpPr>
        <dsp:cNvPr id="0" name=""/>
        <dsp:cNvSpPr/>
      </dsp:nvSpPr>
      <dsp:spPr>
        <a:xfrm>
          <a:off x="4546362" y="1953817"/>
          <a:ext cx="2787275" cy="1672365"/>
        </a:xfrm>
        <a:prstGeom prst="rect">
          <a:avLst/>
        </a:prstGeom>
        <a:solidFill>
          <a:srgbClr val="FDDD3E">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tx1"/>
              </a:solidFill>
              <a:latin typeface="Arial" panose="020B0604020202020204"/>
              <a:ea typeface="+mn-ea"/>
              <a:cs typeface="+mn-cs"/>
            </a:rPr>
            <a:t>Interfacing with the future</a:t>
          </a:r>
        </a:p>
      </dsp:txBody>
      <dsp:txXfrm>
        <a:off x="4546362" y="1953817"/>
        <a:ext cx="2787275" cy="1672365"/>
      </dsp:txXfrm>
    </dsp:sp>
    <dsp:sp modelId="{5104B43C-70DA-4B22-9354-07343C4555F4}">
      <dsp:nvSpPr>
        <dsp:cNvPr id="0" name=""/>
        <dsp:cNvSpPr/>
      </dsp:nvSpPr>
      <dsp:spPr>
        <a:xfrm>
          <a:off x="7612365" y="1953817"/>
          <a:ext cx="2787275" cy="1672365"/>
        </a:xfrm>
        <a:prstGeom prst="rect">
          <a:avLst/>
        </a:prstGeom>
        <a:solidFill>
          <a:srgbClr val="36BCEE">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bg1"/>
              </a:solidFill>
              <a:latin typeface="Arial" panose="020B0604020202020204"/>
              <a:ea typeface="+mn-ea"/>
              <a:cs typeface="+mn-cs"/>
            </a:rPr>
            <a:t>The live digital matrix</a:t>
          </a:r>
        </a:p>
      </dsp:txBody>
      <dsp:txXfrm>
        <a:off x="7612365" y="1953817"/>
        <a:ext cx="2787275" cy="1672365"/>
      </dsp:txXfrm>
    </dsp:sp>
    <dsp:sp modelId="{4AAE06FD-932D-445D-B293-42F72F45312A}">
      <dsp:nvSpPr>
        <dsp:cNvPr id="0" name=""/>
        <dsp:cNvSpPr/>
      </dsp:nvSpPr>
      <dsp:spPr>
        <a:xfrm>
          <a:off x="4546362" y="3904910"/>
          <a:ext cx="2787275" cy="1672365"/>
        </a:xfrm>
        <a:prstGeom prst="rect">
          <a:avLst/>
        </a:prstGeom>
        <a:solidFill>
          <a:srgbClr val="7B67A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solidFill>
                <a:schemeClr val="bg1"/>
              </a:solidFill>
              <a:latin typeface="Arial" panose="020B0604020202020204"/>
              <a:ea typeface="+mn-ea"/>
              <a:cs typeface="+mn-cs"/>
            </a:rPr>
            <a:t>Learning for the Military Multiverse</a:t>
          </a:r>
        </a:p>
      </dsp:txBody>
      <dsp:txXfrm>
        <a:off x="4546362" y="3904910"/>
        <a:ext cx="2787275" cy="1672365"/>
      </dsp:txXfrm>
    </dsp:sp>
  </dsp:spTree>
</dsp:drawing>
</file>

<file path=ppt/diagrams/layout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r>
              <a:rPr lang="en-US" dirty="0"/>
              <a:t>Caroline</a:t>
            </a:r>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Daran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3610780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Daran</a:t>
            </a:r>
          </a:p>
          <a:p>
            <a:endParaRPr lang="en-GB" dirty="0"/>
          </a:p>
          <a:p>
            <a:r>
              <a:rPr lang="en-GB" dirty="0"/>
              <a:t>Once the scenarios had been finalised, the team turned to understanding</a:t>
            </a:r>
            <a:r>
              <a:rPr lang="en-GB" baseline="0" dirty="0"/>
              <a:t> what capabilities or technologies would be needed by defence in order to make each scenario possible.</a:t>
            </a:r>
          </a:p>
          <a:p>
            <a:endParaRPr lang="en-GB" baseline="0" dirty="0"/>
          </a:p>
          <a:p>
            <a:r>
              <a:rPr lang="en-GB" baseline="0" dirty="0"/>
              <a:t>Using an Industry technology taxonomy, we identified 303 individual technology bricks, which were mapped individually to each of the scenarios before being grouped into themed Super Bricks.</a:t>
            </a:r>
          </a:p>
          <a:p>
            <a:endParaRPr lang="en-GB" baseline="0" dirty="0"/>
          </a:p>
          <a:p>
            <a:r>
              <a:rPr lang="en-GB" baseline="0" dirty="0"/>
              <a:t>By </a:t>
            </a:r>
            <a:endParaRPr lang="en-GB" dirty="0"/>
          </a:p>
          <a:p>
            <a:endParaRPr lang="en-GB"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650137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Daran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4055160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Daran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3469522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Daran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1922689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a:p>
            <a:endParaRPr lang="en-GB" dirty="0"/>
          </a:p>
          <a:p>
            <a:r>
              <a:rPr lang="en-GB"/>
              <a:t>Video played in here</a:t>
            </a:r>
            <a:endParaRPr lang="en-GB"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3896861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Caroline</a:t>
            </a:r>
          </a:p>
          <a:p>
            <a:endParaRPr lang="en-GB" b="1" dirty="0"/>
          </a:p>
          <a:p>
            <a:r>
              <a:rPr lang="en-GB" b="1" dirty="0"/>
              <a:t>What is it? </a:t>
            </a:r>
          </a:p>
          <a:p>
            <a:endParaRPr lang="en-GB" b="1" dirty="0"/>
          </a:p>
          <a:p>
            <a:r>
              <a:rPr lang="en-GB" sz="1600" b="0" i="0" kern="1200" dirty="0">
                <a:solidFill>
                  <a:schemeClr val="tx1"/>
                </a:solidFill>
                <a:effectLst/>
                <a:latin typeface="Arial" pitchFamily="34" charset="0"/>
                <a:ea typeface="+mn-ea"/>
                <a:cs typeface="Arial" pitchFamily="34" charset="0"/>
              </a:rPr>
              <a:t>This dashboard contains the results of an analysis a</a:t>
            </a:r>
            <a:r>
              <a:rPr lang="en-GB" dirty="0"/>
              <a:t>imed</a:t>
            </a:r>
            <a:r>
              <a:rPr lang="en-GB" baseline="0" dirty="0"/>
              <a:t> at identifying what are the potential implications of GAN tech and concepts. We brought together a team of Dstl and Industry SMEs to look at a series of inputs, such as Defence policy, strategies; learning trends within the wider education sector as well as horizon scanning techniques and using those we were able to distil down into a series of scenarios to allow us to imagine what the future may be like for Defence learning. </a:t>
            </a:r>
            <a:endParaRPr lang="en-GB" sz="1600" b="0" i="0" kern="1200" dirty="0">
              <a:solidFill>
                <a:schemeClr val="tx1"/>
              </a:solidFill>
              <a:effectLst/>
              <a:latin typeface="Arial" pitchFamily="34" charset="0"/>
              <a:ea typeface="+mn-ea"/>
              <a:cs typeface="Arial" pitchFamily="34" charset="0"/>
            </a:endParaRPr>
          </a:p>
          <a:p>
            <a:endParaRPr lang="en-GB" sz="1600" b="0" i="0" kern="1200" dirty="0">
              <a:solidFill>
                <a:schemeClr val="tx1"/>
              </a:solidFill>
              <a:effectLst/>
              <a:latin typeface="Arial" pitchFamily="34" charset="0"/>
              <a:ea typeface="+mn-ea"/>
              <a:cs typeface="Arial" pitchFamily="34" charset="0"/>
            </a:endParaRPr>
          </a:p>
          <a:p>
            <a:pPr marL="0" marR="0" lvl="0" indent="0" algn="l" defTabSz="851942" rtl="0" eaLnBrk="0" fontAlgn="base" latinLnBrk="0" hangingPunct="0">
              <a:lnSpc>
                <a:spcPct val="100000"/>
              </a:lnSpc>
              <a:spcBef>
                <a:spcPct val="30000"/>
              </a:spcBef>
              <a:spcAft>
                <a:spcPct val="0"/>
              </a:spcAft>
              <a:buClrTx/>
              <a:buSzTx/>
              <a:buFontTx/>
              <a:buNone/>
              <a:tabLst/>
              <a:defRPr/>
            </a:pPr>
            <a:r>
              <a:rPr lang="en-GB" sz="1600" b="0" i="0" kern="1200" dirty="0">
                <a:solidFill>
                  <a:schemeClr val="tx1"/>
                </a:solidFill>
                <a:effectLst/>
                <a:latin typeface="Arial" pitchFamily="34" charset="0"/>
                <a:ea typeface="+mn-ea"/>
                <a:cs typeface="Arial" pitchFamily="34" charset="0"/>
              </a:rPr>
              <a:t>It forms a resource that will allow stakeholders to agree future directions for MOD learning (both military and civil service), and hopefully to start the synchronisation and coordination activities required if MOD is to successfully position itself to exploit opportunities as they arise.</a:t>
            </a:r>
          </a:p>
          <a:p>
            <a:endParaRPr lang="en-GB"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1769886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51942" rtl="0" eaLnBrk="0" fontAlgn="base" latinLnBrk="0" hangingPunct="0">
              <a:lnSpc>
                <a:spcPct val="100000"/>
              </a:lnSpc>
              <a:spcBef>
                <a:spcPct val="30000"/>
              </a:spcBef>
              <a:spcAft>
                <a:spcPct val="0"/>
              </a:spcAft>
              <a:buClrTx/>
              <a:buSzTx/>
              <a:buFontTx/>
              <a:buNone/>
              <a:tabLst/>
              <a:defRPr/>
            </a:pPr>
            <a:r>
              <a:rPr lang="en-GB" baseline="0" dirty="0"/>
              <a:t>Caroline</a:t>
            </a:r>
          </a:p>
          <a:p>
            <a:pPr marL="0" marR="0" lvl="0" indent="0" algn="l" defTabSz="851942"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851942" rtl="0" eaLnBrk="0" fontAlgn="base" latinLnBrk="0" hangingPunct="0">
              <a:lnSpc>
                <a:spcPct val="100000"/>
              </a:lnSpc>
              <a:spcBef>
                <a:spcPct val="30000"/>
              </a:spcBef>
              <a:spcAft>
                <a:spcPct val="0"/>
              </a:spcAft>
              <a:buClrTx/>
              <a:buSzTx/>
              <a:buFontTx/>
              <a:buNone/>
              <a:tabLst/>
              <a:defRPr/>
            </a:pPr>
            <a:r>
              <a:rPr lang="en-GB" baseline="0" dirty="0"/>
              <a:t>There are 7 possible future scenario for Defence learning. Each with a glossy video providing an overview. Building on that, the dashboard identifies four foundational capabilities that underpin all of the scenarios: AI, augmenting human cap, secure networking allowing pass of information freely and safely, and understanding data requirements, management and capture, and enhanced computing, delivering increase computational power at the point of need. On top of those foundational requirements, each scenario has its own specific capabilities that need to be in place in order for that future to be realised, such as robotics, nanotech, human machine interfaces, biosensor and with those we’re able to create a path that takes us from where we are now to where we need to be to manifest that future, built from the layers of these capability bricks. These roadmaps give us direction and steer the path that defence learning will take look at our current research programme, what’s happening externally in academia and industry and identify any gaps that will stop us from achieving the potential future. </a:t>
            </a:r>
            <a:endParaRPr lang="en-GB" dirty="0"/>
          </a:p>
          <a:p>
            <a:endParaRPr lang="en-GB" dirty="0"/>
          </a:p>
          <a:p>
            <a:r>
              <a:rPr lang="en-GB" dirty="0"/>
              <a:t>We’re finalising</a:t>
            </a:r>
            <a:r>
              <a:rPr lang="en-GB" baseline="0" dirty="0"/>
              <a:t> that in-house and we’ll be making it available on our DLE site. </a:t>
            </a:r>
            <a:endParaRPr lang="en-GB" dirty="0"/>
          </a:p>
          <a:p>
            <a:endParaRPr lang="en-GB"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3342437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3609154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p:txBody>
      </p:sp>
      <p:sp>
        <p:nvSpPr>
          <p:cNvPr id="4" name="Slide Number Placeholder 3"/>
          <p:cNvSpPr>
            <a:spLocks noGrp="1"/>
          </p:cNvSpPr>
          <p:nvPr>
            <p:ph type="sldNum" sz="quarter" idx="5"/>
          </p:nvPr>
        </p:nvSpPr>
        <p:spPr/>
        <p:txBody>
          <a:bodyPr/>
          <a:lstStyle/>
          <a:p>
            <a:fld id="{85D9B890-3B6E-417C-BD92-47816D5AB620}" type="slidenum">
              <a:rPr lang="en-US" smtClean="0"/>
              <a:pPr/>
              <a:t>19</a:t>
            </a:fld>
            <a:endParaRPr lang="en-US" dirty="0"/>
          </a:p>
        </p:txBody>
      </p:sp>
    </p:spTree>
    <p:extLst>
      <p:ext uri="{BB962C8B-B14F-4D97-AF65-F5344CB8AC3E}">
        <p14:creationId xmlns:p14="http://schemas.microsoft.com/office/powerpoint/2010/main" val="255235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31136095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p:txBody>
      </p:sp>
      <p:sp>
        <p:nvSpPr>
          <p:cNvPr id="4" name="Slide Number Placeholder 3"/>
          <p:cNvSpPr>
            <a:spLocks noGrp="1"/>
          </p:cNvSpPr>
          <p:nvPr>
            <p:ph type="sldNum" sz="quarter" idx="5"/>
          </p:nvPr>
        </p:nvSpPr>
        <p:spPr/>
        <p:txBody>
          <a:bodyPr/>
          <a:lstStyle/>
          <a:p>
            <a:fld id="{85D9B890-3B6E-417C-BD92-47816D5AB620}" type="slidenum">
              <a:rPr lang="en-US" smtClean="0"/>
              <a:pPr/>
              <a:t>20</a:t>
            </a:fld>
            <a:endParaRPr lang="en-US" dirty="0"/>
          </a:p>
        </p:txBody>
      </p:sp>
    </p:spTree>
    <p:extLst>
      <p:ext uri="{BB962C8B-B14F-4D97-AF65-F5344CB8AC3E}">
        <p14:creationId xmlns:p14="http://schemas.microsoft.com/office/powerpoint/2010/main" val="3059481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p:txBody>
      </p:sp>
      <p:sp>
        <p:nvSpPr>
          <p:cNvPr id="4" name="Slide Number Placeholder 3"/>
          <p:cNvSpPr>
            <a:spLocks noGrp="1"/>
          </p:cNvSpPr>
          <p:nvPr>
            <p:ph type="sldNum" sz="quarter" idx="5"/>
          </p:nvPr>
        </p:nvSpPr>
        <p:spPr/>
        <p:txBody>
          <a:bodyPr/>
          <a:lstStyle/>
          <a:p>
            <a:fld id="{85D9B890-3B6E-417C-BD92-47816D5AB620}" type="slidenum">
              <a:rPr lang="en-US" smtClean="0"/>
              <a:pPr/>
              <a:t>21</a:t>
            </a:fld>
            <a:endParaRPr lang="en-US" dirty="0"/>
          </a:p>
        </p:txBody>
      </p:sp>
    </p:spTree>
    <p:extLst>
      <p:ext uri="{BB962C8B-B14F-4D97-AF65-F5344CB8AC3E}">
        <p14:creationId xmlns:p14="http://schemas.microsoft.com/office/powerpoint/2010/main" val="11327269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p:txBody>
      </p:sp>
      <p:sp>
        <p:nvSpPr>
          <p:cNvPr id="4" name="Slide Number Placeholder 3"/>
          <p:cNvSpPr>
            <a:spLocks noGrp="1"/>
          </p:cNvSpPr>
          <p:nvPr>
            <p:ph type="sldNum" sz="quarter" idx="5"/>
          </p:nvPr>
        </p:nvSpPr>
        <p:spPr/>
        <p:txBody>
          <a:bodyPr/>
          <a:lstStyle/>
          <a:p>
            <a:fld id="{85D9B890-3B6E-417C-BD92-47816D5AB620}" type="slidenum">
              <a:rPr lang="en-US" smtClean="0"/>
              <a:pPr/>
              <a:t>22</a:t>
            </a:fld>
            <a:endParaRPr lang="en-US" dirty="0"/>
          </a:p>
        </p:txBody>
      </p:sp>
    </p:spTree>
    <p:extLst>
      <p:ext uri="{BB962C8B-B14F-4D97-AF65-F5344CB8AC3E}">
        <p14:creationId xmlns:p14="http://schemas.microsoft.com/office/powerpoint/2010/main" val="3499058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Caroline</a:t>
            </a:r>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338388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Caroline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My thanks must go to the</a:t>
            </a:r>
            <a:r>
              <a:rPr lang="en-GB" baseline="0" dirty="0"/>
              <a:t> team, who turned my vision into proper research! </a:t>
            </a:r>
            <a:endParaRPr lang="en-GB" dirty="0"/>
          </a:p>
          <a:p>
            <a:endParaRPr lang="en-GB"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208140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Daran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So here</a:t>
            </a:r>
            <a:r>
              <a:rPr lang="en-GB" baseline="0" dirty="0"/>
              <a:t> are a few of the sources that were used in framing this research. I’d emphasising this, because what we haven’t done in this work is generate blue sky thinking, far-future scenarios. The underpinning base for this work was current understanding of future direction, planned and predicted Defence policies and positioning and this was used to provide guiderails for the scenario generation phase. </a:t>
            </a:r>
          </a:p>
          <a:p>
            <a:endParaRPr lang="en-GB"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2573880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Daran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Took those Strategic</a:t>
            </a:r>
            <a:r>
              <a:rPr lang="en-GB" baseline="0" dirty="0"/>
              <a:t> Inputs, combined them with horizon scanning and technology watch findings, compared this with trend predictions from futures community, and brought these together into a succession of workshops that initially created 37 scenarios of potential developments in future defence learning, which were developed into 21 scenarios</a:t>
            </a:r>
            <a:endParaRPr lang="en-GB" dirty="0"/>
          </a:p>
          <a:p>
            <a:endParaRPr lang="en-GB"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351761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Daran</a:t>
            </a:r>
          </a:p>
          <a:p>
            <a:endParaRPr lang="en-GB" dirty="0"/>
          </a:p>
          <a:p>
            <a:r>
              <a:rPr lang="en-GB" dirty="0"/>
              <a:t>AI = Artificial Intelligence</a:t>
            </a:r>
          </a:p>
          <a:p>
            <a:r>
              <a:rPr lang="en-GB" dirty="0"/>
              <a:t>XR = </a:t>
            </a:r>
            <a:r>
              <a:rPr lang="en-GB" dirty="0" err="1"/>
              <a:t>miXed</a:t>
            </a:r>
            <a:r>
              <a:rPr lang="en-GB" dirty="0"/>
              <a:t> Reality (AR, VR, MR)</a:t>
            </a:r>
          </a:p>
          <a:p>
            <a:r>
              <a:rPr lang="en-GB" dirty="0"/>
              <a:t>LVC = Live Virtual Constructive</a:t>
            </a:r>
          </a:p>
          <a:p>
            <a:endParaRPr lang="en-GB" dirty="0"/>
          </a:p>
          <a:p>
            <a:pPr marL="0" marR="0" lvl="0" indent="0" algn="l" defTabSz="851942" rtl="0" eaLnBrk="0" fontAlgn="base" latinLnBrk="0" hangingPunct="0">
              <a:lnSpc>
                <a:spcPct val="100000"/>
              </a:lnSpc>
              <a:spcBef>
                <a:spcPct val="30000"/>
              </a:spcBef>
              <a:spcAft>
                <a:spcPct val="0"/>
              </a:spcAft>
              <a:buClrTx/>
              <a:buSzTx/>
              <a:buFontTx/>
              <a:buNone/>
              <a:tabLst/>
              <a:defRPr/>
            </a:pPr>
            <a:r>
              <a:rPr lang="en-GB" baseline="0" dirty="0"/>
              <a:t>These scenarios were further matured, analysed, combined and refined iteratively, until we were left with 7 Learning Future Scenarios. </a:t>
            </a:r>
          </a:p>
          <a:p>
            <a:endParaRPr lang="en-GB" dirty="0"/>
          </a:p>
          <a:p>
            <a:endParaRPr lang="en-GB"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3923647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Daran</a:t>
            </a: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378098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Daran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Scenarios were renamed and developed further, with each written into a narrative. </a:t>
            </a:r>
          </a:p>
          <a:p>
            <a:endParaRPr lang="en-GB"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1638612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hyperlink" Target="https://www.facebook.com/dstlmod/" TargetMode="External"/><Relationship Id="rId3" Type="http://schemas.openxmlformats.org/officeDocument/2006/relationships/hyperlink" Target="https://github.com/dstl" TargetMode="External"/><Relationship Id="rId7" Type="http://schemas.openxmlformats.org/officeDocument/2006/relationships/hyperlink" Target="https://www.linkedin.com/company/dstl/" TargetMode="External"/><Relationship Id="rId12" Type="http://schemas.openxmlformats.org/officeDocument/2006/relationships/image" Target="../media/image13.emf"/><Relationship Id="rId2" Type="http://schemas.openxmlformats.org/officeDocument/2006/relationships/image" Target="../media/image7.emf"/><Relationship Id="rId1" Type="http://schemas.openxmlformats.org/officeDocument/2006/relationships/slideMaster" Target="../slideMasters/slideMaster2.xml"/><Relationship Id="rId6" Type="http://schemas.openxmlformats.org/officeDocument/2006/relationships/image" Target="../media/image10.emf"/><Relationship Id="rId11" Type="http://schemas.openxmlformats.org/officeDocument/2006/relationships/hyperlink" Target="https://www.instagram.com/dstlmod" TargetMode="External"/><Relationship Id="rId5" Type="http://schemas.openxmlformats.org/officeDocument/2006/relationships/hyperlink" Target="https://twitter.com/dstlmod" TargetMode="External"/><Relationship Id="rId10" Type="http://schemas.openxmlformats.org/officeDocument/2006/relationships/image" Target="../media/image12.emf"/><Relationship Id="rId4" Type="http://schemas.openxmlformats.org/officeDocument/2006/relationships/image" Target="../media/image9.png"/><Relationship Id="rId9" Type="http://schemas.openxmlformats.org/officeDocument/2006/relationships/hyperlink" Target="https://www.gov.uk/government/organisations/defence-science-and-technology-laboratory" TargetMode="External"/><Relationship Id="rId14" Type="http://schemas.openxmlformats.org/officeDocument/2006/relationships/image" Target="../media/image14.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1"/>
          </p:nvPr>
        </p:nvSpPr>
        <p:spPr/>
        <p:txBody>
          <a:bodyPr/>
          <a:lstStyle/>
          <a:p>
            <a:fld id="{41D5E06E-8463-49C0-8B6A-3B9E03BCC454}" type="slidenum">
              <a:rPr lang="en-GB" smtClean="0"/>
              <a:t>‹#›</a:t>
            </a:fld>
            <a:endParaRPr lang="en-GB"/>
          </a:p>
        </p:txBody>
      </p:sp>
      <p:sp>
        <p:nvSpPr>
          <p:cNvPr id="4" name="Footer Placeholder 3"/>
          <p:cNvSpPr>
            <a:spLocks noGrp="1"/>
          </p:cNvSpPr>
          <p:nvPr>
            <p:ph type="ftr" sz="quarter" idx="12"/>
          </p:nvPr>
        </p:nvSpPr>
        <p:spPr/>
        <p:txBody>
          <a:bodyPr/>
          <a:lstStyle/>
          <a:p>
            <a:r>
              <a:rPr lang="en-GB"/>
              <a:t>OFFICIAL</a:t>
            </a:r>
            <a:endParaRPr lang="en-GB" dirty="0"/>
          </a:p>
        </p:txBody>
      </p:sp>
    </p:spTree>
    <p:extLst>
      <p:ext uri="{BB962C8B-B14F-4D97-AF65-F5344CB8AC3E}">
        <p14:creationId xmlns:p14="http://schemas.microsoft.com/office/powerpoint/2010/main" val="153511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OFFICIAL</a:t>
            </a:r>
          </a:p>
        </p:txBody>
      </p:sp>
      <p:sp>
        <p:nvSpPr>
          <p:cNvPr id="8" name="Picture Placeholder 2"/>
          <p:cNvSpPr>
            <a:spLocks noGrp="1"/>
          </p:cNvSpPr>
          <p:nvPr>
            <p:ph type="pic" idx="1" hasCustomPrompt="1"/>
          </p:nvPr>
        </p:nvSpPr>
        <p:spPr>
          <a:xfrm>
            <a:off x="0" y="1011541"/>
            <a:ext cx="12192000" cy="5846457"/>
          </a:xfrm>
        </p:spPr>
        <p:txBody>
          <a:bodyPr rtlCol="0" anchor="t">
            <a:normAutofit/>
          </a:bodyPr>
          <a:lstStyle>
            <a:lvl1pPr marL="0" indent="0" algn="ctr">
              <a:lnSpc>
                <a:spcPct val="150000"/>
              </a:lnSpc>
              <a:spcBef>
                <a:spcPts val="0"/>
              </a:spcBef>
              <a:buNone/>
              <a:defRPr sz="1200">
                <a:solidFill>
                  <a:schemeClr val="tx1"/>
                </a:solidFill>
              </a:defRPr>
            </a:lvl1pPr>
            <a:lvl2pPr marL="426375" indent="0">
              <a:buNone/>
              <a:defRPr sz="2600"/>
            </a:lvl2pPr>
            <a:lvl3pPr marL="852751" indent="0">
              <a:buNone/>
              <a:defRPr sz="2200"/>
            </a:lvl3pPr>
            <a:lvl4pPr marL="1279125" indent="0">
              <a:buNone/>
              <a:defRPr sz="1900"/>
            </a:lvl4pPr>
            <a:lvl5pPr marL="1705500" indent="0">
              <a:buNone/>
              <a:defRPr sz="1900"/>
            </a:lvl5pPr>
            <a:lvl6pPr marL="2131875" indent="0">
              <a:buNone/>
              <a:defRPr sz="1900"/>
            </a:lvl6pPr>
            <a:lvl7pPr marL="2558248" indent="0">
              <a:buNone/>
              <a:defRPr sz="1900"/>
            </a:lvl7pPr>
            <a:lvl8pPr marL="2984624" indent="0">
              <a:buNone/>
              <a:defRPr sz="1900"/>
            </a:lvl8pPr>
            <a:lvl9pPr marL="3411000" indent="0">
              <a:buNone/>
              <a:defRPr sz="1900"/>
            </a:lvl9pPr>
          </a:lstStyle>
          <a:p>
            <a:pPr lvl="0"/>
            <a:br>
              <a:rPr lang="en-US" noProof="0" dirty="0"/>
            </a:br>
            <a:br>
              <a:rPr lang="en-US" noProof="0" dirty="0"/>
            </a:br>
            <a:br>
              <a:rPr lang="en-US" noProof="0" dirty="0"/>
            </a:br>
            <a:br>
              <a:rPr lang="en-US" noProof="0" dirty="0"/>
            </a:br>
            <a:br>
              <a:rPr lang="en-US" noProof="0" dirty="0"/>
            </a:br>
            <a:br>
              <a:rPr lang="en-US" noProof="0" dirty="0"/>
            </a:br>
            <a:r>
              <a:rPr lang="en-US" noProof="0" dirty="0"/>
              <a:t>Click icon to add picture</a:t>
            </a:r>
            <a:endParaRPr lang="en-GB" noProof="0" dirty="0"/>
          </a:p>
        </p:txBody>
      </p:sp>
      <p:sp>
        <p:nvSpPr>
          <p:cNvPr id="13" name="Text Placeholder 12"/>
          <p:cNvSpPr>
            <a:spLocks noGrp="1"/>
          </p:cNvSpPr>
          <p:nvPr>
            <p:ph type="body" sz="quarter" idx="20" hasCustomPrompt="1"/>
          </p:nvPr>
        </p:nvSpPr>
        <p:spPr>
          <a:xfrm>
            <a:off x="334903" y="5862118"/>
            <a:ext cx="4512735" cy="258532"/>
          </a:xfrm>
        </p:spPr>
        <p:txBody>
          <a:bodyPr lIns="0" tIns="0" rIns="0" bIns="0" anchor="b" anchorCtr="0">
            <a:spAutoFit/>
          </a:bodyPr>
          <a:lstStyle>
            <a:lvl1pPr marL="215995" indent="-215995">
              <a:spcBef>
                <a:spcPts val="0"/>
              </a:spcBef>
              <a:buClr>
                <a:srgbClr val="C00000"/>
              </a:buClr>
              <a:buFont typeface="Wingdings" panose="05000000000000000000" pitchFamily="2" charset="2"/>
              <a:buChar char="§"/>
              <a:defRPr sz="1867">
                <a:solidFill>
                  <a:schemeClr val="tx1"/>
                </a:solidFill>
              </a:defRPr>
            </a:lvl1pPr>
          </a:lstStyle>
          <a:p>
            <a:pPr lvl="0"/>
            <a:r>
              <a:rPr lang="en-US" dirty="0"/>
              <a:t>Enter picture caption here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21"/>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2681487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ad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OFFICIAL</a:t>
            </a:r>
            <a:endParaRPr lang="en-GB" dirty="0"/>
          </a:p>
        </p:txBody>
      </p:sp>
      <p:sp>
        <p:nvSpPr>
          <p:cNvPr id="8" name="Content Placeholder 8"/>
          <p:cNvSpPr>
            <a:spLocks noGrp="1"/>
          </p:cNvSpPr>
          <p:nvPr>
            <p:ph sz="quarter" idx="11"/>
          </p:nvPr>
        </p:nvSpPr>
        <p:spPr>
          <a:xfrm>
            <a:off x="335360" y="1489547"/>
            <a:ext cx="5760640" cy="216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2"/>
          </p:nvPr>
        </p:nvSpPr>
        <p:spPr>
          <a:xfrm>
            <a:off x="6098031" y="1489547"/>
            <a:ext cx="5760640" cy="216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8"/>
          <p:cNvSpPr>
            <a:spLocks noGrp="1"/>
          </p:cNvSpPr>
          <p:nvPr>
            <p:ph sz="quarter" idx="13"/>
          </p:nvPr>
        </p:nvSpPr>
        <p:spPr>
          <a:xfrm>
            <a:off x="6098031" y="3653611"/>
            <a:ext cx="5760640" cy="216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8"/>
          <p:cNvSpPr>
            <a:spLocks noGrp="1"/>
          </p:cNvSpPr>
          <p:nvPr>
            <p:ph sz="quarter" idx="14"/>
          </p:nvPr>
        </p:nvSpPr>
        <p:spPr>
          <a:xfrm>
            <a:off x="335360" y="3653611"/>
            <a:ext cx="5760640" cy="216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4" name="Slide Number Placeholder 3"/>
          <p:cNvSpPr>
            <a:spLocks noGrp="1"/>
          </p:cNvSpPr>
          <p:nvPr>
            <p:ph type="sldNum" sz="quarter" idx="15"/>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804402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age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OFFICIAL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2478374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d Chart (Single Quadrant)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OFFICIAL</a:t>
            </a:r>
            <a:endParaRPr lang="en-GB" dirty="0"/>
          </a:p>
        </p:txBody>
      </p:sp>
      <p:sp>
        <p:nvSpPr>
          <p:cNvPr id="9" name="Content Placeholder 8"/>
          <p:cNvSpPr>
            <a:spLocks noGrp="1"/>
          </p:cNvSpPr>
          <p:nvPr>
            <p:ph sz="quarter" idx="11"/>
          </p:nvPr>
        </p:nvSpPr>
        <p:spPr>
          <a:xfrm>
            <a:off x="979200" y="1508787"/>
            <a:ext cx="10233600" cy="4324571"/>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7"/>
          <p:cNvSpPr>
            <a:spLocks noGrp="1"/>
          </p:cNvSpPr>
          <p:nvPr>
            <p:ph type="title"/>
          </p:nvPr>
        </p:nvSpPr>
        <p:spPr/>
        <p:txBody>
          <a:bodyPr/>
          <a:lstStyle/>
          <a:p>
            <a:r>
              <a:rPr lang="en-US"/>
              <a:t>Click to edit Master title style</a:t>
            </a:r>
            <a:endParaRPr lang="en-GB"/>
          </a:p>
        </p:txBody>
      </p:sp>
      <p:sp>
        <p:nvSpPr>
          <p:cNvPr id="2" name="Slide Number Placeholder 1"/>
          <p:cNvSpPr>
            <a:spLocks noGrp="1"/>
          </p:cNvSpPr>
          <p:nvPr>
            <p:ph type="sldNum" sz="quarter" idx="12"/>
          </p:nvPr>
        </p:nvSpPr>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752979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2"/>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GB"/>
              <a:t>OFFICIAL</a:t>
            </a:r>
            <a:endParaRPr lang="en-GB" dirty="0"/>
          </a:p>
        </p:txBody>
      </p:sp>
      <p:pic>
        <p:nvPicPr>
          <p:cNvPr id="4" name="Picture 3" descr="The DSTL logo. DSTL - the science inside." title="The DSTL logo"/>
          <p:cNvPicPr>
            <a:picLocks noChangeArrowheads="1"/>
          </p:cNvPicPr>
          <p:nvPr userDrawn="1"/>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black">
          <a:xfrm>
            <a:off x="3887755" y="2338776"/>
            <a:ext cx="4416491" cy="78446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4742197" y="3820695"/>
            <a:ext cx="2707609" cy="310534"/>
          </a:xfrm>
          <a:prstGeom prst="rect">
            <a:avLst/>
          </a:prstGeom>
          <a:noFill/>
        </p:spPr>
        <p:txBody>
          <a:bodyPr wrap="square" lIns="0" tIns="0" rIns="0" bIns="0" rtlCol="0">
            <a:spAutoFit/>
          </a:bodyPr>
          <a:lstStyle/>
          <a:p>
            <a:pPr marL="0" marR="0" lvl="0" indent="0" algn="ctr" defTabSz="851921" rtl="0" eaLnBrk="1" fontAlgn="base" latinLnBrk="0" hangingPunct="1">
              <a:lnSpc>
                <a:spcPts val="2851"/>
              </a:lnSpc>
              <a:spcBef>
                <a:spcPts val="2400"/>
              </a:spcBef>
              <a:spcAft>
                <a:spcPct val="0"/>
              </a:spcAft>
              <a:buClrTx/>
              <a:buSzTx/>
              <a:buFontTx/>
              <a:buNone/>
              <a:tabLst/>
              <a:defRPr/>
            </a:pPr>
            <a:r>
              <a:rPr lang="en-US" sz="1200" dirty="0">
                <a:solidFill>
                  <a:schemeClr val="tx1"/>
                </a:solidFill>
              </a:rPr>
              <a:t>Discover more</a:t>
            </a:r>
            <a:endParaRPr lang="en-GB" sz="1200" dirty="0">
              <a:solidFill>
                <a:schemeClr val="tx1"/>
              </a:solidFill>
            </a:endParaRPr>
          </a:p>
        </p:txBody>
      </p:sp>
      <p:grpSp>
        <p:nvGrpSpPr>
          <p:cNvPr id="12" name="Group 11" descr="GitHub logo linking to DSTL's GitHub page" title="GitHub logo"/>
          <p:cNvGrpSpPr/>
          <p:nvPr userDrawn="1"/>
        </p:nvGrpSpPr>
        <p:grpSpPr>
          <a:xfrm>
            <a:off x="7288068" y="4416563"/>
            <a:ext cx="452597" cy="452597"/>
            <a:chOff x="5466051" y="3312422"/>
            <a:chExt cx="339448" cy="339448"/>
          </a:xfrm>
        </p:grpSpPr>
        <p:sp>
          <p:nvSpPr>
            <p:cNvPr id="21" name="Oval 20">
              <a:hlinkClick r:id="rId3"/>
            </p:cNvPr>
            <p:cNvSpPr/>
            <p:nvPr userDrawn="1"/>
          </p:nvSpPr>
          <p:spPr bwMode="black">
            <a:xfrm>
              <a:off x="5466051"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a:p>
          </p:txBody>
        </p:sp>
        <p:pic>
          <p:nvPicPr>
            <p:cNvPr id="22" name="Picture 21">
              <a:hlinkClick r:id="rId3"/>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black">
            <a:xfrm>
              <a:off x="5544397" y="3400843"/>
              <a:ext cx="175331" cy="175331"/>
            </a:xfrm>
            <a:prstGeom prst="rect">
              <a:avLst/>
            </a:prstGeom>
          </p:spPr>
        </p:pic>
      </p:grpSp>
      <p:sp>
        <p:nvSpPr>
          <p:cNvPr id="26" name="Rectangle 25"/>
          <p:cNvSpPr/>
          <p:nvPr userDrawn="1"/>
        </p:nvSpPr>
        <p:spPr bwMode="white">
          <a:xfrm>
            <a:off x="9072331" y="68723"/>
            <a:ext cx="3024000" cy="864000"/>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solidFill>
                <a:srgbClr val="120228"/>
              </a:solidFill>
            </a:endParaRPr>
          </a:p>
        </p:txBody>
      </p:sp>
      <p:grpSp>
        <p:nvGrpSpPr>
          <p:cNvPr id="2" name="Group 1" descr="Twitter logo linking to DSTL's Twitter page" title="Twitter Logo"/>
          <p:cNvGrpSpPr/>
          <p:nvPr userDrawn="1"/>
        </p:nvGrpSpPr>
        <p:grpSpPr>
          <a:xfrm>
            <a:off x="4463819" y="4412331"/>
            <a:ext cx="452597" cy="452597"/>
            <a:chOff x="3347864" y="3309248"/>
            <a:chExt cx="339448" cy="339448"/>
          </a:xfrm>
        </p:grpSpPr>
        <p:sp>
          <p:nvSpPr>
            <p:cNvPr id="13" name="Oval 12">
              <a:hlinkClick r:id="rId5"/>
            </p:cNvPr>
            <p:cNvSpPr/>
            <p:nvPr userDrawn="1"/>
          </p:nvSpPr>
          <p:spPr bwMode="black">
            <a:xfrm>
              <a:off x="3347864" y="3309248"/>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a:p>
          </p:txBody>
        </p:sp>
        <p:pic>
          <p:nvPicPr>
            <p:cNvPr id="24" name="Picture 23">
              <a:hlinkClick r:id="rId5"/>
            </p:cNvPr>
            <p:cNvPicPr>
              <a:picLocks noChangeAspect="1"/>
            </p:cNvPicPr>
            <p:nvPr userDrawn="1"/>
          </p:nvPicPr>
          <p:blipFill>
            <a:blip r:embed="rId6"/>
            <a:stretch>
              <a:fillRect/>
            </a:stretch>
          </p:blipFill>
          <p:spPr>
            <a:xfrm>
              <a:off x="3453784" y="3420734"/>
              <a:ext cx="149048" cy="125201"/>
            </a:xfrm>
            <a:prstGeom prst="rect">
              <a:avLst/>
            </a:prstGeom>
          </p:spPr>
        </p:pic>
      </p:grpSp>
      <p:grpSp>
        <p:nvGrpSpPr>
          <p:cNvPr id="6" name="Group 5" descr="LinkedIn logo linking to DSTL's LinkedIn page" title="LinkedIn logo"/>
          <p:cNvGrpSpPr/>
          <p:nvPr userDrawn="1"/>
        </p:nvGrpSpPr>
        <p:grpSpPr>
          <a:xfrm>
            <a:off x="5027572" y="4416563"/>
            <a:ext cx="452597" cy="452597"/>
            <a:chOff x="3770679" y="3312422"/>
            <a:chExt cx="339448" cy="339448"/>
          </a:xfrm>
        </p:grpSpPr>
        <p:sp>
          <p:nvSpPr>
            <p:cNvPr id="19" name="Oval 18">
              <a:hlinkClick r:id="rId7"/>
            </p:cNvPr>
            <p:cNvSpPr/>
            <p:nvPr userDrawn="1"/>
          </p:nvSpPr>
          <p:spPr bwMode="black">
            <a:xfrm>
              <a:off x="3770679"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a:p>
          </p:txBody>
        </p:sp>
        <p:pic>
          <p:nvPicPr>
            <p:cNvPr id="27" name="Picture 26">
              <a:hlinkClick r:id="rId7"/>
            </p:cNvPr>
            <p:cNvPicPr>
              <a:picLocks noChangeAspect="1"/>
            </p:cNvPicPr>
            <p:nvPr userDrawn="1"/>
          </p:nvPicPr>
          <p:blipFill>
            <a:blip r:embed="rId8"/>
            <a:stretch>
              <a:fillRect/>
            </a:stretch>
          </p:blipFill>
          <p:spPr>
            <a:xfrm>
              <a:off x="3879656" y="3401599"/>
              <a:ext cx="135334" cy="140973"/>
            </a:xfrm>
            <a:prstGeom prst="rect">
              <a:avLst/>
            </a:prstGeom>
          </p:spPr>
        </p:pic>
      </p:grpSp>
      <p:grpSp>
        <p:nvGrpSpPr>
          <p:cNvPr id="11" name="Group 10" descr="Gov.UK logo linking to DSTL's Gov.UK page" title="Gov.UK logo"/>
          <p:cNvGrpSpPr/>
          <p:nvPr userDrawn="1"/>
        </p:nvGrpSpPr>
        <p:grpSpPr>
          <a:xfrm>
            <a:off x="6718831" y="4416563"/>
            <a:ext cx="452597" cy="452597"/>
            <a:chOff x="5039123" y="3312422"/>
            <a:chExt cx="339448" cy="339448"/>
          </a:xfrm>
        </p:grpSpPr>
        <p:sp>
          <p:nvSpPr>
            <p:cNvPr id="16" name="Oval 15">
              <a:hlinkClick r:id="rId9"/>
            </p:cNvPr>
            <p:cNvSpPr/>
            <p:nvPr userDrawn="1"/>
          </p:nvSpPr>
          <p:spPr bwMode="black">
            <a:xfrm>
              <a:off x="5039123"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a:p>
          </p:txBody>
        </p:sp>
        <p:pic>
          <p:nvPicPr>
            <p:cNvPr id="42" name="Picture 41">
              <a:hlinkClick r:id="rId9"/>
            </p:cNvPr>
            <p:cNvPicPr>
              <a:picLocks noChangeAspect="1"/>
            </p:cNvPicPr>
            <p:nvPr userDrawn="1"/>
          </p:nvPicPr>
          <p:blipFill>
            <a:blip r:embed="rId10"/>
            <a:stretch>
              <a:fillRect/>
            </a:stretch>
          </p:blipFill>
          <p:spPr>
            <a:xfrm>
              <a:off x="5118452" y="3417109"/>
              <a:ext cx="180789" cy="142797"/>
            </a:xfrm>
            <a:prstGeom prst="rect">
              <a:avLst/>
            </a:prstGeom>
          </p:spPr>
        </p:pic>
      </p:grpSp>
      <p:grpSp>
        <p:nvGrpSpPr>
          <p:cNvPr id="9" name="Group 8" descr="Instagram logo linking to DSTL's Instagram page" title="Instagram logo"/>
          <p:cNvGrpSpPr/>
          <p:nvPr userDrawn="1"/>
        </p:nvGrpSpPr>
        <p:grpSpPr>
          <a:xfrm>
            <a:off x="6155079" y="4416563"/>
            <a:ext cx="452597" cy="452597"/>
            <a:chOff x="4616309" y="3312422"/>
            <a:chExt cx="339448" cy="339448"/>
          </a:xfrm>
        </p:grpSpPr>
        <p:sp>
          <p:nvSpPr>
            <p:cNvPr id="7" name="Oval 6">
              <a:hlinkClick r:id="rId11"/>
            </p:cNvPr>
            <p:cNvSpPr/>
            <p:nvPr userDrawn="1"/>
          </p:nvSpPr>
          <p:spPr bwMode="black">
            <a:xfrm>
              <a:off x="4616309"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a:p>
          </p:txBody>
        </p:sp>
        <p:pic>
          <p:nvPicPr>
            <p:cNvPr id="44" name="Picture 43">
              <a:hlinkClick r:id="rId11"/>
            </p:cNvPr>
            <p:cNvPicPr>
              <a:picLocks noChangeAspect="1"/>
            </p:cNvPicPr>
            <p:nvPr userDrawn="1"/>
          </p:nvPicPr>
          <p:blipFill>
            <a:blip r:embed="rId12"/>
            <a:stretch>
              <a:fillRect/>
            </a:stretch>
          </p:blipFill>
          <p:spPr>
            <a:xfrm>
              <a:off x="4699348" y="3398350"/>
              <a:ext cx="175071" cy="172258"/>
            </a:xfrm>
            <a:prstGeom prst="rect">
              <a:avLst/>
            </a:prstGeom>
          </p:spPr>
        </p:pic>
      </p:grpSp>
      <p:grpSp>
        <p:nvGrpSpPr>
          <p:cNvPr id="8" name="Group 7" descr="Facebook logo linking to DSTL's Facebook page" title="Facebook logo"/>
          <p:cNvGrpSpPr/>
          <p:nvPr userDrawn="1"/>
        </p:nvGrpSpPr>
        <p:grpSpPr>
          <a:xfrm>
            <a:off x="5591327" y="4416563"/>
            <a:ext cx="452597" cy="452597"/>
            <a:chOff x="4193495" y="3312422"/>
            <a:chExt cx="339448" cy="339448"/>
          </a:xfrm>
        </p:grpSpPr>
        <p:sp>
          <p:nvSpPr>
            <p:cNvPr id="10" name="Oval 9">
              <a:hlinkClick r:id="rId13"/>
            </p:cNvPr>
            <p:cNvSpPr/>
            <p:nvPr userDrawn="1"/>
          </p:nvSpPr>
          <p:spPr bwMode="black">
            <a:xfrm>
              <a:off x="4193495" y="3312422"/>
              <a:ext cx="339448" cy="339448"/>
            </a:xfrm>
            <a:prstGeom prst="ellipse">
              <a:avLst/>
            </a:prstGeom>
            <a:solidFill>
              <a:srgbClr val="000000">
                <a:alpha val="10196"/>
              </a:srgb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00"/>
            </a:p>
          </p:txBody>
        </p:sp>
        <p:pic>
          <p:nvPicPr>
            <p:cNvPr id="46" name="Picture 45">
              <a:hlinkClick r:id="rId13"/>
            </p:cNvPr>
            <p:cNvPicPr>
              <a:picLocks noChangeAspect="1"/>
            </p:cNvPicPr>
            <p:nvPr userDrawn="1"/>
          </p:nvPicPr>
          <p:blipFill>
            <a:blip r:embed="rId14"/>
            <a:stretch>
              <a:fillRect/>
            </a:stretch>
          </p:blipFill>
          <p:spPr>
            <a:xfrm>
              <a:off x="4318695" y="3401144"/>
              <a:ext cx="85889" cy="158276"/>
            </a:xfrm>
            <a:prstGeom prst="rect">
              <a:avLst/>
            </a:prstGeom>
          </p:spPr>
        </p:pic>
      </p:grpSp>
      <p:sp>
        <p:nvSpPr>
          <p:cNvPr id="25" name="Slide Number Placeholder 3"/>
          <p:cNvSpPr>
            <a:spLocks noGrp="1"/>
          </p:cNvSpPr>
          <p:nvPr>
            <p:ph type="sldNum" sz="quarter" idx="11"/>
          </p:nvPr>
        </p:nvSpPr>
        <p:spPr>
          <a:xfrm>
            <a:off x="9095613" y="5833358"/>
            <a:ext cx="2743200" cy="282343"/>
          </a:xfrm>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2446999358"/>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2"/>
      </p:bgRef>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a:t>OFFICIAL</a:t>
            </a:r>
            <a:endParaRPr lang="en-GB" dirty="0"/>
          </a:p>
        </p:txBody>
      </p:sp>
      <p:sp>
        <p:nvSpPr>
          <p:cNvPr id="3" name="Title 2"/>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4" name="Slide Number Placeholder 3"/>
          <p:cNvSpPr>
            <a:spLocks noGrp="1"/>
          </p:cNvSpPr>
          <p:nvPr>
            <p:ph type="sldNum" sz="quarter" idx="11"/>
          </p:nvPr>
        </p:nvSpPr>
        <p:spPr>
          <a:xfrm>
            <a:off x="9095613" y="5833358"/>
            <a:ext cx="2743200" cy="282343"/>
          </a:xfrm>
        </p:spPr>
        <p:txBody>
          <a:bodyPr/>
          <a:lstStyle/>
          <a:p>
            <a:fld id="{41D5E06E-8463-49C0-8B6A-3B9E03BCC454}" type="slidenum">
              <a:rPr lang="en-GB" smtClean="0"/>
              <a:t>‹#›</a:t>
            </a:fld>
            <a:endParaRPr lang="en-GB"/>
          </a:p>
        </p:txBody>
      </p:sp>
    </p:spTree>
    <p:extLst>
      <p:ext uri="{BB962C8B-B14F-4D97-AF65-F5344CB8AC3E}">
        <p14:creationId xmlns:p14="http://schemas.microsoft.com/office/powerpoint/2010/main" val="2501962431"/>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45741" y="0"/>
            <a:ext cx="7416800" cy="841248"/>
          </a:xfrm>
        </p:spPr>
        <p:txBody>
          <a:bodyPr/>
          <a:lstStyle>
            <a:lvl1pPr>
              <a:defRPr sz="24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93061" y="1053389"/>
            <a:ext cx="10928351" cy="4890211"/>
          </a:xfrm>
        </p:spPr>
        <p:txBody>
          <a:bodyPr/>
          <a:lstStyle>
            <a:lvl1pPr>
              <a:buClr>
                <a:schemeClr val="tx1"/>
              </a:buClr>
              <a:defRPr sz="2800">
                <a:solidFill>
                  <a:schemeClr val="tx1"/>
                </a:solidFill>
                <a:latin typeface="Arial Narrow" pitchFamily="34" charset="0"/>
              </a:defRPr>
            </a:lvl1pPr>
            <a:lvl2pPr>
              <a:buClr>
                <a:schemeClr val="tx1"/>
              </a:buClr>
              <a:defRPr sz="2400">
                <a:solidFill>
                  <a:schemeClr val="tx1"/>
                </a:solidFill>
                <a:latin typeface="Arial Narrow" pitchFamily="34" charset="0"/>
              </a:defRPr>
            </a:lvl2pPr>
            <a:lvl3pPr>
              <a:buClr>
                <a:schemeClr val="tx1"/>
              </a:buClr>
              <a:defRPr sz="2000">
                <a:solidFill>
                  <a:schemeClr val="tx1"/>
                </a:solidFill>
                <a:latin typeface="Arial Narrow" pitchFamily="34" charset="0"/>
              </a:defRPr>
            </a:lvl3pPr>
            <a:lvl4pPr>
              <a:buClr>
                <a:schemeClr val="tx1"/>
              </a:buClr>
              <a:defRPr sz="1800">
                <a:solidFill>
                  <a:schemeClr val="tx1"/>
                </a:solidFill>
                <a:latin typeface="Arial Narrow" pitchFamily="34" charset="0"/>
              </a:defRPr>
            </a:lvl4pPr>
            <a:lvl5pPr>
              <a:buClr>
                <a:schemeClr val="tx1"/>
              </a:buClr>
              <a:defRPr sz="1800">
                <a:solidFill>
                  <a:schemeClr val="tx1"/>
                </a:solidFill>
                <a:latin typeface="Arial Narrow"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5" name="Rectangle 3">
            <a:extLst>
              <a:ext uri="{FF2B5EF4-FFF2-40B4-BE49-F238E27FC236}">
                <a16:creationId xmlns:a16="http://schemas.microsoft.com/office/drawing/2014/main" id="{8AAF4E44-D342-8F43-8501-E1FB4DA18400}"/>
              </a:ext>
            </a:extLst>
          </p:cNvPr>
          <p:cNvSpPr>
            <a:spLocks noGrp="1" noChangeArrowheads="1"/>
          </p:cNvSpPr>
          <p:nvPr>
            <p:ph type="sldNum" sz="quarter" idx="4"/>
          </p:nvPr>
        </p:nvSpPr>
        <p:spPr>
          <a:xfrm>
            <a:off x="10893288" y="6390502"/>
            <a:ext cx="821634" cy="340935"/>
          </a:xfrm>
          <a:prstGeom prst="rect">
            <a:avLst/>
          </a:prstGeom>
        </p:spPr>
        <p:txBody>
          <a:bodyPr/>
          <a:lstStyle>
            <a:lvl1pPr algn="r">
              <a:defRPr sz="1800"/>
            </a:lvl1pPr>
          </a:lstStyle>
          <a:p>
            <a:pPr>
              <a:defRPr/>
            </a:pPr>
            <a:fld id="{D68E8870-17DE-45C4-A8DD-7644B2422933}" type="slidenum">
              <a:rPr lang="en-US" smtClean="0"/>
              <a:pPr>
                <a:defRPr/>
              </a:pPr>
              <a:t>‹#›</a:t>
            </a:fld>
            <a:endParaRPr lang="en-US" dirty="0"/>
          </a:p>
        </p:txBody>
      </p:sp>
    </p:spTree>
    <p:extLst>
      <p:ext uri="{BB962C8B-B14F-4D97-AF65-F5344CB8AC3E}">
        <p14:creationId xmlns:p14="http://schemas.microsoft.com/office/powerpoint/2010/main" val="96498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2"/>
      </p:bgRef>
    </p:bg>
    <p:spTree>
      <p:nvGrpSpPr>
        <p:cNvPr id="1" name=""/>
        <p:cNvGrpSpPr/>
        <p:nvPr/>
      </p:nvGrpSpPr>
      <p:grpSpPr>
        <a:xfrm>
          <a:off x="0" y="0"/>
          <a:ext cx="0" cy="0"/>
          <a:chOff x="0" y="0"/>
          <a:chExt cx="0" cy="0"/>
        </a:xfrm>
      </p:grpSpPr>
      <p:cxnSp>
        <p:nvCxnSpPr>
          <p:cNvPr id="5" name="Straight Connector 4"/>
          <p:cNvCxnSpPr/>
          <p:nvPr userDrawn="1"/>
        </p:nvCxnSpPr>
        <p:spPr>
          <a:xfrm>
            <a:off x="5546654" y="3620525"/>
            <a:ext cx="109869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5289" y="3909053"/>
            <a:ext cx="12192000" cy="909803"/>
          </a:xfrm>
          <a:noFill/>
          <a:ln w="9525">
            <a:noFill/>
            <a:miter lim="800000"/>
            <a:headEnd/>
            <a:tailEnd/>
          </a:ln>
        </p:spPr>
        <p:txBody>
          <a:bodyPr vert="horz" wrap="square" lIns="180000" tIns="42639" rIns="180000" bIns="42639" numCol="1" rtlCol="0" anchor="t" anchorCtr="0" compatLnSpc="1">
            <a:prstTxWarp prst="textNoShape">
              <a:avLst/>
            </a:prstTxWarp>
            <a:normAutofit/>
          </a:bodyPr>
          <a:lstStyle>
            <a:lvl1pPr marL="0" indent="0" algn="ctr">
              <a:buNone/>
              <a:defRPr lang="en-GB" sz="1867" spc="51" baseline="0" dirty="0">
                <a:solidFill>
                  <a:schemeClr val="tx1"/>
                </a:solidFill>
              </a:defRPr>
            </a:lvl1pPr>
          </a:lstStyle>
          <a:p>
            <a:pPr marL="228594" lvl="0" indent="-228594" algn="ctr" defTabSz="851921" fontAlgn="base">
              <a:lnSpc>
                <a:spcPct val="120000"/>
              </a:lnSpc>
              <a:spcBef>
                <a:spcPts val="300"/>
              </a:spcBef>
              <a:spcAft>
                <a:spcPct val="0"/>
              </a:spcAft>
              <a:buClr>
                <a:srgbClr val="C00000"/>
              </a:buClr>
            </a:pPr>
            <a:r>
              <a:rPr lang="en-US"/>
              <a:t>Click to edit Master subtitle style</a:t>
            </a:r>
            <a:endParaRPr lang="en-GB" dirty="0"/>
          </a:p>
        </p:txBody>
      </p:sp>
      <p:pic>
        <p:nvPicPr>
          <p:cNvPr id="9" name="Picture 3" descr="The Ministry of Defence logo." title="The Ministry of Defence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black">
          <a:xfrm>
            <a:off x="335360" y="5729978"/>
            <a:ext cx="960107" cy="771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a:off x="11280578" y="5733256"/>
            <a:ext cx="497175" cy="0"/>
          </a:xfrm>
          <a:prstGeom prst="line">
            <a:avLst/>
          </a:prstGeom>
          <a:ln w="12700">
            <a:solidFill>
              <a:srgbClr val="CE2256"/>
            </a:solidFill>
          </a:ln>
        </p:spPr>
        <p:style>
          <a:lnRef idx="1">
            <a:schemeClr val="accent1"/>
          </a:lnRef>
          <a:fillRef idx="0">
            <a:schemeClr val="accent1"/>
          </a:fillRef>
          <a:effectRef idx="0">
            <a:schemeClr val="accent1"/>
          </a:effectRef>
          <a:fontRef idx="minor">
            <a:schemeClr val="tx1"/>
          </a:fontRef>
        </p:style>
      </p:cxnSp>
      <p:pic>
        <p:nvPicPr>
          <p:cNvPr id="11" name="Picture 3" descr="The DSTL logo. DSTL - the science inside." title="The DSTL logo"/>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black">
          <a:xfrm>
            <a:off x="4463821" y="1316765"/>
            <a:ext cx="3264360" cy="579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bwMode="black">
          <a:xfrm>
            <a:off x="0" y="2185116"/>
            <a:ext cx="12192000" cy="1222016"/>
          </a:xfrm>
        </p:spPr>
        <p:txBody>
          <a:bodyPr tIns="43200" rIns="360000" bIns="43200" anchor="b" anchorCtr="0">
            <a:normAutofit/>
          </a:bodyPr>
          <a:lstStyle>
            <a:lvl1pPr algn="ctr">
              <a:defRPr sz="4000">
                <a:solidFill>
                  <a:schemeClr val="tx1"/>
                </a:solidFill>
              </a:defRPr>
            </a:lvl1pPr>
          </a:lstStyle>
          <a:p>
            <a:r>
              <a:rPr lang="en-US"/>
              <a:t>Click to edit Master title style</a:t>
            </a:r>
            <a:endParaRPr lang="en-GB" dirty="0"/>
          </a:p>
        </p:txBody>
      </p:sp>
      <p:sp>
        <p:nvSpPr>
          <p:cNvPr id="7" name="Rectangle 6"/>
          <p:cNvSpPr/>
          <p:nvPr userDrawn="1"/>
        </p:nvSpPr>
        <p:spPr bwMode="white">
          <a:xfrm>
            <a:off x="9072331" y="68723"/>
            <a:ext cx="3024000" cy="864000"/>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267">
              <a:solidFill>
                <a:srgbClr val="120228"/>
              </a:solidFill>
            </a:endParaRPr>
          </a:p>
        </p:txBody>
      </p:sp>
      <p:sp>
        <p:nvSpPr>
          <p:cNvPr id="2" name="Footer Placeholder 1"/>
          <p:cNvSpPr>
            <a:spLocks noGrp="1"/>
          </p:cNvSpPr>
          <p:nvPr>
            <p:ph type="ftr" sz="quarter" idx="10"/>
          </p:nvPr>
        </p:nvSpPr>
        <p:spPr/>
        <p:txBody>
          <a:bodyPr/>
          <a:lstStyle/>
          <a:p>
            <a:r>
              <a:rPr lang="en-GB"/>
              <a:t>OFFICIAL</a:t>
            </a:r>
            <a:endParaRPr lang="en-GB" dirty="0"/>
          </a:p>
        </p:txBody>
      </p:sp>
      <p:sp>
        <p:nvSpPr>
          <p:cNvPr id="12" name="Slide Number Placeholder 3"/>
          <p:cNvSpPr>
            <a:spLocks noGrp="1"/>
          </p:cNvSpPr>
          <p:nvPr>
            <p:ph type="sldNum" sz="quarter" idx="11"/>
          </p:nvPr>
        </p:nvSpPr>
        <p:spPr>
          <a:xfrm>
            <a:off x="9080205" y="6527645"/>
            <a:ext cx="2743200" cy="282343"/>
          </a:xfrm>
        </p:spPr>
        <p:txBody>
          <a:bodyPr/>
          <a:lstStyle/>
          <a:p>
            <a:fld id="{41D5E06E-8463-49C0-8B6A-3B9E03BCC454}" type="slidenum">
              <a:rPr lang="en-GB" smtClean="0"/>
              <a:pPr/>
              <a:t>‹#›</a:t>
            </a:fld>
            <a:endParaRPr lang="en-GB" dirty="0"/>
          </a:p>
        </p:txBody>
      </p:sp>
      <p:sp>
        <p:nvSpPr>
          <p:cNvPr id="13" name="Date Placeholder 5"/>
          <p:cNvSpPr>
            <a:spLocks noGrp="1"/>
          </p:cNvSpPr>
          <p:nvPr>
            <p:ph type="dt" sz="half" idx="2"/>
          </p:nvPr>
        </p:nvSpPr>
        <p:spPr>
          <a:xfrm>
            <a:off x="8400256" y="5751117"/>
            <a:ext cx="3562133" cy="366183"/>
          </a:xfrm>
          <a:prstGeom prst="rect">
            <a:avLst/>
          </a:prstGeom>
        </p:spPr>
        <p:txBody>
          <a:bodyPr vert="horz" lIns="91440" tIns="45720" rIns="91440" bIns="45720" rtlCol="0" anchor="ctr"/>
          <a:lstStyle>
            <a:lvl1pPr algn="l">
              <a:defRPr sz="1333">
                <a:solidFill>
                  <a:schemeClr val="tx1">
                    <a:tint val="75000"/>
                  </a:schemeClr>
                </a:solidFill>
              </a:defRPr>
            </a:lvl1pPr>
          </a:lstStyle>
          <a:p>
            <a:pPr algn="r"/>
            <a:endParaRPr lang="en-GB" dirty="0"/>
          </a:p>
        </p:txBody>
      </p:sp>
    </p:spTree>
    <p:extLst>
      <p:ext uri="{BB962C8B-B14F-4D97-AF65-F5344CB8AC3E}">
        <p14:creationId xmlns:p14="http://schemas.microsoft.com/office/powerpoint/2010/main" val="364558306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Column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362" y="1508789"/>
            <a:ext cx="5156201" cy="4319185"/>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normAutofit/>
          </a:bodyPr>
          <a:lstStyle>
            <a:lvl1pPr>
              <a:defRPr sz="2667"/>
            </a:lvl1pPr>
          </a:lstStyle>
          <a:p>
            <a:r>
              <a:rPr lang="en-US"/>
              <a:t>Click to edit Master title style</a:t>
            </a:r>
            <a:endParaRPr lang="en-GB" dirty="0"/>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2"/>
          </p:nvPr>
        </p:nvSpPr>
        <p:spPr/>
        <p:txBody>
          <a:bodyPr/>
          <a:lstStyle/>
          <a:p>
            <a:r>
              <a:rPr lang="en-GB"/>
              <a:t>OFFICIAL</a:t>
            </a:r>
            <a:endParaRPr lang="en-GB" dirty="0"/>
          </a:p>
        </p:txBody>
      </p:sp>
    </p:spTree>
    <p:extLst>
      <p:ext uri="{BB962C8B-B14F-4D97-AF65-F5344CB8AC3E}">
        <p14:creationId xmlns:p14="http://schemas.microsoft.com/office/powerpoint/2010/main" val="5574181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362" y="1508788"/>
            <a:ext cx="11507621" cy="43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1"/>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2"/>
          </p:nvPr>
        </p:nvSpPr>
        <p:spPr/>
        <p:txBody>
          <a:bodyPr/>
          <a:lstStyle/>
          <a:p>
            <a:r>
              <a:rPr lang="en-GB"/>
              <a:t>OFFICIAL</a:t>
            </a:r>
            <a:endParaRPr lang="en-GB" dirty="0"/>
          </a:p>
        </p:txBody>
      </p:sp>
    </p:spTree>
    <p:extLst>
      <p:ext uri="{BB962C8B-B14F-4D97-AF65-F5344CB8AC3E}">
        <p14:creationId xmlns:p14="http://schemas.microsoft.com/office/powerpoint/2010/main" val="956872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Layou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360" y="1508787"/>
            <a:ext cx="5520000" cy="43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22981" y="1508787"/>
            <a:ext cx="5520000" cy="43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1"/>
          </p:nvPr>
        </p:nvSpPr>
        <p:spPr/>
        <p:txBody>
          <a:bodyPr/>
          <a:lstStyle/>
          <a:p>
            <a:fld id="{41D5E06E-8463-49C0-8B6A-3B9E03BCC454}" type="slidenum">
              <a:rPr lang="en-GB" smtClean="0"/>
              <a:t>‹#›</a:t>
            </a:fld>
            <a:endParaRPr lang="en-GB"/>
          </a:p>
        </p:txBody>
      </p:sp>
      <p:sp>
        <p:nvSpPr>
          <p:cNvPr id="6" name="Footer Placeholder 5"/>
          <p:cNvSpPr>
            <a:spLocks noGrp="1"/>
          </p:cNvSpPr>
          <p:nvPr>
            <p:ph type="ftr" sz="quarter" idx="12"/>
          </p:nvPr>
        </p:nvSpPr>
        <p:spPr/>
        <p:txBody>
          <a:bodyPr/>
          <a:lstStyle/>
          <a:p>
            <a:r>
              <a:rPr lang="en-GB"/>
              <a:t>OFFICIAL</a:t>
            </a:r>
            <a:endParaRPr lang="en-GB" dirty="0"/>
          </a:p>
        </p:txBody>
      </p:sp>
    </p:spTree>
    <p:extLst>
      <p:ext uri="{BB962C8B-B14F-4D97-AF65-F5344CB8AC3E}">
        <p14:creationId xmlns:p14="http://schemas.microsoft.com/office/powerpoint/2010/main" val="88737376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Picture Layout">
    <p:bg>
      <p:bgRef idx="1001">
        <a:schemeClr val="bg1"/>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322981" y="1508785"/>
            <a:ext cx="5520000" cy="4320000"/>
          </a:xfrm>
        </p:spPr>
        <p:txBody>
          <a:bodyPr/>
          <a:lstStyle>
            <a:lvl1pPr marL="0" indent="0" algn="ctr">
              <a:buNone/>
              <a:defRPr sz="1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dirty="0"/>
          </a:p>
        </p:txBody>
      </p:sp>
      <p:sp>
        <p:nvSpPr>
          <p:cNvPr id="22" name="Content Placeholder 2"/>
          <p:cNvSpPr>
            <a:spLocks noGrp="1"/>
          </p:cNvSpPr>
          <p:nvPr>
            <p:ph sz="half" idx="11"/>
          </p:nvPr>
        </p:nvSpPr>
        <p:spPr>
          <a:xfrm>
            <a:off x="335360" y="1508785"/>
            <a:ext cx="5520000" cy="4320000"/>
          </a:xfrm>
          <a:noFill/>
          <a:ln w="9525">
            <a:noFill/>
            <a:miter lim="800000"/>
            <a:headEnd/>
            <a:tailEnd/>
          </a:ln>
        </p:spPr>
        <p:txBody>
          <a:bodyPr vert="horz" wrap="square" lIns="85278" tIns="42639" rIns="85278" bIns="42639" numCol="1" anchor="t" anchorCtr="0" compatLnSpc="1">
            <a:prstTxWarp prst="textNoShape">
              <a:avLst/>
            </a:prstTxWarp>
            <a:normAutofit/>
          </a:bodyPr>
          <a:lstStyle>
            <a:lvl1pPr>
              <a:defRPr lang="en-US" dirty="0" smtClean="0"/>
            </a:lvl1pPr>
            <a:lvl2pPr>
              <a:defRPr lang="en-US" dirty="0" smtClean="0"/>
            </a:lvl2pPr>
            <a:lvl3pPr>
              <a:defRPr lang="en-US" dirty="0" smtClean="0"/>
            </a:lvl3pPr>
            <a:lvl4pPr>
              <a:defRPr lang="en-US" dirty="0" smtClean="0"/>
            </a:lvl4pPr>
            <a:lvl5pPr>
              <a:defRPr lang="en-GB"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Slide Number Placeholder 3"/>
          <p:cNvSpPr>
            <a:spLocks noGrp="1"/>
          </p:cNvSpPr>
          <p:nvPr>
            <p:ph type="sldNum" sz="quarter" idx="12"/>
          </p:nvPr>
        </p:nvSpPr>
        <p:spPr/>
        <p:txBody>
          <a:bodyPr/>
          <a:lstStyle/>
          <a:p>
            <a:fld id="{41D5E06E-8463-49C0-8B6A-3B9E03BCC454}" type="slidenum">
              <a:rPr lang="en-GB" smtClean="0"/>
              <a:t>‹#›</a:t>
            </a:fld>
            <a:endParaRPr lang="en-GB"/>
          </a:p>
        </p:txBody>
      </p:sp>
      <p:sp>
        <p:nvSpPr>
          <p:cNvPr id="5" name="Footer Placeholder 4"/>
          <p:cNvSpPr>
            <a:spLocks noGrp="1"/>
          </p:cNvSpPr>
          <p:nvPr>
            <p:ph type="ftr" sz="quarter" idx="13"/>
          </p:nvPr>
        </p:nvSpPr>
        <p:spPr/>
        <p:txBody>
          <a:bodyPr/>
          <a:lstStyle/>
          <a:p>
            <a:r>
              <a:rPr lang="en-GB"/>
              <a:t>OFFICIAL</a:t>
            </a:r>
            <a:endParaRPr lang="en-GB" dirty="0"/>
          </a:p>
        </p:txBody>
      </p:sp>
    </p:spTree>
    <p:extLst>
      <p:ext uri="{BB962C8B-B14F-4D97-AF65-F5344CB8AC3E}">
        <p14:creationId xmlns:p14="http://schemas.microsoft.com/office/powerpoint/2010/main" val="183405278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76" r:id="rId4"/>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1" y="1826688"/>
            <a:ext cx="10515600" cy="3810561"/>
          </a:xfrm>
          <a:prstGeom prst="rect">
            <a:avLst/>
          </a:prstGeom>
          <a:noFill/>
          <a:ln w="9525">
            <a:noFill/>
            <a:miter lim="800000"/>
            <a:headEnd/>
            <a:tailEnd/>
          </a:ln>
        </p:spPr>
        <p:txBody>
          <a:bodyPr vert="horz" wrap="square" lIns="85278" tIns="42639" rIns="85278" bIns="42639" numCol="1" anchor="t" anchorCtr="0" compatLnSpc="1">
            <a:prstTxWarp prst="textNoShape">
              <a:avLst/>
            </a:prstTxWarp>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descr="Text Box containing the classification of the presentation" title="Classification"/>
          <p:cNvSpPr>
            <a:spLocks noGrp="1"/>
          </p:cNvSpPr>
          <p:nvPr>
            <p:ph type="ftr" sz="quarter" idx="3"/>
          </p:nvPr>
        </p:nvSpPr>
        <p:spPr>
          <a:xfrm>
            <a:off x="1871532" y="6135162"/>
            <a:ext cx="9971451" cy="366183"/>
          </a:xfrm>
          <a:prstGeom prst="rect">
            <a:avLst/>
          </a:prstGeom>
        </p:spPr>
        <p:txBody>
          <a:bodyPr vert="horz" wrap="square" lIns="91440" tIns="45720" rIns="36000" bIns="45720" rtlCol="0" anchor="ctr">
            <a:normAutofit/>
          </a:bodyPr>
          <a:lstStyle>
            <a:lvl1pPr algn="r">
              <a:defRPr sz="1600" b="1">
                <a:solidFill>
                  <a:schemeClr val="tx1">
                    <a:tint val="75000"/>
                  </a:schemeClr>
                </a:solidFill>
              </a:defRPr>
            </a:lvl1pPr>
          </a:lstStyle>
          <a:p>
            <a:r>
              <a:rPr lang="en-GB"/>
              <a:t>OFFICIAL</a:t>
            </a:r>
            <a:endParaRPr lang="en-GB" dirty="0"/>
          </a:p>
        </p:txBody>
      </p:sp>
      <p:sp>
        <p:nvSpPr>
          <p:cNvPr id="9" name="Rectangle 8"/>
          <p:cNvSpPr/>
          <p:nvPr userDrawn="1"/>
        </p:nvSpPr>
        <p:spPr bwMode="hidden">
          <a:xfrm>
            <a:off x="0" y="-895"/>
            <a:ext cx="12192000" cy="1006900"/>
          </a:xfrm>
          <a:prstGeom prst="rect">
            <a:avLst/>
          </a:prstGeom>
          <a:solidFill>
            <a:srgbClr val="13022D"/>
          </a:solidFill>
          <a:ln>
            <a:noFill/>
          </a:ln>
        </p:spPr>
        <p:style>
          <a:lnRef idx="2">
            <a:schemeClr val="accent1">
              <a:shade val="50000"/>
            </a:schemeClr>
          </a:lnRef>
          <a:fillRef idx="1">
            <a:schemeClr val="accent1"/>
          </a:fillRef>
          <a:effectRef idx="0">
            <a:schemeClr val="accent1"/>
          </a:effectRef>
          <a:fontRef idx="minor">
            <a:schemeClr val="lt1"/>
          </a:fontRef>
        </p:style>
        <p:txBody>
          <a:bodyPr lIns="480000" rtlCol="0" anchor="ctr">
            <a:normAutofit/>
          </a:bodyPr>
          <a:lstStyle/>
          <a:p>
            <a:pPr algn="ctr"/>
            <a:endParaRPr lang="en-GB" sz="1700"/>
          </a:p>
        </p:txBody>
      </p:sp>
      <p:pic>
        <p:nvPicPr>
          <p:cNvPr id="10" name="Picture 3"/>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black">
          <a:xfrm>
            <a:off x="9744408" y="328152"/>
            <a:ext cx="2117121" cy="37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Placeholder 3"/>
          <p:cNvSpPr>
            <a:spLocks noGrp="1"/>
          </p:cNvSpPr>
          <p:nvPr userDrawn="1">
            <p:ph type="title"/>
          </p:nvPr>
        </p:nvSpPr>
        <p:spPr bwMode="black">
          <a:xfrm>
            <a:off x="48341" y="67381"/>
            <a:ext cx="9120000" cy="865343"/>
          </a:xfrm>
          <a:prstGeom prst="rect">
            <a:avLst/>
          </a:prstGeom>
          <a:ln>
            <a:noFill/>
          </a:ln>
        </p:spPr>
        <p:txBody>
          <a:bodyPr vert="horz" lIns="360000" tIns="45720" rIns="91440" bIns="45720" rtlCol="0" anchor="ctr">
            <a:normAutofit/>
          </a:bodyPr>
          <a:lstStyle/>
          <a:p>
            <a:r>
              <a:rPr lang="en-US"/>
              <a:t>Click to edit Master title style</a:t>
            </a:r>
            <a:endParaRPr lang="en-GB" dirty="0"/>
          </a:p>
        </p:txBody>
      </p:sp>
      <p:sp>
        <p:nvSpPr>
          <p:cNvPr id="2" name="Slide Number Placeholder 1"/>
          <p:cNvSpPr>
            <a:spLocks noGrp="1"/>
          </p:cNvSpPr>
          <p:nvPr>
            <p:ph type="sldNum" sz="quarter" idx="4"/>
          </p:nvPr>
        </p:nvSpPr>
        <p:spPr>
          <a:xfrm>
            <a:off x="9095613" y="5833358"/>
            <a:ext cx="2743200" cy="282343"/>
          </a:xfrm>
          <a:prstGeom prst="rect">
            <a:avLst/>
          </a:prstGeom>
        </p:spPr>
        <p:txBody>
          <a:bodyPr vert="horz" lIns="91440" tIns="45720" rIns="91440" bIns="45720" rtlCol="0" anchor="ctr"/>
          <a:lstStyle>
            <a:lvl1pPr algn="r">
              <a:defRPr sz="1600">
                <a:solidFill>
                  <a:schemeClr val="tx1">
                    <a:tint val="75000"/>
                  </a:schemeClr>
                </a:solidFill>
              </a:defRPr>
            </a:lvl1pPr>
          </a:lstStyle>
          <a:p>
            <a:fld id="{41D5E06E-8463-49C0-8B6A-3B9E03BCC454}" type="slidenum">
              <a:rPr lang="en-GB" smtClean="0"/>
              <a:t>‹#›</a:t>
            </a:fld>
            <a:endParaRPr lang="en-GB"/>
          </a:p>
        </p:txBody>
      </p:sp>
    </p:spTree>
    <p:extLst>
      <p:ext uri="{BB962C8B-B14F-4D97-AF65-F5344CB8AC3E}">
        <p14:creationId xmlns:p14="http://schemas.microsoft.com/office/powerpoint/2010/main" val="5337855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hf hdr="0" dt="0"/>
  <p:txStyles>
    <p:titleStyle>
      <a:lvl1pPr algn="l" defTabSz="914377" rtl="0" eaLnBrk="1" latinLnBrk="0" hangingPunct="1">
        <a:lnSpc>
          <a:spcPct val="90000"/>
        </a:lnSpc>
        <a:spcBef>
          <a:spcPct val="0"/>
        </a:spcBef>
        <a:buNone/>
        <a:defRPr lang="en-GB" sz="2667" kern="1200" dirty="0">
          <a:solidFill>
            <a:schemeClr val="bg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SzPct val="110000"/>
        <a:buFont typeface="Wingdings" panose="05000000000000000000" pitchFamily="2" charset="2"/>
        <a:buChar char="§"/>
        <a:defRPr lang="en-US" sz="2667" kern="1200" smtClean="0">
          <a:solidFill>
            <a:schemeClr val="tx1"/>
          </a:solidFill>
          <a:latin typeface="Arial" pitchFamily="34" charset="0"/>
          <a:ea typeface="+mn-ea"/>
          <a:cs typeface="Arial" pitchFamily="34" charset="0"/>
        </a:defRPr>
      </a:lvl1pPr>
      <a:lvl2pPr marL="712497" indent="-285744" algn="l" defTabSz="914377" rtl="0" eaLnBrk="1" latinLnBrk="0" hangingPunct="1">
        <a:lnSpc>
          <a:spcPct val="90000"/>
        </a:lnSpc>
        <a:spcBef>
          <a:spcPts val="500"/>
        </a:spcBef>
        <a:buClr>
          <a:schemeClr val="accent1"/>
        </a:buClr>
        <a:buSzPct val="110000"/>
        <a:buFont typeface="Arial" panose="020B0604020202020204" pitchFamily="34" charset="0"/>
        <a:buChar char="–"/>
        <a:defRPr lang="en-US" sz="2400" kern="1200" smtClean="0">
          <a:solidFill>
            <a:schemeClr val="tx1"/>
          </a:solidFill>
          <a:latin typeface="Arial" pitchFamily="34" charset="0"/>
          <a:ea typeface="+mn-ea"/>
          <a:cs typeface="Arial" pitchFamily="34" charset="0"/>
        </a:defRPr>
      </a:lvl2pPr>
      <a:lvl3pPr marL="1142971" indent="-228594" algn="l" defTabSz="914377" rtl="0" eaLnBrk="1" latinLnBrk="0" hangingPunct="1">
        <a:lnSpc>
          <a:spcPct val="90000"/>
        </a:lnSpc>
        <a:spcBef>
          <a:spcPts val="500"/>
        </a:spcBef>
        <a:buClr>
          <a:schemeClr val="accent1"/>
        </a:buClr>
        <a:buSzPct val="110000"/>
        <a:buFont typeface="Arial" panose="020B0604020202020204" pitchFamily="34" charset="0"/>
        <a:buChar char="•"/>
        <a:defRPr lang="en-US" sz="2400" kern="1200" smtClean="0">
          <a:solidFill>
            <a:schemeClr val="tx1"/>
          </a:solidFill>
          <a:latin typeface="Arial" pitchFamily="34" charset="0"/>
          <a:ea typeface="+mn-ea"/>
          <a:cs typeface="Arial" pitchFamily="34" charset="0"/>
        </a:defRPr>
      </a:lvl3pPr>
      <a:lvl4pPr marL="1600160" indent="-228594" algn="l" defTabSz="914377" rtl="0" eaLnBrk="1" latinLnBrk="0" hangingPunct="1">
        <a:lnSpc>
          <a:spcPct val="90000"/>
        </a:lnSpc>
        <a:spcBef>
          <a:spcPts val="500"/>
        </a:spcBef>
        <a:buClr>
          <a:schemeClr val="accent1"/>
        </a:buClr>
        <a:buSzPct val="110000"/>
        <a:buFont typeface="Arial" panose="020B0604020202020204" pitchFamily="34" charset="0"/>
        <a:buChar char="–"/>
        <a:defRPr lang="en-US" sz="1867" kern="1200" smtClean="0">
          <a:solidFill>
            <a:schemeClr val="tx1"/>
          </a:solidFill>
          <a:latin typeface="Arial" pitchFamily="34" charset="0"/>
          <a:ea typeface="+mn-ea"/>
          <a:cs typeface="Arial" pitchFamily="34" charset="0"/>
        </a:defRPr>
      </a:lvl4pPr>
      <a:lvl5pPr marL="2057349" indent="-228594" algn="l" defTabSz="914377" rtl="0" eaLnBrk="1" latinLnBrk="0" hangingPunct="1">
        <a:lnSpc>
          <a:spcPct val="90000"/>
        </a:lnSpc>
        <a:spcBef>
          <a:spcPts val="500"/>
        </a:spcBef>
        <a:buClr>
          <a:schemeClr val="accent1"/>
        </a:buClr>
        <a:buSzPct val="110000"/>
        <a:buFont typeface="Arial" panose="020B0604020202020204" pitchFamily="34" charset="0"/>
        <a:buChar char="»"/>
        <a:defRPr lang="en-GB" sz="1467" kern="1200">
          <a:solidFill>
            <a:schemeClr val="tx1"/>
          </a:solidFill>
          <a:latin typeface="Arial" pitchFamily="34" charset="0"/>
          <a:ea typeface="+mn-ea"/>
          <a:cs typeface="Arial"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ationalarchives.gov.uk/doc/open-government-licen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nationalarchives.gov.uk/doc/open-government-licence/"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5.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7C2D78A-75F6-477D-51E4-F7710B35A346}"/>
              </a:ext>
            </a:extLst>
          </p:cNvPr>
          <p:cNvSpPr/>
          <p:nvPr/>
        </p:nvSpPr>
        <p:spPr bwMode="auto">
          <a:xfrm>
            <a:off x="3216000" y="2925000"/>
            <a:ext cx="5760000" cy="1008000"/>
          </a:xfrm>
          <a:prstGeom prst="roundRect">
            <a:avLst/>
          </a:prstGeom>
          <a:solidFill>
            <a:srgbClr val="14022E"/>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sp>
        <p:nvSpPr>
          <p:cNvPr id="9" name="Text Placeholder 8"/>
          <p:cNvSpPr>
            <a:spLocks noGrp="1"/>
          </p:cNvSpPr>
          <p:nvPr>
            <p:ph type="body" sz="quarter" idx="10"/>
          </p:nvPr>
        </p:nvSpPr>
        <p:spPr/>
        <p:txBody>
          <a:bodyPr/>
          <a:lstStyle/>
          <a:p>
            <a:r>
              <a:rPr lang="en-US" dirty="0"/>
              <a:t>Training in the future, and how to get there</a:t>
            </a:r>
            <a:endParaRPr lang="en-US" sz="2000" dirty="0">
              <a:solidFill>
                <a:srgbClr val="00B050"/>
              </a:solidFill>
            </a:endParaRPr>
          </a:p>
          <a:p>
            <a:endParaRPr lang="en-US" dirty="0"/>
          </a:p>
          <a:p>
            <a:endParaRPr lang="en-US" dirty="0"/>
          </a:p>
        </p:txBody>
      </p:sp>
      <p:sp>
        <p:nvSpPr>
          <p:cNvPr id="10" name="Text Placeholder 9"/>
          <p:cNvSpPr>
            <a:spLocks noGrp="1"/>
          </p:cNvSpPr>
          <p:nvPr>
            <p:ph type="body" sz="quarter" idx="11"/>
          </p:nvPr>
        </p:nvSpPr>
        <p:spPr>
          <a:xfrm>
            <a:off x="1623862" y="4437948"/>
            <a:ext cx="8478838" cy="1934127"/>
          </a:xfrm>
        </p:spPr>
        <p:txBody>
          <a:bodyPr/>
          <a:lstStyle/>
          <a:p>
            <a:pPr eaLnBrk="1" hangingPunct="1"/>
            <a:r>
              <a:rPr lang="en-US" dirty="0">
                <a:latin typeface="Arial Narrow" pitchFamily="34" charset="0"/>
              </a:rPr>
              <a:t>Caroline Shawl, </a:t>
            </a:r>
            <a:r>
              <a:rPr lang="en-US" dirty="0" err="1">
                <a:latin typeface="Arial Narrow" pitchFamily="34" charset="0"/>
              </a:rPr>
              <a:t>Defence</a:t>
            </a:r>
            <a:r>
              <a:rPr lang="en-US" dirty="0">
                <a:latin typeface="Arial Narrow" pitchFamily="34" charset="0"/>
              </a:rPr>
              <a:t> Science and Technology Laboratory, UK</a:t>
            </a:r>
          </a:p>
          <a:p>
            <a:pPr eaLnBrk="1" hangingPunct="1"/>
            <a:r>
              <a:rPr lang="en-US" dirty="0">
                <a:latin typeface="Arial Narrow" pitchFamily="34" charset="0"/>
              </a:rPr>
              <a:t>Daran Crush, QinetiQ, UK</a:t>
            </a: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
        <p:nvSpPr>
          <p:cNvPr id="3" name="TextBox 2">
            <a:extLst>
              <a:ext uri="{FF2B5EF4-FFF2-40B4-BE49-F238E27FC236}">
                <a16:creationId xmlns:a16="http://schemas.microsoft.com/office/drawing/2014/main" id="{C4E4AD03-6FBC-6355-248B-0D662B4076E9}"/>
              </a:ext>
            </a:extLst>
          </p:cNvPr>
          <p:cNvSpPr txBox="1"/>
          <p:nvPr/>
        </p:nvSpPr>
        <p:spPr>
          <a:xfrm>
            <a:off x="2856000" y="5896901"/>
            <a:ext cx="6480000" cy="864000"/>
          </a:xfrm>
          <a:prstGeom prst="rect">
            <a:avLst/>
          </a:prstGeom>
          <a:noFill/>
          <a:ln>
            <a:solidFill>
              <a:srgbClr val="19234F"/>
            </a:solidFill>
          </a:ln>
        </p:spPr>
        <p:txBody>
          <a:bodyPr wrap="square" rtlCol="0">
            <a:spAutoFit/>
          </a:bodyPr>
          <a:lstStyle/>
          <a:p>
            <a:r>
              <a:rPr lang="en-US" sz="1200" dirty="0">
                <a:effectLst/>
                <a:latin typeface="Arial Narrow" panose="020B0606020202030204" pitchFamily="34" charset="0"/>
                <a:ea typeface="Times New Roman" panose="02020603050405020304" pitchFamily="18" charset="0"/>
              </a:rPr>
              <a:t>The contents include material subject to © Crown copyright (2024), Dstl. This information is licensed under the Open Government </a:t>
            </a:r>
            <a:r>
              <a:rPr lang="en-US" sz="1200" dirty="0" err="1">
                <a:effectLst/>
                <a:latin typeface="Arial Narrow" panose="020B0606020202030204" pitchFamily="34" charset="0"/>
                <a:ea typeface="Times New Roman" panose="02020603050405020304" pitchFamily="18" charset="0"/>
              </a:rPr>
              <a:t>Licence</a:t>
            </a:r>
            <a:r>
              <a:rPr lang="en-US" sz="1200" dirty="0">
                <a:effectLst/>
                <a:latin typeface="Arial Narrow" panose="020B0606020202030204" pitchFamily="34" charset="0"/>
                <a:ea typeface="Times New Roman" panose="02020603050405020304" pitchFamily="18" charset="0"/>
              </a:rPr>
              <a:t> v3.0. To view this </a:t>
            </a:r>
            <a:r>
              <a:rPr lang="en-US" sz="1200" dirty="0" err="1">
                <a:effectLst/>
                <a:latin typeface="Arial Narrow" panose="020B0606020202030204" pitchFamily="34" charset="0"/>
                <a:ea typeface="Times New Roman" panose="02020603050405020304" pitchFamily="18" charset="0"/>
              </a:rPr>
              <a:t>licence</a:t>
            </a:r>
            <a:r>
              <a:rPr lang="en-US" sz="1200" dirty="0">
                <a:effectLst/>
                <a:latin typeface="Arial Narrow" panose="020B0606020202030204" pitchFamily="34" charset="0"/>
                <a:ea typeface="Times New Roman" panose="02020603050405020304" pitchFamily="18" charset="0"/>
              </a:rPr>
              <a:t>, visit </a:t>
            </a:r>
            <a:r>
              <a:rPr lang="en-US" sz="1200" u="sng" dirty="0">
                <a:solidFill>
                  <a:srgbClr val="0000FF"/>
                </a:solidFill>
                <a:effectLst/>
                <a:latin typeface="Arial Narrow" panose="020B0606020202030204" pitchFamily="34" charset="0"/>
                <a:ea typeface="Times New Roman" panose="02020603050405020304" pitchFamily="18" charset="0"/>
                <a:hlinkClick r:id="rId3"/>
              </a:rPr>
              <a:t>https://www.nationalarchives.gov.uk/doc/open-government-licence/</a:t>
            </a:r>
            <a:r>
              <a:rPr lang="en-US" sz="1200" dirty="0">
                <a:effectLst/>
                <a:latin typeface="Arial Narrow" panose="020B0606020202030204" pitchFamily="34" charset="0"/>
                <a:ea typeface="Times New Roman" panose="02020603050405020304" pitchFamily="18" charset="0"/>
              </a:rPr>
              <a:t> . Where we have identified any third party copyright information you will need to obtain permission from the copyright holders concerned. Any enquiries regarding this publication should be sent to: Dstl.</a:t>
            </a:r>
            <a:endParaRPr lang="en-GB" sz="1200" dirty="0">
              <a:effectLst/>
              <a:latin typeface="Arial Narrow" panose="020B0606020202030204" pitchFamily="34" charset="0"/>
              <a:ea typeface="Times New Roman" panose="02020603050405020304" pitchFamily="18" charset="0"/>
            </a:endParaRPr>
          </a:p>
        </p:txBody>
      </p:sp>
      <p:pic>
        <p:nvPicPr>
          <p:cNvPr id="4" name="Picture 3" descr="The DSTL logo. DSTL - the science inside." title="The DSTL logo">
            <a:extLst>
              <a:ext uri="{FF2B5EF4-FFF2-40B4-BE49-F238E27FC236}">
                <a16:creationId xmlns:a16="http://schemas.microsoft.com/office/drawing/2014/main" id="{A48A6938-5B14-78EE-8D1E-EE166844E271}"/>
              </a:ext>
            </a:extLst>
          </p:cNvPr>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black">
          <a:xfrm>
            <a:off x="4069227" y="3069000"/>
            <a:ext cx="4053547" cy="720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CB1264-DE52-F80F-08CF-D5074905A884}"/>
              </a:ext>
            </a:extLst>
          </p:cNvPr>
          <p:cNvSpPr>
            <a:spLocks noGrp="1"/>
          </p:cNvSpPr>
          <p:nvPr>
            <p:ph type="title"/>
          </p:nvPr>
        </p:nvSpPr>
        <p:spPr/>
        <p:txBody>
          <a:bodyPr/>
          <a:lstStyle/>
          <a:p>
            <a:r>
              <a:rPr lang="en-US" dirty="0"/>
              <a:t>Scenario A: Artificial Intelligence-empowered learning</a:t>
            </a:r>
            <a:endParaRPr lang="en-GB" dirty="0"/>
          </a:p>
        </p:txBody>
      </p:sp>
      <p:sp>
        <p:nvSpPr>
          <p:cNvPr id="2" name="Slide Number Placeholder 1">
            <a:extLst>
              <a:ext uri="{FF2B5EF4-FFF2-40B4-BE49-F238E27FC236}">
                <a16:creationId xmlns:a16="http://schemas.microsoft.com/office/drawing/2014/main" id="{C968E26B-4E5F-351E-6CBA-7C70D5F29912}"/>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sp>
        <p:nvSpPr>
          <p:cNvPr id="6" name="Text Placeholder 5">
            <a:extLst>
              <a:ext uri="{FF2B5EF4-FFF2-40B4-BE49-F238E27FC236}">
                <a16:creationId xmlns:a16="http://schemas.microsoft.com/office/drawing/2014/main" id="{1866768B-71DB-BDCF-4F71-49BD2FE57CD3}"/>
              </a:ext>
            </a:extLst>
          </p:cNvPr>
          <p:cNvSpPr>
            <a:spLocks noGrp="1"/>
          </p:cNvSpPr>
          <p:nvPr>
            <p:ph type="body" sz="quarter" idx="12"/>
          </p:nvPr>
        </p:nvSpPr>
        <p:spPr>
          <a:xfrm>
            <a:off x="266701" y="990773"/>
            <a:ext cx="6724650" cy="5275371"/>
          </a:xfrm>
        </p:spPr>
        <p:txBody>
          <a:bodyPr/>
          <a:lstStyle/>
          <a:p>
            <a:pPr marL="0" indent="0">
              <a:lnSpc>
                <a:spcPct val="100000"/>
              </a:lnSpc>
              <a:spcBef>
                <a:spcPts val="225"/>
              </a:spcBef>
              <a:buNone/>
            </a:pPr>
            <a:r>
              <a:rPr lang="en-GB" sz="1200" dirty="0">
                <a:latin typeface="Arial" panose="020B0604020202020204" pitchFamily="34" charset="0"/>
                <a:cs typeface="Arial" panose="020B0604020202020204" pitchFamily="34" charset="0"/>
              </a:rPr>
              <a:t>Use Case</a:t>
            </a:r>
          </a:p>
          <a:p>
            <a:pPr marL="177800" indent="-177800">
              <a:lnSpc>
                <a:spcPct val="100000"/>
              </a:lnSpc>
              <a:spcBef>
                <a:spcPts val="225"/>
              </a:spcBef>
              <a:buFont typeface="Arial" panose="020B0604020202020204" pitchFamily="34" charset="0"/>
              <a:buChar char="•"/>
            </a:pPr>
            <a:r>
              <a:rPr lang="en-US" sz="1200" dirty="0">
                <a:latin typeface="Arial" panose="020B0604020202020204" pitchFamily="34" charset="0"/>
                <a:cs typeface="Arial" panose="020B0604020202020204" pitchFamily="34" charset="0"/>
              </a:rPr>
              <a:t>A Sergeant based in Edinburgh is attending a Platoon Sergeant's training course, which is being run remotely from the Infantry Training Centre in Brecon. Each day, they begin by conducting physical training as directed by their AI tutor. The results of this session are recorded and uploaded to their digital twin, which helps to track any changes in physical ability or injuries.</a:t>
            </a:r>
          </a:p>
          <a:p>
            <a:pPr marL="177800" indent="-177800">
              <a:lnSpc>
                <a:spcPct val="100000"/>
              </a:lnSpc>
              <a:spcBef>
                <a:spcPts val="225"/>
              </a:spcBef>
              <a:buFont typeface="Arial" panose="020B0604020202020204" pitchFamily="34" charset="0"/>
              <a:buChar char="•"/>
            </a:pPr>
            <a:r>
              <a:rPr lang="en-US" sz="1200" dirty="0">
                <a:latin typeface="Arial" panose="020B0604020202020204" pitchFamily="34" charset="0"/>
                <a:cs typeface="Arial" panose="020B0604020202020204" pitchFamily="34" charset="0"/>
              </a:rPr>
              <a:t>After physical training, the Sergeant logs in to that day's learning event, which today is focused on Platoon Orders. They participate in a virtual classroom using an XR headset and learn about delivering Platoon Orders. To do this they will need to understand how each Platoon member’s Augmentation System functions, whether through a built-in Head Up Display (HUD) situational awareness display or input from their AI.</a:t>
            </a:r>
          </a:p>
          <a:p>
            <a:pPr marL="177800" indent="-177800">
              <a:lnSpc>
                <a:spcPct val="100000"/>
              </a:lnSpc>
              <a:spcBef>
                <a:spcPts val="225"/>
              </a:spcBef>
              <a:buFont typeface="Arial" panose="020B0604020202020204" pitchFamily="34" charset="0"/>
              <a:buChar char="•"/>
            </a:pPr>
            <a:r>
              <a:rPr lang="en-US" sz="1200" dirty="0">
                <a:latin typeface="Arial" panose="020B0604020202020204" pitchFamily="34" charset="0"/>
                <a:cs typeface="Arial" panose="020B0604020202020204" pitchFamily="34" charset="0"/>
              </a:rPr>
              <a:t>Next, the Sergeant conducts a training event in a virtual training environment, delivering orders to a Platoon made up of digital twins of their classmates. Each student will be conducting the same learning event at the same time. Their performance is monitored and evaluated by their AI tutor and feedback is provided to the human chief instructor.</a:t>
            </a:r>
          </a:p>
          <a:p>
            <a:pPr marL="177800" indent="-177800">
              <a:lnSpc>
                <a:spcPct val="100000"/>
              </a:lnSpc>
              <a:spcBef>
                <a:spcPts val="225"/>
              </a:spcBef>
              <a:buFont typeface="Arial" panose="020B0604020202020204" pitchFamily="34" charset="0"/>
              <a:buChar char="•"/>
            </a:pPr>
            <a:r>
              <a:rPr lang="en-US" sz="1200" dirty="0">
                <a:latin typeface="Arial" panose="020B0604020202020204" pitchFamily="34" charset="0"/>
                <a:cs typeface="Arial" panose="020B0604020202020204" pitchFamily="34" charset="0"/>
              </a:rPr>
              <a:t>The Sergeant’s training needs, and level of ability have been mapped out from selection onwards, and their career pathway has been planned from the time that they were recruited to ensure the best outcome for both the Sergeant and the Armed Forces.</a:t>
            </a:r>
          </a:p>
          <a:p>
            <a:pPr marL="177800" indent="-177800">
              <a:lnSpc>
                <a:spcPct val="100000"/>
              </a:lnSpc>
              <a:spcBef>
                <a:spcPts val="225"/>
              </a:spcBef>
              <a:buFont typeface="Arial" panose="020B0604020202020204" pitchFamily="34" charset="0"/>
              <a:buChar char="•"/>
            </a:pPr>
            <a:r>
              <a:rPr lang="en-US" sz="1200" dirty="0">
                <a:latin typeface="Arial" panose="020B0604020202020204" pitchFamily="34" charset="0"/>
                <a:cs typeface="Arial" panose="020B0604020202020204" pitchFamily="34" charset="0"/>
              </a:rPr>
              <a:t>Their potential has been identified from recruitment onwards, highlighting developmental areas before they become detrimental to the learner. Their performance data are streamlined to aid professional development, freeing up the instructors' workload, allowing them to intervene just in time when the learner needs their guidance and expertise the most. </a:t>
            </a:r>
          </a:p>
          <a:p>
            <a:pPr marL="177800" indent="-177800">
              <a:lnSpc>
                <a:spcPct val="100000"/>
              </a:lnSpc>
              <a:spcBef>
                <a:spcPts val="225"/>
              </a:spcBef>
              <a:buFont typeface="Arial" panose="020B0604020202020204" pitchFamily="34" charset="0"/>
              <a:buChar char="•"/>
            </a:pPr>
            <a:r>
              <a:rPr lang="en-US" sz="1200" dirty="0">
                <a:latin typeface="Arial" panose="020B0604020202020204" pitchFamily="34" charset="0"/>
                <a:cs typeface="Arial" panose="020B0604020202020204" pitchFamily="34" charset="0"/>
              </a:rPr>
              <a:t>Learners can also see exactly where they are in their learning journey since the continuous performance monitoring and their digital twin allows them to see historical data. This provides an understanding of why the AI tutor is suggesting one course or the other.</a:t>
            </a:r>
            <a:endParaRPr lang="en-GB" sz="1200" dirty="0">
              <a:latin typeface="Arial" panose="020B0604020202020204" pitchFamily="34" charset="0"/>
              <a:cs typeface="Arial" panose="020B0604020202020204" pitchFamily="34" charset="0"/>
            </a:endParaRPr>
          </a:p>
        </p:txBody>
      </p:sp>
      <p:pic>
        <p:nvPicPr>
          <p:cNvPr id="7" name="Picture 6" descr="A picture containing ground, outdoor&#10;&#10;Description automatically generated">
            <a:extLst>
              <a:ext uri="{FF2B5EF4-FFF2-40B4-BE49-F238E27FC236}">
                <a16:creationId xmlns:a16="http://schemas.microsoft.com/office/drawing/2014/main" id="{4CBFD0BC-6F2D-AF78-592D-CFDBB24A43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92750" y="3752446"/>
            <a:ext cx="4536000" cy="2513701"/>
          </a:xfrm>
          <a:prstGeom prst="rect">
            <a:avLst/>
          </a:prstGeom>
          <a:ln>
            <a:solidFill>
              <a:schemeClr val="bg1">
                <a:lumMod val="75000"/>
              </a:schemeClr>
            </a:solidFill>
          </a:ln>
        </p:spPr>
      </p:pic>
      <p:pic>
        <p:nvPicPr>
          <p:cNvPr id="8" name="Picture 7" descr="A picture containing text, organ&#10;&#10;Description automatically generated">
            <a:extLst>
              <a:ext uri="{FF2B5EF4-FFF2-40B4-BE49-F238E27FC236}">
                <a16:creationId xmlns:a16="http://schemas.microsoft.com/office/drawing/2014/main" id="{6C209486-8EE7-23C4-3FD3-A7E8AF3C25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2750" y="971374"/>
            <a:ext cx="4536000" cy="2551500"/>
          </a:xfrm>
          <a:prstGeom prst="rect">
            <a:avLst/>
          </a:prstGeom>
          <a:ln>
            <a:solidFill>
              <a:schemeClr val="bg1">
                <a:lumMod val="75000"/>
              </a:schemeClr>
            </a:solidFill>
          </a:ln>
        </p:spPr>
      </p:pic>
    </p:spTree>
    <p:extLst>
      <p:ext uri="{BB962C8B-B14F-4D97-AF65-F5344CB8AC3E}">
        <p14:creationId xmlns:p14="http://schemas.microsoft.com/office/powerpoint/2010/main" val="3113138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7DEC2-A8AC-5C2D-2AC8-769FFC80A4B5}"/>
              </a:ext>
            </a:extLst>
          </p:cNvPr>
          <p:cNvSpPr>
            <a:spLocks noGrp="1"/>
          </p:cNvSpPr>
          <p:nvPr>
            <p:ph type="title"/>
          </p:nvPr>
        </p:nvSpPr>
        <p:spPr/>
        <p:txBody>
          <a:bodyPr/>
          <a:lstStyle/>
          <a:p>
            <a:r>
              <a:rPr lang="en-GB" dirty="0"/>
              <a:t>Technology &amp; Capability Super Bricks</a:t>
            </a:r>
          </a:p>
        </p:txBody>
      </p:sp>
      <p:sp>
        <p:nvSpPr>
          <p:cNvPr id="3" name="Slide Number Placeholder 2">
            <a:extLst>
              <a:ext uri="{FF2B5EF4-FFF2-40B4-BE49-F238E27FC236}">
                <a16:creationId xmlns:a16="http://schemas.microsoft.com/office/drawing/2014/main" id="{5AADA176-6F54-2323-91D7-61AF1579F1F7}"/>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sp>
        <p:nvSpPr>
          <p:cNvPr id="28" name="Round Diagonal Corner Rectangle 5">
            <a:extLst>
              <a:ext uri="{FF2B5EF4-FFF2-40B4-BE49-F238E27FC236}">
                <a16:creationId xmlns:a16="http://schemas.microsoft.com/office/drawing/2014/main" id="{A5DCA41A-4D28-6E1B-1397-5653A7EA05BF}"/>
              </a:ext>
            </a:extLst>
          </p:cNvPr>
          <p:cNvSpPr>
            <a:spLocks noChangeAspect="1"/>
          </p:cNvSpPr>
          <p:nvPr/>
        </p:nvSpPr>
        <p:spPr>
          <a:xfrm>
            <a:off x="156000" y="990502"/>
            <a:ext cx="1898310" cy="1138986"/>
          </a:xfrm>
          <a:prstGeom prst="round2DiagRect">
            <a:avLst/>
          </a:prstGeom>
          <a:solidFill>
            <a:srgbClr val="7B67A8"/>
          </a:solidFill>
          <a:ln w="12700" cap="flat" cmpd="sng" algn="ctr">
            <a:solidFill>
              <a:srgbClr val="7B67A8">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Data Management</a:t>
            </a:r>
          </a:p>
        </p:txBody>
      </p:sp>
      <p:sp>
        <p:nvSpPr>
          <p:cNvPr id="29" name="Round Diagonal Corner Rectangle 6">
            <a:extLst>
              <a:ext uri="{FF2B5EF4-FFF2-40B4-BE49-F238E27FC236}">
                <a16:creationId xmlns:a16="http://schemas.microsoft.com/office/drawing/2014/main" id="{1EA9A937-102F-4652-54FF-A7A835694FA0}"/>
              </a:ext>
            </a:extLst>
          </p:cNvPr>
          <p:cNvSpPr>
            <a:spLocks noChangeAspect="1"/>
          </p:cNvSpPr>
          <p:nvPr/>
        </p:nvSpPr>
        <p:spPr>
          <a:xfrm>
            <a:off x="2152338" y="990502"/>
            <a:ext cx="1898310" cy="1138986"/>
          </a:xfrm>
          <a:prstGeom prst="round2DiagRect">
            <a:avLst/>
          </a:prstGeom>
          <a:solidFill>
            <a:srgbClr val="000000">
              <a:alpha val="50000"/>
            </a:srgbClr>
          </a:solidFill>
          <a:ln>
            <a:solidFill>
              <a:srgbClr val="000000"/>
            </a:solidFill>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System Integration and Interoperability</a:t>
            </a:r>
          </a:p>
        </p:txBody>
      </p:sp>
      <p:sp>
        <p:nvSpPr>
          <p:cNvPr id="30" name="Round Diagonal Corner Rectangle 7">
            <a:extLst>
              <a:ext uri="{FF2B5EF4-FFF2-40B4-BE49-F238E27FC236}">
                <a16:creationId xmlns:a16="http://schemas.microsoft.com/office/drawing/2014/main" id="{48203838-95A1-EB15-47FE-5EFF9D98C0B9}"/>
              </a:ext>
            </a:extLst>
          </p:cNvPr>
          <p:cNvSpPr>
            <a:spLocks noChangeAspect="1"/>
          </p:cNvSpPr>
          <p:nvPr/>
        </p:nvSpPr>
        <p:spPr>
          <a:xfrm>
            <a:off x="6145014" y="990502"/>
            <a:ext cx="1898310" cy="1138986"/>
          </a:xfrm>
          <a:prstGeom prst="round2DiagRect">
            <a:avLst/>
          </a:prstGeom>
          <a:solidFill>
            <a:srgbClr val="7B67A8"/>
          </a:solidFill>
          <a:ln w="12700" cap="flat" cmpd="sng" algn="ctr">
            <a:solidFill>
              <a:srgbClr val="7B67A8">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Data and Information Storage</a:t>
            </a:r>
          </a:p>
        </p:txBody>
      </p:sp>
      <p:sp>
        <p:nvSpPr>
          <p:cNvPr id="31" name="Round Diagonal Corner Rectangle 8">
            <a:extLst>
              <a:ext uri="{FF2B5EF4-FFF2-40B4-BE49-F238E27FC236}">
                <a16:creationId xmlns:a16="http://schemas.microsoft.com/office/drawing/2014/main" id="{43DCBC8A-210F-5843-6D00-A03B7D8F8DF9}"/>
              </a:ext>
            </a:extLst>
          </p:cNvPr>
          <p:cNvSpPr>
            <a:spLocks noChangeAspect="1"/>
          </p:cNvSpPr>
          <p:nvPr/>
        </p:nvSpPr>
        <p:spPr>
          <a:xfrm>
            <a:off x="4148676" y="2400163"/>
            <a:ext cx="1898310" cy="1138986"/>
          </a:xfrm>
          <a:prstGeom prst="round2DiagRect">
            <a:avLst/>
          </a:prstGeom>
          <a:solidFill>
            <a:srgbClr val="FDDD3E"/>
          </a:solidFill>
          <a:ln w="12700" cap="flat" cmpd="sng" algn="ctr">
            <a:solidFill>
              <a:srgbClr val="FDDD3E">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4022E"/>
                </a:solidFill>
                <a:effectLst/>
                <a:uLnTx/>
                <a:uFillTx/>
                <a:latin typeface="Arial" panose="020B0604020202020204"/>
                <a:ea typeface="+mn-ea"/>
                <a:cs typeface="+mn-cs"/>
              </a:rPr>
              <a:t>Enterprise Collaboration Technologies</a:t>
            </a:r>
          </a:p>
        </p:txBody>
      </p:sp>
      <p:sp>
        <p:nvSpPr>
          <p:cNvPr id="32" name="Round Diagonal Corner Rectangle 9">
            <a:extLst>
              <a:ext uri="{FF2B5EF4-FFF2-40B4-BE49-F238E27FC236}">
                <a16:creationId xmlns:a16="http://schemas.microsoft.com/office/drawing/2014/main" id="{8B33EA80-C2C9-4A1E-1604-0979FC091CDE}"/>
              </a:ext>
            </a:extLst>
          </p:cNvPr>
          <p:cNvSpPr>
            <a:spLocks noChangeAspect="1"/>
          </p:cNvSpPr>
          <p:nvPr/>
        </p:nvSpPr>
        <p:spPr>
          <a:xfrm>
            <a:off x="8141352" y="990502"/>
            <a:ext cx="1898310" cy="1138986"/>
          </a:xfrm>
          <a:prstGeom prst="round2DiagRect">
            <a:avLst/>
          </a:prstGeom>
          <a:solidFill>
            <a:srgbClr val="EF7835"/>
          </a:solidFill>
          <a:ln w="12700" cap="flat" cmpd="sng" algn="ctr">
            <a:solidFill>
              <a:srgbClr val="EF7835">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Artificial Intelligence and Associated Fields</a:t>
            </a:r>
          </a:p>
        </p:txBody>
      </p:sp>
      <p:sp>
        <p:nvSpPr>
          <p:cNvPr id="33" name="Round Diagonal Corner Rectangle 10">
            <a:extLst>
              <a:ext uri="{FF2B5EF4-FFF2-40B4-BE49-F238E27FC236}">
                <a16:creationId xmlns:a16="http://schemas.microsoft.com/office/drawing/2014/main" id="{8FB879E6-07AE-73FF-5B54-468B4CBF16B4}"/>
              </a:ext>
            </a:extLst>
          </p:cNvPr>
          <p:cNvSpPr>
            <a:spLocks noChangeAspect="1"/>
          </p:cNvSpPr>
          <p:nvPr/>
        </p:nvSpPr>
        <p:spPr>
          <a:xfrm>
            <a:off x="156000" y="2400163"/>
            <a:ext cx="1898310" cy="1138986"/>
          </a:xfrm>
          <a:prstGeom prst="round2DiagRect">
            <a:avLst/>
          </a:prstGeom>
          <a:solidFill>
            <a:srgbClr val="2EB5B2"/>
          </a:solidFill>
          <a:ln w="12700" cap="flat" cmpd="sng" algn="ctr">
            <a:solidFill>
              <a:srgbClr val="2EB5B2">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Communications and Networks</a:t>
            </a:r>
          </a:p>
        </p:txBody>
      </p:sp>
      <p:sp>
        <p:nvSpPr>
          <p:cNvPr id="34" name="Round Diagonal Corner Rectangle 11">
            <a:extLst>
              <a:ext uri="{FF2B5EF4-FFF2-40B4-BE49-F238E27FC236}">
                <a16:creationId xmlns:a16="http://schemas.microsoft.com/office/drawing/2014/main" id="{FBFDBCDD-AA16-3486-E955-AA390523E152}"/>
              </a:ext>
            </a:extLst>
          </p:cNvPr>
          <p:cNvSpPr>
            <a:spLocks noChangeAspect="1"/>
          </p:cNvSpPr>
          <p:nvPr/>
        </p:nvSpPr>
        <p:spPr>
          <a:xfrm>
            <a:off x="6145014" y="3809824"/>
            <a:ext cx="1898310" cy="1138986"/>
          </a:xfrm>
          <a:prstGeom prst="round2DiagRect">
            <a:avLst/>
          </a:prstGeom>
          <a:solidFill>
            <a:srgbClr val="EF7835"/>
          </a:solidFill>
          <a:ln w="12700" cap="flat" cmpd="sng" algn="ctr">
            <a:solidFill>
              <a:srgbClr val="EF7835">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Human Machine Interface Technologies</a:t>
            </a:r>
          </a:p>
        </p:txBody>
      </p:sp>
      <p:sp>
        <p:nvSpPr>
          <p:cNvPr id="35" name="Round Diagonal Corner Rectangle 12">
            <a:extLst>
              <a:ext uri="{FF2B5EF4-FFF2-40B4-BE49-F238E27FC236}">
                <a16:creationId xmlns:a16="http://schemas.microsoft.com/office/drawing/2014/main" id="{4B03A73F-2D4C-E61D-E38E-647A124E9785}"/>
              </a:ext>
            </a:extLst>
          </p:cNvPr>
          <p:cNvSpPr>
            <a:spLocks noChangeAspect="1"/>
          </p:cNvSpPr>
          <p:nvPr/>
        </p:nvSpPr>
        <p:spPr>
          <a:xfrm>
            <a:off x="2152338" y="3809824"/>
            <a:ext cx="1898310" cy="1138986"/>
          </a:xfrm>
          <a:prstGeom prst="round2DiagRect">
            <a:avLst/>
          </a:prstGeom>
          <a:solidFill>
            <a:srgbClr val="CD2456"/>
          </a:solidFill>
          <a:ln w="12700" cap="flat" cmpd="sng" algn="ctr">
            <a:solidFill>
              <a:srgbClr val="CD2456">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Computer System Architecture and Methodologies</a:t>
            </a:r>
          </a:p>
        </p:txBody>
      </p:sp>
      <p:sp>
        <p:nvSpPr>
          <p:cNvPr id="36" name="Round Diagonal Corner Rectangle 13">
            <a:extLst>
              <a:ext uri="{FF2B5EF4-FFF2-40B4-BE49-F238E27FC236}">
                <a16:creationId xmlns:a16="http://schemas.microsoft.com/office/drawing/2014/main" id="{E5D3B685-3214-C2DB-4363-4F6C8B8B5968}"/>
              </a:ext>
            </a:extLst>
          </p:cNvPr>
          <p:cNvSpPr>
            <a:spLocks noChangeAspect="1"/>
          </p:cNvSpPr>
          <p:nvPr/>
        </p:nvSpPr>
        <p:spPr>
          <a:xfrm>
            <a:off x="4148676" y="3809824"/>
            <a:ext cx="1898310" cy="1138986"/>
          </a:xfrm>
          <a:prstGeom prst="round2DiagRect">
            <a:avLst/>
          </a:prstGeom>
          <a:solidFill>
            <a:srgbClr val="2EB5B2"/>
          </a:solidFill>
          <a:ln w="12700" cap="flat" cmpd="sng" algn="ctr">
            <a:solidFill>
              <a:srgbClr val="2EB5B2">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 Consumer Devices and Electronics</a:t>
            </a:r>
          </a:p>
        </p:txBody>
      </p:sp>
      <p:sp>
        <p:nvSpPr>
          <p:cNvPr id="37" name="Round Diagonal Corner Rectangle 14">
            <a:extLst>
              <a:ext uri="{FF2B5EF4-FFF2-40B4-BE49-F238E27FC236}">
                <a16:creationId xmlns:a16="http://schemas.microsoft.com/office/drawing/2014/main" id="{D53F61E8-6F8D-E33B-F976-7EE7BEEEB792}"/>
              </a:ext>
            </a:extLst>
          </p:cNvPr>
          <p:cNvSpPr>
            <a:spLocks noChangeAspect="1"/>
          </p:cNvSpPr>
          <p:nvPr/>
        </p:nvSpPr>
        <p:spPr>
          <a:xfrm>
            <a:off x="4148676" y="990502"/>
            <a:ext cx="1898310" cy="1138986"/>
          </a:xfrm>
          <a:prstGeom prst="round2DiagRect">
            <a:avLst/>
          </a:prstGeom>
          <a:solidFill>
            <a:srgbClr val="CD2456"/>
          </a:solidFill>
          <a:ln w="12700" cap="flat" cmpd="sng" algn="ctr">
            <a:solidFill>
              <a:srgbClr val="CD2456">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Computer system Hardware, </a:t>
            </a:r>
            <a:r>
              <a:rPr lang="en-GB" sz="1600" kern="0" dirty="0">
                <a:solidFill>
                  <a:prstClr val="white"/>
                </a:solidFill>
                <a:latin typeface="Arial" panose="020B0604020202020204"/>
              </a:rPr>
              <a:t>S</a:t>
            </a:r>
            <a:r>
              <a:rPr kumimoji="0" lang="en-GB" sz="1600" b="0" i="0" u="none" strike="noStrike" kern="0" cap="none" spc="0" normalizeH="0" baseline="0" noProof="0" dirty="0" err="1">
                <a:ln>
                  <a:noFill/>
                </a:ln>
                <a:solidFill>
                  <a:prstClr val="white"/>
                </a:solidFill>
                <a:effectLst/>
                <a:uLnTx/>
                <a:uFillTx/>
                <a:latin typeface="Arial" panose="020B0604020202020204"/>
                <a:ea typeface="+mn-ea"/>
                <a:cs typeface="+mn-cs"/>
              </a:rPr>
              <a:t>oftware</a:t>
            </a: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 OS, Applications &amp; Web-based</a:t>
            </a:r>
          </a:p>
        </p:txBody>
      </p:sp>
      <p:sp>
        <p:nvSpPr>
          <p:cNvPr id="38" name="Round Diagonal Corner Rectangle 15">
            <a:extLst>
              <a:ext uri="{FF2B5EF4-FFF2-40B4-BE49-F238E27FC236}">
                <a16:creationId xmlns:a16="http://schemas.microsoft.com/office/drawing/2014/main" id="{4D74AC5E-F725-7959-0740-7A6413A0D71A}"/>
              </a:ext>
            </a:extLst>
          </p:cNvPr>
          <p:cNvSpPr>
            <a:spLocks noChangeAspect="1"/>
          </p:cNvSpPr>
          <p:nvPr/>
        </p:nvSpPr>
        <p:spPr>
          <a:xfrm>
            <a:off x="8141352" y="3809824"/>
            <a:ext cx="1898310" cy="1138986"/>
          </a:xfrm>
          <a:prstGeom prst="round2DiagRect">
            <a:avLst/>
          </a:prstGeom>
          <a:solidFill>
            <a:srgbClr val="CD2456"/>
          </a:solidFill>
          <a:ln w="12700" cap="flat" cmpd="sng" algn="ctr">
            <a:solidFill>
              <a:srgbClr val="CD2456">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Power Sources; Management and Efficiency</a:t>
            </a:r>
          </a:p>
        </p:txBody>
      </p:sp>
      <p:sp>
        <p:nvSpPr>
          <p:cNvPr id="39" name="Round Diagonal Corner Rectangle 16">
            <a:extLst>
              <a:ext uri="{FF2B5EF4-FFF2-40B4-BE49-F238E27FC236}">
                <a16:creationId xmlns:a16="http://schemas.microsoft.com/office/drawing/2014/main" id="{E32B28C0-FB3A-022C-A9DC-3CF9F2812168}"/>
              </a:ext>
            </a:extLst>
          </p:cNvPr>
          <p:cNvSpPr>
            <a:spLocks noChangeAspect="1"/>
          </p:cNvSpPr>
          <p:nvPr/>
        </p:nvSpPr>
        <p:spPr>
          <a:xfrm>
            <a:off x="2152338" y="2400163"/>
            <a:ext cx="1898310" cy="1138986"/>
          </a:xfrm>
          <a:prstGeom prst="round2DiagRect">
            <a:avLst/>
          </a:prstGeom>
          <a:solidFill>
            <a:srgbClr val="EF7835"/>
          </a:solidFill>
          <a:ln w="12700" cap="flat" cmpd="sng" algn="ctr">
            <a:solidFill>
              <a:srgbClr val="EF7835">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Materials Science</a:t>
            </a:r>
          </a:p>
        </p:txBody>
      </p:sp>
      <p:sp>
        <p:nvSpPr>
          <p:cNvPr id="40" name="Round Diagonal Corner Rectangle 17">
            <a:extLst>
              <a:ext uri="{FF2B5EF4-FFF2-40B4-BE49-F238E27FC236}">
                <a16:creationId xmlns:a16="http://schemas.microsoft.com/office/drawing/2014/main" id="{0C751F65-F148-F6BA-2B82-5A1382870BE7}"/>
              </a:ext>
            </a:extLst>
          </p:cNvPr>
          <p:cNvSpPr>
            <a:spLocks noChangeAspect="1"/>
          </p:cNvSpPr>
          <p:nvPr/>
        </p:nvSpPr>
        <p:spPr>
          <a:xfrm>
            <a:off x="10137690" y="2400163"/>
            <a:ext cx="1898310" cy="1138986"/>
          </a:xfrm>
          <a:prstGeom prst="round2DiagRect">
            <a:avLst/>
          </a:prstGeom>
          <a:solidFill>
            <a:srgbClr val="CD2456"/>
          </a:solidFill>
          <a:ln w="12700" cap="flat" cmpd="sng" algn="ctr">
            <a:solidFill>
              <a:srgbClr val="CD2456">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Quantum Technologies</a:t>
            </a:r>
          </a:p>
        </p:txBody>
      </p:sp>
      <p:sp>
        <p:nvSpPr>
          <p:cNvPr id="41" name="Round Diagonal Corner Rectangle 18">
            <a:extLst>
              <a:ext uri="{FF2B5EF4-FFF2-40B4-BE49-F238E27FC236}">
                <a16:creationId xmlns:a16="http://schemas.microsoft.com/office/drawing/2014/main" id="{01CE0B97-2099-A41E-5736-A8CC24026BC4}"/>
              </a:ext>
            </a:extLst>
          </p:cNvPr>
          <p:cNvSpPr>
            <a:spLocks noChangeAspect="1"/>
          </p:cNvSpPr>
          <p:nvPr/>
        </p:nvSpPr>
        <p:spPr>
          <a:xfrm>
            <a:off x="6145014" y="2400163"/>
            <a:ext cx="1898310" cy="1138986"/>
          </a:xfrm>
          <a:prstGeom prst="round2DiagRect">
            <a:avLst/>
          </a:prstGeom>
          <a:solidFill>
            <a:srgbClr val="CD2456"/>
          </a:solidFill>
          <a:ln w="12700" cap="flat" cmpd="sng" algn="ctr">
            <a:solidFill>
              <a:srgbClr val="CD2456">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Computer System Security and Cyber Security</a:t>
            </a:r>
          </a:p>
        </p:txBody>
      </p:sp>
      <p:sp>
        <p:nvSpPr>
          <p:cNvPr id="42" name="Round Diagonal Corner Rectangle 19">
            <a:extLst>
              <a:ext uri="{FF2B5EF4-FFF2-40B4-BE49-F238E27FC236}">
                <a16:creationId xmlns:a16="http://schemas.microsoft.com/office/drawing/2014/main" id="{6E6C6944-111F-695A-33A9-107278E38134}"/>
              </a:ext>
            </a:extLst>
          </p:cNvPr>
          <p:cNvSpPr>
            <a:spLocks noChangeAspect="1"/>
          </p:cNvSpPr>
          <p:nvPr/>
        </p:nvSpPr>
        <p:spPr>
          <a:xfrm>
            <a:off x="156000" y="3809824"/>
            <a:ext cx="1898310" cy="1138986"/>
          </a:xfrm>
          <a:prstGeom prst="round2DiagRect">
            <a:avLst/>
          </a:prstGeom>
          <a:solidFill>
            <a:srgbClr val="7B67A8"/>
          </a:solidFill>
          <a:ln w="12700" cap="flat" cmpd="sng" algn="ctr">
            <a:solidFill>
              <a:srgbClr val="7B67A8">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Information and Knowledge Management</a:t>
            </a:r>
          </a:p>
        </p:txBody>
      </p:sp>
      <p:sp>
        <p:nvSpPr>
          <p:cNvPr id="43" name="Round Diagonal Corner Rectangle 20">
            <a:extLst>
              <a:ext uri="{FF2B5EF4-FFF2-40B4-BE49-F238E27FC236}">
                <a16:creationId xmlns:a16="http://schemas.microsoft.com/office/drawing/2014/main" id="{E13B3E4F-1125-B4E4-A70A-514AF5B692A9}"/>
              </a:ext>
            </a:extLst>
          </p:cNvPr>
          <p:cNvSpPr>
            <a:spLocks noChangeAspect="1"/>
          </p:cNvSpPr>
          <p:nvPr/>
        </p:nvSpPr>
        <p:spPr>
          <a:xfrm>
            <a:off x="8141352" y="2400163"/>
            <a:ext cx="1898310" cy="1138986"/>
          </a:xfrm>
          <a:prstGeom prst="round2DiagRect">
            <a:avLst/>
          </a:prstGeom>
          <a:solidFill>
            <a:srgbClr val="000000">
              <a:alpha val="50000"/>
            </a:srgbClr>
          </a:solidFill>
          <a:ln>
            <a:solidFill>
              <a:srgbClr val="000000"/>
            </a:solidFill>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Sensor Technologies</a:t>
            </a:r>
          </a:p>
        </p:txBody>
      </p:sp>
      <p:sp>
        <p:nvSpPr>
          <p:cNvPr id="44" name="Round Diagonal Corner Rectangle 21">
            <a:extLst>
              <a:ext uri="{FF2B5EF4-FFF2-40B4-BE49-F238E27FC236}">
                <a16:creationId xmlns:a16="http://schemas.microsoft.com/office/drawing/2014/main" id="{8C021C84-D5C2-7505-7118-ED6E7D5359E1}"/>
              </a:ext>
            </a:extLst>
          </p:cNvPr>
          <p:cNvSpPr>
            <a:spLocks noChangeAspect="1"/>
          </p:cNvSpPr>
          <p:nvPr/>
        </p:nvSpPr>
        <p:spPr>
          <a:xfrm>
            <a:off x="2152338" y="5219484"/>
            <a:ext cx="1898310" cy="1138986"/>
          </a:xfrm>
          <a:prstGeom prst="round2DiagRect">
            <a:avLst/>
          </a:prstGeom>
          <a:solidFill>
            <a:srgbClr val="EF7835"/>
          </a:solidFill>
          <a:ln w="12700" cap="flat" cmpd="sng" algn="ctr">
            <a:solidFill>
              <a:srgbClr val="EF7835">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Nano-technology</a:t>
            </a:r>
          </a:p>
        </p:txBody>
      </p:sp>
      <p:sp>
        <p:nvSpPr>
          <p:cNvPr id="45" name="Round Diagonal Corner Rectangle 22">
            <a:extLst>
              <a:ext uri="{FF2B5EF4-FFF2-40B4-BE49-F238E27FC236}">
                <a16:creationId xmlns:a16="http://schemas.microsoft.com/office/drawing/2014/main" id="{95410626-C1C7-1F4C-E6B7-4551FBC83ABC}"/>
              </a:ext>
            </a:extLst>
          </p:cNvPr>
          <p:cNvSpPr>
            <a:spLocks noChangeAspect="1"/>
          </p:cNvSpPr>
          <p:nvPr/>
        </p:nvSpPr>
        <p:spPr>
          <a:xfrm>
            <a:off x="10137690" y="990502"/>
            <a:ext cx="1898310" cy="1138986"/>
          </a:xfrm>
          <a:prstGeom prst="round2DiagRect">
            <a:avLst/>
          </a:prstGeom>
          <a:solidFill>
            <a:srgbClr val="7B67A8"/>
          </a:solidFill>
          <a:ln w="12700" cap="flat" cmpd="sng" algn="ctr">
            <a:solidFill>
              <a:srgbClr val="7B67A8">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Bio-technology</a:t>
            </a:r>
          </a:p>
        </p:txBody>
      </p:sp>
      <p:sp>
        <p:nvSpPr>
          <p:cNvPr id="46" name="Round Diagonal Corner Rectangle 23">
            <a:extLst>
              <a:ext uri="{FF2B5EF4-FFF2-40B4-BE49-F238E27FC236}">
                <a16:creationId xmlns:a16="http://schemas.microsoft.com/office/drawing/2014/main" id="{46DBAB75-D4AC-E3E2-AC34-DF9C2532B79A}"/>
              </a:ext>
            </a:extLst>
          </p:cNvPr>
          <p:cNvSpPr>
            <a:spLocks noChangeAspect="1"/>
          </p:cNvSpPr>
          <p:nvPr/>
        </p:nvSpPr>
        <p:spPr>
          <a:xfrm>
            <a:off x="10137690" y="3809824"/>
            <a:ext cx="1898310" cy="1138986"/>
          </a:xfrm>
          <a:prstGeom prst="round2DiagRect">
            <a:avLst/>
          </a:prstGeom>
          <a:solidFill>
            <a:srgbClr val="2EB5B2"/>
          </a:solidFill>
          <a:ln w="12700" cap="flat" cmpd="sng" algn="ctr">
            <a:solidFill>
              <a:srgbClr val="2EB5B2">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Robotics</a:t>
            </a:r>
          </a:p>
        </p:txBody>
      </p:sp>
      <p:sp>
        <p:nvSpPr>
          <p:cNvPr id="47" name="Round Diagonal Corner Rectangle 24">
            <a:extLst>
              <a:ext uri="{FF2B5EF4-FFF2-40B4-BE49-F238E27FC236}">
                <a16:creationId xmlns:a16="http://schemas.microsoft.com/office/drawing/2014/main" id="{F6D36FFE-2E74-CD31-755D-05EF3159353B}"/>
              </a:ext>
            </a:extLst>
          </p:cNvPr>
          <p:cNvSpPr>
            <a:spLocks noChangeAspect="1"/>
          </p:cNvSpPr>
          <p:nvPr/>
        </p:nvSpPr>
        <p:spPr>
          <a:xfrm>
            <a:off x="6145014" y="5219484"/>
            <a:ext cx="1898310" cy="1138986"/>
          </a:xfrm>
          <a:prstGeom prst="round2DiagRect">
            <a:avLst/>
          </a:prstGeom>
          <a:solidFill>
            <a:srgbClr val="2EB5B2"/>
          </a:solidFill>
          <a:ln w="12700" cap="flat" cmpd="sng" algn="ctr">
            <a:solidFill>
              <a:srgbClr val="2EB5B2">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panose="020B0604020202020204"/>
                <a:ea typeface="+mn-ea"/>
                <a:cs typeface="+mn-cs"/>
              </a:rPr>
              <a:t>Process</a:t>
            </a:r>
          </a:p>
        </p:txBody>
      </p:sp>
      <p:sp>
        <p:nvSpPr>
          <p:cNvPr id="48" name="Round Diagonal Corner Rectangle 25">
            <a:extLst>
              <a:ext uri="{FF2B5EF4-FFF2-40B4-BE49-F238E27FC236}">
                <a16:creationId xmlns:a16="http://schemas.microsoft.com/office/drawing/2014/main" id="{B8FFA4EB-11F5-DA1C-71C2-954C77C3A8F1}"/>
              </a:ext>
            </a:extLst>
          </p:cNvPr>
          <p:cNvSpPr>
            <a:spLocks noChangeAspect="1"/>
          </p:cNvSpPr>
          <p:nvPr/>
        </p:nvSpPr>
        <p:spPr>
          <a:xfrm>
            <a:off x="4148676" y="5219484"/>
            <a:ext cx="1898310" cy="1138986"/>
          </a:xfrm>
          <a:prstGeom prst="round2DiagRect">
            <a:avLst/>
          </a:prstGeom>
          <a:solidFill>
            <a:srgbClr val="000000">
              <a:alpha val="50000"/>
            </a:srgbClr>
          </a:solidFill>
          <a:ln>
            <a:solidFill>
              <a:srgbClr val="000000"/>
            </a:solidFill>
          </a:ln>
          <a:effectLst/>
        </p:spPr>
        <p:txBody>
          <a:bodyPr lIns="0" tIns="0" rIns="0" bIns="0" rtlCol="0" anchor="ctr"/>
          <a:lstStyle/>
          <a:p>
            <a:pPr algn="ctr" defTabSz="851942" fontAlgn="auto">
              <a:spcBef>
                <a:spcPts val="0"/>
              </a:spcBef>
              <a:spcAft>
                <a:spcPts val="0"/>
              </a:spcAft>
            </a:pPr>
            <a:r>
              <a:rPr lang="en-GB" sz="2000" kern="0" dirty="0">
                <a:solidFill>
                  <a:prstClr val="white"/>
                </a:solidFill>
                <a:latin typeface="Arial" panose="020B0604020202020204"/>
              </a:rPr>
              <a:t>People</a:t>
            </a:r>
          </a:p>
        </p:txBody>
      </p:sp>
      <p:sp>
        <p:nvSpPr>
          <p:cNvPr id="49" name="Round Diagonal Corner Rectangle 26">
            <a:extLst>
              <a:ext uri="{FF2B5EF4-FFF2-40B4-BE49-F238E27FC236}">
                <a16:creationId xmlns:a16="http://schemas.microsoft.com/office/drawing/2014/main" id="{E59E0D01-1DA3-510E-2647-FD086CF677D8}"/>
              </a:ext>
            </a:extLst>
          </p:cNvPr>
          <p:cNvSpPr>
            <a:spLocks noChangeAspect="1"/>
          </p:cNvSpPr>
          <p:nvPr/>
        </p:nvSpPr>
        <p:spPr>
          <a:xfrm>
            <a:off x="156000" y="5219484"/>
            <a:ext cx="1898310" cy="1138986"/>
          </a:xfrm>
          <a:prstGeom prst="round2DiagRect">
            <a:avLst/>
          </a:prstGeom>
          <a:solidFill>
            <a:srgbClr val="FDDD3E"/>
          </a:solidFill>
          <a:ln w="12700" cap="flat" cmpd="sng" algn="ctr">
            <a:solidFill>
              <a:srgbClr val="FDDD3E">
                <a:shade val="50000"/>
              </a:srgbClr>
            </a:solidFill>
            <a:prstDash val="solid"/>
            <a:miter lim="800000"/>
          </a:ln>
          <a:effectLst/>
        </p:spPr>
        <p:txBody>
          <a:bodyPr lIns="0" tIns="0" rIns="0" bIns="0"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4022E"/>
                </a:solidFill>
                <a:effectLst/>
                <a:uLnTx/>
                <a:uFillTx/>
                <a:latin typeface="Arial" panose="020B0604020202020204"/>
                <a:ea typeface="+mn-ea"/>
                <a:cs typeface="+mn-cs"/>
              </a:rPr>
              <a:t>Geolocation; Position, Navigation and Timing</a:t>
            </a:r>
          </a:p>
        </p:txBody>
      </p:sp>
    </p:spTree>
    <p:extLst>
      <p:ext uri="{BB962C8B-B14F-4D97-AF65-F5344CB8AC3E}">
        <p14:creationId xmlns:p14="http://schemas.microsoft.com/office/powerpoint/2010/main" val="458316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9435-0BB2-5C58-3E57-3F38586A219A}"/>
              </a:ext>
            </a:extLst>
          </p:cNvPr>
          <p:cNvSpPr>
            <a:spLocks noGrp="1"/>
          </p:cNvSpPr>
          <p:nvPr>
            <p:ph type="title"/>
          </p:nvPr>
        </p:nvSpPr>
        <p:spPr/>
        <p:txBody>
          <a:bodyPr/>
          <a:lstStyle/>
          <a:p>
            <a:r>
              <a:rPr lang="en-GB" dirty="0"/>
              <a:t>Lots of Data</a:t>
            </a:r>
          </a:p>
        </p:txBody>
      </p:sp>
      <p:sp>
        <p:nvSpPr>
          <p:cNvPr id="3" name="Slide Number Placeholder 2">
            <a:extLst>
              <a:ext uri="{FF2B5EF4-FFF2-40B4-BE49-F238E27FC236}">
                <a16:creationId xmlns:a16="http://schemas.microsoft.com/office/drawing/2014/main" id="{D05C2F52-153D-D777-4336-EF20A07CD789}"/>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pic>
        <p:nvPicPr>
          <p:cNvPr id="6" name="Content Placeholder 5">
            <a:extLst>
              <a:ext uri="{FF2B5EF4-FFF2-40B4-BE49-F238E27FC236}">
                <a16:creationId xmlns:a16="http://schemas.microsoft.com/office/drawing/2014/main" id="{31BA24A8-DE56-1E8E-53E4-559D89C92EA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69" r="611" b="1472"/>
          <a:stretch/>
        </p:blipFill>
        <p:spPr>
          <a:xfrm>
            <a:off x="156000" y="990502"/>
            <a:ext cx="11880000" cy="4632990"/>
          </a:xfrm>
          <a:prstGeom prst="rect">
            <a:avLst/>
          </a:prstGeom>
          <a:ln>
            <a:solidFill>
              <a:schemeClr val="bg1">
                <a:lumMod val="75000"/>
              </a:schemeClr>
            </a:solidFill>
          </a:ln>
        </p:spPr>
      </p:pic>
    </p:spTree>
    <p:extLst>
      <p:ext uri="{BB962C8B-B14F-4D97-AF65-F5344CB8AC3E}">
        <p14:creationId xmlns:p14="http://schemas.microsoft.com/office/powerpoint/2010/main" val="3779306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E7A5-879A-7F35-E181-D322A220E7F3}"/>
              </a:ext>
            </a:extLst>
          </p:cNvPr>
          <p:cNvSpPr>
            <a:spLocks noGrp="1"/>
          </p:cNvSpPr>
          <p:nvPr>
            <p:ph type="title"/>
          </p:nvPr>
        </p:nvSpPr>
        <p:spPr/>
        <p:txBody>
          <a:bodyPr/>
          <a:lstStyle/>
          <a:p>
            <a:r>
              <a:rPr lang="en-GB" dirty="0"/>
              <a:t>Technology &amp; Capability Super Bricks</a:t>
            </a:r>
          </a:p>
        </p:txBody>
      </p:sp>
      <p:sp>
        <p:nvSpPr>
          <p:cNvPr id="3" name="Slide Number Placeholder 2">
            <a:extLst>
              <a:ext uri="{FF2B5EF4-FFF2-40B4-BE49-F238E27FC236}">
                <a16:creationId xmlns:a16="http://schemas.microsoft.com/office/drawing/2014/main" id="{B2A07202-EC7E-7C25-0CA7-616F24F5822A}"/>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sp>
        <p:nvSpPr>
          <p:cNvPr id="8" name="Round Diagonal Corner Rectangle 11">
            <a:extLst>
              <a:ext uri="{FF2B5EF4-FFF2-40B4-BE49-F238E27FC236}">
                <a16:creationId xmlns:a16="http://schemas.microsoft.com/office/drawing/2014/main" id="{9B15DE0E-3E81-2A8A-BBF2-4719A824CECA}"/>
              </a:ext>
            </a:extLst>
          </p:cNvPr>
          <p:cNvSpPr/>
          <p:nvPr/>
        </p:nvSpPr>
        <p:spPr>
          <a:xfrm>
            <a:off x="8019746" y="1046967"/>
            <a:ext cx="1971783" cy="1183070"/>
          </a:xfrm>
          <a:prstGeom prst="round2DiagRect">
            <a:avLst/>
          </a:prstGeom>
          <a:solidFill>
            <a:srgbClr val="EF7835"/>
          </a:solidFill>
          <a:ln w="12700" cap="flat" cmpd="sng" algn="ctr">
            <a:solidFill>
              <a:srgbClr val="EF7835">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Human Machine Interface Technologies</a:t>
            </a:r>
          </a:p>
        </p:txBody>
      </p:sp>
      <p:sp>
        <p:nvSpPr>
          <p:cNvPr id="10" name="Round Diagonal Corner Rectangle 13">
            <a:extLst>
              <a:ext uri="{FF2B5EF4-FFF2-40B4-BE49-F238E27FC236}">
                <a16:creationId xmlns:a16="http://schemas.microsoft.com/office/drawing/2014/main" id="{B80B37F6-682E-3064-2B66-8109E1A60A09}"/>
              </a:ext>
            </a:extLst>
          </p:cNvPr>
          <p:cNvSpPr/>
          <p:nvPr/>
        </p:nvSpPr>
        <p:spPr>
          <a:xfrm>
            <a:off x="1820978" y="1046967"/>
            <a:ext cx="1971783" cy="1183070"/>
          </a:xfrm>
          <a:prstGeom prst="round2DiagRect">
            <a:avLst/>
          </a:prstGeom>
          <a:solidFill>
            <a:srgbClr val="CD2456"/>
          </a:solidFill>
          <a:ln w="12700" cap="flat" cmpd="sng" algn="ctr">
            <a:solidFill>
              <a:srgbClr val="CD2456">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 Consumer Devices and Electronics</a:t>
            </a:r>
          </a:p>
        </p:txBody>
      </p:sp>
      <p:sp>
        <p:nvSpPr>
          <p:cNvPr id="11" name="Round Diagonal Corner Rectangle 20">
            <a:extLst>
              <a:ext uri="{FF2B5EF4-FFF2-40B4-BE49-F238E27FC236}">
                <a16:creationId xmlns:a16="http://schemas.microsoft.com/office/drawing/2014/main" id="{246E7885-D704-C935-DD7E-E88E125B27FE}"/>
              </a:ext>
            </a:extLst>
          </p:cNvPr>
          <p:cNvSpPr/>
          <p:nvPr/>
        </p:nvSpPr>
        <p:spPr>
          <a:xfrm>
            <a:off x="3887234" y="1046967"/>
            <a:ext cx="1971783" cy="1183070"/>
          </a:xfrm>
          <a:prstGeom prst="round2DiagRect">
            <a:avLst/>
          </a:prstGeom>
          <a:solidFill>
            <a:srgbClr val="FDDD3E"/>
          </a:solidFill>
          <a:ln w="12700" cap="flat" cmpd="sng" algn="ctr">
            <a:solidFill>
              <a:srgbClr val="FDDD3E">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4022E"/>
                </a:solidFill>
                <a:effectLst/>
                <a:uLnTx/>
                <a:uFillTx/>
                <a:latin typeface="Arial" panose="020B0604020202020204"/>
                <a:ea typeface="+mn-ea"/>
                <a:cs typeface="+mn-cs"/>
              </a:rPr>
              <a:t>Sensor Technologies</a:t>
            </a:r>
          </a:p>
        </p:txBody>
      </p:sp>
      <p:sp>
        <p:nvSpPr>
          <p:cNvPr id="12" name="Round Diagonal Corner Rectangle 22">
            <a:extLst>
              <a:ext uri="{FF2B5EF4-FFF2-40B4-BE49-F238E27FC236}">
                <a16:creationId xmlns:a16="http://schemas.microsoft.com/office/drawing/2014/main" id="{65075F6C-3224-C4DA-2521-9FD569A74539}"/>
              </a:ext>
            </a:extLst>
          </p:cNvPr>
          <p:cNvSpPr/>
          <p:nvPr/>
        </p:nvSpPr>
        <p:spPr>
          <a:xfrm>
            <a:off x="5953490" y="1046967"/>
            <a:ext cx="1971783" cy="1183070"/>
          </a:xfrm>
          <a:prstGeom prst="round2DiagRect">
            <a:avLst/>
          </a:prstGeom>
          <a:solidFill>
            <a:srgbClr val="7B67A8"/>
          </a:solidFill>
          <a:ln w="12700" cap="flat" cmpd="sng" algn="ctr">
            <a:solidFill>
              <a:srgbClr val="7B67A8">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Arial" panose="020B0604020202020204"/>
              </a:rPr>
              <a:t>Bio-technology</a:t>
            </a:r>
            <a:endParaRPr kumimoji="0" lang="en-GB" sz="1600" b="0" i="0" u="none" strike="noStrike" kern="0" cap="none" spc="0" normalizeH="0" baseline="0" noProof="0" dirty="0">
              <a:ln>
                <a:noFill/>
              </a:ln>
              <a:solidFill>
                <a:prstClr val="white"/>
              </a:solidFill>
              <a:effectLst/>
              <a:uLnTx/>
              <a:uFillTx/>
              <a:latin typeface="Arial" panose="020B0604020202020204"/>
            </a:endParaRPr>
          </a:p>
        </p:txBody>
      </p:sp>
      <p:sp>
        <p:nvSpPr>
          <p:cNvPr id="13" name="Round Diagonal Corner Rectangle 24">
            <a:extLst>
              <a:ext uri="{FF2B5EF4-FFF2-40B4-BE49-F238E27FC236}">
                <a16:creationId xmlns:a16="http://schemas.microsoft.com/office/drawing/2014/main" id="{756EB533-5DA6-964A-CE4A-95DFB12BAF7E}"/>
              </a:ext>
            </a:extLst>
          </p:cNvPr>
          <p:cNvSpPr/>
          <p:nvPr/>
        </p:nvSpPr>
        <p:spPr>
          <a:xfrm>
            <a:off x="3887234" y="5200326"/>
            <a:ext cx="1971783" cy="1183070"/>
          </a:xfrm>
          <a:prstGeom prst="round2DiagRect">
            <a:avLst/>
          </a:prstGeom>
          <a:solidFill>
            <a:sysClr val="window" lastClr="FFFFFF"/>
          </a:solidFill>
          <a:ln w="28575" cap="flat" cmpd="sng" algn="ctr">
            <a:solidFill>
              <a:srgbClr val="36BCEE"/>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a:ea typeface="+mn-ea"/>
                <a:cs typeface="+mn-cs"/>
              </a:rPr>
              <a:t>Process</a:t>
            </a:r>
          </a:p>
        </p:txBody>
      </p:sp>
      <p:sp>
        <p:nvSpPr>
          <p:cNvPr id="14" name="Round Diagonal Corner Rectangle 25">
            <a:extLst>
              <a:ext uri="{FF2B5EF4-FFF2-40B4-BE49-F238E27FC236}">
                <a16:creationId xmlns:a16="http://schemas.microsoft.com/office/drawing/2014/main" id="{257CCC30-7C13-ADFF-3054-CC2A8AB013CA}"/>
              </a:ext>
            </a:extLst>
          </p:cNvPr>
          <p:cNvSpPr/>
          <p:nvPr/>
        </p:nvSpPr>
        <p:spPr>
          <a:xfrm>
            <a:off x="1820978" y="5200326"/>
            <a:ext cx="1971783" cy="1183070"/>
          </a:xfrm>
          <a:prstGeom prst="round2DiagRect">
            <a:avLst/>
          </a:prstGeom>
          <a:solidFill>
            <a:sysClr val="window" lastClr="FFFFFF"/>
          </a:solidFill>
          <a:ln w="28575" cap="flat" cmpd="sng" algn="ctr">
            <a:solidFill>
              <a:srgbClr val="36BCEE"/>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a:ea typeface="+mn-ea"/>
                <a:cs typeface="+mn-cs"/>
              </a:rPr>
              <a:t>People</a:t>
            </a:r>
          </a:p>
        </p:txBody>
      </p:sp>
      <p:sp>
        <p:nvSpPr>
          <p:cNvPr id="15" name="Rectangle 14">
            <a:extLst>
              <a:ext uri="{FF2B5EF4-FFF2-40B4-BE49-F238E27FC236}">
                <a16:creationId xmlns:a16="http://schemas.microsoft.com/office/drawing/2014/main" id="{7CF483DA-A411-92F5-7B00-AD9122BA1BE0}"/>
              </a:ext>
            </a:extLst>
          </p:cNvPr>
          <p:cNvSpPr/>
          <p:nvPr/>
        </p:nvSpPr>
        <p:spPr>
          <a:xfrm rot="16200000">
            <a:off x="-696231" y="3258925"/>
            <a:ext cx="2664000" cy="912514"/>
          </a:xfrm>
          <a:prstGeom prst="rect">
            <a:avLst/>
          </a:prstGeom>
          <a:solidFill>
            <a:srgbClr val="2EB5B2"/>
          </a:solidFill>
          <a:ln w="12700" cap="flat" cmpd="sng" algn="ctr">
            <a:solidFill>
              <a:srgbClr val="2EB5B2">
                <a:shade val="50000"/>
              </a:srgbClr>
            </a:solidFill>
            <a:prstDash val="solid"/>
            <a:miter lim="800000"/>
          </a:ln>
          <a:effectLst/>
        </p:spPr>
        <p:txBody>
          <a:bodyPr wrap="square" lIns="27000" tIns="27000" rIns="27000" bIns="27000" rtlCol="0" anchor="ctr"/>
          <a:lstStyle/>
          <a:p>
            <a:pPr marL="0" marR="0" lvl="0" indent="0" algn="ctr" defTabSz="68571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mn-cs"/>
              </a:rPr>
              <a:t>Universal Technology Foundation </a:t>
            </a:r>
            <a:r>
              <a:rPr kumimoji="0" lang="en-GB" sz="1600" b="0" i="0" u="none" strike="noStrike" kern="0" cap="none" spc="0" normalizeH="0" baseline="0" noProof="0" dirty="0" err="1">
                <a:ln>
                  <a:noFill/>
                </a:ln>
                <a:solidFill>
                  <a:srgbClr val="FFFFFF"/>
                </a:solidFill>
                <a:effectLst/>
                <a:uLnTx/>
                <a:uFillTx/>
                <a:latin typeface="Arial"/>
                <a:ea typeface="+mn-ea"/>
                <a:cs typeface="+mn-cs"/>
              </a:rPr>
              <a:t>Superbricks</a:t>
            </a:r>
            <a:endParaRPr kumimoji="0" lang="en-GB"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FFB1AE9D-E180-EEF8-1ED7-763F2D01BE08}"/>
              </a:ext>
            </a:extLst>
          </p:cNvPr>
          <p:cNvSpPr/>
          <p:nvPr/>
        </p:nvSpPr>
        <p:spPr>
          <a:xfrm rot="16200000">
            <a:off x="-12227" y="1182243"/>
            <a:ext cx="1296000" cy="912519"/>
          </a:xfrm>
          <a:prstGeom prst="rect">
            <a:avLst/>
          </a:prstGeom>
          <a:solidFill>
            <a:srgbClr val="7B67A8"/>
          </a:solidFill>
          <a:ln w="12700" cap="flat" cmpd="sng" algn="ctr">
            <a:solidFill>
              <a:srgbClr val="7B67A8">
                <a:shade val="50000"/>
              </a:srgbClr>
            </a:solidFill>
            <a:prstDash val="solid"/>
            <a:miter lim="800000"/>
          </a:ln>
          <a:effectLst/>
        </p:spPr>
        <p:txBody>
          <a:bodyPr wrap="square" lIns="27000" tIns="27000" rIns="27000" bIns="27000" rtlCol="0" anchor="ctr"/>
          <a:lstStyle/>
          <a:p>
            <a:pPr marL="0" marR="0" lvl="0" indent="0" algn="ctr" defTabSz="68571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panose="020B0604020202020204"/>
                <a:ea typeface="+mn-ea"/>
                <a:cs typeface="+mn-cs"/>
              </a:rPr>
              <a:t>Scenario Critical </a:t>
            </a:r>
            <a:r>
              <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rPr>
              <a:t>Superbricks</a:t>
            </a:r>
            <a:endParaRPr kumimoji="0" lang="en-GB" sz="16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45C9207F-2927-66B9-AD67-20DAF9C7E8D5}"/>
              </a:ext>
            </a:extLst>
          </p:cNvPr>
          <p:cNvSpPr/>
          <p:nvPr/>
        </p:nvSpPr>
        <p:spPr>
          <a:xfrm rot="16200000">
            <a:off x="-12228" y="5335605"/>
            <a:ext cx="1296000" cy="912512"/>
          </a:xfrm>
          <a:prstGeom prst="rect">
            <a:avLst/>
          </a:prstGeom>
          <a:solidFill>
            <a:srgbClr val="36BCEE"/>
          </a:solidFill>
          <a:ln w="12700" cap="flat" cmpd="sng" algn="ctr">
            <a:solidFill>
              <a:srgbClr val="36BCEE">
                <a:shade val="50000"/>
              </a:srgbClr>
            </a:solidFill>
            <a:prstDash val="solid"/>
            <a:miter lim="800000"/>
          </a:ln>
          <a:effectLst/>
        </p:spPr>
        <p:txBody>
          <a:bodyPr wrap="square" lIns="27000" tIns="27000" rIns="27000" bIns="27000" rtlCol="0" anchor="ctr"/>
          <a:lstStyle/>
          <a:p>
            <a:pPr marL="0" marR="0" lvl="0" indent="0" algn="ctr" defTabSz="68571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mn-cs"/>
              </a:rPr>
              <a:t>Critical Enablers</a:t>
            </a:r>
          </a:p>
        </p:txBody>
      </p:sp>
      <p:sp>
        <p:nvSpPr>
          <p:cNvPr id="19" name="Round Diagonal Corner Rectangle 18">
            <a:extLst>
              <a:ext uri="{FF2B5EF4-FFF2-40B4-BE49-F238E27FC236}">
                <a16:creationId xmlns:a16="http://schemas.microsoft.com/office/drawing/2014/main" id="{2298104C-6E21-4511-EE7F-ECF9765477C6}"/>
              </a:ext>
            </a:extLst>
          </p:cNvPr>
          <p:cNvSpPr/>
          <p:nvPr/>
        </p:nvSpPr>
        <p:spPr>
          <a:xfrm>
            <a:off x="1820978" y="3764826"/>
            <a:ext cx="1971783" cy="1183070"/>
          </a:xfrm>
          <a:prstGeom prst="round2DiagRect">
            <a:avLst/>
          </a:prstGeom>
          <a:solidFill>
            <a:srgbClr val="7B67A8"/>
          </a:solidFill>
          <a:ln w="12700" cap="flat" cmpd="sng" algn="ctr">
            <a:solidFill>
              <a:srgbClr val="7B67A8">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Arial" panose="020B0604020202020204"/>
              </a:rPr>
              <a:t>Data Management</a:t>
            </a:r>
          </a:p>
        </p:txBody>
      </p:sp>
      <p:sp>
        <p:nvSpPr>
          <p:cNvPr id="20" name="Round Diagonal Corner Rectangle 19">
            <a:extLst>
              <a:ext uri="{FF2B5EF4-FFF2-40B4-BE49-F238E27FC236}">
                <a16:creationId xmlns:a16="http://schemas.microsoft.com/office/drawing/2014/main" id="{2AC2A6EF-2527-064F-B52E-5E0759E2EAFA}"/>
              </a:ext>
            </a:extLst>
          </p:cNvPr>
          <p:cNvSpPr/>
          <p:nvPr/>
        </p:nvSpPr>
        <p:spPr>
          <a:xfrm>
            <a:off x="10086000" y="3764826"/>
            <a:ext cx="1971783" cy="1183070"/>
          </a:xfrm>
          <a:prstGeom prst="round2DiagRect">
            <a:avLst/>
          </a:prstGeom>
          <a:solidFill>
            <a:srgbClr val="EF7835"/>
          </a:solidFill>
          <a:ln w="12700" cap="flat" cmpd="sng" algn="ctr">
            <a:solidFill>
              <a:srgbClr val="EF7835">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Arial" panose="020B0604020202020204"/>
              </a:rPr>
              <a:t>Artificial Intelligence and Associated Fields</a:t>
            </a:r>
          </a:p>
        </p:txBody>
      </p:sp>
      <p:sp>
        <p:nvSpPr>
          <p:cNvPr id="21" name="Round Diagonal Corner Rectangle 21">
            <a:extLst>
              <a:ext uri="{FF2B5EF4-FFF2-40B4-BE49-F238E27FC236}">
                <a16:creationId xmlns:a16="http://schemas.microsoft.com/office/drawing/2014/main" id="{BE186E16-E6D7-8095-669F-363A128C8D7C}"/>
              </a:ext>
            </a:extLst>
          </p:cNvPr>
          <p:cNvSpPr/>
          <p:nvPr/>
        </p:nvSpPr>
        <p:spPr>
          <a:xfrm>
            <a:off x="5953490" y="3764826"/>
            <a:ext cx="1971783" cy="1183070"/>
          </a:xfrm>
          <a:prstGeom prst="round2DiagRect">
            <a:avLst/>
          </a:prstGeom>
          <a:solidFill>
            <a:srgbClr val="7B67A8"/>
          </a:solidFill>
          <a:ln w="12700" cap="flat" cmpd="sng" algn="ctr">
            <a:solidFill>
              <a:srgbClr val="7B67A8">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Arial" panose="020B0604020202020204"/>
              </a:rPr>
              <a:t>Data and Information Storage</a:t>
            </a:r>
          </a:p>
        </p:txBody>
      </p:sp>
      <p:sp>
        <p:nvSpPr>
          <p:cNvPr id="22" name="Round Diagonal Corner Rectangle 23">
            <a:extLst>
              <a:ext uri="{FF2B5EF4-FFF2-40B4-BE49-F238E27FC236}">
                <a16:creationId xmlns:a16="http://schemas.microsoft.com/office/drawing/2014/main" id="{E1ABBE0B-69E6-673D-9ACB-F98A22DE37A0}"/>
              </a:ext>
            </a:extLst>
          </p:cNvPr>
          <p:cNvSpPr/>
          <p:nvPr/>
        </p:nvSpPr>
        <p:spPr>
          <a:xfrm>
            <a:off x="8019746" y="3764826"/>
            <a:ext cx="1971783" cy="1183070"/>
          </a:xfrm>
          <a:prstGeom prst="round2DiagRect">
            <a:avLst/>
          </a:prstGeom>
          <a:solidFill>
            <a:srgbClr val="2EB5B2"/>
          </a:solidFill>
          <a:ln w="12700" cap="flat" cmpd="sng" algn="ctr">
            <a:solidFill>
              <a:srgbClr val="2EB5B2">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Arial" panose="020B0604020202020204"/>
              </a:rPr>
              <a:t>Communications and Networks</a:t>
            </a:r>
          </a:p>
        </p:txBody>
      </p:sp>
      <p:sp>
        <p:nvSpPr>
          <p:cNvPr id="23" name="Round Diagonal Corner Rectangle 26">
            <a:extLst>
              <a:ext uri="{FF2B5EF4-FFF2-40B4-BE49-F238E27FC236}">
                <a16:creationId xmlns:a16="http://schemas.microsoft.com/office/drawing/2014/main" id="{E0F8B218-A6D0-6E0A-C42D-D6FC12833611}"/>
              </a:ext>
            </a:extLst>
          </p:cNvPr>
          <p:cNvSpPr/>
          <p:nvPr/>
        </p:nvSpPr>
        <p:spPr>
          <a:xfrm>
            <a:off x="1820978" y="2482469"/>
            <a:ext cx="1971783" cy="1183070"/>
          </a:xfrm>
          <a:prstGeom prst="round2DiagRect">
            <a:avLst/>
          </a:prstGeom>
          <a:solidFill>
            <a:srgbClr val="CD2456"/>
          </a:solidFill>
          <a:ln w="12700" cap="flat" cmpd="sng" algn="ctr">
            <a:solidFill>
              <a:srgbClr val="CD2456">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Arial" panose="020B0604020202020204"/>
              </a:rPr>
              <a:t>Computer System Architecture and Methodologies</a:t>
            </a:r>
          </a:p>
        </p:txBody>
      </p:sp>
      <p:sp>
        <p:nvSpPr>
          <p:cNvPr id="24" name="Round Diagonal Corner Rectangle 31">
            <a:extLst>
              <a:ext uri="{FF2B5EF4-FFF2-40B4-BE49-F238E27FC236}">
                <a16:creationId xmlns:a16="http://schemas.microsoft.com/office/drawing/2014/main" id="{392B381B-4321-C289-0580-46F36987C433}"/>
              </a:ext>
            </a:extLst>
          </p:cNvPr>
          <p:cNvSpPr/>
          <p:nvPr/>
        </p:nvSpPr>
        <p:spPr>
          <a:xfrm>
            <a:off x="3887234" y="2482469"/>
            <a:ext cx="1971783" cy="1183070"/>
          </a:xfrm>
          <a:prstGeom prst="round2DiagRect">
            <a:avLst/>
          </a:prstGeom>
          <a:solidFill>
            <a:srgbClr val="CD2456"/>
          </a:solidFill>
          <a:ln w="12700" cap="flat" cmpd="sng" algn="ctr">
            <a:solidFill>
              <a:srgbClr val="CD2456">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Arial" panose="020B0604020202020204"/>
              </a:rPr>
              <a:t>Computer system Hardware, Software, OS, Applications &amp; Web-based</a:t>
            </a:r>
          </a:p>
        </p:txBody>
      </p:sp>
      <p:sp>
        <p:nvSpPr>
          <p:cNvPr id="25" name="Round Diagonal Corner Rectangle 32">
            <a:extLst>
              <a:ext uri="{FF2B5EF4-FFF2-40B4-BE49-F238E27FC236}">
                <a16:creationId xmlns:a16="http://schemas.microsoft.com/office/drawing/2014/main" id="{2B96BA64-0FA1-5DA7-EEB4-33B8E16AAC95}"/>
              </a:ext>
            </a:extLst>
          </p:cNvPr>
          <p:cNvSpPr/>
          <p:nvPr/>
        </p:nvSpPr>
        <p:spPr>
          <a:xfrm>
            <a:off x="10086000" y="2482469"/>
            <a:ext cx="1971783" cy="1183070"/>
          </a:xfrm>
          <a:prstGeom prst="round2DiagRect">
            <a:avLst/>
          </a:prstGeom>
          <a:solidFill>
            <a:srgbClr val="CD2456"/>
          </a:solidFill>
          <a:ln w="12700" cap="flat" cmpd="sng" algn="ctr">
            <a:solidFill>
              <a:srgbClr val="CD2456">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Arial" panose="020B0604020202020204"/>
              </a:rPr>
              <a:t>Power Sources; Management and Efficiency</a:t>
            </a:r>
          </a:p>
        </p:txBody>
      </p:sp>
      <p:sp>
        <p:nvSpPr>
          <p:cNvPr id="26" name="Round Diagonal Corner Rectangle 33">
            <a:extLst>
              <a:ext uri="{FF2B5EF4-FFF2-40B4-BE49-F238E27FC236}">
                <a16:creationId xmlns:a16="http://schemas.microsoft.com/office/drawing/2014/main" id="{1E326439-B090-3BAD-2BA6-F6A1F9CDCD67}"/>
              </a:ext>
            </a:extLst>
          </p:cNvPr>
          <p:cNvSpPr/>
          <p:nvPr/>
        </p:nvSpPr>
        <p:spPr>
          <a:xfrm>
            <a:off x="8019746" y="2482469"/>
            <a:ext cx="1971783" cy="1183070"/>
          </a:xfrm>
          <a:prstGeom prst="round2DiagRect">
            <a:avLst/>
          </a:prstGeom>
          <a:solidFill>
            <a:srgbClr val="CD2456"/>
          </a:solidFill>
          <a:ln w="12700" cap="flat" cmpd="sng" algn="ctr">
            <a:solidFill>
              <a:srgbClr val="CD2456">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Arial" panose="020B0604020202020204"/>
              </a:rPr>
              <a:t>Quantum Technologies</a:t>
            </a:r>
          </a:p>
        </p:txBody>
      </p:sp>
      <p:sp>
        <p:nvSpPr>
          <p:cNvPr id="27" name="Round Diagonal Corner Rectangle 34">
            <a:extLst>
              <a:ext uri="{FF2B5EF4-FFF2-40B4-BE49-F238E27FC236}">
                <a16:creationId xmlns:a16="http://schemas.microsoft.com/office/drawing/2014/main" id="{159CABA3-319F-F813-6D42-82B2EFCED205}"/>
              </a:ext>
            </a:extLst>
          </p:cNvPr>
          <p:cNvSpPr/>
          <p:nvPr/>
        </p:nvSpPr>
        <p:spPr>
          <a:xfrm>
            <a:off x="5953490" y="2482469"/>
            <a:ext cx="1971783" cy="1183070"/>
          </a:xfrm>
          <a:prstGeom prst="round2DiagRect">
            <a:avLst/>
          </a:prstGeom>
          <a:solidFill>
            <a:srgbClr val="CD2456"/>
          </a:solidFill>
          <a:ln w="12700" cap="flat" cmpd="sng" algn="ctr">
            <a:solidFill>
              <a:srgbClr val="CD2456">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lang="en-US" sz="1600" kern="0" dirty="0">
                <a:solidFill>
                  <a:prstClr val="white"/>
                </a:solidFill>
                <a:latin typeface="Arial" panose="020B0604020202020204"/>
              </a:rPr>
              <a:t>Computer System Security and Cyber Security</a:t>
            </a:r>
          </a:p>
        </p:txBody>
      </p:sp>
      <p:sp>
        <p:nvSpPr>
          <p:cNvPr id="28" name="Round Diagonal Corner Rectangle 35">
            <a:extLst>
              <a:ext uri="{FF2B5EF4-FFF2-40B4-BE49-F238E27FC236}">
                <a16:creationId xmlns:a16="http://schemas.microsoft.com/office/drawing/2014/main" id="{A71C64D6-17AF-FE0C-F2F5-C522EB454150}"/>
              </a:ext>
            </a:extLst>
          </p:cNvPr>
          <p:cNvSpPr/>
          <p:nvPr/>
        </p:nvSpPr>
        <p:spPr>
          <a:xfrm>
            <a:off x="3887234" y="3764826"/>
            <a:ext cx="1971783" cy="1183070"/>
          </a:xfrm>
          <a:prstGeom prst="round2DiagRect">
            <a:avLst/>
          </a:prstGeom>
          <a:solidFill>
            <a:srgbClr val="7B67A8"/>
          </a:solidFill>
          <a:ln w="12700" cap="flat" cmpd="sng" algn="ctr">
            <a:solidFill>
              <a:srgbClr val="7B67A8">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Arial" panose="020B0604020202020204"/>
              </a:rPr>
              <a:t>Information and Knowledge Management</a:t>
            </a:r>
          </a:p>
        </p:txBody>
      </p:sp>
    </p:spTree>
    <p:extLst>
      <p:ext uri="{BB962C8B-B14F-4D97-AF65-F5344CB8AC3E}">
        <p14:creationId xmlns:p14="http://schemas.microsoft.com/office/powerpoint/2010/main" val="228598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E7A5-879A-7F35-E181-D322A220E7F3}"/>
              </a:ext>
            </a:extLst>
          </p:cNvPr>
          <p:cNvSpPr>
            <a:spLocks noGrp="1"/>
          </p:cNvSpPr>
          <p:nvPr>
            <p:ph type="title"/>
          </p:nvPr>
        </p:nvSpPr>
        <p:spPr/>
        <p:txBody>
          <a:bodyPr/>
          <a:lstStyle/>
          <a:p>
            <a:r>
              <a:rPr lang="en-GB" dirty="0"/>
              <a:t>Technology &amp; Capability Super Bricks</a:t>
            </a:r>
          </a:p>
        </p:txBody>
      </p:sp>
      <p:sp>
        <p:nvSpPr>
          <p:cNvPr id="3" name="Slide Number Placeholder 2">
            <a:extLst>
              <a:ext uri="{FF2B5EF4-FFF2-40B4-BE49-F238E27FC236}">
                <a16:creationId xmlns:a16="http://schemas.microsoft.com/office/drawing/2014/main" id="{B2A07202-EC7E-7C25-0CA7-616F24F5822A}"/>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
        <p:nvSpPr>
          <p:cNvPr id="8" name="Round Diagonal Corner Rectangle 11">
            <a:extLst>
              <a:ext uri="{FF2B5EF4-FFF2-40B4-BE49-F238E27FC236}">
                <a16:creationId xmlns:a16="http://schemas.microsoft.com/office/drawing/2014/main" id="{9B15DE0E-3E81-2A8A-BBF2-4719A824CECA}"/>
              </a:ext>
            </a:extLst>
          </p:cNvPr>
          <p:cNvSpPr/>
          <p:nvPr/>
        </p:nvSpPr>
        <p:spPr>
          <a:xfrm>
            <a:off x="8019746" y="1046967"/>
            <a:ext cx="1971783" cy="1183070"/>
          </a:xfrm>
          <a:prstGeom prst="round2DiagRect">
            <a:avLst/>
          </a:prstGeom>
          <a:solidFill>
            <a:srgbClr val="EF7835"/>
          </a:solidFill>
          <a:ln w="12700" cap="flat" cmpd="sng" algn="ctr">
            <a:solidFill>
              <a:srgbClr val="EF7835">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Human Machine Interface Technologies</a:t>
            </a:r>
          </a:p>
        </p:txBody>
      </p:sp>
      <p:sp>
        <p:nvSpPr>
          <p:cNvPr id="10" name="Round Diagonal Corner Rectangle 13">
            <a:extLst>
              <a:ext uri="{FF2B5EF4-FFF2-40B4-BE49-F238E27FC236}">
                <a16:creationId xmlns:a16="http://schemas.microsoft.com/office/drawing/2014/main" id="{B80B37F6-682E-3064-2B66-8109E1A60A09}"/>
              </a:ext>
            </a:extLst>
          </p:cNvPr>
          <p:cNvSpPr/>
          <p:nvPr/>
        </p:nvSpPr>
        <p:spPr>
          <a:xfrm>
            <a:off x="1820978" y="1046967"/>
            <a:ext cx="1971783" cy="1183070"/>
          </a:xfrm>
          <a:prstGeom prst="round2DiagRect">
            <a:avLst/>
          </a:prstGeom>
          <a:solidFill>
            <a:srgbClr val="CD2456"/>
          </a:solidFill>
          <a:ln w="12700" cap="flat" cmpd="sng" algn="ctr">
            <a:solidFill>
              <a:srgbClr val="CD2456">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rPr>
              <a:t> Consumer Devices and Electronics</a:t>
            </a:r>
          </a:p>
        </p:txBody>
      </p:sp>
      <p:sp>
        <p:nvSpPr>
          <p:cNvPr id="11" name="Round Diagonal Corner Rectangle 20">
            <a:extLst>
              <a:ext uri="{FF2B5EF4-FFF2-40B4-BE49-F238E27FC236}">
                <a16:creationId xmlns:a16="http://schemas.microsoft.com/office/drawing/2014/main" id="{246E7885-D704-C935-DD7E-E88E125B27FE}"/>
              </a:ext>
            </a:extLst>
          </p:cNvPr>
          <p:cNvSpPr/>
          <p:nvPr/>
        </p:nvSpPr>
        <p:spPr>
          <a:xfrm>
            <a:off x="3887234" y="1046967"/>
            <a:ext cx="1971783" cy="1183070"/>
          </a:xfrm>
          <a:prstGeom prst="round2DiagRect">
            <a:avLst/>
          </a:prstGeom>
          <a:solidFill>
            <a:srgbClr val="FDDD3E"/>
          </a:solidFill>
          <a:ln w="12700" cap="flat" cmpd="sng" algn="ctr">
            <a:solidFill>
              <a:srgbClr val="FDDD3E">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4022E"/>
                </a:solidFill>
                <a:effectLst/>
                <a:uLnTx/>
                <a:uFillTx/>
                <a:latin typeface="Arial" panose="020B0604020202020204"/>
                <a:ea typeface="+mn-ea"/>
                <a:cs typeface="+mn-cs"/>
              </a:rPr>
              <a:t>Sensor Technologies</a:t>
            </a:r>
          </a:p>
        </p:txBody>
      </p:sp>
      <p:sp>
        <p:nvSpPr>
          <p:cNvPr id="12" name="Round Diagonal Corner Rectangle 22">
            <a:extLst>
              <a:ext uri="{FF2B5EF4-FFF2-40B4-BE49-F238E27FC236}">
                <a16:creationId xmlns:a16="http://schemas.microsoft.com/office/drawing/2014/main" id="{65075F6C-3224-C4DA-2521-9FD569A74539}"/>
              </a:ext>
            </a:extLst>
          </p:cNvPr>
          <p:cNvSpPr/>
          <p:nvPr/>
        </p:nvSpPr>
        <p:spPr>
          <a:xfrm>
            <a:off x="5953490" y="1046967"/>
            <a:ext cx="1971783" cy="1183070"/>
          </a:xfrm>
          <a:prstGeom prst="round2DiagRect">
            <a:avLst/>
          </a:prstGeom>
          <a:solidFill>
            <a:srgbClr val="7B67A8"/>
          </a:solidFill>
          <a:ln w="12700" cap="flat" cmpd="sng" algn="ctr">
            <a:solidFill>
              <a:srgbClr val="7B67A8">
                <a:shade val="50000"/>
              </a:srgbClr>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lang="en-GB" sz="1600" kern="0" dirty="0">
                <a:solidFill>
                  <a:prstClr val="white"/>
                </a:solidFill>
                <a:latin typeface="Arial" panose="020B0604020202020204"/>
              </a:rPr>
              <a:t>Bio-technology</a:t>
            </a:r>
            <a:endParaRPr kumimoji="0" lang="en-GB" sz="16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13" name="Round Diagonal Corner Rectangle 24">
            <a:extLst>
              <a:ext uri="{FF2B5EF4-FFF2-40B4-BE49-F238E27FC236}">
                <a16:creationId xmlns:a16="http://schemas.microsoft.com/office/drawing/2014/main" id="{756EB533-5DA6-964A-CE4A-95DFB12BAF7E}"/>
              </a:ext>
            </a:extLst>
          </p:cNvPr>
          <p:cNvSpPr/>
          <p:nvPr/>
        </p:nvSpPr>
        <p:spPr>
          <a:xfrm>
            <a:off x="3887234" y="5200326"/>
            <a:ext cx="1971783" cy="1183070"/>
          </a:xfrm>
          <a:prstGeom prst="round2DiagRect">
            <a:avLst/>
          </a:prstGeom>
          <a:solidFill>
            <a:sysClr val="window" lastClr="FFFFFF"/>
          </a:solidFill>
          <a:ln w="28575" cap="flat" cmpd="sng" algn="ctr">
            <a:solidFill>
              <a:srgbClr val="36BCEE"/>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a:ea typeface="+mn-ea"/>
                <a:cs typeface="+mn-cs"/>
              </a:rPr>
              <a:t>Process</a:t>
            </a:r>
          </a:p>
        </p:txBody>
      </p:sp>
      <p:sp>
        <p:nvSpPr>
          <p:cNvPr id="14" name="Round Diagonal Corner Rectangle 25">
            <a:extLst>
              <a:ext uri="{FF2B5EF4-FFF2-40B4-BE49-F238E27FC236}">
                <a16:creationId xmlns:a16="http://schemas.microsoft.com/office/drawing/2014/main" id="{257CCC30-7C13-ADFF-3054-CC2A8AB013CA}"/>
              </a:ext>
            </a:extLst>
          </p:cNvPr>
          <p:cNvSpPr/>
          <p:nvPr/>
        </p:nvSpPr>
        <p:spPr>
          <a:xfrm>
            <a:off x="1820978" y="5200326"/>
            <a:ext cx="1971783" cy="1183070"/>
          </a:xfrm>
          <a:prstGeom prst="round2DiagRect">
            <a:avLst/>
          </a:prstGeom>
          <a:solidFill>
            <a:sysClr val="window" lastClr="FFFFFF"/>
          </a:solidFill>
          <a:ln w="28575" cap="flat" cmpd="sng" algn="ctr">
            <a:solidFill>
              <a:srgbClr val="36BCEE"/>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a:ea typeface="+mn-ea"/>
                <a:cs typeface="+mn-cs"/>
              </a:rPr>
              <a:t>People</a:t>
            </a:r>
          </a:p>
        </p:txBody>
      </p:sp>
      <p:sp>
        <p:nvSpPr>
          <p:cNvPr id="15" name="Rectangle 14">
            <a:extLst>
              <a:ext uri="{FF2B5EF4-FFF2-40B4-BE49-F238E27FC236}">
                <a16:creationId xmlns:a16="http://schemas.microsoft.com/office/drawing/2014/main" id="{7CF483DA-A411-92F5-7B00-AD9122BA1BE0}"/>
              </a:ext>
            </a:extLst>
          </p:cNvPr>
          <p:cNvSpPr/>
          <p:nvPr/>
        </p:nvSpPr>
        <p:spPr>
          <a:xfrm rot="16200000">
            <a:off x="-696231" y="3258925"/>
            <a:ext cx="2664000" cy="912514"/>
          </a:xfrm>
          <a:prstGeom prst="rect">
            <a:avLst/>
          </a:prstGeom>
          <a:solidFill>
            <a:srgbClr val="2EB5B2"/>
          </a:solidFill>
          <a:ln w="12700" cap="flat" cmpd="sng" algn="ctr">
            <a:solidFill>
              <a:srgbClr val="2EB5B2">
                <a:shade val="50000"/>
              </a:srgbClr>
            </a:solidFill>
            <a:prstDash val="solid"/>
            <a:miter lim="800000"/>
          </a:ln>
          <a:effectLst/>
        </p:spPr>
        <p:txBody>
          <a:bodyPr wrap="square" lIns="27000" tIns="27000" rIns="27000" bIns="27000" rtlCol="0" anchor="ctr"/>
          <a:lstStyle/>
          <a:p>
            <a:pPr marL="0" marR="0" lvl="0" indent="0" algn="ctr" defTabSz="68571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mn-cs"/>
              </a:rPr>
              <a:t>Universal Technology Foundation </a:t>
            </a:r>
            <a:r>
              <a:rPr kumimoji="0" lang="en-GB" sz="1600" b="0" i="0" u="none" strike="noStrike" kern="0" cap="none" spc="0" normalizeH="0" baseline="0" noProof="0" dirty="0" err="1">
                <a:ln>
                  <a:noFill/>
                </a:ln>
                <a:solidFill>
                  <a:srgbClr val="FFFFFF"/>
                </a:solidFill>
                <a:effectLst/>
                <a:uLnTx/>
                <a:uFillTx/>
                <a:latin typeface="Arial"/>
                <a:ea typeface="+mn-ea"/>
                <a:cs typeface="+mn-cs"/>
              </a:rPr>
              <a:t>Superbricks</a:t>
            </a:r>
            <a:endParaRPr kumimoji="0" lang="en-GB" sz="16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FFB1AE9D-E180-EEF8-1ED7-763F2D01BE08}"/>
              </a:ext>
            </a:extLst>
          </p:cNvPr>
          <p:cNvSpPr/>
          <p:nvPr/>
        </p:nvSpPr>
        <p:spPr>
          <a:xfrm rot="16200000">
            <a:off x="-12227" y="1182243"/>
            <a:ext cx="1296000" cy="912519"/>
          </a:xfrm>
          <a:prstGeom prst="rect">
            <a:avLst/>
          </a:prstGeom>
          <a:solidFill>
            <a:srgbClr val="7B67A8"/>
          </a:solidFill>
          <a:ln w="12700" cap="flat" cmpd="sng" algn="ctr">
            <a:solidFill>
              <a:srgbClr val="7B67A8">
                <a:shade val="50000"/>
              </a:srgbClr>
            </a:solidFill>
            <a:prstDash val="solid"/>
            <a:miter lim="800000"/>
          </a:ln>
          <a:effectLst/>
        </p:spPr>
        <p:txBody>
          <a:bodyPr wrap="square" lIns="27000" tIns="27000" rIns="27000" bIns="27000" rtlCol="0" anchor="ctr"/>
          <a:lstStyle/>
          <a:p>
            <a:pPr marL="0" marR="0" lvl="0" indent="0" algn="ctr" defTabSz="68571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panose="020B0604020202020204"/>
                <a:ea typeface="+mn-ea"/>
                <a:cs typeface="+mn-cs"/>
              </a:rPr>
              <a:t>Scenario Critical </a:t>
            </a:r>
            <a:r>
              <a:rPr kumimoji="0" lang="en-GB" sz="1600" b="0" i="0" u="none" strike="noStrike" kern="0" cap="none" spc="0" normalizeH="0" baseline="0" noProof="0" dirty="0" err="1">
                <a:ln>
                  <a:noFill/>
                </a:ln>
                <a:solidFill>
                  <a:srgbClr val="FFFFFF"/>
                </a:solidFill>
                <a:effectLst/>
                <a:uLnTx/>
                <a:uFillTx/>
                <a:latin typeface="Arial" panose="020B0604020202020204"/>
                <a:ea typeface="+mn-ea"/>
                <a:cs typeface="+mn-cs"/>
              </a:rPr>
              <a:t>Superbricks</a:t>
            </a:r>
            <a:endParaRPr kumimoji="0" lang="en-GB" sz="16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45C9207F-2927-66B9-AD67-20DAF9C7E8D5}"/>
              </a:ext>
            </a:extLst>
          </p:cNvPr>
          <p:cNvSpPr/>
          <p:nvPr/>
        </p:nvSpPr>
        <p:spPr>
          <a:xfrm rot="16200000">
            <a:off x="-12228" y="5335605"/>
            <a:ext cx="1296000" cy="912512"/>
          </a:xfrm>
          <a:prstGeom prst="rect">
            <a:avLst/>
          </a:prstGeom>
          <a:solidFill>
            <a:srgbClr val="36BCEE"/>
          </a:solidFill>
          <a:ln w="12700" cap="flat" cmpd="sng" algn="ctr">
            <a:solidFill>
              <a:srgbClr val="36BCEE">
                <a:shade val="50000"/>
              </a:srgbClr>
            </a:solidFill>
            <a:prstDash val="solid"/>
            <a:miter lim="800000"/>
          </a:ln>
          <a:effectLst/>
        </p:spPr>
        <p:txBody>
          <a:bodyPr wrap="square" lIns="27000" tIns="27000" rIns="27000" bIns="27000" rtlCol="0" anchor="ctr"/>
          <a:lstStyle/>
          <a:p>
            <a:pPr marL="0" marR="0" lvl="0" indent="0" algn="ctr" defTabSz="68571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FFFFFF"/>
                </a:solidFill>
                <a:effectLst/>
                <a:uLnTx/>
                <a:uFillTx/>
                <a:latin typeface="Arial"/>
                <a:ea typeface="+mn-ea"/>
                <a:cs typeface="+mn-cs"/>
              </a:rPr>
              <a:t>Critical Enablers</a:t>
            </a:r>
          </a:p>
        </p:txBody>
      </p:sp>
      <p:sp>
        <p:nvSpPr>
          <p:cNvPr id="4" name="Round Diagonal Corner Rectangle 5">
            <a:extLst>
              <a:ext uri="{FF2B5EF4-FFF2-40B4-BE49-F238E27FC236}">
                <a16:creationId xmlns:a16="http://schemas.microsoft.com/office/drawing/2014/main" id="{3E94D775-DC47-A1AF-5B91-0106B5A44AF2}"/>
              </a:ext>
            </a:extLst>
          </p:cNvPr>
          <p:cNvSpPr/>
          <p:nvPr/>
        </p:nvSpPr>
        <p:spPr>
          <a:xfrm>
            <a:off x="5953488" y="2482469"/>
            <a:ext cx="4038042" cy="1183070"/>
          </a:xfrm>
          <a:prstGeom prst="round2DiagRect">
            <a:avLst/>
          </a:prstGeom>
          <a:solidFill>
            <a:sysClr val="window" lastClr="FFFFFF"/>
          </a:solidFill>
          <a:ln w="28575" cap="flat" cmpd="sng" algn="ctr">
            <a:solidFill>
              <a:srgbClr val="7B67A8"/>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4022E"/>
                </a:solidFill>
                <a:effectLst/>
                <a:uLnTx/>
                <a:uFillTx/>
                <a:latin typeface="Arial" panose="020B0604020202020204"/>
                <a:ea typeface="+mn-ea"/>
                <a:cs typeface="+mn-cs"/>
              </a:rPr>
              <a:t>Data Management and Storage </a:t>
            </a:r>
          </a:p>
        </p:txBody>
      </p:sp>
      <p:sp>
        <p:nvSpPr>
          <p:cNvPr id="5" name="Round Diagonal Corner Rectangle 7">
            <a:extLst>
              <a:ext uri="{FF2B5EF4-FFF2-40B4-BE49-F238E27FC236}">
                <a16:creationId xmlns:a16="http://schemas.microsoft.com/office/drawing/2014/main" id="{9C226F0F-A30C-33A2-5669-2EB35218D40F}"/>
              </a:ext>
            </a:extLst>
          </p:cNvPr>
          <p:cNvSpPr/>
          <p:nvPr/>
        </p:nvSpPr>
        <p:spPr>
          <a:xfrm>
            <a:off x="5953490" y="3764826"/>
            <a:ext cx="4038039" cy="1183070"/>
          </a:xfrm>
          <a:prstGeom prst="round2DiagRect">
            <a:avLst/>
          </a:prstGeom>
          <a:solidFill>
            <a:sysClr val="window" lastClr="FFFFFF"/>
          </a:solidFill>
          <a:ln w="28575" cap="flat" cmpd="sng" algn="ctr">
            <a:solidFill>
              <a:srgbClr val="EF7835"/>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a:ea typeface="+mn-ea"/>
                <a:cs typeface="+mn-cs"/>
              </a:rPr>
              <a:t>Artificial Intelligence </a:t>
            </a:r>
          </a:p>
        </p:txBody>
      </p:sp>
      <p:sp>
        <p:nvSpPr>
          <p:cNvPr id="6" name="Round Diagonal Corner Rectangle 12">
            <a:extLst>
              <a:ext uri="{FF2B5EF4-FFF2-40B4-BE49-F238E27FC236}">
                <a16:creationId xmlns:a16="http://schemas.microsoft.com/office/drawing/2014/main" id="{02E7C0F6-BE2D-ED00-CB84-87CF205BE0B6}"/>
              </a:ext>
            </a:extLst>
          </p:cNvPr>
          <p:cNvSpPr/>
          <p:nvPr/>
        </p:nvSpPr>
        <p:spPr>
          <a:xfrm>
            <a:off x="1820977" y="2482469"/>
            <a:ext cx="4038039" cy="1183070"/>
          </a:xfrm>
          <a:prstGeom prst="round2DiagRect">
            <a:avLst/>
          </a:prstGeom>
          <a:solidFill>
            <a:sysClr val="window" lastClr="FFFFFF"/>
          </a:solidFill>
          <a:ln w="28575" cap="flat" cmpd="sng" algn="ctr">
            <a:solidFill>
              <a:srgbClr val="CD2456"/>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4022E"/>
                </a:solidFill>
                <a:effectLst/>
                <a:uLnTx/>
                <a:uFillTx/>
                <a:latin typeface="Arial" panose="020B0604020202020204"/>
                <a:ea typeface="+mn-ea"/>
                <a:cs typeface="+mn-cs"/>
              </a:rPr>
              <a:t>Ubiquitous Computing Power</a:t>
            </a:r>
          </a:p>
        </p:txBody>
      </p:sp>
      <p:sp>
        <p:nvSpPr>
          <p:cNvPr id="7" name="Round Diagonal Corner Rectangle 30">
            <a:extLst>
              <a:ext uri="{FF2B5EF4-FFF2-40B4-BE49-F238E27FC236}">
                <a16:creationId xmlns:a16="http://schemas.microsoft.com/office/drawing/2014/main" id="{B804298B-48BD-559A-7FB5-48A3D5B58AFD}"/>
              </a:ext>
            </a:extLst>
          </p:cNvPr>
          <p:cNvSpPr/>
          <p:nvPr/>
        </p:nvSpPr>
        <p:spPr>
          <a:xfrm>
            <a:off x="1820977" y="3764826"/>
            <a:ext cx="4038039" cy="1183070"/>
          </a:xfrm>
          <a:prstGeom prst="round2DiagRect">
            <a:avLst/>
          </a:prstGeom>
          <a:solidFill>
            <a:sysClr val="window" lastClr="FFFFFF"/>
          </a:solidFill>
          <a:ln w="28575" cap="flat" cmpd="sng" algn="ctr">
            <a:solidFill>
              <a:srgbClr val="2EB5B2"/>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000000"/>
                </a:solidFill>
                <a:effectLst/>
                <a:uLnTx/>
                <a:uFillTx/>
                <a:latin typeface="Arial" panose="020B0604020202020204"/>
                <a:ea typeface="+mn-ea"/>
                <a:cs typeface="+mn-cs"/>
              </a:rPr>
              <a:t>Communications and Networks</a:t>
            </a:r>
          </a:p>
        </p:txBody>
      </p:sp>
    </p:spTree>
    <p:extLst>
      <p:ext uri="{BB962C8B-B14F-4D97-AF65-F5344CB8AC3E}">
        <p14:creationId xmlns:p14="http://schemas.microsoft.com/office/powerpoint/2010/main" val="317622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37982-DEA8-7DCF-A77D-E8005D7A96A1}"/>
              </a:ext>
            </a:extLst>
          </p:cNvPr>
          <p:cNvSpPr>
            <a:spLocks noGrp="1"/>
          </p:cNvSpPr>
          <p:nvPr>
            <p:ph type="title"/>
          </p:nvPr>
        </p:nvSpPr>
        <p:spPr/>
        <p:txBody>
          <a:bodyPr/>
          <a:lstStyle/>
          <a:p>
            <a:r>
              <a:rPr lang="en-US" dirty="0"/>
              <a:t>Bringing the research to life</a:t>
            </a:r>
            <a:endParaRPr lang="en-GB" dirty="0"/>
          </a:p>
        </p:txBody>
      </p:sp>
      <p:sp>
        <p:nvSpPr>
          <p:cNvPr id="3" name="Slide Number Placeholder 2">
            <a:extLst>
              <a:ext uri="{FF2B5EF4-FFF2-40B4-BE49-F238E27FC236}">
                <a16:creationId xmlns:a16="http://schemas.microsoft.com/office/drawing/2014/main" id="{8F0CEA91-F299-5719-AE08-F852D34D34D4}"/>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pic>
        <p:nvPicPr>
          <p:cNvPr id="6" name="Picture 5" descr="A picture containing pc game, action-adventure game, digital compositing, video game software&#10;&#10;Description automatically generated">
            <a:extLst>
              <a:ext uri="{FF2B5EF4-FFF2-40B4-BE49-F238E27FC236}">
                <a16:creationId xmlns:a16="http://schemas.microsoft.com/office/drawing/2014/main" id="{255741DB-60C7-842D-797C-8DE5915373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795131"/>
            <a:ext cx="12192000" cy="5504070"/>
          </a:xfrm>
          <a:prstGeom prst="rect">
            <a:avLst/>
          </a:prstGeom>
        </p:spPr>
      </p:pic>
    </p:spTree>
    <p:extLst>
      <p:ext uri="{BB962C8B-B14F-4D97-AF65-F5344CB8AC3E}">
        <p14:creationId xmlns:p14="http://schemas.microsoft.com/office/powerpoint/2010/main" val="884379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EE3D1-F773-E07F-9BEC-F725E1454250}"/>
              </a:ext>
            </a:extLst>
          </p:cNvPr>
          <p:cNvSpPr>
            <a:spLocks noGrp="1"/>
          </p:cNvSpPr>
          <p:nvPr>
            <p:ph type="title"/>
          </p:nvPr>
        </p:nvSpPr>
        <p:spPr/>
        <p:txBody>
          <a:bodyPr/>
          <a:lstStyle/>
          <a:p>
            <a:endParaRPr lang="en-GB"/>
          </a:p>
        </p:txBody>
      </p:sp>
      <p:sp>
        <p:nvSpPr>
          <p:cNvPr id="3" name="Slide Number Placeholder 2">
            <a:extLst>
              <a:ext uri="{FF2B5EF4-FFF2-40B4-BE49-F238E27FC236}">
                <a16:creationId xmlns:a16="http://schemas.microsoft.com/office/drawing/2014/main" id="{F5CB4338-2C24-4D86-D078-DC88D8BF12DE}"/>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pic>
        <p:nvPicPr>
          <p:cNvPr id="6" name="Picture 5">
            <a:extLst>
              <a:ext uri="{FF2B5EF4-FFF2-40B4-BE49-F238E27FC236}">
                <a16:creationId xmlns:a16="http://schemas.microsoft.com/office/drawing/2014/main" id="{FDD76E71-4B43-A79E-32D1-4682166D4A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4024"/>
            <a:ext cx="12192000" cy="6594993"/>
          </a:xfrm>
          <a:prstGeom prst="rect">
            <a:avLst/>
          </a:prstGeom>
        </p:spPr>
      </p:pic>
      <p:sp>
        <p:nvSpPr>
          <p:cNvPr id="4" name="Rectangle 3">
            <a:extLst>
              <a:ext uri="{FF2B5EF4-FFF2-40B4-BE49-F238E27FC236}">
                <a16:creationId xmlns:a16="http://schemas.microsoft.com/office/drawing/2014/main" id="{BE35B523-D419-9381-5326-E5276F983698}"/>
              </a:ext>
            </a:extLst>
          </p:cNvPr>
          <p:cNvSpPr/>
          <p:nvPr/>
        </p:nvSpPr>
        <p:spPr bwMode="auto">
          <a:xfrm>
            <a:off x="0" y="6390502"/>
            <a:ext cx="12192000" cy="467498"/>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805946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83D0-E62D-C0B5-09C9-B9DAB5CF5DE6}"/>
              </a:ext>
            </a:extLst>
          </p:cNvPr>
          <p:cNvSpPr>
            <a:spLocks noGrp="1"/>
          </p:cNvSpPr>
          <p:nvPr>
            <p:ph type="title"/>
          </p:nvPr>
        </p:nvSpPr>
        <p:spPr/>
        <p:txBody>
          <a:bodyPr/>
          <a:lstStyle/>
          <a:p>
            <a:r>
              <a:rPr lang="en-GB" dirty="0"/>
              <a:t>Dashboard</a:t>
            </a:r>
          </a:p>
        </p:txBody>
      </p:sp>
      <p:sp>
        <p:nvSpPr>
          <p:cNvPr id="3" name="Slide Number Placeholder 2">
            <a:extLst>
              <a:ext uri="{FF2B5EF4-FFF2-40B4-BE49-F238E27FC236}">
                <a16:creationId xmlns:a16="http://schemas.microsoft.com/office/drawing/2014/main" id="{E5ABB954-5670-08A3-6899-6754A197A763}"/>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pic>
        <p:nvPicPr>
          <p:cNvPr id="6" name="Picture 5">
            <a:extLst>
              <a:ext uri="{FF2B5EF4-FFF2-40B4-BE49-F238E27FC236}">
                <a16:creationId xmlns:a16="http://schemas.microsoft.com/office/drawing/2014/main" id="{4325A6B6-8C6A-A90A-878F-819CBA7688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3354" y="853867"/>
            <a:ext cx="7385942" cy="3650154"/>
          </a:xfrm>
          <a:prstGeom prst="rect">
            <a:avLst/>
          </a:prstGeom>
          <a:ln>
            <a:solidFill>
              <a:schemeClr val="bg1">
                <a:lumMod val="75000"/>
              </a:schemeClr>
            </a:solidFill>
          </a:ln>
        </p:spPr>
      </p:pic>
      <p:pic>
        <p:nvPicPr>
          <p:cNvPr id="7" name="Picture 6">
            <a:extLst>
              <a:ext uri="{FF2B5EF4-FFF2-40B4-BE49-F238E27FC236}">
                <a16:creationId xmlns:a16="http://schemas.microsoft.com/office/drawing/2014/main" id="{23220631-B5E8-DBCC-CCA0-9D514D1F23A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2057"/>
          <a:stretch/>
        </p:blipFill>
        <p:spPr>
          <a:xfrm>
            <a:off x="7832650" y="853867"/>
            <a:ext cx="4135996" cy="3650154"/>
          </a:xfrm>
          <a:prstGeom prst="rect">
            <a:avLst/>
          </a:prstGeom>
          <a:ln>
            <a:solidFill>
              <a:schemeClr val="bg1">
                <a:lumMod val="75000"/>
              </a:schemeClr>
            </a:solidFill>
          </a:ln>
        </p:spPr>
      </p:pic>
      <p:grpSp>
        <p:nvGrpSpPr>
          <p:cNvPr id="5" name="Group 4">
            <a:extLst>
              <a:ext uri="{FF2B5EF4-FFF2-40B4-BE49-F238E27FC236}">
                <a16:creationId xmlns:a16="http://schemas.microsoft.com/office/drawing/2014/main" id="{DBAFF663-0FCD-6944-C099-AF8E708C6FF5}"/>
              </a:ext>
            </a:extLst>
          </p:cNvPr>
          <p:cNvGrpSpPr/>
          <p:nvPr/>
        </p:nvGrpSpPr>
        <p:grpSpPr>
          <a:xfrm>
            <a:off x="1880368" y="4562758"/>
            <a:ext cx="8431264" cy="1949741"/>
            <a:chOff x="1880368" y="4562758"/>
            <a:chExt cx="8431264" cy="1949741"/>
          </a:xfrm>
        </p:grpSpPr>
        <p:pic>
          <p:nvPicPr>
            <p:cNvPr id="8" name="Picture 7">
              <a:extLst>
                <a:ext uri="{FF2B5EF4-FFF2-40B4-BE49-F238E27FC236}">
                  <a16:creationId xmlns:a16="http://schemas.microsoft.com/office/drawing/2014/main" id="{EC6FA592-4326-8BC0-634E-DE5EAB1B4FF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4172"/>
            <a:stretch/>
          </p:blipFill>
          <p:spPr>
            <a:xfrm>
              <a:off x="6279735" y="4562759"/>
              <a:ext cx="4031897" cy="1949740"/>
            </a:xfrm>
            <a:prstGeom prst="rect">
              <a:avLst/>
            </a:prstGeom>
            <a:ln>
              <a:solidFill>
                <a:schemeClr val="bg1">
                  <a:lumMod val="75000"/>
                </a:schemeClr>
              </a:solidFill>
            </a:ln>
          </p:spPr>
        </p:pic>
        <p:pic>
          <p:nvPicPr>
            <p:cNvPr id="9" name="Picture 8">
              <a:extLst>
                <a:ext uri="{FF2B5EF4-FFF2-40B4-BE49-F238E27FC236}">
                  <a16:creationId xmlns:a16="http://schemas.microsoft.com/office/drawing/2014/main" id="{BD08F283-9F43-BBEA-A456-E75B12032F8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 r="487"/>
            <a:stretch/>
          </p:blipFill>
          <p:spPr>
            <a:xfrm>
              <a:off x="1880368" y="4562758"/>
              <a:ext cx="4237857" cy="1949741"/>
            </a:xfrm>
            <a:prstGeom prst="rect">
              <a:avLst/>
            </a:prstGeom>
            <a:ln>
              <a:solidFill>
                <a:schemeClr val="bg1">
                  <a:lumMod val="75000"/>
                </a:schemeClr>
              </a:solidFill>
            </a:ln>
          </p:spPr>
        </p:pic>
      </p:grpSp>
    </p:spTree>
    <p:extLst>
      <p:ext uri="{BB962C8B-B14F-4D97-AF65-F5344CB8AC3E}">
        <p14:creationId xmlns:p14="http://schemas.microsoft.com/office/powerpoint/2010/main" val="3322347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28FA-81F8-C1C7-C643-CA69F1BBB936}"/>
              </a:ext>
            </a:extLst>
          </p:cNvPr>
          <p:cNvSpPr>
            <a:spLocks noGrp="1"/>
          </p:cNvSpPr>
          <p:nvPr>
            <p:ph type="title"/>
          </p:nvPr>
        </p:nvSpPr>
        <p:spPr/>
        <p:txBody>
          <a:bodyPr/>
          <a:lstStyle/>
          <a:p>
            <a:r>
              <a:rPr lang="en-GB" dirty="0"/>
              <a:t>People</a:t>
            </a:r>
          </a:p>
        </p:txBody>
      </p:sp>
      <p:sp>
        <p:nvSpPr>
          <p:cNvPr id="3" name="Slide Number Placeholder 2">
            <a:extLst>
              <a:ext uri="{FF2B5EF4-FFF2-40B4-BE49-F238E27FC236}">
                <a16:creationId xmlns:a16="http://schemas.microsoft.com/office/drawing/2014/main" id="{1E86E278-D8D3-2D63-EB7B-27AA3264CBB7}"/>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pic>
        <p:nvPicPr>
          <p:cNvPr id="6" name="Picture 5">
            <a:extLst>
              <a:ext uri="{FF2B5EF4-FFF2-40B4-BE49-F238E27FC236}">
                <a16:creationId xmlns:a16="http://schemas.microsoft.com/office/drawing/2014/main" id="{D71B605B-A2DD-69E3-A3FF-150D2622BB7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6000" y="990502"/>
            <a:ext cx="11880000" cy="5235294"/>
          </a:xfrm>
          <a:prstGeom prst="rect">
            <a:avLst/>
          </a:prstGeom>
          <a:ln>
            <a:solidFill>
              <a:schemeClr val="bg1">
                <a:lumMod val="75000"/>
              </a:schemeClr>
            </a:solidFill>
          </a:ln>
        </p:spPr>
      </p:pic>
    </p:spTree>
    <p:extLst>
      <p:ext uri="{BB962C8B-B14F-4D97-AF65-F5344CB8AC3E}">
        <p14:creationId xmlns:p14="http://schemas.microsoft.com/office/powerpoint/2010/main" val="2838496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2B44C6-0435-F619-F5DE-74DC35B09E50}"/>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dirty="0"/>
          </a:p>
        </p:txBody>
      </p:sp>
      <p:sp>
        <p:nvSpPr>
          <p:cNvPr id="2" name="Title 1">
            <a:extLst>
              <a:ext uri="{FF2B5EF4-FFF2-40B4-BE49-F238E27FC236}">
                <a16:creationId xmlns:a16="http://schemas.microsoft.com/office/drawing/2014/main" id="{6C34360A-DFEA-C37D-CD25-E3C2FC1829E9}"/>
              </a:ext>
            </a:extLst>
          </p:cNvPr>
          <p:cNvSpPr>
            <a:spLocks noGrp="1"/>
          </p:cNvSpPr>
          <p:nvPr>
            <p:ph type="title"/>
          </p:nvPr>
        </p:nvSpPr>
        <p:spPr/>
        <p:txBody>
          <a:bodyPr/>
          <a:lstStyle/>
          <a:p>
            <a:r>
              <a:rPr lang="en-GB" dirty="0"/>
              <a:t>Policy</a:t>
            </a:r>
          </a:p>
        </p:txBody>
      </p:sp>
      <p:pic>
        <p:nvPicPr>
          <p:cNvPr id="5" name="Content Placeholder 5">
            <a:extLst>
              <a:ext uri="{FF2B5EF4-FFF2-40B4-BE49-F238E27FC236}">
                <a16:creationId xmlns:a16="http://schemas.microsoft.com/office/drawing/2014/main" id="{1DC1855D-41E4-E072-8376-3F0762380F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6000" y="990503"/>
            <a:ext cx="11880000" cy="5235292"/>
          </a:xfrm>
          <a:prstGeom prst="rect">
            <a:avLst/>
          </a:prstGeom>
          <a:ln>
            <a:solidFill>
              <a:schemeClr val="bg1">
                <a:lumMod val="75000"/>
              </a:schemeClr>
            </a:solidFill>
          </a:ln>
        </p:spPr>
      </p:pic>
    </p:spTree>
    <p:extLst>
      <p:ext uri="{BB962C8B-B14F-4D97-AF65-F5344CB8AC3E}">
        <p14:creationId xmlns:p14="http://schemas.microsoft.com/office/powerpoint/2010/main" val="392359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62C610-48BE-448C-DC6E-DE50E3CE067C}"/>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3" name="Title 2">
            <a:extLst>
              <a:ext uri="{FF2B5EF4-FFF2-40B4-BE49-F238E27FC236}">
                <a16:creationId xmlns:a16="http://schemas.microsoft.com/office/drawing/2014/main" id="{2905D767-C489-5EB4-0E66-FCD36C9F3679}"/>
              </a:ext>
            </a:extLst>
          </p:cNvPr>
          <p:cNvSpPr>
            <a:spLocks noGrp="1"/>
          </p:cNvSpPr>
          <p:nvPr>
            <p:ph type="title"/>
          </p:nvPr>
        </p:nvSpPr>
        <p:spPr/>
        <p:txBody>
          <a:bodyPr/>
          <a:lstStyle/>
          <a:p>
            <a:r>
              <a:rPr lang="en-GB" dirty="0"/>
              <a:t>So it begins</a:t>
            </a:r>
          </a:p>
        </p:txBody>
      </p:sp>
      <p:pic>
        <p:nvPicPr>
          <p:cNvPr id="5" name="Content Placeholder 4">
            <a:extLst>
              <a:ext uri="{FF2B5EF4-FFF2-40B4-BE49-F238E27FC236}">
                <a16:creationId xmlns:a16="http://schemas.microsoft.com/office/drawing/2014/main" id="{BFE6DB95-C728-1D04-09F8-5F6ABA9E8CDF}"/>
              </a:ext>
            </a:extLst>
          </p:cNvPr>
          <p:cNvPicPr>
            <a:picLocks noGrp="1" noChangeAspect="1"/>
          </p:cNvPicPr>
          <p:nvPr>
            <p:ph sz="quarter" idx="11"/>
          </p:nvPr>
        </p:nvPicPr>
        <p:blipFill rotWithShape="1">
          <a:blip r:embed="rId3" cstate="screen">
            <a:extLst>
              <a:ext uri="{28A0092B-C50C-407E-A947-70E740481C1C}">
                <a14:useLocalDpi xmlns:a14="http://schemas.microsoft.com/office/drawing/2010/main"/>
              </a:ext>
            </a:extLst>
          </a:blip>
          <a:srcRect/>
          <a:stretch/>
        </p:blipFill>
        <p:spPr>
          <a:xfrm>
            <a:off x="6314924" y="990502"/>
            <a:ext cx="5400000" cy="5400000"/>
          </a:xfrm>
          <a:prstGeom prst="rect">
            <a:avLst/>
          </a:prstGeom>
        </p:spPr>
      </p:pic>
      <p:sp>
        <p:nvSpPr>
          <p:cNvPr id="6" name="Content Placeholder 2">
            <a:extLst>
              <a:ext uri="{FF2B5EF4-FFF2-40B4-BE49-F238E27FC236}">
                <a16:creationId xmlns:a16="http://schemas.microsoft.com/office/drawing/2014/main" id="{D54EEB73-721D-1F0C-9B02-081794413802}"/>
              </a:ext>
            </a:extLst>
          </p:cNvPr>
          <p:cNvSpPr txBox="1">
            <a:spLocks/>
          </p:cNvSpPr>
          <p:nvPr/>
        </p:nvSpPr>
        <p:spPr>
          <a:xfrm>
            <a:off x="477078" y="990502"/>
            <a:ext cx="5400000" cy="5400000"/>
          </a:xfrm>
          <a:prstGeom prst="rect">
            <a:avLst/>
          </a:prstGeom>
        </p:spPr>
        <p:txBody>
          <a:bodyPr>
            <a:normAutofit/>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spcAft>
                <a:spcPts val="600"/>
              </a:spcAft>
              <a:buFont typeface="Wingdings" charset="2"/>
              <a:buNone/>
            </a:pPr>
            <a:r>
              <a:rPr lang="en-GB" kern="0" dirty="0">
                <a:latin typeface="Arial" panose="020B0604020202020204" pitchFamily="34" charset="0"/>
                <a:cs typeface="Arial" panose="020B0604020202020204" pitchFamily="34" charset="0"/>
              </a:rPr>
              <a:t>The challenge:</a:t>
            </a:r>
          </a:p>
          <a:p>
            <a:pPr marL="0" indent="0">
              <a:buFont typeface="Wingdings" charset="2"/>
              <a:buNone/>
            </a:pPr>
            <a:r>
              <a:rPr lang="en-GB" kern="0" dirty="0">
                <a:latin typeface="Arial" panose="020B0604020202020204" pitchFamily="34" charset="0"/>
                <a:cs typeface="Arial" panose="020B0604020202020204" pitchFamily="34" charset="0"/>
              </a:rPr>
              <a:t>Defence is provided with evidence-based advice and recommendations that accelerate the adoption and use of emerging / radical / novel concepts and approaches that enable GAN Defence Learning approaches. </a:t>
            </a:r>
          </a:p>
          <a:p>
            <a:pPr marL="0" indent="0">
              <a:buFont typeface="Wingdings" charset="2"/>
              <a:buNone/>
            </a:pPr>
            <a:endParaRPr lang="en-GB"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6326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6BBAE-4268-0BB2-5A3B-8F7401414348}"/>
              </a:ext>
            </a:extLst>
          </p:cNvPr>
          <p:cNvSpPr>
            <a:spLocks noGrp="1"/>
          </p:cNvSpPr>
          <p:nvPr>
            <p:ph type="title"/>
          </p:nvPr>
        </p:nvSpPr>
        <p:spPr/>
        <p:txBody>
          <a:bodyPr/>
          <a:lstStyle/>
          <a:p>
            <a:r>
              <a:rPr lang="en-GB" dirty="0"/>
              <a:t>Research Alignment </a:t>
            </a:r>
          </a:p>
        </p:txBody>
      </p:sp>
      <p:sp>
        <p:nvSpPr>
          <p:cNvPr id="3" name="Slide Number Placeholder 2">
            <a:extLst>
              <a:ext uri="{FF2B5EF4-FFF2-40B4-BE49-F238E27FC236}">
                <a16:creationId xmlns:a16="http://schemas.microsoft.com/office/drawing/2014/main" id="{E4C4483C-CFB1-E985-85F5-9A03C4B7AFCE}"/>
              </a:ext>
            </a:extLst>
          </p:cNvPr>
          <p:cNvSpPr>
            <a:spLocks noGrp="1"/>
          </p:cNvSpPr>
          <p:nvPr>
            <p:ph type="sldNum" sz="quarter" idx="10"/>
          </p:nvPr>
        </p:nvSpPr>
        <p:spPr/>
        <p:txBody>
          <a:bodyPr/>
          <a:lstStyle/>
          <a:p>
            <a:pPr>
              <a:defRPr/>
            </a:pPr>
            <a:fld id="{D68E8870-17DE-45C4-A8DD-7644B2422933}" type="slidenum">
              <a:rPr lang="en-US" smtClean="0"/>
              <a:pPr>
                <a:defRPr/>
              </a:pPr>
              <a:t>20</a:t>
            </a:fld>
            <a:endParaRPr lang="en-US" dirty="0"/>
          </a:p>
        </p:txBody>
      </p:sp>
      <p:pic>
        <p:nvPicPr>
          <p:cNvPr id="6" name="Picture 5">
            <a:extLst>
              <a:ext uri="{FF2B5EF4-FFF2-40B4-BE49-F238E27FC236}">
                <a16:creationId xmlns:a16="http://schemas.microsoft.com/office/drawing/2014/main" id="{1BBD23CA-3D3B-D4DA-2732-E965C31EB9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
          <a:stretch/>
        </p:blipFill>
        <p:spPr>
          <a:xfrm>
            <a:off x="156000" y="990502"/>
            <a:ext cx="11880000" cy="5235293"/>
          </a:xfrm>
          <a:prstGeom prst="rect">
            <a:avLst/>
          </a:prstGeom>
          <a:ln>
            <a:solidFill>
              <a:schemeClr val="bg1">
                <a:lumMod val="75000"/>
              </a:schemeClr>
            </a:solidFill>
          </a:ln>
        </p:spPr>
      </p:pic>
    </p:spTree>
    <p:extLst>
      <p:ext uri="{BB962C8B-B14F-4D97-AF65-F5344CB8AC3E}">
        <p14:creationId xmlns:p14="http://schemas.microsoft.com/office/powerpoint/2010/main" val="422130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3A078F9-AC24-AB6B-EF09-2FBFD10DA3D5}"/>
              </a:ext>
            </a:extLst>
          </p:cNvPr>
          <p:cNvSpPr>
            <a:spLocks noGrp="1"/>
          </p:cNvSpPr>
          <p:nvPr>
            <p:ph type="sldNum" sz="quarter" idx="10"/>
          </p:nvPr>
        </p:nvSpPr>
        <p:spPr/>
        <p:txBody>
          <a:bodyPr/>
          <a:lstStyle/>
          <a:p>
            <a:pPr>
              <a:defRPr/>
            </a:pPr>
            <a:fld id="{D68E8870-17DE-45C4-A8DD-7644B2422933}" type="slidenum">
              <a:rPr lang="en-US" smtClean="0"/>
              <a:pPr>
                <a:defRPr/>
              </a:pPr>
              <a:t>21</a:t>
            </a:fld>
            <a:endParaRPr lang="en-US" dirty="0"/>
          </a:p>
        </p:txBody>
      </p:sp>
      <p:sp>
        <p:nvSpPr>
          <p:cNvPr id="2" name="Title 1">
            <a:extLst>
              <a:ext uri="{FF2B5EF4-FFF2-40B4-BE49-F238E27FC236}">
                <a16:creationId xmlns:a16="http://schemas.microsoft.com/office/drawing/2014/main" id="{A3F35FBF-C9CE-A8FA-D41D-8036BD38442D}"/>
              </a:ext>
            </a:extLst>
          </p:cNvPr>
          <p:cNvSpPr>
            <a:spLocks noGrp="1"/>
          </p:cNvSpPr>
          <p:nvPr>
            <p:ph type="title"/>
          </p:nvPr>
        </p:nvSpPr>
        <p:spPr/>
        <p:txBody>
          <a:bodyPr/>
          <a:lstStyle/>
          <a:p>
            <a:r>
              <a:rPr lang="en-GB" dirty="0"/>
              <a:t>Exploitation</a:t>
            </a:r>
          </a:p>
        </p:txBody>
      </p:sp>
      <p:sp>
        <p:nvSpPr>
          <p:cNvPr id="6" name="Content Placeholder 5">
            <a:extLst>
              <a:ext uri="{FF2B5EF4-FFF2-40B4-BE49-F238E27FC236}">
                <a16:creationId xmlns:a16="http://schemas.microsoft.com/office/drawing/2014/main" id="{B89BA196-1B37-303A-90B8-F91899774BF4}"/>
              </a:ext>
            </a:extLst>
          </p:cNvPr>
          <p:cNvSpPr>
            <a:spLocks noGrp="1"/>
          </p:cNvSpPr>
          <p:nvPr>
            <p:ph sz="quarter" idx="11"/>
          </p:nvPr>
        </p:nvSpPr>
        <p:spPr/>
        <p:txBody>
          <a:bodyPr/>
          <a:lstStyle/>
          <a:p>
            <a:pPr>
              <a:buFont typeface="Arial" panose="020B0604020202020204" pitchFamily="34" charset="0"/>
              <a:buChar char="•"/>
            </a:pPr>
            <a:r>
              <a:rPr lang="en-GB" dirty="0">
                <a:latin typeface="Arial" panose="020B0604020202020204" pitchFamily="34" charset="0"/>
                <a:cs typeface="Arial" panose="020B0604020202020204" pitchFamily="34" charset="0"/>
              </a:rPr>
              <a:t>Directing technology watch activities</a:t>
            </a:r>
          </a:p>
          <a:p>
            <a:pPr>
              <a:buFont typeface="Arial" panose="020B0604020202020204" pitchFamily="34" charset="0"/>
              <a:buChar char="•"/>
            </a:pPr>
            <a:r>
              <a:rPr lang="en-GB" dirty="0">
                <a:latin typeface="Arial" panose="020B0604020202020204" pitchFamily="34" charset="0"/>
                <a:cs typeface="Arial" panose="020B0604020202020204" pitchFamily="34" charset="0"/>
              </a:rPr>
              <a:t>Shared across Dstl and Commissioning Officers at DST</a:t>
            </a:r>
          </a:p>
          <a:p>
            <a:pPr>
              <a:buFont typeface="Arial" panose="020B0604020202020204" pitchFamily="34" charset="0"/>
              <a:buChar char="•"/>
            </a:pPr>
            <a:r>
              <a:rPr lang="en-GB" dirty="0">
                <a:latin typeface="Arial" panose="020B0604020202020204" pitchFamily="34" charset="0"/>
                <a:cs typeface="Arial" panose="020B0604020202020204" pitchFamily="34" charset="0"/>
              </a:rPr>
              <a:t>Using the scenarios to set context for planned and future research</a:t>
            </a:r>
          </a:p>
          <a:p>
            <a:pPr>
              <a:buFont typeface="Arial" panose="020B0604020202020204" pitchFamily="34" charset="0"/>
              <a:buChar char="•"/>
            </a:pPr>
            <a:r>
              <a:rPr lang="en-GB" dirty="0">
                <a:latin typeface="Arial" panose="020B0604020202020204" pitchFamily="34" charset="0"/>
                <a:cs typeface="Arial" panose="020B0604020202020204" pitchFamily="34" charset="0"/>
              </a:rPr>
              <a:t>Dashboard approach being adopted in several projects</a:t>
            </a:r>
          </a:p>
          <a:p>
            <a:pPr>
              <a:buFont typeface="Arial" panose="020B0604020202020204" pitchFamily="34" charset="0"/>
              <a:buChar char="•"/>
            </a:pPr>
            <a:r>
              <a:rPr lang="en-GB" dirty="0">
                <a:latin typeface="Arial" panose="020B0604020202020204" pitchFamily="34" charset="0"/>
                <a:cs typeface="Arial" panose="020B0604020202020204" pitchFamily="34" charset="0"/>
              </a:rPr>
              <a:t>Outcome met 3 years early, saving £s</a:t>
            </a:r>
          </a:p>
          <a:p>
            <a:pP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985F9CF-A6F8-8DF7-4A88-0306FD50AF4D}"/>
              </a:ext>
            </a:extLst>
          </p:cNvPr>
          <p:cNvSpPr txBox="1"/>
          <p:nvPr/>
        </p:nvSpPr>
        <p:spPr>
          <a:xfrm>
            <a:off x="696000" y="4132569"/>
            <a:ext cx="10800000" cy="1261884"/>
          </a:xfrm>
          <a:prstGeom prst="rect">
            <a:avLst/>
          </a:prstGeom>
          <a:noFill/>
        </p:spPr>
        <p:txBody>
          <a:bodyPr wrap="square" rtlCol="0">
            <a:spAutoFit/>
          </a:bodyPr>
          <a:lstStyle/>
          <a:p>
            <a:pPr algn="ctr" defTabSz="851942">
              <a:buClr>
                <a:srgbClr val="CD2456"/>
              </a:buClr>
              <a:buSzPct val="110000"/>
            </a:pPr>
            <a:r>
              <a:rPr lang="en-GB" sz="3600" dirty="0">
                <a:solidFill>
                  <a:srgbClr val="000000"/>
                </a:solidFill>
                <a:latin typeface="Arial" charset="0"/>
              </a:rPr>
              <a:t>“It is easier to invent the future than predict it”</a:t>
            </a:r>
          </a:p>
          <a:p>
            <a:pPr defTabSz="851942">
              <a:buClr>
                <a:srgbClr val="CD2456"/>
              </a:buClr>
              <a:buSzPct val="110000"/>
            </a:pPr>
            <a:endParaRPr lang="en-GB" sz="2000" dirty="0">
              <a:solidFill>
                <a:srgbClr val="000000"/>
              </a:solidFill>
              <a:latin typeface="Arial" charset="0"/>
            </a:endParaRPr>
          </a:p>
          <a:p>
            <a:pPr defTabSz="851942">
              <a:buClr>
                <a:srgbClr val="CD2456"/>
              </a:buClr>
              <a:buSzPct val="110000"/>
            </a:pPr>
            <a:r>
              <a:rPr lang="en-GB" sz="2000" dirty="0">
                <a:solidFill>
                  <a:srgbClr val="000000"/>
                </a:solidFill>
                <a:latin typeface="Arial" charset="0"/>
              </a:rPr>
              <a:t>Alan Kay</a:t>
            </a:r>
          </a:p>
        </p:txBody>
      </p:sp>
    </p:spTree>
    <p:extLst>
      <p:ext uri="{BB962C8B-B14F-4D97-AF65-F5344CB8AC3E}">
        <p14:creationId xmlns:p14="http://schemas.microsoft.com/office/powerpoint/2010/main" val="298813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980591" y="3743800"/>
            <a:ext cx="5401713" cy="2543467"/>
          </a:xfrm>
          <a:prstGeom prst="rect">
            <a:avLst/>
          </a:prstGeom>
          <a:solidFill>
            <a:schemeClr val="bg1"/>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sz="2400">
              <a:solidFill>
                <a:srgbClr val="000000"/>
              </a:solidFill>
            </a:endParaRPr>
          </a:p>
        </p:txBody>
      </p:sp>
      <p:sp>
        <p:nvSpPr>
          <p:cNvPr id="24" name="Slide Number Placeholder 58"/>
          <p:cNvSpPr>
            <a:spLocks noGrp="1"/>
          </p:cNvSpPr>
          <p:nvPr>
            <p:ph type="sldNum" sz="quarter" idx="4"/>
          </p:nvPr>
        </p:nvSpPr>
        <p:spPr bwMode="auto">
          <a:xfrm>
            <a:off x="11182550" y="6390774"/>
            <a:ext cx="529281" cy="380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3372D9-D4FB-4982-A634-8204ACEB1D42}" type="slidenum">
              <a:rPr lang="en-US" smtClean="0">
                <a:solidFill>
                  <a:srgbClr val="000000"/>
                </a:solidFill>
              </a:rPr>
              <a:pPr eaLnBrk="1" hangingPunct="1"/>
              <a:t>22</a:t>
            </a:fld>
            <a:endParaRPr lang="en-US" dirty="0">
              <a:solidFill>
                <a:srgbClr val="000000"/>
              </a:solidFill>
            </a:endParaRPr>
          </a:p>
        </p:txBody>
      </p:sp>
      <p:sp>
        <p:nvSpPr>
          <p:cNvPr id="3" name="Rectangle 3"/>
          <p:cNvSpPr>
            <a:spLocks noChangeArrowheads="1"/>
          </p:cNvSpPr>
          <p:nvPr/>
        </p:nvSpPr>
        <p:spPr bwMode="auto">
          <a:xfrm>
            <a:off x="1524001"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400">
              <a:solidFill>
                <a:srgbClr val="000000"/>
              </a:solidFill>
            </a:endParaRPr>
          </a:p>
        </p:txBody>
      </p:sp>
      <p:sp>
        <p:nvSpPr>
          <p:cNvPr id="5" name="Rectangle 4"/>
          <p:cNvSpPr>
            <a:spLocks noChangeArrowheads="1"/>
          </p:cNvSpPr>
          <p:nvPr/>
        </p:nvSpPr>
        <p:spPr bwMode="auto">
          <a:xfrm>
            <a:off x="1524001" y="966402"/>
            <a:ext cx="40799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z="1200">
                <a:solidFill>
                  <a:srgbClr val="000000"/>
                </a:solidFill>
                <a:latin typeface="Arial" pitchFamily="34" charset="0"/>
                <a:ea typeface="Times New Roman" pitchFamily="18" charset="0"/>
                <a:cs typeface="Arial" pitchFamily="34" charset="0"/>
              </a:rPr>
              <a:t>                                                                                          </a:t>
            </a:r>
            <a:endParaRPr lang="en-US" altLang="en-US" sz="1800">
              <a:solidFill>
                <a:srgbClr val="000000"/>
              </a:solidFill>
              <a:latin typeface="Arial" pitchFamily="34" charset="0"/>
              <a:cs typeface="Arial" pitchFamily="34" charset="0"/>
            </a:endParaRPr>
          </a:p>
        </p:txBody>
      </p:sp>
      <p:sp>
        <p:nvSpPr>
          <p:cNvPr id="7" name="Rectangle 5"/>
          <p:cNvSpPr>
            <a:spLocks noChangeArrowheads="1"/>
          </p:cNvSpPr>
          <p:nvPr/>
        </p:nvSpPr>
        <p:spPr bwMode="auto">
          <a:xfrm>
            <a:off x="1524000" y="1556952"/>
            <a:ext cx="2712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tabLst>
                <a:tab pos="2743200" algn="ctr"/>
                <a:tab pos="5486400" algn="r"/>
              </a:tabLst>
              <a:defRPr>
                <a:solidFill>
                  <a:schemeClr val="tx1"/>
                </a:solidFill>
                <a:latin typeface="Arial" pitchFamily="34" charset="0"/>
                <a:cs typeface="Arial" pitchFamily="34" charset="0"/>
              </a:defRPr>
            </a:lvl1pPr>
            <a:lvl2pPr>
              <a:tabLst>
                <a:tab pos="2743200" algn="ctr"/>
                <a:tab pos="5486400" algn="r"/>
              </a:tabLst>
              <a:defRPr>
                <a:solidFill>
                  <a:schemeClr val="tx1"/>
                </a:solidFill>
                <a:latin typeface="Arial" pitchFamily="34" charset="0"/>
                <a:cs typeface="Arial" pitchFamily="34" charset="0"/>
              </a:defRPr>
            </a:lvl2pPr>
            <a:lvl3pPr>
              <a:tabLst>
                <a:tab pos="2743200" algn="ctr"/>
                <a:tab pos="5486400" algn="r"/>
              </a:tabLst>
              <a:defRPr>
                <a:solidFill>
                  <a:schemeClr val="tx1"/>
                </a:solidFill>
                <a:latin typeface="Arial" pitchFamily="34" charset="0"/>
                <a:cs typeface="Arial" pitchFamily="34" charset="0"/>
              </a:defRPr>
            </a:lvl3pPr>
            <a:lvl4pPr>
              <a:tabLst>
                <a:tab pos="2743200" algn="ctr"/>
                <a:tab pos="5486400" algn="r"/>
              </a:tabLst>
              <a:defRPr>
                <a:solidFill>
                  <a:schemeClr val="tx1"/>
                </a:solidFill>
                <a:latin typeface="Arial" pitchFamily="34" charset="0"/>
                <a:cs typeface="Arial" pitchFamily="34" charset="0"/>
              </a:defRPr>
            </a:lvl4pPr>
            <a:lvl5pPr>
              <a:tabLst>
                <a:tab pos="2743200" algn="ctr"/>
                <a:tab pos="5486400" algn="r"/>
              </a:tabLst>
              <a:defRPr>
                <a:solidFill>
                  <a:schemeClr val="tx1"/>
                </a:solidFill>
                <a:latin typeface="Arial" pitchFamily="34" charset="0"/>
                <a:cs typeface="Arial" pitchFamily="34" charset="0"/>
              </a:defRPr>
            </a:lvl5pPr>
            <a:lvl6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6pPr>
            <a:lvl7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7pPr>
            <a:lvl8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8pPr>
            <a:lvl9pPr fontAlgn="base">
              <a:spcBef>
                <a:spcPct val="0"/>
              </a:spcBef>
              <a:spcAft>
                <a:spcPct val="0"/>
              </a:spcAft>
              <a:tabLst>
                <a:tab pos="2743200" algn="ctr"/>
                <a:tab pos="5486400" algn="r"/>
              </a:tabLst>
              <a:defRPr>
                <a:solidFill>
                  <a:schemeClr val="tx1"/>
                </a:solidFill>
                <a:latin typeface="Arial" pitchFamily="34" charset="0"/>
                <a:cs typeface="Arial" pitchFamily="34" charset="0"/>
              </a:defRPr>
            </a:lvl9pPr>
          </a:lstStyle>
          <a:p>
            <a:r>
              <a:rPr lang="en-US" altLang="en-US" sz="1200">
                <a:solidFill>
                  <a:srgbClr val="000000"/>
                </a:solidFill>
                <a:ea typeface="Times New Roman" pitchFamily="18" charset="0"/>
              </a:rPr>
              <a:t>  </a:t>
            </a:r>
            <a:endParaRPr lang="en-US" altLang="en-US" sz="1800">
              <a:solidFill>
                <a:srgbClr val="000000"/>
              </a:solidFill>
            </a:endParaRPr>
          </a:p>
        </p:txBody>
      </p:sp>
      <p:sp>
        <p:nvSpPr>
          <p:cNvPr id="4" name="Rectangle: Rounded Corners 3">
            <a:extLst>
              <a:ext uri="{FF2B5EF4-FFF2-40B4-BE49-F238E27FC236}">
                <a16:creationId xmlns:a16="http://schemas.microsoft.com/office/drawing/2014/main" id="{8DB65E77-FDC4-D1A4-727F-DD5BB95783CD}"/>
              </a:ext>
            </a:extLst>
          </p:cNvPr>
          <p:cNvSpPr/>
          <p:nvPr/>
        </p:nvSpPr>
        <p:spPr bwMode="auto">
          <a:xfrm>
            <a:off x="3216000" y="2925000"/>
            <a:ext cx="5760000" cy="1008000"/>
          </a:xfrm>
          <a:prstGeom prst="roundRect">
            <a:avLst/>
          </a:prstGeom>
          <a:solidFill>
            <a:srgbClr val="14022E"/>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sp>
        <p:nvSpPr>
          <p:cNvPr id="10" name="TextBox 9">
            <a:extLst>
              <a:ext uri="{FF2B5EF4-FFF2-40B4-BE49-F238E27FC236}">
                <a16:creationId xmlns:a16="http://schemas.microsoft.com/office/drawing/2014/main" id="{0E5DC2DC-1DA2-AE92-53FA-4C2A8A3452BD}"/>
              </a:ext>
            </a:extLst>
          </p:cNvPr>
          <p:cNvSpPr txBox="1"/>
          <p:nvPr/>
        </p:nvSpPr>
        <p:spPr>
          <a:xfrm>
            <a:off x="2856000" y="5896901"/>
            <a:ext cx="6480000" cy="864000"/>
          </a:xfrm>
          <a:prstGeom prst="rect">
            <a:avLst/>
          </a:prstGeom>
          <a:noFill/>
          <a:ln>
            <a:solidFill>
              <a:srgbClr val="19234F"/>
            </a:solidFill>
          </a:ln>
        </p:spPr>
        <p:txBody>
          <a:bodyPr wrap="square" rtlCol="0">
            <a:spAutoFit/>
          </a:bodyPr>
          <a:lstStyle/>
          <a:p>
            <a:r>
              <a:rPr lang="en-US" sz="1200" dirty="0">
                <a:effectLst/>
                <a:latin typeface="Arial Narrow" panose="020B0606020202030204" pitchFamily="34" charset="0"/>
                <a:ea typeface="Times New Roman" panose="02020603050405020304" pitchFamily="18" charset="0"/>
              </a:rPr>
              <a:t>The contents include material subject to © Crown copyright (2024), Dstl. This information is licensed under the Open Government </a:t>
            </a:r>
            <a:r>
              <a:rPr lang="en-US" sz="1200" dirty="0" err="1">
                <a:effectLst/>
                <a:latin typeface="Arial Narrow" panose="020B0606020202030204" pitchFamily="34" charset="0"/>
                <a:ea typeface="Times New Roman" panose="02020603050405020304" pitchFamily="18" charset="0"/>
              </a:rPr>
              <a:t>Licence</a:t>
            </a:r>
            <a:r>
              <a:rPr lang="en-US" sz="1200" dirty="0">
                <a:effectLst/>
                <a:latin typeface="Arial Narrow" panose="020B0606020202030204" pitchFamily="34" charset="0"/>
                <a:ea typeface="Times New Roman" panose="02020603050405020304" pitchFamily="18" charset="0"/>
              </a:rPr>
              <a:t> v3.0. To view this </a:t>
            </a:r>
            <a:r>
              <a:rPr lang="en-US" sz="1200" dirty="0" err="1">
                <a:effectLst/>
                <a:latin typeface="Arial Narrow" panose="020B0606020202030204" pitchFamily="34" charset="0"/>
                <a:ea typeface="Times New Roman" panose="02020603050405020304" pitchFamily="18" charset="0"/>
              </a:rPr>
              <a:t>licence</a:t>
            </a:r>
            <a:r>
              <a:rPr lang="en-US" sz="1200" dirty="0">
                <a:effectLst/>
                <a:latin typeface="Arial Narrow" panose="020B0606020202030204" pitchFamily="34" charset="0"/>
                <a:ea typeface="Times New Roman" panose="02020603050405020304" pitchFamily="18" charset="0"/>
              </a:rPr>
              <a:t>, visit </a:t>
            </a:r>
            <a:r>
              <a:rPr lang="en-US" sz="1200" u="sng" dirty="0">
                <a:solidFill>
                  <a:srgbClr val="0000FF"/>
                </a:solidFill>
                <a:effectLst/>
                <a:latin typeface="Arial Narrow" panose="020B0606020202030204" pitchFamily="34" charset="0"/>
                <a:ea typeface="Times New Roman" panose="02020603050405020304" pitchFamily="18" charset="0"/>
                <a:hlinkClick r:id="rId3"/>
              </a:rPr>
              <a:t>https://www.nationalarchives.gov.uk/doc/open-government-licence/</a:t>
            </a:r>
            <a:r>
              <a:rPr lang="en-US" sz="1200" dirty="0">
                <a:effectLst/>
                <a:latin typeface="Arial Narrow" panose="020B0606020202030204" pitchFamily="34" charset="0"/>
                <a:ea typeface="Times New Roman" panose="02020603050405020304" pitchFamily="18" charset="0"/>
              </a:rPr>
              <a:t> . Where we have identified any third party copyright information you will need to obtain permission from the copyright holders concerned. Any enquiries regarding this publication should be sent to: Dstl.</a:t>
            </a:r>
            <a:endParaRPr lang="en-GB" sz="1200" dirty="0">
              <a:effectLst/>
              <a:latin typeface="Arial Narrow" panose="020B0606020202030204" pitchFamily="34" charset="0"/>
              <a:ea typeface="Times New Roman" panose="02020603050405020304" pitchFamily="18" charset="0"/>
            </a:endParaRPr>
          </a:p>
        </p:txBody>
      </p:sp>
      <p:pic>
        <p:nvPicPr>
          <p:cNvPr id="11" name="Picture 10" descr="The DSTL logo. DSTL - the science inside." title="The DSTL logo">
            <a:extLst>
              <a:ext uri="{FF2B5EF4-FFF2-40B4-BE49-F238E27FC236}">
                <a16:creationId xmlns:a16="http://schemas.microsoft.com/office/drawing/2014/main" id="{0DCCD094-AC94-9431-0FAE-67C7C43414B2}"/>
              </a:ext>
            </a:extLst>
          </p:cNvPr>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black">
          <a:xfrm>
            <a:off x="4069227" y="3069000"/>
            <a:ext cx="4053547" cy="7200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Placeholder 8">
            <a:extLst>
              <a:ext uri="{FF2B5EF4-FFF2-40B4-BE49-F238E27FC236}">
                <a16:creationId xmlns:a16="http://schemas.microsoft.com/office/drawing/2014/main" id="{731A8C4C-52AF-E3EE-7A73-490ABE4E260F}"/>
              </a:ext>
            </a:extLst>
          </p:cNvPr>
          <p:cNvSpPr txBox="1">
            <a:spLocks/>
          </p:cNvSpPr>
          <p:nvPr/>
        </p:nvSpPr>
        <p:spPr bwMode="auto">
          <a:xfrm>
            <a:off x="1023493" y="1620612"/>
            <a:ext cx="10449813" cy="1229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800" b="1">
                <a:solidFill>
                  <a:srgbClr val="CC3300"/>
                </a:solidFill>
                <a:latin typeface="+mj-lt"/>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t>Training in the future, and how to get there</a:t>
            </a:r>
            <a:endParaRPr lang="en-US" sz="2000" kern="0" dirty="0">
              <a:solidFill>
                <a:srgbClr val="00B050"/>
              </a:solidFill>
            </a:endParaRPr>
          </a:p>
          <a:p>
            <a:endParaRPr lang="en-US" kern="0" dirty="0"/>
          </a:p>
          <a:p>
            <a:endParaRPr lang="en-US" kern="0" dirty="0"/>
          </a:p>
        </p:txBody>
      </p:sp>
      <p:sp>
        <p:nvSpPr>
          <p:cNvPr id="16" name="Text Placeholder 9">
            <a:extLst>
              <a:ext uri="{FF2B5EF4-FFF2-40B4-BE49-F238E27FC236}">
                <a16:creationId xmlns:a16="http://schemas.microsoft.com/office/drawing/2014/main" id="{55A0B407-E908-DBDC-248A-6F4A0C3DBD25}"/>
              </a:ext>
            </a:extLst>
          </p:cNvPr>
          <p:cNvSpPr txBox="1">
            <a:spLocks/>
          </p:cNvSpPr>
          <p:nvPr/>
        </p:nvSpPr>
        <p:spPr bwMode="auto">
          <a:xfrm>
            <a:off x="1776262" y="4456647"/>
            <a:ext cx="8478838" cy="193412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Clr>
                <a:schemeClr val="tx1"/>
              </a:buClr>
              <a:buSzPct val="75000"/>
              <a:buFont typeface="Wingdings" charset="2"/>
              <a:buNone/>
              <a:defRPr sz="2400" b="1">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r>
              <a:rPr lang="en-US" kern="0" dirty="0">
                <a:latin typeface="Arial Narrow" pitchFamily="34" charset="0"/>
              </a:rPr>
              <a:t>Caroline Shawl, cmshawl@dstl.gov.uk</a:t>
            </a:r>
          </a:p>
          <a:p>
            <a:r>
              <a:rPr lang="en-US" kern="0" dirty="0">
                <a:latin typeface="Arial Narrow" pitchFamily="34" charset="0"/>
              </a:rPr>
              <a:t>Daran Crush, dfcrush@QinetiQ.com</a:t>
            </a:r>
          </a:p>
          <a:p>
            <a:endParaRPr lang="en-US" kern="0" dirty="0"/>
          </a:p>
        </p:txBody>
      </p:sp>
    </p:spTree>
    <p:extLst>
      <p:ext uri="{BB962C8B-B14F-4D97-AF65-F5344CB8AC3E}">
        <p14:creationId xmlns:p14="http://schemas.microsoft.com/office/powerpoint/2010/main" val="405106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EF3883-6483-0D62-5B0F-963CD4AC4ABB}"/>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sp>
        <p:nvSpPr>
          <p:cNvPr id="3" name="Title 2">
            <a:extLst>
              <a:ext uri="{FF2B5EF4-FFF2-40B4-BE49-F238E27FC236}">
                <a16:creationId xmlns:a16="http://schemas.microsoft.com/office/drawing/2014/main" id="{327A6A51-F697-6E77-82E2-8E7F5AFAF998}"/>
              </a:ext>
            </a:extLst>
          </p:cNvPr>
          <p:cNvSpPr>
            <a:spLocks noGrp="1"/>
          </p:cNvSpPr>
          <p:nvPr>
            <p:ph type="title"/>
          </p:nvPr>
        </p:nvSpPr>
        <p:spPr/>
        <p:txBody>
          <a:bodyPr/>
          <a:lstStyle/>
          <a:p>
            <a:r>
              <a:rPr lang="en-GB" dirty="0"/>
              <a:t>Predicting the Future</a:t>
            </a:r>
          </a:p>
        </p:txBody>
      </p:sp>
      <p:sp>
        <p:nvSpPr>
          <p:cNvPr id="10" name="Content Placeholder 1">
            <a:extLst>
              <a:ext uri="{FF2B5EF4-FFF2-40B4-BE49-F238E27FC236}">
                <a16:creationId xmlns:a16="http://schemas.microsoft.com/office/drawing/2014/main" id="{8F4F137C-F879-8262-FCC2-61A29D46A7B7}"/>
              </a:ext>
            </a:extLst>
          </p:cNvPr>
          <p:cNvSpPr txBox="1">
            <a:spLocks/>
          </p:cNvSpPr>
          <p:nvPr/>
        </p:nvSpPr>
        <p:spPr>
          <a:xfrm>
            <a:off x="48000" y="990502"/>
            <a:ext cx="12096000" cy="504056"/>
          </a:xfrm>
          <a:prstGeom prst="roundRect">
            <a:avLst/>
          </a:prstGeom>
          <a:solidFill>
            <a:srgbClr val="14022E">
              <a:alpha val="81000"/>
            </a:srgbClr>
          </a:solidFill>
          <a:ln w="9525">
            <a:solidFill>
              <a:schemeClr val="bg1"/>
            </a:solidFill>
            <a:miter lim="800000"/>
            <a:headEnd/>
            <a:tailEnd/>
          </a:ln>
        </p:spPr>
        <p:txBody>
          <a:bodyPr vert="horz" wrap="square" lIns="85278" tIns="42639" rIns="85278" bIns="42639" numCol="1" anchor="ctr" anchorCtr="0" compatLnSpc="1">
            <a:prstTxWarp prst="textNoShape">
              <a:avLst/>
            </a:prstTxWarp>
            <a:normAutofit/>
          </a:bodyPr>
          <a:lstStyle>
            <a:lvl1pPr marL="171450" indent="-171450" algn="l" defTabSz="685800" rtl="0" eaLnBrk="1" latinLnBrk="0" hangingPunct="1">
              <a:lnSpc>
                <a:spcPct val="90000"/>
              </a:lnSpc>
              <a:spcBef>
                <a:spcPts val="750"/>
              </a:spcBef>
              <a:buClr>
                <a:schemeClr val="accent1"/>
              </a:buClr>
              <a:buSzPct val="110000"/>
              <a:buFont typeface="Wingdings" panose="05000000000000000000" pitchFamily="2" charset="2"/>
              <a:buChar char="§"/>
              <a:defRPr lang="en-US" sz="2000" kern="1200" dirty="0" smtClean="0">
                <a:solidFill>
                  <a:schemeClr val="tx1"/>
                </a:solidFill>
                <a:latin typeface="Arial" pitchFamily="34" charset="0"/>
                <a:ea typeface="+mn-ea"/>
                <a:cs typeface="Arial" pitchFamily="34" charset="0"/>
              </a:defRPr>
            </a:lvl1pPr>
            <a:lvl2pPr marL="534386" indent="-214313"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dirty="0" smtClean="0">
                <a:solidFill>
                  <a:schemeClr val="tx1"/>
                </a:solidFill>
                <a:latin typeface="Arial" pitchFamily="34" charset="0"/>
                <a:ea typeface="+mn-ea"/>
                <a:cs typeface="Arial" pitchFamily="34" charset="0"/>
              </a:defRPr>
            </a:lvl2pPr>
            <a:lvl3pPr marL="8572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800" kern="1200" dirty="0" smtClean="0">
                <a:solidFill>
                  <a:schemeClr val="tx1"/>
                </a:solidFill>
                <a:latin typeface="Arial" pitchFamily="34" charset="0"/>
                <a:ea typeface="+mn-ea"/>
                <a:cs typeface="Arial" pitchFamily="34" charset="0"/>
              </a:defRPr>
            </a:lvl3pPr>
            <a:lvl4pPr marL="12001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US" sz="1400" kern="1200" dirty="0" smtClean="0">
                <a:solidFill>
                  <a:schemeClr val="tx1"/>
                </a:solidFill>
                <a:latin typeface="Arial" pitchFamily="34" charset="0"/>
                <a:ea typeface="+mn-ea"/>
                <a:cs typeface="Arial" pitchFamily="34" charset="0"/>
              </a:defRPr>
            </a:lvl4pPr>
            <a:lvl5pPr marL="1543050" indent="-171450" algn="l" defTabSz="685800" rtl="0" eaLnBrk="1" latinLnBrk="0" hangingPunct="1">
              <a:lnSpc>
                <a:spcPct val="90000"/>
              </a:lnSpc>
              <a:spcBef>
                <a:spcPts val="375"/>
              </a:spcBef>
              <a:buClr>
                <a:schemeClr val="accent1"/>
              </a:buClr>
              <a:buSzPct val="110000"/>
              <a:buFont typeface="Arial" panose="020B0604020202020204" pitchFamily="34" charset="0"/>
              <a:buChar char="»"/>
              <a:defRPr lang="en-GB" sz="1100" kern="1200" dirty="0">
                <a:solidFill>
                  <a:schemeClr val="tx1"/>
                </a:solidFill>
                <a:latin typeface="Arial" pitchFamily="34" charset="0"/>
                <a:ea typeface="+mn-ea"/>
                <a:cs typeface="Arial"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
                <a:srgbClr val="CD2456"/>
              </a:buClr>
              <a:buSzPct val="110000"/>
              <a:buFont typeface="Wingdings" panose="05000000000000000000" pitchFamily="2" charset="2"/>
              <a:buNone/>
              <a:tabLst/>
              <a:defRPr/>
            </a:pPr>
            <a:r>
              <a:rPr kumimoji="0" lang="en-GB" sz="2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Future Learner </a:t>
            </a:r>
            <a:r>
              <a:rPr kumimoji="0" lang="en-GB" sz="2400" b="1"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rPr>
              <a:t>| </a:t>
            </a:r>
            <a:r>
              <a:rPr kumimoji="0" lang="en-GB" sz="2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Future Operating Environment </a:t>
            </a:r>
            <a:r>
              <a:rPr kumimoji="0" lang="en-GB" sz="2400" b="1" i="0" u="none" strike="noStrike" kern="1200" cap="none" spc="0" normalizeH="0" baseline="0" noProof="0" dirty="0">
                <a:ln>
                  <a:noFill/>
                </a:ln>
                <a:solidFill>
                  <a:srgbClr val="FFFFFF">
                    <a:lumMod val="65000"/>
                  </a:srgbClr>
                </a:solidFill>
                <a:effectLst/>
                <a:uLnTx/>
                <a:uFillTx/>
                <a:latin typeface="Arial" pitchFamily="34" charset="0"/>
                <a:ea typeface="+mn-ea"/>
                <a:cs typeface="Arial" pitchFamily="34" charset="0"/>
              </a:rPr>
              <a:t>|</a:t>
            </a:r>
            <a:r>
              <a:rPr kumimoji="0" lang="en-GB" sz="2400"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 Learning Ecosystem</a:t>
            </a:r>
          </a:p>
        </p:txBody>
      </p:sp>
      <p:sp>
        <p:nvSpPr>
          <p:cNvPr id="11" name="Rounded Rectangle 18">
            <a:extLst>
              <a:ext uri="{FF2B5EF4-FFF2-40B4-BE49-F238E27FC236}">
                <a16:creationId xmlns:a16="http://schemas.microsoft.com/office/drawing/2014/main" id="{C9F58E91-CEBB-6088-911B-B27995A85434}"/>
              </a:ext>
            </a:extLst>
          </p:cNvPr>
          <p:cNvSpPr/>
          <p:nvPr/>
        </p:nvSpPr>
        <p:spPr>
          <a:xfrm>
            <a:off x="8424000" y="1718770"/>
            <a:ext cx="2880000" cy="1440000"/>
          </a:xfrm>
          <a:prstGeom prst="roundRect">
            <a:avLst/>
          </a:prstGeom>
          <a:solidFill>
            <a:srgbClr val="14022E"/>
          </a:solidFill>
          <a:ln w="12700" cap="flat" cmpd="sng" algn="ctr">
            <a:solidFill>
              <a:srgbClr val="FFFFFF"/>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Arial" panose="020B0604020202020204"/>
                <a:ea typeface="+mn-ea"/>
                <a:cs typeface="+mn-cs"/>
              </a:rPr>
              <a:t>Building on Research</a:t>
            </a:r>
          </a:p>
        </p:txBody>
      </p:sp>
      <p:sp>
        <p:nvSpPr>
          <p:cNvPr id="12" name="Rounded Rectangle 19">
            <a:extLst>
              <a:ext uri="{FF2B5EF4-FFF2-40B4-BE49-F238E27FC236}">
                <a16:creationId xmlns:a16="http://schemas.microsoft.com/office/drawing/2014/main" id="{CF78C31E-4EF1-7D1D-B168-5A14A9122760}"/>
              </a:ext>
            </a:extLst>
          </p:cNvPr>
          <p:cNvSpPr/>
          <p:nvPr/>
        </p:nvSpPr>
        <p:spPr>
          <a:xfrm>
            <a:off x="8424000" y="4157831"/>
            <a:ext cx="2880000" cy="1440000"/>
          </a:xfrm>
          <a:prstGeom prst="roundRect">
            <a:avLst/>
          </a:prstGeom>
          <a:solidFill>
            <a:srgbClr val="14022E"/>
          </a:solidFill>
          <a:ln w="12700" cap="flat" cmpd="sng" algn="ctr">
            <a:solidFill>
              <a:srgbClr val="FFFFFF"/>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Arial" panose="020B0604020202020204"/>
                <a:ea typeface="+mn-ea"/>
                <a:cs typeface="+mn-cs"/>
              </a:rPr>
              <a:t>Potential Trajectories</a:t>
            </a:r>
          </a:p>
        </p:txBody>
      </p:sp>
      <p:sp>
        <p:nvSpPr>
          <p:cNvPr id="13" name="Rounded Rectangle 20">
            <a:extLst>
              <a:ext uri="{FF2B5EF4-FFF2-40B4-BE49-F238E27FC236}">
                <a16:creationId xmlns:a16="http://schemas.microsoft.com/office/drawing/2014/main" id="{FE2275A0-9D5B-C1A6-55CF-D4D620F12A90}"/>
              </a:ext>
            </a:extLst>
          </p:cNvPr>
          <p:cNvSpPr/>
          <p:nvPr/>
        </p:nvSpPr>
        <p:spPr>
          <a:xfrm>
            <a:off x="888000" y="4157831"/>
            <a:ext cx="2880000" cy="1440000"/>
          </a:xfrm>
          <a:prstGeom prst="roundRect">
            <a:avLst/>
          </a:prstGeom>
          <a:solidFill>
            <a:srgbClr val="14022E"/>
          </a:solidFill>
          <a:ln w="12700" cap="flat" cmpd="sng" algn="ctr">
            <a:solidFill>
              <a:srgbClr val="FFFFFF"/>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Arial" panose="020B0604020202020204"/>
                <a:ea typeface="+mn-ea"/>
                <a:cs typeface="+mn-cs"/>
              </a:rPr>
              <a:t>Range of Futures</a:t>
            </a:r>
          </a:p>
        </p:txBody>
      </p:sp>
      <p:sp>
        <p:nvSpPr>
          <p:cNvPr id="14" name="Rounded Rectangle 21">
            <a:extLst>
              <a:ext uri="{FF2B5EF4-FFF2-40B4-BE49-F238E27FC236}">
                <a16:creationId xmlns:a16="http://schemas.microsoft.com/office/drawing/2014/main" id="{507575B0-FD36-7352-B7BF-D5DEFFAA06F7}"/>
              </a:ext>
            </a:extLst>
          </p:cNvPr>
          <p:cNvSpPr/>
          <p:nvPr/>
        </p:nvSpPr>
        <p:spPr>
          <a:xfrm>
            <a:off x="888000" y="1718770"/>
            <a:ext cx="2880000" cy="1440000"/>
          </a:xfrm>
          <a:prstGeom prst="roundRect">
            <a:avLst/>
          </a:prstGeom>
          <a:solidFill>
            <a:srgbClr val="14022E"/>
          </a:solidFill>
          <a:ln w="12700" cap="flat" cmpd="sng" algn="ctr">
            <a:solidFill>
              <a:srgbClr val="FFFFFF"/>
            </a:solidFill>
            <a:prstDash val="solid"/>
            <a:miter lim="800000"/>
          </a:ln>
          <a:effectLst/>
        </p:spPr>
        <p:txBody>
          <a:bodyPr rtlCol="0" anchor="ctr"/>
          <a:lstStyle/>
          <a:p>
            <a:pPr marL="0" marR="0" lvl="0" indent="0" algn="ctr" defTabSz="851942"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Arial" panose="020B0604020202020204"/>
                <a:ea typeface="+mn-ea"/>
                <a:cs typeface="+mn-cs"/>
              </a:rPr>
              <a:t>Scenario Generation</a:t>
            </a:r>
          </a:p>
        </p:txBody>
      </p:sp>
    </p:spTree>
    <p:extLst>
      <p:ext uri="{BB962C8B-B14F-4D97-AF65-F5344CB8AC3E}">
        <p14:creationId xmlns:p14="http://schemas.microsoft.com/office/powerpoint/2010/main" val="308072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F3E41B-1F60-ABAF-5B24-C791E2DCECDE}"/>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sp>
        <p:nvSpPr>
          <p:cNvPr id="3" name="Title 2">
            <a:extLst>
              <a:ext uri="{FF2B5EF4-FFF2-40B4-BE49-F238E27FC236}">
                <a16:creationId xmlns:a16="http://schemas.microsoft.com/office/drawing/2014/main" id="{89B26916-9B05-C4EA-9D7D-D7BFF131B40A}"/>
              </a:ext>
            </a:extLst>
          </p:cNvPr>
          <p:cNvSpPr>
            <a:spLocks noGrp="1"/>
          </p:cNvSpPr>
          <p:nvPr>
            <p:ph type="title"/>
          </p:nvPr>
        </p:nvSpPr>
        <p:spPr/>
        <p:txBody>
          <a:bodyPr/>
          <a:lstStyle/>
          <a:p>
            <a:r>
              <a:rPr lang="en-GB" dirty="0"/>
              <a:t>Teamwork</a:t>
            </a:r>
          </a:p>
        </p:txBody>
      </p:sp>
      <p:pic>
        <p:nvPicPr>
          <p:cNvPr id="5" name="Picture 4">
            <a:extLst>
              <a:ext uri="{FF2B5EF4-FFF2-40B4-BE49-F238E27FC236}">
                <a16:creationId xmlns:a16="http://schemas.microsoft.com/office/drawing/2014/main" id="{EF5199FF-4D40-6370-1981-E695CA366A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67"/>
          <a:stretch/>
        </p:blipFill>
        <p:spPr>
          <a:xfrm>
            <a:off x="1465735" y="990502"/>
            <a:ext cx="9260530" cy="5400000"/>
          </a:xfrm>
          <a:prstGeom prst="rect">
            <a:avLst/>
          </a:prstGeom>
        </p:spPr>
      </p:pic>
      <p:cxnSp>
        <p:nvCxnSpPr>
          <p:cNvPr id="8" name="Straight Connector 7">
            <a:extLst>
              <a:ext uri="{FF2B5EF4-FFF2-40B4-BE49-F238E27FC236}">
                <a16:creationId xmlns:a16="http://schemas.microsoft.com/office/drawing/2014/main" id="{6D928B38-E134-8FBD-D44C-432F25755DEE}"/>
              </a:ext>
            </a:extLst>
          </p:cNvPr>
          <p:cNvCxnSpPr/>
          <p:nvPr/>
        </p:nvCxnSpPr>
        <p:spPr bwMode="auto">
          <a:xfrm flipH="1">
            <a:off x="4673600" y="990502"/>
            <a:ext cx="2873829" cy="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6" name="Subtitle 2">
            <a:extLst>
              <a:ext uri="{FF2B5EF4-FFF2-40B4-BE49-F238E27FC236}">
                <a16:creationId xmlns:a16="http://schemas.microsoft.com/office/drawing/2014/main" id="{8F862FD7-762E-CA56-CDBD-61316ADCF478}"/>
              </a:ext>
            </a:extLst>
          </p:cNvPr>
          <p:cNvSpPr txBox="1">
            <a:spLocks/>
          </p:cNvSpPr>
          <p:nvPr/>
        </p:nvSpPr>
        <p:spPr>
          <a:xfrm>
            <a:off x="1578132" y="4484083"/>
            <a:ext cx="7527676" cy="653620"/>
          </a:xfrm>
          <a:prstGeom prst="rect">
            <a:avLst/>
          </a:prstGeom>
        </p:spPr>
        <p:txBody>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None/>
            </a:pPr>
            <a:r>
              <a:rPr lang="en-GB" sz="2000" b="1" kern="0" dirty="0">
                <a:solidFill>
                  <a:schemeClr val="bg1"/>
                </a:solidFill>
                <a:latin typeface="Arial"/>
                <a:cs typeface="Arial"/>
              </a:rPr>
              <a:t>Learning Futures Development Scenarios (D61a-2</a:t>
            </a:r>
            <a:r>
              <a:rPr lang="en-GB" sz="2000" kern="0" dirty="0">
                <a:solidFill>
                  <a:schemeClr val="bg1"/>
                </a:solidFill>
                <a:latin typeface="Arial"/>
                <a:cs typeface="Arial"/>
              </a:rPr>
              <a:t>)</a:t>
            </a:r>
          </a:p>
          <a:p>
            <a:pPr marL="0" indent="0">
              <a:buNone/>
            </a:pPr>
            <a:r>
              <a:rPr lang="en-GB" sz="2000" kern="0" dirty="0">
                <a:solidFill>
                  <a:schemeClr val="bg1"/>
                </a:solidFill>
                <a:latin typeface="Arial"/>
                <a:cs typeface="Arial"/>
              </a:rPr>
              <a:t>	</a:t>
            </a:r>
            <a:r>
              <a:rPr lang="en-GB" sz="2000" b="1" kern="0" dirty="0">
                <a:solidFill>
                  <a:schemeClr val="bg1"/>
                </a:solidFill>
                <a:latin typeface="Arial"/>
                <a:cs typeface="Arial"/>
              </a:rPr>
              <a:t>QinetiQ</a:t>
            </a:r>
          </a:p>
          <a:p>
            <a:pPr marL="0" indent="0">
              <a:buNone/>
            </a:pPr>
            <a:r>
              <a:rPr lang="en-GB" sz="2000" b="1" kern="0" dirty="0">
                <a:solidFill>
                  <a:schemeClr val="bg1"/>
                </a:solidFill>
                <a:latin typeface="Arial"/>
                <a:cs typeface="Arial"/>
              </a:rPr>
              <a:t>	D3A Defence</a:t>
            </a:r>
          </a:p>
          <a:p>
            <a:pPr marL="0" indent="0">
              <a:buNone/>
            </a:pPr>
            <a:r>
              <a:rPr lang="en-GB" sz="2000" b="1" kern="0" dirty="0">
                <a:solidFill>
                  <a:schemeClr val="bg1"/>
                </a:solidFill>
                <a:latin typeface="Arial"/>
                <a:cs typeface="Arial"/>
              </a:rPr>
              <a:t>	Vedette</a:t>
            </a:r>
          </a:p>
        </p:txBody>
      </p:sp>
      <p:sp>
        <p:nvSpPr>
          <p:cNvPr id="7" name="Title 3">
            <a:extLst>
              <a:ext uri="{FF2B5EF4-FFF2-40B4-BE49-F238E27FC236}">
                <a16:creationId xmlns:a16="http://schemas.microsoft.com/office/drawing/2014/main" id="{EE997E80-76DF-C403-963C-6222107306AA}"/>
              </a:ext>
            </a:extLst>
          </p:cNvPr>
          <p:cNvSpPr txBox="1">
            <a:spLocks/>
          </p:cNvSpPr>
          <p:nvPr/>
        </p:nvSpPr>
        <p:spPr bwMode="auto">
          <a:xfrm>
            <a:off x="1578132" y="1863454"/>
            <a:ext cx="7253116" cy="145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a:lstStyle>
          <a:p>
            <a:pPr algn="l"/>
            <a:r>
              <a:rPr lang="en-GB" sz="3200" kern="0" dirty="0">
                <a:latin typeface="Arial"/>
                <a:cs typeface="Arial"/>
              </a:rPr>
              <a:t>SSE52</a:t>
            </a:r>
            <a:r>
              <a:rPr lang="en-GB" sz="2400" kern="0" dirty="0">
                <a:latin typeface="Arial"/>
                <a:cs typeface="Arial"/>
              </a:rPr>
              <a:t> </a:t>
            </a:r>
            <a:r>
              <a:rPr lang="en-GB" sz="3200" kern="0" dirty="0">
                <a:latin typeface="Arial"/>
                <a:cs typeface="Arial"/>
              </a:rPr>
              <a:t>Task61a</a:t>
            </a:r>
            <a:r>
              <a:rPr lang="en-GB" sz="2400" kern="0" dirty="0">
                <a:latin typeface="Arial"/>
                <a:cs typeface="Arial"/>
              </a:rPr>
              <a:t> </a:t>
            </a:r>
            <a:r>
              <a:rPr lang="en-GB" sz="3200" kern="0" dirty="0">
                <a:latin typeface="Arial"/>
                <a:cs typeface="Arial"/>
              </a:rPr>
              <a:t>Learning</a:t>
            </a:r>
            <a:r>
              <a:rPr lang="en-GB" sz="2400" kern="0" dirty="0">
                <a:latin typeface="Arial"/>
                <a:cs typeface="Arial"/>
              </a:rPr>
              <a:t> </a:t>
            </a:r>
            <a:r>
              <a:rPr lang="en-GB" sz="3200" kern="0" dirty="0">
                <a:latin typeface="Arial"/>
                <a:cs typeface="Arial"/>
              </a:rPr>
              <a:t>Futures</a:t>
            </a:r>
            <a:endParaRPr lang="en-GB" sz="2400" kern="0" dirty="0">
              <a:latin typeface="Arial"/>
              <a:cs typeface="Arial"/>
            </a:endParaRPr>
          </a:p>
        </p:txBody>
      </p:sp>
      <p:grpSp>
        <p:nvGrpSpPr>
          <p:cNvPr id="30" name="Group 29">
            <a:extLst>
              <a:ext uri="{FF2B5EF4-FFF2-40B4-BE49-F238E27FC236}">
                <a16:creationId xmlns:a16="http://schemas.microsoft.com/office/drawing/2014/main" id="{2F3B3376-107F-D54F-FFD2-0526D19A7716}"/>
              </a:ext>
            </a:extLst>
          </p:cNvPr>
          <p:cNvGrpSpPr/>
          <p:nvPr/>
        </p:nvGrpSpPr>
        <p:grpSpPr>
          <a:xfrm>
            <a:off x="6095999" y="4789731"/>
            <a:ext cx="4630265" cy="1600771"/>
            <a:chOff x="4478415" y="4230501"/>
            <a:chExt cx="6247850" cy="2160001"/>
          </a:xfrm>
        </p:grpSpPr>
        <p:sp>
          <p:nvSpPr>
            <p:cNvPr id="21" name="Right Triangle 20">
              <a:extLst>
                <a:ext uri="{FF2B5EF4-FFF2-40B4-BE49-F238E27FC236}">
                  <a16:creationId xmlns:a16="http://schemas.microsoft.com/office/drawing/2014/main" id="{3BF60CD4-2060-3DBB-EB91-0BD78728A7A6}"/>
                </a:ext>
              </a:extLst>
            </p:cNvPr>
            <p:cNvSpPr/>
            <p:nvPr/>
          </p:nvSpPr>
          <p:spPr bwMode="auto">
            <a:xfrm flipH="1">
              <a:off x="4478415" y="4230502"/>
              <a:ext cx="3816000" cy="2160000"/>
            </a:xfrm>
            <a:prstGeom prst="rtTriangle">
              <a:avLst/>
            </a:prstGeom>
            <a:solidFill>
              <a:srgbClr val="9A258F"/>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ahoma" charset="0"/>
              </a:endParaRPr>
            </a:p>
          </p:txBody>
        </p:sp>
        <p:sp>
          <p:nvSpPr>
            <p:cNvPr id="22" name="Flowchart: Manual Input 21">
              <a:extLst>
                <a:ext uri="{FF2B5EF4-FFF2-40B4-BE49-F238E27FC236}">
                  <a16:creationId xmlns:a16="http://schemas.microsoft.com/office/drawing/2014/main" id="{36B406F3-D793-AFC7-4808-3B0C35B85C27}"/>
                </a:ext>
              </a:extLst>
            </p:cNvPr>
            <p:cNvSpPr/>
            <p:nvPr/>
          </p:nvSpPr>
          <p:spPr bwMode="auto">
            <a:xfrm flipH="1">
              <a:off x="8288227" y="4230501"/>
              <a:ext cx="2438038" cy="21600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31 w 10000"/>
                <a:gd name="connsiteY0" fmla="*/ 6233 h 10000"/>
                <a:gd name="connsiteX1" fmla="*/ 10000 w 10000"/>
                <a:gd name="connsiteY1" fmla="*/ 0 h 10000"/>
                <a:gd name="connsiteX2" fmla="*/ 10000 w 10000"/>
                <a:gd name="connsiteY2" fmla="*/ 10000 h 10000"/>
                <a:gd name="connsiteX3" fmla="*/ 0 w 10000"/>
                <a:gd name="connsiteY3" fmla="*/ 10000 h 10000"/>
                <a:gd name="connsiteX4" fmla="*/ 31 w 10000"/>
                <a:gd name="connsiteY4" fmla="*/ 6233 h 10000"/>
                <a:gd name="connsiteX0" fmla="*/ 21 w 10000"/>
                <a:gd name="connsiteY0" fmla="*/ 6046 h 10000"/>
                <a:gd name="connsiteX1" fmla="*/ 10000 w 10000"/>
                <a:gd name="connsiteY1" fmla="*/ 0 h 10000"/>
                <a:gd name="connsiteX2" fmla="*/ 10000 w 10000"/>
                <a:gd name="connsiteY2" fmla="*/ 10000 h 10000"/>
                <a:gd name="connsiteX3" fmla="*/ 0 w 10000"/>
                <a:gd name="connsiteY3" fmla="*/ 10000 h 10000"/>
                <a:gd name="connsiteX4" fmla="*/ 21 w 10000"/>
                <a:gd name="connsiteY4" fmla="*/ 6046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21" y="6046"/>
                  </a:moveTo>
                  <a:lnTo>
                    <a:pt x="10000" y="0"/>
                  </a:lnTo>
                  <a:lnTo>
                    <a:pt x="10000" y="10000"/>
                  </a:lnTo>
                  <a:lnTo>
                    <a:pt x="0" y="10000"/>
                  </a:lnTo>
                  <a:cubicBezTo>
                    <a:pt x="10" y="8744"/>
                    <a:pt x="11" y="7302"/>
                    <a:pt x="21" y="6046"/>
                  </a:cubicBezTo>
                  <a:close/>
                </a:path>
              </a:pathLst>
            </a:custGeom>
            <a:solidFill>
              <a:srgbClr val="002744"/>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a:ln>
                  <a:noFill/>
                </a:ln>
                <a:solidFill>
                  <a:schemeClr val="tx1"/>
                </a:solidFill>
                <a:effectLst/>
                <a:latin typeface="Tahoma" charset="0"/>
              </a:endParaRPr>
            </a:p>
          </p:txBody>
        </p:sp>
      </p:grpSp>
      <p:pic>
        <p:nvPicPr>
          <p:cNvPr id="28" name="Picture 27">
            <a:extLst>
              <a:ext uri="{FF2B5EF4-FFF2-40B4-BE49-F238E27FC236}">
                <a16:creationId xmlns:a16="http://schemas.microsoft.com/office/drawing/2014/main" id="{309B9D2E-55FE-4705-8F4F-1183584F16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105808" y="5890281"/>
            <a:ext cx="1432907" cy="308568"/>
          </a:xfrm>
          <a:prstGeom prst="rect">
            <a:avLst/>
          </a:prstGeom>
        </p:spPr>
      </p:pic>
      <p:grpSp>
        <p:nvGrpSpPr>
          <p:cNvPr id="31" name="Group 30">
            <a:extLst>
              <a:ext uri="{FF2B5EF4-FFF2-40B4-BE49-F238E27FC236}">
                <a16:creationId xmlns:a16="http://schemas.microsoft.com/office/drawing/2014/main" id="{91F7FD2D-E802-9395-8BDD-A618CAD53C78}"/>
              </a:ext>
            </a:extLst>
          </p:cNvPr>
          <p:cNvGrpSpPr/>
          <p:nvPr/>
        </p:nvGrpSpPr>
        <p:grpSpPr>
          <a:xfrm>
            <a:off x="7055629" y="5691236"/>
            <a:ext cx="1072485" cy="627195"/>
            <a:chOff x="1313679" y="5819823"/>
            <a:chExt cx="1714508" cy="1002652"/>
          </a:xfrm>
        </p:grpSpPr>
        <p:pic>
          <p:nvPicPr>
            <p:cNvPr id="32" name="Picture 1">
              <a:extLst>
                <a:ext uri="{FF2B5EF4-FFF2-40B4-BE49-F238E27FC236}">
                  <a16:creationId xmlns:a16="http://schemas.microsoft.com/office/drawing/2014/main" id="{9CD5C969-F733-AB86-ECA2-A587F3A177C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89166" y="5819823"/>
              <a:ext cx="763535" cy="5760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B2B476A-3D4E-FA43-F6D7-79A10F035BE3}"/>
                </a:ext>
              </a:extLst>
            </p:cNvPr>
            <p:cNvSpPr txBox="1"/>
            <p:nvPr/>
          </p:nvSpPr>
          <p:spPr>
            <a:xfrm>
              <a:off x="1313679" y="6330454"/>
              <a:ext cx="1714508" cy="492021"/>
            </a:xfrm>
            <a:prstGeom prst="rect">
              <a:avLst/>
            </a:prstGeom>
            <a:noFill/>
          </p:spPr>
          <p:txBody>
            <a:bodyPr wrap="square">
              <a:spAutoFit/>
            </a:bodyPr>
            <a:lstStyle/>
            <a:p>
              <a:pPr algn="ctr"/>
              <a:r>
                <a:rPr lang="en-GB" sz="1400" b="0" i="0" cap="all" dirty="0">
                  <a:solidFill>
                    <a:srgbClr val="FFFFFF"/>
                  </a:solidFill>
                  <a:effectLst/>
                  <a:latin typeface="Open Sans" panose="020B0606030504020204" pitchFamily="34" charset="0"/>
                </a:rPr>
                <a:t>VEDETTE</a:t>
              </a:r>
            </a:p>
          </p:txBody>
        </p:sp>
      </p:grpSp>
      <p:pic>
        <p:nvPicPr>
          <p:cNvPr id="34" name="Picture 33" descr="A logo with triangles and a red dot&#10;&#10;Description automatically generated">
            <a:extLst>
              <a:ext uri="{FF2B5EF4-FFF2-40B4-BE49-F238E27FC236}">
                <a16:creationId xmlns:a16="http://schemas.microsoft.com/office/drawing/2014/main" id="{CA6BED04-C11D-7ACA-5145-DFD312F843A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066360" y="5792492"/>
            <a:ext cx="762190" cy="450385"/>
          </a:xfrm>
          <a:prstGeom prst="rect">
            <a:avLst/>
          </a:prstGeom>
        </p:spPr>
      </p:pic>
    </p:spTree>
    <p:extLst>
      <p:ext uri="{BB962C8B-B14F-4D97-AF65-F5344CB8AC3E}">
        <p14:creationId xmlns:p14="http://schemas.microsoft.com/office/powerpoint/2010/main" val="75498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7E518A-67FC-0F67-D75B-382C402D7CBE}"/>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sp>
        <p:nvSpPr>
          <p:cNvPr id="3" name="Title 2">
            <a:extLst>
              <a:ext uri="{FF2B5EF4-FFF2-40B4-BE49-F238E27FC236}">
                <a16:creationId xmlns:a16="http://schemas.microsoft.com/office/drawing/2014/main" id="{7019F835-62F3-AFD2-047F-09E2C3B8D39C}"/>
              </a:ext>
            </a:extLst>
          </p:cNvPr>
          <p:cNvSpPr>
            <a:spLocks noGrp="1"/>
          </p:cNvSpPr>
          <p:nvPr>
            <p:ph type="title"/>
          </p:nvPr>
        </p:nvSpPr>
        <p:spPr/>
        <p:txBody>
          <a:bodyPr/>
          <a:lstStyle/>
          <a:p>
            <a:r>
              <a:rPr lang="en-GB" dirty="0"/>
              <a:t>Key MOD sources</a:t>
            </a:r>
          </a:p>
        </p:txBody>
      </p:sp>
      <p:grpSp>
        <p:nvGrpSpPr>
          <p:cNvPr id="20" name="Group 19">
            <a:extLst>
              <a:ext uri="{FF2B5EF4-FFF2-40B4-BE49-F238E27FC236}">
                <a16:creationId xmlns:a16="http://schemas.microsoft.com/office/drawing/2014/main" id="{69D8E7AF-A0F7-BAC8-D405-03A5E7571E57}"/>
              </a:ext>
            </a:extLst>
          </p:cNvPr>
          <p:cNvGrpSpPr>
            <a:grpSpLocks noChangeAspect="1"/>
          </p:cNvGrpSpPr>
          <p:nvPr/>
        </p:nvGrpSpPr>
        <p:grpSpPr>
          <a:xfrm>
            <a:off x="156000" y="1000323"/>
            <a:ext cx="11880000" cy="4457769"/>
            <a:chOff x="174375" y="1000323"/>
            <a:chExt cx="8795250" cy="3300269"/>
          </a:xfrm>
        </p:grpSpPr>
        <p:pic>
          <p:nvPicPr>
            <p:cNvPr id="5" name="Picture 4">
              <a:extLst>
                <a:ext uri="{FF2B5EF4-FFF2-40B4-BE49-F238E27FC236}">
                  <a16:creationId xmlns:a16="http://schemas.microsoft.com/office/drawing/2014/main" id="{F1620555-925E-A267-5E06-902446E6FF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7862625" y="1000323"/>
              <a:ext cx="1107000" cy="1566000"/>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AD05C8CC-3463-F10B-C4C9-3E849F3A3B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37125" y="1000323"/>
              <a:ext cx="1107000" cy="1566000"/>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F3195396-9F38-1C3D-6DE5-810EDE7ED28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 r="-1"/>
            <a:stretch/>
          </p:blipFill>
          <p:spPr>
            <a:xfrm>
              <a:off x="4018500" y="1000323"/>
              <a:ext cx="1107000" cy="15660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4AE60D99-B055-3D6D-B05F-7DFAF2317E4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55750" y="1000323"/>
              <a:ext cx="1107000" cy="1566000"/>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3587DD07-3194-421A-8786-FD24159B5DF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74375" y="1001377"/>
              <a:ext cx="1107000" cy="1564946"/>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E395DD09-708D-2A9A-9D0D-D5C130FF979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58625" y="1530490"/>
              <a:ext cx="782471" cy="1107000"/>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571B5439-8B52-13F8-97FF-C593C5B82DE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302" r="303"/>
            <a:stretch/>
          </p:blipFill>
          <p:spPr>
            <a:xfrm>
              <a:off x="5299875" y="1000323"/>
              <a:ext cx="1107000" cy="156600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BC96340-FC56-BE6D-B676-7F4C355FD8E4}"/>
                </a:ext>
              </a:extLst>
            </p:cNvPr>
            <p:cNvPicPr>
              <a:picLocks noChangeAspect="1"/>
            </p:cNvPicPr>
            <p:nvPr/>
          </p:nvPicPr>
          <p:blipFill>
            <a:blip r:embed="rId10"/>
            <a:stretch>
              <a:fillRect/>
            </a:stretch>
          </p:blipFill>
          <p:spPr>
            <a:xfrm>
              <a:off x="6581250" y="1000323"/>
              <a:ext cx="1107000" cy="1566000"/>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93064DE8-A6EA-CDA2-F4AD-586456BA2E8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18500" y="2734592"/>
              <a:ext cx="1106413" cy="1566000"/>
            </a:xfrm>
            <a:prstGeom prst="rect">
              <a:avLst/>
            </a:prstGeom>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F417C53F-2EE3-7DC4-AF64-451D3ABB789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81542" y="2734592"/>
              <a:ext cx="1106414" cy="1566000"/>
            </a:xfrm>
            <a:prstGeom prst="rect">
              <a:avLst/>
            </a:prstGeom>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A5551844-83AE-C024-C577-D0F101F854C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37272" y="2734592"/>
              <a:ext cx="1106413" cy="1566000"/>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70B31AA1-15E4-3C2C-B6DB-3307E361461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74816" y="2734592"/>
              <a:ext cx="1106413" cy="1566000"/>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5BE20796-2F97-183E-C85A-D009449072A9}"/>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7862772" y="2734592"/>
              <a:ext cx="1106413" cy="1566000"/>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133C9377-B906-7DEB-1037-E0300FEB605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456044" y="2734592"/>
              <a:ext cx="1106413" cy="156600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FE7D6949-CA95-FA97-DDB5-A61666EF56A5}"/>
                </a:ext>
              </a:extLst>
            </p:cNvPr>
            <p:cNvPicPr>
              <a:picLocks noChangeAspect="1"/>
            </p:cNvPicPr>
            <p:nvPr/>
          </p:nvPicPr>
          <p:blipFill rotWithShape="1">
            <a:blip r:embed="rId17" cstate="screen">
              <a:extLst>
                <a:ext uri="{28A0092B-C50C-407E-A947-70E740481C1C}">
                  <a14:useLocalDpi xmlns:a14="http://schemas.microsoft.com/office/drawing/2010/main"/>
                </a:ext>
              </a:extLst>
            </a:blip>
            <a:srcRect l="-1" r="-1"/>
            <a:stretch/>
          </p:blipFill>
          <p:spPr>
            <a:xfrm>
              <a:off x="5299727" y="2734592"/>
              <a:ext cx="1107000" cy="1566000"/>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196504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06F2E1-897C-A202-1FE7-D51A59D4399A}"/>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sp>
        <p:nvSpPr>
          <p:cNvPr id="3" name="Title 2">
            <a:extLst>
              <a:ext uri="{FF2B5EF4-FFF2-40B4-BE49-F238E27FC236}">
                <a16:creationId xmlns:a16="http://schemas.microsoft.com/office/drawing/2014/main" id="{BC6F9EE8-EA3A-47E2-3CE4-461E286CBF36}"/>
              </a:ext>
            </a:extLst>
          </p:cNvPr>
          <p:cNvSpPr>
            <a:spLocks noGrp="1"/>
          </p:cNvSpPr>
          <p:nvPr>
            <p:ph type="title"/>
          </p:nvPr>
        </p:nvSpPr>
        <p:spPr/>
        <p:txBody>
          <a:bodyPr/>
          <a:lstStyle/>
          <a:p>
            <a:r>
              <a:rPr lang="en-GB" dirty="0"/>
              <a:t>Scenario Generation</a:t>
            </a:r>
          </a:p>
        </p:txBody>
      </p:sp>
      <p:graphicFrame>
        <p:nvGraphicFramePr>
          <p:cNvPr id="6" name="Diagram 5">
            <a:extLst>
              <a:ext uri="{FF2B5EF4-FFF2-40B4-BE49-F238E27FC236}">
                <a16:creationId xmlns:a16="http://schemas.microsoft.com/office/drawing/2014/main" id="{5F328A4C-9980-5F61-5C55-BAD3CB4AFEB3}"/>
              </a:ext>
            </a:extLst>
          </p:cNvPr>
          <p:cNvGraphicFramePr/>
          <p:nvPr>
            <p:extLst>
              <p:ext uri="{D42A27DB-BD31-4B8C-83A1-F6EECF244321}">
                <p14:modId xmlns:p14="http://schemas.microsoft.com/office/powerpoint/2010/main" val="1958363747"/>
              </p:ext>
            </p:extLst>
          </p:nvPr>
        </p:nvGraphicFramePr>
        <p:xfrm>
          <a:off x="539552" y="922486"/>
          <a:ext cx="11251692" cy="5468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Oval 9">
            <a:extLst>
              <a:ext uri="{FF2B5EF4-FFF2-40B4-BE49-F238E27FC236}">
                <a16:creationId xmlns:a16="http://schemas.microsoft.com/office/drawing/2014/main" id="{78FE50FC-2B5F-0F99-9629-35802549E4B6}"/>
              </a:ext>
            </a:extLst>
          </p:cNvPr>
          <p:cNvSpPr/>
          <p:nvPr/>
        </p:nvSpPr>
        <p:spPr>
          <a:xfrm>
            <a:off x="5382335" y="3279066"/>
            <a:ext cx="307265" cy="307260"/>
          </a:xfrm>
          <a:prstGeom prst="ellipse">
            <a:avLst/>
          </a:prstGeom>
          <a:solidFill>
            <a:srgbClr val="EF7835">
              <a:hueOff val="0"/>
              <a:satOff val="0"/>
              <a:lumOff val="0"/>
              <a:alphaOff val="0"/>
            </a:srgbClr>
          </a:solidFill>
          <a:ln w="12700" cap="flat" cmpd="sng" algn="ctr">
            <a:solidFill>
              <a:srgbClr val="EF7835">
                <a:hueOff val="0"/>
                <a:satOff val="0"/>
                <a:lumOff val="0"/>
                <a:alphaOff val="0"/>
              </a:srgbClr>
            </a:solidFill>
            <a:prstDash val="solid"/>
            <a:miter lim="800000"/>
          </a:ln>
          <a:effectLst/>
        </p:spPr>
        <p:txBody>
          <a:bodyPr/>
          <a:lstStyle/>
          <a:p>
            <a:pPr marL="0" marR="0" lvl="0" indent="0" defTabSz="851942"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1" name="Oval 10">
            <a:extLst>
              <a:ext uri="{FF2B5EF4-FFF2-40B4-BE49-F238E27FC236}">
                <a16:creationId xmlns:a16="http://schemas.microsoft.com/office/drawing/2014/main" id="{5A488205-B1CB-D6EF-5145-68C23C886E9D}"/>
              </a:ext>
            </a:extLst>
          </p:cNvPr>
          <p:cNvSpPr/>
          <p:nvPr/>
        </p:nvSpPr>
        <p:spPr>
          <a:xfrm>
            <a:off x="4961136" y="3774495"/>
            <a:ext cx="307265" cy="307260"/>
          </a:xfrm>
          <a:prstGeom prst="ellipse">
            <a:avLst/>
          </a:prstGeom>
          <a:solidFill>
            <a:srgbClr val="FDDD3E">
              <a:hueOff val="0"/>
              <a:satOff val="0"/>
              <a:lumOff val="0"/>
              <a:alphaOff val="0"/>
            </a:srgbClr>
          </a:solidFill>
          <a:ln w="12700" cap="flat" cmpd="sng" algn="ctr">
            <a:solidFill>
              <a:srgbClr val="FDDD3E">
                <a:hueOff val="0"/>
                <a:satOff val="0"/>
                <a:lumOff val="0"/>
                <a:alphaOff val="0"/>
              </a:srgbClr>
            </a:solidFill>
            <a:prstDash val="solid"/>
            <a:miter lim="800000"/>
          </a:ln>
          <a:effectLst/>
        </p:spPr>
        <p:txBody>
          <a:bodyPr/>
          <a:lstStyle/>
          <a:p>
            <a:pPr marL="0" marR="0" lvl="0" indent="0" defTabSz="851942"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Oval 11">
            <a:extLst>
              <a:ext uri="{FF2B5EF4-FFF2-40B4-BE49-F238E27FC236}">
                <a16:creationId xmlns:a16="http://schemas.microsoft.com/office/drawing/2014/main" id="{45513662-8E7A-7E08-FEAE-4DF2ADCF01E0}"/>
              </a:ext>
            </a:extLst>
          </p:cNvPr>
          <p:cNvSpPr/>
          <p:nvPr/>
        </p:nvSpPr>
        <p:spPr>
          <a:xfrm>
            <a:off x="4140636" y="4081755"/>
            <a:ext cx="614530" cy="615026"/>
          </a:xfrm>
          <a:prstGeom prst="ellipse">
            <a:avLst/>
          </a:prstGeom>
          <a:solidFill>
            <a:srgbClr val="CD2456"/>
          </a:solidFill>
          <a:ln w="12700" cap="flat" cmpd="sng" algn="ctr">
            <a:solidFill>
              <a:srgbClr val="CD2456"/>
            </a:solidFill>
            <a:prstDash val="solid"/>
            <a:miter lim="800000"/>
          </a:ln>
          <a:effectLst/>
        </p:spPr>
        <p:txBody>
          <a:bodyPr/>
          <a:lstStyle/>
          <a:p>
            <a:pPr marL="0" marR="0" lvl="0" indent="0" defTabSz="851942" eaLnBrk="1" fontAlgn="auto" latinLnBrk="0" hangingPunct="1">
              <a:lnSpc>
                <a:spcPct val="100000"/>
              </a:lnSpc>
              <a:spcBef>
                <a:spcPts val="0"/>
              </a:spcBef>
              <a:spcAft>
                <a:spcPts val="0"/>
              </a:spcAft>
              <a:buClrTx/>
              <a:buSzTx/>
              <a:buFontTx/>
              <a:buNone/>
              <a:tabLst/>
              <a:defRPr/>
            </a:pPr>
            <a:endParaRPr kumimoji="0" lang="en-GB" sz="1700" b="0" i="0" u="none" strike="noStrike" kern="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009366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4C8153-C20D-A6BF-4A2B-1E1BADD5F9D6}"/>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
        <p:nvSpPr>
          <p:cNvPr id="3" name="Title 2">
            <a:extLst>
              <a:ext uri="{FF2B5EF4-FFF2-40B4-BE49-F238E27FC236}">
                <a16:creationId xmlns:a16="http://schemas.microsoft.com/office/drawing/2014/main" id="{05AEACD7-355D-536E-2599-B0EFCAEF6C6F}"/>
              </a:ext>
            </a:extLst>
          </p:cNvPr>
          <p:cNvSpPr>
            <a:spLocks noGrp="1"/>
          </p:cNvSpPr>
          <p:nvPr>
            <p:ph type="title"/>
          </p:nvPr>
        </p:nvSpPr>
        <p:spPr/>
        <p:txBody>
          <a:bodyPr/>
          <a:lstStyle/>
          <a:p>
            <a:r>
              <a:rPr lang="en-GB" dirty="0"/>
              <a:t>21 Scenarios to go…</a:t>
            </a:r>
          </a:p>
        </p:txBody>
      </p:sp>
      <p:graphicFrame>
        <p:nvGraphicFramePr>
          <p:cNvPr id="5" name="Table 6">
            <a:extLst>
              <a:ext uri="{FF2B5EF4-FFF2-40B4-BE49-F238E27FC236}">
                <a16:creationId xmlns:a16="http://schemas.microsoft.com/office/drawing/2014/main" id="{08209220-18AA-AF64-7DC6-BA01F91D63E6}"/>
              </a:ext>
            </a:extLst>
          </p:cNvPr>
          <p:cNvGraphicFramePr>
            <a:graphicFrameLocks/>
          </p:cNvGraphicFramePr>
          <p:nvPr>
            <p:extLst>
              <p:ext uri="{D42A27DB-BD31-4B8C-83A1-F6EECF244321}">
                <p14:modId xmlns:p14="http://schemas.microsoft.com/office/powerpoint/2010/main" val="3758552506"/>
              </p:ext>
            </p:extLst>
          </p:nvPr>
        </p:nvGraphicFramePr>
        <p:xfrm>
          <a:off x="336000" y="990502"/>
          <a:ext cx="11520000" cy="4804476"/>
        </p:xfrm>
        <a:graphic>
          <a:graphicData uri="http://schemas.openxmlformats.org/drawingml/2006/table">
            <a:tbl>
              <a:tblPr firstRow="1" bandRow="1"/>
              <a:tblGrid>
                <a:gridCol w="886152">
                  <a:extLst>
                    <a:ext uri="{9D8B030D-6E8A-4147-A177-3AD203B41FA5}">
                      <a16:colId xmlns:a16="http://schemas.microsoft.com/office/drawing/2014/main" val="540060023"/>
                    </a:ext>
                  </a:extLst>
                </a:gridCol>
                <a:gridCol w="4873848">
                  <a:extLst>
                    <a:ext uri="{9D8B030D-6E8A-4147-A177-3AD203B41FA5}">
                      <a16:colId xmlns:a16="http://schemas.microsoft.com/office/drawing/2014/main" val="1427655104"/>
                    </a:ext>
                  </a:extLst>
                </a:gridCol>
                <a:gridCol w="886152">
                  <a:extLst>
                    <a:ext uri="{9D8B030D-6E8A-4147-A177-3AD203B41FA5}">
                      <a16:colId xmlns:a16="http://schemas.microsoft.com/office/drawing/2014/main" val="1790827403"/>
                    </a:ext>
                  </a:extLst>
                </a:gridCol>
                <a:gridCol w="4873848">
                  <a:extLst>
                    <a:ext uri="{9D8B030D-6E8A-4147-A177-3AD203B41FA5}">
                      <a16:colId xmlns:a16="http://schemas.microsoft.com/office/drawing/2014/main" val="2411309865"/>
                    </a:ext>
                  </a:extLst>
                </a:gridCol>
              </a:tblGrid>
              <a:tr h="400373">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hangingPunct="0">
                        <a:lnSpc>
                          <a:spcPts val="2000"/>
                        </a:lnSpc>
                        <a:spcBef>
                          <a:spcPts val="0"/>
                        </a:spcBef>
                        <a:spcAft>
                          <a:spcPts val="0"/>
                        </a:spcAft>
                      </a:pPr>
                      <a:r>
                        <a:rPr lang="en-GB" sz="1800" dirty="0"/>
                        <a:t>No</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A258F"/>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hangingPunct="0">
                        <a:lnSpc>
                          <a:spcPts val="2000"/>
                        </a:lnSpc>
                        <a:spcBef>
                          <a:spcPts val="0"/>
                        </a:spcBef>
                        <a:spcAft>
                          <a:spcPts val="0"/>
                        </a:spcAft>
                      </a:pPr>
                      <a:r>
                        <a:rPr lang="en-GB" sz="1800" dirty="0"/>
                        <a:t>TITLE</a:t>
                      </a:r>
                    </a:p>
                  </a:txBody>
                  <a:tcPr marL="0" marR="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A258F"/>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hangingPunct="0">
                        <a:lnSpc>
                          <a:spcPts val="2000"/>
                        </a:lnSpc>
                        <a:spcBef>
                          <a:spcPts val="0"/>
                        </a:spcBef>
                        <a:spcAft>
                          <a:spcPts val="0"/>
                        </a:spcAft>
                      </a:pPr>
                      <a:r>
                        <a:rPr lang="en-GB" sz="1800" dirty="0"/>
                        <a:t>No</a:t>
                      </a:r>
                    </a:p>
                  </a:txBody>
                  <a:tcPr marL="0" marR="0" marT="0"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A258F"/>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hangingPunct="0">
                        <a:lnSpc>
                          <a:spcPts val="2000"/>
                        </a:lnSpc>
                        <a:spcBef>
                          <a:spcPts val="0"/>
                        </a:spcBef>
                        <a:spcAft>
                          <a:spcPts val="0"/>
                        </a:spcAft>
                      </a:pPr>
                      <a:r>
                        <a:rPr lang="en-GB" sz="1800" dirty="0"/>
                        <a:t>TITLE</a:t>
                      </a:r>
                    </a:p>
                  </a:txBody>
                  <a:tcPr marL="0" marR="0" marT="0"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A258F"/>
                    </a:solidFill>
                  </a:tcPr>
                </a:tc>
                <a:extLst>
                  <a:ext uri="{0D108BD9-81ED-4DB2-BD59-A6C34878D82A}">
                    <a16:rowId xmlns:a16="http://schemas.microsoft.com/office/drawing/2014/main" val="3464944481"/>
                  </a:ext>
                </a:extLst>
              </a:tr>
              <a:tr h="400373">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1</a:t>
                      </a: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60000"/>
                        <a:lumOff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Data-Driven Learning</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60000"/>
                        <a:lumOff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12</a:t>
                      </a: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60000"/>
                        <a:lumOff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Green Learning</a:t>
                      </a:r>
                    </a:p>
                  </a:txBody>
                  <a:tcPr marL="0" marR="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60000"/>
                        <a:lumOff val="40000"/>
                      </a:srgbClr>
                    </a:solidFill>
                  </a:tcPr>
                </a:tc>
                <a:extLst>
                  <a:ext uri="{0D108BD9-81ED-4DB2-BD59-A6C34878D82A}">
                    <a16:rowId xmlns:a16="http://schemas.microsoft.com/office/drawing/2014/main" val="3888316422"/>
                  </a:ext>
                </a:extLst>
              </a:tr>
              <a:tr h="400373">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2</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20000"/>
                        <a:lumOff val="8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Learning in the Age of Autonomy</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20000"/>
                        <a:lumOff val="8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13</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20000"/>
                        <a:lumOff val="8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I Think Therefore I Do</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20000"/>
                        <a:lumOff val="80000"/>
                      </a:srgbClr>
                    </a:solidFill>
                  </a:tcPr>
                </a:tc>
                <a:extLst>
                  <a:ext uri="{0D108BD9-81ED-4DB2-BD59-A6C34878D82A}">
                    <a16:rowId xmlns:a16="http://schemas.microsoft.com/office/drawing/2014/main" val="3442471621"/>
                  </a:ext>
                </a:extLst>
              </a:tr>
              <a:tr h="400373">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a:t>3</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60000"/>
                        <a:lumOff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AI Empowered Learning</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60000"/>
                        <a:lumOff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14</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D88F"/>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XR for All Learning</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D88F"/>
                    </a:solidFill>
                  </a:tcPr>
                </a:tc>
                <a:extLst>
                  <a:ext uri="{0D108BD9-81ED-4DB2-BD59-A6C34878D82A}">
                    <a16:rowId xmlns:a16="http://schemas.microsoft.com/office/drawing/2014/main" val="2749617259"/>
                  </a:ext>
                </a:extLst>
              </a:tr>
              <a:tr h="400373">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4</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20000"/>
                        <a:lumOff val="8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Recruit-Retain Centric Learning</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20000"/>
                        <a:lumOff val="8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15</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F2DA"/>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Learning is Everywhere</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F2DA"/>
                    </a:solidFill>
                  </a:tcPr>
                </a:tc>
                <a:extLst>
                  <a:ext uri="{0D108BD9-81ED-4DB2-BD59-A6C34878D82A}">
                    <a16:rowId xmlns:a16="http://schemas.microsoft.com/office/drawing/2014/main" val="3403337369"/>
                  </a:ext>
                </a:extLst>
              </a:tr>
              <a:tr h="400373">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a:t>5</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60000"/>
                        <a:lumOff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Just in Time Learning</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60000"/>
                        <a:lumOff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16</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D88F"/>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Remote Tutors</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D88F"/>
                    </a:solidFill>
                  </a:tcPr>
                </a:tc>
                <a:extLst>
                  <a:ext uri="{0D108BD9-81ED-4DB2-BD59-A6C34878D82A}">
                    <a16:rowId xmlns:a16="http://schemas.microsoft.com/office/drawing/2014/main" val="2182325884"/>
                  </a:ext>
                </a:extLst>
              </a:tr>
              <a:tr h="400373">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6</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20000"/>
                        <a:lumOff val="8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Competences for All</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20000"/>
                        <a:lumOff val="8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17</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F2DA"/>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My Twin is Digital</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F2DA"/>
                    </a:solidFill>
                  </a:tcPr>
                </a:tc>
                <a:extLst>
                  <a:ext uri="{0D108BD9-81ED-4DB2-BD59-A6C34878D82A}">
                    <a16:rowId xmlns:a16="http://schemas.microsoft.com/office/drawing/2014/main" val="3253081600"/>
                  </a:ext>
                </a:extLst>
              </a:tr>
              <a:tr h="400373">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a:t>7</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60000"/>
                        <a:lumOff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Learning for the Multi-Domain</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60000"/>
                        <a:lumOff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18</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D88F"/>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Collaborate to Learn</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3D88F"/>
                    </a:solidFill>
                  </a:tcPr>
                </a:tc>
                <a:extLst>
                  <a:ext uri="{0D108BD9-81ED-4DB2-BD59-A6C34878D82A}">
                    <a16:rowId xmlns:a16="http://schemas.microsoft.com/office/drawing/2014/main" val="3664983145"/>
                  </a:ext>
                </a:extLst>
              </a:tr>
              <a:tr h="400373">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8</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20000"/>
                        <a:lumOff val="8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Turbo-Charged Learning</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20000"/>
                        <a:lumOff val="8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19</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F2DA"/>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The classroom is History</a:t>
                      </a:r>
                    </a:p>
                  </a:txBody>
                  <a:tcPr marL="0" marR="0"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6F2DA"/>
                    </a:solidFill>
                  </a:tcPr>
                </a:tc>
                <a:extLst>
                  <a:ext uri="{0D108BD9-81ED-4DB2-BD59-A6C34878D82A}">
                    <a16:rowId xmlns:a16="http://schemas.microsoft.com/office/drawing/2014/main" val="773126872"/>
                  </a:ext>
                </a:extLst>
              </a:tr>
              <a:tr h="400373">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9</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60000"/>
                        <a:lumOff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Every Barracks a Holodeck</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60000"/>
                        <a:lumOff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20</a:t>
                      </a:r>
                    </a:p>
                  </a:txBody>
                  <a:tcPr marL="0" marR="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3D88F"/>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35255" hangingPunct="0">
                        <a:lnSpc>
                          <a:spcPts val="2000"/>
                        </a:lnSpc>
                        <a:spcBef>
                          <a:spcPts val="0"/>
                        </a:spcBef>
                        <a:spcAft>
                          <a:spcPts val="0"/>
                        </a:spcAft>
                      </a:pPr>
                      <a:r>
                        <a:rPr lang="en-GB" sz="1800" b="1" dirty="0"/>
                        <a:t>Learning is a Game</a:t>
                      </a:r>
                    </a:p>
                  </a:txBody>
                  <a:tcPr marL="0" marR="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83D88F"/>
                    </a:solidFill>
                  </a:tcPr>
                </a:tc>
                <a:extLst>
                  <a:ext uri="{0D108BD9-81ED-4DB2-BD59-A6C34878D82A}">
                    <a16:rowId xmlns:a16="http://schemas.microsoft.com/office/drawing/2014/main" val="3040276212"/>
                  </a:ext>
                </a:extLst>
              </a:tr>
              <a:tr h="400373">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10</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20000"/>
                        <a:lumOff val="8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Learning in a Military Metaverse</a:t>
                      </a:r>
                    </a:p>
                  </a:txBody>
                  <a:tcPr marL="0" marR="0" marT="0" marB="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20000"/>
                        <a:lumOff val="8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21</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F2DA"/>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35255" hangingPunct="0">
                        <a:lnSpc>
                          <a:spcPts val="2000"/>
                        </a:lnSpc>
                        <a:spcBef>
                          <a:spcPts val="0"/>
                        </a:spcBef>
                        <a:spcAft>
                          <a:spcPts val="0"/>
                        </a:spcAft>
                      </a:pPr>
                      <a:r>
                        <a:rPr lang="en-GB" sz="1800" b="1" dirty="0"/>
                        <a:t>Single Enterprise </a:t>
                      </a:r>
                      <a:r>
                        <a:rPr lang="en-GB" sz="1800" b="1" dirty="0" err="1"/>
                        <a:t>LVC</a:t>
                      </a:r>
                      <a:r>
                        <a:rPr lang="en-GB" sz="1800" b="1" dirty="0"/>
                        <a:t> Ecosystem</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6F2DA"/>
                    </a:solidFill>
                  </a:tcPr>
                </a:tc>
                <a:extLst>
                  <a:ext uri="{0D108BD9-81ED-4DB2-BD59-A6C34878D82A}">
                    <a16:rowId xmlns:a16="http://schemas.microsoft.com/office/drawing/2014/main" val="3303101845"/>
                  </a:ext>
                </a:extLst>
              </a:tr>
              <a:tr h="400373">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r>
                        <a:rPr lang="en-GB" sz="1800" dirty="0"/>
                        <a:t>11</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60000"/>
                        <a:lumOff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12395" hangingPunct="0">
                        <a:lnSpc>
                          <a:spcPts val="2000"/>
                        </a:lnSpc>
                        <a:spcBef>
                          <a:spcPts val="0"/>
                        </a:spcBef>
                        <a:spcAft>
                          <a:spcPts val="0"/>
                        </a:spcAft>
                      </a:pPr>
                      <a:r>
                        <a:rPr lang="en-GB" sz="1800" b="1" dirty="0"/>
                        <a:t>Common Equipment Interfaces</a:t>
                      </a:r>
                    </a:p>
                  </a:txBody>
                  <a:tcPr marL="0" marR="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9B54A">
                        <a:lumMod val="60000"/>
                        <a:lumOff val="40000"/>
                      </a:srgbClr>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algn="ctr" hangingPunct="0">
                        <a:lnSpc>
                          <a:spcPts val="2000"/>
                        </a:lnSpc>
                        <a:spcBef>
                          <a:spcPts val="0"/>
                        </a:spcBef>
                        <a:spcAft>
                          <a:spcPts val="0"/>
                        </a:spcAft>
                      </a:pPr>
                      <a:endParaRPr lang="en-GB" sz="1800" dirty="0"/>
                    </a:p>
                  </a:txBody>
                  <a:tcPr marL="0" marR="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a:defRPr>
                      </a:lvl1pPr>
                      <a:lvl2pPr marL="457189" algn="l" defTabSz="914377" rtl="0" eaLnBrk="1" latinLnBrk="0" hangingPunct="1">
                        <a:defRPr sz="1800" kern="1200">
                          <a:solidFill>
                            <a:schemeClr val="dk1"/>
                          </a:solidFill>
                          <a:latin typeface="Arial"/>
                        </a:defRPr>
                      </a:lvl2pPr>
                      <a:lvl3pPr marL="914377" algn="l" defTabSz="914377" rtl="0" eaLnBrk="1" latinLnBrk="0" hangingPunct="1">
                        <a:defRPr sz="1800" kern="1200">
                          <a:solidFill>
                            <a:schemeClr val="dk1"/>
                          </a:solidFill>
                          <a:latin typeface="Arial"/>
                        </a:defRPr>
                      </a:lvl3pPr>
                      <a:lvl4pPr marL="1371566" algn="l" defTabSz="914377" rtl="0" eaLnBrk="1" latinLnBrk="0" hangingPunct="1">
                        <a:defRPr sz="1800" kern="1200">
                          <a:solidFill>
                            <a:schemeClr val="dk1"/>
                          </a:solidFill>
                          <a:latin typeface="Arial"/>
                        </a:defRPr>
                      </a:lvl4pPr>
                      <a:lvl5pPr marL="1828754" algn="l" defTabSz="914377" rtl="0" eaLnBrk="1" latinLnBrk="0" hangingPunct="1">
                        <a:defRPr sz="1800" kern="1200">
                          <a:solidFill>
                            <a:schemeClr val="dk1"/>
                          </a:solidFill>
                          <a:latin typeface="Arial"/>
                        </a:defRPr>
                      </a:lvl5pPr>
                      <a:lvl6pPr marL="2285943" algn="l" defTabSz="914377" rtl="0" eaLnBrk="1" latinLnBrk="0" hangingPunct="1">
                        <a:defRPr sz="1800" kern="1200">
                          <a:solidFill>
                            <a:schemeClr val="dk1"/>
                          </a:solidFill>
                          <a:latin typeface="Arial"/>
                        </a:defRPr>
                      </a:lvl6pPr>
                      <a:lvl7pPr marL="2743131" algn="l" defTabSz="914377" rtl="0" eaLnBrk="1" latinLnBrk="0" hangingPunct="1">
                        <a:defRPr sz="1800" kern="1200">
                          <a:solidFill>
                            <a:schemeClr val="dk1"/>
                          </a:solidFill>
                          <a:latin typeface="Arial"/>
                        </a:defRPr>
                      </a:lvl7pPr>
                      <a:lvl8pPr marL="3200320" algn="l" defTabSz="914377" rtl="0" eaLnBrk="1" latinLnBrk="0" hangingPunct="1">
                        <a:defRPr sz="1800" kern="1200">
                          <a:solidFill>
                            <a:schemeClr val="dk1"/>
                          </a:solidFill>
                          <a:latin typeface="Arial"/>
                        </a:defRPr>
                      </a:lvl8pPr>
                      <a:lvl9pPr marL="3657509" algn="l" defTabSz="914377" rtl="0" eaLnBrk="1" latinLnBrk="0" hangingPunct="1">
                        <a:defRPr sz="1800" kern="1200">
                          <a:solidFill>
                            <a:schemeClr val="dk1"/>
                          </a:solidFill>
                          <a:latin typeface="Arial"/>
                        </a:defRPr>
                      </a:lvl9pPr>
                    </a:lstStyle>
                    <a:p>
                      <a:pPr marL="135255" hangingPunct="0">
                        <a:lnSpc>
                          <a:spcPts val="2000"/>
                        </a:lnSpc>
                        <a:spcBef>
                          <a:spcPts val="0"/>
                        </a:spcBef>
                        <a:spcAft>
                          <a:spcPts val="0"/>
                        </a:spcAft>
                      </a:pPr>
                      <a:endParaRPr lang="en-GB" sz="1800" dirty="0"/>
                    </a:p>
                  </a:txBody>
                  <a:tcPr marL="0" marR="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0947715"/>
                  </a:ext>
                </a:extLst>
              </a:tr>
            </a:tbl>
          </a:graphicData>
        </a:graphic>
      </p:graphicFrame>
    </p:spTree>
    <p:extLst>
      <p:ext uri="{BB962C8B-B14F-4D97-AF65-F5344CB8AC3E}">
        <p14:creationId xmlns:p14="http://schemas.microsoft.com/office/powerpoint/2010/main" val="1982559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AEC056-15E5-EB2E-C845-B3544421E13F}"/>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sp>
        <p:nvSpPr>
          <p:cNvPr id="3" name="Title 2">
            <a:extLst>
              <a:ext uri="{FF2B5EF4-FFF2-40B4-BE49-F238E27FC236}">
                <a16:creationId xmlns:a16="http://schemas.microsoft.com/office/drawing/2014/main" id="{0F6B3E4E-29AA-AE17-023E-75ABB63A1358}"/>
              </a:ext>
            </a:extLst>
          </p:cNvPr>
          <p:cNvSpPr>
            <a:spLocks noGrp="1"/>
          </p:cNvSpPr>
          <p:nvPr>
            <p:ph type="title"/>
          </p:nvPr>
        </p:nvSpPr>
        <p:spPr/>
        <p:txBody>
          <a:bodyPr/>
          <a:lstStyle/>
          <a:p>
            <a:r>
              <a:rPr lang="en-GB" dirty="0"/>
              <a:t>…down to 7 consolidated scenarios</a:t>
            </a:r>
          </a:p>
        </p:txBody>
      </p:sp>
      <p:graphicFrame>
        <p:nvGraphicFramePr>
          <p:cNvPr id="5" name="Table 6">
            <a:extLst>
              <a:ext uri="{FF2B5EF4-FFF2-40B4-BE49-F238E27FC236}">
                <a16:creationId xmlns:a16="http://schemas.microsoft.com/office/drawing/2014/main" id="{218969CB-AFA8-DE02-7498-71624562F246}"/>
              </a:ext>
            </a:extLst>
          </p:cNvPr>
          <p:cNvGraphicFramePr>
            <a:graphicFrameLocks/>
          </p:cNvGraphicFramePr>
          <p:nvPr>
            <p:extLst>
              <p:ext uri="{D42A27DB-BD31-4B8C-83A1-F6EECF244321}">
                <p14:modId xmlns:p14="http://schemas.microsoft.com/office/powerpoint/2010/main" val="1378598811"/>
              </p:ext>
            </p:extLst>
          </p:nvPr>
        </p:nvGraphicFramePr>
        <p:xfrm>
          <a:off x="336000" y="990502"/>
          <a:ext cx="11520000" cy="4421279"/>
        </p:xfrm>
        <a:graphic>
          <a:graphicData uri="http://schemas.openxmlformats.org/drawingml/2006/table">
            <a:tbl>
              <a:tblPr firstRow="1" bandRow="1"/>
              <a:tblGrid>
                <a:gridCol w="959998">
                  <a:extLst>
                    <a:ext uri="{9D8B030D-6E8A-4147-A177-3AD203B41FA5}">
                      <a16:colId xmlns:a16="http://schemas.microsoft.com/office/drawing/2014/main" val="540060023"/>
                    </a:ext>
                  </a:extLst>
                </a:gridCol>
                <a:gridCol w="3961802">
                  <a:extLst>
                    <a:ext uri="{9D8B030D-6E8A-4147-A177-3AD203B41FA5}">
                      <a16:colId xmlns:a16="http://schemas.microsoft.com/office/drawing/2014/main" val="1427655104"/>
                    </a:ext>
                  </a:extLst>
                </a:gridCol>
                <a:gridCol w="6598200">
                  <a:extLst>
                    <a:ext uri="{9D8B030D-6E8A-4147-A177-3AD203B41FA5}">
                      <a16:colId xmlns:a16="http://schemas.microsoft.com/office/drawing/2014/main" val="2411309865"/>
                    </a:ext>
                  </a:extLst>
                </a:gridCol>
              </a:tblGrid>
              <a:tr h="400373">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hangingPunct="0">
                        <a:lnSpc>
                          <a:spcPts val="2000"/>
                        </a:lnSpc>
                        <a:spcBef>
                          <a:spcPts val="0"/>
                        </a:spcBef>
                        <a:spcAft>
                          <a:spcPts val="0"/>
                        </a:spcAft>
                      </a:pPr>
                      <a:endParaRPr lang="en-GB" dirty="0"/>
                    </a:p>
                  </a:txBody>
                  <a:tcPr marL="0" marR="0" marT="0"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A258F"/>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hangingPunct="0">
                        <a:lnSpc>
                          <a:spcPts val="2000"/>
                        </a:lnSpc>
                        <a:spcBef>
                          <a:spcPts val="0"/>
                        </a:spcBef>
                        <a:spcAft>
                          <a:spcPts val="0"/>
                        </a:spcAft>
                      </a:pPr>
                      <a:r>
                        <a:rPr lang="en-GB" dirty="0"/>
                        <a:t>NEW TITLE</a:t>
                      </a:r>
                    </a:p>
                  </a:txBody>
                  <a:tcPr marL="0" marR="0" marT="0"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A258F"/>
                    </a:solidFill>
                  </a:tcPr>
                </a:tc>
                <a:tc>
                  <a:txBody>
                    <a:bodyPr/>
                    <a:lstStyle>
                      <a:lvl1pPr marL="0" algn="l" defTabSz="914377" rtl="0" eaLnBrk="1" latinLnBrk="0" hangingPunct="1">
                        <a:defRPr sz="1800" b="1" kern="1200">
                          <a:solidFill>
                            <a:schemeClr val="lt1"/>
                          </a:solidFill>
                          <a:latin typeface="Arial"/>
                        </a:defRPr>
                      </a:lvl1pPr>
                      <a:lvl2pPr marL="457189" algn="l" defTabSz="914377" rtl="0" eaLnBrk="1" latinLnBrk="0" hangingPunct="1">
                        <a:defRPr sz="1800" b="1" kern="1200">
                          <a:solidFill>
                            <a:schemeClr val="lt1"/>
                          </a:solidFill>
                          <a:latin typeface="Arial"/>
                        </a:defRPr>
                      </a:lvl2pPr>
                      <a:lvl3pPr marL="914377" algn="l" defTabSz="914377" rtl="0" eaLnBrk="1" latinLnBrk="0" hangingPunct="1">
                        <a:defRPr sz="1800" b="1" kern="1200">
                          <a:solidFill>
                            <a:schemeClr val="lt1"/>
                          </a:solidFill>
                          <a:latin typeface="Arial"/>
                        </a:defRPr>
                      </a:lvl3pPr>
                      <a:lvl4pPr marL="1371566" algn="l" defTabSz="914377" rtl="0" eaLnBrk="1" latinLnBrk="0" hangingPunct="1">
                        <a:defRPr sz="1800" b="1" kern="1200">
                          <a:solidFill>
                            <a:schemeClr val="lt1"/>
                          </a:solidFill>
                          <a:latin typeface="Arial"/>
                        </a:defRPr>
                      </a:lvl4pPr>
                      <a:lvl5pPr marL="1828754" algn="l" defTabSz="914377" rtl="0" eaLnBrk="1" latinLnBrk="0" hangingPunct="1">
                        <a:defRPr sz="1800" b="1" kern="1200">
                          <a:solidFill>
                            <a:schemeClr val="lt1"/>
                          </a:solidFill>
                          <a:latin typeface="Arial"/>
                        </a:defRPr>
                      </a:lvl5pPr>
                      <a:lvl6pPr marL="2285943" algn="l" defTabSz="914377" rtl="0" eaLnBrk="1" latinLnBrk="0" hangingPunct="1">
                        <a:defRPr sz="1800" b="1" kern="1200">
                          <a:solidFill>
                            <a:schemeClr val="lt1"/>
                          </a:solidFill>
                          <a:latin typeface="Arial"/>
                        </a:defRPr>
                      </a:lvl6pPr>
                      <a:lvl7pPr marL="2743131" algn="l" defTabSz="914377" rtl="0" eaLnBrk="1" latinLnBrk="0" hangingPunct="1">
                        <a:defRPr sz="1800" b="1" kern="1200">
                          <a:solidFill>
                            <a:schemeClr val="lt1"/>
                          </a:solidFill>
                          <a:latin typeface="Arial"/>
                        </a:defRPr>
                      </a:lvl7pPr>
                      <a:lvl8pPr marL="3200320" algn="l" defTabSz="914377" rtl="0" eaLnBrk="1" latinLnBrk="0" hangingPunct="1">
                        <a:defRPr sz="1800" b="1" kern="1200">
                          <a:solidFill>
                            <a:schemeClr val="lt1"/>
                          </a:solidFill>
                          <a:latin typeface="Arial"/>
                        </a:defRPr>
                      </a:lvl8pPr>
                      <a:lvl9pPr marL="3657509" algn="l" defTabSz="914377" rtl="0" eaLnBrk="1" latinLnBrk="0" hangingPunct="1">
                        <a:defRPr sz="1800" b="1" kern="1200">
                          <a:solidFill>
                            <a:schemeClr val="lt1"/>
                          </a:solidFill>
                          <a:latin typeface="Arial"/>
                        </a:defRPr>
                      </a:lvl9pPr>
                    </a:lstStyle>
                    <a:p>
                      <a:pPr algn="ctr" hangingPunct="0">
                        <a:lnSpc>
                          <a:spcPts val="2000"/>
                        </a:lnSpc>
                        <a:spcBef>
                          <a:spcPts val="0"/>
                        </a:spcBef>
                        <a:spcAft>
                          <a:spcPts val="0"/>
                        </a:spcAft>
                      </a:pPr>
                      <a:r>
                        <a:rPr lang="en-GB" dirty="0"/>
                        <a:t>Comprising</a:t>
                      </a:r>
                    </a:p>
                  </a:txBody>
                  <a:tcPr marL="0" marR="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9A258F"/>
                    </a:solidFill>
                  </a:tcPr>
                </a:tc>
                <a:extLst>
                  <a:ext uri="{0D108BD9-81ED-4DB2-BD59-A6C34878D82A}">
                    <a16:rowId xmlns:a16="http://schemas.microsoft.com/office/drawing/2014/main" val="3464944481"/>
                  </a:ext>
                </a:extLst>
              </a:tr>
              <a:tr h="400373">
                <a:tc>
                  <a:txBody>
                    <a:bodyPr/>
                    <a:lstStyle/>
                    <a:p>
                      <a:pPr algn="ctr"/>
                      <a:r>
                        <a:rPr lang="en-US" sz="1800" b="0" i="0" dirty="0">
                          <a:solidFill>
                            <a:schemeClr val="tx1"/>
                          </a:solidFill>
                          <a:latin typeface="Arial Regular"/>
                          <a:ea typeface="Arial Regular" charset="0"/>
                          <a:cs typeface="Arial Regular" charset="0"/>
                        </a:rPr>
                        <a:t>A</a:t>
                      </a:r>
                    </a:p>
                  </a:txBody>
                  <a:tcPr marL="55235" marR="55235" marT="41600" marB="4160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79C83"/>
                    </a:solidFill>
                  </a:tcPr>
                </a:tc>
                <a:tc>
                  <a:txBody>
                    <a:bodyPr/>
                    <a:lstStyle/>
                    <a:p>
                      <a:pPr lvl="0">
                        <a:buNone/>
                      </a:pPr>
                      <a:r>
                        <a:rPr lang="en-GB" sz="1800" b="1" i="0" u="none" strike="noStrike" baseline="0" noProof="0" dirty="0">
                          <a:solidFill>
                            <a:srgbClr val="002744"/>
                          </a:solidFill>
                          <a:latin typeface="Arial"/>
                        </a:rPr>
                        <a:t>AI / Data</a:t>
                      </a:r>
                      <a:endParaRPr lang="en-US" dirty="0"/>
                    </a:p>
                  </a:txBody>
                  <a:tcPr marL="108731" marR="55235" marT="41600" marB="416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79C83"/>
                    </a:solidFill>
                  </a:tcPr>
                </a:tc>
                <a:tc>
                  <a:txBody>
                    <a:bodyPr/>
                    <a:lstStyle/>
                    <a:p>
                      <a:pPr lvl="0">
                        <a:buNone/>
                      </a:pPr>
                      <a:r>
                        <a:rPr lang="en-GB" sz="1600" b="0" i="0" u="none" strike="noStrike" baseline="0" noProof="0" dirty="0">
                          <a:solidFill>
                            <a:srgbClr val="002744"/>
                          </a:solidFill>
                          <a:latin typeface="Arial"/>
                        </a:rPr>
                        <a:t>Data-Driven Learning, Learning in the Age of Autonomy, AI Empowered Learning,  Recruit-Retain Centric Learning, My Twin is Digital.</a:t>
                      </a:r>
                    </a:p>
                  </a:txBody>
                  <a:tcPr marL="108731" marR="55235" marT="41600" marB="4160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9C83"/>
                    </a:solidFill>
                  </a:tcPr>
                </a:tc>
                <a:extLst>
                  <a:ext uri="{0D108BD9-81ED-4DB2-BD59-A6C34878D82A}">
                    <a16:rowId xmlns:a16="http://schemas.microsoft.com/office/drawing/2014/main" val="3888316422"/>
                  </a:ext>
                </a:extLst>
              </a:tr>
              <a:tr h="400373">
                <a:tc>
                  <a:txBody>
                    <a:bodyPr/>
                    <a:lstStyle/>
                    <a:p>
                      <a:pPr algn="ctr"/>
                      <a:r>
                        <a:rPr lang="en-US" sz="1800" b="0" i="0" dirty="0">
                          <a:solidFill>
                            <a:schemeClr val="tx1"/>
                          </a:solidFill>
                          <a:latin typeface="Arial Regular"/>
                          <a:ea typeface="Arial Regular" charset="0"/>
                          <a:cs typeface="Arial Regular" charset="0"/>
                        </a:rPr>
                        <a:t>B</a:t>
                      </a:r>
                    </a:p>
                  </a:txBody>
                  <a:tcPr marL="55235" marR="55235" marT="41600" marB="416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ED6"/>
                    </a:solidFill>
                  </a:tcPr>
                </a:tc>
                <a:tc>
                  <a:txBody>
                    <a:bodyPr/>
                    <a:lstStyle/>
                    <a:p>
                      <a:pPr lvl="0">
                        <a:buNone/>
                      </a:pPr>
                      <a:r>
                        <a:rPr lang="en-GB" sz="1800" b="1" i="0" u="none" strike="noStrike" baseline="0" noProof="0" dirty="0">
                          <a:solidFill>
                            <a:srgbClr val="002744"/>
                          </a:solidFill>
                          <a:latin typeface="Arial"/>
                        </a:rPr>
                        <a:t>XR / Metaverse / Holodeck</a:t>
                      </a:r>
                      <a:endParaRPr lang="en-US" dirty="0"/>
                    </a:p>
                  </a:txBody>
                  <a:tcPr marL="108731" marR="55235" marT="41600" marB="416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ED6"/>
                    </a:solidFill>
                  </a:tcPr>
                </a:tc>
                <a:tc>
                  <a:txBody>
                    <a:bodyPr/>
                    <a:lstStyle/>
                    <a:p>
                      <a:pPr lvl="0">
                        <a:buNone/>
                      </a:pPr>
                      <a:r>
                        <a:rPr lang="en-GB" sz="1600" b="0" i="0" u="none" strike="noStrike" baseline="0" noProof="0" dirty="0">
                          <a:solidFill>
                            <a:srgbClr val="002744"/>
                          </a:solidFill>
                          <a:latin typeface="Arial"/>
                        </a:rPr>
                        <a:t>Every Barracks a Holodeck, Learning in a Military Metaverse, XR for All Learning.</a:t>
                      </a:r>
                      <a:endParaRPr lang="en-US" sz="1600" b="0" dirty="0"/>
                    </a:p>
                  </a:txBody>
                  <a:tcPr marL="108731" marR="55235" marT="41600" marB="4160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CDED6"/>
                    </a:solidFill>
                  </a:tcPr>
                </a:tc>
                <a:extLst>
                  <a:ext uri="{0D108BD9-81ED-4DB2-BD59-A6C34878D82A}">
                    <a16:rowId xmlns:a16="http://schemas.microsoft.com/office/drawing/2014/main" val="3442471621"/>
                  </a:ext>
                </a:extLst>
              </a:tr>
              <a:tr h="400373">
                <a:tc>
                  <a:txBody>
                    <a:bodyPr/>
                    <a:lstStyle/>
                    <a:p>
                      <a:pPr algn="ctr"/>
                      <a:r>
                        <a:rPr lang="en-US" sz="1800" b="0" i="0" dirty="0">
                          <a:solidFill>
                            <a:schemeClr val="tx1"/>
                          </a:solidFill>
                          <a:latin typeface="Arial Regular"/>
                          <a:ea typeface="Arial Regular" charset="0"/>
                          <a:cs typeface="Arial Regular" charset="0"/>
                        </a:rPr>
                        <a:t>C</a:t>
                      </a:r>
                    </a:p>
                  </a:txBody>
                  <a:tcPr marL="55235" marR="55235" marT="41600" marB="416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79C83"/>
                    </a:solidFill>
                  </a:tcPr>
                </a:tc>
                <a:tc>
                  <a:txBody>
                    <a:bodyPr/>
                    <a:lstStyle/>
                    <a:p>
                      <a:pPr lvl="0">
                        <a:buNone/>
                      </a:pPr>
                      <a:r>
                        <a:rPr lang="en-GB" sz="1800" b="1" i="0" u="none" strike="noStrike" baseline="0" noProof="0" dirty="0">
                          <a:solidFill>
                            <a:srgbClr val="002744"/>
                          </a:solidFill>
                          <a:latin typeface="Arial"/>
                        </a:rPr>
                        <a:t>Ubiquitous learning</a:t>
                      </a:r>
                      <a:endParaRPr lang="en-US" dirty="0"/>
                    </a:p>
                  </a:txBody>
                  <a:tcPr marL="108731" marR="55235" marT="41600" marB="416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79C83"/>
                    </a:solidFill>
                  </a:tcPr>
                </a:tc>
                <a:tc>
                  <a:txBody>
                    <a:bodyPr/>
                    <a:lstStyle/>
                    <a:p>
                      <a:pPr lvl="0">
                        <a:buNone/>
                      </a:pPr>
                      <a:r>
                        <a:rPr lang="en-GB" sz="1600" b="0" i="0" u="none" strike="noStrike" baseline="0" noProof="0" dirty="0">
                          <a:solidFill>
                            <a:srgbClr val="002744"/>
                          </a:solidFill>
                          <a:latin typeface="Arial"/>
                        </a:rPr>
                        <a:t>Green Learning,</a:t>
                      </a:r>
                      <a:r>
                        <a:rPr lang="en-GB" sz="1600" b="1" i="0" u="none" strike="noStrike" baseline="0" noProof="0" dirty="0">
                          <a:solidFill>
                            <a:srgbClr val="002744"/>
                          </a:solidFill>
                          <a:latin typeface="Arial"/>
                        </a:rPr>
                        <a:t> </a:t>
                      </a:r>
                      <a:r>
                        <a:rPr lang="en-GB" sz="1600" b="0" i="0" u="none" strike="noStrike" baseline="0" noProof="0" dirty="0">
                          <a:solidFill>
                            <a:srgbClr val="002744"/>
                          </a:solidFill>
                          <a:latin typeface="Arial"/>
                        </a:rPr>
                        <a:t>Ubiquitous Learning, Remote Tutors.</a:t>
                      </a:r>
                    </a:p>
                  </a:txBody>
                  <a:tcPr marL="108731" marR="55235" marT="41600" marB="4160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9C83"/>
                    </a:solidFill>
                  </a:tcPr>
                </a:tc>
                <a:extLst>
                  <a:ext uri="{0D108BD9-81ED-4DB2-BD59-A6C34878D82A}">
                    <a16:rowId xmlns:a16="http://schemas.microsoft.com/office/drawing/2014/main" val="2749617259"/>
                  </a:ext>
                </a:extLst>
              </a:tr>
              <a:tr h="400373">
                <a:tc>
                  <a:txBody>
                    <a:bodyPr/>
                    <a:lstStyle/>
                    <a:p>
                      <a:pPr algn="ctr"/>
                      <a:r>
                        <a:rPr lang="en-US" sz="1800" b="0" i="0" dirty="0">
                          <a:solidFill>
                            <a:schemeClr val="tx1"/>
                          </a:solidFill>
                          <a:latin typeface="Arial Regular"/>
                          <a:ea typeface="Arial Regular" charset="0"/>
                          <a:cs typeface="Arial Regular" charset="0"/>
                        </a:rPr>
                        <a:t>D</a:t>
                      </a:r>
                    </a:p>
                  </a:txBody>
                  <a:tcPr marL="55235" marR="55235" marT="41600" marB="416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ED6"/>
                    </a:solidFill>
                  </a:tcPr>
                </a:tc>
                <a:tc>
                  <a:txBody>
                    <a:bodyPr/>
                    <a:lstStyle/>
                    <a:p>
                      <a:pPr lvl="0">
                        <a:buNone/>
                      </a:pPr>
                      <a:r>
                        <a:rPr lang="en-GB" sz="1800" b="1" i="0" u="none" strike="noStrike" baseline="0" noProof="0" dirty="0">
                          <a:solidFill>
                            <a:srgbClr val="002744"/>
                          </a:solidFill>
                          <a:latin typeface="Arial"/>
                        </a:rPr>
                        <a:t>Learner Centric</a:t>
                      </a:r>
                      <a:endParaRPr lang="en-US" dirty="0"/>
                    </a:p>
                  </a:txBody>
                  <a:tcPr marL="108731" marR="55235" marT="41600" marB="416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ED6"/>
                    </a:solidFill>
                  </a:tcPr>
                </a:tc>
                <a:tc>
                  <a:txBody>
                    <a:bodyPr/>
                    <a:lstStyle/>
                    <a:p>
                      <a:pPr lvl="0">
                        <a:buNone/>
                      </a:pPr>
                      <a:r>
                        <a:rPr lang="en-GB" sz="1600" b="0" i="0" u="none" strike="noStrike" baseline="0" noProof="0" dirty="0">
                          <a:solidFill>
                            <a:srgbClr val="002744"/>
                          </a:solidFill>
                          <a:latin typeface="Arial"/>
                        </a:rPr>
                        <a:t>Recruit-Retain Centric Learning, Just in Time Learning, Ubiquitous Learning, Collaborate to Learn, The Classroom is History, Learning is a Game</a:t>
                      </a:r>
                      <a:r>
                        <a:rPr lang="en-GB" sz="1600" b="0" i="0" u="none" strike="noStrike" baseline="0" noProof="0" dirty="0">
                          <a:solidFill>
                            <a:schemeClr val="tx1"/>
                          </a:solidFill>
                          <a:latin typeface="Arial"/>
                        </a:rPr>
                        <a:t>.</a:t>
                      </a:r>
                      <a:endParaRPr lang="en-US" sz="1600" b="0" dirty="0">
                        <a:solidFill>
                          <a:schemeClr val="tx1"/>
                        </a:solidFill>
                      </a:endParaRPr>
                    </a:p>
                  </a:txBody>
                  <a:tcPr marL="108731" marR="55235" marT="41600" marB="4160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CDED6"/>
                    </a:solidFill>
                  </a:tcPr>
                </a:tc>
                <a:extLst>
                  <a:ext uri="{0D108BD9-81ED-4DB2-BD59-A6C34878D82A}">
                    <a16:rowId xmlns:a16="http://schemas.microsoft.com/office/drawing/2014/main" val="3403337369"/>
                  </a:ext>
                </a:extLst>
              </a:tr>
              <a:tr h="400373">
                <a:tc>
                  <a:txBody>
                    <a:bodyPr/>
                    <a:lstStyle/>
                    <a:p>
                      <a:pPr algn="ctr"/>
                      <a:r>
                        <a:rPr lang="en-US" sz="1800" b="0" i="0" dirty="0">
                          <a:solidFill>
                            <a:schemeClr val="tx1"/>
                          </a:solidFill>
                          <a:latin typeface="Arial Regular"/>
                          <a:ea typeface="Arial Regular" charset="0"/>
                          <a:cs typeface="Arial Regular" charset="0"/>
                        </a:rPr>
                        <a:t>E</a:t>
                      </a:r>
                    </a:p>
                  </a:txBody>
                  <a:tcPr marL="55235" marR="55235" marT="41600" marB="416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79C83"/>
                    </a:solidFill>
                  </a:tcPr>
                </a:tc>
                <a:tc>
                  <a:txBody>
                    <a:bodyPr/>
                    <a:lstStyle/>
                    <a:p>
                      <a:pPr lvl="0">
                        <a:buNone/>
                      </a:pPr>
                      <a:r>
                        <a:rPr lang="en-GB" sz="1800" b="1" i="0" u="none" strike="noStrike" baseline="0" noProof="0" dirty="0">
                          <a:solidFill>
                            <a:srgbClr val="002744"/>
                          </a:solidFill>
                          <a:latin typeface="Arial"/>
                        </a:rPr>
                        <a:t>Brain Computer Interfaces (+ others)</a:t>
                      </a:r>
                      <a:endParaRPr lang="en-US" dirty="0"/>
                    </a:p>
                  </a:txBody>
                  <a:tcPr marL="108731" marR="55235" marT="41600" marB="416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79C83"/>
                    </a:solidFill>
                  </a:tcPr>
                </a:tc>
                <a:tc>
                  <a:txBody>
                    <a:bodyPr/>
                    <a:lstStyle/>
                    <a:p>
                      <a:pPr lvl="0">
                        <a:buNone/>
                      </a:pPr>
                      <a:r>
                        <a:rPr lang="en-GB" sz="1600" b="0" i="0" u="none" strike="noStrike" baseline="0" noProof="0" dirty="0">
                          <a:solidFill>
                            <a:srgbClr val="002744"/>
                          </a:solidFill>
                          <a:latin typeface="Arial"/>
                        </a:rPr>
                        <a:t>Learning in the Age of Autonomy, Zero Learning Based Equipment, I Think Therefore I Do.</a:t>
                      </a:r>
                      <a:endParaRPr lang="en-US" sz="1600" b="0" dirty="0"/>
                    </a:p>
                  </a:txBody>
                  <a:tcPr marL="108731" marR="55235" marT="41600" marB="4160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9C83"/>
                    </a:solidFill>
                  </a:tcPr>
                </a:tc>
                <a:extLst>
                  <a:ext uri="{0D108BD9-81ED-4DB2-BD59-A6C34878D82A}">
                    <a16:rowId xmlns:a16="http://schemas.microsoft.com/office/drawing/2014/main" val="2182325884"/>
                  </a:ext>
                </a:extLst>
              </a:tr>
              <a:tr h="400373">
                <a:tc>
                  <a:txBody>
                    <a:bodyPr/>
                    <a:lstStyle/>
                    <a:p>
                      <a:pPr algn="ctr"/>
                      <a:r>
                        <a:rPr lang="en-US" sz="1800" b="0" i="0" dirty="0">
                          <a:solidFill>
                            <a:schemeClr val="tx1"/>
                          </a:solidFill>
                          <a:latin typeface="Arial Regular"/>
                          <a:ea typeface="Arial Regular" charset="0"/>
                          <a:cs typeface="Arial Regular" charset="0"/>
                        </a:rPr>
                        <a:t>F</a:t>
                      </a:r>
                    </a:p>
                  </a:txBody>
                  <a:tcPr marL="55235" marR="55235" marT="41600" marB="416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ED6"/>
                    </a:solidFill>
                  </a:tcPr>
                </a:tc>
                <a:tc>
                  <a:txBody>
                    <a:bodyPr/>
                    <a:lstStyle/>
                    <a:p>
                      <a:pPr lvl="0">
                        <a:buNone/>
                      </a:pPr>
                      <a:r>
                        <a:rPr lang="en-GB" sz="1800" b="1" i="0" u="none" strike="noStrike" baseline="0" noProof="0" dirty="0">
                          <a:solidFill>
                            <a:srgbClr val="002744"/>
                          </a:solidFill>
                          <a:latin typeface="Arial"/>
                        </a:rPr>
                        <a:t>Live Virtual and Constructive Autonomy (LVC-A) Vision</a:t>
                      </a:r>
                      <a:endParaRPr lang="en-US" dirty="0"/>
                    </a:p>
                  </a:txBody>
                  <a:tcPr marL="108731" marR="55235" marT="41600" marB="416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CDED6"/>
                    </a:solidFill>
                  </a:tcPr>
                </a:tc>
                <a:tc>
                  <a:txBody>
                    <a:bodyPr/>
                    <a:lstStyle/>
                    <a:p>
                      <a:pPr lvl="0">
                        <a:buNone/>
                      </a:pPr>
                      <a:r>
                        <a:rPr lang="en-GB" sz="1600" b="0" i="0" u="none" strike="noStrike" baseline="0" noProof="0" dirty="0">
                          <a:solidFill>
                            <a:schemeClr val="tx1"/>
                          </a:solidFill>
                          <a:latin typeface="Arial"/>
                        </a:rPr>
                        <a:t>Green Learning, Enterprise LVC Ecosystem.</a:t>
                      </a:r>
                      <a:endParaRPr lang="en-US" sz="1600" b="0" dirty="0">
                        <a:solidFill>
                          <a:schemeClr val="tx1"/>
                        </a:solidFill>
                      </a:endParaRPr>
                    </a:p>
                  </a:txBody>
                  <a:tcPr marL="108731" marR="55235" marT="41600" marB="4160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CDED6"/>
                    </a:solidFill>
                  </a:tcPr>
                </a:tc>
                <a:extLst>
                  <a:ext uri="{0D108BD9-81ED-4DB2-BD59-A6C34878D82A}">
                    <a16:rowId xmlns:a16="http://schemas.microsoft.com/office/drawing/2014/main" val="3253081600"/>
                  </a:ext>
                </a:extLst>
              </a:tr>
              <a:tr h="400373">
                <a:tc>
                  <a:txBody>
                    <a:bodyPr/>
                    <a:lstStyle/>
                    <a:p>
                      <a:pPr algn="ctr"/>
                      <a:r>
                        <a:rPr lang="en-US" sz="1800" b="0" i="0" dirty="0">
                          <a:solidFill>
                            <a:schemeClr val="tx1"/>
                          </a:solidFill>
                          <a:latin typeface="Arial Regular"/>
                          <a:ea typeface="Arial Regular" charset="0"/>
                          <a:cs typeface="Arial Regular" charset="0"/>
                        </a:rPr>
                        <a:t>G</a:t>
                      </a:r>
                    </a:p>
                  </a:txBody>
                  <a:tcPr marL="55235" marR="55235" marT="41600" marB="416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79C83"/>
                    </a:solidFill>
                  </a:tcPr>
                </a:tc>
                <a:tc>
                  <a:txBody>
                    <a:bodyPr/>
                    <a:lstStyle/>
                    <a:p>
                      <a:pPr lvl="0">
                        <a:buNone/>
                      </a:pPr>
                      <a:r>
                        <a:rPr lang="en-GB" sz="1800" b="1" i="0" u="none" strike="noStrike" baseline="0" noProof="0" dirty="0">
                          <a:solidFill>
                            <a:srgbClr val="002744"/>
                          </a:solidFill>
                          <a:latin typeface="Arial"/>
                        </a:rPr>
                        <a:t>Multi Domain Integration (MDI)</a:t>
                      </a:r>
                      <a:endParaRPr lang="en-US" dirty="0"/>
                    </a:p>
                  </a:txBody>
                  <a:tcPr marL="108731" marR="55235" marT="41600" marB="4160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79C83"/>
                    </a:solidFill>
                  </a:tcPr>
                </a:tc>
                <a:tc>
                  <a:txBody>
                    <a:bodyPr/>
                    <a:lstStyle/>
                    <a:p>
                      <a:pPr lvl="0">
                        <a:buNone/>
                      </a:pPr>
                      <a:r>
                        <a:rPr lang="en-GB" sz="1600" b="0" i="0" u="none" strike="noStrike" baseline="0" noProof="0" dirty="0">
                          <a:solidFill>
                            <a:srgbClr val="002744"/>
                          </a:solidFill>
                          <a:latin typeface="Arial"/>
                        </a:rPr>
                        <a:t>Competences for All, Learning for the Multi-Domain, Whole Force</a:t>
                      </a:r>
                    </a:p>
                  </a:txBody>
                  <a:tcPr marL="108731" marR="55235" marT="41600" marB="4160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79C83"/>
                    </a:solidFill>
                  </a:tcPr>
                </a:tc>
                <a:extLst>
                  <a:ext uri="{0D108BD9-81ED-4DB2-BD59-A6C34878D82A}">
                    <a16:rowId xmlns:a16="http://schemas.microsoft.com/office/drawing/2014/main" val="3664983145"/>
                  </a:ext>
                </a:extLst>
              </a:tr>
            </a:tbl>
          </a:graphicData>
        </a:graphic>
      </p:graphicFrame>
    </p:spTree>
    <p:extLst>
      <p:ext uri="{BB962C8B-B14F-4D97-AF65-F5344CB8AC3E}">
        <p14:creationId xmlns:p14="http://schemas.microsoft.com/office/powerpoint/2010/main" val="171655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12E21F-5D02-91FA-1AA4-3B9A7413F403}"/>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sp>
        <p:nvSpPr>
          <p:cNvPr id="3" name="Title 2">
            <a:extLst>
              <a:ext uri="{FF2B5EF4-FFF2-40B4-BE49-F238E27FC236}">
                <a16:creationId xmlns:a16="http://schemas.microsoft.com/office/drawing/2014/main" id="{45D23B04-B244-C6FF-8613-CB0CEE828BBB}"/>
              </a:ext>
            </a:extLst>
          </p:cNvPr>
          <p:cNvSpPr>
            <a:spLocks noGrp="1"/>
          </p:cNvSpPr>
          <p:nvPr>
            <p:ph type="title"/>
          </p:nvPr>
        </p:nvSpPr>
        <p:spPr/>
        <p:txBody>
          <a:bodyPr/>
          <a:lstStyle/>
          <a:p>
            <a:r>
              <a:rPr lang="en-GB" dirty="0"/>
              <a:t>Fancy Names Club</a:t>
            </a:r>
          </a:p>
        </p:txBody>
      </p:sp>
      <p:graphicFrame>
        <p:nvGraphicFramePr>
          <p:cNvPr id="6" name="Diagram 5">
            <a:extLst>
              <a:ext uri="{FF2B5EF4-FFF2-40B4-BE49-F238E27FC236}">
                <a16:creationId xmlns:a16="http://schemas.microsoft.com/office/drawing/2014/main" id="{FB48971C-C37B-8B2D-58A9-9EDAEB8C7B7D}"/>
              </a:ext>
            </a:extLst>
          </p:cNvPr>
          <p:cNvGraphicFramePr/>
          <p:nvPr>
            <p:extLst>
              <p:ext uri="{D42A27DB-BD31-4B8C-83A1-F6EECF244321}">
                <p14:modId xmlns:p14="http://schemas.microsoft.com/office/powerpoint/2010/main" val="89925494"/>
              </p:ext>
            </p:extLst>
          </p:nvPr>
        </p:nvGraphicFramePr>
        <p:xfrm>
          <a:off x="156000" y="990502"/>
          <a:ext cx="11880000" cy="55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8303243"/>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1_Custom Design">
  <a:themeElements>
    <a:clrScheme name="Master PowerPoint Template">
      <a:dk1>
        <a:srgbClr val="000000"/>
      </a:dk1>
      <a:lt1>
        <a:sysClr val="window" lastClr="FFFFFF"/>
      </a:lt1>
      <a:dk2>
        <a:srgbClr val="14022E"/>
      </a:dk2>
      <a:lt2>
        <a:srgbClr val="FFFFFF"/>
      </a:lt2>
      <a:accent1>
        <a:srgbClr val="CD2456"/>
      </a:accent1>
      <a:accent2>
        <a:srgbClr val="36BCEE"/>
      </a:accent2>
      <a:accent3>
        <a:srgbClr val="7B67A8"/>
      </a:accent3>
      <a:accent4>
        <a:srgbClr val="2EB5B2"/>
      </a:accent4>
      <a:accent5>
        <a:srgbClr val="EF7835"/>
      </a:accent5>
      <a:accent6>
        <a:srgbClr val="FDDD3E"/>
      </a:accent6>
      <a:hlink>
        <a:srgbClr val="0092CF"/>
      </a:hlink>
      <a:folHlink>
        <a:srgbClr val="7379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marL="285750" indent="-285750">
          <a:buClr>
            <a:schemeClr val="accent1"/>
          </a:buClr>
          <a:buSzPct val="110000"/>
          <a:buFont typeface="Wingdings" panose="05000000000000000000" pitchFamily="2" charset="2"/>
          <a:buChar char="§"/>
          <a:defRPr dirty="0" smtClean="0"/>
        </a:defPPr>
      </a:lstStyle>
    </a:txDef>
  </a:objectDefaults>
  <a:extraClrSchemeLst/>
  <a:extLst>
    <a:ext uri="{05A4C25C-085E-4340-85A3-A5531E510DB2}">
      <thm15:themeFamily xmlns:thm15="http://schemas.microsoft.com/office/thememl/2012/main" name="Presentation1" id="{370B588C-F70F-45A5-BB31-474BFF7DA875}" vid="{1D83BAAF-1948-4825-A723-77BA2FF43661}"/>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4014E63A78342B2029E68D49F04EF" ma:contentTypeVersion="25" ma:contentTypeDescription="Create a new document." ma:contentTypeScope="" ma:versionID="e8c221fef2095018c93910105602dc7c">
  <xsd:schema xmlns:xsd="http://www.w3.org/2001/XMLSchema" xmlns:xs="http://www.w3.org/2001/XMLSchema" xmlns:p="http://schemas.microsoft.com/office/2006/metadata/properties" xmlns:ns1="http://schemas.microsoft.com/sharepoint/v3" xmlns:ns2="5511db7f-fe35-4836-a435-78011992a7c6" xmlns:ns3="acedbc5f-aa48-4dfe-8c7b-dc8ca71dcad8" targetNamespace="http://schemas.microsoft.com/office/2006/metadata/properties" ma:root="true" ma:fieldsID="816f67cf916ceeebb03bf8fddbf3448e" ns1:_="" ns2:_="" ns3:_="">
    <xsd:import namespace="http://schemas.microsoft.com/sharepoint/v3"/>
    <xsd:import namespace="5511db7f-fe35-4836-a435-78011992a7c6"/>
    <xsd:import namespace="acedbc5f-aa48-4dfe-8c7b-dc8ca71dca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1:_ip_UnifiedCompliancePolicyProperties" minOccurs="0"/>
                <xsd:element ref="ns1:_ip_UnifiedCompliancePolicyUIAction" minOccurs="0"/>
                <xsd:element ref="ns2:MediaServiceAutoKeyPoints" minOccurs="0"/>
                <xsd:element ref="ns2:MediaServiceKeyPoints" minOccurs="0"/>
                <xsd:element ref="ns2:MediaServiceLocation" minOccurs="0"/>
                <xsd:element ref="ns2:MediaLengthInSeconds" minOccurs="0"/>
                <xsd:element ref="ns2:Size" minOccurs="0"/>
                <xsd:element ref="ns2:lcf76f155ced4ddcb4097134ff3c332f" minOccurs="0"/>
                <xsd:element ref="ns3:TaxCatchAll" minOccurs="0"/>
                <xsd:element ref="ns2:Thumbnai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11db7f-fe35-4836-a435-78011992a7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Size" ma:index="23" nillable="true" ma:displayName="Size" ma:internalName="Size">
      <xsd:simpleType>
        <xsd:restriction base="dms:Number"/>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6a620d95-3028-4347-8677-f2a9d7c34420" ma:termSetId="09814cd3-568e-fe90-9814-8d621ff8fb84" ma:anchorId="fba54fb3-c3e1-fe81-a776-ca4b69148c4d" ma:open="true" ma:isKeyword="false">
      <xsd:complexType>
        <xsd:sequence>
          <xsd:element ref="pc:Terms" minOccurs="0" maxOccurs="1"/>
        </xsd:sequence>
      </xsd:complexType>
    </xsd:element>
    <xsd:element name="Thumbnail" ma:index="27"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edbc5f-aa48-4dfe-8c7b-dc8ca71dcad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b5157927-591e-425b-a7a9-b1c7949f317c}" ma:internalName="TaxCatchAll" ma:showField="CatchAllData" ma:web="acedbc5f-aa48-4dfe-8c7b-dc8ca71dca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humbnail xmlns="5511db7f-fe35-4836-a435-78011992a7c6">
      <Url xsi:nil="true"/>
      <Description xsi:nil="true"/>
    </Thumbnail>
    <_ip_UnifiedCompliancePolicyUIAction xmlns="http://schemas.microsoft.com/sharepoint/v3" xsi:nil="true"/>
    <Size xmlns="5511db7f-fe35-4836-a435-78011992a7c6" xsi:nil="true"/>
    <lcf76f155ced4ddcb4097134ff3c332f xmlns="5511db7f-fe35-4836-a435-78011992a7c6">
      <Terms xmlns="http://schemas.microsoft.com/office/infopath/2007/PartnerControls"/>
    </lcf76f155ced4ddcb4097134ff3c332f>
    <TaxCatchAll xmlns="acedbc5f-aa48-4dfe-8c7b-dc8ca71dcad8"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0001A3-8543-4D7F-8A9A-1F69265653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511db7f-fe35-4836-a435-78011992a7c6"/>
    <ds:schemaRef ds:uri="acedbc5f-aa48-4dfe-8c7b-dc8ca71dca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709B06-5FA7-40B8-A752-7128AA94FE0C}">
  <ds:schemaRefs>
    <ds:schemaRef ds:uri="acedbc5f-aa48-4dfe-8c7b-dc8ca71dcad8"/>
    <ds:schemaRef ds:uri="http://purl.org/dc/elements/1.1/"/>
    <ds:schemaRef ds:uri="http://purl.org/dc/terms/"/>
    <ds:schemaRef ds:uri="http://schemas.microsoft.com/sharepoint/v3"/>
    <ds:schemaRef ds:uri="http://schemas.microsoft.com/office/2006/metadata/properties"/>
    <ds:schemaRef ds:uri="5511db7f-fe35-4836-a435-78011992a7c6"/>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2F04B76F-4E2B-4E86-86C5-9CCB38AF7D96}">
  <ds:schemaRefs>
    <ds:schemaRef ds:uri="http://schemas.microsoft.com/sharepoint/v3/contenttype/forms"/>
  </ds:schemaRefs>
</ds:datastoreItem>
</file>

<file path=docMetadata/LabelInfo.xml><?xml version="1.0" encoding="utf-8"?>
<clbl:labelList xmlns:clbl="http://schemas.microsoft.com/office/2020/mipLabelMetadata">
  <clbl:label id="{57a577cc-0280-42ba-bd2f-fe0bcdc1b3f0}" enabled="1" method="Standard" siteId="{5d9ca103-bea8-4006-bf08-1357c0a68943}" removed="0"/>
</clbl:labelList>
</file>

<file path=docProps/app.xml><?xml version="1.0" encoding="utf-8"?>
<Properties xmlns="http://schemas.openxmlformats.org/officeDocument/2006/extended-properties" xmlns:vt="http://schemas.openxmlformats.org/officeDocument/2006/docPropsVTypes">
  <Template/>
  <TotalTime>15399</TotalTime>
  <Words>1897</Words>
  <Application>Microsoft Office PowerPoint</Application>
  <PresentationFormat>Widescreen</PresentationFormat>
  <Paragraphs>287</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Arial Narrow</vt:lpstr>
      <vt:lpstr>Arial Regular</vt:lpstr>
      <vt:lpstr>Open Sans</vt:lpstr>
      <vt:lpstr>Tahoma</vt:lpstr>
      <vt:lpstr>Times New Roman</vt:lpstr>
      <vt:lpstr>Wingdings</vt:lpstr>
      <vt:lpstr>Blends</vt:lpstr>
      <vt:lpstr>1_Custom Design</vt:lpstr>
      <vt:lpstr>PowerPoint Presentation</vt:lpstr>
      <vt:lpstr>So it begins</vt:lpstr>
      <vt:lpstr>Predicting the Future</vt:lpstr>
      <vt:lpstr>Teamwork</vt:lpstr>
      <vt:lpstr>Key MOD sources</vt:lpstr>
      <vt:lpstr>Scenario Generation</vt:lpstr>
      <vt:lpstr>21 Scenarios to go…</vt:lpstr>
      <vt:lpstr>…down to 7 consolidated scenarios</vt:lpstr>
      <vt:lpstr>Fancy Names Club</vt:lpstr>
      <vt:lpstr>Scenario A: Artificial Intelligence-empowered learning</vt:lpstr>
      <vt:lpstr>Technology &amp; Capability Super Bricks</vt:lpstr>
      <vt:lpstr>Lots of Data</vt:lpstr>
      <vt:lpstr>Technology &amp; Capability Super Bricks</vt:lpstr>
      <vt:lpstr>Technology &amp; Capability Super Bricks</vt:lpstr>
      <vt:lpstr>Bringing the research to life</vt:lpstr>
      <vt:lpstr>PowerPoint Presentation</vt:lpstr>
      <vt:lpstr>Dashboard</vt:lpstr>
      <vt:lpstr>People</vt:lpstr>
      <vt:lpstr>Policy</vt:lpstr>
      <vt:lpstr>Research Alignment </vt:lpstr>
      <vt:lpstr>Exploitation</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Shawl;Daran.Crush@t-s.qinetiq.com</dc:creator>
  <cp:lastModifiedBy>Daran Crush</cp:lastModifiedBy>
  <cp:revision>42</cp:revision>
  <cp:lastPrinted>1601-01-01T00:00:00Z</cp:lastPrinted>
  <dcterms:created xsi:type="dcterms:W3CDTF">2016-03-29T15:29:36Z</dcterms:created>
  <dcterms:modified xsi:type="dcterms:W3CDTF">2024-09-24T16:07:03Z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y fmtid="{D5CDD505-2E9C-101B-9397-08002B2CF9AE}" pid="4" name="MediaServiceImageTags">
    <vt:lpwstr/>
  </property>
</Properties>
</file>