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5"/>
  </p:notesMasterIdLst>
  <p:handoutMasterIdLst>
    <p:handoutMasterId r:id="rId26"/>
  </p:handoutMasterIdLst>
  <p:sldIdLst>
    <p:sldId id="289" r:id="rId5"/>
    <p:sldId id="302" r:id="rId6"/>
    <p:sldId id="310" r:id="rId7"/>
    <p:sldId id="309" r:id="rId8"/>
    <p:sldId id="313" r:id="rId9"/>
    <p:sldId id="314" r:id="rId10"/>
    <p:sldId id="315" r:id="rId11"/>
    <p:sldId id="316" r:id="rId12"/>
    <p:sldId id="296" r:id="rId13"/>
    <p:sldId id="311" r:id="rId14"/>
    <p:sldId id="303" r:id="rId15"/>
    <p:sldId id="304" r:id="rId16"/>
    <p:sldId id="320" r:id="rId17"/>
    <p:sldId id="321" r:id="rId18"/>
    <p:sldId id="305" r:id="rId19"/>
    <p:sldId id="317" r:id="rId20"/>
    <p:sldId id="318" r:id="rId21"/>
    <p:sldId id="306" r:id="rId22"/>
    <p:sldId id="308" r:id="rId23"/>
    <p:sldId id="307" r:id="rId2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BC9718-1094-C955-A031-9F5ECED32667}" name="Maria Chaparro Osman" initials="MCO" userId="S::mosman@aptima.com::a85701b7-213a-43e2-bd49-de91edb58c41" providerId="AD"/>
  <p188:author id="{116BCC98-61C8-2B4B-B4F6-EA55A8C70C1B}" name="Cherrise Ficke" initials="CF" userId="S::cficke@aptima.com::c0dc6be4-7db0-4249-b632-943c8e531e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F46"/>
    <a:srgbClr val="22458A"/>
    <a:srgbClr val="CC3300"/>
    <a:srgbClr val="2B56AB"/>
    <a:srgbClr val="0033CC"/>
    <a:srgbClr val="3366CC"/>
    <a:srgbClr val="0066CC"/>
    <a:srgbClr val="F77B0B"/>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A5D41-43D2-4888-BB21-0DF51A0A7CBC}" v="24" dt="2024-11-26T13:28:11.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56" autoAdjust="0"/>
  </p:normalViewPr>
  <p:slideViewPr>
    <p:cSldViewPr snapToGrid="0">
      <p:cViewPr varScale="1">
        <p:scale>
          <a:sx n="67" d="100"/>
          <a:sy n="67" d="100"/>
        </p:scale>
        <p:origin x="1267"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rise Ficke" userId="c0dc6be4-7db0-4249-b632-943c8e531e23" providerId="ADAL" clId="{E0CA5D41-43D2-4888-BB21-0DF51A0A7CBC}"/>
    <pc:docChg chg="undo custSel addSld delSld modSld sldOrd">
      <pc:chgData name="Cherrise Ficke" userId="c0dc6be4-7db0-4249-b632-943c8e531e23" providerId="ADAL" clId="{E0CA5D41-43D2-4888-BB21-0DF51A0A7CBC}" dt="2024-12-03T17:44:49.619" v="33245" actId="20577"/>
      <pc:docMkLst>
        <pc:docMk/>
      </pc:docMkLst>
      <pc:sldChg chg="addSp modSp mod ord">
        <pc:chgData name="Cherrise Ficke" userId="c0dc6be4-7db0-4249-b632-943c8e531e23" providerId="ADAL" clId="{E0CA5D41-43D2-4888-BB21-0DF51A0A7CBC}" dt="2024-11-27T14:00:03.752" v="32819" actId="27309"/>
        <pc:sldMkLst>
          <pc:docMk/>
          <pc:sldMk cId="3664686379" sldId="289"/>
        </pc:sldMkLst>
        <pc:graphicFrameChg chg="add modGraphic">
          <ac:chgData name="Cherrise Ficke" userId="c0dc6be4-7db0-4249-b632-943c8e531e23" providerId="ADAL" clId="{E0CA5D41-43D2-4888-BB21-0DF51A0A7CBC}" dt="2024-11-27T14:00:03.752" v="32819" actId="27309"/>
          <ac:graphicFrameMkLst>
            <pc:docMk/>
            <pc:sldMk cId="3664686379" sldId="289"/>
            <ac:graphicFrameMk id="5" creationId="{9B71E351-860F-FAD4-E1AD-5FB32B155E82}"/>
          </ac:graphicFrameMkLst>
        </pc:graphicFrameChg>
      </pc:sldChg>
      <pc:sldChg chg="modNotesTx">
        <pc:chgData name="Cherrise Ficke" userId="c0dc6be4-7db0-4249-b632-943c8e531e23" providerId="ADAL" clId="{E0CA5D41-43D2-4888-BB21-0DF51A0A7CBC}" dt="2024-11-29T14:06:55.093" v="33210" actId="20577"/>
        <pc:sldMkLst>
          <pc:docMk/>
          <pc:sldMk cId="2034747619" sldId="296"/>
        </pc:sldMkLst>
      </pc:sldChg>
      <pc:sldChg chg="modSp mod modNotesTx">
        <pc:chgData name="Cherrise Ficke" userId="c0dc6be4-7db0-4249-b632-943c8e531e23" providerId="ADAL" clId="{E0CA5D41-43D2-4888-BB21-0DF51A0A7CBC}" dt="2024-11-29T14:06:01.500" v="33205" actId="20577"/>
        <pc:sldMkLst>
          <pc:docMk/>
          <pc:sldMk cId="3741307089" sldId="302"/>
        </pc:sldMkLst>
        <pc:spChg chg="mod">
          <ac:chgData name="Cherrise Ficke" userId="c0dc6be4-7db0-4249-b632-943c8e531e23" providerId="ADAL" clId="{E0CA5D41-43D2-4888-BB21-0DF51A0A7CBC}" dt="2024-11-26T13:28:10.871" v="31872" actId="1076"/>
          <ac:spMkLst>
            <pc:docMk/>
            <pc:sldMk cId="3741307089" sldId="302"/>
            <ac:spMk id="5" creationId="{00000000-0000-0000-0000-000000000000}"/>
          </ac:spMkLst>
        </pc:spChg>
      </pc:sldChg>
      <pc:sldChg chg="modNotesTx">
        <pc:chgData name="Cherrise Ficke" userId="c0dc6be4-7db0-4249-b632-943c8e531e23" providerId="ADAL" clId="{E0CA5D41-43D2-4888-BB21-0DF51A0A7CBC}" dt="2024-11-29T14:07:00.164" v="33211" actId="20577"/>
        <pc:sldMkLst>
          <pc:docMk/>
          <pc:sldMk cId="1821959051" sldId="303"/>
        </pc:sldMkLst>
      </pc:sldChg>
      <pc:sldChg chg="modNotesTx">
        <pc:chgData name="Cherrise Ficke" userId="c0dc6be4-7db0-4249-b632-943c8e531e23" providerId="ADAL" clId="{E0CA5D41-43D2-4888-BB21-0DF51A0A7CBC}" dt="2024-11-29T14:07:03.451" v="33212" actId="20577"/>
        <pc:sldMkLst>
          <pc:docMk/>
          <pc:sldMk cId="483139928" sldId="304"/>
        </pc:sldMkLst>
      </pc:sldChg>
      <pc:sldChg chg="modSp mod modNotesTx">
        <pc:chgData name="Cherrise Ficke" userId="c0dc6be4-7db0-4249-b632-943c8e531e23" providerId="ADAL" clId="{E0CA5D41-43D2-4888-BB21-0DF51A0A7CBC}" dt="2024-12-03T17:44:49.619" v="33245" actId="20577"/>
        <pc:sldMkLst>
          <pc:docMk/>
          <pc:sldMk cId="884345094" sldId="305"/>
        </pc:sldMkLst>
        <pc:spChg chg="mod">
          <ac:chgData name="Cherrise Ficke" userId="c0dc6be4-7db0-4249-b632-943c8e531e23" providerId="ADAL" clId="{E0CA5D41-43D2-4888-BB21-0DF51A0A7CBC}" dt="2024-11-26T13:33:20.409" v="31891" actId="20577"/>
          <ac:spMkLst>
            <pc:docMk/>
            <pc:sldMk cId="884345094" sldId="305"/>
            <ac:spMk id="3" creationId="{3EF82C68-F825-6A4F-1900-2889217F8E3D}"/>
          </ac:spMkLst>
        </pc:spChg>
      </pc:sldChg>
      <pc:sldChg chg="modNotesTx">
        <pc:chgData name="Cherrise Ficke" userId="c0dc6be4-7db0-4249-b632-943c8e531e23" providerId="ADAL" clId="{E0CA5D41-43D2-4888-BB21-0DF51A0A7CBC}" dt="2024-11-29T14:47:54.217" v="33234" actId="5793"/>
        <pc:sldMkLst>
          <pc:docMk/>
          <pc:sldMk cId="1070295104" sldId="306"/>
        </pc:sldMkLst>
      </pc:sldChg>
      <pc:sldChg chg="modSp mod modNotesTx">
        <pc:chgData name="Cherrise Ficke" userId="c0dc6be4-7db0-4249-b632-943c8e531e23" providerId="ADAL" clId="{E0CA5D41-43D2-4888-BB21-0DF51A0A7CBC}" dt="2024-11-29T14:30:56.614" v="33230" actId="20577"/>
        <pc:sldMkLst>
          <pc:docMk/>
          <pc:sldMk cId="132879827" sldId="307"/>
        </pc:sldMkLst>
        <pc:spChg chg="mod">
          <ac:chgData name="Cherrise Ficke" userId="c0dc6be4-7db0-4249-b632-943c8e531e23" providerId="ADAL" clId="{E0CA5D41-43D2-4888-BB21-0DF51A0A7CBC}" dt="2024-11-26T13:37:00.061" v="31907" actId="5793"/>
          <ac:spMkLst>
            <pc:docMk/>
            <pc:sldMk cId="132879827" sldId="307"/>
            <ac:spMk id="3" creationId="{908DDCBD-9510-793E-783C-B8462F0D57E9}"/>
          </ac:spMkLst>
        </pc:spChg>
      </pc:sldChg>
      <pc:sldChg chg="ord modNotesTx">
        <pc:chgData name="Cherrise Ficke" userId="c0dc6be4-7db0-4249-b632-943c8e531e23" providerId="ADAL" clId="{E0CA5D41-43D2-4888-BB21-0DF51A0A7CBC}" dt="2024-11-30T14:31:13.067" v="33238"/>
        <pc:sldMkLst>
          <pc:docMk/>
          <pc:sldMk cId="1719797250" sldId="308"/>
        </pc:sldMkLst>
      </pc:sldChg>
      <pc:sldChg chg="modNotesTx">
        <pc:chgData name="Cherrise Ficke" userId="c0dc6be4-7db0-4249-b632-943c8e531e23" providerId="ADAL" clId="{E0CA5D41-43D2-4888-BB21-0DF51A0A7CBC}" dt="2024-11-30T14:26:33.219" v="33235" actId="20577"/>
        <pc:sldMkLst>
          <pc:docMk/>
          <pc:sldMk cId="3745975910" sldId="309"/>
        </pc:sldMkLst>
      </pc:sldChg>
      <pc:sldChg chg="modSp mod modNotesTx">
        <pc:chgData name="Cherrise Ficke" userId="c0dc6be4-7db0-4249-b632-943c8e531e23" providerId="ADAL" clId="{E0CA5D41-43D2-4888-BB21-0DF51A0A7CBC}" dt="2024-11-29T14:06:10.982" v="33206" actId="20577"/>
        <pc:sldMkLst>
          <pc:docMk/>
          <pc:sldMk cId="1354830788" sldId="310"/>
        </pc:sldMkLst>
        <pc:spChg chg="mod">
          <ac:chgData name="Cherrise Ficke" userId="c0dc6be4-7db0-4249-b632-943c8e531e23" providerId="ADAL" clId="{E0CA5D41-43D2-4888-BB21-0DF51A0A7CBC}" dt="2024-11-26T13:27:04.564" v="31866" actId="20577"/>
          <ac:spMkLst>
            <pc:docMk/>
            <pc:sldMk cId="1354830788" sldId="310"/>
            <ac:spMk id="5" creationId="{00000000-0000-0000-0000-000000000000}"/>
          </ac:spMkLst>
        </pc:spChg>
      </pc:sldChg>
      <pc:sldChg chg="ord modNotesTx">
        <pc:chgData name="Cherrise Ficke" userId="c0dc6be4-7db0-4249-b632-943c8e531e23" providerId="ADAL" clId="{E0CA5D41-43D2-4888-BB21-0DF51A0A7CBC}" dt="2024-12-03T17:44:37.019" v="33244" actId="20577"/>
        <pc:sldMkLst>
          <pc:docMk/>
          <pc:sldMk cId="3716470642" sldId="311"/>
        </pc:sldMkLst>
      </pc:sldChg>
      <pc:sldChg chg="modSp mod modNotesTx">
        <pc:chgData name="Cherrise Ficke" userId="c0dc6be4-7db0-4249-b632-943c8e531e23" providerId="ADAL" clId="{E0CA5D41-43D2-4888-BB21-0DF51A0A7CBC}" dt="2024-11-29T14:14:17.734" v="33229" actId="20577"/>
        <pc:sldMkLst>
          <pc:docMk/>
          <pc:sldMk cId="3906022884" sldId="313"/>
        </pc:sldMkLst>
        <pc:spChg chg="mod">
          <ac:chgData name="Cherrise Ficke" userId="c0dc6be4-7db0-4249-b632-943c8e531e23" providerId="ADAL" clId="{E0CA5D41-43D2-4888-BB21-0DF51A0A7CBC}" dt="2024-11-27T14:26:36.508" v="32845" actId="20577"/>
          <ac:spMkLst>
            <pc:docMk/>
            <pc:sldMk cId="3906022884" sldId="313"/>
            <ac:spMk id="9" creationId="{8B870C59-EDDA-BB55-2042-5D9E4A7E5365}"/>
          </ac:spMkLst>
        </pc:spChg>
      </pc:sldChg>
      <pc:sldChg chg="modSp mod modNotesTx">
        <pc:chgData name="Cherrise Ficke" userId="c0dc6be4-7db0-4249-b632-943c8e531e23" providerId="ADAL" clId="{E0CA5D41-43D2-4888-BB21-0DF51A0A7CBC}" dt="2024-11-27T14:43:26.166" v="33168" actId="20577"/>
        <pc:sldMkLst>
          <pc:docMk/>
          <pc:sldMk cId="573782422" sldId="314"/>
        </pc:sldMkLst>
        <pc:spChg chg="mod">
          <ac:chgData name="Cherrise Ficke" userId="c0dc6be4-7db0-4249-b632-943c8e531e23" providerId="ADAL" clId="{E0CA5D41-43D2-4888-BB21-0DF51A0A7CBC}" dt="2024-11-26T13:31:36.142" v="31880" actId="14100"/>
          <ac:spMkLst>
            <pc:docMk/>
            <pc:sldMk cId="573782422" sldId="314"/>
            <ac:spMk id="9" creationId="{8B870C59-EDDA-BB55-2042-5D9E4A7E5365}"/>
          </ac:spMkLst>
        </pc:spChg>
      </pc:sldChg>
      <pc:sldChg chg="modNotesTx">
        <pc:chgData name="Cherrise Ficke" userId="c0dc6be4-7db0-4249-b632-943c8e531e23" providerId="ADAL" clId="{E0CA5D41-43D2-4888-BB21-0DF51A0A7CBC}" dt="2024-11-29T14:06:39.372" v="33208" actId="20577"/>
        <pc:sldMkLst>
          <pc:docMk/>
          <pc:sldMk cId="3313539002" sldId="315"/>
        </pc:sldMkLst>
      </pc:sldChg>
      <pc:sldChg chg="modNotesTx">
        <pc:chgData name="Cherrise Ficke" userId="c0dc6be4-7db0-4249-b632-943c8e531e23" providerId="ADAL" clId="{E0CA5D41-43D2-4888-BB21-0DF51A0A7CBC}" dt="2024-11-29T14:06:51.457" v="33209" actId="20577"/>
        <pc:sldMkLst>
          <pc:docMk/>
          <pc:sldMk cId="787245235" sldId="316"/>
        </pc:sldMkLst>
      </pc:sldChg>
      <pc:sldChg chg="modNotesTx">
        <pc:chgData name="Cherrise Ficke" userId="c0dc6be4-7db0-4249-b632-943c8e531e23" providerId="ADAL" clId="{E0CA5D41-43D2-4888-BB21-0DF51A0A7CBC}" dt="2024-11-29T14:07:44.411" v="33220" actId="20577"/>
        <pc:sldMkLst>
          <pc:docMk/>
          <pc:sldMk cId="1585601923" sldId="317"/>
        </pc:sldMkLst>
      </pc:sldChg>
      <pc:sldChg chg="modNotesTx">
        <pc:chgData name="Cherrise Ficke" userId="c0dc6be4-7db0-4249-b632-943c8e531e23" providerId="ADAL" clId="{E0CA5D41-43D2-4888-BB21-0DF51A0A7CBC}" dt="2024-11-29T14:31:22.817" v="33232" actId="5793"/>
        <pc:sldMkLst>
          <pc:docMk/>
          <pc:sldMk cId="2204918119" sldId="318"/>
        </pc:sldMkLst>
      </pc:sldChg>
      <pc:sldChg chg="addSp delSp modSp add del mod">
        <pc:chgData name="Cherrise Ficke" userId="c0dc6be4-7db0-4249-b632-943c8e531e23" providerId="ADAL" clId="{E0CA5D41-43D2-4888-BB21-0DF51A0A7CBC}" dt="2024-11-18T18:28:02.224" v="20694" actId="47"/>
        <pc:sldMkLst>
          <pc:docMk/>
          <pc:sldMk cId="2497163486" sldId="322"/>
        </pc:sldMkLst>
        <pc:spChg chg="del">
          <ac:chgData name="Cherrise Ficke" userId="c0dc6be4-7db0-4249-b632-943c8e531e23" providerId="ADAL" clId="{E0CA5D41-43D2-4888-BB21-0DF51A0A7CBC}" dt="2024-11-18T18:12:56.816" v="20638" actId="478"/>
          <ac:spMkLst>
            <pc:docMk/>
            <pc:sldMk cId="2497163486" sldId="322"/>
            <ac:spMk id="3" creationId="{908DDCBD-9510-793E-783C-B8462F0D57E9}"/>
          </ac:spMkLst>
        </pc:spChg>
        <pc:spChg chg="add del mod">
          <ac:chgData name="Cherrise Ficke" userId="c0dc6be4-7db0-4249-b632-943c8e531e23" providerId="ADAL" clId="{E0CA5D41-43D2-4888-BB21-0DF51A0A7CBC}" dt="2024-11-18T18:13:00.129" v="20639" actId="478"/>
          <ac:spMkLst>
            <pc:docMk/>
            <pc:sldMk cId="2497163486" sldId="322"/>
            <ac:spMk id="6" creationId="{92A9B921-2AE3-72B8-F34E-55DB72BBEF38}"/>
          </ac:spMkLst>
        </pc:spChg>
        <pc:spChg chg="add mod ord">
          <ac:chgData name="Cherrise Ficke" userId="c0dc6be4-7db0-4249-b632-943c8e531e23" providerId="ADAL" clId="{E0CA5D41-43D2-4888-BB21-0DF51A0A7CBC}" dt="2024-11-18T18:14:13.662" v="20651" actId="1076"/>
          <ac:spMkLst>
            <pc:docMk/>
            <pc:sldMk cId="2497163486" sldId="322"/>
            <ac:spMk id="8" creationId="{DC7B52DA-2A5B-71B0-D1C5-1864457BA1E9}"/>
          </ac:spMkLst>
        </pc:spChg>
        <pc:spChg chg="add mod">
          <ac:chgData name="Cherrise Ficke" userId="c0dc6be4-7db0-4249-b632-943c8e531e23" providerId="ADAL" clId="{E0CA5D41-43D2-4888-BB21-0DF51A0A7CBC}" dt="2024-11-18T18:13:59.311" v="20645" actId="14100"/>
          <ac:spMkLst>
            <pc:docMk/>
            <pc:sldMk cId="2497163486" sldId="322"/>
            <ac:spMk id="9" creationId="{D613CFED-18CF-2C39-666A-648BAAF82A80}"/>
          </ac:spMkLst>
        </pc:spChg>
        <pc:spChg chg="add mod">
          <ac:chgData name="Cherrise Ficke" userId="c0dc6be4-7db0-4249-b632-943c8e531e23" providerId="ADAL" clId="{E0CA5D41-43D2-4888-BB21-0DF51A0A7CBC}" dt="2024-11-18T18:14:35.411" v="20656" actId="1076"/>
          <ac:spMkLst>
            <pc:docMk/>
            <pc:sldMk cId="2497163486" sldId="322"/>
            <ac:spMk id="10" creationId="{2A4A8E5B-0EF2-FD32-D27D-FB9A6B1EA94C}"/>
          </ac:spMkLst>
        </pc:spChg>
        <pc:spChg chg="add del mod">
          <ac:chgData name="Cherrise Ficke" userId="c0dc6be4-7db0-4249-b632-943c8e531e23" providerId="ADAL" clId="{E0CA5D41-43D2-4888-BB21-0DF51A0A7CBC}" dt="2024-11-18T18:22:02.312" v="20677" actId="478"/>
          <ac:spMkLst>
            <pc:docMk/>
            <pc:sldMk cId="2497163486" sldId="322"/>
            <ac:spMk id="11" creationId="{B9336173-D160-CB7D-F051-39447BE3C389}"/>
          </ac:spMkLst>
        </pc:spChg>
        <pc:spChg chg="add mod">
          <ac:chgData name="Cherrise Ficke" userId="c0dc6be4-7db0-4249-b632-943c8e531e23" providerId="ADAL" clId="{E0CA5D41-43D2-4888-BB21-0DF51A0A7CBC}" dt="2024-11-18T18:22:53.278" v="20692" actId="164"/>
          <ac:spMkLst>
            <pc:docMk/>
            <pc:sldMk cId="2497163486" sldId="322"/>
            <ac:spMk id="12" creationId="{35BC73D5-CC79-8566-8F0D-306F2DD4F62E}"/>
          </ac:spMkLst>
        </pc:spChg>
        <pc:spChg chg="add mod">
          <ac:chgData name="Cherrise Ficke" userId="c0dc6be4-7db0-4249-b632-943c8e531e23" providerId="ADAL" clId="{E0CA5D41-43D2-4888-BB21-0DF51A0A7CBC}" dt="2024-11-18T18:22:53.278" v="20692" actId="164"/>
          <ac:spMkLst>
            <pc:docMk/>
            <pc:sldMk cId="2497163486" sldId="322"/>
            <ac:spMk id="13" creationId="{FD0782B8-8422-3100-62E6-FF4BAFBFBC0E}"/>
          </ac:spMkLst>
        </pc:spChg>
        <pc:spChg chg="add del mod">
          <ac:chgData name="Cherrise Ficke" userId="c0dc6be4-7db0-4249-b632-943c8e531e23" providerId="ADAL" clId="{E0CA5D41-43D2-4888-BB21-0DF51A0A7CBC}" dt="2024-11-18T18:22:23.198" v="20684" actId="478"/>
          <ac:spMkLst>
            <pc:docMk/>
            <pc:sldMk cId="2497163486" sldId="322"/>
            <ac:spMk id="14" creationId="{B11D7AA2-0E59-A86C-CA8A-9E78F8305640}"/>
          </ac:spMkLst>
        </pc:spChg>
        <pc:spChg chg="add mod">
          <ac:chgData name="Cherrise Ficke" userId="c0dc6be4-7db0-4249-b632-943c8e531e23" providerId="ADAL" clId="{E0CA5D41-43D2-4888-BB21-0DF51A0A7CBC}" dt="2024-11-18T18:22:32.064" v="20686" actId="1076"/>
          <ac:spMkLst>
            <pc:docMk/>
            <pc:sldMk cId="2497163486" sldId="322"/>
            <ac:spMk id="15" creationId="{10032313-447F-B819-1087-01358BA36117}"/>
          </ac:spMkLst>
        </pc:spChg>
        <pc:spChg chg="add mod">
          <ac:chgData name="Cherrise Ficke" userId="c0dc6be4-7db0-4249-b632-943c8e531e23" providerId="ADAL" clId="{E0CA5D41-43D2-4888-BB21-0DF51A0A7CBC}" dt="2024-11-18T18:22:48.761" v="20691" actId="197"/>
          <ac:spMkLst>
            <pc:docMk/>
            <pc:sldMk cId="2497163486" sldId="322"/>
            <ac:spMk id="16" creationId="{6DF32238-6E27-E583-31D3-8B1F13391672}"/>
          </ac:spMkLst>
        </pc:spChg>
        <pc:grpChg chg="add mod">
          <ac:chgData name="Cherrise Ficke" userId="c0dc6be4-7db0-4249-b632-943c8e531e23" providerId="ADAL" clId="{E0CA5D41-43D2-4888-BB21-0DF51A0A7CBC}" dt="2024-11-18T18:22:55.690" v="20693" actId="1076"/>
          <ac:grpSpMkLst>
            <pc:docMk/>
            <pc:sldMk cId="2497163486" sldId="322"/>
            <ac:grpSpMk id="17" creationId="{FDA49878-0938-133D-3FA0-69E5BBB8E980}"/>
          </ac:grpSpMkLst>
        </pc:grpChg>
      </pc:sldChg>
    </pc:docChg>
  </pc:docChgLst>
  <pc:docChgLst>
    <pc:chgData name="Maria Chaparro Osman" userId="a85701b7-213a-43e2-bd49-de91edb58c41" providerId="ADAL" clId="{543D5FBA-FB46-473E-9BB8-6CCE67A34063}"/>
    <pc:docChg chg="undo custSel delSld modSld">
      <pc:chgData name="Maria Chaparro Osman" userId="a85701b7-213a-43e2-bd49-de91edb58c41" providerId="ADAL" clId="{543D5FBA-FB46-473E-9BB8-6CCE67A34063}" dt="2024-10-03T15:32:18.385" v="485" actId="12"/>
      <pc:docMkLst>
        <pc:docMk/>
      </pc:docMkLst>
      <pc:sldChg chg="modSp mod addCm modCm">
        <pc:chgData name="Maria Chaparro Osman" userId="a85701b7-213a-43e2-bd49-de91edb58c41" providerId="ADAL" clId="{543D5FBA-FB46-473E-9BB8-6CCE67A34063}" dt="2024-09-16T14:46:19.182" v="56"/>
        <pc:sldMkLst>
          <pc:docMk/>
          <pc:sldMk cId="2034747619" sldId="296"/>
        </pc:sldMkLst>
        <pc:graphicFrameChg chg="modGraphic">
          <ac:chgData name="Maria Chaparro Osman" userId="a85701b7-213a-43e2-bd49-de91edb58c41" providerId="ADAL" clId="{543D5FBA-FB46-473E-9BB8-6CCE67A34063}" dt="2024-09-16T14:11:19.440" v="12" actId="20577"/>
          <ac:graphicFrameMkLst>
            <pc:docMk/>
            <pc:sldMk cId="2034747619" sldId="296"/>
            <ac:graphicFrameMk id="2" creationId="{F57EAD68-6CCE-036B-1FFA-20E3207E1787}"/>
          </ac:graphicFrameMkLst>
        </pc:graphicFrameChg>
        <pc:extLst>
          <p:ext xmlns:p="http://schemas.openxmlformats.org/presentationml/2006/main" uri="{D6D511B9-2390-475A-947B-AFAB55BFBCF1}">
            <pc226:cmChg xmlns:pc226="http://schemas.microsoft.com/office/powerpoint/2022/06/main/command" chg="add">
              <pc226:chgData name="Maria Chaparro Osman" userId="a85701b7-213a-43e2-bd49-de91edb58c41" providerId="ADAL" clId="{543D5FBA-FB46-473E-9BB8-6CCE67A34063}" dt="2024-09-16T14:46:19.182" v="56"/>
              <pc2:cmMkLst xmlns:pc2="http://schemas.microsoft.com/office/powerpoint/2019/9/main/command">
                <pc:docMk/>
                <pc:sldMk cId="2034747619" sldId="296"/>
                <pc2:cmMk id="{9E204B22-656F-4D25-9FA7-543690EF5E74}"/>
              </pc2:cmMkLst>
            </pc226:cmChg>
            <pc226:cmChg xmlns:pc226="http://schemas.microsoft.com/office/powerpoint/2022/06/main/command" chg="mod modTsk">
              <pc226:chgData name="Maria Chaparro Osman" userId="a85701b7-213a-43e2-bd49-de91edb58c41" providerId="ADAL" clId="{543D5FBA-FB46-473E-9BB8-6CCE67A34063}" dt="2024-09-16T14:41:46.938" v="52"/>
              <pc2:cmMkLst xmlns:pc2="http://schemas.microsoft.com/office/powerpoint/2019/9/main/command">
                <pc:docMk/>
                <pc:sldMk cId="2034747619" sldId="296"/>
                <pc2:cmMk id="{DD668C7E-3D5E-4632-8329-5F858C020610}"/>
              </pc2:cmMkLst>
              <pc226:cmRplyChg chg="add">
                <pc226:chgData name="Maria Chaparro Osman" userId="a85701b7-213a-43e2-bd49-de91edb58c41" providerId="ADAL" clId="{543D5FBA-FB46-473E-9BB8-6CCE67A34063}" dt="2024-09-16T14:41:46.938" v="52"/>
                <pc2:cmRplyMkLst xmlns:pc2="http://schemas.microsoft.com/office/powerpoint/2019/9/main/command">
                  <pc:docMk/>
                  <pc:sldMk cId="2034747619" sldId="296"/>
                  <pc2:cmMk id="{DD668C7E-3D5E-4632-8329-5F858C020610}"/>
                  <pc2:cmRplyMk id="{FFA7DBA8-505D-49CE-B34F-9F3373D34CE4}"/>
                </pc2:cmRplyMkLst>
              </pc226:cmRplyChg>
            </pc226:cmChg>
            <pc226:cmChg xmlns:pc226="http://schemas.microsoft.com/office/powerpoint/2022/06/main/command" chg="add">
              <pc226:chgData name="Maria Chaparro Osman" userId="a85701b7-213a-43e2-bd49-de91edb58c41" providerId="ADAL" clId="{543D5FBA-FB46-473E-9BB8-6CCE67A34063}" dt="2024-09-16T14:41:07.860" v="51"/>
              <pc2:cmMkLst xmlns:pc2="http://schemas.microsoft.com/office/powerpoint/2019/9/main/command">
                <pc:docMk/>
                <pc:sldMk cId="2034747619" sldId="296"/>
                <pc2:cmMk id="{2585FB89-C1E0-4674-8CF7-8C228B49A525}"/>
              </pc2:cmMkLst>
            </pc226:cmChg>
            <pc226:cmChg xmlns:pc226="http://schemas.microsoft.com/office/powerpoint/2022/06/main/command" chg="mod">
              <pc226:chgData name="Maria Chaparro Osman" userId="a85701b7-213a-43e2-bd49-de91edb58c41" providerId="ADAL" clId="{543D5FBA-FB46-473E-9BB8-6CCE67A34063}" dt="2024-09-16T14:42:10.509" v="55"/>
              <pc2:cmMkLst xmlns:pc2="http://schemas.microsoft.com/office/powerpoint/2019/9/main/command">
                <pc:docMk/>
                <pc:sldMk cId="2034747619" sldId="296"/>
                <pc2:cmMk id="{F30D9BAE-A805-4B46-90F3-BD7FA0BC9927}"/>
              </pc2:cmMkLst>
              <pc226:cmRplyChg chg="add mod">
                <pc226:chgData name="Maria Chaparro Osman" userId="a85701b7-213a-43e2-bd49-de91edb58c41" providerId="ADAL" clId="{543D5FBA-FB46-473E-9BB8-6CCE67A34063}" dt="2024-09-16T14:42:10.509" v="55"/>
                <pc2:cmRplyMkLst xmlns:pc2="http://schemas.microsoft.com/office/powerpoint/2019/9/main/command">
                  <pc:docMk/>
                  <pc:sldMk cId="2034747619" sldId="296"/>
                  <pc2:cmMk id="{F30D9BAE-A805-4B46-90F3-BD7FA0BC9927}"/>
                  <pc2:cmRplyMk id="{3DCBB2CD-47AA-4E80-9E99-69714D451EF6}"/>
                </pc2:cmRplyMkLst>
              </pc226:cmRplyChg>
            </pc226:cmChg>
          </p:ext>
        </pc:extLst>
      </pc:sldChg>
      <pc:sldChg chg="modSp mod addCm modCm">
        <pc:chgData name="Maria Chaparro Osman" userId="a85701b7-213a-43e2-bd49-de91edb58c41" providerId="ADAL" clId="{543D5FBA-FB46-473E-9BB8-6CCE67A34063}" dt="2024-09-16T14:48:29.194" v="106"/>
        <pc:sldMkLst>
          <pc:docMk/>
          <pc:sldMk cId="3741307089" sldId="302"/>
        </pc:sldMkLst>
        <pc:spChg chg="mod">
          <ac:chgData name="Maria Chaparro Osman" userId="a85701b7-213a-43e2-bd49-de91edb58c41" providerId="ADAL" clId="{543D5FBA-FB46-473E-9BB8-6CCE67A34063}" dt="2024-09-16T14:48:10.658" v="105" actId="20577"/>
          <ac:spMkLst>
            <pc:docMk/>
            <pc:sldMk cId="3741307089" sldId="302"/>
            <ac:spMk id="5" creationId="{00000000-0000-0000-0000-000000000000}"/>
          </ac:spMkLst>
        </pc:spChg>
        <pc:extLst>
          <p:ext xmlns:p="http://schemas.openxmlformats.org/presentationml/2006/main" uri="{D6D511B9-2390-475A-947B-AFAB55BFBCF1}">
            <pc226:cmChg xmlns:pc226="http://schemas.microsoft.com/office/powerpoint/2022/06/main/command" chg="add mod">
              <pc226:chgData name="Maria Chaparro Osman" userId="a85701b7-213a-43e2-bd49-de91edb58c41" providerId="ADAL" clId="{543D5FBA-FB46-473E-9BB8-6CCE67A34063}" dt="2024-09-16T14:48:10.658" v="105" actId="20577"/>
              <pc2:cmMkLst xmlns:pc2="http://schemas.microsoft.com/office/powerpoint/2019/9/main/command">
                <pc:docMk/>
                <pc:sldMk cId="3741307089" sldId="302"/>
                <pc2:cmMk id="{A778B566-1332-4877-9539-1BD4422F509F}"/>
              </pc2:cmMkLst>
            </pc226:cmChg>
            <pc226:cmChg xmlns:pc226="http://schemas.microsoft.com/office/powerpoint/2022/06/main/command" chg="add">
              <pc226:chgData name="Maria Chaparro Osman" userId="a85701b7-213a-43e2-bd49-de91edb58c41" providerId="ADAL" clId="{543D5FBA-FB46-473E-9BB8-6CCE67A34063}" dt="2024-09-16T14:48:29.194" v="106"/>
              <pc2:cmMkLst xmlns:pc2="http://schemas.microsoft.com/office/powerpoint/2019/9/main/command">
                <pc:docMk/>
                <pc:sldMk cId="3741307089" sldId="302"/>
                <pc2:cmMk id="{735BF0EC-937B-4006-8709-396F7A45C53A}"/>
              </pc2:cmMkLst>
            </pc226:cmChg>
            <pc226:cmChg xmlns:pc226="http://schemas.microsoft.com/office/powerpoint/2022/06/main/command" chg="add">
              <pc226:chgData name="Maria Chaparro Osman" userId="a85701b7-213a-43e2-bd49-de91edb58c41" providerId="ADAL" clId="{543D5FBA-FB46-473E-9BB8-6CCE67A34063}" dt="2024-09-16T14:47:22.253" v="57"/>
              <pc2:cmMkLst xmlns:pc2="http://schemas.microsoft.com/office/powerpoint/2019/9/main/command">
                <pc:docMk/>
                <pc:sldMk cId="3741307089" sldId="302"/>
                <pc2:cmMk id="{357B13F3-5161-4149-A6E0-EB6B8FFC6DE6}"/>
              </pc2:cmMkLst>
            </pc226:cmChg>
          </p:ext>
        </pc:extLst>
      </pc:sldChg>
      <pc:sldChg chg="modSp mod">
        <pc:chgData name="Maria Chaparro Osman" userId="a85701b7-213a-43e2-bd49-de91edb58c41" providerId="ADAL" clId="{543D5FBA-FB46-473E-9BB8-6CCE67A34063}" dt="2024-10-03T15:30:05.354" v="389" actId="12"/>
        <pc:sldMkLst>
          <pc:docMk/>
          <pc:sldMk cId="1821959051" sldId="303"/>
        </pc:sldMkLst>
        <pc:spChg chg="mod">
          <ac:chgData name="Maria Chaparro Osman" userId="a85701b7-213a-43e2-bd49-de91edb58c41" providerId="ADAL" clId="{543D5FBA-FB46-473E-9BB8-6CCE67A34063}" dt="2024-10-03T15:30:05.354" v="389" actId="12"/>
          <ac:spMkLst>
            <pc:docMk/>
            <pc:sldMk cId="1821959051" sldId="303"/>
            <ac:spMk id="9219" creationId="{00000000-0000-0000-0000-000000000000}"/>
          </ac:spMkLst>
        </pc:spChg>
      </pc:sldChg>
      <pc:sldChg chg="modSp mod addCm">
        <pc:chgData name="Maria Chaparro Osman" userId="a85701b7-213a-43e2-bd49-de91edb58c41" providerId="ADAL" clId="{543D5FBA-FB46-473E-9BB8-6CCE67A34063}" dt="2024-09-17T18:47:43.722" v="370"/>
        <pc:sldMkLst>
          <pc:docMk/>
          <pc:sldMk cId="884345094" sldId="305"/>
        </pc:sldMkLst>
        <pc:spChg chg="mod">
          <ac:chgData name="Maria Chaparro Osman" userId="a85701b7-213a-43e2-bd49-de91edb58c41" providerId="ADAL" clId="{543D5FBA-FB46-473E-9BB8-6CCE67A34063}" dt="2024-09-16T14:17:32.216" v="24" actId="113"/>
          <ac:spMkLst>
            <pc:docMk/>
            <pc:sldMk cId="884345094" sldId="305"/>
            <ac:spMk id="3" creationId="{3EF82C68-F825-6A4F-1900-2889217F8E3D}"/>
          </ac:spMkLst>
        </pc:spChg>
        <pc:extLst>
          <p:ext xmlns:p="http://schemas.openxmlformats.org/presentationml/2006/main" uri="{D6D511B9-2390-475A-947B-AFAB55BFBCF1}">
            <pc226:cmChg xmlns:pc226="http://schemas.microsoft.com/office/powerpoint/2022/06/main/command" chg="add">
              <pc226:chgData name="Maria Chaparro Osman" userId="a85701b7-213a-43e2-bd49-de91edb58c41" providerId="ADAL" clId="{543D5FBA-FB46-473E-9BB8-6CCE67A34063}" dt="2024-09-17T18:47:43.722" v="370"/>
              <pc2:cmMkLst xmlns:pc2="http://schemas.microsoft.com/office/powerpoint/2019/9/main/command">
                <pc:docMk/>
                <pc:sldMk cId="884345094" sldId="305"/>
                <pc2:cmMk id="{11B474DA-C3EB-4B10-9AC2-DEC2A06091DA}"/>
              </pc2:cmMkLst>
            </pc226:cmChg>
          </p:ext>
        </pc:extLst>
      </pc:sldChg>
      <pc:sldChg chg="addSp delSp modSp mod addCm modCm">
        <pc:chgData name="Maria Chaparro Osman" userId="a85701b7-213a-43e2-bd49-de91edb58c41" providerId="ADAL" clId="{543D5FBA-FB46-473E-9BB8-6CCE67A34063}" dt="2024-10-03T15:32:18.385" v="485" actId="12"/>
        <pc:sldMkLst>
          <pc:docMk/>
          <pc:sldMk cId="1070295104" sldId="306"/>
        </pc:sldMkLst>
        <pc:spChg chg="mod">
          <ac:chgData name="Maria Chaparro Osman" userId="a85701b7-213a-43e2-bd49-de91edb58c41" providerId="ADAL" clId="{543D5FBA-FB46-473E-9BB8-6CCE67A34063}" dt="2024-10-03T15:32:18.385" v="485" actId="12"/>
          <ac:spMkLst>
            <pc:docMk/>
            <pc:sldMk cId="1070295104" sldId="306"/>
            <ac:spMk id="3" creationId="{D1BA072B-9D46-A269-9045-F827B675C9B5}"/>
          </ac:spMkLst>
        </pc:spChg>
        <pc:spChg chg="mod">
          <ac:chgData name="Maria Chaparro Osman" userId="a85701b7-213a-43e2-bd49-de91edb58c41" providerId="ADAL" clId="{543D5FBA-FB46-473E-9BB8-6CCE67A34063}" dt="2024-09-17T18:25:34.081" v="255" actId="1076"/>
          <ac:spMkLst>
            <pc:docMk/>
            <pc:sldMk cId="1070295104" sldId="306"/>
            <ac:spMk id="117" creationId="{E71A841C-B04E-A9AC-D0F2-8A74C9DA6C0E}"/>
          </ac:spMkLst>
        </pc:spChg>
        <pc:spChg chg="mod">
          <ac:chgData name="Maria Chaparro Osman" userId="a85701b7-213a-43e2-bd49-de91edb58c41" providerId="ADAL" clId="{543D5FBA-FB46-473E-9BB8-6CCE67A34063}" dt="2024-09-17T18:25:34.081" v="255" actId="1076"/>
          <ac:spMkLst>
            <pc:docMk/>
            <pc:sldMk cId="1070295104" sldId="306"/>
            <ac:spMk id="118" creationId="{C0FC3C80-CE5D-2CF4-21E1-84200F11E49A}"/>
          </ac:spMkLst>
        </pc:spChg>
        <pc:spChg chg="mod">
          <ac:chgData name="Maria Chaparro Osman" userId="a85701b7-213a-43e2-bd49-de91edb58c41" providerId="ADAL" clId="{543D5FBA-FB46-473E-9BB8-6CCE67A34063}" dt="2024-09-17T18:25:34.081" v="255" actId="1076"/>
          <ac:spMkLst>
            <pc:docMk/>
            <pc:sldMk cId="1070295104" sldId="306"/>
            <ac:spMk id="119" creationId="{60F3B7FD-1053-086D-185E-C134049E0F30}"/>
          </ac:spMkLst>
        </pc:spChg>
        <pc:spChg chg="mod">
          <ac:chgData name="Maria Chaparro Osman" userId="a85701b7-213a-43e2-bd49-de91edb58c41" providerId="ADAL" clId="{543D5FBA-FB46-473E-9BB8-6CCE67A34063}" dt="2024-09-17T18:25:34.081" v="255" actId="1076"/>
          <ac:spMkLst>
            <pc:docMk/>
            <pc:sldMk cId="1070295104" sldId="306"/>
            <ac:spMk id="120" creationId="{9A9F20C2-5820-71E6-159A-AD7F4038E8AD}"/>
          </ac:spMkLst>
        </pc:spChg>
        <pc:spChg chg="mod">
          <ac:chgData name="Maria Chaparro Osman" userId="a85701b7-213a-43e2-bd49-de91edb58c41" providerId="ADAL" clId="{543D5FBA-FB46-473E-9BB8-6CCE67A34063}" dt="2024-09-17T18:25:34.081" v="255" actId="1076"/>
          <ac:spMkLst>
            <pc:docMk/>
            <pc:sldMk cId="1070295104" sldId="306"/>
            <ac:spMk id="124" creationId="{B2A4908E-B9EF-D3D2-9282-E5CCC233F8B4}"/>
          </ac:spMkLst>
        </pc:spChg>
        <pc:spChg chg="mod">
          <ac:chgData name="Maria Chaparro Osman" userId="a85701b7-213a-43e2-bd49-de91edb58c41" providerId="ADAL" clId="{543D5FBA-FB46-473E-9BB8-6CCE67A34063}" dt="2024-09-17T18:25:34.081" v="255" actId="1076"/>
          <ac:spMkLst>
            <pc:docMk/>
            <pc:sldMk cId="1070295104" sldId="306"/>
            <ac:spMk id="125" creationId="{7AAD3B15-68E8-1BBF-7FF3-3E6A41391BDA}"/>
          </ac:spMkLst>
        </pc:spChg>
        <pc:spChg chg="mod">
          <ac:chgData name="Maria Chaparro Osman" userId="a85701b7-213a-43e2-bd49-de91edb58c41" providerId="ADAL" clId="{543D5FBA-FB46-473E-9BB8-6CCE67A34063}" dt="2024-09-17T18:25:34.081" v="255" actId="1076"/>
          <ac:spMkLst>
            <pc:docMk/>
            <pc:sldMk cId="1070295104" sldId="306"/>
            <ac:spMk id="126" creationId="{1A8B6ADB-1A91-A2AB-5F0E-2CF2135DDCB0}"/>
          </ac:spMkLst>
        </pc:spChg>
        <pc:spChg chg="mod">
          <ac:chgData name="Maria Chaparro Osman" userId="a85701b7-213a-43e2-bd49-de91edb58c41" providerId="ADAL" clId="{543D5FBA-FB46-473E-9BB8-6CCE67A34063}" dt="2024-09-17T18:25:34.081" v="255" actId="1076"/>
          <ac:spMkLst>
            <pc:docMk/>
            <pc:sldMk cId="1070295104" sldId="306"/>
            <ac:spMk id="127" creationId="{8977A302-5283-B202-4D09-EE389A8DF713}"/>
          </ac:spMkLst>
        </pc:spChg>
        <pc:spChg chg="mod">
          <ac:chgData name="Maria Chaparro Osman" userId="a85701b7-213a-43e2-bd49-de91edb58c41" providerId="ADAL" clId="{543D5FBA-FB46-473E-9BB8-6CCE67A34063}" dt="2024-09-17T18:25:34.081" v="255" actId="1076"/>
          <ac:spMkLst>
            <pc:docMk/>
            <pc:sldMk cId="1070295104" sldId="306"/>
            <ac:spMk id="128" creationId="{27B57760-A617-12B8-01FA-C3549F766AA6}"/>
          </ac:spMkLst>
        </pc:spChg>
        <pc:spChg chg="mod">
          <ac:chgData name="Maria Chaparro Osman" userId="a85701b7-213a-43e2-bd49-de91edb58c41" providerId="ADAL" clId="{543D5FBA-FB46-473E-9BB8-6CCE67A34063}" dt="2024-09-17T18:25:34.081" v="255" actId="1076"/>
          <ac:spMkLst>
            <pc:docMk/>
            <pc:sldMk cId="1070295104" sldId="306"/>
            <ac:spMk id="129" creationId="{B114C247-053C-4DEA-B356-EDA16C1E898C}"/>
          </ac:spMkLst>
        </pc:spChg>
        <pc:spChg chg="mod">
          <ac:chgData name="Maria Chaparro Osman" userId="a85701b7-213a-43e2-bd49-de91edb58c41" providerId="ADAL" clId="{543D5FBA-FB46-473E-9BB8-6CCE67A34063}" dt="2024-09-17T18:25:34.081" v="255" actId="1076"/>
          <ac:spMkLst>
            <pc:docMk/>
            <pc:sldMk cId="1070295104" sldId="306"/>
            <ac:spMk id="131" creationId="{4312A931-7D1D-20BA-7CD2-78A150A8CABC}"/>
          </ac:spMkLst>
        </pc:spChg>
        <pc:spChg chg="mod">
          <ac:chgData name="Maria Chaparro Osman" userId="a85701b7-213a-43e2-bd49-de91edb58c41" providerId="ADAL" clId="{543D5FBA-FB46-473E-9BB8-6CCE67A34063}" dt="2024-09-17T18:25:34.081" v="255" actId="1076"/>
          <ac:spMkLst>
            <pc:docMk/>
            <pc:sldMk cId="1070295104" sldId="306"/>
            <ac:spMk id="132" creationId="{14E3EAC8-8EE6-9481-0007-3189ECF7CB8B}"/>
          </ac:spMkLst>
        </pc:spChg>
        <pc:spChg chg="mod">
          <ac:chgData name="Maria Chaparro Osman" userId="a85701b7-213a-43e2-bd49-de91edb58c41" providerId="ADAL" clId="{543D5FBA-FB46-473E-9BB8-6CCE67A34063}" dt="2024-09-17T18:25:34.081" v="255" actId="1076"/>
          <ac:spMkLst>
            <pc:docMk/>
            <pc:sldMk cId="1070295104" sldId="306"/>
            <ac:spMk id="135" creationId="{D77E9C75-5CAC-C681-A643-A7E769AED804}"/>
          </ac:spMkLst>
        </pc:spChg>
        <pc:spChg chg="mod">
          <ac:chgData name="Maria Chaparro Osman" userId="a85701b7-213a-43e2-bd49-de91edb58c41" providerId="ADAL" clId="{543D5FBA-FB46-473E-9BB8-6CCE67A34063}" dt="2024-09-17T18:25:34.081" v="255" actId="1076"/>
          <ac:spMkLst>
            <pc:docMk/>
            <pc:sldMk cId="1070295104" sldId="306"/>
            <ac:spMk id="136" creationId="{02132A0B-6FB7-32CF-337B-4320654E47F5}"/>
          </ac:spMkLst>
        </pc:spChg>
        <pc:spChg chg="mod">
          <ac:chgData name="Maria Chaparro Osman" userId="a85701b7-213a-43e2-bd49-de91edb58c41" providerId="ADAL" clId="{543D5FBA-FB46-473E-9BB8-6CCE67A34063}" dt="2024-09-17T18:25:34.081" v="255" actId="1076"/>
          <ac:spMkLst>
            <pc:docMk/>
            <pc:sldMk cId="1070295104" sldId="306"/>
            <ac:spMk id="137" creationId="{AE2AF162-BC1C-BCE3-CA60-0AE32086CA71}"/>
          </ac:spMkLst>
        </pc:spChg>
        <pc:spChg chg="mod">
          <ac:chgData name="Maria Chaparro Osman" userId="a85701b7-213a-43e2-bd49-de91edb58c41" providerId="ADAL" clId="{543D5FBA-FB46-473E-9BB8-6CCE67A34063}" dt="2024-09-17T18:25:34.081" v="255" actId="1076"/>
          <ac:spMkLst>
            <pc:docMk/>
            <pc:sldMk cId="1070295104" sldId="306"/>
            <ac:spMk id="138" creationId="{D9880E45-846C-F0C4-1E1C-CD019EC9456E}"/>
          </ac:spMkLst>
        </pc:spChg>
        <pc:spChg chg="mod">
          <ac:chgData name="Maria Chaparro Osman" userId="a85701b7-213a-43e2-bd49-de91edb58c41" providerId="ADAL" clId="{543D5FBA-FB46-473E-9BB8-6CCE67A34063}" dt="2024-09-17T18:25:34.081" v="255" actId="1076"/>
          <ac:spMkLst>
            <pc:docMk/>
            <pc:sldMk cId="1070295104" sldId="306"/>
            <ac:spMk id="139" creationId="{9B168F45-2603-0C8B-7AE7-17A5F7189F79}"/>
          </ac:spMkLst>
        </pc:spChg>
        <pc:spChg chg="mod">
          <ac:chgData name="Maria Chaparro Osman" userId="a85701b7-213a-43e2-bd49-de91edb58c41" providerId="ADAL" clId="{543D5FBA-FB46-473E-9BB8-6CCE67A34063}" dt="2024-09-17T18:25:34.081" v="255" actId="1076"/>
          <ac:spMkLst>
            <pc:docMk/>
            <pc:sldMk cId="1070295104" sldId="306"/>
            <ac:spMk id="141" creationId="{0B2D6D57-020F-2023-E83F-3F83391F6644}"/>
          </ac:spMkLst>
        </pc:spChg>
        <pc:spChg chg="mod">
          <ac:chgData name="Maria Chaparro Osman" userId="a85701b7-213a-43e2-bd49-de91edb58c41" providerId="ADAL" clId="{543D5FBA-FB46-473E-9BB8-6CCE67A34063}" dt="2024-09-17T18:25:34.081" v="255" actId="1076"/>
          <ac:spMkLst>
            <pc:docMk/>
            <pc:sldMk cId="1070295104" sldId="306"/>
            <ac:spMk id="143" creationId="{4C1AA8C7-3527-CA12-D7EB-63D4C0A4CA1F}"/>
          </ac:spMkLst>
        </pc:spChg>
        <pc:spChg chg="mod">
          <ac:chgData name="Maria Chaparro Osman" userId="a85701b7-213a-43e2-bd49-de91edb58c41" providerId="ADAL" clId="{543D5FBA-FB46-473E-9BB8-6CCE67A34063}" dt="2024-09-17T18:25:34.081" v="255" actId="1076"/>
          <ac:spMkLst>
            <pc:docMk/>
            <pc:sldMk cId="1070295104" sldId="306"/>
            <ac:spMk id="144" creationId="{01CD4664-390F-1D00-3AB5-43F42120EDA8}"/>
          </ac:spMkLst>
        </pc:spChg>
        <pc:spChg chg="mod">
          <ac:chgData name="Maria Chaparro Osman" userId="a85701b7-213a-43e2-bd49-de91edb58c41" providerId="ADAL" clId="{543D5FBA-FB46-473E-9BB8-6CCE67A34063}" dt="2024-09-17T18:25:34.081" v="255" actId="1076"/>
          <ac:spMkLst>
            <pc:docMk/>
            <pc:sldMk cId="1070295104" sldId="306"/>
            <ac:spMk id="146" creationId="{155FEAD2-8529-C43A-292C-C9AF9ED113ED}"/>
          </ac:spMkLst>
        </pc:spChg>
        <pc:spChg chg="mod">
          <ac:chgData name="Maria Chaparro Osman" userId="a85701b7-213a-43e2-bd49-de91edb58c41" providerId="ADAL" clId="{543D5FBA-FB46-473E-9BB8-6CCE67A34063}" dt="2024-09-17T18:25:34.081" v="255" actId="1076"/>
          <ac:spMkLst>
            <pc:docMk/>
            <pc:sldMk cId="1070295104" sldId="306"/>
            <ac:spMk id="148" creationId="{0E07A8F3-BB16-F67E-7E3C-1A6BFDCB6ACA}"/>
          </ac:spMkLst>
        </pc:spChg>
        <pc:spChg chg="mod">
          <ac:chgData name="Maria Chaparro Osman" userId="a85701b7-213a-43e2-bd49-de91edb58c41" providerId="ADAL" clId="{543D5FBA-FB46-473E-9BB8-6CCE67A34063}" dt="2024-09-17T18:25:34.081" v="255" actId="1076"/>
          <ac:spMkLst>
            <pc:docMk/>
            <pc:sldMk cId="1070295104" sldId="306"/>
            <ac:spMk id="150" creationId="{D1840487-8DB9-2872-4A17-5325B6D5AE4E}"/>
          </ac:spMkLst>
        </pc:spChg>
        <pc:spChg chg="mod">
          <ac:chgData name="Maria Chaparro Osman" userId="a85701b7-213a-43e2-bd49-de91edb58c41" providerId="ADAL" clId="{543D5FBA-FB46-473E-9BB8-6CCE67A34063}" dt="2024-09-17T18:25:34.081" v="255" actId="1076"/>
          <ac:spMkLst>
            <pc:docMk/>
            <pc:sldMk cId="1070295104" sldId="306"/>
            <ac:spMk id="156" creationId="{370B2E00-AA58-1701-73E2-DF335634DB6C}"/>
          </ac:spMkLst>
        </pc:spChg>
        <pc:spChg chg="mod">
          <ac:chgData name="Maria Chaparro Osman" userId="a85701b7-213a-43e2-bd49-de91edb58c41" providerId="ADAL" clId="{543D5FBA-FB46-473E-9BB8-6CCE67A34063}" dt="2024-09-17T18:25:34.081" v="255" actId="1076"/>
          <ac:spMkLst>
            <pc:docMk/>
            <pc:sldMk cId="1070295104" sldId="306"/>
            <ac:spMk id="158" creationId="{D8D3FF90-ED50-312F-A380-FF01AC4406C5}"/>
          </ac:spMkLst>
        </pc:spChg>
        <pc:spChg chg="mod">
          <ac:chgData name="Maria Chaparro Osman" userId="a85701b7-213a-43e2-bd49-de91edb58c41" providerId="ADAL" clId="{543D5FBA-FB46-473E-9BB8-6CCE67A34063}" dt="2024-09-17T18:25:34.081" v="255" actId="1076"/>
          <ac:spMkLst>
            <pc:docMk/>
            <pc:sldMk cId="1070295104" sldId="306"/>
            <ac:spMk id="159" creationId="{CE45A2FE-A49F-78D2-0EC9-195798C73B2E}"/>
          </ac:spMkLst>
        </pc:spChg>
        <pc:spChg chg="mod">
          <ac:chgData name="Maria Chaparro Osman" userId="a85701b7-213a-43e2-bd49-de91edb58c41" providerId="ADAL" clId="{543D5FBA-FB46-473E-9BB8-6CCE67A34063}" dt="2024-09-17T18:25:34.081" v="255" actId="1076"/>
          <ac:spMkLst>
            <pc:docMk/>
            <pc:sldMk cId="1070295104" sldId="306"/>
            <ac:spMk id="160" creationId="{0C725C2D-33FA-D1CD-7453-86D93448869B}"/>
          </ac:spMkLst>
        </pc:spChg>
        <pc:spChg chg="mod">
          <ac:chgData name="Maria Chaparro Osman" userId="a85701b7-213a-43e2-bd49-de91edb58c41" providerId="ADAL" clId="{543D5FBA-FB46-473E-9BB8-6CCE67A34063}" dt="2024-09-17T18:25:34.081" v="255" actId="1076"/>
          <ac:spMkLst>
            <pc:docMk/>
            <pc:sldMk cId="1070295104" sldId="306"/>
            <ac:spMk id="161" creationId="{5DD44374-44FE-D28D-7599-7300380C9FC5}"/>
          </ac:spMkLst>
        </pc:spChg>
        <pc:spChg chg="mod">
          <ac:chgData name="Maria Chaparro Osman" userId="a85701b7-213a-43e2-bd49-de91edb58c41" providerId="ADAL" clId="{543D5FBA-FB46-473E-9BB8-6CCE67A34063}" dt="2024-09-17T18:25:34.081" v="255" actId="1076"/>
          <ac:spMkLst>
            <pc:docMk/>
            <pc:sldMk cId="1070295104" sldId="306"/>
            <ac:spMk id="163" creationId="{65C7C4AD-DDEC-7EE6-DBCC-E9D3F202C7AB}"/>
          </ac:spMkLst>
        </pc:spChg>
        <pc:spChg chg="mod">
          <ac:chgData name="Maria Chaparro Osman" userId="a85701b7-213a-43e2-bd49-de91edb58c41" providerId="ADAL" clId="{543D5FBA-FB46-473E-9BB8-6CCE67A34063}" dt="2024-09-17T18:25:34.081" v="255" actId="1076"/>
          <ac:spMkLst>
            <pc:docMk/>
            <pc:sldMk cId="1070295104" sldId="306"/>
            <ac:spMk id="164" creationId="{35BC5AF6-C985-5C7E-2470-B6CD28EED8F8}"/>
          </ac:spMkLst>
        </pc:spChg>
        <pc:spChg chg="mod">
          <ac:chgData name="Maria Chaparro Osman" userId="a85701b7-213a-43e2-bd49-de91edb58c41" providerId="ADAL" clId="{543D5FBA-FB46-473E-9BB8-6CCE67A34063}" dt="2024-09-17T18:25:34.081" v="255" actId="1076"/>
          <ac:spMkLst>
            <pc:docMk/>
            <pc:sldMk cId="1070295104" sldId="306"/>
            <ac:spMk id="166" creationId="{CD9638D0-FF46-D8C6-D214-4A8EB1E39417}"/>
          </ac:spMkLst>
        </pc:spChg>
        <pc:grpChg chg="mod">
          <ac:chgData name="Maria Chaparro Osman" userId="a85701b7-213a-43e2-bd49-de91edb58c41" providerId="ADAL" clId="{543D5FBA-FB46-473E-9BB8-6CCE67A34063}" dt="2024-09-17T18:25:34.081" v="255" actId="1076"/>
          <ac:grpSpMkLst>
            <pc:docMk/>
            <pc:sldMk cId="1070295104" sldId="306"/>
            <ac:grpSpMk id="115" creationId="{A7E99790-B711-1E09-DF3A-FA5A5C752464}"/>
          </ac:grpSpMkLst>
        </pc:grpChg>
        <pc:grpChg chg="mod">
          <ac:chgData name="Maria Chaparro Osman" userId="a85701b7-213a-43e2-bd49-de91edb58c41" providerId="ADAL" clId="{543D5FBA-FB46-473E-9BB8-6CCE67A34063}" dt="2024-09-17T18:25:34.081" v="255" actId="1076"/>
          <ac:grpSpMkLst>
            <pc:docMk/>
            <pc:sldMk cId="1070295104" sldId="306"/>
            <ac:grpSpMk id="116" creationId="{0B9F3CA0-B208-72BA-4A43-6684E009BE59}"/>
          </ac:grpSpMkLst>
        </pc:grpChg>
        <pc:grpChg chg="mod">
          <ac:chgData name="Maria Chaparro Osman" userId="a85701b7-213a-43e2-bd49-de91edb58c41" providerId="ADAL" clId="{543D5FBA-FB46-473E-9BB8-6CCE67A34063}" dt="2024-09-17T18:25:34.081" v="255" actId="1076"/>
          <ac:grpSpMkLst>
            <pc:docMk/>
            <pc:sldMk cId="1070295104" sldId="306"/>
            <ac:grpSpMk id="121" creationId="{ADF77F80-C792-72E8-AB2B-7DBD1DFE80AE}"/>
          </ac:grpSpMkLst>
        </pc:grpChg>
        <pc:grpChg chg="mod">
          <ac:chgData name="Maria Chaparro Osman" userId="a85701b7-213a-43e2-bd49-de91edb58c41" providerId="ADAL" clId="{543D5FBA-FB46-473E-9BB8-6CCE67A34063}" dt="2024-09-17T18:25:34.081" v="255" actId="1076"/>
          <ac:grpSpMkLst>
            <pc:docMk/>
            <pc:sldMk cId="1070295104" sldId="306"/>
            <ac:grpSpMk id="122" creationId="{AE8228A2-94F9-12D6-06E5-071B90F053B9}"/>
          </ac:grpSpMkLst>
        </pc:grpChg>
        <pc:grpChg chg="mod">
          <ac:chgData name="Maria Chaparro Osman" userId="a85701b7-213a-43e2-bd49-de91edb58c41" providerId="ADAL" clId="{543D5FBA-FB46-473E-9BB8-6CCE67A34063}" dt="2024-09-17T18:25:34.081" v="255" actId="1076"/>
          <ac:grpSpMkLst>
            <pc:docMk/>
            <pc:sldMk cId="1070295104" sldId="306"/>
            <ac:grpSpMk id="123" creationId="{6890A96B-F39A-3069-FEE2-959A46A641FD}"/>
          </ac:grpSpMkLst>
        </pc:grpChg>
        <pc:grpChg chg="mod">
          <ac:chgData name="Maria Chaparro Osman" userId="a85701b7-213a-43e2-bd49-de91edb58c41" providerId="ADAL" clId="{543D5FBA-FB46-473E-9BB8-6CCE67A34063}" dt="2024-09-17T18:25:34.081" v="255" actId="1076"/>
          <ac:grpSpMkLst>
            <pc:docMk/>
            <pc:sldMk cId="1070295104" sldId="306"/>
            <ac:grpSpMk id="130" creationId="{74224949-C0BF-50A8-24D2-F64CC300C66A}"/>
          </ac:grpSpMkLst>
        </pc:grpChg>
        <pc:grpChg chg="mod">
          <ac:chgData name="Maria Chaparro Osman" userId="a85701b7-213a-43e2-bd49-de91edb58c41" providerId="ADAL" clId="{543D5FBA-FB46-473E-9BB8-6CCE67A34063}" dt="2024-09-17T18:25:34.081" v="255" actId="1076"/>
          <ac:grpSpMkLst>
            <pc:docMk/>
            <pc:sldMk cId="1070295104" sldId="306"/>
            <ac:grpSpMk id="133" creationId="{01BD0EF2-9454-8319-5D49-78DDEBD3EB4A}"/>
          </ac:grpSpMkLst>
        </pc:grpChg>
        <pc:grpChg chg="mod">
          <ac:chgData name="Maria Chaparro Osman" userId="a85701b7-213a-43e2-bd49-de91edb58c41" providerId="ADAL" clId="{543D5FBA-FB46-473E-9BB8-6CCE67A34063}" dt="2024-09-17T18:25:34.081" v="255" actId="1076"/>
          <ac:grpSpMkLst>
            <pc:docMk/>
            <pc:sldMk cId="1070295104" sldId="306"/>
            <ac:grpSpMk id="140" creationId="{04CF5713-B4B8-B1AF-098D-ACE8F8CC0ADB}"/>
          </ac:grpSpMkLst>
        </pc:grpChg>
        <pc:grpChg chg="mod">
          <ac:chgData name="Maria Chaparro Osman" userId="a85701b7-213a-43e2-bd49-de91edb58c41" providerId="ADAL" clId="{543D5FBA-FB46-473E-9BB8-6CCE67A34063}" dt="2024-09-17T18:25:34.081" v="255" actId="1076"/>
          <ac:grpSpMkLst>
            <pc:docMk/>
            <pc:sldMk cId="1070295104" sldId="306"/>
            <ac:grpSpMk id="142" creationId="{7F01010F-0EE7-8506-EEF8-A9DCD6EA8839}"/>
          </ac:grpSpMkLst>
        </pc:grpChg>
        <pc:grpChg chg="mod">
          <ac:chgData name="Maria Chaparro Osman" userId="a85701b7-213a-43e2-bd49-de91edb58c41" providerId="ADAL" clId="{543D5FBA-FB46-473E-9BB8-6CCE67A34063}" dt="2024-09-17T18:25:34.081" v="255" actId="1076"/>
          <ac:grpSpMkLst>
            <pc:docMk/>
            <pc:sldMk cId="1070295104" sldId="306"/>
            <ac:grpSpMk id="147" creationId="{6F51CB59-EDCD-5185-9CDC-56CDAB247745}"/>
          </ac:grpSpMkLst>
        </pc:grpChg>
        <pc:grpChg chg="mod">
          <ac:chgData name="Maria Chaparro Osman" userId="a85701b7-213a-43e2-bd49-de91edb58c41" providerId="ADAL" clId="{543D5FBA-FB46-473E-9BB8-6CCE67A34063}" dt="2024-09-17T18:25:34.081" v="255" actId="1076"/>
          <ac:grpSpMkLst>
            <pc:docMk/>
            <pc:sldMk cId="1070295104" sldId="306"/>
            <ac:grpSpMk id="155" creationId="{09D80C56-6789-008A-DC23-8B343D460755}"/>
          </ac:grpSpMkLst>
        </pc:grpChg>
        <pc:grpChg chg="mod">
          <ac:chgData name="Maria Chaparro Osman" userId="a85701b7-213a-43e2-bd49-de91edb58c41" providerId="ADAL" clId="{543D5FBA-FB46-473E-9BB8-6CCE67A34063}" dt="2024-09-17T18:25:34.081" v="255" actId="1076"/>
          <ac:grpSpMkLst>
            <pc:docMk/>
            <pc:sldMk cId="1070295104" sldId="306"/>
            <ac:grpSpMk id="157" creationId="{2A5F3C94-126B-27D2-05F3-458E04DE1048}"/>
          </ac:grpSpMkLst>
        </pc:grpChg>
        <pc:grpChg chg="mod">
          <ac:chgData name="Maria Chaparro Osman" userId="a85701b7-213a-43e2-bd49-de91edb58c41" providerId="ADAL" clId="{543D5FBA-FB46-473E-9BB8-6CCE67A34063}" dt="2024-09-17T18:25:34.081" v="255" actId="1076"/>
          <ac:grpSpMkLst>
            <pc:docMk/>
            <pc:sldMk cId="1070295104" sldId="306"/>
            <ac:grpSpMk id="162" creationId="{97499DA3-A380-E588-693C-932D71005C92}"/>
          </ac:grpSpMkLst>
        </pc:grpChg>
        <pc:grpChg chg="mod">
          <ac:chgData name="Maria Chaparro Osman" userId="a85701b7-213a-43e2-bd49-de91edb58c41" providerId="ADAL" clId="{543D5FBA-FB46-473E-9BB8-6CCE67A34063}" dt="2024-09-17T18:25:34.081" v="255" actId="1076"/>
          <ac:grpSpMkLst>
            <pc:docMk/>
            <pc:sldMk cId="1070295104" sldId="306"/>
            <ac:grpSpMk id="165" creationId="{32A3E45D-FB0B-8794-FDD0-620584243558}"/>
          </ac:grpSpMkLst>
        </pc:grpChg>
        <pc:graphicFrameChg chg="add del mod modGraphic">
          <ac:chgData name="Maria Chaparro Osman" userId="a85701b7-213a-43e2-bd49-de91edb58c41" providerId="ADAL" clId="{543D5FBA-FB46-473E-9BB8-6CCE67A34063}" dt="2024-09-17T18:26:19.169" v="264" actId="478"/>
          <ac:graphicFrameMkLst>
            <pc:docMk/>
            <pc:sldMk cId="1070295104" sldId="306"/>
            <ac:graphicFrameMk id="5" creationId="{2424DE2D-1340-12F3-B187-2B52E81D94AC}"/>
          </ac:graphicFrameMkLst>
        </pc:graphicFrameChg>
        <pc:picChg chg="mod">
          <ac:chgData name="Maria Chaparro Osman" userId="a85701b7-213a-43e2-bd49-de91edb58c41" providerId="ADAL" clId="{543D5FBA-FB46-473E-9BB8-6CCE67A34063}" dt="2024-09-17T18:25:34.081" v="255" actId="1076"/>
          <ac:picMkLst>
            <pc:docMk/>
            <pc:sldMk cId="1070295104" sldId="306"/>
            <ac:picMk id="134" creationId="{CE71AEB1-7320-3114-B3F0-2B4BD5B97DD0}"/>
          </ac:picMkLst>
        </pc:picChg>
        <pc:picChg chg="mod">
          <ac:chgData name="Maria Chaparro Osman" userId="a85701b7-213a-43e2-bd49-de91edb58c41" providerId="ADAL" clId="{543D5FBA-FB46-473E-9BB8-6CCE67A34063}" dt="2024-09-17T18:25:34.081" v="255" actId="1076"/>
          <ac:picMkLst>
            <pc:docMk/>
            <pc:sldMk cId="1070295104" sldId="306"/>
            <ac:picMk id="145" creationId="{F2F24070-DD9C-D007-7BF4-74B4E33E3D2D}"/>
          </ac:picMkLst>
        </pc:picChg>
        <pc:picChg chg="mod">
          <ac:chgData name="Maria Chaparro Osman" userId="a85701b7-213a-43e2-bd49-de91edb58c41" providerId="ADAL" clId="{543D5FBA-FB46-473E-9BB8-6CCE67A34063}" dt="2024-09-17T18:25:34.081" v="255" actId="1076"/>
          <ac:picMkLst>
            <pc:docMk/>
            <pc:sldMk cId="1070295104" sldId="306"/>
            <ac:picMk id="149" creationId="{78DDEA2D-9338-B3FD-9FA2-5AD5EA6153A4}"/>
          </ac:picMkLst>
        </pc:picChg>
        <pc:picChg chg="mod">
          <ac:chgData name="Maria Chaparro Osman" userId="a85701b7-213a-43e2-bd49-de91edb58c41" providerId="ADAL" clId="{543D5FBA-FB46-473E-9BB8-6CCE67A34063}" dt="2024-09-17T18:25:34.081" v="255" actId="1076"/>
          <ac:picMkLst>
            <pc:docMk/>
            <pc:sldMk cId="1070295104" sldId="306"/>
            <ac:picMk id="151" creationId="{46CA7379-0516-1EB3-B3E8-C7C66C4F4313}"/>
          </ac:picMkLst>
        </pc:picChg>
        <pc:picChg chg="mod">
          <ac:chgData name="Maria Chaparro Osman" userId="a85701b7-213a-43e2-bd49-de91edb58c41" providerId="ADAL" clId="{543D5FBA-FB46-473E-9BB8-6CCE67A34063}" dt="2024-09-17T18:25:34.081" v="255" actId="1076"/>
          <ac:picMkLst>
            <pc:docMk/>
            <pc:sldMk cId="1070295104" sldId="306"/>
            <ac:picMk id="152" creationId="{17AD3BC2-ACF0-FC90-B881-98E41961ACE9}"/>
          </ac:picMkLst>
        </pc:picChg>
        <pc:picChg chg="mod">
          <ac:chgData name="Maria Chaparro Osman" userId="a85701b7-213a-43e2-bd49-de91edb58c41" providerId="ADAL" clId="{543D5FBA-FB46-473E-9BB8-6CCE67A34063}" dt="2024-09-17T18:25:34.081" v="255" actId="1076"/>
          <ac:picMkLst>
            <pc:docMk/>
            <pc:sldMk cId="1070295104" sldId="306"/>
            <ac:picMk id="153" creationId="{F9650B5A-DE95-6DBE-74D2-3386E7BF4B21}"/>
          </ac:picMkLst>
        </pc:picChg>
        <pc:picChg chg="mod">
          <ac:chgData name="Maria Chaparro Osman" userId="a85701b7-213a-43e2-bd49-de91edb58c41" providerId="ADAL" clId="{543D5FBA-FB46-473E-9BB8-6CCE67A34063}" dt="2024-09-17T18:25:34.081" v="255" actId="1076"/>
          <ac:picMkLst>
            <pc:docMk/>
            <pc:sldMk cId="1070295104" sldId="306"/>
            <ac:picMk id="154" creationId="{DC1231D8-6314-A2B9-6EE0-AECC82E186E1}"/>
          </ac:picMkLst>
        </pc:picChg>
        <pc:picChg chg="mod">
          <ac:chgData name="Maria Chaparro Osman" userId="a85701b7-213a-43e2-bd49-de91edb58c41" providerId="ADAL" clId="{543D5FBA-FB46-473E-9BB8-6CCE67A34063}" dt="2024-09-17T18:25:34.081" v="255" actId="1076"/>
          <ac:picMkLst>
            <pc:docMk/>
            <pc:sldMk cId="1070295104" sldId="306"/>
            <ac:picMk id="167" creationId="{537F9766-97A2-5B0E-6BA5-7F45FACF4C80}"/>
          </ac:picMkLst>
        </pc:picChg>
        <pc:picChg chg="mod">
          <ac:chgData name="Maria Chaparro Osman" userId="a85701b7-213a-43e2-bd49-de91edb58c41" providerId="ADAL" clId="{543D5FBA-FB46-473E-9BB8-6CCE67A34063}" dt="2024-09-17T18:25:34.081" v="255" actId="1076"/>
          <ac:picMkLst>
            <pc:docMk/>
            <pc:sldMk cId="1070295104" sldId="306"/>
            <ac:picMk id="168" creationId="{2A9C0289-1F00-DF28-0BE1-832479FD823A}"/>
          </ac:picMkLst>
        </pc:picChg>
        <pc:picChg chg="mod">
          <ac:chgData name="Maria Chaparro Osman" userId="a85701b7-213a-43e2-bd49-de91edb58c41" providerId="ADAL" clId="{543D5FBA-FB46-473E-9BB8-6CCE67A34063}" dt="2024-09-17T18:25:34.081" v="255" actId="1076"/>
          <ac:picMkLst>
            <pc:docMk/>
            <pc:sldMk cId="1070295104" sldId="306"/>
            <ac:picMk id="169" creationId="{90EF1EA3-5250-4C38-AD8F-6E5D93C35FF3}"/>
          </ac:picMkLst>
        </pc:picChg>
        <pc:extLst>
          <p:ext xmlns:p="http://schemas.openxmlformats.org/presentationml/2006/main" uri="{D6D511B9-2390-475A-947B-AFAB55BFBCF1}">
            <pc226:cmChg xmlns:pc226="http://schemas.microsoft.com/office/powerpoint/2022/06/main/command" chg="add mod">
              <pc226:chgData name="Maria Chaparro Osman" userId="a85701b7-213a-43e2-bd49-de91edb58c41" providerId="ADAL" clId="{543D5FBA-FB46-473E-9BB8-6CCE67A34063}" dt="2024-09-17T18:25:13.081" v="254"/>
              <pc2:cmMkLst xmlns:pc2="http://schemas.microsoft.com/office/powerpoint/2019/9/main/command">
                <pc:docMk/>
                <pc:sldMk cId="1070295104" sldId="306"/>
                <pc2:cmMk id="{7F3C6D3F-C235-43C3-B282-6ED219A33A10}"/>
              </pc2:cmMkLst>
              <pc226:cmRplyChg chg="add">
                <pc226:chgData name="Maria Chaparro Osman" userId="a85701b7-213a-43e2-bd49-de91edb58c41" providerId="ADAL" clId="{543D5FBA-FB46-473E-9BB8-6CCE67A34063}" dt="2024-09-17T18:24:16.205" v="253"/>
                <pc2:cmRplyMkLst xmlns:pc2="http://schemas.microsoft.com/office/powerpoint/2019/9/main/command">
                  <pc:docMk/>
                  <pc:sldMk cId="1070295104" sldId="306"/>
                  <pc2:cmMk id="{7F3C6D3F-C235-43C3-B282-6ED219A33A10}"/>
                  <pc2:cmRplyMk id="{757FE1E8-9D27-4B61-9363-01936377AA06}"/>
                </pc2:cmRplyMkLst>
              </pc226:cmRplyChg>
            </pc226:cmChg>
            <pc226:cmChg xmlns:pc226="http://schemas.microsoft.com/office/powerpoint/2022/06/main/command" chg="mod">
              <pc226:chgData name="Maria Chaparro Osman" userId="a85701b7-213a-43e2-bd49-de91edb58c41" providerId="ADAL" clId="{543D5FBA-FB46-473E-9BB8-6CCE67A34063}" dt="2024-09-17T18:23:03.216" v="252" actId="20577"/>
              <pc2:cmMkLst xmlns:pc2="http://schemas.microsoft.com/office/powerpoint/2019/9/main/command">
                <pc:docMk/>
                <pc:sldMk cId="1070295104" sldId="306"/>
                <pc2:cmMk id="{3D3AB56E-F1D6-4134-BD34-8532BFF09388}"/>
              </pc2:cmMkLst>
              <pc226:cmRplyChg chg="add mod">
                <pc226:chgData name="Maria Chaparro Osman" userId="a85701b7-213a-43e2-bd49-de91edb58c41" providerId="ADAL" clId="{543D5FBA-FB46-473E-9BB8-6CCE67A34063}" dt="2024-09-16T14:37:22.891" v="45"/>
                <pc2:cmRplyMkLst xmlns:pc2="http://schemas.microsoft.com/office/powerpoint/2019/9/main/command">
                  <pc:docMk/>
                  <pc:sldMk cId="1070295104" sldId="306"/>
                  <pc2:cmMk id="{3D3AB56E-F1D6-4134-BD34-8532BFF09388}"/>
                  <pc2:cmRplyMk id="{DE8B56CD-58DD-4FEB-86C3-C5327C6BCBA3}"/>
                </pc2:cmRplyMkLst>
              </pc226:cmRplyChg>
            </pc226:cmChg>
            <pc226:cmChg xmlns:pc226="http://schemas.microsoft.com/office/powerpoint/2022/06/main/command" chg="add mod">
              <pc226:chgData name="Maria Chaparro Osman" userId="a85701b7-213a-43e2-bd49-de91edb58c41" providerId="ADAL" clId="{543D5FBA-FB46-473E-9BB8-6CCE67A34063}" dt="2024-09-17T18:23:03.216" v="252" actId="20577"/>
              <pc2:cmMkLst xmlns:pc2="http://schemas.microsoft.com/office/powerpoint/2019/9/main/command">
                <pc:docMk/>
                <pc:sldMk cId="1070295104" sldId="306"/>
                <pc2:cmMk id="{68CF39D8-CD52-4A13-A5DE-6EB9DD8B4FFF}"/>
              </pc2:cmMkLst>
            </pc226:cmChg>
          </p:ext>
        </pc:extLst>
      </pc:sldChg>
      <pc:sldChg chg="addCm modCm">
        <pc:chgData name="Maria Chaparro Osman" userId="a85701b7-213a-43e2-bd49-de91edb58c41" providerId="ADAL" clId="{543D5FBA-FB46-473E-9BB8-6CCE67A34063}" dt="2024-09-17T18:27:57.878" v="266"/>
        <pc:sldMkLst>
          <pc:docMk/>
          <pc:sldMk cId="132879827" sldId="307"/>
        </pc:sldMkLst>
        <pc:extLst>
          <p:ext xmlns:p="http://schemas.openxmlformats.org/presentationml/2006/main" uri="{D6D511B9-2390-475A-947B-AFAB55BFBCF1}">
            <pc226:cmChg xmlns:pc226="http://schemas.microsoft.com/office/powerpoint/2022/06/main/command" chg="add mod">
              <pc226:chgData name="Maria Chaparro Osman" userId="a85701b7-213a-43e2-bd49-de91edb58c41" providerId="ADAL" clId="{543D5FBA-FB46-473E-9BB8-6CCE67A34063}" dt="2024-09-17T18:27:57.878" v="266"/>
              <pc2:cmMkLst xmlns:pc2="http://schemas.microsoft.com/office/powerpoint/2019/9/main/command">
                <pc:docMk/>
                <pc:sldMk cId="132879827" sldId="307"/>
                <pc2:cmMk id="{D41519F2-61A2-49FF-8FDF-C24AA63547BE}"/>
              </pc2:cmMkLst>
            </pc226:cmChg>
          </p:ext>
        </pc:extLst>
      </pc:sldChg>
      <pc:sldChg chg="modSp mod addCm modCm">
        <pc:chgData name="Maria Chaparro Osman" userId="a85701b7-213a-43e2-bd49-de91edb58c41" providerId="ADAL" clId="{543D5FBA-FB46-473E-9BB8-6CCE67A34063}" dt="2024-10-03T15:29:13.551" v="387" actId="1035"/>
        <pc:sldMkLst>
          <pc:docMk/>
          <pc:sldMk cId="1719797250" sldId="308"/>
        </pc:sldMkLst>
        <pc:graphicFrameChg chg="mod modGraphic">
          <ac:chgData name="Maria Chaparro Osman" userId="a85701b7-213a-43e2-bd49-de91edb58c41" providerId="ADAL" clId="{543D5FBA-FB46-473E-9BB8-6CCE67A34063}" dt="2024-10-03T15:29:13.551" v="387" actId="1035"/>
          <ac:graphicFrameMkLst>
            <pc:docMk/>
            <pc:sldMk cId="1719797250" sldId="308"/>
            <ac:graphicFrameMk id="3" creationId="{1ED0A450-6645-A097-19C8-DD0D2F4798AA}"/>
          </ac:graphicFrameMkLst>
        </pc:graphicFrameChg>
        <pc:extLst>
          <p:ext xmlns:p="http://schemas.openxmlformats.org/presentationml/2006/main" uri="{D6D511B9-2390-475A-947B-AFAB55BFBCF1}">
            <pc226:cmChg xmlns:pc226="http://schemas.microsoft.com/office/powerpoint/2022/06/main/command" chg="add">
              <pc226:chgData name="Maria Chaparro Osman" userId="a85701b7-213a-43e2-bd49-de91edb58c41" providerId="ADAL" clId="{543D5FBA-FB46-473E-9BB8-6CCE67A34063}" dt="2024-09-17T18:27:37.564" v="265"/>
              <pc2:cmMkLst xmlns:pc2="http://schemas.microsoft.com/office/powerpoint/2019/9/main/command">
                <pc:docMk/>
                <pc:sldMk cId="1719797250" sldId="308"/>
                <pc2:cmMk id="{549993AD-C0E7-47CF-877B-948104114C24}"/>
              </pc2:cmMkLst>
              <pc226:cmRplyChg chg="add">
                <pc226:chgData name="Maria Chaparro Osman" userId="a85701b7-213a-43e2-bd49-de91edb58c41" providerId="ADAL" clId="{543D5FBA-FB46-473E-9BB8-6CCE67A34063}" dt="2024-09-17T18:27:37.564" v="265"/>
                <pc2:cmRplyMkLst xmlns:pc2="http://schemas.microsoft.com/office/powerpoint/2019/9/main/command">
                  <pc:docMk/>
                  <pc:sldMk cId="1719797250" sldId="308"/>
                  <pc2:cmMk id="{549993AD-C0E7-47CF-877B-948104114C24}"/>
                  <pc2:cmRplyMk id="{983CD117-5720-4A38-93AC-D0BE084AEDD2}"/>
                </pc2:cmRplyMkLst>
              </pc226:cmRplyChg>
              <pc226:cmRplyChg chg="add mod">
                <pc226:chgData name="Maria Chaparro Osman" userId="a85701b7-213a-43e2-bd49-de91edb58c41" providerId="ADAL" clId="{543D5FBA-FB46-473E-9BB8-6CCE67A34063}" dt="2024-09-16T14:38:56.001" v="49"/>
                <pc2:cmRplyMkLst xmlns:pc2="http://schemas.microsoft.com/office/powerpoint/2019/9/main/command">
                  <pc:docMk/>
                  <pc:sldMk cId="1719797250" sldId="308"/>
                  <pc2:cmMk id="{549993AD-C0E7-47CF-877B-948104114C24}"/>
                  <pc2:cmRplyMk id="{BA8205D9-B7FB-4AF6-AAAE-074C2DD50675}"/>
                </pc2:cmRplyMkLst>
              </pc226:cmRplyChg>
            </pc226:cmChg>
          </p:ext>
        </pc:extLst>
      </pc:sldChg>
      <pc:sldChg chg="modSp mod addCm modCm">
        <pc:chgData name="Maria Chaparro Osman" userId="a85701b7-213a-43e2-bd49-de91edb58c41" providerId="ADAL" clId="{543D5FBA-FB46-473E-9BB8-6CCE67A34063}" dt="2024-09-16T14:59:42.081" v="113"/>
        <pc:sldMkLst>
          <pc:docMk/>
          <pc:sldMk cId="3745975910" sldId="309"/>
        </pc:sldMkLst>
        <pc:spChg chg="mod">
          <ac:chgData name="Maria Chaparro Osman" userId="a85701b7-213a-43e2-bd49-de91edb58c41" providerId="ADAL" clId="{543D5FBA-FB46-473E-9BB8-6CCE67A34063}" dt="2024-09-16T14:48:51.694" v="109" actId="20577"/>
          <ac:spMkLst>
            <pc:docMk/>
            <pc:sldMk cId="3745975910" sldId="309"/>
            <ac:spMk id="9" creationId="{8B870C59-EDDA-BB55-2042-5D9E4A7E5365}"/>
          </ac:spMkLst>
        </pc:spChg>
        <pc:extLst>
          <p:ext xmlns:p="http://schemas.openxmlformats.org/presentationml/2006/main" uri="{D6D511B9-2390-475A-947B-AFAB55BFBCF1}">
            <pc226:cmChg xmlns:pc226="http://schemas.microsoft.com/office/powerpoint/2022/06/main/command" chg="add mod modTsk">
              <pc226:chgData name="Maria Chaparro Osman" userId="a85701b7-213a-43e2-bd49-de91edb58c41" providerId="ADAL" clId="{543D5FBA-FB46-473E-9BB8-6CCE67A34063}" dt="2024-09-16T14:59:42.081" v="113"/>
              <pc2:cmMkLst xmlns:pc2="http://schemas.microsoft.com/office/powerpoint/2019/9/main/command">
                <pc:docMk/>
                <pc:sldMk cId="3745975910" sldId="309"/>
                <pc2:cmMk id="{3D5D86CD-D08B-444B-A6F5-3A03460F1D18}"/>
              </pc2:cmMkLst>
              <pc226:cmRplyChg chg="add mod">
                <pc226:chgData name="Maria Chaparro Osman" userId="a85701b7-213a-43e2-bd49-de91edb58c41" providerId="ADAL" clId="{543D5FBA-FB46-473E-9BB8-6CCE67A34063}" dt="2024-09-16T14:59:42.081" v="113"/>
                <pc2:cmRplyMkLst xmlns:pc2="http://schemas.microsoft.com/office/powerpoint/2019/9/main/command">
                  <pc:docMk/>
                  <pc:sldMk cId="3745975910" sldId="309"/>
                  <pc2:cmMk id="{3D5D86CD-D08B-444B-A6F5-3A03460F1D18}"/>
                  <pc2:cmRplyMk id="{5F58E03B-0F4C-49C6-B58B-591078E54702}"/>
                </pc2:cmRplyMkLst>
              </pc226:cmRplyChg>
            </pc226:cmChg>
          </p:ext>
        </pc:extLst>
      </pc:sldChg>
      <pc:sldChg chg="addCm">
        <pc:chgData name="Maria Chaparro Osman" userId="a85701b7-213a-43e2-bd49-de91edb58c41" providerId="ADAL" clId="{543D5FBA-FB46-473E-9BB8-6CCE67A34063}" dt="2024-09-17T18:30:37.350" v="267"/>
        <pc:sldMkLst>
          <pc:docMk/>
          <pc:sldMk cId="3716470642" sldId="311"/>
        </pc:sldMkLst>
        <pc:extLst>
          <p:ext xmlns:p="http://schemas.openxmlformats.org/presentationml/2006/main" uri="{D6D511B9-2390-475A-947B-AFAB55BFBCF1}">
            <pc226:cmChg xmlns:pc226="http://schemas.microsoft.com/office/powerpoint/2022/06/main/command" chg="add">
              <pc226:chgData name="Maria Chaparro Osman" userId="a85701b7-213a-43e2-bd49-de91edb58c41" providerId="ADAL" clId="{543D5FBA-FB46-473E-9BB8-6CCE67A34063}" dt="2024-09-17T18:30:37.350" v="267"/>
              <pc2:cmMkLst xmlns:pc2="http://schemas.microsoft.com/office/powerpoint/2019/9/main/command">
                <pc:docMk/>
                <pc:sldMk cId="3716470642" sldId="311"/>
                <pc2:cmMk id="{ECA74451-A95B-4DB6-9D12-AEA03A3554D9}"/>
              </pc2:cmMkLst>
            </pc226:cmChg>
          </p:ext>
        </pc:extLst>
      </pc:sldChg>
      <pc:sldChg chg="modSp mod">
        <pc:chgData name="Maria Chaparro Osman" userId="a85701b7-213a-43e2-bd49-de91edb58c41" providerId="ADAL" clId="{543D5FBA-FB46-473E-9BB8-6CCE67A34063}" dt="2024-09-17T18:48:43.053" v="372" actId="20577"/>
        <pc:sldMkLst>
          <pc:docMk/>
          <pc:sldMk cId="3313539002" sldId="315"/>
        </pc:sldMkLst>
        <pc:spChg chg="mod">
          <ac:chgData name="Maria Chaparro Osman" userId="a85701b7-213a-43e2-bd49-de91edb58c41" providerId="ADAL" clId="{543D5FBA-FB46-473E-9BB8-6CCE67A34063}" dt="2024-09-17T18:48:43.053" v="372" actId="20577"/>
          <ac:spMkLst>
            <pc:docMk/>
            <pc:sldMk cId="3313539002" sldId="315"/>
            <ac:spMk id="9" creationId="{8B870C59-EDDA-BB55-2042-5D9E4A7E5365}"/>
          </ac:spMkLst>
        </pc:spChg>
      </pc:sldChg>
      <pc:sldChg chg="addSp delSp modSp mod addCm modCm">
        <pc:chgData name="Maria Chaparro Osman" userId="a85701b7-213a-43e2-bd49-de91edb58c41" providerId="ADAL" clId="{543D5FBA-FB46-473E-9BB8-6CCE67A34063}" dt="2024-09-17T18:46:03.365" v="369" actId="114"/>
        <pc:sldMkLst>
          <pc:docMk/>
          <pc:sldMk cId="1585601923" sldId="317"/>
        </pc:sldMkLst>
        <pc:spChg chg="mod">
          <ac:chgData name="Maria Chaparro Osman" userId="a85701b7-213a-43e2-bd49-de91edb58c41" providerId="ADAL" clId="{543D5FBA-FB46-473E-9BB8-6CCE67A34063}" dt="2024-09-17T18:40:04.777" v="355" actId="20577"/>
          <ac:spMkLst>
            <pc:docMk/>
            <pc:sldMk cId="1585601923" sldId="317"/>
            <ac:spMk id="3" creationId="{3EF82C68-F825-6A4F-1900-2889217F8E3D}"/>
          </ac:spMkLst>
        </pc:spChg>
        <pc:spChg chg="mod">
          <ac:chgData name="Maria Chaparro Osman" userId="a85701b7-213a-43e2-bd49-de91edb58c41" providerId="ADAL" clId="{543D5FBA-FB46-473E-9BB8-6CCE67A34063}" dt="2024-09-17T18:46:03.365" v="369" actId="114"/>
          <ac:spMkLst>
            <pc:docMk/>
            <pc:sldMk cId="1585601923" sldId="317"/>
            <ac:spMk id="5" creationId="{6B58B35E-9EF2-808E-A2BB-AB70520EB677}"/>
          </ac:spMkLst>
        </pc:spChg>
        <pc:grpChg chg="add del mod">
          <ac:chgData name="Maria Chaparro Osman" userId="a85701b7-213a-43e2-bd49-de91edb58c41" providerId="ADAL" clId="{543D5FBA-FB46-473E-9BB8-6CCE67A34063}" dt="2024-09-17T18:34:24.340" v="292" actId="478"/>
          <ac:grpSpMkLst>
            <pc:docMk/>
            <pc:sldMk cId="1585601923" sldId="317"/>
            <ac:grpSpMk id="7" creationId="{52A49A5C-40A8-CE30-332D-B967B853A0A0}"/>
          </ac:grpSpMkLst>
        </pc:grpChg>
        <pc:picChg chg="add mod">
          <ac:chgData name="Maria Chaparro Osman" userId="a85701b7-213a-43e2-bd49-de91edb58c41" providerId="ADAL" clId="{543D5FBA-FB46-473E-9BB8-6CCE67A34063}" dt="2024-09-17T18:34:22.448" v="291" actId="1076"/>
          <ac:picMkLst>
            <pc:docMk/>
            <pc:sldMk cId="1585601923" sldId="317"/>
            <ac:picMk id="6" creationId="{0F228A14-8664-0EB6-7D07-11DFDCF38CD0}"/>
          </ac:picMkLst>
        </pc:picChg>
        <pc:picChg chg="add mod">
          <ac:chgData name="Maria Chaparro Osman" userId="a85701b7-213a-43e2-bd49-de91edb58c41" providerId="ADAL" clId="{543D5FBA-FB46-473E-9BB8-6CCE67A34063}" dt="2024-09-17T18:34:22.448" v="291" actId="1076"/>
          <ac:picMkLst>
            <pc:docMk/>
            <pc:sldMk cId="1585601923" sldId="317"/>
            <ac:picMk id="1026" creationId="{8CF422CA-695C-8337-7899-5708FD1D147A}"/>
          </ac:picMkLst>
        </pc:picChg>
        <pc:picChg chg="add mod">
          <ac:chgData name="Maria Chaparro Osman" userId="a85701b7-213a-43e2-bd49-de91edb58c41" providerId="ADAL" clId="{543D5FBA-FB46-473E-9BB8-6CCE67A34063}" dt="2024-09-17T18:45:47.205" v="366" actId="1076"/>
          <ac:picMkLst>
            <pc:docMk/>
            <pc:sldMk cId="1585601923" sldId="317"/>
            <ac:picMk id="1028" creationId="{BB8C4677-23EC-620E-937B-5E61946CC6FF}"/>
          </ac:picMkLst>
        </pc:picChg>
        <pc:picChg chg="add mod">
          <ac:chgData name="Maria Chaparro Osman" userId="a85701b7-213a-43e2-bd49-de91edb58c41" providerId="ADAL" clId="{543D5FBA-FB46-473E-9BB8-6CCE67A34063}" dt="2024-09-17T18:40:45.932" v="359" actId="1076"/>
          <ac:picMkLst>
            <pc:docMk/>
            <pc:sldMk cId="1585601923" sldId="317"/>
            <ac:picMk id="1030" creationId="{F12248ED-E4EE-EE79-ADD2-8BE3761FF70A}"/>
          </ac:picMkLst>
        </pc:picChg>
        <pc:extLst>
          <p:ext xmlns:p="http://schemas.openxmlformats.org/presentationml/2006/main" uri="{D6D511B9-2390-475A-947B-AFAB55BFBCF1}">
            <pc226:cmChg xmlns:pc226="http://schemas.microsoft.com/office/powerpoint/2022/06/main/command" chg="add mod">
              <pc226:chgData name="Maria Chaparro Osman" userId="a85701b7-213a-43e2-bd49-de91edb58c41" providerId="ADAL" clId="{543D5FBA-FB46-473E-9BB8-6CCE67A34063}" dt="2024-09-17T18:45:26.433" v="364"/>
              <pc2:cmMkLst xmlns:pc2="http://schemas.microsoft.com/office/powerpoint/2019/9/main/command">
                <pc:docMk/>
                <pc:sldMk cId="1585601923" sldId="317"/>
                <pc2:cmMk id="{C51F0521-6BC5-4FC0-8831-7BBB92D8FD87}"/>
              </pc2:cmMkLst>
              <pc226:cmRplyChg chg="add">
                <pc226:chgData name="Maria Chaparro Osman" userId="a85701b7-213a-43e2-bd49-de91edb58c41" providerId="ADAL" clId="{543D5FBA-FB46-473E-9BB8-6CCE67A34063}" dt="2024-09-17T18:43:47.042" v="361"/>
                <pc2:cmRplyMkLst xmlns:pc2="http://schemas.microsoft.com/office/powerpoint/2019/9/main/command">
                  <pc:docMk/>
                  <pc:sldMk cId="1585601923" sldId="317"/>
                  <pc2:cmMk id="{C51F0521-6BC5-4FC0-8831-7BBB92D8FD87}"/>
                  <pc2:cmRplyMk id="{21FF5B15-D49B-460E-B270-53A9A9EC593F}"/>
                </pc2:cmRplyMkLst>
              </pc226:cmRplyChg>
              <pc226:cmRplyChg chg="add">
                <pc226:chgData name="Maria Chaparro Osman" userId="a85701b7-213a-43e2-bd49-de91edb58c41" providerId="ADAL" clId="{543D5FBA-FB46-473E-9BB8-6CCE67A34063}" dt="2024-09-17T18:45:15.336" v="363"/>
                <pc2:cmRplyMkLst xmlns:pc2="http://schemas.microsoft.com/office/powerpoint/2019/9/main/command">
                  <pc:docMk/>
                  <pc:sldMk cId="1585601923" sldId="317"/>
                  <pc2:cmMk id="{C51F0521-6BC5-4FC0-8831-7BBB92D8FD87}"/>
                  <pc2:cmRplyMk id="{8BA6F68E-FF18-4A64-8A18-2BA75918EB3D}"/>
                </pc2:cmRplyMkLst>
              </pc226:cmRplyChg>
              <pc226:cmRplyChg chg="add mod">
                <pc226:chgData name="Maria Chaparro Osman" userId="a85701b7-213a-43e2-bd49-de91edb58c41" providerId="ADAL" clId="{543D5FBA-FB46-473E-9BB8-6CCE67A34063}" dt="2024-09-17T18:45:26.433" v="364"/>
                <pc2:cmRplyMkLst xmlns:pc2="http://schemas.microsoft.com/office/powerpoint/2019/9/main/command">
                  <pc:docMk/>
                  <pc:sldMk cId="1585601923" sldId="317"/>
                  <pc2:cmMk id="{C51F0521-6BC5-4FC0-8831-7BBB92D8FD87}"/>
                  <pc2:cmRplyMk id="{A1EF28B3-FC7E-407E-BDA3-36172C22D8A5}"/>
                </pc2:cmRplyMkLst>
              </pc226:cmRplyChg>
              <pc226:cmRplyChg chg="add">
                <pc226:chgData name="Maria Chaparro Osman" userId="a85701b7-213a-43e2-bd49-de91edb58c41" providerId="ADAL" clId="{543D5FBA-FB46-473E-9BB8-6CCE67A34063}" dt="2024-09-17T18:39:12.876" v="334"/>
                <pc2:cmRplyMkLst xmlns:pc2="http://schemas.microsoft.com/office/powerpoint/2019/9/main/command">
                  <pc:docMk/>
                  <pc:sldMk cId="1585601923" sldId="317"/>
                  <pc2:cmMk id="{C51F0521-6BC5-4FC0-8831-7BBB92D8FD87}"/>
                  <pc2:cmRplyMk id="{961C28C5-D8A9-4AD2-B6DE-863F6B5BFD8F}"/>
                </pc2:cmRplyMkLst>
              </pc226:cmRplyChg>
            </pc226:cmChg>
          </p:ext>
        </pc:extLst>
      </pc:sldChg>
      <pc:sldChg chg="modSp mod">
        <pc:chgData name="Maria Chaparro Osman" userId="a85701b7-213a-43e2-bd49-de91edb58c41" providerId="ADAL" clId="{543D5FBA-FB46-473E-9BB8-6CCE67A34063}" dt="2024-10-03T15:31:24.094" v="479" actId="20577"/>
        <pc:sldMkLst>
          <pc:docMk/>
          <pc:sldMk cId="2204918119" sldId="318"/>
        </pc:sldMkLst>
        <pc:spChg chg="mod">
          <ac:chgData name="Maria Chaparro Osman" userId="a85701b7-213a-43e2-bd49-de91edb58c41" providerId="ADAL" clId="{543D5FBA-FB46-473E-9BB8-6CCE67A34063}" dt="2024-10-03T15:31:24.094" v="479" actId="20577"/>
          <ac:spMkLst>
            <pc:docMk/>
            <pc:sldMk cId="2204918119" sldId="318"/>
            <ac:spMk id="5" creationId="{6B58B35E-9EF2-808E-A2BB-AB70520EB677}"/>
          </ac:spMkLst>
        </pc:spChg>
      </pc:sldChg>
      <pc:sldChg chg="del">
        <pc:chgData name="Maria Chaparro Osman" userId="a85701b7-213a-43e2-bd49-de91edb58c41" providerId="ADAL" clId="{543D5FBA-FB46-473E-9BB8-6CCE67A34063}" dt="2024-10-03T15:28:54.921" v="374" actId="2696"/>
        <pc:sldMkLst>
          <pc:docMk/>
          <pc:sldMk cId="434602683" sldId="319"/>
        </pc:sldMkLst>
      </pc:sldChg>
    </pc:docChg>
  </pc:docChgLst>
  <pc:docChgLst>
    <pc:chgData name="Cherrise Ficke" userId="c0dc6be4-7db0-4249-b632-943c8e531e23" providerId="ADAL" clId="{7B82258E-3DB3-4177-8CBA-8E4B76C38CBE}"/>
    <pc:docChg chg="undo redo custSel addSld delSld modSld sldOrd">
      <pc:chgData name="Cherrise Ficke" userId="c0dc6be4-7db0-4249-b632-943c8e531e23" providerId="ADAL" clId="{7B82258E-3DB3-4177-8CBA-8E4B76C38CBE}" dt="2024-09-18T17:31:24.769" v="18211" actId="114"/>
      <pc:docMkLst>
        <pc:docMk/>
      </pc:docMkLst>
      <pc:sldChg chg="addSp delSp modSp mod modNotesTx">
        <pc:chgData name="Cherrise Ficke" userId="c0dc6be4-7db0-4249-b632-943c8e531e23" providerId="ADAL" clId="{7B82258E-3DB3-4177-8CBA-8E4B76C38CBE}" dt="2024-09-11T15:20:23.907" v="565" actId="1076"/>
        <pc:sldMkLst>
          <pc:docMk/>
          <pc:sldMk cId="3664686379" sldId="289"/>
        </pc:sldMkLst>
        <pc:spChg chg="add mod">
          <ac:chgData name="Cherrise Ficke" userId="c0dc6be4-7db0-4249-b632-943c8e531e23" providerId="ADAL" clId="{7B82258E-3DB3-4177-8CBA-8E4B76C38CBE}" dt="2024-09-11T15:15:02.972" v="492" actId="1076"/>
          <ac:spMkLst>
            <pc:docMk/>
            <pc:sldMk cId="3664686379" sldId="289"/>
            <ac:spMk id="3" creationId="{C18318C7-E49D-5898-4FF2-BAC312C3E20C}"/>
          </ac:spMkLst>
        </pc:spChg>
        <pc:spChg chg="mod">
          <ac:chgData name="Cherrise Ficke" userId="c0dc6be4-7db0-4249-b632-943c8e531e23" providerId="ADAL" clId="{7B82258E-3DB3-4177-8CBA-8E4B76C38CBE}" dt="2024-09-11T15:06:00.535" v="288" actId="1076"/>
          <ac:spMkLst>
            <pc:docMk/>
            <pc:sldMk cId="3664686379" sldId="289"/>
            <ac:spMk id="9" creationId="{00000000-0000-0000-0000-000000000000}"/>
          </ac:spMkLst>
        </pc:spChg>
        <pc:spChg chg="mod">
          <ac:chgData name="Cherrise Ficke" userId="c0dc6be4-7db0-4249-b632-943c8e531e23" providerId="ADAL" clId="{7B82258E-3DB3-4177-8CBA-8E4B76C38CBE}" dt="2024-09-11T15:11:33.901" v="326" actId="20577"/>
          <ac:spMkLst>
            <pc:docMk/>
            <pc:sldMk cId="3664686379" sldId="289"/>
            <ac:spMk id="10" creationId="{00000000-0000-0000-0000-000000000000}"/>
          </ac:spMkLst>
        </pc:spChg>
        <pc:picChg chg="add mod">
          <ac:chgData name="Cherrise Ficke" userId="c0dc6be4-7db0-4249-b632-943c8e531e23" providerId="ADAL" clId="{7B82258E-3DB3-4177-8CBA-8E4B76C38CBE}" dt="2024-09-11T15:20:23.907" v="565" actId="1076"/>
          <ac:picMkLst>
            <pc:docMk/>
            <pc:sldMk cId="3664686379" sldId="289"/>
            <ac:picMk id="1026" creationId="{79624D0D-113E-2481-C2BC-4AEF0E8896E9}"/>
          </ac:picMkLst>
        </pc:picChg>
        <pc:picChg chg="add del mod">
          <ac:chgData name="Cherrise Ficke" userId="c0dc6be4-7db0-4249-b632-943c8e531e23" providerId="ADAL" clId="{7B82258E-3DB3-4177-8CBA-8E4B76C38CBE}" dt="2024-09-11T15:20:21.236" v="564" actId="1076"/>
          <ac:picMkLst>
            <pc:docMk/>
            <pc:sldMk cId="3664686379" sldId="289"/>
            <ac:picMk id="1028" creationId="{F42AD373-5647-5F0F-89AC-6D8713225723}"/>
          </ac:picMkLst>
        </pc:picChg>
        <pc:picChg chg="add del mod">
          <ac:chgData name="Cherrise Ficke" userId="c0dc6be4-7db0-4249-b632-943c8e531e23" providerId="ADAL" clId="{7B82258E-3DB3-4177-8CBA-8E4B76C38CBE}" dt="2024-09-11T15:17:28.114" v="511" actId="478"/>
          <ac:picMkLst>
            <pc:docMk/>
            <pc:sldMk cId="3664686379" sldId="289"/>
            <ac:picMk id="1030" creationId="{19A36763-EEBD-B0E1-4694-C4312EAF5040}"/>
          </ac:picMkLst>
        </pc:picChg>
        <pc:picChg chg="add mod">
          <ac:chgData name="Cherrise Ficke" userId="c0dc6be4-7db0-4249-b632-943c8e531e23" providerId="ADAL" clId="{7B82258E-3DB3-4177-8CBA-8E4B76C38CBE}" dt="2024-09-11T15:20:04.984" v="560" actId="1076"/>
          <ac:picMkLst>
            <pc:docMk/>
            <pc:sldMk cId="3664686379" sldId="289"/>
            <ac:picMk id="1032" creationId="{48A518C9-C4E8-8D4F-7754-58EF26281A64}"/>
          </ac:picMkLst>
        </pc:picChg>
      </pc:sldChg>
      <pc:sldChg chg="del">
        <pc:chgData name="Cherrise Ficke" userId="c0dc6be4-7db0-4249-b632-943c8e531e23" providerId="ADAL" clId="{7B82258E-3DB3-4177-8CBA-8E4B76C38CBE}" dt="2024-09-11T15:28:00.661" v="566" actId="47"/>
        <pc:sldMkLst>
          <pc:docMk/>
          <pc:sldMk cId="1008667600" sldId="290"/>
        </pc:sldMkLst>
      </pc:sldChg>
      <pc:sldChg chg="del">
        <pc:chgData name="Cherrise Ficke" userId="c0dc6be4-7db0-4249-b632-943c8e531e23" providerId="ADAL" clId="{7B82258E-3DB3-4177-8CBA-8E4B76C38CBE}" dt="2024-09-11T15:28:01.838" v="567" actId="47"/>
        <pc:sldMkLst>
          <pc:docMk/>
          <pc:sldMk cId="667086852" sldId="291"/>
        </pc:sldMkLst>
      </pc:sldChg>
      <pc:sldChg chg="del">
        <pc:chgData name="Cherrise Ficke" userId="c0dc6be4-7db0-4249-b632-943c8e531e23" providerId="ADAL" clId="{7B82258E-3DB3-4177-8CBA-8E4B76C38CBE}" dt="2024-09-11T15:28:05.153" v="568" actId="47"/>
        <pc:sldMkLst>
          <pc:docMk/>
          <pc:sldMk cId="3225487732" sldId="292"/>
        </pc:sldMkLst>
      </pc:sldChg>
      <pc:sldChg chg="del">
        <pc:chgData name="Cherrise Ficke" userId="c0dc6be4-7db0-4249-b632-943c8e531e23" providerId="ADAL" clId="{7B82258E-3DB3-4177-8CBA-8E4B76C38CBE}" dt="2024-09-11T15:28:33.623" v="569" actId="47"/>
        <pc:sldMkLst>
          <pc:docMk/>
          <pc:sldMk cId="2216331183" sldId="293"/>
        </pc:sldMkLst>
      </pc:sldChg>
      <pc:sldChg chg="del">
        <pc:chgData name="Cherrise Ficke" userId="c0dc6be4-7db0-4249-b632-943c8e531e23" providerId="ADAL" clId="{7B82258E-3DB3-4177-8CBA-8E4B76C38CBE}" dt="2024-09-11T15:28:44.750" v="570" actId="47"/>
        <pc:sldMkLst>
          <pc:docMk/>
          <pc:sldMk cId="4051063915" sldId="294"/>
        </pc:sldMkLst>
      </pc:sldChg>
      <pc:sldChg chg="del ord">
        <pc:chgData name="Cherrise Ficke" userId="c0dc6be4-7db0-4249-b632-943c8e531e23" providerId="ADAL" clId="{7B82258E-3DB3-4177-8CBA-8E4B76C38CBE}" dt="2024-09-13T19:29:12.092" v="12877" actId="47"/>
        <pc:sldMkLst>
          <pc:docMk/>
          <pc:sldMk cId="1585828297" sldId="295"/>
        </pc:sldMkLst>
      </pc:sldChg>
      <pc:sldChg chg="addSp delSp modSp mod addCm modCm modNotesTx">
        <pc:chgData name="Cherrise Ficke" userId="c0dc6be4-7db0-4249-b632-943c8e531e23" providerId="ADAL" clId="{7B82258E-3DB3-4177-8CBA-8E4B76C38CBE}" dt="2024-09-17T13:51:42.495" v="16221" actId="313"/>
        <pc:sldMkLst>
          <pc:docMk/>
          <pc:sldMk cId="2034747619" sldId="296"/>
        </pc:sldMkLst>
        <pc:spChg chg="add mod">
          <ac:chgData name="Cherrise Ficke" userId="c0dc6be4-7db0-4249-b632-943c8e531e23" providerId="ADAL" clId="{7B82258E-3DB3-4177-8CBA-8E4B76C38CBE}" dt="2024-09-12T19:26:37.307" v="7785" actId="1076"/>
          <ac:spMkLst>
            <pc:docMk/>
            <pc:sldMk cId="2034747619" sldId="296"/>
            <ac:spMk id="6" creationId="{69709573-FC9A-DE56-8DE3-A3128B957CC8}"/>
          </ac:spMkLst>
        </pc:spChg>
        <pc:spChg chg="add del mod">
          <ac:chgData name="Cherrise Ficke" userId="c0dc6be4-7db0-4249-b632-943c8e531e23" providerId="ADAL" clId="{7B82258E-3DB3-4177-8CBA-8E4B76C38CBE}" dt="2024-09-12T19:27:00.851" v="7795" actId="478"/>
          <ac:spMkLst>
            <pc:docMk/>
            <pc:sldMk cId="2034747619" sldId="296"/>
            <ac:spMk id="7" creationId="{3097039B-7D0F-AAD4-992B-AADB83517144}"/>
          </ac:spMkLst>
        </pc:spChg>
        <pc:spChg chg="add mod">
          <ac:chgData name="Cherrise Ficke" userId="c0dc6be4-7db0-4249-b632-943c8e531e23" providerId="ADAL" clId="{7B82258E-3DB3-4177-8CBA-8E4B76C38CBE}" dt="2024-09-16T20:37:56.882" v="14841" actId="1076"/>
          <ac:spMkLst>
            <pc:docMk/>
            <pc:sldMk cId="2034747619" sldId="296"/>
            <ac:spMk id="8" creationId="{124699C7-75EF-566D-140B-D1012B6586D3}"/>
          </ac:spMkLst>
        </pc:spChg>
        <pc:spChg chg="mod">
          <ac:chgData name="Cherrise Ficke" userId="c0dc6be4-7db0-4249-b632-943c8e531e23" providerId="ADAL" clId="{7B82258E-3DB3-4177-8CBA-8E4B76C38CBE}" dt="2024-09-12T19:27:59.117" v="7856" actId="20577"/>
          <ac:spMkLst>
            <pc:docMk/>
            <pc:sldMk cId="2034747619" sldId="296"/>
            <ac:spMk id="9218" creationId="{00000000-0000-0000-0000-000000000000}"/>
          </ac:spMkLst>
        </pc:spChg>
        <pc:spChg chg="del mod">
          <ac:chgData name="Cherrise Ficke" userId="c0dc6be4-7db0-4249-b632-943c8e531e23" providerId="ADAL" clId="{7B82258E-3DB3-4177-8CBA-8E4B76C38CBE}" dt="2024-09-12T17:39:00.200" v="4420" actId="3680"/>
          <ac:spMkLst>
            <pc:docMk/>
            <pc:sldMk cId="2034747619" sldId="296"/>
            <ac:spMk id="9219" creationId="{00000000-0000-0000-0000-000000000000}"/>
          </ac:spMkLst>
        </pc:spChg>
        <pc:graphicFrameChg chg="add mod ord modGraphic">
          <ac:chgData name="Cherrise Ficke" userId="c0dc6be4-7db0-4249-b632-943c8e531e23" providerId="ADAL" clId="{7B82258E-3DB3-4177-8CBA-8E4B76C38CBE}" dt="2024-09-16T20:38:08.536" v="14844" actId="20577"/>
          <ac:graphicFrameMkLst>
            <pc:docMk/>
            <pc:sldMk cId="2034747619" sldId="296"/>
            <ac:graphicFrameMk id="2" creationId="{F57EAD68-6CCE-036B-1FFA-20E3207E1787}"/>
          </ac:graphicFrameMkLst>
        </pc:graphicFrameChg>
        <pc:picChg chg="add del mod">
          <ac:chgData name="Cherrise Ficke" userId="c0dc6be4-7db0-4249-b632-943c8e531e23" providerId="ADAL" clId="{7B82258E-3DB3-4177-8CBA-8E4B76C38CBE}" dt="2024-09-12T17:44:47.042" v="4735" actId="478"/>
          <ac:picMkLst>
            <pc:docMk/>
            <pc:sldMk cId="2034747619" sldId="296"/>
            <ac:picMk id="4" creationId="{A3214B83-DB01-258A-6A03-07FA3676D595}"/>
          </ac:picMkLst>
        </pc:picChg>
        <pc:extLst>
          <p:ext xmlns:p="http://schemas.openxmlformats.org/presentationml/2006/main" uri="{D6D511B9-2390-475A-947B-AFAB55BFBCF1}">
            <pc226:cmChg xmlns:pc226="http://schemas.microsoft.com/office/powerpoint/2022/06/main/command" chg="mod">
              <pc226:chgData name="Cherrise Ficke" userId="c0dc6be4-7db0-4249-b632-943c8e531e23" providerId="ADAL" clId="{7B82258E-3DB3-4177-8CBA-8E4B76C38CBE}" dt="2024-09-16T20:38:08.536" v="14844" actId="20577"/>
              <pc2:cmMkLst xmlns:pc2="http://schemas.microsoft.com/office/powerpoint/2019/9/main/command">
                <pc:docMk/>
                <pc:sldMk cId="2034747619" sldId="296"/>
                <pc2:cmMk id="{9E204B22-656F-4D25-9FA7-543690EF5E74}"/>
              </pc2:cmMkLst>
            </pc226:cmChg>
            <pc226:cmChg xmlns:pc226="http://schemas.microsoft.com/office/powerpoint/2022/06/main/command" chg="add">
              <pc226:chgData name="Cherrise Ficke" userId="c0dc6be4-7db0-4249-b632-943c8e531e23" providerId="ADAL" clId="{7B82258E-3DB3-4177-8CBA-8E4B76C38CBE}" dt="2024-09-12T17:53:30.939" v="4939"/>
              <pc2:cmMkLst xmlns:pc2="http://schemas.microsoft.com/office/powerpoint/2019/9/main/command">
                <pc:docMk/>
                <pc:sldMk cId="2034747619" sldId="296"/>
                <pc2:cmMk id="{DD668C7E-3D5E-4632-8329-5F858C020610}"/>
              </pc2:cmMkLst>
            </pc226:cmChg>
            <pc226:cmChg xmlns:pc226="http://schemas.microsoft.com/office/powerpoint/2022/06/main/command" chg="add mod">
              <pc226:chgData name="Cherrise Ficke" userId="c0dc6be4-7db0-4249-b632-943c8e531e23" providerId="ADAL" clId="{7B82258E-3DB3-4177-8CBA-8E4B76C38CBE}" dt="2024-09-12T18:17:28.383" v="5965" actId="20577"/>
              <pc2:cmMkLst xmlns:pc2="http://schemas.microsoft.com/office/powerpoint/2019/9/main/command">
                <pc:docMk/>
                <pc:sldMk cId="2034747619" sldId="296"/>
                <pc2:cmMk id="{F30D9BAE-A805-4B46-90F3-BD7FA0BC9927}"/>
              </pc2:cmMkLst>
            </pc226:cmChg>
          </p:ext>
        </pc:extLst>
      </pc:sldChg>
      <pc:sldChg chg="del">
        <pc:chgData name="Cherrise Ficke" userId="c0dc6be4-7db0-4249-b632-943c8e531e23" providerId="ADAL" clId="{7B82258E-3DB3-4177-8CBA-8E4B76C38CBE}" dt="2024-09-11T15:29:10.280" v="571" actId="47"/>
        <pc:sldMkLst>
          <pc:docMk/>
          <pc:sldMk cId="617436720" sldId="297"/>
        </pc:sldMkLst>
      </pc:sldChg>
      <pc:sldChg chg="del">
        <pc:chgData name="Cherrise Ficke" userId="c0dc6be4-7db0-4249-b632-943c8e531e23" providerId="ADAL" clId="{7B82258E-3DB3-4177-8CBA-8E4B76C38CBE}" dt="2024-09-13T16:21:24.392" v="8850" actId="47"/>
        <pc:sldMkLst>
          <pc:docMk/>
          <pc:sldMk cId="2710883219" sldId="298"/>
        </pc:sldMkLst>
      </pc:sldChg>
      <pc:sldChg chg="del">
        <pc:chgData name="Cherrise Ficke" userId="c0dc6be4-7db0-4249-b632-943c8e531e23" providerId="ADAL" clId="{7B82258E-3DB3-4177-8CBA-8E4B76C38CBE}" dt="2024-09-13T16:21:25.758" v="8851" actId="47"/>
        <pc:sldMkLst>
          <pc:docMk/>
          <pc:sldMk cId="1606821077" sldId="299"/>
        </pc:sldMkLst>
      </pc:sldChg>
      <pc:sldChg chg="del">
        <pc:chgData name="Cherrise Ficke" userId="c0dc6be4-7db0-4249-b632-943c8e531e23" providerId="ADAL" clId="{7B82258E-3DB3-4177-8CBA-8E4B76C38CBE}" dt="2024-09-13T16:21:32.361" v="8852" actId="47"/>
        <pc:sldMkLst>
          <pc:docMk/>
          <pc:sldMk cId="794591785" sldId="300"/>
        </pc:sldMkLst>
      </pc:sldChg>
      <pc:sldChg chg="del">
        <pc:chgData name="Cherrise Ficke" userId="c0dc6be4-7db0-4249-b632-943c8e531e23" providerId="ADAL" clId="{7B82258E-3DB3-4177-8CBA-8E4B76C38CBE}" dt="2024-09-13T16:21:34.167" v="8853" actId="47"/>
        <pc:sldMkLst>
          <pc:docMk/>
          <pc:sldMk cId="3063159263" sldId="301"/>
        </pc:sldMkLst>
      </pc:sldChg>
      <pc:sldChg chg="addSp delSp modSp add mod modCm modNotesTx">
        <pc:chgData name="Cherrise Ficke" userId="c0dc6be4-7db0-4249-b632-943c8e531e23" providerId="ADAL" clId="{7B82258E-3DB3-4177-8CBA-8E4B76C38CBE}" dt="2024-09-17T14:31:51.683" v="17140" actId="113"/>
        <pc:sldMkLst>
          <pc:docMk/>
          <pc:sldMk cId="3741307089" sldId="302"/>
        </pc:sldMkLst>
        <pc:spChg chg="add mod">
          <ac:chgData name="Cherrise Ficke" userId="c0dc6be4-7db0-4249-b632-943c8e531e23" providerId="ADAL" clId="{7B82258E-3DB3-4177-8CBA-8E4B76C38CBE}" dt="2024-09-16T16:24:46.390" v="13185" actId="1076"/>
          <ac:spMkLst>
            <pc:docMk/>
            <pc:sldMk cId="3741307089" sldId="302"/>
            <ac:spMk id="2" creationId="{A0B35758-1F3C-6028-8C45-073166F67D88}"/>
          </ac:spMkLst>
        </pc:spChg>
        <pc:spChg chg="add mod">
          <ac:chgData name="Cherrise Ficke" userId="c0dc6be4-7db0-4249-b632-943c8e531e23" providerId="ADAL" clId="{7B82258E-3DB3-4177-8CBA-8E4B76C38CBE}" dt="2024-09-16T16:24:47.757" v="13186" actId="1076"/>
          <ac:spMkLst>
            <pc:docMk/>
            <pc:sldMk cId="3741307089" sldId="302"/>
            <ac:spMk id="4" creationId="{4CF9BF63-D077-B01B-2EFF-903AD61ED9E7}"/>
          </ac:spMkLst>
        </pc:spChg>
        <pc:spChg chg="mod">
          <ac:chgData name="Cherrise Ficke" userId="c0dc6be4-7db0-4249-b632-943c8e531e23" providerId="ADAL" clId="{7B82258E-3DB3-4177-8CBA-8E4B76C38CBE}" dt="2024-09-17T14:31:51.683" v="17140" actId="113"/>
          <ac:spMkLst>
            <pc:docMk/>
            <pc:sldMk cId="3741307089" sldId="302"/>
            <ac:spMk id="5" creationId="{00000000-0000-0000-0000-000000000000}"/>
          </ac:spMkLst>
        </pc:spChg>
        <pc:spChg chg="mod">
          <ac:chgData name="Cherrise Ficke" userId="c0dc6be4-7db0-4249-b632-943c8e531e23" providerId="ADAL" clId="{7B82258E-3DB3-4177-8CBA-8E4B76C38CBE}" dt="2024-09-11T15:34:03.027" v="585" actId="20577"/>
          <ac:spMkLst>
            <pc:docMk/>
            <pc:sldMk cId="3741307089" sldId="302"/>
            <ac:spMk id="8194" creationId="{00000000-0000-0000-0000-000000000000}"/>
          </ac:spMkLst>
        </pc:spChg>
        <pc:grpChg chg="add del mod">
          <ac:chgData name="Cherrise Ficke" userId="c0dc6be4-7db0-4249-b632-943c8e531e23" providerId="ADAL" clId="{7B82258E-3DB3-4177-8CBA-8E4B76C38CBE}" dt="2024-09-16T16:28:20.071" v="13199" actId="478"/>
          <ac:grpSpMkLst>
            <pc:docMk/>
            <pc:sldMk cId="3741307089" sldId="302"/>
            <ac:grpSpMk id="3" creationId="{CEEDB1B1-1F47-5DC6-8D8A-5158047EA93F}"/>
          </ac:grpSpMkLst>
        </pc:grpChg>
        <pc:grpChg chg="add del mod">
          <ac:chgData name="Cherrise Ficke" userId="c0dc6be4-7db0-4249-b632-943c8e531e23" providerId="ADAL" clId="{7B82258E-3DB3-4177-8CBA-8E4B76C38CBE}" dt="2024-09-16T16:28:19.538" v="13198" actId="478"/>
          <ac:grpSpMkLst>
            <pc:docMk/>
            <pc:sldMk cId="3741307089" sldId="302"/>
            <ac:grpSpMk id="7" creationId="{A312A6A2-43C7-9536-0BE7-18930EC85949}"/>
          </ac:grpSpMkLst>
        </pc:grpChg>
        <pc:picChg chg="add mod">
          <ac:chgData name="Cherrise Ficke" userId="c0dc6be4-7db0-4249-b632-943c8e531e23" providerId="ADAL" clId="{7B82258E-3DB3-4177-8CBA-8E4B76C38CBE}" dt="2024-09-16T16:24:46.390" v="13185" actId="1076"/>
          <ac:picMkLst>
            <pc:docMk/>
            <pc:sldMk cId="3741307089" sldId="302"/>
            <ac:picMk id="2050" creationId="{7B0DF1B0-E56C-0158-E878-B37A16F17D2C}"/>
          </ac:picMkLst>
        </pc:picChg>
        <pc:picChg chg="add mod">
          <ac:chgData name="Cherrise Ficke" userId="c0dc6be4-7db0-4249-b632-943c8e531e23" providerId="ADAL" clId="{7B82258E-3DB3-4177-8CBA-8E4B76C38CBE}" dt="2024-09-16T16:24:47.757" v="13186" actId="1076"/>
          <ac:picMkLst>
            <pc:docMk/>
            <pc:sldMk cId="3741307089" sldId="302"/>
            <ac:picMk id="2052" creationId="{777315AF-1469-0874-E5FB-434FB68BEA0C}"/>
          </ac:picMkLst>
        </pc:picChg>
        <pc:extLst>
          <p:ext xmlns:p="http://schemas.openxmlformats.org/presentationml/2006/main" uri="{D6D511B9-2390-475A-947B-AFAB55BFBCF1}">
            <pc226:cmChg xmlns:pc226="http://schemas.microsoft.com/office/powerpoint/2022/06/main/command" chg="mod">
              <pc226:chgData name="Cherrise Ficke" userId="c0dc6be4-7db0-4249-b632-943c8e531e23" providerId="ADAL" clId="{7B82258E-3DB3-4177-8CBA-8E4B76C38CBE}" dt="2024-09-17T14:31:17.741" v="16998" actId="20577"/>
              <pc2:cmMkLst xmlns:pc2="http://schemas.microsoft.com/office/powerpoint/2019/9/main/command">
                <pc:docMk/>
                <pc:sldMk cId="3741307089" sldId="302"/>
                <pc2:cmMk id="{A778B566-1332-4877-9539-1BD4422F509F}"/>
              </pc2:cmMkLst>
            </pc226:cmChg>
            <pc226:cmChg xmlns:pc226="http://schemas.microsoft.com/office/powerpoint/2022/06/main/command" chg="mod">
              <pc226:chgData name="Cherrise Ficke" userId="c0dc6be4-7db0-4249-b632-943c8e531e23" providerId="ADAL" clId="{7B82258E-3DB3-4177-8CBA-8E4B76C38CBE}" dt="2024-09-17T14:31:17.741" v="16998" actId="20577"/>
              <pc2:cmMkLst xmlns:pc2="http://schemas.microsoft.com/office/powerpoint/2019/9/main/command">
                <pc:docMk/>
                <pc:sldMk cId="3741307089" sldId="302"/>
                <pc2:cmMk id="{735BF0EC-937B-4006-8709-396F7A45C53A}"/>
              </pc2:cmMkLst>
            </pc226:cmChg>
          </p:ext>
        </pc:extLst>
      </pc:sldChg>
      <pc:sldChg chg="addSp delSp modSp add mod modNotesTx">
        <pc:chgData name="Cherrise Ficke" userId="c0dc6be4-7db0-4249-b632-943c8e531e23" providerId="ADAL" clId="{7B82258E-3DB3-4177-8CBA-8E4B76C38CBE}" dt="2024-09-17T14:34:21.342" v="17157" actId="1076"/>
        <pc:sldMkLst>
          <pc:docMk/>
          <pc:sldMk cId="1821959051" sldId="303"/>
        </pc:sldMkLst>
        <pc:spChg chg="add mod">
          <ac:chgData name="Cherrise Ficke" userId="c0dc6be4-7db0-4249-b632-943c8e531e23" providerId="ADAL" clId="{7B82258E-3DB3-4177-8CBA-8E4B76C38CBE}" dt="2024-09-17T14:34:15.323" v="17155" actId="1076"/>
          <ac:spMkLst>
            <pc:docMk/>
            <pc:sldMk cId="1821959051" sldId="303"/>
            <ac:spMk id="2" creationId="{DBE8D201-D27A-13E2-0112-7F18938FE258}"/>
          </ac:spMkLst>
        </pc:spChg>
        <pc:spChg chg="add mod">
          <ac:chgData name="Cherrise Ficke" userId="c0dc6be4-7db0-4249-b632-943c8e531e23" providerId="ADAL" clId="{7B82258E-3DB3-4177-8CBA-8E4B76C38CBE}" dt="2024-09-17T14:34:18.169" v="17156" actId="1076"/>
          <ac:spMkLst>
            <pc:docMk/>
            <pc:sldMk cId="1821959051" sldId="303"/>
            <ac:spMk id="4" creationId="{BAB84C8E-EBE0-98C3-86F8-4D65EE74B689}"/>
          </ac:spMkLst>
        </pc:spChg>
        <pc:spChg chg="add del mod">
          <ac:chgData name="Cherrise Ficke" userId="c0dc6be4-7db0-4249-b632-943c8e531e23" providerId="ADAL" clId="{7B82258E-3DB3-4177-8CBA-8E4B76C38CBE}" dt="2024-09-12T19:22:10.642" v="7762" actId="478"/>
          <ac:spMkLst>
            <pc:docMk/>
            <pc:sldMk cId="1821959051" sldId="303"/>
            <ac:spMk id="6" creationId="{435EE2BD-1F63-13FA-0EB1-53FFDC1FF682}"/>
          </ac:spMkLst>
        </pc:spChg>
        <pc:spChg chg="add del mod">
          <ac:chgData name="Cherrise Ficke" userId="c0dc6be4-7db0-4249-b632-943c8e531e23" providerId="ADAL" clId="{7B82258E-3DB3-4177-8CBA-8E4B76C38CBE}" dt="2024-09-12T19:22:25.599" v="7767" actId="478"/>
          <ac:spMkLst>
            <pc:docMk/>
            <pc:sldMk cId="1821959051" sldId="303"/>
            <ac:spMk id="7" creationId="{8FF1D204-C04F-17EE-64B5-AFCE3130DFF6}"/>
          </ac:spMkLst>
        </pc:spChg>
        <pc:spChg chg="add mod">
          <ac:chgData name="Cherrise Ficke" userId="c0dc6be4-7db0-4249-b632-943c8e531e23" providerId="ADAL" clId="{7B82258E-3DB3-4177-8CBA-8E4B76C38CBE}" dt="2024-09-17T14:34:18.169" v="17156" actId="1076"/>
          <ac:spMkLst>
            <pc:docMk/>
            <pc:sldMk cId="1821959051" sldId="303"/>
            <ac:spMk id="8" creationId="{BD9DE5BF-71CB-1461-32EF-5C8476DFA9E2}"/>
          </ac:spMkLst>
        </pc:spChg>
        <pc:spChg chg="mod">
          <ac:chgData name="Cherrise Ficke" userId="c0dc6be4-7db0-4249-b632-943c8e531e23" providerId="ADAL" clId="{7B82258E-3DB3-4177-8CBA-8E4B76C38CBE}" dt="2024-09-11T17:58:12.544" v="2716" actId="20577"/>
          <ac:spMkLst>
            <pc:docMk/>
            <pc:sldMk cId="1821959051" sldId="303"/>
            <ac:spMk id="9218" creationId="{00000000-0000-0000-0000-000000000000}"/>
          </ac:spMkLst>
        </pc:spChg>
        <pc:spChg chg="mod">
          <ac:chgData name="Cherrise Ficke" userId="c0dc6be4-7db0-4249-b632-943c8e531e23" providerId="ADAL" clId="{7B82258E-3DB3-4177-8CBA-8E4B76C38CBE}" dt="2024-09-17T14:34:21.342" v="17157" actId="1076"/>
          <ac:spMkLst>
            <pc:docMk/>
            <pc:sldMk cId="1821959051" sldId="303"/>
            <ac:spMk id="9219" creationId="{00000000-0000-0000-0000-000000000000}"/>
          </ac:spMkLst>
        </pc:spChg>
        <pc:grpChg chg="add mod">
          <ac:chgData name="Cherrise Ficke" userId="c0dc6be4-7db0-4249-b632-943c8e531e23" providerId="ADAL" clId="{7B82258E-3DB3-4177-8CBA-8E4B76C38CBE}" dt="2024-09-17T14:34:15.323" v="17155" actId="1076"/>
          <ac:grpSpMkLst>
            <pc:docMk/>
            <pc:sldMk cId="1821959051" sldId="303"/>
            <ac:grpSpMk id="3" creationId="{C560B113-7B17-D4E2-7250-C3CDF909F8B8}"/>
          </ac:grpSpMkLst>
        </pc:grpChg>
        <pc:grpChg chg="add mod">
          <ac:chgData name="Cherrise Ficke" userId="c0dc6be4-7db0-4249-b632-943c8e531e23" providerId="ADAL" clId="{7B82258E-3DB3-4177-8CBA-8E4B76C38CBE}" dt="2024-09-17T14:34:18.169" v="17156" actId="1076"/>
          <ac:grpSpMkLst>
            <pc:docMk/>
            <pc:sldMk cId="1821959051" sldId="303"/>
            <ac:grpSpMk id="6" creationId="{DCC11473-F75B-8924-E6A0-A6606B8E726A}"/>
          </ac:grpSpMkLst>
        </pc:grpChg>
        <pc:graphicFrameChg chg="add del mod modGraphic">
          <ac:chgData name="Cherrise Ficke" userId="c0dc6be4-7db0-4249-b632-943c8e531e23" providerId="ADAL" clId="{7B82258E-3DB3-4177-8CBA-8E4B76C38CBE}" dt="2024-09-11T18:06:56.339" v="2827" actId="478"/>
          <ac:graphicFrameMkLst>
            <pc:docMk/>
            <pc:sldMk cId="1821959051" sldId="303"/>
            <ac:graphicFrameMk id="2" creationId="{D4560CB0-B04B-5B38-4705-F321B57F8714}"/>
          </ac:graphicFrameMkLst>
        </pc:graphicFrameChg>
        <pc:picChg chg="add mod">
          <ac:chgData name="Cherrise Ficke" userId="c0dc6be4-7db0-4249-b632-943c8e531e23" providerId="ADAL" clId="{7B82258E-3DB3-4177-8CBA-8E4B76C38CBE}" dt="2024-09-17T14:34:15.323" v="17155" actId="1076"/>
          <ac:picMkLst>
            <pc:docMk/>
            <pc:sldMk cId="1821959051" sldId="303"/>
            <ac:picMk id="2050" creationId="{7EE7844E-C673-6454-D86F-A601BF2BB8C5}"/>
          </ac:picMkLst>
        </pc:picChg>
        <pc:picChg chg="add mod">
          <ac:chgData name="Cherrise Ficke" userId="c0dc6be4-7db0-4249-b632-943c8e531e23" providerId="ADAL" clId="{7B82258E-3DB3-4177-8CBA-8E4B76C38CBE}" dt="2024-09-17T14:34:18.169" v="17156" actId="1076"/>
          <ac:picMkLst>
            <pc:docMk/>
            <pc:sldMk cId="1821959051" sldId="303"/>
            <ac:picMk id="2052" creationId="{413F7251-8DA8-CDC4-8811-E644F2487D91}"/>
          </ac:picMkLst>
        </pc:picChg>
        <pc:picChg chg="add mod">
          <ac:chgData name="Cherrise Ficke" userId="c0dc6be4-7db0-4249-b632-943c8e531e23" providerId="ADAL" clId="{7B82258E-3DB3-4177-8CBA-8E4B76C38CBE}" dt="2024-09-17T14:34:18.169" v="17156" actId="1076"/>
          <ac:picMkLst>
            <pc:docMk/>
            <pc:sldMk cId="1821959051" sldId="303"/>
            <ac:picMk id="2054" creationId="{5CE41429-D464-DE61-6AA5-2951B19E0364}"/>
          </ac:picMkLst>
        </pc:picChg>
      </pc:sldChg>
      <pc:sldChg chg="addSp delSp modSp add mod modNotesTx">
        <pc:chgData name="Cherrise Ficke" userId="c0dc6be4-7db0-4249-b632-943c8e531e23" providerId="ADAL" clId="{7B82258E-3DB3-4177-8CBA-8E4B76C38CBE}" dt="2024-09-16T12:46:32.090" v="12941" actId="2711"/>
        <pc:sldMkLst>
          <pc:docMk/>
          <pc:sldMk cId="483139928" sldId="304"/>
        </pc:sldMkLst>
        <pc:spChg chg="add mod">
          <ac:chgData name="Cherrise Ficke" userId="c0dc6be4-7db0-4249-b632-943c8e531e23" providerId="ADAL" clId="{7B82258E-3DB3-4177-8CBA-8E4B76C38CBE}" dt="2024-09-16T12:46:32.090" v="12941" actId="2711"/>
          <ac:spMkLst>
            <pc:docMk/>
            <pc:sldMk cId="483139928" sldId="304"/>
            <ac:spMk id="3" creationId="{5C1A224A-D5FB-ACE1-A9A1-B2E3D7C98067}"/>
          </ac:spMkLst>
        </pc:spChg>
        <pc:spChg chg="add del mod">
          <ac:chgData name="Cherrise Ficke" userId="c0dc6be4-7db0-4249-b632-943c8e531e23" providerId="ADAL" clId="{7B82258E-3DB3-4177-8CBA-8E4B76C38CBE}" dt="2024-09-11T18:07:02.176" v="2829" actId="478"/>
          <ac:spMkLst>
            <pc:docMk/>
            <pc:sldMk cId="483139928" sldId="304"/>
            <ac:spMk id="4" creationId="{76D21F45-6205-780E-9F19-7CCB3FC70112}"/>
          </ac:spMkLst>
        </pc:spChg>
        <pc:spChg chg="add mod">
          <ac:chgData name="Cherrise Ficke" userId="c0dc6be4-7db0-4249-b632-943c8e531e23" providerId="ADAL" clId="{7B82258E-3DB3-4177-8CBA-8E4B76C38CBE}" dt="2024-09-16T12:40:59.807" v="12898" actId="20577"/>
          <ac:spMkLst>
            <pc:docMk/>
            <pc:sldMk cId="483139928" sldId="304"/>
            <ac:spMk id="6" creationId="{0FE3D850-EFC6-7F8A-7002-941524090A0F}"/>
          </ac:spMkLst>
        </pc:spChg>
        <pc:spChg chg="del">
          <ac:chgData name="Cherrise Ficke" userId="c0dc6be4-7db0-4249-b632-943c8e531e23" providerId="ADAL" clId="{7B82258E-3DB3-4177-8CBA-8E4B76C38CBE}" dt="2024-09-11T18:07:00.621" v="2828" actId="478"/>
          <ac:spMkLst>
            <pc:docMk/>
            <pc:sldMk cId="483139928" sldId="304"/>
            <ac:spMk id="9219" creationId="{00000000-0000-0000-0000-000000000000}"/>
          </ac:spMkLst>
        </pc:spChg>
        <pc:graphicFrameChg chg="mod modGraphic">
          <ac:chgData name="Cherrise Ficke" userId="c0dc6be4-7db0-4249-b632-943c8e531e23" providerId="ADAL" clId="{7B82258E-3DB3-4177-8CBA-8E4B76C38CBE}" dt="2024-09-13T16:20:45.088" v="8846" actId="1076"/>
          <ac:graphicFrameMkLst>
            <pc:docMk/>
            <pc:sldMk cId="483139928" sldId="304"/>
            <ac:graphicFrameMk id="2" creationId="{D4560CB0-B04B-5B38-4705-F321B57F8714}"/>
          </ac:graphicFrameMkLst>
        </pc:graphicFrameChg>
      </pc:sldChg>
      <pc:sldChg chg="addSp modSp new mod modCm modNotesTx">
        <pc:chgData name="Cherrise Ficke" userId="c0dc6be4-7db0-4249-b632-943c8e531e23" providerId="ADAL" clId="{7B82258E-3DB3-4177-8CBA-8E4B76C38CBE}" dt="2024-09-18T16:57:25.467" v="18080" actId="20577"/>
        <pc:sldMkLst>
          <pc:docMk/>
          <pc:sldMk cId="884345094" sldId="305"/>
        </pc:sldMkLst>
        <pc:spChg chg="mod">
          <ac:chgData name="Cherrise Ficke" userId="c0dc6be4-7db0-4249-b632-943c8e531e23" providerId="ADAL" clId="{7B82258E-3DB3-4177-8CBA-8E4B76C38CBE}" dt="2024-09-13T16:21:44.193" v="8858" actId="20577"/>
          <ac:spMkLst>
            <pc:docMk/>
            <pc:sldMk cId="884345094" sldId="305"/>
            <ac:spMk id="2" creationId="{99657FF3-5873-2711-6D37-195E7FFCF789}"/>
          </ac:spMkLst>
        </pc:spChg>
        <pc:spChg chg="mod">
          <ac:chgData name="Cherrise Ficke" userId="c0dc6be4-7db0-4249-b632-943c8e531e23" providerId="ADAL" clId="{7B82258E-3DB3-4177-8CBA-8E4B76C38CBE}" dt="2024-09-18T16:57:25.467" v="18080" actId="20577"/>
          <ac:spMkLst>
            <pc:docMk/>
            <pc:sldMk cId="884345094" sldId="305"/>
            <ac:spMk id="3" creationId="{3EF82C68-F825-6A4F-1900-2889217F8E3D}"/>
          </ac:spMkLst>
        </pc:spChg>
        <pc:spChg chg="add mod">
          <ac:chgData name="Cherrise Ficke" userId="c0dc6be4-7db0-4249-b632-943c8e531e23" providerId="ADAL" clId="{7B82258E-3DB3-4177-8CBA-8E4B76C38CBE}" dt="2024-09-17T14:43:30.900" v="17434" actId="1076"/>
          <ac:spMkLst>
            <pc:docMk/>
            <pc:sldMk cId="884345094" sldId="305"/>
            <ac:spMk id="5" creationId="{6EFF2ABD-1DAC-887C-4CE9-5EE5C56314C4}"/>
          </ac:spMkLst>
        </pc:spChg>
        <pc:spChg chg="add mod">
          <ac:chgData name="Cherrise Ficke" userId="c0dc6be4-7db0-4249-b632-943c8e531e23" providerId="ADAL" clId="{7B82258E-3DB3-4177-8CBA-8E4B76C38CBE}" dt="2024-09-17T14:45:27.899" v="17484" actId="164"/>
          <ac:spMkLst>
            <pc:docMk/>
            <pc:sldMk cId="884345094" sldId="305"/>
            <ac:spMk id="7" creationId="{031F4A02-9400-6281-CA87-4E04C56E8F64}"/>
          </ac:spMkLst>
        </pc:spChg>
        <pc:grpChg chg="add mod">
          <ac:chgData name="Cherrise Ficke" userId="c0dc6be4-7db0-4249-b632-943c8e531e23" providerId="ADAL" clId="{7B82258E-3DB3-4177-8CBA-8E4B76C38CBE}" dt="2024-09-17T14:43:30.900" v="17434" actId="1076"/>
          <ac:grpSpMkLst>
            <pc:docMk/>
            <pc:sldMk cId="884345094" sldId="305"/>
            <ac:grpSpMk id="6" creationId="{A243DD1C-BE68-C657-AB2B-78847533DCB7}"/>
          </ac:grpSpMkLst>
        </pc:grpChg>
        <pc:grpChg chg="add mod">
          <ac:chgData name="Cherrise Ficke" userId="c0dc6be4-7db0-4249-b632-943c8e531e23" providerId="ADAL" clId="{7B82258E-3DB3-4177-8CBA-8E4B76C38CBE}" dt="2024-09-17T14:45:27.899" v="17484" actId="164"/>
          <ac:grpSpMkLst>
            <pc:docMk/>
            <pc:sldMk cId="884345094" sldId="305"/>
            <ac:grpSpMk id="8" creationId="{7D6F7F12-7CE8-6E6E-67FB-64D95BF2101D}"/>
          </ac:grpSpMkLst>
        </pc:grpChg>
        <pc:picChg chg="add mod">
          <ac:chgData name="Cherrise Ficke" userId="c0dc6be4-7db0-4249-b632-943c8e531e23" providerId="ADAL" clId="{7B82258E-3DB3-4177-8CBA-8E4B76C38CBE}" dt="2024-09-17T14:43:30.900" v="17434" actId="1076"/>
          <ac:picMkLst>
            <pc:docMk/>
            <pc:sldMk cId="884345094" sldId="305"/>
            <ac:picMk id="6146" creationId="{B49F0DC2-9731-2C71-7965-E07AAB80DEB7}"/>
          </ac:picMkLst>
        </pc:picChg>
        <pc:picChg chg="add mod">
          <ac:chgData name="Cherrise Ficke" userId="c0dc6be4-7db0-4249-b632-943c8e531e23" providerId="ADAL" clId="{7B82258E-3DB3-4177-8CBA-8E4B76C38CBE}" dt="2024-09-17T14:45:27.899" v="17484" actId="164"/>
          <ac:picMkLst>
            <pc:docMk/>
            <pc:sldMk cId="884345094" sldId="305"/>
            <ac:picMk id="6148" creationId="{2DA8352A-26EA-1B88-EF4F-F261478714D2}"/>
          </ac:picMkLst>
        </pc:picChg>
        <pc:extLst>
          <p:ext xmlns:p="http://schemas.openxmlformats.org/presentationml/2006/main" uri="{D6D511B9-2390-475A-947B-AFAB55BFBCF1}">
            <pc226:cmChg xmlns:pc226="http://schemas.microsoft.com/office/powerpoint/2022/06/main/command" chg="mod">
              <pc226:chgData name="Cherrise Ficke" userId="c0dc6be4-7db0-4249-b632-943c8e531e23" providerId="ADAL" clId="{7B82258E-3DB3-4177-8CBA-8E4B76C38CBE}" dt="2024-09-18T16:57:25.467" v="18080" actId="20577"/>
              <pc2:cmMkLst xmlns:pc2="http://schemas.microsoft.com/office/powerpoint/2019/9/main/command">
                <pc:docMk/>
                <pc:sldMk cId="884345094" sldId="305"/>
                <pc2:cmMk id="{11B474DA-C3EB-4B10-9AC2-DEC2A06091DA}"/>
              </pc2:cmMkLst>
            </pc226:cmChg>
          </p:ext>
        </pc:extLst>
      </pc:sldChg>
      <pc:sldChg chg="addSp delSp modSp new mod modCm modNotesTx">
        <pc:chgData name="Cherrise Ficke" userId="c0dc6be4-7db0-4249-b632-943c8e531e23" providerId="ADAL" clId="{7B82258E-3DB3-4177-8CBA-8E4B76C38CBE}" dt="2024-09-18T17:06:12.380" v="18105" actId="20577"/>
        <pc:sldMkLst>
          <pc:docMk/>
          <pc:sldMk cId="1070295104" sldId="306"/>
        </pc:sldMkLst>
        <pc:spChg chg="mod">
          <ac:chgData name="Cherrise Ficke" userId="c0dc6be4-7db0-4249-b632-943c8e531e23" providerId="ADAL" clId="{7B82258E-3DB3-4177-8CBA-8E4B76C38CBE}" dt="2024-09-13T17:09:53.247" v="11383" actId="1076"/>
          <ac:spMkLst>
            <pc:docMk/>
            <pc:sldMk cId="1070295104" sldId="306"/>
            <ac:spMk id="2" creationId="{4B55C3C7-8299-C0A6-D62F-9E5C89585E01}"/>
          </ac:spMkLst>
        </pc:spChg>
        <pc:spChg chg="del">
          <ac:chgData name="Cherrise Ficke" userId="c0dc6be4-7db0-4249-b632-943c8e531e23" providerId="ADAL" clId="{7B82258E-3DB3-4177-8CBA-8E4B76C38CBE}" dt="2024-09-11T18:33:41.985" v="3532" actId="478"/>
          <ac:spMkLst>
            <pc:docMk/>
            <pc:sldMk cId="1070295104" sldId="306"/>
            <ac:spMk id="3" creationId="{10F961D9-4A1A-3240-3503-DABB0230B6CC}"/>
          </ac:spMkLst>
        </pc:spChg>
        <pc:spChg chg="add mod">
          <ac:chgData name="Cherrise Ficke" userId="c0dc6be4-7db0-4249-b632-943c8e531e23" providerId="ADAL" clId="{7B82258E-3DB3-4177-8CBA-8E4B76C38CBE}" dt="2024-09-18T17:06:12.380" v="18105" actId="20577"/>
          <ac:spMkLst>
            <pc:docMk/>
            <pc:sldMk cId="1070295104" sldId="306"/>
            <ac:spMk id="3" creationId="{D1BA072B-9D46-A269-9045-F827B675C9B5}"/>
          </ac:spMkLst>
        </pc:spChg>
        <pc:spChg chg="add mod">
          <ac:chgData name="Cherrise Ficke" userId="c0dc6be4-7db0-4249-b632-943c8e531e23" providerId="ADAL" clId="{7B82258E-3DB3-4177-8CBA-8E4B76C38CBE}" dt="2024-09-11T18:35:06.028" v="3534" actId="14100"/>
          <ac:spMkLst>
            <pc:docMk/>
            <pc:sldMk cId="1070295104" sldId="306"/>
            <ac:spMk id="7" creationId="{46B04B14-DFCC-C6C3-B88B-7FB024D9AA4A}"/>
          </ac:spMkLst>
        </pc:spChg>
        <pc:spChg chg="add mod">
          <ac:chgData name="Cherrise Ficke" userId="c0dc6be4-7db0-4249-b632-943c8e531e23" providerId="ADAL" clId="{7B82258E-3DB3-4177-8CBA-8E4B76C38CBE}" dt="2024-09-11T18:35:06.028" v="3534" actId="14100"/>
          <ac:spMkLst>
            <pc:docMk/>
            <pc:sldMk cId="1070295104" sldId="306"/>
            <ac:spMk id="8" creationId="{AE3E6BA9-F521-BF5F-875B-F64A26A7859F}"/>
          </ac:spMkLst>
        </pc:spChg>
        <pc:spChg chg="add mod">
          <ac:chgData name="Cherrise Ficke" userId="c0dc6be4-7db0-4249-b632-943c8e531e23" providerId="ADAL" clId="{7B82258E-3DB3-4177-8CBA-8E4B76C38CBE}" dt="2024-09-11T18:35:06.028" v="3534" actId="14100"/>
          <ac:spMkLst>
            <pc:docMk/>
            <pc:sldMk cId="1070295104" sldId="306"/>
            <ac:spMk id="9" creationId="{1387CBCA-B255-CFA5-FB44-5BF7836ACFBF}"/>
          </ac:spMkLst>
        </pc:spChg>
        <pc:spChg chg="add mod">
          <ac:chgData name="Cherrise Ficke" userId="c0dc6be4-7db0-4249-b632-943c8e531e23" providerId="ADAL" clId="{7B82258E-3DB3-4177-8CBA-8E4B76C38CBE}" dt="2024-09-11T18:35:06.028" v="3534" actId="14100"/>
          <ac:spMkLst>
            <pc:docMk/>
            <pc:sldMk cId="1070295104" sldId="306"/>
            <ac:spMk id="10" creationId="{C918179C-8E11-A1B2-B891-264E9EE63B37}"/>
          </ac:spMkLst>
        </pc:spChg>
        <pc:spChg chg="add mod">
          <ac:chgData name="Cherrise Ficke" userId="c0dc6be4-7db0-4249-b632-943c8e531e23" providerId="ADAL" clId="{7B82258E-3DB3-4177-8CBA-8E4B76C38CBE}" dt="2024-09-11T18:35:06.028" v="3534" actId="14100"/>
          <ac:spMkLst>
            <pc:docMk/>
            <pc:sldMk cId="1070295104" sldId="306"/>
            <ac:spMk id="14" creationId="{5BE7606E-7698-D2CA-5329-C597D092D815}"/>
          </ac:spMkLst>
        </pc:spChg>
        <pc:spChg chg="add mod">
          <ac:chgData name="Cherrise Ficke" userId="c0dc6be4-7db0-4249-b632-943c8e531e23" providerId="ADAL" clId="{7B82258E-3DB3-4177-8CBA-8E4B76C38CBE}" dt="2024-09-11T18:35:06.028" v="3534" actId="14100"/>
          <ac:spMkLst>
            <pc:docMk/>
            <pc:sldMk cId="1070295104" sldId="306"/>
            <ac:spMk id="15" creationId="{4E01228E-C7DE-52AA-DC49-246B98ECA9FF}"/>
          </ac:spMkLst>
        </pc:spChg>
        <pc:spChg chg="add mod">
          <ac:chgData name="Cherrise Ficke" userId="c0dc6be4-7db0-4249-b632-943c8e531e23" providerId="ADAL" clId="{7B82258E-3DB3-4177-8CBA-8E4B76C38CBE}" dt="2024-09-11T18:35:06.028" v="3534" actId="14100"/>
          <ac:spMkLst>
            <pc:docMk/>
            <pc:sldMk cId="1070295104" sldId="306"/>
            <ac:spMk id="16" creationId="{2AB3940B-B73B-D154-86CE-C77E790BE3E7}"/>
          </ac:spMkLst>
        </pc:spChg>
        <pc:spChg chg="add mod">
          <ac:chgData name="Cherrise Ficke" userId="c0dc6be4-7db0-4249-b632-943c8e531e23" providerId="ADAL" clId="{7B82258E-3DB3-4177-8CBA-8E4B76C38CBE}" dt="2024-09-11T18:35:06.028" v="3534" actId="14100"/>
          <ac:spMkLst>
            <pc:docMk/>
            <pc:sldMk cId="1070295104" sldId="306"/>
            <ac:spMk id="17" creationId="{EED7AEDD-D581-0EFC-2003-677317A9E7D3}"/>
          </ac:spMkLst>
        </pc:spChg>
        <pc:spChg chg="add mod">
          <ac:chgData name="Cherrise Ficke" userId="c0dc6be4-7db0-4249-b632-943c8e531e23" providerId="ADAL" clId="{7B82258E-3DB3-4177-8CBA-8E4B76C38CBE}" dt="2024-09-11T18:35:06.028" v="3534" actId="14100"/>
          <ac:spMkLst>
            <pc:docMk/>
            <pc:sldMk cId="1070295104" sldId="306"/>
            <ac:spMk id="18" creationId="{695830FF-9B95-2690-5CE3-744A87186AE0}"/>
          </ac:spMkLst>
        </pc:spChg>
        <pc:spChg chg="add mod">
          <ac:chgData name="Cherrise Ficke" userId="c0dc6be4-7db0-4249-b632-943c8e531e23" providerId="ADAL" clId="{7B82258E-3DB3-4177-8CBA-8E4B76C38CBE}" dt="2024-09-11T18:35:06.028" v="3534" actId="14100"/>
          <ac:spMkLst>
            <pc:docMk/>
            <pc:sldMk cId="1070295104" sldId="306"/>
            <ac:spMk id="19" creationId="{4B2005A5-078E-3439-4078-43782421BEE7}"/>
          </ac:spMkLst>
        </pc:spChg>
        <pc:spChg chg="add mod">
          <ac:chgData name="Cherrise Ficke" userId="c0dc6be4-7db0-4249-b632-943c8e531e23" providerId="ADAL" clId="{7B82258E-3DB3-4177-8CBA-8E4B76C38CBE}" dt="2024-09-11T18:35:06.028" v="3534" actId="14100"/>
          <ac:spMkLst>
            <pc:docMk/>
            <pc:sldMk cId="1070295104" sldId="306"/>
            <ac:spMk id="21" creationId="{C88E8637-E02C-D9F2-622E-B80A7C61E4AB}"/>
          </ac:spMkLst>
        </pc:spChg>
        <pc:spChg chg="add mod">
          <ac:chgData name="Cherrise Ficke" userId="c0dc6be4-7db0-4249-b632-943c8e531e23" providerId="ADAL" clId="{7B82258E-3DB3-4177-8CBA-8E4B76C38CBE}" dt="2024-09-11T18:35:06.028" v="3534" actId="14100"/>
          <ac:spMkLst>
            <pc:docMk/>
            <pc:sldMk cId="1070295104" sldId="306"/>
            <ac:spMk id="22" creationId="{71C870DC-CE35-D169-1418-792C2FF1DD2B}"/>
          </ac:spMkLst>
        </pc:spChg>
        <pc:spChg chg="add mod">
          <ac:chgData name="Cherrise Ficke" userId="c0dc6be4-7db0-4249-b632-943c8e531e23" providerId="ADAL" clId="{7B82258E-3DB3-4177-8CBA-8E4B76C38CBE}" dt="2024-09-11T18:35:06.028" v="3534" actId="14100"/>
          <ac:spMkLst>
            <pc:docMk/>
            <pc:sldMk cId="1070295104" sldId="306"/>
            <ac:spMk id="25" creationId="{186FA5CB-3FBF-6F51-DBAB-EFC19E4E7375}"/>
          </ac:spMkLst>
        </pc:spChg>
        <pc:spChg chg="add mod">
          <ac:chgData name="Cherrise Ficke" userId="c0dc6be4-7db0-4249-b632-943c8e531e23" providerId="ADAL" clId="{7B82258E-3DB3-4177-8CBA-8E4B76C38CBE}" dt="2024-09-11T18:35:06.028" v="3534" actId="14100"/>
          <ac:spMkLst>
            <pc:docMk/>
            <pc:sldMk cId="1070295104" sldId="306"/>
            <ac:spMk id="26" creationId="{558C8BDB-E003-08C8-32F2-42C7D493ABE5}"/>
          </ac:spMkLst>
        </pc:spChg>
        <pc:spChg chg="add mod">
          <ac:chgData name="Cherrise Ficke" userId="c0dc6be4-7db0-4249-b632-943c8e531e23" providerId="ADAL" clId="{7B82258E-3DB3-4177-8CBA-8E4B76C38CBE}" dt="2024-09-11T18:35:06.028" v="3534" actId="14100"/>
          <ac:spMkLst>
            <pc:docMk/>
            <pc:sldMk cId="1070295104" sldId="306"/>
            <ac:spMk id="27" creationId="{704D91B8-BC5E-46D2-D348-F7857BC8DD23}"/>
          </ac:spMkLst>
        </pc:spChg>
        <pc:spChg chg="add mod">
          <ac:chgData name="Cherrise Ficke" userId="c0dc6be4-7db0-4249-b632-943c8e531e23" providerId="ADAL" clId="{7B82258E-3DB3-4177-8CBA-8E4B76C38CBE}" dt="2024-09-11T18:35:06.028" v="3534" actId="14100"/>
          <ac:spMkLst>
            <pc:docMk/>
            <pc:sldMk cId="1070295104" sldId="306"/>
            <ac:spMk id="28" creationId="{AC54FDB4-FD80-EB76-2D9C-65E6A455973C}"/>
          </ac:spMkLst>
        </pc:spChg>
        <pc:spChg chg="add mod">
          <ac:chgData name="Cherrise Ficke" userId="c0dc6be4-7db0-4249-b632-943c8e531e23" providerId="ADAL" clId="{7B82258E-3DB3-4177-8CBA-8E4B76C38CBE}" dt="2024-09-11T18:35:06.028" v="3534" actId="14100"/>
          <ac:spMkLst>
            <pc:docMk/>
            <pc:sldMk cId="1070295104" sldId="306"/>
            <ac:spMk id="29" creationId="{5CB733B0-7053-B6ED-B8AD-2B5FEFB5C6B6}"/>
          </ac:spMkLst>
        </pc:spChg>
        <pc:spChg chg="add mod">
          <ac:chgData name="Cherrise Ficke" userId="c0dc6be4-7db0-4249-b632-943c8e531e23" providerId="ADAL" clId="{7B82258E-3DB3-4177-8CBA-8E4B76C38CBE}" dt="2024-09-11T18:35:06.028" v="3534" actId="14100"/>
          <ac:spMkLst>
            <pc:docMk/>
            <pc:sldMk cId="1070295104" sldId="306"/>
            <ac:spMk id="31" creationId="{DFF10D0D-C53A-5CED-42B9-B2C23041E531}"/>
          </ac:spMkLst>
        </pc:spChg>
        <pc:spChg chg="add mod">
          <ac:chgData name="Cherrise Ficke" userId="c0dc6be4-7db0-4249-b632-943c8e531e23" providerId="ADAL" clId="{7B82258E-3DB3-4177-8CBA-8E4B76C38CBE}" dt="2024-09-11T18:35:06.028" v="3534" actId="14100"/>
          <ac:spMkLst>
            <pc:docMk/>
            <pc:sldMk cId="1070295104" sldId="306"/>
            <ac:spMk id="33" creationId="{F30BDC19-FD4E-118A-9ACB-5FB41DC8C374}"/>
          </ac:spMkLst>
        </pc:spChg>
        <pc:spChg chg="add mod">
          <ac:chgData name="Cherrise Ficke" userId="c0dc6be4-7db0-4249-b632-943c8e531e23" providerId="ADAL" clId="{7B82258E-3DB3-4177-8CBA-8E4B76C38CBE}" dt="2024-09-11T18:35:06.028" v="3534" actId="14100"/>
          <ac:spMkLst>
            <pc:docMk/>
            <pc:sldMk cId="1070295104" sldId="306"/>
            <ac:spMk id="34" creationId="{F50E95D0-26FB-F4AD-12AB-35689977CD32}"/>
          </ac:spMkLst>
        </pc:spChg>
        <pc:spChg chg="add mod">
          <ac:chgData name="Cherrise Ficke" userId="c0dc6be4-7db0-4249-b632-943c8e531e23" providerId="ADAL" clId="{7B82258E-3DB3-4177-8CBA-8E4B76C38CBE}" dt="2024-09-11T18:35:06.028" v="3534" actId="14100"/>
          <ac:spMkLst>
            <pc:docMk/>
            <pc:sldMk cId="1070295104" sldId="306"/>
            <ac:spMk id="36" creationId="{88CFB017-A129-9077-86FE-36D3C3BCC689}"/>
          </ac:spMkLst>
        </pc:spChg>
        <pc:spChg chg="add mod">
          <ac:chgData name="Cherrise Ficke" userId="c0dc6be4-7db0-4249-b632-943c8e531e23" providerId="ADAL" clId="{7B82258E-3DB3-4177-8CBA-8E4B76C38CBE}" dt="2024-09-11T18:35:06.028" v="3534" actId="14100"/>
          <ac:spMkLst>
            <pc:docMk/>
            <pc:sldMk cId="1070295104" sldId="306"/>
            <ac:spMk id="38" creationId="{BCB128AB-FED2-BEC3-003F-03540681993E}"/>
          </ac:spMkLst>
        </pc:spChg>
        <pc:spChg chg="add mod">
          <ac:chgData name="Cherrise Ficke" userId="c0dc6be4-7db0-4249-b632-943c8e531e23" providerId="ADAL" clId="{7B82258E-3DB3-4177-8CBA-8E4B76C38CBE}" dt="2024-09-11T18:35:06.028" v="3534" actId="14100"/>
          <ac:spMkLst>
            <pc:docMk/>
            <pc:sldMk cId="1070295104" sldId="306"/>
            <ac:spMk id="40" creationId="{453EE658-1BFD-E800-14FF-08596E0D1261}"/>
          </ac:spMkLst>
        </pc:spChg>
        <pc:spChg chg="add mod">
          <ac:chgData name="Cherrise Ficke" userId="c0dc6be4-7db0-4249-b632-943c8e531e23" providerId="ADAL" clId="{7B82258E-3DB3-4177-8CBA-8E4B76C38CBE}" dt="2024-09-11T18:35:06.028" v="3534" actId="14100"/>
          <ac:spMkLst>
            <pc:docMk/>
            <pc:sldMk cId="1070295104" sldId="306"/>
            <ac:spMk id="46" creationId="{FB13425F-2E11-6D97-5B88-96A7328993CA}"/>
          </ac:spMkLst>
        </pc:spChg>
        <pc:spChg chg="add mod">
          <ac:chgData name="Cherrise Ficke" userId="c0dc6be4-7db0-4249-b632-943c8e531e23" providerId="ADAL" clId="{7B82258E-3DB3-4177-8CBA-8E4B76C38CBE}" dt="2024-09-11T18:35:06.028" v="3534" actId="14100"/>
          <ac:spMkLst>
            <pc:docMk/>
            <pc:sldMk cId="1070295104" sldId="306"/>
            <ac:spMk id="48" creationId="{9E3D4ABF-6B1D-7265-1B17-908258D9C363}"/>
          </ac:spMkLst>
        </pc:spChg>
        <pc:spChg chg="add mod">
          <ac:chgData name="Cherrise Ficke" userId="c0dc6be4-7db0-4249-b632-943c8e531e23" providerId="ADAL" clId="{7B82258E-3DB3-4177-8CBA-8E4B76C38CBE}" dt="2024-09-11T18:35:06.028" v="3534" actId="14100"/>
          <ac:spMkLst>
            <pc:docMk/>
            <pc:sldMk cId="1070295104" sldId="306"/>
            <ac:spMk id="49" creationId="{20A28AF5-368A-8731-E1DA-8F5742138F19}"/>
          </ac:spMkLst>
        </pc:spChg>
        <pc:spChg chg="add mod">
          <ac:chgData name="Cherrise Ficke" userId="c0dc6be4-7db0-4249-b632-943c8e531e23" providerId="ADAL" clId="{7B82258E-3DB3-4177-8CBA-8E4B76C38CBE}" dt="2024-09-11T18:35:06.028" v="3534" actId="14100"/>
          <ac:spMkLst>
            <pc:docMk/>
            <pc:sldMk cId="1070295104" sldId="306"/>
            <ac:spMk id="50" creationId="{CADFBE44-0A88-8A4B-3EAC-1E03BFE8D191}"/>
          </ac:spMkLst>
        </pc:spChg>
        <pc:spChg chg="add mod">
          <ac:chgData name="Cherrise Ficke" userId="c0dc6be4-7db0-4249-b632-943c8e531e23" providerId="ADAL" clId="{7B82258E-3DB3-4177-8CBA-8E4B76C38CBE}" dt="2024-09-11T18:35:06.028" v="3534" actId="14100"/>
          <ac:spMkLst>
            <pc:docMk/>
            <pc:sldMk cId="1070295104" sldId="306"/>
            <ac:spMk id="51" creationId="{BB3AB157-3D7E-B0B5-2B37-256148F68B91}"/>
          </ac:spMkLst>
        </pc:spChg>
        <pc:spChg chg="add mod">
          <ac:chgData name="Cherrise Ficke" userId="c0dc6be4-7db0-4249-b632-943c8e531e23" providerId="ADAL" clId="{7B82258E-3DB3-4177-8CBA-8E4B76C38CBE}" dt="2024-09-11T18:35:06.028" v="3534" actId="14100"/>
          <ac:spMkLst>
            <pc:docMk/>
            <pc:sldMk cId="1070295104" sldId="306"/>
            <ac:spMk id="53" creationId="{A574822B-AB45-DE8C-288A-2F7278B45917}"/>
          </ac:spMkLst>
        </pc:spChg>
        <pc:spChg chg="add mod">
          <ac:chgData name="Cherrise Ficke" userId="c0dc6be4-7db0-4249-b632-943c8e531e23" providerId="ADAL" clId="{7B82258E-3DB3-4177-8CBA-8E4B76C38CBE}" dt="2024-09-11T18:35:06.028" v="3534" actId="14100"/>
          <ac:spMkLst>
            <pc:docMk/>
            <pc:sldMk cId="1070295104" sldId="306"/>
            <ac:spMk id="54" creationId="{1682A88C-DC95-579F-3BBC-4E961874B999}"/>
          </ac:spMkLst>
        </pc:spChg>
        <pc:spChg chg="add mod">
          <ac:chgData name="Cherrise Ficke" userId="c0dc6be4-7db0-4249-b632-943c8e531e23" providerId="ADAL" clId="{7B82258E-3DB3-4177-8CBA-8E4B76C38CBE}" dt="2024-09-11T18:35:06.028" v="3534" actId="14100"/>
          <ac:spMkLst>
            <pc:docMk/>
            <pc:sldMk cId="1070295104" sldId="306"/>
            <ac:spMk id="56" creationId="{A32935F6-311F-B37B-E2AD-8A4C877FA6BA}"/>
          </ac:spMkLst>
        </pc:spChg>
        <pc:spChg chg="mod">
          <ac:chgData name="Cherrise Ficke" userId="c0dc6be4-7db0-4249-b632-943c8e531e23" providerId="ADAL" clId="{7B82258E-3DB3-4177-8CBA-8E4B76C38CBE}" dt="2024-09-11T18:36:35.356" v="3548"/>
          <ac:spMkLst>
            <pc:docMk/>
            <pc:sldMk cId="1070295104" sldId="306"/>
            <ac:spMk id="62" creationId="{5E334F43-4077-A383-FAB1-6D3E5EDD23FD}"/>
          </ac:spMkLst>
        </pc:spChg>
        <pc:spChg chg="mod">
          <ac:chgData name="Cherrise Ficke" userId="c0dc6be4-7db0-4249-b632-943c8e531e23" providerId="ADAL" clId="{7B82258E-3DB3-4177-8CBA-8E4B76C38CBE}" dt="2024-09-11T18:36:35.356" v="3548"/>
          <ac:spMkLst>
            <pc:docMk/>
            <pc:sldMk cId="1070295104" sldId="306"/>
            <ac:spMk id="63" creationId="{C8387808-877B-F17E-9306-4221E6B82E95}"/>
          </ac:spMkLst>
        </pc:spChg>
        <pc:spChg chg="mod">
          <ac:chgData name="Cherrise Ficke" userId="c0dc6be4-7db0-4249-b632-943c8e531e23" providerId="ADAL" clId="{7B82258E-3DB3-4177-8CBA-8E4B76C38CBE}" dt="2024-09-11T18:36:35.356" v="3548"/>
          <ac:spMkLst>
            <pc:docMk/>
            <pc:sldMk cId="1070295104" sldId="306"/>
            <ac:spMk id="64" creationId="{33DC7EB4-A6FA-818E-7C5C-1F10A5EED9CC}"/>
          </ac:spMkLst>
        </pc:spChg>
        <pc:spChg chg="mod">
          <ac:chgData name="Cherrise Ficke" userId="c0dc6be4-7db0-4249-b632-943c8e531e23" providerId="ADAL" clId="{7B82258E-3DB3-4177-8CBA-8E4B76C38CBE}" dt="2024-09-11T18:36:35.356" v="3548"/>
          <ac:spMkLst>
            <pc:docMk/>
            <pc:sldMk cId="1070295104" sldId="306"/>
            <ac:spMk id="65" creationId="{FB31D780-9C2E-C7F3-1945-07A029ED0BB0}"/>
          </ac:spMkLst>
        </pc:spChg>
        <pc:spChg chg="mod">
          <ac:chgData name="Cherrise Ficke" userId="c0dc6be4-7db0-4249-b632-943c8e531e23" providerId="ADAL" clId="{7B82258E-3DB3-4177-8CBA-8E4B76C38CBE}" dt="2024-09-11T18:36:35.356" v="3548"/>
          <ac:spMkLst>
            <pc:docMk/>
            <pc:sldMk cId="1070295104" sldId="306"/>
            <ac:spMk id="69" creationId="{81FF613E-D4F0-79FC-866D-9BE03EBD59B8}"/>
          </ac:spMkLst>
        </pc:spChg>
        <pc:spChg chg="mod">
          <ac:chgData name="Cherrise Ficke" userId="c0dc6be4-7db0-4249-b632-943c8e531e23" providerId="ADAL" clId="{7B82258E-3DB3-4177-8CBA-8E4B76C38CBE}" dt="2024-09-11T18:36:35.356" v="3548"/>
          <ac:spMkLst>
            <pc:docMk/>
            <pc:sldMk cId="1070295104" sldId="306"/>
            <ac:spMk id="70" creationId="{6EBC7097-9298-E8AC-5A92-33AB3CDC16A8}"/>
          </ac:spMkLst>
        </pc:spChg>
        <pc:spChg chg="mod">
          <ac:chgData name="Cherrise Ficke" userId="c0dc6be4-7db0-4249-b632-943c8e531e23" providerId="ADAL" clId="{7B82258E-3DB3-4177-8CBA-8E4B76C38CBE}" dt="2024-09-11T18:36:35.356" v="3548"/>
          <ac:spMkLst>
            <pc:docMk/>
            <pc:sldMk cId="1070295104" sldId="306"/>
            <ac:spMk id="71" creationId="{E87F4903-3EA1-D13D-5BEA-336AAF83E222}"/>
          </ac:spMkLst>
        </pc:spChg>
        <pc:spChg chg="mod">
          <ac:chgData name="Cherrise Ficke" userId="c0dc6be4-7db0-4249-b632-943c8e531e23" providerId="ADAL" clId="{7B82258E-3DB3-4177-8CBA-8E4B76C38CBE}" dt="2024-09-11T18:36:35.356" v="3548"/>
          <ac:spMkLst>
            <pc:docMk/>
            <pc:sldMk cId="1070295104" sldId="306"/>
            <ac:spMk id="72" creationId="{53C3334A-A6E1-5104-2D90-1DB7859FB11B}"/>
          </ac:spMkLst>
        </pc:spChg>
        <pc:spChg chg="mod">
          <ac:chgData name="Cherrise Ficke" userId="c0dc6be4-7db0-4249-b632-943c8e531e23" providerId="ADAL" clId="{7B82258E-3DB3-4177-8CBA-8E4B76C38CBE}" dt="2024-09-11T18:36:35.356" v="3548"/>
          <ac:spMkLst>
            <pc:docMk/>
            <pc:sldMk cId="1070295104" sldId="306"/>
            <ac:spMk id="73" creationId="{5D9FC419-CFA4-98E5-C8EB-018B6C48A5A8}"/>
          </ac:spMkLst>
        </pc:spChg>
        <pc:spChg chg="mod">
          <ac:chgData name="Cherrise Ficke" userId="c0dc6be4-7db0-4249-b632-943c8e531e23" providerId="ADAL" clId="{7B82258E-3DB3-4177-8CBA-8E4B76C38CBE}" dt="2024-09-11T18:36:35.356" v="3548"/>
          <ac:spMkLst>
            <pc:docMk/>
            <pc:sldMk cId="1070295104" sldId="306"/>
            <ac:spMk id="74" creationId="{606B1DAE-149E-E77C-D1F6-7F4F5BA57388}"/>
          </ac:spMkLst>
        </pc:spChg>
        <pc:spChg chg="mod">
          <ac:chgData name="Cherrise Ficke" userId="c0dc6be4-7db0-4249-b632-943c8e531e23" providerId="ADAL" clId="{7B82258E-3DB3-4177-8CBA-8E4B76C38CBE}" dt="2024-09-11T18:36:35.356" v="3548"/>
          <ac:spMkLst>
            <pc:docMk/>
            <pc:sldMk cId="1070295104" sldId="306"/>
            <ac:spMk id="76" creationId="{70BC8B82-E3E7-C800-4269-2668DB62D99B}"/>
          </ac:spMkLst>
        </pc:spChg>
        <pc:spChg chg="mod">
          <ac:chgData name="Cherrise Ficke" userId="c0dc6be4-7db0-4249-b632-943c8e531e23" providerId="ADAL" clId="{7B82258E-3DB3-4177-8CBA-8E4B76C38CBE}" dt="2024-09-11T18:36:35.356" v="3548"/>
          <ac:spMkLst>
            <pc:docMk/>
            <pc:sldMk cId="1070295104" sldId="306"/>
            <ac:spMk id="77" creationId="{6E7B32ED-5FFF-A77A-D784-D89EFB37672D}"/>
          </ac:spMkLst>
        </pc:spChg>
        <pc:spChg chg="mod">
          <ac:chgData name="Cherrise Ficke" userId="c0dc6be4-7db0-4249-b632-943c8e531e23" providerId="ADAL" clId="{7B82258E-3DB3-4177-8CBA-8E4B76C38CBE}" dt="2024-09-11T18:36:35.356" v="3548"/>
          <ac:spMkLst>
            <pc:docMk/>
            <pc:sldMk cId="1070295104" sldId="306"/>
            <ac:spMk id="80" creationId="{9FBB8EC5-21A7-3BFD-8965-AB5C2873A998}"/>
          </ac:spMkLst>
        </pc:spChg>
        <pc:spChg chg="mod">
          <ac:chgData name="Cherrise Ficke" userId="c0dc6be4-7db0-4249-b632-943c8e531e23" providerId="ADAL" clId="{7B82258E-3DB3-4177-8CBA-8E4B76C38CBE}" dt="2024-09-11T18:36:35.356" v="3548"/>
          <ac:spMkLst>
            <pc:docMk/>
            <pc:sldMk cId="1070295104" sldId="306"/>
            <ac:spMk id="81" creationId="{349D250D-C636-D53F-4198-40BDCFE81102}"/>
          </ac:spMkLst>
        </pc:spChg>
        <pc:spChg chg="mod">
          <ac:chgData name="Cherrise Ficke" userId="c0dc6be4-7db0-4249-b632-943c8e531e23" providerId="ADAL" clId="{7B82258E-3DB3-4177-8CBA-8E4B76C38CBE}" dt="2024-09-11T18:36:35.356" v="3548"/>
          <ac:spMkLst>
            <pc:docMk/>
            <pc:sldMk cId="1070295104" sldId="306"/>
            <ac:spMk id="82" creationId="{F6AE6CE6-29AD-0C2F-3E38-5AEEFB06C430}"/>
          </ac:spMkLst>
        </pc:spChg>
        <pc:spChg chg="mod">
          <ac:chgData name="Cherrise Ficke" userId="c0dc6be4-7db0-4249-b632-943c8e531e23" providerId="ADAL" clId="{7B82258E-3DB3-4177-8CBA-8E4B76C38CBE}" dt="2024-09-11T18:36:35.356" v="3548"/>
          <ac:spMkLst>
            <pc:docMk/>
            <pc:sldMk cId="1070295104" sldId="306"/>
            <ac:spMk id="83" creationId="{F7C0A23B-B6C5-44AE-C45A-1410C8F899D8}"/>
          </ac:spMkLst>
        </pc:spChg>
        <pc:spChg chg="mod">
          <ac:chgData name="Cherrise Ficke" userId="c0dc6be4-7db0-4249-b632-943c8e531e23" providerId="ADAL" clId="{7B82258E-3DB3-4177-8CBA-8E4B76C38CBE}" dt="2024-09-11T18:36:35.356" v="3548"/>
          <ac:spMkLst>
            <pc:docMk/>
            <pc:sldMk cId="1070295104" sldId="306"/>
            <ac:spMk id="84" creationId="{12BD5010-C877-96CD-9A41-371EE8D4505C}"/>
          </ac:spMkLst>
        </pc:spChg>
        <pc:spChg chg="mod">
          <ac:chgData name="Cherrise Ficke" userId="c0dc6be4-7db0-4249-b632-943c8e531e23" providerId="ADAL" clId="{7B82258E-3DB3-4177-8CBA-8E4B76C38CBE}" dt="2024-09-11T18:36:35.356" v="3548"/>
          <ac:spMkLst>
            <pc:docMk/>
            <pc:sldMk cId="1070295104" sldId="306"/>
            <ac:spMk id="86" creationId="{6910F601-2347-CB25-A6AC-45F7DE891EC0}"/>
          </ac:spMkLst>
        </pc:spChg>
        <pc:spChg chg="mod">
          <ac:chgData name="Cherrise Ficke" userId="c0dc6be4-7db0-4249-b632-943c8e531e23" providerId="ADAL" clId="{7B82258E-3DB3-4177-8CBA-8E4B76C38CBE}" dt="2024-09-11T18:36:35.356" v="3548"/>
          <ac:spMkLst>
            <pc:docMk/>
            <pc:sldMk cId="1070295104" sldId="306"/>
            <ac:spMk id="88" creationId="{AD8C429D-E2E3-2A8C-D759-7A40549264A5}"/>
          </ac:spMkLst>
        </pc:spChg>
        <pc:spChg chg="mod">
          <ac:chgData name="Cherrise Ficke" userId="c0dc6be4-7db0-4249-b632-943c8e531e23" providerId="ADAL" clId="{7B82258E-3DB3-4177-8CBA-8E4B76C38CBE}" dt="2024-09-11T18:36:35.356" v="3548"/>
          <ac:spMkLst>
            <pc:docMk/>
            <pc:sldMk cId="1070295104" sldId="306"/>
            <ac:spMk id="89" creationId="{D97B3650-717D-1F34-B414-94B13FECA1A7}"/>
          </ac:spMkLst>
        </pc:spChg>
        <pc:spChg chg="mod">
          <ac:chgData name="Cherrise Ficke" userId="c0dc6be4-7db0-4249-b632-943c8e531e23" providerId="ADAL" clId="{7B82258E-3DB3-4177-8CBA-8E4B76C38CBE}" dt="2024-09-11T18:36:35.356" v="3548"/>
          <ac:spMkLst>
            <pc:docMk/>
            <pc:sldMk cId="1070295104" sldId="306"/>
            <ac:spMk id="91" creationId="{F60B12B1-C7B6-D1E1-92B9-E2F6188C6974}"/>
          </ac:spMkLst>
        </pc:spChg>
        <pc:spChg chg="mod">
          <ac:chgData name="Cherrise Ficke" userId="c0dc6be4-7db0-4249-b632-943c8e531e23" providerId="ADAL" clId="{7B82258E-3DB3-4177-8CBA-8E4B76C38CBE}" dt="2024-09-11T18:36:35.356" v="3548"/>
          <ac:spMkLst>
            <pc:docMk/>
            <pc:sldMk cId="1070295104" sldId="306"/>
            <ac:spMk id="93" creationId="{83B77989-539A-BCEE-4996-F2349C231C73}"/>
          </ac:spMkLst>
        </pc:spChg>
        <pc:spChg chg="mod">
          <ac:chgData name="Cherrise Ficke" userId="c0dc6be4-7db0-4249-b632-943c8e531e23" providerId="ADAL" clId="{7B82258E-3DB3-4177-8CBA-8E4B76C38CBE}" dt="2024-09-11T18:36:35.356" v="3548"/>
          <ac:spMkLst>
            <pc:docMk/>
            <pc:sldMk cId="1070295104" sldId="306"/>
            <ac:spMk id="95" creationId="{2B63C8B3-5BCF-F47B-AC4A-81633B21F93E}"/>
          </ac:spMkLst>
        </pc:spChg>
        <pc:spChg chg="mod">
          <ac:chgData name="Cherrise Ficke" userId="c0dc6be4-7db0-4249-b632-943c8e531e23" providerId="ADAL" clId="{7B82258E-3DB3-4177-8CBA-8E4B76C38CBE}" dt="2024-09-11T18:36:35.356" v="3548"/>
          <ac:spMkLst>
            <pc:docMk/>
            <pc:sldMk cId="1070295104" sldId="306"/>
            <ac:spMk id="101" creationId="{74E948A6-335E-BE31-25A0-27A0D4155997}"/>
          </ac:spMkLst>
        </pc:spChg>
        <pc:spChg chg="mod">
          <ac:chgData name="Cherrise Ficke" userId="c0dc6be4-7db0-4249-b632-943c8e531e23" providerId="ADAL" clId="{7B82258E-3DB3-4177-8CBA-8E4B76C38CBE}" dt="2024-09-11T18:36:35.356" v="3548"/>
          <ac:spMkLst>
            <pc:docMk/>
            <pc:sldMk cId="1070295104" sldId="306"/>
            <ac:spMk id="103" creationId="{1FB10DA8-525B-3941-95CF-69DF8912502C}"/>
          </ac:spMkLst>
        </pc:spChg>
        <pc:spChg chg="mod">
          <ac:chgData name="Cherrise Ficke" userId="c0dc6be4-7db0-4249-b632-943c8e531e23" providerId="ADAL" clId="{7B82258E-3DB3-4177-8CBA-8E4B76C38CBE}" dt="2024-09-11T18:36:35.356" v="3548"/>
          <ac:spMkLst>
            <pc:docMk/>
            <pc:sldMk cId="1070295104" sldId="306"/>
            <ac:spMk id="104" creationId="{4C1B4736-0B3B-B213-C629-914E90A80E86}"/>
          </ac:spMkLst>
        </pc:spChg>
        <pc:spChg chg="mod">
          <ac:chgData name="Cherrise Ficke" userId="c0dc6be4-7db0-4249-b632-943c8e531e23" providerId="ADAL" clId="{7B82258E-3DB3-4177-8CBA-8E4B76C38CBE}" dt="2024-09-11T18:36:35.356" v="3548"/>
          <ac:spMkLst>
            <pc:docMk/>
            <pc:sldMk cId="1070295104" sldId="306"/>
            <ac:spMk id="105" creationId="{CE3CB7B7-9C55-EFFA-2F17-F05D9739EE99}"/>
          </ac:spMkLst>
        </pc:spChg>
        <pc:spChg chg="mod">
          <ac:chgData name="Cherrise Ficke" userId="c0dc6be4-7db0-4249-b632-943c8e531e23" providerId="ADAL" clId="{7B82258E-3DB3-4177-8CBA-8E4B76C38CBE}" dt="2024-09-11T18:36:35.356" v="3548"/>
          <ac:spMkLst>
            <pc:docMk/>
            <pc:sldMk cId="1070295104" sldId="306"/>
            <ac:spMk id="106" creationId="{3BBF6F61-71F2-29A3-992F-667EE79B62D3}"/>
          </ac:spMkLst>
        </pc:spChg>
        <pc:spChg chg="mod">
          <ac:chgData name="Cherrise Ficke" userId="c0dc6be4-7db0-4249-b632-943c8e531e23" providerId="ADAL" clId="{7B82258E-3DB3-4177-8CBA-8E4B76C38CBE}" dt="2024-09-11T18:36:35.356" v="3548"/>
          <ac:spMkLst>
            <pc:docMk/>
            <pc:sldMk cId="1070295104" sldId="306"/>
            <ac:spMk id="108" creationId="{E4EFF329-98B6-6F7E-3608-B41A5184F245}"/>
          </ac:spMkLst>
        </pc:spChg>
        <pc:spChg chg="mod">
          <ac:chgData name="Cherrise Ficke" userId="c0dc6be4-7db0-4249-b632-943c8e531e23" providerId="ADAL" clId="{7B82258E-3DB3-4177-8CBA-8E4B76C38CBE}" dt="2024-09-11T18:36:35.356" v="3548"/>
          <ac:spMkLst>
            <pc:docMk/>
            <pc:sldMk cId="1070295104" sldId="306"/>
            <ac:spMk id="109" creationId="{0FE2A415-5C87-98B2-0D17-9ACD73F57484}"/>
          </ac:spMkLst>
        </pc:spChg>
        <pc:spChg chg="mod">
          <ac:chgData name="Cherrise Ficke" userId="c0dc6be4-7db0-4249-b632-943c8e531e23" providerId="ADAL" clId="{7B82258E-3DB3-4177-8CBA-8E4B76C38CBE}" dt="2024-09-11T18:36:35.356" v="3548"/>
          <ac:spMkLst>
            <pc:docMk/>
            <pc:sldMk cId="1070295104" sldId="306"/>
            <ac:spMk id="111" creationId="{CCC56908-6C14-2DE0-E181-0CA30FF1123A}"/>
          </ac:spMkLst>
        </pc:spChg>
        <pc:spChg chg="mod">
          <ac:chgData name="Cherrise Ficke" userId="c0dc6be4-7db0-4249-b632-943c8e531e23" providerId="ADAL" clId="{7B82258E-3DB3-4177-8CBA-8E4B76C38CBE}" dt="2024-09-18T16:58:47.174" v="18089" actId="2711"/>
          <ac:spMkLst>
            <pc:docMk/>
            <pc:sldMk cId="1070295104" sldId="306"/>
            <ac:spMk id="117" creationId="{E71A841C-B04E-A9AC-D0F2-8A74C9DA6C0E}"/>
          </ac:spMkLst>
        </pc:spChg>
        <pc:spChg chg="mod">
          <ac:chgData name="Cherrise Ficke" userId="c0dc6be4-7db0-4249-b632-943c8e531e23" providerId="ADAL" clId="{7B82258E-3DB3-4177-8CBA-8E4B76C38CBE}" dt="2024-09-18T16:58:47.174" v="18089" actId="2711"/>
          <ac:spMkLst>
            <pc:docMk/>
            <pc:sldMk cId="1070295104" sldId="306"/>
            <ac:spMk id="118" creationId="{C0FC3C80-CE5D-2CF4-21E1-84200F11E49A}"/>
          </ac:spMkLst>
        </pc:spChg>
        <pc:spChg chg="mod">
          <ac:chgData name="Cherrise Ficke" userId="c0dc6be4-7db0-4249-b632-943c8e531e23" providerId="ADAL" clId="{7B82258E-3DB3-4177-8CBA-8E4B76C38CBE}" dt="2024-09-18T16:58:47.174" v="18089" actId="2711"/>
          <ac:spMkLst>
            <pc:docMk/>
            <pc:sldMk cId="1070295104" sldId="306"/>
            <ac:spMk id="119" creationId="{60F3B7FD-1053-086D-185E-C134049E0F30}"/>
          </ac:spMkLst>
        </pc:spChg>
        <pc:spChg chg="mod">
          <ac:chgData name="Cherrise Ficke" userId="c0dc6be4-7db0-4249-b632-943c8e531e23" providerId="ADAL" clId="{7B82258E-3DB3-4177-8CBA-8E4B76C38CBE}" dt="2024-09-18T16:58:47.174" v="18089" actId="2711"/>
          <ac:spMkLst>
            <pc:docMk/>
            <pc:sldMk cId="1070295104" sldId="306"/>
            <ac:spMk id="120" creationId="{9A9F20C2-5820-71E6-159A-AD7F4038E8AD}"/>
          </ac:spMkLst>
        </pc:spChg>
        <pc:spChg chg="mod">
          <ac:chgData name="Cherrise Ficke" userId="c0dc6be4-7db0-4249-b632-943c8e531e23" providerId="ADAL" clId="{7B82258E-3DB3-4177-8CBA-8E4B76C38CBE}" dt="2024-09-18T16:58:47.174" v="18089" actId="2711"/>
          <ac:spMkLst>
            <pc:docMk/>
            <pc:sldMk cId="1070295104" sldId="306"/>
            <ac:spMk id="124" creationId="{B2A4908E-B9EF-D3D2-9282-E5CCC233F8B4}"/>
          </ac:spMkLst>
        </pc:spChg>
        <pc:spChg chg="mod">
          <ac:chgData name="Cherrise Ficke" userId="c0dc6be4-7db0-4249-b632-943c8e531e23" providerId="ADAL" clId="{7B82258E-3DB3-4177-8CBA-8E4B76C38CBE}" dt="2024-09-18T16:58:47.174" v="18089" actId="2711"/>
          <ac:spMkLst>
            <pc:docMk/>
            <pc:sldMk cId="1070295104" sldId="306"/>
            <ac:spMk id="125" creationId="{7AAD3B15-68E8-1BBF-7FF3-3E6A41391BDA}"/>
          </ac:spMkLst>
        </pc:spChg>
        <pc:spChg chg="mod">
          <ac:chgData name="Cherrise Ficke" userId="c0dc6be4-7db0-4249-b632-943c8e531e23" providerId="ADAL" clId="{7B82258E-3DB3-4177-8CBA-8E4B76C38CBE}" dt="2024-09-18T16:58:47.174" v="18089" actId="2711"/>
          <ac:spMkLst>
            <pc:docMk/>
            <pc:sldMk cId="1070295104" sldId="306"/>
            <ac:spMk id="126" creationId="{1A8B6ADB-1A91-A2AB-5F0E-2CF2135DDCB0}"/>
          </ac:spMkLst>
        </pc:spChg>
        <pc:spChg chg="mod">
          <ac:chgData name="Cherrise Ficke" userId="c0dc6be4-7db0-4249-b632-943c8e531e23" providerId="ADAL" clId="{7B82258E-3DB3-4177-8CBA-8E4B76C38CBE}" dt="2024-09-18T16:58:47.174" v="18089" actId="2711"/>
          <ac:spMkLst>
            <pc:docMk/>
            <pc:sldMk cId="1070295104" sldId="306"/>
            <ac:spMk id="127" creationId="{8977A302-5283-B202-4D09-EE389A8DF713}"/>
          </ac:spMkLst>
        </pc:spChg>
        <pc:spChg chg="mod">
          <ac:chgData name="Cherrise Ficke" userId="c0dc6be4-7db0-4249-b632-943c8e531e23" providerId="ADAL" clId="{7B82258E-3DB3-4177-8CBA-8E4B76C38CBE}" dt="2024-09-18T16:58:47.174" v="18089" actId="2711"/>
          <ac:spMkLst>
            <pc:docMk/>
            <pc:sldMk cId="1070295104" sldId="306"/>
            <ac:spMk id="128" creationId="{27B57760-A617-12B8-01FA-C3549F766AA6}"/>
          </ac:spMkLst>
        </pc:spChg>
        <pc:spChg chg="mod">
          <ac:chgData name="Cherrise Ficke" userId="c0dc6be4-7db0-4249-b632-943c8e531e23" providerId="ADAL" clId="{7B82258E-3DB3-4177-8CBA-8E4B76C38CBE}" dt="2024-09-18T16:58:47.174" v="18089" actId="2711"/>
          <ac:spMkLst>
            <pc:docMk/>
            <pc:sldMk cId="1070295104" sldId="306"/>
            <ac:spMk id="129" creationId="{B114C247-053C-4DEA-B356-EDA16C1E898C}"/>
          </ac:spMkLst>
        </pc:spChg>
        <pc:spChg chg="mod">
          <ac:chgData name="Cherrise Ficke" userId="c0dc6be4-7db0-4249-b632-943c8e531e23" providerId="ADAL" clId="{7B82258E-3DB3-4177-8CBA-8E4B76C38CBE}" dt="2024-09-18T16:58:47.174" v="18089" actId="2711"/>
          <ac:spMkLst>
            <pc:docMk/>
            <pc:sldMk cId="1070295104" sldId="306"/>
            <ac:spMk id="131" creationId="{4312A931-7D1D-20BA-7CD2-78A150A8CABC}"/>
          </ac:spMkLst>
        </pc:spChg>
        <pc:spChg chg="mod">
          <ac:chgData name="Cherrise Ficke" userId="c0dc6be4-7db0-4249-b632-943c8e531e23" providerId="ADAL" clId="{7B82258E-3DB3-4177-8CBA-8E4B76C38CBE}" dt="2024-09-18T16:58:47.174" v="18089" actId="2711"/>
          <ac:spMkLst>
            <pc:docMk/>
            <pc:sldMk cId="1070295104" sldId="306"/>
            <ac:spMk id="132" creationId="{14E3EAC8-8EE6-9481-0007-3189ECF7CB8B}"/>
          </ac:spMkLst>
        </pc:spChg>
        <pc:spChg chg="mod">
          <ac:chgData name="Cherrise Ficke" userId="c0dc6be4-7db0-4249-b632-943c8e531e23" providerId="ADAL" clId="{7B82258E-3DB3-4177-8CBA-8E4B76C38CBE}" dt="2024-09-18T16:58:47.174" v="18089" actId="2711"/>
          <ac:spMkLst>
            <pc:docMk/>
            <pc:sldMk cId="1070295104" sldId="306"/>
            <ac:spMk id="135" creationId="{D77E9C75-5CAC-C681-A643-A7E769AED804}"/>
          </ac:spMkLst>
        </pc:spChg>
        <pc:spChg chg="mod">
          <ac:chgData name="Cherrise Ficke" userId="c0dc6be4-7db0-4249-b632-943c8e531e23" providerId="ADAL" clId="{7B82258E-3DB3-4177-8CBA-8E4B76C38CBE}" dt="2024-09-18T16:58:47.174" v="18089" actId="2711"/>
          <ac:spMkLst>
            <pc:docMk/>
            <pc:sldMk cId="1070295104" sldId="306"/>
            <ac:spMk id="136" creationId="{02132A0B-6FB7-32CF-337B-4320654E47F5}"/>
          </ac:spMkLst>
        </pc:spChg>
        <pc:spChg chg="mod">
          <ac:chgData name="Cherrise Ficke" userId="c0dc6be4-7db0-4249-b632-943c8e531e23" providerId="ADAL" clId="{7B82258E-3DB3-4177-8CBA-8E4B76C38CBE}" dt="2024-09-18T16:58:47.174" v="18089" actId="2711"/>
          <ac:spMkLst>
            <pc:docMk/>
            <pc:sldMk cId="1070295104" sldId="306"/>
            <ac:spMk id="137" creationId="{AE2AF162-BC1C-BCE3-CA60-0AE32086CA71}"/>
          </ac:spMkLst>
        </pc:spChg>
        <pc:spChg chg="mod">
          <ac:chgData name="Cherrise Ficke" userId="c0dc6be4-7db0-4249-b632-943c8e531e23" providerId="ADAL" clId="{7B82258E-3DB3-4177-8CBA-8E4B76C38CBE}" dt="2024-09-18T16:58:47.174" v="18089" actId="2711"/>
          <ac:spMkLst>
            <pc:docMk/>
            <pc:sldMk cId="1070295104" sldId="306"/>
            <ac:spMk id="138" creationId="{D9880E45-846C-F0C4-1E1C-CD019EC9456E}"/>
          </ac:spMkLst>
        </pc:spChg>
        <pc:spChg chg="mod">
          <ac:chgData name="Cherrise Ficke" userId="c0dc6be4-7db0-4249-b632-943c8e531e23" providerId="ADAL" clId="{7B82258E-3DB3-4177-8CBA-8E4B76C38CBE}" dt="2024-09-18T16:58:47.174" v="18089" actId="2711"/>
          <ac:spMkLst>
            <pc:docMk/>
            <pc:sldMk cId="1070295104" sldId="306"/>
            <ac:spMk id="139" creationId="{9B168F45-2603-0C8B-7AE7-17A5F7189F79}"/>
          </ac:spMkLst>
        </pc:spChg>
        <pc:spChg chg="mod">
          <ac:chgData name="Cherrise Ficke" userId="c0dc6be4-7db0-4249-b632-943c8e531e23" providerId="ADAL" clId="{7B82258E-3DB3-4177-8CBA-8E4B76C38CBE}" dt="2024-09-18T16:58:47.174" v="18089" actId="2711"/>
          <ac:spMkLst>
            <pc:docMk/>
            <pc:sldMk cId="1070295104" sldId="306"/>
            <ac:spMk id="141" creationId="{0B2D6D57-020F-2023-E83F-3F83391F6644}"/>
          </ac:spMkLst>
        </pc:spChg>
        <pc:spChg chg="mod">
          <ac:chgData name="Cherrise Ficke" userId="c0dc6be4-7db0-4249-b632-943c8e531e23" providerId="ADAL" clId="{7B82258E-3DB3-4177-8CBA-8E4B76C38CBE}" dt="2024-09-18T16:58:47.174" v="18089" actId="2711"/>
          <ac:spMkLst>
            <pc:docMk/>
            <pc:sldMk cId="1070295104" sldId="306"/>
            <ac:spMk id="143" creationId="{4C1AA8C7-3527-CA12-D7EB-63D4C0A4CA1F}"/>
          </ac:spMkLst>
        </pc:spChg>
        <pc:spChg chg="mod">
          <ac:chgData name="Cherrise Ficke" userId="c0dc6be4-7db0-4249-b632-943c8e531e23" providerId="ADAL" clId="{7B82258E-3DB3-4177-8CBA-8E4B76C38CBE}" dt="2024-09-18T16:58:47.174" v="18089" actId="2711"/>
          <ac:spMkLst>
            <pc:docMk/>
            <pc:sldMk cId="1070295104" sldId="306"/>
            <ac:spMk id="144" creationId="{01CD4664-390F-1D00-3AB5-43F42120EDA8}"/>
          </ac:spMkLst>
        </pc:spChg>
        <pc:spChg chg="mod">
          <ac:chgData name="Cherrise Ficke" userId="c0dc6be4-7db0-4249-b632-943c8e531e23" providerId="ADAL" clId="{7B82258E-3DB3-4177-8CBA-8E4B76C38CBE}" dt="2024-09-18T16:58:47.174" v="18089" actId="2711"/>
          <ac:spMkLst>
            <pc:docMk/>
            <pc:sldMk cId="1070295104" sldId="306"/>
            <ac:spMk id="146" creationId="{155FEAD2-8529-C43A-292C-C9AF9ED113ED}"/>
          </ac:spMkLst>
        </pc:spChg>
        <pc:spChg chg="mod">
          <ac:chgData name="Cherrise Ficke" userId="c0dc6be4-7db0-4249-b632-943c8e531e23" providerId="ADAL" clId="{7B82258E-3DB3-4177-8CBA-8E4B76C38CBE}" dt="2024-09-18T16:58:47.174" v="18089" actId="2711"/>
          <ac:spMkLst>
            <pc:docMk/>
            <pc:sldMk cId="1070295104" sldId="306"/>
            <ac:spMk id="148" creationId="{0E07A8F3-BB16-F67E-7E3C-1A6BFDCB6ACA}"/>
          </ac:spMkLst>
        </pc:spChg>
        <pc:spChg chg="mod">
          <ac:chgData name="Cherrise Ficke" userId="c0dc6be4-7db0-4249-b632-943c8e531e23" providerId="ADAL" clId="{7B82258E-3DB3-4177-8CBA-8E4B76C38CBE}" dt="2024-09-18T16:58:47.174" v="18089" actId="2711"/>
          <ac:spMkLst>
            <pc:docMk/>
            <pc:sldMk cId="1070295104" sldId="306"/>
            <ac:spMk id="150" creationId="{D1840487-8DB9-2872-4A17-5325B6D5AE4E}"/>
          </ac:spMkLst>
        </pc:spChg>
        <pc:spChg chg="mod">
          <ac:chgData name="Cherrise Ficke" userId="c0dc6be4-7db0-4249-b632-943c8e531e23" providerId="ADAL" clId="{7B82258E-3DB3-4177-8CBA-8E4B76C38CBE}" dt="2024-09-18T16:58:47.174" v="18089" actId="2711"/>
          <ac:spMkLst>
            <pc:docMk/>
            <pc:sldMk cId="1070295104" sldId="306"/>
            <ac:spMk id="156" creationId="{370B2E00-AA58-1701-73E2-DF335634DB6C}"/>
          </ac:spMkLst>
        </pc:spChg>
        <pc:spChg chg="mod">
          <ac:chgData name="Cherrise Ficke" userId="c0dc6be4-7db0-4249-b632-943c8e531e23" providerId="ADAL" clId="{7B82258E-3DB3-4177-8CBA-8E4B76C38CBE}" dt="2024-09-18T16:58:47.174" v="18089" actId="2711"/>
          <ac:spMkLst>
            <pc:docMk/>
            <pc:sldMk cId="1070295104" sldId="306"/>
            <ac:spMk id="158" creationId="{D8D3FF90-ED50-312F-A380-FF01AC4406C5}"/>
          </ac:spMkLst>
        </pc:spChg>
        <pc:spChg chg="mod">
          <ac:chgData name="Cherrise Ficke" userId="c0dc6be4-7db0-4249-b632-943c8e531e23" providerId="ADAL" clId="{7B82258E-3DB3-4177-8CBA-8E4B76C38CBE}" dt="2024-09-18T16:58:47.174" v="18089" actId="2711"/>
          <ac:spMkLst>
            <pc:docMk/>
            <pc:sldMk cId="1070295104" sldId="306"/>
            <ac:spMk id="159" creationId="{CE45A2FE-A49F-78D2-0EC9-195798C73B2E}"/>
          </ac:spMkLst>
        </pc:spChg>
        <pc:spChg chg="mod">
          <ac:chgData name="Cherrise Ficke" userId="c0dc6be4-7db0-4249-b632-943c8e531e23" providerId="ADAL" clId="{7B82258E-3DB3-4177-8CBA-8E4B76C38CBE}" dt="2024-09-18T16:58:47.174" v="18089" actId="2711"/>
          <ac:spMkLst>
            <pc:docMk/>
            <pc:sldMk cId="1070295104" sldId="306"/>
            <ac:spMk id="160" creationId="{0C725C2D-33FA-D1CD-7453-86D93448869B}"/>
          </ac:spMkLst>
        </pc:spChg>
        <pc:spChg chg="mod">
          <ac:chgData name="Cherrise Ficke" userId="c0dc6be4-7db0-4249-b632-943c8e531e23" providerId="ADAL" clId="{7B82258E-3DB3-4177-8CBA-8E4B76C38CBE}" dt="2024-09-18T16:58:47.174" v="18089" actId="2711"/>
          <ac:spMkLst>
            <pc:docMk/>
            <pc:sldMk cId="1070295104" sldId="306"/>
            <ac:spMk id="161" creationId="{5DD44374-44FE-D28D-7599-7300380C9FC5}"/>
          </ac:spMkLst>
        </pc:spChg>
        <pc:spChg chg="mod">
          <ac:chgData name="Cherrise Ficke" userId="c0dc6be4-7db0-4249-b632-943c8e531e23" providerId="ADAL" clId="{7B82258E-3DB3-4177-8CBA-8E4B76C38CBE}" dt="2024-09-18T16:58:47.174" v="18089" actId="2711"/>
          <ac:spMkLst>
            <pc:docMk/>
            <pc:sldMk cId="1070295104" sldId="306"/>
            <ac:spMk id="163" creationId="{65C7C4AD-DDEC-7EE6-DBCC-E9D3F202C7AB}"/>
          </ac:spMkLst>
        </pc:spChg>
        <pc:spChg chg="mod">
          <ac:chgData name="Cherrise Ficke" userId="c0dc6be4-7db0-4249-b632-943c8e531e23" providerId="ADAL" clId="{7B82258E-3DB3-4177-8CBA-8E4B76C38CBE}" dt="2024-09-18T16:58:47.174" v="18089" actId="2711"/>
          <ac:spMkLst>
            <pc:docMk/>
            <pc:sldMk cId="1070295104" sldId="306"/>
            <ac:spMk id="164" creationId="{35BC5AF6-C985-5C7E-2470-B6CD28EED8F8}"/>
          </ac:spMkLst>
        </pc:spChg>
        <pc:spChg chg="mod">
          <ac:chgData name="Cherrise Ficke" userId="c0dc6be4-7db0-4249-b632-943c8e531e23" providerId="ADAL" clId="{7B82258E-3DB3-4177-8CBA-8E4B76C38CBE}" dt="2024-09-18T16:58:47.174" v="18089" actId="2711"/>
          <ac:spMkLst>
            <pc:docMk/>
            <pc:sldMk cId="1070295104" sldId="306"/>
            <ac:spMk id="166" creationId="{CD9638D0-FF46-D8C6-D214-4A8EB1E39417}"/>
          </ac:spMkLst>
        </pc:spChg>
        <pc:grpChg chg="add del mod">
          <ac:chgData name="Cherrise Ficke" userId="c0dc6be4-7db0-4249-b632-943c8e531e23" providerId="ADAL" clId="{7B82258E-3DB3-4177-8CBA-8E4B76C38CBE}" dt="2024-09-11T18:35:32.770" v="3535" actId="478"/>
          <ac:grpSpMkLst>
            <pc:docMk/>
            <pc:sldMk cId="1070295104" sldId="306"/>
            <ac:grpSpMk id="5" creationId="{D2686876-79A1-376E-323A-1FBC50B8876F}"/>
          </ac:grpSpMkLst>
        </pc:grpChg>
        <pc:grpChg chg="add mod">
          <ac:chgData name="Cherrise Ficke" userId="c0dc6be4-7db0-4249-b632-943c8e531e23" providerId="ADAL" clId="{7B82258E-3DB3-4177-8CBA-8E4B76C38CBE}" dt="2024-09-11T18:35:06.028" v="3534" actId="14100"/>
          <ac:grpSpMkLst>
            <pc:docMk/>
            <pc:sldMk cId="1070295104" sldId="306"/>
            <ac:grpSpMk id="6" creationId="{1772B3C5-9566-46DC-639E-01A5D65FBC9D}"/>
          </ac:grpSpMkLst>
        </pc:grpChg>
        <pc:grpChg chg="add mod">
          <ac:chgData name="Cherrise Ficke" userId="c0dc6be4-7db0-4249-b632-943c8e531e23" providerId="ADAL" clId="{7B82258E-3DB3-4177-8CBA-8E4B76C38CBE}" dt="2024-09-11T18:35:06.028" v="3534" actId="14100"/>
          <ac:grpSpMkLst>
            <pc:docMk/>
            <pc:sldMk cId="1070295104" sldId="306"/>
            <ac:grpSpMk id="11" creationId="{3DDFD549-2F1A-E620-30D9-5DAEAAF8FC5F}"/>
          </ac:grpSpMkLst>
        </pc:grpChg>
        <pc:grpChg chg="add mod">
          <ac:chgData name="Cherrise Ficke" userId="c0dc6be4-7db0-4249-b632-943c8e531e23" providerId="ADAL" clId="{7B82258E-3DB3-4177-8CBA-8E4B76C38CBE}" dt="2024-09-11T18:35:06.028" v="3534" actId="14100"/>
          <ac:grpSpMkLst>
            <pc:docMk/>
            <pc:sldMk cId="1070295104" sldId="306"/>
            <ac:grpSpMk id="12" creationId="{063C2D12-1BB5-CA57-1644-A73492EF551D}"/>
          </ac:grpSpMkLst>
        </pc:grpChg>
        <pc:grpChg chg="add mod">
          <ac:chgData name="Cherrise Ficke" userId="c0dc6be4-7db0-4249-b632-943c8e531e23" providerId="ADAL" clId="{7B82258E-3DB3-4177-8CBA-8E4B76C38CBE}" dt="2024-09-11T18:35:06.028" v="3534" actId="14100"/>
          <ac:grpSpMkLst>
            <pc:docMk/>
            <pc:sldMk cId="1070295104" sldId="306"/>
            <ac:grpSpMk id="13" creationId="{E8C1E484-8C62-0792-0B86-78EE2A928A6D}"/>
          </ac:grpSpMkLst>
        </pc:grpChg>
        <pc:grpChg chg="add mod">
          <ac:chgData name="Cherrise Ficke" userId="c0dc6be4-7db0-4249-b632-943c8e531e23" providerId="ADAL" clId="{7B82258E-3DB3-4177-8CBA-8E4B76C38CBE}" dt="2024-09-11T18:35:06.028" v="3534" actId="14100"/>
          <ac:grpSpMkLst>
            <pc:docMk/>
            <pc:sldMk cId="1070295104" sldId="306"/>
            <ac:grpSpMk id="20" creationId="{B9663C33-3458-9898-C6FE-3647EC017AA8}"/>
          </ac:grpSpMkLst>
        </pc:grpChg>
        <pc:grpChg chg="add mod">
          <ac:chgData name="Cherrise Ficke" userId="c0dc6be4-7db0-4249-b632-943c8e531e23" providerId="ADAL" clId="{7B82258E-3DB3-4177-8CBA-8E4B76C38CBE}" dt="2024-09-11T18:35:06.028" v="3534" actId="14100"/>
          <ac:grpSpMkLst>
            <pc:docMk/>
            <pc:sldMk cId="1070295104" sldId="306"/>
            <ac:grpSpMk id="23" creationId="{35DF89E5-4F29-D00C-27B0-A0C9BD8DDF05}"/>
          </ac:grpSpMkLst>
        </pc:grpChg>
        <pc:grpChg chg="add mod">
          <ac:chgData name="Cherrise Ficke" userId="c0dc6be4-7db0-4249-b632-943c8e531e23" providerId="ADAL" clId="{7B82258E-3DB3-4177-8CBA-8E4B76C38CBE}" dt="2024-09-11T18:35:06.028" v="3534" actId="14100"/>
          <ac:grpSpMkLst>
            <pc:docMk/>
            <pc:sldMk cId="1070295104" sldId="306"/>
            <ac:grpSpMk id="30" creationId="{00A0CAA7-EAB8-ACCC-1020-5A263A07F530}"/>
          </ac:grpSpMkLst>
        </pc:grpChg>
        <pc:grpChg chg="add mod">
          <ac:chgData name="Cherrise Ficke" userId="c0dc6be4-7db0-4249-b632-943c8e531e23" providerId="ADAL" clId="{7B82258E-3DB3-4177-8CBA-8E4B76C38CBE}" dt="2024-09-11T18:35:06.028" v="3534" actId="14100"/>
          <ac:grpSpMkLst>
            <pc:docMk/>
            <pc:sldMk cId="1070295104" sldId="306"/>
            <ac:grpSpMk id="32" creationId="{80D0996F-D04C-BD2A-8384-0F6D0074E8E9}"/>
          </ac:grpSpMkLst>
        </pc:grpChg>
        <pc:grpChg chg="add mod">
          <ac:chgData name="Cherrise Ficke" userId="c0dc6be4-7db0-4249-b632-943c8e531e23" providerId="ADAL" clId="{7B82258E-3DB3-4177-8CBA-8E4B76C38CBE}" dt="2024-09-11T18:35:06.028" v="3534" actId="14100"/>
          <ac:grpSpMkLst>
            <pc:docMk/>
            <pc:sldMk cId="1070295104" sldId="306"/>
            <ac:grpSpMk id="37" creationId="{7DC4F42C-0E9C-018E-B9F7-E7A570A25680}"/>
          </ac:grpSpMkLst>
        </pc:grpChg>
        <pc:grpChg chg="add mod">
          <ac:chgData name="Cherrise Ficke" userId="c0dc6be4-7db0-4249-b632-943c8e531e23" providerId="ADAL" clId="{7B82258E-3DB3-4177-8CBA-8E4B76C38CBE}" dt="2024-09-11T18:35:06.028" v="3534" actId="14100"/>
          <ac:grpSpMkLst>
            <pc:docMk/>
            <pc:sldMk cId="1070295104" sldId="306"/>
            <ac:grpSpMk id="45" creationId="{79D557AD-2B7C-9805-F60D-881AF8C634CE}"/>
          </ac:grpSpMkLst>
        </pc:grpChg>
        <pc:grpChg chg="add mod">
          <ac:chgData name="Cherrise Ficke" userId="c0dc6be4-7db0-4249-b632-943c8e531e23" providerId="ADAL" clId="{7B82258E-3DB3-4177-8CBA-8E4B76C38CBE}" dt="2024-09-11T18:35:06.028" v="3534" actId="14100"/>
          <ac:grpSpMkLst>
            <pc:docMk/>
            <pc:sldMk cId="1070295104" sldId="306"/>
            <ac:grpSpMk id="47" creationId="{0A4508F6-4B05-EE6E-2B82-8D34DE670A27}"/>
          </ac:grpSpMkLst>
        </pc:grpChg>
        <pc:grpChg chg="add mod">
          <ac:chgData name="Cherrise Ficke" userId="c0dc6be4-7db0-4249-b632-943c8e531e23" providerId="ADAL" clId="{7B82258E-3DB3-4177-8CBA-8E4B76C38CBE}" dt="2024-09-11T18:35:06.028" v="3534" actId="14100"/>
          <ac:grpSpMkLst>
            <pc:docMk/>
            <pc:sldMk cId="1070295104" sldId="306"/>
            <ac:grpSpMk id="52" creationId="{7DF2D509-9AF9-21A4-5400-B599D0488BE6}"/>
          </ac:grpSpMkLst>
        </pc:grpChg>
        <pc:grpChg chg="add mod">
          <ac:chgData name="Cherrise Ficke" userId="c0dc6be4-7db0-4249-b632-943c8e531e23" providerId="ADAL" clId="{7B82258E-3DB3-4177-8CBA-8E4B76C38CBE}" dt="2024-09-11T18:35:06.028" v="3534" actId="14100"/>
          <ac:grpSpMkLst>
            <pc:docMk/>
            <pc:sldMk cId="1070295104" sldId="306"/>
            <ac:grpSpMk id="55" creationId="{563635F2-FF3C-A276-9963-28426FB8CEC1}"/>
          </ac:grpSpMkLst>
        </pc:grpChg>
        <pc:grpChg chg="add mod">
          <ac:chgData name="Cherrise Ficke" userId="c0dc6be4-7db0-4249-b632-943c8e531e23" providerId="ADAL" clId="{7B82258E-3DB3-4177-8CBA-8E4B76C38CBE}" dt="2024-09-11T18:36:35.356" v="3548"/>
          <ac:grpSpMkLst>
            <pc:docMk/>
            <pc:sldMk cId="1070295104" sldId="306"/>
            <ac:grpSpMk id="60" creationId="{07BAAA3B-6B6F-A656-DF0F-AD3E706770A7}"/>
          </ac:grpSpMkLst>
        </pc:grpChg>
        <pc:grpChg chg="mod">
          <ac:chgData name="Cherrise Ficke" userId="c0dc6be4-7db0-4249-b632-943c8e531e23" providerId="ADAL" clId="{7B82258E-3DB3-4177-8CBA-8E4B76C38CBE}" dt="2024-09-11T18:36:35.356" v="3548"/>
          <ac:grpSpMkLst>
            <pc:docMk/>
            <pc:sldMk cId="1070295104" sldId="306"/>
            <ac:grpSpMk id="61" creationId="{5D6A18C3-90D3-B156-6205-ED0462EE86A2}"/>
          </ac:grpSpMkLst>
        </pc:grpChg>
        <pc:grpChg chg="mod">
          <ac:chgData name="Cherrise Ficke" userId="c0dc6be4-7db0-4249-b632-943c8e531e23" providerId="ADAL" clId="{7B82258E-3DB3-4177-8CBA-8E4B76C38CBE}" dt="2024-09-11T18:36:35.356" v="3548"/>
          <ac:grpSpMkLst>
            <pc:docMk/>
            <pc:sldMk cId="1070295104" sldId="306"/>
            <ac:grpSpMk id="66" creationId="{29BADB30-97D6-96FA-234C-D42902EC2A0C}"/>
          </ac:grpSpMkLst>
        </pc:grpChg>
        <pc:grpChg chg="mod">
          <ac:chgData name="Cherrise Ficke" userId="c0dc6be4-7db0-4249-b632-943c8e531e23" providerId="ADAL" clId="{7B82258E-3DB3-4177-8CBA-8E4B76C38CBE}" dt="2024-09-11T18:36:35.356" v="3548"/>
          <ac:grpSpMkLst>
            <pc:docMk/>
            <pc:sldMk cId="1070295104" sldId="306"/>
            <ac:grpSpMk id="67" creationId="{26D2DA11-683A-E768-13B5-1984E1AA8C29}"/>
          </ac:grpSpMkLst>
        </pc:grpChg>
        <pc:grpChg chg="mod">
          <ac:chgData name="Cherrise Ficke" userId="c0dc6be4-7db0-4249-b632-943c8e531e23" providerId="ADAL" clId="{7B82258E-3DB3-4177-8CBA-8E4B76C38CBE}" dt="2024-09-11T18:36:35.356" v="3548"/>
          <ac:grpSpMkLst>
            <pc:docMk/>
            <pc:sldMk cId="1070295104" sldId="306"/>
            <ac:grpSpMk id="68" creationId="{90BBE719-792A-257D-0BA4-EC32DE3D1EED}"/>
          </ac:grpSpMkLst>
        </pc:grpChg>
        <pc:grpChg chg="mod">
          <ac:chgData name="Cherrise Ficke" userId="c0dc6be4-7db0-4249-b632-943c8e531e23" providerId="ADAL" clId="{7B82258E-3DB3-4177-8CBA-8E4B76C38CBE}" dt="2024-09-11T18:36:35.356" v="3548"/>
          <ac:grpSpMkLst>
            <pc:docMk/>
            <pc:sldMk cId="1070295104" sldId="306"/>
            <ac:grpSpMk id="75" creationId="{F34D379F-B899-B024-5BB7-D59ADC364163}"/>
          </ac:grpSpMkLst>
        </pc:grpChg>
        <pc:grpChg chg="mod">
          <ac:chgData name="Cherrise Ficke" userId="c0dc6be4-7db0-4249-b632-943c8e531e23" providerId="ADAL" clId="{7B82258E-3DB3-4177-8CBA-8E4B76C38CBE}" dt="2024-09-11T18:36:35.356" v="3548"/>
          <ac:grpSpMkLst>
            <pc:docMk/>
            <pc:sldMk cId="1070295104" sldId="306"/>
            <ac:grpSpMk id="78" creationId="{3AD30914-BB52-8CBC-4761-A39C98B4EFB6}"/>
          </ac:grpSpMkLst>
        </pc:grpChg>
        <pc:grpChg chg="mod">
          <ac:chgData name="Cherrise Ficke" userId="c0dc6be4-7db0-4249-b632-943c8e531e23" providerId="ADAL" clId="{7B82258E-3DB3-4177-8CBA-8E4B76C38CBE}" dt="2024-09-11T18:36:35.356" v="3548"/>
          <ac:grpSpMkLst>
            <pc:docMk/>
            <pc:sldMk cId="1070295104" sldId="306"/>
            <ac:grpSpMk id="85" creationId="{5E1C123E-AD2F-1960-FD1E-FF956DD169A3}"/>
          </ac:grpSpMkLst>
        </pc:grpChg>
        <pc:grpChg chg="mod">
          <ac:chgData name="Cherrise Ficke" userId="c0dc6be4-7db0-4249-b632-943c8e531e23" providerId="ADAL" clId="{7B82258E-3DB3-4177-8CBA-8E4B76C38CBE}" dt="2024-09-11T18:36:35.356" v="3548"/>
          <ac:grpSpMkLst>
            <pc:docMk/>
            <pc:sldMk cId="1070295104" sldId="306"/>
            <ac:grpSpMk id="87" creationId="{8C2FAD96-8723-4FA1-24F7-CB94D73536C5}"/>
          </ac:grpSpMkLst>
        </pc:grpChg>
        <pc:grpChg chg="mod">
          <ac:chgData name="Cherrise Ficke" userId="c0dc6be4-7db0-4249-b632-943c8e531e23" providerId="ADAL" clId="{7B82258E-3DB3-4177-8CBA-8E4B76C38CBE}" dt="2024-09-11T18:36:35.356" v="3548"/>
          <ac:grpSpMkLst>
            <pc:docMk/>
            <pc:sldMk cId="1070295104" sldId="306"/>
            <ac:grpSpMk id="92" creationId="{41F5397F-327E-9B34-E2FE-AFF18ED9D5D8}"/>
          </ac:grpSpMkLst>
        </pc:grpChg>
        <pc:grpChg chg="mod">
          <ac:chgData name="Cherrise Ficke" userId="c0dc6be4-7db0-4249-b632-943c8e531e23" providerId="ADAL" clId="{7B82258E-3DB3-4177-8CBA-8E4B76C38CBE}" dt="2024-09-11T18:36:35.356" v="3548"/>
          <ac:grpSpMkLst>
            <pc:docMk/>
            <pc:sldMk cId="1070295104" sldId="306"/>
            <ac:grpSpMk id="100" creationId="{D2E13D21-3B19-12B2-4985-B413F943A419}"/>
          </ac:grpSpMkLst>
        </pc:grpChg>
        <pc:grpChg chg="mod">
          <ac:chgData name="Cherrise Ficke" userId="c0dc6be4-7db0-4249-b632-943c8e531e23" providerId="ADAL" clId="{7B82258E-3DB3-4177-8CBA-8E4B76C38CBE}" dt="2024-09-11T18:36:35.356" v="3548"/>
          <ac:grpSpMkLst>
            <pc:docMk/>
            <pc:sldMk cId="1070295104" sldId="306"/>
            <ac:grpSpMk id="102" creationId="{6A39934B-03F6-5591-6B23-78D72DD9167D}"/>
          </ac:grpSpMkLst>
        </pc:grpChg>
        <pc:grpChg chg="mod">
          <ac:chgData name="Cherrise Ficke" userId="c0dc6be4-7db0-4249-b632-943c8e531e23" providerId="ADAL" clId="{7B82258E-3DB3-4177-8CBA-8E4B76C38CBE}" dt="2024-09-11T18:36:35.356" v="3548"/>
          <ac:grpSpMkLst>
            <pc:docMk/>
            <pc:sldMk cId="1070295104" sldId="306"/>
            <ac:grpSpMk id="107" creationId="{1255C048-B107-D5F4-7664-72A614AE778D}"/>
          </ac:grpSpMkLst>
        </pc:grpChg>
        <pc:grpChg chg="mod">
          <ac:chgData name="Cherrise Ficke" userId="c0dc6be4-7db0-4249-b632-943c8e531e23" providerId="ADAL" clId="{7B82258E-3DB3-4177-8CBA-8E4B76C38CBE}" dt="2024-09-11T18:36:35.356" v="3548"/>
          <ac:grpSpMkLst>
            <pc:docMk/>
            <pc:sldMk cId="1070295104" sldId="306"/>
            <ac:grpSpMk id="110" creationId="{AB89DB74-C680-D77D-8E50-4A5DD4920FF2}"/>
          </ac:grpSpMkLst>
        </pc:grpChg>
        <pc:grpChg chg="add mod">
          <ac:chgData name="Cherrise Ficke" userId="c0dc6be4-7db0-4249-b632-943c8e531e23" providerId="ADAL" clId="{7B82258E-3DB3-4177-8CBA-8E4B76C38CBE}" dt="2024-09-18T16:58:47.174" v="18089" actId="2711"/>
          <ac:grpSpMkLst>
            <pc:docMk/>
            <pc:sldMk cId="1070295104" sldId="306"/>
            <ac:grpSpMk id="115" creationId="{A7E99790-B711-1E09-DF3A-FA5A5C752464}"/>
          </ac:grpSpMkLst>
        </pc:grpChg>
        <pc:grpChg chg="mod">
          <ac:chgData name="Cherrise Ficke" userId="c0dc6be4-7db0-4249-b632-943c8e531e23" providerId="ADAL" clId="{7B82258E-3DB3-4177-8CBA-8E4B76C38CBE}" dt="2024-09-18T16:58:47.174" v="18089" actId="2711"/>
          <ac:grpSpMkLst>
            <pc:docMk/>
            <pc:sldMk cId="1070295104" sldId="306"/>
            <ac:grpSpMk id="116" creationId="{0B9F3CA0-B208-72BA-4A43-6684E009BE59}"/>
          </ac:grpSpMkLst>
        </pc:grpChg>
        <pc:grpChg chg="mod">
          <ac:chgData name="Cherrise Ficke" userId="c0dc6be4-7db0-4249-b632-943c8e531e23" providerId="ADAL" clId="{7B82258E-3DB3-4177-8CBA-8E4B76C38CBE}" dt="2024-09-18T16:58:47.174" v="18089" actId="2711"/>
          <ac:grpSpMkLst>
            <pc:docMk/>
            <pc:sldMk cId="1070295104" sldId="306"/>
            <ac:grpSpMk id="121" creationId="{ADF77F80-C792-72E8-AB2B-7DBD1DFE80AE}"/>
          </ac:grpSpMkLst>
        </pc:grpChg>
        <pc:grpChg chg="mod">
          <ac:chgData name="Cherrise Ficke" userId="c0dc6be4-7db0-4249-b632-943c8e531e23" providerId="ADAL" clId="{7B82258E-3DB3-4177-8CBA-8E4B76C38CBE}" dt="2024-09-18T16:58:47.174" v="18089" actId="2711"/>
          <ac:grpSpMkLst>
            <pc:docMk/>
            <pc:sldMk cId="1070295104" sldId="306"/>
            <ac:grpSpMk id="122" creationId="{AE8228A2-94F9-12D6-06E5-071B90F053B9}"/>
          </ac:grpSpMkLst>
        </pc:grpChg>
        <pc:grpChg chg="mod">
          <ac:chgData name="Cherrise Ficke" userId="c0dc6be4-7db0-4249-b632-943c8e531e23" providerId="ADAL" clId="{7B82258E-3DB3-4177-8CBA-8E4B76C38CBE}" dt="2024-09-18T16:58:47.174" v="18089" actId="2711"/>
          <ac:grpSpMkLst>
            <pc:docMk/>
            <pc:sldMk cId="1070295104" sldId="306"/>
            <ac:grpSpMk id="123" creationId="{6890A96B-F39A-3069-FEE2-959A46A641FD}"/>
          </ac:grpSpMkLst>
        </pc:grpChg>
        <pc:grpChg chg="mod">
          <ac:chgData name="Cherrise Ficke" userId="c0dc6be4-7db0-4249-b632-943c8e531e23" providerId="ADAL" clId="{7B82258E-3DB3-4177-8CBA-8E4B76C38CBE}" dt="2024-09-18T16:58:47.174" v="18089" actId="2711"/>
          <ac:grpSpMkLst>
            <pc:docMk/>
            <pc:sldMk cId="1070295104" sldId="306"/>
            <ac:grpSpMk id="130" creationId="{74224949-C0BF-50A8-24D2-F64CC300C66A}"/>
          </ac:grpSpMkLst>
        </pc:grpChg>
        <pc:grpChg chg="mod">
          <ac:chgData name="Cherrise Ficke" userId="c0dc6be4-7db0-4249-b632-943c8e531e23" providerId="ADAL" clId="{7B82258E-3DB3-4177-8CBA-8E4B76C38CBE}" dt="2024-09-18T16:58:47.174" v="18089" actId="2711"/>
          <ac:grpSpMkLst>
            <pc:docMk/>
            <pc:sldMk cId="1070295104" sldId="306"/>
            <ac:grpSpMk id="133" creationId="{01BD0EF2-9454-8319-5D49-78DDEBD3EB4A}"/>
          </ac:grpSpMkLst>
        </pc:grpChg>
        <pc:grpChg chg="mod">
          <ac:chgData name="Cherrise Ficke" userId="c0dc6be4-7db0-4249-b632-943c8e531e23" providerId="ADAL" clId="{7B82258E-3DB3-4177-8CBA-8E4B76C38CBE}" dt="2024-09-18T16:58:47.174" v="18089" actId="2711"/>
          <ac:grpSpMkLst>
            <pc:docMk/>
            <pc:sldMk cId="1070295104" sldId="306"/>
            <ac:grpSpMk id="140" creationId="{04CF5713-B4B8-B1AF-098D-ACE8F8CC0ADB}"/>
          </ac:grpSpMkLst>
        </pc:grpChg>
        <pc:grpChg chg="mod">
          <ac:chgData name="Cherrise Ficke" userId="c0dc6be4-7db0-4249-b632-943c8e531e23" providerId="ADAL" clId="{7B82258E-3DB3-4177-8CBA-8E4B76C38CBE}" dt="2024-09-18T16:58:47.174" v="18089" actId="2711"/>
          <ac:grpSpMkLst>
            <pc:docMk/>
            <pc:sldMk cId="1070295104" sldId="306"/>
            <ac:grpSpMk id="142" creationId="{7F01010F-0EE7-8506-EEF8-A9DCD6EA8839}"/>
          </ac:grpSpMkLst>
        </pc:grpChg>
        <pc:grpChg chg="mod">
          <ac:chgData name="Cherrise Ficke" userId="c0dc6be4-7db0-4249-b632-943c8e531e23" providerId="ADAL" clId="{7B82258E-3DB3-4177-8CBA-8E4B76C38CBE}" dt="2024-09-18T16:58:47.174" v="18089" actId="2711"/>
          <ac:grpSpMkLst>
            <pc:docMk/>
            <pc:sldMk cId="1070295104" sldId="306"/>
            <ac:grpSpMk id="147" creationId="{6F51CB59-EDCD-5185-9CDC-56CDAB247745}"/>
          </ac:grpSpMkLst>
        </pc:grpChg>
        <pc:grpChg chg="mod">
          <ac:chgData name="Cherrise Ficke" userId="c0dc6be4-7db0-4249-b632-943c8e531e23" providerId="ADAL" clId="{7B82258E-3DB3-4177-8CBA-8E4B76C38CBE}" dt="2024-09-18T16:58:47.174" v="18089" actId="2711"/>
          <ac:grpSpMkLst>
            <pc:docMk/>
            <pc:sldMk cId="1070295104" sldId="306"/>
            <ac:grpSpMk id="155" creationId="{09D80C56-6789-008A-DC23-8B343D460755}"/>
          </ac:grpSpMkLst>
        </pc:grpChg>
        <pc:grpChg chg="mod">
          <ac:chgData name="Cherrise Ficke" userId="c0dc6be4-7db0-4249-b632-943c8e531e23" providerId="ADAL" clId="{7B82258E-3DB3-4177-8CBA-8E4B76C38CBE}" dt="2024-09-18T16:58:47.174" v="18089" actId="2711"/>
          <ac:grpSpMkLst>
            <pc:docMk/>
            <pc:sldMk cId="1070295104" sldId="306"/>
            <ac:grpSpMk id="157" creationId="{2A5F3C94-126B-27D2-05F3-458E04DE1048}"/>
          </ac:grpSpMkLst>
        </pc:grpChg>
        <pc:grpChg chg="mod">
          <ac:chgData name="Cherrise Ficke" userId="c0dc6be4-7db0-4249-b632-943c8e531e23" providerId="ADAL" clId="{7B82258E-3DB3-4177-8CBA-8E4B76C38CBE}" dt="2024-09-18T16:58:47.174" v="18089" actId="2711"/>
          <ac:grpSpMkLst>
            <pc:docMk/>
            <pc:sldMk cId="1070295104" sldId="306"/>
            <ac:grpSpMk id="162" creationId="{97499DA3-A380-E588-693C-932D71005C92}"/>
          </ac:grpSpMkLst>
        </pc:grpChg>
        <pc:grpChg chg="mod">
          <ac:chgData name="Cherrise Ficke" userId="c0dc6be4-7db0-4249-b632-943c8e531e23" providerId="ADAL" clId="{7B82258E-3DB3-4177-8CBA-8E4B76C38CBE}" dt="2024-09-18T16:58:47.174" v="18089" actId="2711"/>
          <ac:grpSpMkLst>
            <pc:docMk/>
            <pc:sldMk cId="1070295104" sldId="306"/>
            <ac:grpSpMk id="165" creationId="{32A3E45D-FB0B-8794-FDD0-620584243558}"/>
          </ac:grpSpMkLst>
        </pc:grpChg>
        <pc:picChg chg="add mod">
          <ac:chgData name="Cherrise Ficke" userId="c0dc6be4-7db0-4249-b632-943c8e531e23" providerId="ADAL" clId="{7B82258E-3DB3-4177-8CBA-8E4B76C38CBE}" dt="2024-09-11T18:35:06.028" v="3534" actId="14100"/>
          <ac:picMkLst>
            <pc:docMk/>
            <pc:sldMk cId="1070295104" sldId="306"/>
            <ac:picMk id="24" creationId="{38820BB3-0EE8-2DDD-8ECD-E41B3597F7C8}"/>
          </ac:picMkLst>
        </pc:picChg>
        <pc:picChg chg="add mod">
          <ac:chgData name="Cherrise Ficke" userId="c0dc6be4-7db0-4249-b632-943c8e531e23" providerId="ADAL" clId="{7B82258E-3DB3-4177-8CBA-8E4B76C38CBE}" dt="2024-09-11T18:35:06.028" v="3534" actId="14100"/>
          <ac:picMkLst>
            <pc:docMk/>
            <pc:sldMk cId="1070295104" sldId="306"/>
            <ac:picMk id="35" creationId="{7D25CEF7-CD03-C13B-F9EA-FCD9E0E5C201}"/>
          </ac:picMkLst>
        </pc:picChg>
        <pc:picChg chg="add mod">
          <ac:chgData name="Cherrise Ficke" userId="c0dc6be4-7db0-4249-b632-943c8e531e23" providerId="ADAL" clId="{7B82258E-3DB3-4177-8CBA-8E4B76C38CBE}" dt="2024-09-11T18:35:06.028" v="3534" actId="14100"/>
          <ac:picMkLst>
            <pc:docMk/>
            <pc:sldMk cId="1070295104" sldId="306"/>
            <ac:picMk id="39" creationId="{DA6F74C0-7230-9865-893D-A5293F256770}"/>
          </ac:picMkLst>
        </pc:picChg>
        <pc:picChg chg="add mod">
          <ac:chgData name="Cherrise Ficke" userId="c0dc6be4-7db0-4249-b632-943c8e531e23" providerId="ADAL" clId="{7B82258E-3DB3-4177-8CBA-8E4B76C38CBE}" dt="2024-09-11T18:35:06.028" v="3534" actId="14100"/>
          <ac:picMkLst>
            <pc:docMk/>
            <pc:sldMk cId="1070295104" sldId="306"/>
            <ac:picMk id="41" creationId="{75BFED7B-AE72-D407-25D7-6D684E8DCDBC}"/>
          </ac:picMkLst>
        </pc:picChg>
        <pc:picChg chg="add mod">
          <ac:chgData name="Cherrise Ficke" userId="c0dc6be4-7db0-4249-b632-943c8e531e23" providerId="ADAL" clId="{7B82258E-3DB3-4177-8CBA-8E4B76C38CBE}" dt="2024-09-11T18:35:06.028" v="3534" actId="14100"/>
          <ac:picMkLst>
            <pc:docMk/>
            <pc:sldMk cId="1070295104" sldId="306"/>
            <ac:picMk id="42" creationId="{533FFB7B-2134-CBDC-5420-0685FB5A621D}"/>
          </ac:picMkLst>
        </pc:picChg>
        <pc:picChg chg="add mod">
          <ac:chgData name="Cherrise Ficke" userId="c0dc6be4-7db0-4249-b632-943c8e531e23" providerId="ADAL" clId="{7B82258E-3DB3-4177-8CBA-8E4B76C38CBE}" dt="2024-09-11T18:35:06.028" v="3534" actId="14100"/>
          <ac:picMkLst>
            <pc:docMk/>
            <pc:sldMk cId="1070295104" sldId="306"/>
            <ac:picMk id="43" creationId="{E09E7753-3274-9496-196E-366A756169AA}"/>
          </ac:picMkLst>
        </pc:picChg>
        <pc:picChg chg="add mod">
          <ac:chgData name="Cherrise Ficke" userId="c0dc6be4-7db0-4249-b632-943c8e531e23" providerId="ADAL" clId="{7B82258E-3DB3-4177-8CBA-8E4B76C38CBE}" dt="2024-09-11T18:35:06.028" v="3534" actId="14100"/>
          <ac:picMkLst>
            <pc:docMk/>
            <pc:sldMk cId="1070295104" sldId="306"/>
            <ac:picMk id="44" creationId="{BD1ECA12-CF8A-B4D8-D3AE-991924D0900C}"/>
          </ac:picMkLst>
        </pc:picChg>
        <pc:picChg chg="add mod">
          <ac:chgData name="Cherrise Ficke" userId="c0dc6be4-7db0-4249-b632-943c8e531e23" providerId="ADAL" clId="{7B82258E-3DB3-4177-8CBA-8E4B76C38CBE}" dt="2024-09-11T18:35:06.028" v="3534" actId="14100"/>
          <ac:picMkLst>
            <pc:docMk/>
            <pc:sldMk cId="1070295104" sldId="306"/>
            <ac:picMk id="57" creationId="{3E8ED339-5A97-F145-1ABC-025CC9D85FB3}"/>
          </ac:picMkLst>
        </pc:picChg>
        <pc:picChg chg="add mod">
          <ac:chgData name="Cherrise Ficke" userId="c0dc6be4-7db0-4249-b632-943c8e531e23" providerId="ADAL" clId="{7B82258E-3DB3-4177-8CBA-8E4B76C38CBE}" dt="2024-09-11T18:35:06.028" v="3534" actId="14100"/>
          <ac:picMkLst>
            <pc:docMk/>
            <pc:sldMk cId="1070295104" sldId="306"/>
            <ac:picMk id="58" creationId="{92E66228-A24E-46A7-10BA-021C4E13C37D}"/>
          </ac:picMkLst>
        </pc:picChg>
        <pc:picChg chg="add mod">
          <ac:chgData name="Cherrise Ficke" userId="c0dc6be4-7db0-4249-b632-943c8e531e23" providerId="ADAL" clId="{7B82258E-3DB3-4177-8CBA-8E4B76C38CBE}" dt="2024-09-11T18:35:06.028" v="3534" actId="14100"/>
          <ac:picMkLst>
            <pc:docMk/>
            <pc:sldMk cId="1070295104" sldId="306"/>
            <ac:picMk id="59" creationId="{BC96684E-88EB-9930-2E87-D7BAF365AAEF}"/>
          </ac:picMkLst>
        </pc:picChg>
        <pc:picChg chg="mod">
          <ac:chgData name="Cherrise Ficke" userId="c0dc6be4-7db0-4249-b632-943c8e531e23" providerId="ADAL" clId="{7B82258E-3DB3-4177-8CBA-8E4B76C38CBE}" dt="2024-09-11T18:36:35.356" v="3548"/>
          <ac:picMkLst>
            <pc:docMk/>
            <pc:sldMk cId="1070295104" sldId="306"/>
            <ac:picMk id="79" creationId="{F952AA46-07CC-F454-9C5F-77BCDA88F7FA}"/>
          </ac:picMkLst>
        </pc:picChg>
        <pc:picChg chg="mod">
          <ac:chgData name="Cherrise Ficke" userId="c0dc6be4-7db0-4249-b632-943c8e531e23" providerId="ADAL" clId="{7B82258E-3DB3-4177-8CBA-8E4B76C38CBE}" dt="2024-09-11T18:36:35.356" v="3548"/>
          <ac:picMkLst>
            <pc:docMk/>
            <pc:sldMk cId="1070295104" sldId="306"/>
            <ac:picMk id="90" creationId="{123929B6-ED46-D1EE-827F-E89607D2E516}"/>
          </ac:picMkLst>
        </pc:picChg>
        <pc:picChg chg="mod">
          <ac:chgData name="Cherrise Ficke" userId="c0dc6be4-7db0-4249-b632-943c8e531e23" providerId="ADAL" clId="{7B82258E-3DB3-4177-8CBA-8E4B76C38CBE}" dt="2024-09-11T18:36:35.356" v="3548"/>
          <ac:picMkLst>
            <pc:docMk/>
            <pc:sldMk cId="1070295104" sldId="306"/>
            <ac:picMk id="94" creationId="{941BF77D-BDCA-983C-653C-A5BFC4BCD7FF}"/>
          </ac:picMkLst>
        </pc:picChg>
        <pc:picChg chg="mod">
          <ac:chgData name="Cherrise Ficke" userId="c0dc6be4-7db0-4249-b632-943c8e531e23" providerId="ADAL" clId="{7B82258E-3DB3-4177-8CBA-8E4B76C38CBE}" dt="2024-09-11T18:36:35.356" v="3548"/>
          <ac:picMkLst>
            <pc:docMk/>
            <pc:sldMk cId="1070295104" sldId="306"/>
            <ac:picMk id="96" creationId="{FEB2E1CA-050C-4031-B7EF-73FE5AEC270F}"/>
          </ac:picMkLst>
        </pc:picChg>
        <pc:picChg chg="mod">
          <ac:chgData name="Cherrise Ficke" userId="c0dc6be4-7db0-4249-b632-943c8e531e23" providerId="ADAL" clId="{7B82258E-3DB3-4177-8CBA-8E4B76C38CBE}" dt="2024-09-11T18:36:35.356" v="3548"/>
          <ac:picMkLst>
            <pc:docMk/>
            <pc:sldMk cId="1070295104" sldId="306"/>
            <ac:picMk id="97" creationId="{F5B32230-5CB0-5A95-EF60-76B0F2CCBFDF}"/>
          </ac:picMkLst>
        </pc:picChg>
        <pc:picChg chg="mod">
          <ac:chgData name="Cherrise Ficke" userId="c0dc6be4-7db0-4249-b632-943c8e531e23" providerId="ADAL" clId="{7B82258E-3DB3-4177-8CBA-8E4B76C38CBE}" dt="2024-09-11T18:36:35.356" v="3548"/>
          <ac:picMkLst>
            <pc:docMk/>
            <pc:sldMk cId="1070295104" sldId="306"/>
            <ac:picMk id="98" creationId="{12D0EB9F-2376-D32D-BD60-C3C50F72647B}"/>
          </ac:picMkLst>
        </pc:picChg>
        <pc:picChg chg="mod">
          <ac:chgData name="Cherrise Ficke" userId="c0dc6be4-7db0-4249-b632-943c8e531e23" providerId="ADAL" clId="{7B82258E-3DB3-4177-8CBA-8E4B76C38CBE}" dt="2024-09-11T18:36:35.356" v="3548"/>
          <ac:picMkLst>
            <pc:docMk/>
            <pc:sldMk cId="1070295104" sldId="306"/>
            <ac:picMk id="99" creationId="{5CC8925C-88B5-2A66-3F44-A6AE56CDB01A}"/>
          </ac:picMkLst>
        </pc:picChg>
        <pc:picChg chg="mod">
          <ac:chgData name="Cherrise Ficke" userId="c0dc6be4-7db0-4249-b632-943c8e531e23" providerId="ADAL" clId="{7B82258E-3DB3-4177-8CBA-8E4B76C38CBE}" dt="2024-09-11T18:36:35.356" v="3548"/>
          <ac:picMkLst>
            <pc:docMk/>
            <pc:sldMk cId="1070295104" sldId="306"/>
            <ac:picMk id="112" creationId="{6932BA15-225A-8DC2-DED4-59369F40C077}"/>
          </ac:picMkLst>
        </pc:picChg>
        <pc:picChg chg="mod">
          <ac:chgData name="Cherrise Ficke" userId="c0dc6be4-7db0-4249-b632-943c8e531e23" providerId="ADAL" clId="{7B82258E-3DB3-4177-8CBA-8E4B76C38CBE}" dt="2024-09-11T18:36:35.356" v="3548"/>
          <ac:picMkLst>
            <pc:docMk/>
            <pc:sldMk cId="1070295104" sldId="306"/>
            <ac:picMk id="113" creationId="{7DF0716E-7743-2DD1-8F4C-0B0C588229F4}"/>
          </ac:picMkLst>
        </pc:picChg>
        <pc:picChg chg="mod">
          <ac:chgData name="Cherrise Ficke" userId="c0dc6be4-7db0-4249-b632-943c8e531e23" providerId="ADAL" clId="{7B82258E-3DB3-4177-8CBA-8E4B76C38CBE}" dt="2024-09-11T18:36:35.356" v="3548"/>
          <ac:picMkLst>
            <pc:docMk/>
            <pc:sldMk cId="1070295104" sldId="306"/>
            <ac:picMk id="114" creationId="{7AEFD9F3-6FE7-4CC3-96F5-DA98DA71A2FE}"/>
          </ac:picMkLst>
        </pc:picChg>
        <pc:picChg chg="mod">
          <ac:chgData name="Cherrise Ficke" userId="c0dc6be4-7db0-4249-b632-943c8e531e23" providerId="ADAL" clId="{7B82258E-3DB3-4177-8CBA-8E4B76C38CBE}" dt="2024-09-18T16:58:47.174" v="18089" actId="2711"/>
          <ac:picMkLst>
            <pc:docMk/>
            <pc:sldMk cId="1070295104" sldId="306"/>
            <ac:picMk id="134" creationId="{CE71AEB1-7320-3114-B3F0-2B4BD5B97DD0}"/>
          </ac:picMkLst>
        </pc:picChg>
        <pc:picChg chg="mod">
          <ac:chgData name="Cherrise Ficke" userId="c0dc6be4-7db0-4249-b632-943c8e531e23" providerId="ADAL" clId="{7B82258E-3DB3-4177-8CBA-8E4B76C38CBE}" dt="2024-09-18T16:58:47.174" v="18089" actId="2711"/>
          <ac:picMkLst>
            <pc:docMk/>
            <pc:sldMk cId="1070295104" sldId="306"/>
            <ac:picMk id="145" creationId="{F2F24070-DD9C-D007-7BF4-74B4E33E3D2D}"/>
          </ac:picMkLst>
        </pc:picChg>
        <pc:picChg chg="mod">
          <ac:chgData name="Cherrise Ficke" userId="c0dc6be4-7db0-4249-b632-943c8e531e23" providerId="ADAL" clId="{7B82258E-3DB3-4177-8CBA-8E4B76C38CBE}" dt="2024-09-18T16:58:47.174" v="18089" actId="2711"/>
          <ac:picMkLst>
            <pc:docMk/>
            <pc:sldMk cId="1070295104" sldId="306"/>
            <ac:picMk id="149" creationId="{78DDEA2D-9338-B3FD-9FA2-5AD5EA6153A4}"/>
          </ac:picMkLst>
        </pc:picChg>
        <pc:picChg chg="mod">
          <ac:chgData name="Cherrise Ficke" userId="c0dc6be4-7db0-4249-b632-943c8e531e23" providerId="ADAL" clId="{7B82258E-3DB3-4177-8CBA-8E4B76C38CBE}" dt="2024-09-18T16:58:47.174" v="18089" actId="2711"/>
          <ac:picMkLst>
            <pc:docMk/>
            <pc:sldMk cId="1070295104" sldId="306"/>
            <ac:picMk id="151" creationId="{46CA7379-0516-1EB3-B3E8-C7C66C4F4313}"/>
          </ac:picMkLst>
        </pc:picChg>
        <pc:picChg chg="mod">
          <ac:chgData name="Cherrise Ficke" userId="c0dc6be4-7db0-4249-b632-943c8e531e23" providerId="ADAL" clId="{7B82258E-3DB3-4177-8CBA-8E4B76C38CBE}" dt="2024-09-18T16:58:47.174" v="18089" actId="2711"/>
          <ac:picMkLst>
            <pc:docMk/>
            <pc:sldMk cId="1070295104" sldId="306"/>
            <ac:picMk id="152" creationId="{17AD3BC2-ACF0-FC90-B881-98E41961ACE9}"/>
          </ac:picMkLst>
        </pc:picChg>
        <pc:picChg chg="mod">
          <ac:chgData name="Cherrise Ficke" userId="c0dc6be4-7db0-4249-b632-943c8e531e23" providerId="ADAL" clId="{7B82258E-3DB3-4177-8CBA-8E4B76C38CBE}" dt="2024-09-18T16:58:47.174" v="18089" actId="2711"/>
          <ac:picMkLst>
            <pc:docMk/>
            <pc:sldMk cId="1070295104" sldId="306"/>
            <ac:picMk id="153" creationId="{F9650B5A-DE95-6DBE-74D2-3386E7BF4B21}"/>
          </ac:picMkLst>
        </pc:picChg>
        <pc:picChg chg="mod">
          <ac:chgData name="Cherrise Ficke" userId="c0dc6be4-7db0-4249-b632-943c8e531e23" providerId="ADAL" clId="{7B82258E-3DB3-4177-8CBA-8E4B76C38CBE}" dt="2024-09-18T16:58:47.174" v="18089" actId="2711"/>
          <ac:picMkLst>
            <pc:docMk/>
            <pc:sldMk cId="1070295104" sldId="306"/>
            <ac:picMk id="154" creationId="{DC1231D8-6314-A2B9-6EE0-AECC82E186E1}"/>
          </ac:picMkLst>
        </pc:picChg>
        <pc:picChg chg="mod">
          <ac:chgData name="Cherrise Ficke" userId="c0dc6be4-7db0-4249-b632-943c8e531e23" providerId="ADAL" clId="{7B82258E-3DB3-4177-8CBA-8E4B76C38CBE}" dt="2024-09-18T16:58:47.174" v="18089" actId="2711"/>
          <ac:picMkLst>
            <pc:docMk/>
            <pc:sldMk cId="1070295104" sldId="306"/>
            <ac:picMk id="167" creationId="{537F9766-97A2-5B0E-6BA5-7F45FACF4C80}"/>
          </ac:picMkLst>
        </pc:picChg>
        <pc:picChg chg="mod">
          <ac:chgData name="Cherrise Ficke" userId="c0dc6be4-7db0-4249-b632-943c8e531e23" providerId="ADAL" clId="{7B82258E-3DB3-4177-8CBA-8E4B76C38CBE}" dt="2024-09-18T16:58:47.174" v="18089" actId="2711"/>
          <ac:picMkLst>
            <pc:docMk/>
            <pc:sldMk cId="1070295104" sldId="306"/>
            <ac:picMk id="168" creationId="{2A9C0289-1F00-DF28-0BE1-832479FD823A}"/>
          </ac:picMkLst>
        </pc:picChg>
        <pc:picChg chg="mod">
          <ac:chgData name="Cherrise Ficke" userId="c0dc6be4-7db0-4249-b632-943c8e531e23" providerId="ADAL" clId="{7B82258E-3DB3-4177-8CBA-8E4B76C38CBE}" dt="2024-09-18T16:58:47.174" v="18089" actId="2711"/>
          <ac:picMkLst>
            <pc:docMk/>
            <pc:sldMk cId="1070295104" sldId="306"/>
            <ac:picMk id="169" creationId="{90EF1EA3-5250-4C38-AD8F-6E5D93C35FF3}"/>
          </ac:picMkLst>
        </pc:picChg>
        <pc:extLst>
          <p:ext xmlns:p="http://schemas.openxmlformats.org/presentationml/2006/main" uri="{D6D511B9-2390-475A-947B-AFAB55BFBCF1}">
            <pc226:cmChg xmlns:pc226="http://schemas.microsoft.com/office/powerpoint/2022/06/main/command" chg="mod">
              <pc226:chgData name="Cherrise Ficke" userId="c0dc6be4-7db0-4249-b632-943c8e531e23" providerId="ADAL" clId="{7B82258E-3DB3-4177-8CBA-8E4B76C38CBE}" dt="2024-09-18T17:06:12.380" v="18105" actId="20577"/>
              <pc2:cmMkLst xmlns:pc2="http://schemas.microsoft.com/office/powerpoint/2019/9/main/command">
                <pc:docMk/>
                <pc:sldMk cId="1070295104" sldId="306"/>
                <pc2:cmMk id="{7F3C6D3F-C235-43C3-B282-6ED219A33A10}"/>
              </pc2:cmMkLst>
            </pc226:cmChg>
            <pc226:cmChg xmlns:pc226="http://schemas.microsoft.com/office/powerpoint/2022/06/main/command" chg="mod">
              <pc226:chgData name="Cherrise Ficke" userId="c0dc6be4-7db0-4249-b632-943c8e531e23" providerId="ADAL" clId="{7B82258E-3DB3-4177-8CBA-8E4B76C38CBE}" dt="2024-09-18T17:06:12.380" v="18105" actId="20577"/>
              <pc2:cmMkLst xmlns:pc2="http://schemas.microsoft.com/office/powerpoint/2019/9/main/command">
                <pc:docMk/>
                <pc:sldMk cId="1070295104" sldId="306"/>
                <pc2:cmMk id="{3D3AB56E-F1D6-4134-BD34-8532BFF09388}"/>
              </pc2:cmMkLst>
            </pc226:cmChg>
            <pc226:cmChg xmlns:pc226="http://schemas.microsoft.com/office/powerpoint/2022/06/main/command" chg="mod">
              <pc226:chgData name="Cherrise Ficke" userId="c0dc6be4-7db0-4249-b632-943c8e531e23" providerId="ADAL" clId="{7B82258E-3DB3-4177-8CBA-8E4B76C38CBE}" dt="2024-09-18T17:06:12.380" v="18105" actId="20577"/>
              <pc2:cmMkLst xmlns:pc2="http://schemas.microsoft.com/office/powerpoint/2019/9/main/command">
                <pc:docMk/>
                <pc:sldMk cId="1070295104" sldId="306"/>
                <pc2:cmMk id="{68CF39D8-CD52-4A13-A5DE-6EB9DD8B4FFF}"/>
              </pc2:cmMkLst>
            </pc226:cmChg>
          </p:ext>
        </pc:extLst>
      </pc:sldChg>
      <pc:sldChg chg="modSp new mod modNotesTx">
        <pc:chgData name="Cherrise Ficke" userId="c0dc6be4-7db0-4249-b632-943c8e531e23" providerId="ADAL" clId="{7B82258E-3DB3-4177-8CBA-8E4B76C38CBE}" dt="2024-09-18T17:00:51.415" v="18096" actId="2710"/>
        <pc:sldMkLst>
          <pc:docMk/>
          <pc:sldMk cId="132879827" sldId="307"/>
        </pc:sldMkLst>
        <pc:spChg chg="mod">
          <ac:chgData name="Cherrise Ficke" userId="c0dc6be4-7db0-4249-b632-943c8e531e23" providerId="ADAL" clId="{7B82258E-3DB3-4177-8CBA-8E4B76C38CBE}" dt="2024-09-17T14:11:22.491" v="16691" actId="20577"/>
          <ac:spMkLst>
            <pc:docMk/>
            <pc:sldMk cId="132879827" sldId="307"/>
            <ac:spMk id="2" creationId="{C4D62DE9-6DDF-78C5-09BA-650A1052EFAE}"/>
          </ac:spMkLst>
        </pc:spChg>
        <pc:spChg chg="mod">
          <ac:chgData name="Cherrise Ficke" userId="c0dc6be4-7db0-4249-b632-943c8e531e23" providerId="ADAL" clId="{7B82258E-3DB3-4177-8CBA-8E4B76C38CBE}" dt="2024-09-18T17:00:51.415" v="18096" actId="2710"/>
          <ac:spMkLst>
            <pc:docMk/>
            <pc:sldMk cId="132879827" sldId="307"/>
            <ac:spMk id="3" creationId="{908DDCBD-9510-793E-783C-B8462F0D57E9}"/>
          </ac:spMkLst>
        </pc:spChg>
      </pc:sldChg>
      <pc:sldChg chg="new del">
        <pc:chgData name="Cherrise Ficke" userId="c0dc6be4-7db0-4249-b632-943c8e531e23" providerId="ADAL" clId="{7B82258E-3DB3-4177-8CBA-8E4B76C38CBE}" dt="2024-09-11T18:40:54.825" v="3633" actId="47"/>
        <pc:sldMkLst>
          <pc:docMk/>
          <pc:sldMk cId="297858185" sldId="308"/>
        </pc:sldMkLst>
      </pc:sldChg>
      <pc:sldChg chg="addSp delSp modSp add mod modNotesTx">
        <pc:chgData name="Cherrise Ficke" userId="c0dc6be4-7db0-4249-b632-943c8e531e23" providerId="ADAL" clId="{7B82258E-3DB3-4177-8CBA-8E4B76C38CBE}" dt="2024-09-18T17:02:12.178" v="18100" actId="207"/>
        <pc:sldMkLst>
          <pc:docMk/>
          <pc:sldMk cId="1719797250" sldId="308"/>
        </pc:sldMkLst>
        <pc:spChg chg="add del mod">
          <ac:chgData name="Cherrise Ficke" userId="c0dc6be4-7db0-4249-b632-943c8e531e23" providerId="ADAL" clId="{7B82258E-3DB3-4177-8CBA-8E4B76C38CBE}" dt="2024-09-12T18:47:24.244" v="7398" actId="478"/>
          <ac:spMkLst>
            <pc:docMk/>
            <pc:sldMk cId="1719797250" sldId="308"/>
            <ac:spMk id="3" creationId="{1E280507-1ECA-C44E-B200-1C5C9A554EDF}"/>
          </ac:spMkLst>
        </pc:spChg>
        <pc:spChg chg="add del mod">
          <ac:chgData name="Cherrise Ficke" userId="c0dc6be4-7db0-4249-b632-943c8e531e23" providerId="ADAL" clId="{7B82258E-3DB3-4177-8CBA-8E4B76C38CBE}" dt="2024-09-13T17:17:35.180" v="11767" actId="478"/>
          <ac:spMkLst>
            <pc:docMk/>
            <pc:sldMk cId="1719797250" sldId="308"/>
            <ac:spMk id="5" creationId="{0C9F0A6F-9234-2E44-70EE-6E768E97F1BD}"/>
          </ac:spMkLst>
        </pc:spChg>
        <pc:spChg chg="mod">
          <ac:chgData name="Cherrise Ficke" userId="c0dc6be4-7db0-4249-b632-943c8e531e23" providerId="ADAL" clId="{7B82258E-3DB3-4177-8CBA-8E4B76C38CBE}" dt="2024-09-18T17:01:49.924" v="18097" actId="2711"/>
          <ac:spMkLst>
            <pc:docMk/>
            <pc:sldMk cId="1719797250" sldId="308"/>
            <ac:spMk id="117" creationId="{E71A841C-B04E-A9AC-D0F2-8A74C9DA6C0E}"/>
          </ac:spMkLst>
        </pc:spChg>
        <pc:spChg chg="mod">
          <ac:chgData name="Cherrise Ficke" userId="c0dc6be4-7db0-4249-b632-943c8e531e23" providerId="ADAL" clId="{7B82258E-3DB3-4177-8CBA-8E4B76C38CBE}" dt="2024-09-18T17:01:49.924" v="18097" actId="2711"/>
          <ac:spMkLst>
            <pc:docMk/>
            <pc:sldMk cId="1719797250" sldId="308"/>
            <ac:spMk id="118" creationId="{C0FC3C80-CE5D-2CF4-21E1-84200F11E49A}"/>
          </ac:spMkLst>
        </pc:spChg>
        <pc:spChg chg="mod">
          <ac:chgData name="Cherrise Ficke" userId="c0dc6be4-7db0-4249-b632-943c8e531e23" providerId="ADAL" clId="{7B82258E-3DB3-4177-8CBA-8E4B76C38CBE}" dt="2024-09-18T17:01:49.924" v="18097" actId="2711"/>
          <ac:spMkLst>
            <pc:docMk/>
            <pc:sldMk cId="1719797250" sldId="308"/>
            <ac:spMk id="119" creationId="{60F3B7FD-1053-086D-185E-C134049E0F30}"/>
          </ac:spMkLst>
        </pc:spChg>
        <pc:spChg chg="mod">
          <ac:chgData name="Cherrise Ficke" userId="c0dc6be4-7db0-4249-b632-943c8e531e23" providerId="ADAL" clId="{7B82258E-3DB3-4177-8CBA-8E4B76C38CBE}" dt="2024-09-18T17:01:49.924" v="18097" actId="2711"/>
          <ac:spMkLst>
            <pc:docMk/>
            <pc:sldMk cId="1719797250" sldId="308"/>
            <ac:spMk id="120" creationId="{9A9F20C2-5820-71E6-159A-AD7F4038E8AD}"/>
          </ac:spMkLst>
        </pc:spChg>
        <pc:spChg chg="mod">
          <ac:chgData name="Cherrise Ficke" userId="c0dc6be4-7db0-4249-b632-943c8e531e23" providerId="ADAL" clId="{7B82258E-3DB3-4177-8CBA-8E4B76C38CBE}" dt="2024-09-18T17:01:49.924" v="18097" actId="2711"/>
          <ac:spMkLst>
            <pc:docMk/>
            <pc:sldMk cId="1719797250" sldId="308"/>
            <ac:spMk id="124" creationId="{B2A4908E-B9EF-D3D2-9282-E5CCC233F8B4}"/>
          </ac:spMkLst>
        </pc:spChg>
        <pc:spChg chg="mod">
          <ac:chgData name="Cherrise Ficke" userId="c0dc6be4-7db0-4249-b632-943c8e531e23" providerId="ADAL" clId="{7B82258E-3DB3-4177-8CBA-8E4B76C38CBE}" dt="2024-09-18T17:01:49.924" v="18097" actId="2711"/>
          <ac:spMkLst>
            <pc:docMk/>
            <pc:sldMk cId="1719797250" sldId="308"/>
            <ac:spMk id="125" creationId="{7AAD3B15-68E8-1BBF-7FF3-3E6A41391BDA}"/>
          </ac:spMkLst>
        </pc:spChg>
        <pc:spChg chg="mod">
          <ac:chgData name="Cherrise Ficke" userId="c0dc6be4-7db0-4249-b632-943c8e531e23" providerId="ADAL" clId="{7B82258E-3DB3-4177-8CBA-8E4B76C38CBE}" dt="2024-09-18T17:01:49.924" v="18097" actId="2711"/>
          <ac:spMkLst>
            <pc:docMk/>
            <pc:sldMk cId="1719797250" sldId="308"/>
            <ac:spMk id="126" creationId="{1A8B6ADB-1A91-A2AB-5F0E-2CF2135DDCB0}"/>
          </ac:spMkLst>
        </pc:spChg>
        <pc:spChg chg="mod">
          <ac:chgData name="Cherrise Ficke" userId="c0dc6be4-7db0-4249-b632-943c8e531e23" providerId="ADAL" clId="{7B82258E-3DB3-4177-8CBA-8E4B76C38CBE}" dt="2024-09-18T17:01:49.924" v="18097" actId="2711"/>
          <ac:spMkLst>
            <pc:docMk/>
            <pc:sldMk cId="1719797250" sldId="308"/>
            <ac:spMk id="127" creationId="{8977A302-5283-B202-4D09-EE389A8DF713}"/>
          </ac:spMkLst>
        </pc:spChg>
        <pc:spChg chg="mod">
          <ac:chgData name="Cherrise Ficke" userId="c0dc6be4-7db0-4249-b632-943c8e531e23" providerId="ADAL" clId="{7B82258E-3DB3-4177-8CBA-8E4B76C38CBE}" dt="2024-09-18T17:01:49.924" v="18097" actId="2711"/>
          <ac:spMkLst>
            <pc:docMk/>
            <pc:sldMk cId="1719797250" sldId="308"/>
            <ac:spMk id="128" creationId="{27B57760-A617-12B8-01FA-C3549F766AA6}"/>
          </ac:spMkLst>
        </pc:spChg>
        <pc:spChg chg="mod">
          <ac:chgData name="Cherrise Ficke" userId="c0dc6be4-7db0-4249-b632-943c8e531e23" providerId="ADAL" clId="{7B82258E-3DB3-4177-8CBA-8E4B76C38CBE}" dt="2024-09-18T17:01:49.924" v="18097" actId="2711"/>
          <ac:spMkLst>
            <pc:docMk/>
            <pc:sldMk cId="1719797250" sldId="308"/>
            <ac:spMk id="129" creationId="{B114C247-053C-4DEA-B356-EDA16C1E898C}"/>
          </ac:spMkLst>
        </pc:spChg>
        <pc:spChg chg="mod">
          <ac:chgData name="Cherrise Ficke" userId="c0dc6be4-7db0-4249-b632-943c8e531e23" providerId="ADAL" clId="{7B82258E-3DB3-4177-8CBA-8E4B76C38CBE}" dt="2024-09-18T17:01:49.924" v="18097" actId="2711"/>
          <ac:spMkLst>
            <pc:docMk/>
            <pc:sldMk cId="1719797250" sldId="308"/>
            <ac:spMk id="131" creationId="{4312A931-7D1D-20BA-7CD2-78A150A8CABC}"/>
          </ac:spMkLst>
        </pc:spChg>
        <pc:spChg chg="mod">
          <ac:chgData name="Cherrise Ficke" userId="c0dc6be4-7db0-4249-b632-943c8e531e23" providerId="ADAL" clId="{7B82258E-3DB3-4177-8CBA-8E4B76C38CBE}" dt="2024-09-18T17:01:49.924" v="18097" actId="2711"/>
          <ac:spMkLst>
            <pc:docMk/>
            <pc:sldMk cId="1719797250" sldId="308"/>
            <ac:spMk id="132" creationId="{14E3EAC8-8EE6-9481-0007-3189ECF7CB8B}"/>
          </ac:spMkLst>
        </pc:spChg>
        <pc:spChg chg="mod">
          <ac:chgData name="Cherrise Ficke" userId="c0dc6be4-7db0-4249-b632-943c8e531e23" providerId="ADAL" clId="{7B82258E-3DB3-4177-8CBA-8E4B76C38CBE}" dt="2024-09-18T17:01:49.924" v="18097" actId="2711"/>
          <ac:spMkLst>
            <pc:docMk/>
            <pc:sldMk cId="1719797250" sldId="308"/>
            <ac:spMk id="135" creationId="{D77E9C75-5CAC-C681-A643-A7E769AED804}"/>
          </ac:spMkLst>
        </pc:spChg>
        <pc:spChg chg="mod">
          <ac:chgData name="Cherrise Ficke" userId="c0dc6be4-7db0-4249-b632-943c8e531e23" providerId="ADAL" clId="{7B82258E-3DB3-4177-8CBA-8E4B76C38CBE}" dt="2024-09-18T17:01:49.924" v="18097" actId="2711"/>
          <ac:spMkLst>
            <pc:docMk/>
            <pc:sldMk cId="1719797250" sldId="308"/>
            <ac:spMk id="136" creationId="{02132A0B-6FB7-32CF-337B-4320654E47F5}"/>
          </ac:spMkLst>
        </pc:spChg>
        <pc:spChg chg="mod">
          <ac:chgData name="Cherrise Ficke" userId="c0dc6be4-7db0-4249-b632-943c8e531e23" providerId="ADAL" clId="{7B82258E-3DB3-4177-8CBA-8E4B76C38CBE}" dt="2024-09-18T17:01:49.924" v="18097" actId="2711"/>
          <ac:spMkLst>
            <pc:docMk/>
            <pc:sldMk cId="1719797250" sldId="308"/>
            <ac:spMk id="137" creationId="{AE2AF162-BC1C-BCE3-CA60-0AE32086CA71}"/>
          </ac:spMkLst>
        </pc:spChg>
        <pc:spChg chg="mod">
          <ac:chgData name="Cherrise Ficke" userId="c0dc6be4-7db0-4249-b632-943c8e531e23" providerId="ADAL" clId="{7B82258E-3DB3-4177-8CBA-8E4B76C38CBE}" dt="2024-09-18T17:02:00.575" v="18099" actId="207"/>
          <ac:spMkLst>
            <pc:docMk/>
            <pc:sldMk cId="1719797250" sldId="308"/>
            <ac:spMk id="138" creationId="{D9880E45-846C-F0C4-1E1C-CD019EC9456E}"/>
          </ac:spMkLst>
        </pc:spChg>
        <pc:spChg chg="mod">
          <ac:chgData name="Cherrise Ficke" userId="c0dc6be4-7db0-4249-b632-943c8e531e23" providerId="ADAL" clId="{7B82258E-3DB3-4177-8CBA-8E4B76C38CBE}" dt="2024-09-18T17:01:49.924" v="18097" actId="2711"/>
          <ac:spMkLst>
            <pc:docMk/>
            <pc:sldMk cId="1719797250" sldId="308"/>
            <ac:spMk id="139" creationId="{9B168F45-2603-0C8B-7AE7-17A5F7189F79}"/>
          </ac:spMkLst>
        </pc:spChg>
        <pc:spChg chg="mod">
          <ac:chgData name="Cherrise Ficke" userId="c0dc6be4-7db0-4249-b632-943c8e531e23" providerId="ADAL" clId="{7B82258E-3DB3-4177-8CBA-8E4B76C38CBE}" dt="2024-09-18T17:01:49.924" v="18097" actId="2711"/>
          <ac:spMkLst>
            <pc:docMk/>
            <pc:sldMk cId="1719797250" sldId="308"/>
            <ac:spMk id="141" creationId="{0B2D6D57-020F-2023-E83F-3F83391F6644}"/>
          </ac:spMkLst>
        </pc:spChg>
        <pc:spChg chg="mod">
          <ac:chgData name="Cherrise Ficke" userId="c0dc6be4-7db0-4249-b632-943c8e531e23" providerId="ADAL" clId="{7B82258E-3DB3-4177-8CBA-8E4B76C38CBE}" dt="2024-09-18T17:01:49.924" v="18097" actId="2711"/>
          <ac:spMkLst>
            <pc:docMk/>
            <pc:sldMk cId="1719797250" sldId="308"/>
            <ac:spMk id="143" creationId="{4C1AA8C7-3527-CA12-D7EB-63D4C0A4CA1F}"/>
          </ac:spMkLst>
        </pc:spChg>
        <pc:spChg chg="mod">
          <ac:chgData name="Cherrise Ficke" userId="c0dc6be4-7db0-4249-b632-943c8e531e23" providerId="ADAL" clId="{7B82258E-3DB3-4177-8CBA-8E4B76C38CBE}" dt="2024-09-18T17:01:49.924" v="18097" actId="2711"/>
          <ac:spMkLst>
            <pc:docMk/>
            <pc:sldMk cId="1719797250" sldId="308"/>
            <ac:spMk id="144" creationId="{01CD4664-390F-1D00-3AB5-43F42120EDA8}"/>
          </ac:spMkLst>
        </pc:spChg>
        <pc:spChg chg="mod">
          <ac:chgData name="Cherrise Ficke" userId="c0dc6be4-7db0-4249-b632-943c8e531e23" providerId="ADAL" clId="{7B82258E-3DB3-4177-8CBA-8E4B76C38CBE}" dt="2024-09-18T17:01:49.924" v="18097" actId="2711"/>
          <ac:spMkLst>
            <pc:docMk/>
            <pc:sldMk cId="1719797250" sldId="308"/>
            <ac:spMk id="146" creationId="{155FEAD2-8529-C43A-292C-C9AF9ED113ED}"/>
          </ac:spMkLst>
        </pc:spChg>
        <pc:spChg chg="mod">
          <ac:chgData name="Cherrise Ficke" userId="c0dc6be4-7db0-4249-b632-943c8e531e23" providerId="ADAL" clId="{7B82258E-3DB3-4177-8CBA-8E4B76C38CBE}" dt="2024-09-18T17:01:49.924" v="18097" actId="2711"/>
          <ac:spMkLst>
            <pc:docMk/>
            <pc:sldMk cId="1719797250" sldId="308"/>
            <ac:spMk id="148" creationId="{0E07A8F3-BB16-F67E-7E3C-1A6BFDCB6ACA}"/>
          </ac:spMkLst>
        </pc:spChg>
        <pc:spChg chg="mod">
          <ac:chgData name="Cherrise Ficke" userId="c0dc6be4-7db0-4249-b632-943c8e531e23" providerId="ADAL" clId="{7B82258E-3DB3-4177-8CBA-8E4B76C38CBE}" dt="2024-09-18T17:01:49.924" v="18097" actId="2711"/>
          <ac:spMkLst>
            <pc:docMk/>
            <pc:sldMk cId="1719797250" sldId="308"/>
            <ac:spMk id="150" creationId="{D1840487-8DB9-2872-4A17-5325B6D5AE4E}"/>
          </ac:spMkLst>
        </pc:spChg>
        <pc:spChg chg="mod">
          <ac:chgData name="Cherrise Ficke" userId="c0dc6be4-7db0-4249-b632-943c8e531e23" providerId="ADAL" clId="{7B82258E-3DB3-4177-8CBA-8E4B76C38CBE}" dt="2024-09-18T17:01:49.924" v="18097" actId="2711"/>
          <ac:spMkLst>
            <pc:docMk/>
            <pc:sldMk cId="1719797250" sldId="308"/>
            <ac:spMk id="156" creationId="{370B2E00-AA58-1701-73E2-DF335634DB6C}"/>
          </ac:spMkLst>
        </pc:spChg>
        <pc:spChg chg="mod">
          <ac:chgData name="Cherrise Ficke" userId="c0dc6be4-7db0-4249-b632-943c8e531e23" providerId="ADAL" clId="{7B82258E-3DB3-4177-8CBA-8E4B76C38CBE}" dt="2024-09-18T17:01:49.924" v="18097" actId="2711"/>
          <ac:spMkLst>
            <pc:docMk/>
            <pc:sldMk cId="1719797250" sldId="308"/>
            <ac:spMk id="158" creationId="{D8D3FF90-ED50-312F-A380-FF01AC4406C5}"/>
          </ac:spMkLst>
        </pc:spChg>
        <pc:spChg chg="mod">
          <ac:chgData name="Cherrise Ficke" userId="c0dc6be4-7db0-4249-b632-943c8e531e23" providerId="ADAL" clId="{7B82258E-3DB3-4177-8CBA-8E4B76C38CBE}" dt="2024-09-18T17:01:49.924" v="18097" actId="2711"/>
          <ac:spMkLst>
            <pc:docMk/>
            <pc:sldMk cId="1719797250" sldId="308"/>
            <ac:spMk id="159" creationId="{CE45A2FE-A49F-78D2-0EC9-195798C73B2E}"/>
          </ac:spMkLst>
        </pc:spChg>
        <pc:spChg chg="mod">
          <ac:chgData name="Cherrise Ficke" userId="c0dc6be4-7db0-4249-b632-943c8e531e23" providerId="ADAL" clId="{7B82258E-3DB3-4177-8CBA-8E4B76C38CBE}" dt="2024-09-18T17:01:49.924" v="18097" actId="2711"/>
          <ac:spMkLst>
            <pc:docMk/>
            <pc:sldMk cId="1719797250" sldId="308"/>
            <ac:spMk id="160" creationId="{0C725C2D-33FA-D1CD-7453-86D93448869B}"/>
          </ac:spMkLst>
        </pc:spChg>
        <pc:spChg chg="mod">
          <ac:chgData name="Cherrise Ficke" userId="c0dc6be4-7db0-4249-b632-943c8e531e23" providerId="ADAL" clId="{7B82258E-3DB3-4177-8CBA-8E4B76C38CBE}" dt="2024-09-18T17:01:49.924" v="18097" actId="2711"/>
          <ac:spMkLst>
            <pc:docMk/>
            <pc:sldMk cId="1719797250" sldId="308"/>
            <ac:spMk id="161" creationId="{5DD44374-44FE-D28D-7599-7300380C9FC5}"/>
          </ac:spMkLst>
        </pc:spChg>
        <pc:spChg chg="mod">
          <ac:chgData name="Cherrise Ficke" userId="c0dc6be4-7db0-4249-b632-943c8e531e23" providerId="ADAL" clId="{7B82258E-3DB3-4177-8CBA-8E4B76C38CBE}" dt="2024-09-18T17:01:49.924" v="18097" actId="2711"/>
          <ac:spMkLst>
            <pc:docMk/>
            <pc:sldMk cId="1719797250" sldId="308"/>
            <ac:spMk id="163" creationId="{65C7C4AD-DDEC-7EE6-DBCC-E9D3F202C7AB}"/>
          </ac:spMkLst>
        </pc:spChg>
        <pc:spChg chg="mod">
          <ac:chgData name="Cherrise Ficke" userId="c0dc6be4-7db0-4249-b632-943c8e531e23" providerId="ADAL" clId="{7B82258E-3DB3-4177-8CBA-8E4B76C38CBE}" dt="2024-09-18T17:01:49.924" v="18097" actId="2711"/>
          <ac:spMkLst>
            <pc:docMk/>
            <pc:sldMk cId="1719797250" sldId="308"/>
            <ac:spMk id="164" creationId="{35BC5AF6-C985-5C7E-2470-B6CD28EED8F8}"/>
          </ac:spMkLst>
        </pc:spChg>
        <pc:spChg chg="mod">
          <ac:chgData name="Cherrise Ficke" userId="c0dc6be4-7db0-4249-b632-943c8e531e23" providerId="ADAL" clId="{7B82258E-3DB3-4177-8CBA-8E4B76C38CBE}" dt="2024-09-18T17:01:49.924" v="18097" actId="2711"/>
          <ac:spMkLst>
            <pc:docMk/>
            <pc:sldMk cId="1719797250" sldId="308"/>
            <ac:spMk id="166" creationId="{CD9638D0-FF46-D8C6-D214-4A8EB1E39417}"/>
          </ac:spMkLst>
        </pc:spChg>
        <pc:grpChg chg="mod">
          <ac:chgData name="Cherrise Ficke" userId="c0dc6be4-7db0-4249-b632-943c8e531e23" providerId="ADAL" clId="{7B82258E-3DB3-4177-8CBA-8E4B76C38CBE}" dt="2024-09-18T17:02:12.178" v="18100" actId="207"/>
          <ac:grpSpMkLst>
            <pc:docMk/>
            <pc:sldMk cId="1719797250" sldId="308"/>
            <ac:grpSpMk id="115" creationId="{A7E99790-B711-1E09-DF3A-FA5A5C752464}"/>
          </ac:grpSpMkLst>
        </pc:grpChg>
        <pc:grpChg chg="mod">
          <ac:chgData name="Cherrise Ficke" userId="c0dc6be4-7db0-4249-b632-943c8e531e23" providerId="ADAL" clId="{7B82258E-3DB3-4177-8CBA-8E4B76C38CBE}" dt="2024-09-18T17:01:49.924" v="18097" actId="2711"/>
          <ac:grpSpMkLst>
            <pc:docMk/>
            <pc:sldMk cId="1719797250" sldId="308"/>
            <ac:grpSpMk id="116" creationId="{0B9F3CA0-B208-72BA-4A43-6684E009BE59}"/>
          </ac:grpSpMkLst>
        </pc:grpChg>
        <pc:grpChg chg="mod">
          <ac:chgData name="Cherrise Ficke" userId="c0dc6be4-7db0-4249-b632-943c8e531e23" providerId="ADAL" clId="{7B82258E-3DB3-4177-8CBA-8E4B76C38CBE}" dt="2024-09-18T17:01:49.924" v="18097" actId="2711"/>
          <ac:grpSpMkLst>
            <pc:docMk/>
            <pc:sldMk cId="1719797250" sldId="308"/>
            <ac:grpSpMk id="121" creationId="{ADF77F80-C792-72E8-AB2B-7DBD1DFE80AE}"/>
          </ac:grpSpMkLst>
        </pc:grpChg>
        <pc:grpChg chg="mod">
          <ac:chgData name="Cherrise Ficke" userId="c0dc6be4-7db0-4249-b632-943c8e531e23" providerId="ADAL" clId="{7B82258E-3DB3-4177-8CBA-8E4B76C38CBE}" dt="2024-09-18T17:01:49.924" v="18097" actId="2711"/>
          <ac:grpSpMkLst>
            <pc:docMk/>
            <pc:sldMk cId="1719797250" sldId="308"/>
            <ac:grpSpMk id="122" creationId="{AE8228A2-94F9-12D6-06E5-071B90F053B9}"/>
          </ac:grpSpMkLst>
        </pc:grpChg>
        <pc:grpChg chg="mod">
          <ac:chgData name="Cherrise Ficke" userId="c0dc6be4-7db0-4249-b632-943c8e531e23" providerId="ADAL" clId="{7B82258E-3DB3-4177-8CBA-8E4B76C38CBE}" dt="2024-09-18T17:01:49.924" v="18097" actId="2711"/>
          <ac:grpSpMkLst>
            <pc:docMk/>
            <pc:sldMk cId="1719797250" sldId="308"/>
            <ac:grpSpMk id="123" creationId="{6890A96B-F39A-3069-FEE2-959A46A641FD}"/>
          </ac:grpSpMkLst>
        </pc:grpChg>
        <pc:grpChg chg="mod">
          <ac:chgData name="Cherrise Ficke" userId="c0dc6be4-7db0-4249-b632-943c8e531e23" providerId="ADAL" clId="{7B82258E-3DB3-4177-8CBA-8E4B76C38CBE}" dt="2024-09-18T17:01:49.924" v="18097" actId="2711"/>
          <ac:grpSpMkLst>
            <pc:docMk/>
            <pc:sldMk cId="1719797250" sldId="308"/>
            <ac:grpSpMk id="130" creationId="{74224949-C0BF-50A8-24D2-F64CC300C66A}"/>
          </ac:grpSpMkLst>
        </pc:grpChg>
        <pc:grpChg chg="mod">
          <ac:chgData name="Cherrise Ficke" userId="c0dc6be4-7db0-4249-b632-943c8e531e23" providerId="ADAL" clId="{7B82258E-3DB3-4177-8CBA-8E4B76C38CBE}" dt="2024-09-18T17:01:49.924" v="18097" actId="2711"/>
          <ac:grpSpMkLst>
            <pc:docMk/>
            <pc:sldMk cId="1719797250" sldId="308"/>
            <ac:grpSpMk id="133" creationId="{01BD0EF2-9454-8319-5D49-78DDEBD3EB4A}"/>
          </ac:grpSpMkLst>
        </pc:grpChg>
        <pc:grpChg chg="mod">
          <ac:chgData name="Cherrise Ficke" userId="c0dc6be4-7db0-4249-b632-943c8e531e23" providerId="ADAL" clId="{7B82258E-3DB3-4177-8CBA-8E4B76C38CBE}" dt="2024-09-18T17:01:49.924" v="18097" actId="2711"/>
          <ac:grpSpMkLst>
            <pc:docMk/>
            <pc:sldMk cId="1719797250" sldId="308"/>
            <ac:grpSpMk id="140" creationId="{04CF5713-B4B8-B1AF-098D-ACE8F8CC0ADB}"/>
          </ac:grpSpMkLst>
        </pc:grpChg>
        <pc:grpChg chg="mod">
          <ac:chgData name="Cherrise Ficke" userId="c0dc6be4-7db0-4249-b632-943c8e531e23" providerId="ADAL" clId="{7B82258E-3DB3-4177-8CBA-8E4B76C38CBE}" dt="2024-09-18T17:01:49.924" v="18097" actId="2711"/>
          <ac:grpSpMkLst>
            <pc:docMk/>
            <pc:sldMk cId="1719797250" sldId="308"/>
            <ac:grpSpMk id="142" creationId="{7F01010F-0EE7-8506-EEF8-A9DCD6EA8839}"/>
          </ac:grpSpMkLst>
        </pc:grpChg>
        <pc:grpChg chg="mod">
          <ac:chgData name="Cherrise Ficke" userId="c0dc6be4-7db0-4249-b632-943c8e531e23" providerId="ADAL" clId="{7B82258E-3DB3-4177-8CBA-8E4B76C38CBE}" dt="2024-09-18T17:01:49.924" v="18097" actId="2711"/>
          <ac:grpSpMkLst>
            <pc:docMk/>
            <pc:sldMk cId="1719797250" sldId="308"/>
            <ac:grpSpMk id="147" creationId="{6F51CB59-EDCD-5185-9CDC-56CDAB247745}"/>
          </ac:grpSpMkLst>
        </pc:grpChg>
        <pc:grpChg chg="mod">
          <ac:chgData name="Cherrise Ficke" userId="c0dc6be4-7db0-4249-b632-943c8e531e23" providerId="ADAL" clId="{7B82258E-3DB3-4177-8CBA-8E4B76C38CBE}" dt="2024-09-18T17:01:49.924" v="18097" actId="2711"/>
          <ac:grpSpMkLst>
            <pc:docMk/>
            <pc:sldMk cId="1719797250" sldId="308"/>
            <ac:grpSpMk id="155" creationId="{09D80C56-6789-008A-DC23-8B343D460755}"/>
          </ac:grpSpMkLst>
        </pc:grpChg>
        <pc:grpChg chg="mod">
          <ac:chgData name="Cherrise Ficke" userId="c0dc6be4-7db0-4249-b632-943c8e531e23" providerId="ADAL" clId="{7B82258E-3DB3-4177-8CBA-8E4B76C38CBE}" dt="2024-09-18T17:01:49.924" v="18097" actId="2711"/>
          <ac:grpSpMkLst>
            <pc:docMk/>
            <pc:sldMk cId="1719797250" sldId="308"/>
            <ac:grpSpMk id="157" creationId="{2A5F3C94-126B-27D2-05F3-458E04DE1048}"/>
          </ac:grpSpMkLst>
        </pc:grpChg>
        <pc:grpChg chg="mod">
          <ac:chgData name="Cherrise Ficke" userId="c0dc6be4-7db0-4249-b632-943c8e531e23" providerId="ADAL" clId="{7B82258E-3DB3-4177-8CBA-8E4B76C38CBE}" dt="2024-09-18T17:01:49.924" v="18097" actId="2711"/>
          <ac:grpSpMkLst>
            <pc:docMk/>
            <pc:sldMk cId="1719797250" sldId="308"/>
            <ac:grpSpMk id="162" creationId="{97499DA3-A380-E588-693C-932D71005C92}"/>
          </ac:grpSpMkLst>
        </pc:grpChg>
        <pc:grpChg chg="mod">
          <ac:chgData name="Cherrise Ficke" userId="c0dc6be4-7db0-4249-b632-943c8e531e23" providerId="ADAL" clId="{7B82258E-3DB3-4177-8CBA-8E4B76C38CBE}" dt="2024-09-18T17:01:49.924" v="18097" actId="2711"/>
          <ac:grpSpMkLst>
            <pc:docMk/>
            <pc:sldMk cId="1719797250" sldId="308"/>
            <ac:grpSpMk id="165" creationId="{32A3E45D-FB0B-8794-FDD0-620584243558}"/>
          </ac:grpSpMkLst>
        </pc:grpChg>
        <pc:graphicFrameChg chg="add mod modGraphic">
          <ac:chgData name="Cherrise Ficke" userId="c0dc6be4-7db0-4249-b632-943c8e531e23" providerId="ADAL" clId="{7B82258E-3DB3-4177-8CBA-8E4B76C38CBE}" dt="2024-09-13T17:21:26.757" v="11881"/>
          <ac:graphicFrameMkLst>
            <pc:docMk/>
            <pc:sldMk cId="1719797250" sldId="308"/>
            <ac:graphicFrameMk id="3" creationId="{1ED0A450-6645-A097-19C8-DD0D2F4798AA}"/>
          </ac:graphicFrameMkLst>
        </pc:graphicFrameChg>
        <pc:picChg chg="mod">
          <ac:chgData name="Cherrise Ficke" userId="c0dc6be4-7db0-4249-b632-943c8e531e23" providerId="ADAL" clId="{7B82258E-3DB3-4177-8CBA-8E4B76C38CBE}" dt="2024-09-18T17:01:49.924" v="18097" actId="2711"/>
          <ac:picMkLst>
            <pc:docMk/>
            <pc:sldMk cId="1719797250" sldId="308"/>
            <ac:picMk id="134" creationId="{CE71AEB1-7320-3114-B3F0-2B4BD5B97DD0}"/>
          </ac:picMkLst>
        </pc:picChg>
        <pc:picChg chg="mod">
          <ac:chgData name="Cherrise Ficke" userId="c0dc6be4-7db0-4249-b632-943c8e531e23" providerId="ADAL" clId="{7B82258E-3DB3-4177-8CBA-8E4B76C38CBE}" dt="2024-09-18T17:01:49.924" v="18097" actId="2711"/>
          <ac:picMkLst>
            <pc:docMk/>
            <pc:sldMk cId="1719797250" sldId="308"/>
            <ac:picMk id="145" creationId="{F2F24070-DD9C-D007-7BF4-74B4E33E3D2D}"/>
          </ac:picMkLst>
        </pc:picChg>
        <pc:picChg chg="mod">
          <ac:chgData name="Cherrise Ficke" userId="c0dc6be4-7db0-4249-b632-943c8e531e23" providerId="ADAL" clId="{7B82258E-3DB3-4177-8CBA-8E4B76C38CBE}" dt="2024-09-18T17:01:49.924" v="18097" actId="2711"/>
          <ac:picMkLst>
            <pc:docMk/>
            <pc:sldMk cId="1719797250" sldId="308"/>
            <ac:picMk id="149" creationId="{78DDEA2D-9338-B3FD-9FA2-5AD5EA6153A4}"/>
          </ac:picMkLst>
        </pc:picChg>
        <pc:picChg chg="mod">
          <ac:chgData name="Cherrise Ficke" userId="c0dc6be4-7db0-4249-b632-943c8e531e23" providerId="ADAL" clId="{7B82258E-3DB3-4177-8CBA-8E4B76C38CBE}" dt="2024-09-18T17:01:49.924" v="18097" actId="2711"/>
          <ac:picMkLst>
            <pc:docMk/>
            <pc:sldMk cId="1719797250" sldId="308"/>
            <ac:picMk id="151" creationId="{46CA7379-0516-1EB3-B3E8-C7C66C4F4313}"/>
          </ac:picMkLst>
        </pc:picChg>
        <pc:picChg chg="mod">
          <ac:chgData name="Cherrise Ficke" userId="c0dc6be4-7db0-4249-b632-943c8e531e23" providerId="ADAL" clId="{7B82258E-3DB3-4177-8CBA-8E4B76C38CBE}" dt="2024-09-18T17:01:49.924" v="18097" actId="2711"/>
          <ac:picMkLst>
            <pc:docMk/>
            <pc:sldMk cId="1719797250" sldId="308"/>
            <ac:picMk id="152" creationId="{17AD3BC2-ACF0-FC90-B881-98E41961ACE9}"/>
          </ac:picMkLst>
        </pc:picChg>
        <pc:picChg chg="mod">
          <ac:chgData name="Cherrise Ficke" userId="c0dc6be4-7db0-4249-b632-943c8e531e23" providerId="ADAL" clId="{7B82258E-3DB3-4177-8CBA-8E4B76C38CBE}" dt="2024-09-18T17:01:49.924" v="18097" actId="2711"/>
          <ac:picMkLst>
            <pc:docMk/>
            <pc:sldMk cId="1719797250" sldId="308"/>
            <ac:picMk id="153" creationId="{F9650B5A-DE95-6DBE-74D2-3386E7BF4B21}"/>
          </ac:picMkLst>
        </pc:picChg>
        <pc:picChg chg="mod">
          <ac:chgData name="Cherrise Ficke" userId="c0dc6be4-7db0-4249-b632-943c8e531e23" providerId="ADAL" clId="{7B82258E-3DB3-4177-8CBA-8E4B76C38CBE}" dt="2024-09-18T17:01:49.924" v="18097" actId="2711"/>
          <ac:picMkLst>
            <pc:docMk/>
            <pc:sldMk cId="1719797250" sldId="308"/>
            <ac:picMk id="154" creationId="{DC1231D8-6314-A2B9-6EE0-AECC82E186E1}"/>
          </ac:picMkLst>
        </pc:picChg>
        <pc:picChg chg="mod">
          <ac:chgData name="Cherrise Ficke" userId="c0dc6be4-7db0-4249-b632-943c8e531e23" providerId="ADAL" clId="{7B82258E-3DB3-4177-8CBA-8E4B76C38CBE}" dt="2024-09-18T17:01:49.924" v="18097" actId="2711"/>
          <ac:picMkLst>
            <pc:docMk/>
            <pc:sldMk cId="1719797250" sldId="308"/>
            <ac:picMk id="167" creationId="{537F9766-97A2-5B0E-6BA5-7F45FACF4C80}"/>
          </ac:picMkLst>
        </pc:picChg>
        <pc:picChg chg="mod">
          <ac:chgData name="Cherrise Ficke" userId="c0dc6be4-7db0-4249-b632-943c8e531e23" providerId="ADAL" clId="{7B82258E-3DB3-4177-8CBA-8E4B76C38CBE}" dt="2024-09-18T17:01:49.924" v="18097" actId="2711"/>
          <ac:picMkLst>
            <pc:docMk/>
            <pc:sldMk cId="1719797250" sldId="308"/>
            <ac:picMk id="168" creationId="{2A9C0289-1F00-DF28-0BE1-832479FD823A}"/>
          </ac:picMkLst>
        </pc:picChg>
        <pc:picChg chg="mod">
          <ac:chgData name="Cherrise Ficke" userId="c0dc6be4-7db0-4249-b632-943c8e531e23" providerId="ADAL" clId="{7B82258E-3DB3-4177-8CBA-8E4B76C38CBE}" dt="2024-09-18T17:01:49.924" v="18097" actId="2711"/>
          <ac:picMkLst>
            <pc:docMk/>
            <pc:sldMk cId="1719797250" sldId="308"/>
            <ac:picMk id="169" creationId="{90EF1EA3-5250-4C38-AD8F-6E5D93C35FF3}"/>
          </ac:picMkLst>
        </pc:picChg>
      </pc:sldChg>
      <pc:sldChg chg="addSp delSp modSp add mod ord modCm modNotesTx">
        <pc:chgData name="Cherrise Ficke" userId="c0dc6be4-7db0-4249-b632-943c8e531e23" providerId="ADAL" clId="{7B82258E-3DB3-4177-8CBA-8E4B76C38CBE}" dt="2024-09-16T17:43:05.860" v="14263" actId="113"/>
        <pc:sldMkLst>
          <pc:docMk/>
          <pc:sldMk cId="3745975910" sldId="309"/>
        </pc:sldMkLst>
        <pc:spChg chg="add del mod">
          <ac:chgData name="Cherrise Ficke" userId="c0dc6be4-7db0-4249-b632-943c8e531e23" providerId="ADAL" clId="{7B82258E-3DB3-4177-8CBA-8E4B76C38CBE}" dt="2024-09-12T18:04:51.336" v="5128" actId="478"/>
          <ac:spMkLst>
            <pc:docMk/>
            <pc:sldMk cId="3745975910" sldId="309"/>
            <ac:spMk id="4" creationId="{EE236CD1-34AE-62DA-68D3-606803D98F36}"/>
          </ac:spMkLst>
        </pc:spChg>
        <pc:spChg chg="del">
          <ac:chgData name="Cherrise Ficke" userId="c0dc6be4-7db0-4249-b632-943c8e531e23" providerId="ADAL" clId="{7B82258E-3DB3-4177-8CBA-8E4B76C38CBE}" dt="2024-09-12T18:02:09.409" v="4992" actId="478"/>
          <ac:spMkLst>
            <pc:docMk/>
            <pc:sldMk cId="3745975910" sldId="309"/>
            <ac:spMk id="6" creationId="{69709573-FC9A-DE56-8DE3-A3128B957CC8}"/>
          </ac:spMkLst>
        </pc:spChg>
        <pc:spChg chg="add del mod">
          <ac:chgData name="Cherrise Ficke" userId="c0dc6be4-7db0-4249-b632-943c8e531e23" providerId="ADAL" clId="{7B82258E-3DB3-4177-8CBA-8E4B76C38CBE}" dt="2024-09-12T18:04:54.745" v="5129" actId="478"/>
          <ac:spMkLst>
            <pc:docMk/>
            <pc:sldMk cId="3745975910" sldId="309"/>
            <ac:spMk id="8" creationId="{3B888B65-EB35-8EF5-EB59-F702EDC9DF5E}"/>
          </ac:spMkLst>
        </pc:spChg>
        <pc:spChg chg="add mod">
          <ac:chgData name="Cherrise Ficke" userId="c0dc6be4-7db0-4249-b632-943c8e531e23" providerId="ADAL" clId="{7B82258E-3DB3-4177-8CBA-8E4B76C38CBE}" dt="2024-09-16T17:43:05.860" v="14263" actId="113"/>
          <ac:spMkLst>
            <pc:docMk/>
            <pc:sldMk cId="3745975910" sldId="309"/>
            <ac:spMk id="9" creationId="{8B870C59-EDDA-BB55-2042-5D9E4A7E5365}"/>
          </ac:spMkLst>
        </pc:spChg>
        <pc:spChg chg="add mod">
          <ac:chgData name="Cherrise Ficke" userId="c0dc6be4-7db0-4249-b632-943c8e531e23" providerId="ADAL" clId="{7B82258E-3DB3-4177-8CBA-8E4B76C38CBE}" dt="2024-09-12T18:45:14.816" v="7370" actId="207"/>
          <ac:spMkLst>
            <pc:docMk/>
            <pc:sldMk cId="3745975910" sldId="309"/>
            <ac:spMk id="10" creationId="{DB79697C-FA7F-C2C7-B4AE-057DAB333E2C}"/>
          </ac:spMkLst>
        </pc:spChg>
        <pc:spChg chg="add mod">
          <ac:chgData name="Cherrise Ficke" userId="c0dc6be4-7db0-4249-b632-943c8e531e23" providerId="ADAL" clId="{7B82258E-3DB3-4177-8CBA-8E4B76C38CBE}" dt="2024-09-16T12:39:52.801" v="12880" actId="1076"/>
          <ac:spMkLst>
            <pc:docMk/>
            <pc:sldMk cId="3745975910" sldId="309"/>
            <ac:spMk id="13" creationId="{83EA2A18-D3EA-F06B-4D9A-CEABDA863F67}"/>
          </ac:spMkLst>
        </pc:spChg>
        <pc:spChg chg="mod">
          <ac:chgData name="Cherrise Ficke" userId="c0dc6be4-7db0-4249-b632-943c8e531e23" providerId="ADAL" clId="{7B82258E-3DB3-4177-8CBA-8E4B76C38CBE}" dt="2024-09-12T18:46:21.297" v="7391" actId="207"/>
          <ac:spMkLst>
            <pc:docMk/>
            <pc:sldMk cId="3745975910" sldId="309"/>
            <ac:spMk id="17" creationId="{7467C596-BE9F-5251-0ED7-238CEB27FFF5}"/>
          </ac:spMkLst>
        </pc:spChg>
        <pc:spChg chg="mod">
          <ac:chgData name="Cherrise Ficke" userId="c0dc6be4-7db0-4249-b632-943c8e531e23" providerId="ADAL" clId="{7B82258E-3DB3-4177-8CBA-8E4B76C38CBE}" dt="2024-09-16T17:27:54.501" v="13693" actId="20577"/>
          <ac:spMkLst>
            <pc:docMk/>
            <pc:sldMk cId="3745975910" sldId="309"/>
            <ac:spMk id="9218" creationId="{00000000-0000-0000-0000-000000000000}"/>
          </ac:spMkLst>
        </pc:spChg>
        <pc:grpChg chg="add del mod">
          <ac:chgData name="Cherrise Ficke" userId="c0dc6be4-7db0-4249-b632-943c8e531e23" providerId="ADAL" clId="{7B82258E-3DB3-4177-8CBA-8E4B76C38CBE}" dt="2024-09-16T17:27:30.892" v="13682" actId="478"/>
          <ac:grpSpMkLst>
            <pc:docMk/>
            <pc:sldMk cId="3745975910" sldId="309"/>
            <ac:grpSpMk id="11" creationId="{49EB0CDD-EA75-B170-544D-C7D003C09EC1}"/>
          </ac:grpSpMkLst>
        </pc:grpChg>
        <pc:grpChg chg="add del mod">
          <ac:chgData name="Cherrise Ficke" userId="c0dc6be4-7db0-4249-b632-943c8e531e23" providerId="ADAL" clId="{7B82258E-3DB3-4177-8CBA-8E4B76C38CBE}" dt="2024-09-16T17:27:30.420" v="13681" actId="478"/>
          <ac:grpSpMkLst>
            <pc:docMk/>
            <pc:sldMk cId="3745975910" sldId="309"/>
            <ac:grpSpMk id="14" creationId="{4226D5DD-462D-F829-EB0C-4D3F77639CDD}"/>
          </ac:grpSpMkLst>
        </pc:grpChg>
        <pc:grpChg chg="add del mod">
          <ac:chgData name="Cherrise Ficke" userId="c0dc6be4-7db0-4249-b632-943c8e531e23" providerId="ADAL" clId="{7B82258E-3DB3-4177-8CBA-8E4B76C38CBE}" dt="2024-09-16T17:27:31.332" v="13683" actId="478"/>
          <ac:grpSpMkLst>
            <pc:docMk/>
            <pc:sldMk cId="3745975910" sldId="309"/>
            <ac:grpSpMk id="15" creationId="{5EF48710-A89A-4C4E-1228-9D143733FA98}"/>
          </ac:grpSpMkLst>
        </pc:grpChg>
        <pc:graphicFrameChg chg="del">
          <ac:chgData name="Cherrise Ficke" userId="c0dc6be4-7db0-4249-b632-943c8e531e23" providerId="ADAL" clId="{7B82258E-3DB3-4177-8CBA-8E4B76C38CBE}" dt="2024-09-12T18:02:07.461" v="4991" actId="478"/>
          <ac:graphicFrameMkLst>
            <pc:docMk/>
            <pc:sldMk cId="3745975910" sldId="309"/>
            <ac:graphicFrameMk id="2" creationId="{F57EAD68-6CCE-036B-1FFA-20E3207E1787}"/>
          </ac:graphicFrameMkLst>
        </pc:graphicFrameChg>
        <pc:picChg chg="mod">
          <ac:chgData name="Cherrise Ficke" userId="c0dc6be4-7db0-4249-b632-943c8e531e23" providerId="ADAL" clId="{7B82258E-3DB3-4177-8CBA-8E4B76C38CBE}" dt="2024-09-12T18:46:17.550" v="7390" actId="1076"/>
          <ac:picMkLst>
            <pc:docMk/>
            <pc:sldMk cId="3745975910" sldId="309"/>
            <ac:picMk id="16" creationId="{BB62EFB0-477D-0051-C075-4CFAF1E9E38F}"/>
          </ac:picMkLst>
        </pc:picChg>
        <pc:picChg chg="add mod">
          <ac:chgData name="Cherrise Ficke" userId="c0dc6be4-7db0-4249-b632-943c8e531e23" providerId="ADAL" clId="{7B82258E-3DB3-4177-8CBA-8E4B76C38CBE}" dt="2024-09-16T17:41:20.159" v="14241" actId="1076"/>
          <ac:picMkLst>
            <pc:docMk/>
            <pc:sldMk cId="3745975910" sldId="309"/>
            <ac:picMk id="1026" creationId="{AA9A25C6-8495-CE2C-47D2-A8B5A2E5C4B0}"/>
          </ac:picMkLst>
        </pc:picChg>
        <pc:picChg chg="add del mod">
          <ac:chgData name="Cherrise Ficke" userId="c0dc6be4-7db0-4249-b632-943c8e531e23" providerId="ADAL" clId="{7B82258E-3DB3-4177-8CBA-8E4B76C38CBE}" dt="2024-09-12T18:23:43.910" v="6551" actId="478"/>
          <ac:picMkLst>
            <pc:docMk/>
            <pc:sldMk cId="3745975910" sldId="309"/>
            <ac:picMk id="1026" creationId="{EDF6E283-C453-1065-20FB-B4AA9F01C16F}"/>
          </ac:picMkLst>
        </pc:picChg>
        <pc:picChg chg="add del mod">
          <ac:chgData name="Cherrise Ficke" userId="c0dc6be4-7db0-4249-b632-943c8e531e23" providerId="ADAL" clId="{7B82258E-3DB3-4177-8CBA-8E4B76C38CBE}" dt="2024-09-12T18:23:53.637" v="6554" actId="478"/>
          <ac:picMkLst>
            <pc:docMk/>
            <pc:sldMk cId="3745975910" sldId="309"/>
            <ac:picMk id="1028" creationId="{5D9BB383-E5E0-BD43-1B1D-2BDC6F054A26}"/>
          </ac:picMkLst>
        </pc:picChg>
        <pc:picChg chg="add mod">
          <ac:chgData name="Cherrise Ficke" userId="c0dc6be4-7db0-4249-b632-943c8e531e23" providerId="ADAL" clId="{7B82258E-3DB3-4177-8CBA-8E4B76C38CBE}" dt="2024-09-12T18:43:58.008" v="7315" actId="1076"/>
          <ac:picMkLst>
            <pc:docMk/>
            <pc:sldMk cId="3745975910" sldId="309"/>
            <ac:picMk id="1030" creationId="{D3EC9AA4-4BC5-9D78-046D-E2A0F64BEDFC}"/>
          </ac:picMkLst>
        </pc:picChg>
        <pc:picChg chg="add mod">
          <ac:chgData name="Cherrise Ficke" userId="c0dc6be4-7db0-4249-b632-943c8e531e23" providerId="ADAL" clId="{7B82258E-3DB3-4177-8CBA-8E4B76C38CBE}" dt="2024-09-16T12:39:52.801" v="12880" actId="1076"/>
          <ac:picMkLst>
            <pc:docMk/>
            <pc:sldMk cId="3745975910" sldId="309"/>
            <ac:picMk id="1032" creationId="{212F8BBA-2489-2900-5CC1-CDF5AE44D886}"/>
          </ac:picMkLst>
        </pc:picChg>
        <pc:extLst>
          <p:ext xmlns:p="http://schemas.openxmlformats.org/presentationml/2006/main" uri="{D6D511B9-2390-475A-947B-AFAB55BFBCF1}">
            <pc226:cmChg xmlns:pc226="http://schemas.microsoft.com/office/powerpoint/2022/06/main/command" chg="mod">
              <pc226:chgData name="Cherrise Ficke" userId="c0dc6be4-7db0-4249-b632-943c8e531e23" providerId="ADAL" clId="{7B82258E-3DB3-4177-8CBA-8E4B76C38CBE}" dt="2024-09-16T17:27:29.431" v="13680" actId="20577"/>
              <pc2:cmMkLst xmlns:pc2="http://schemas.microsoft.com/office/powerpoint/2019/9/main/command">
                <pc:docMk/>
                <pc:sldMk cId="3745975910" sldId="309"/>
                <pc2:cmMk id="{3D5D86CD-D08B-444B-A6F5-3A03460F1D18}"/>
              </pc2:cmMkLst>
            </pc226:cmChg>
          </p:ext>
        </pc:extLst>
      </pc:sldChg>
      <pc:sldChg chg="addSp delSp modSp add mod">
        <pc:chgData name="Cherrise Ficke" userId="c0dc6be4-7db0-4249-b632-943c8e531e23" providerId="ADAL" clId="{7B82258E-3DB3-4177-8CBA-8E4B76C38CBE}" dt="2024-09-17T14:14:22.613" v="16836" actId="12"/>
        <pc:sldMkLst>
          <pc:docMk/>
          <pc:sldMk cId="1354830788" sldId="310"/>
        </pc:sldMkLst>
        <pc:spChg chg="mod">
          <ac:chgData name="Cherrise Ficke" userId="c0dc6be4-7db0-4249-b632-943c8e531e23" providerId="ADAL" clId="{7B82258E-3DB3-4177-8CBA-8E4B76C38CBE}" dt="2024-09-17T14:14:22.613" v="16836" actId="12"/>
          <ac:spMkLst>
            <pc:docMk/>
            <pc:sldMk cId="1354830788" sldId="310"/>
            <ac:spMk id="5" creationId="{00000000-0000-0000-0000-000000000000}"/>
          </ac:spMkLst>
        </pc:spChg>
        <pc:spChg chg="mod">
          <ac:chgData name="Cherrise Ficke" userId="c0dc6be4-7db0-4249-b632-943c8e531e23" providerId="ADAL" clId="{7B82258E-3DB3-4177-8CBA-8E4B76C38CBE}" dt="2024-09-16T16:28:15.390" v="13197" actId="1076"/>
          <ac:spMkLst>
            <pc:docMk/>
            <pc:sldMk cId="1354830788" sldId="310"/>
            <ac:spMk id="10" creationId="{D64BC9AF-CAD8-5B81-28C4-1D655DE5D96C}"/>
          </ac:spMkLst>
        </pc:spChg>
        <pc:spChg chg="mod">
          <ac:chgData name="Cherrise Ficke" userId="c0dc6be4-7db0-4249-b632-943c8e531e23" providerId="ADAL" clId="{7B82258E-3DB3-4177-8CBA-8E4B76C38CBE}" dt="2024-09-16T16:28:15.390" v="13197" actId="1076"/>
          <ac:spMkLst>
            <pc:docMk/>
            <pc:sldMk cId="1354830788" sldId="310"/>
            <ac:spMk id="13" creationId="{2074791E-93BE-C26D-61F2-F0B3185C40C7}"/>
          </ac:spMkLst>
        </pc:spChg>
        <pc:grpChg chg="del">
          <ac:chgData name="Cherrise Ficke" userId="c0dc6be4-7db0-4249-b632-943c8e531e23" providerId="ADAL" clId="{7B82258E-3DB3-4177-8CBA-8E4B76C38CBE}" dt="2024-09-16T16:20:30.854" v="13139" actId="478"/>
          <ac:grpSpMkLst>
            <pc:docMk/>
            <pc:sldMk cId="1354830788" sldId="310"/>
            <ac:grpSpMk id="3" creationId="{CEEDB1B1-1F47-5DC6-8D8A-5158047EA93F}"/>
          </ac:grpSpMkLst>
        </pc:grpChg>
        <pc:grpChg chg="del">
          <ac:chgData name="Cherrise Ficke" userId="c0dc6be4-7db0-4249-b632-943c8e531e23" providerId="ADAL" clId="{7B82258E-3DB3-4177-8CBA-8E4B76C38CBE}" dt="2024-09-16T16:20:31.507" v="13140" actId="478"/>
          <ac:grpSpMkLst>
            <pc:docMk/>
            <pc:sldMk cId="1354830788" sldId="310"/>
            <ac:grpSpMk id="7" creationId="{A312A6A2-43C7-9536-0BE7-18930EC85949}"/>
          </ac:grpSpMkLst>
        </pc:grpChg>
        <pc:grpChg chg="add mod">
          <ac:chgData name="Cherrise Ficke" userId="c0dc6be4-7db0-4249-b632-943c8e531e23" providerId="ADAL" clId="{7B82258E-3DB3-4177-8CBA-8E4B76C38CBE}" dt="2024-09-16T16:28:15.390" v="13197" actId="1076"/>
          <ac:grpSpMkLst>
            <pc:docMk/>
            <pc:sldMk cId="1354830788" sldId="310"/>
            <ac:grpSpMk id="8" creationId="{3853FB89-C399-E189-4B6D-C1DC15292197}"/>
          </ac:grpSpMkLst>
        </pc:grpChg>
        <pc:grpChg chg="add mod">
          <ac:chgData name="Cherrise Ficke" userId="c0dc6be4-7db0-4249-b632-943c8e531e23" providerId="ADAL" clId="{7B82258E-3DB3-4177-8CBA-8E4B76C38CBE}" dt="2024-09-16T16:28:15.390" v="13197" actId="1076"/>
          <ac:grpSpMkLst>
            <pc:docMk/>
            <pc:sldMk cId="1354830788" sldId="310"/>
            <ac:grpSpMk id="11" creationId="{CA4ED9AA-6C80-D3A2-84A4-DE6DB0DFCC90}"/>
          </ac:grpSpMkLst>
        </pc:grpChg>
        <pc:picChg chg="mod">
          <ac:chgData name="Cherrise Ficke" userId="c0dc6be4-7db0-4249-b632-943c8e531e23" providerId="ADAL" clId="{7B82258E-3DB3-4177-8CBA-8E4B76C38CBE}" dt="2024-09-16T16:28:15.390" v="13197" actId="1076"/>
          <ac:picMkLst>
            <pc:docMk/>
            <pc:sldMk cId="1354830788" sldId="310"/>
            <ac:picMk id="9" creationId="{77260F41-ABB7-4DCA-3994-EF4DB6A37D7B}"/>
          </ac:picMkLst>
        </pc:picChg>
        <pc:picChg chg="mod">
          <ac:chgData name="Cherrise Ficke" userId="c0dc6be4-7db0-4249-b632-943c8e531e23" providerId="ADAL" clId="{7B82258E-3DB3-4177-8CBA-8E4B76C38CBE}" dt="2024-09-16T16:28:15.390" v="13197" actId="1076"/>
          <ac:picMkLst>
            <pc:docMk/>
            <pc:sldMk cId="1354830788" sldId="310"/>
            <ac:picMk id="12" creationId="{BF661285-25A0-F6BE-885B-925A93FCA273}"/>
          </ac:picMkLst>
        </pc:picChg>
      </pc:sldChg>
      <pc:sldChg chg="modSp new add del mod ord">
        <pc:chgData name="Cherrise Ficke" userId="c0dc6be4-7db0-4249-b632-943c8e531e23" providerId="ADAL" clId="{7B82258E-3DB3-4177-8CBA-8E4B76C38CBE}" dt="2024-09-16T17:07:43.277" v="13536" actId="680"/>
        <pc:sldMkLst>
          <pc:docMk/>
          <pc:sldMk cId="2338963413" sldId="311"/>
        </pc:sldMkLst>
        <pc:spChg chg="mod">
          <ac:chgData name="Cherrise Ficke" userId="c0dc6be4-7db0-4249-b632-943c8e531e23" providerId="ADAL" clId="{7B82258E-3DB3-4177-8CBA-8E4B76C38CBE}" dt="2024-09-16T17:07:38.901" v="13532" actId="20577"/>
          <ac:spMkLst>
            <pc:docMk/>
            <pc:sldMk cId="2338963413" sldId="311"/>
            <ac:spMk id="3" creationId="{FCE6662C-5B97-B8E9-D4F7-E6695E7B93F2}"/>
          </ac:spMkLst>
        </pc:spChg>
      </pc:sldChg>
      <pc:sldChg chg="addSp modSp new mod ord modNotesTx">
        <pc:chgData name="Cherrise Ficke" userId="c0dc6be4-7db0-4249-b632-943c8e531e23" providerId="ADAL" clId="{7B82258E-3DB3-4177-8CBA-8E4B76C38CBE}" dt="2024-09-18T17:10:25.670" v="18210" actId="164"/>
        <pc:sldMkLst>
          <pc:docMk/>
          <pc:sldMk cId="3716470642" sldId="311"/>
        </pc:sldMkLst>
        <pc:spChg chg="mod">
          <ac:chgData name="Cherrise Ficke" userId="c0dc6be4-7db0-4249-b632-943c8e531e23" providerId="ADAL" clId="{7B82258E-3DB3-4177-8CBA-8E4B76C38CBE}" dt="2024-09-17T14:02:52.516" v="16248" actId="20577"/>
          <ac:spMkLst>
            <pc:docMk/>
            <pc:sldMk cId="3716470642" sldId="311"/>
            <ac:spMk id="2" creationId="{51079D8C-54F7-223D-071C-E528A943272E}"/>
          </ac:spMkLst>
        </pc:spChg>
        <pc:spChg chg="mod">
          <ac:chgData name="Cherrise Ficke" userId="c0dc6be4-7db0-4249-b632-943c8e531e23" providerId="ADAL" clId="{7B82258E-3DB3-4177-8CBA-8E4B76C38CBE}" dt="2024-09-17T14:08:16.349" v="16468" actId="20577"/>
          <ac:spMkLst>
            <pc:docMk/>
            <pc:sldMk cId="3716470642" sldId="311"/>
            <ac:spMk id="3" creationId="{3B503E0B-9B23-6E50-F117-6711DB06CD99}"/>
          </ac:spMkLst>
        </pc:spChg>
        <pc:spChg chg="add mod">
          <ac:chgData name="Cherrise Ficke" userId="c0dc6be4-7db0-4249-b632-943c8e531e23" providerId="ADAL" clId="{7B82258E-3DB3-4177-8CBA-8E4B76C38CBE}" dt="2024-09-18T17:10:25.670" v="18210" actId="164"/>
          <ac:spMkLst>
            <pc:docMk/>
            <pc:sldMk cId="3716470642" sldId="311"/>
            <ac:spMk id="5" creationId="{EB5A6D1E-986A-7ACE-4EB3-1F2DEBDD75D2}"/>
          </ac:spMkLst>
        </pc:spChg>
        <pc:grpChg chg="add mod">
          <ac:chgData name="Cherrise Ficke" userId="c0dc6be4-7db0-4249-b632-943c8e531e23" providerId="ADAL" clId="{7B82258E-3DB3-4177-8CBA-8E4B76C38CBE}" dt="2024-09-18T17:10:25.670" v="18210" actId="164"/>
          <ac:grpSpMkLst>
            <pc:docMk/>
            <pc:sldMk cId="3716470642" sldId="311"/>
            <ac:grpSpMk id="6" creationId="{88268339-E37C-3FBD-AA62-70CC540CDFBA}"/>
          </ac:grpSpMkLst>
        </pc:grpChg>
        <pc:picChg chg="add mod">
          <ac:chgData name="Cherrise Ficke" userId="c0dc6be4-7db0-4249-b632-943c8e531e23" providerId="ADAL" clId="{7B82258E-3DB3-4177-8CBA-8E4B76C38CBE}" dt="2024-09-18T17:10:25.670" v="18210" actId="164"/>
          <ac:picMkLst>
            <pc:docMk/>
            <pc:sldMk cId="3716470642" sldId="311"/>
            <ac:picMk id="5122" creationId="{C4945804-9EE1-9647-5324-B3CEBB783C00}"/>
          </ac:picMkLst>
        </pc:picChg>
      </pc:sldChg>
      <pc:sldChg chg="add del ord">
        <pc:chgData name="Cherrise Ficke" userId="c0dc6be4-7db0-4249-b632-943c8e531e23" providerId="ADAL" clId="{7B82258E-3DB3-4177-8CBA-8E4B76C38CBE}" dt="2024-09-17T13:53:54.080" v="16226" actId="47"/>
        <pc:sldMkLst>
          <pc:docMk/>
          <pc:sldMk cId="670990610" sldId="312"/>
        </pc:sldMkLst>
      </pc:sldChg>
      <pc:sldChg chg="addSp delSp modSp add mod modNotesTx">
        <pc:chgData name="Cherrise Ficke" userId="c0dc6be4-7db0-4249-b632-943c8e531e23" providerId="ADAL" clId="{7B82258E-3DB3-4177-8CBA-8E4B76C38CBE}" dt="2024-09-17T13:54:45.642" v="16230" actId="20577"/>
        <pc:sldMkLst>
          <pc:docMk/>
          <pc:sldMk cId="3906022884" sldId="313"/>
        </pc:sldMkLst>
        <pc:spChg chg="add mod">
          <ac:chgData name="Cherrise Ficke" userId="c0dc6be4-7db0-4249-b632-943c8e531e23" providerId="ADAL" clId="{7B82258E-3DB3-4177-8CBA-8E4B76C38CBE}" dt="2024-09-16T20:51:40.147" v="15065" actId="2085"/>
          <ac:spMkLst>
            <pc:docMk/>
            <pc:sldMk cId="3906022884" sldId="313"/>
            <ac:spMk id="2" creationId="{AD207980-6D74-0DE1-7997-B122AD81AF29}"/>
          </ac:spMkLst>
        </pc:spChg>
        <pc:spChg chg="add mod">
          <ac:chgData name="Cherrise Ficke" userId="c0dc6be4-7db0-4249-b632-943c8e531e23" providerId="ADAL" clId="{7B82258E-3DB3-4177-8CBA-8E4B76C38CBE}" dt="2024-09-16T20:52:50.857" v="15147" actId="164"/>
          <ac:spMkLst>
            <pc:docMk/>
            <pc:sldMk cId="3906022884" sldId="313"/>
            <ac:spMk id="3" creationId="{D8E6CBFD-96AB-BF6C-5D4D-BE563B73189F}"/>
          </ac:spMkLst>
        </pc:spChg>
        <pc:spChg chg="mod">
          <ac:chgData name="Cherrise Ficke" userId="c0dc6be4-7db0-4249-b632-943c8e531e23" providerId="ADAL" clId="{7B82258E-3DB3-4177-8CBA-8E4B76C38CBE}" dt="2024-09-17T13:54:45.642" v="16230" actId="20577"/>
          <ac:spMkLst>
            <pc:docMk/>
            <pc:sldMk cId="3906022884" sldId="313"/>
            <ac:spMk id="9" creationId="{8B870C59-EDDA-BB55-2042-5D9E4A7E5365}"/>
          </ac:spMkLst>
        </pc:spChg>
        <pc:spChg chg="mod">
          <ac:chgData name="Cherrise Ficke" userId="c0dc6be4-7db0-4249-b632-943c8e531e23" providerId="ADAL" clId="{7B82258E-3DB3-4177-8CBA-8E4B76C38CBE}" dt="2024-09-16T20:42:25.236" v="15006" actId="1076"/>
          <ac:spMkLst>
            <pc:docMk/>
            <pc:sldMk cId="3906022884" sldId="313"/>
            <ac:spMk id="10" creationId="{DB79697C-FA7F-C2C7-B4AE-057DAB333E2C}"/>
          </ac:spMkLst>
        </pc:spChg>
        <pc:grpChg chg="add mod">
          <ac:chgData name="Cherrise Ficke" userId="c0dc6be4-7db0-4249-b632-943c8e531e23" providerId="ADAL" clId="{7B82258E-3DB3-4177-8CBA-8E4B76C38CBE}" dt="2024-09-16T20:52:50.857" v="15147" actId="164"/>
          <ac:grpSpMkLst>
            <pc:docMk/>
            <pc:sldMk cId="3906022884" sldId="313"/>
            <ac:grpSpMk id="4" creationId="{367FE151-350D-795B-3C40-C60A75D91514}"/>
          </ac:grpSpMkLst>
        </pc:grpChg>
        <pc:grpChg chg="mod">
          <ac:chgData name="Cherrise Ficke" userId="c0dc6be4-7db0-4249-b632-943c8e531e23" providerId="ADAL" clId="{7B82258E-3DB3-4177-8CBA-8E4B76C38CBE}" dt="2024-09-16T20:42:25.236" v="15006" actId="1076"/>
          <ac:grpSpMkLst>
            <pc:docMk/>
            <pc:sldMk cId="3906022884" sldId="313"/>
            <ac:grpSpMk id="11" creationId="{49EB0CDD-EA75-B170-544D-C7D003C09EC1}"/>
          </ac:grpSpMkLst>
        </pc:grpChg>
        <pc:grpChg chg="del">
          <ac:chgData name="Cherrise Ficke" userId="c0dc6be4-7db0-4249-b632-943c8e531e23" providerId="ADAL" clId="{7B82258E-3DB3-4177-8CBA-8E4B76C38CBE}" dt="2024-09-16T17:43:19.887" v="14265" actId="478"/>
          <ac:grpSpMkLst>
            <pc:docMk/>
            <pc:sldMk cId="3906022884" sldId="313"/>
            <ac:grpSpMk id="14" creationId="{4226D5DD-462D-F829-EB0C-4D3F77639CDD}"/>
          </ac:grpSpMkLst>
        </pc:grpChg>
        <pc:grpChg chg="del">
          <ac:chgData name="Cherrise Ficke" userId="c0dc6be4-7db0-4249-b632-943c8e531e23" providerId="ADAL" clId="{7B82258E-3DB3-4177-8CBA-8E4B76C38CBE}" dt="2024-09-16T17:43:20.577" v="14266" actId="478"/>
          <ac:grpSpMkLst>
            <pc:docMk/>
            <pc:sldMk cId="3906022884" sldId="313"/>
            <ac:grpSpMk id="15" creationId="{5EF48710-A89A-4C4E-1228-9D143733FA98}"/>
          </ac:grpSpMkLst>
        </pc:grpChg>
        <pc:picChg chg="mod">
          <ac:chgData name="Cherrise Ficke" userId="c0dc6be4-7db0-4249-b632-943c8e531e23" providerId="ADAL" clId="{7B82258E-3DB3-4177-8CBA-8E4B76C38CBE}" dt="2024-09-16T20:42:25.236" v="15006" actId="1076"/>
          <ac:picMkLst>
            <pc:docMk/>
            <pc:sldMk cId="3906022884" sldId="313"/>
            <ac:picMk id="1030" creationId="{D3EC9AA4-4BC5-9D78-046D-E2A0F64BEDFC}"/>
          </ac:picMkLst>
        </pc:picChg>
        <pc:picChg chg="add mod">
          <ac:chgData name="Cherrise Ficke" userId="c0dc6be4-7db0-4249-b632-943c8e531e23" providerId="ADAL" clId="{7B82258E-3DB3-4177-8CBA-8E4B76C38CBE}" dt="2024-09-16T20:52:50.857" v="15147" actId="164"/>
          <ac:picMkLst>
            <pc:docMk/>
            <pc:sldMk cId="3906022884" sldId="313"/>
            <ac:picMk id="2050" creationId="{C93DAD3F-05D4-ACF4-4E28-F5E27E5E7DF6}"/>
          </ac:picMkLst>
        </pc:picChg>
      </pc:sldChg>
      <pc:sldChg chg="addSp delSp modSp add mod modNotesTx">
        <pc:chgData name="Cherrise Ficke" userId="c0dc6be4-7db0-4249-b632-943c8e531e23" providerId="ADAL" clId="{7B82258E-3DB3-4177-8CBA-8E4B76C38CBE}" dt="2024-09-17T14:33:10.459" v="17143" actId="255"/>
        <pc:sldMkLst>
          <pc:docMk/>
          <pc:sldMk cId="573782422" sldId="314"/>
        </pc:sldMkLst>
        <pc:spChg chg="add mod">
          <ac:chgData name="Cherrise Ficke" userId="c0dc6be4-7db0-4249-b632-943c8e531e23" providerId="ADAL" clId="{7B82258E-3DB3-4177-8CBA-8E4B76C38CBE}" dt="2024-09-17T12:58:03.936" v="15454" actId="1076"/>
          <ac:spMkLst>
            <pc:docMk/>
            <pc:sldMk cId="573782422" sldId="314"/>
            <ac:spMk id="2" creationId="{134628B0-BE1A-53BE-0642-233FC2D957AD}"/>
          </ac:spMkLst>
        </pc:spChg>
        <pc:spChg chg="mod">
          <ac:chgData name="Cherrise Ficke" userId="c0dc6be4-7db0-4249-b632-943c8e531e23" providerId="ADAL" clId="{7B82258E-3DB3-4177-8CBA-8E4B76C38CBE}" dt="2024-09-17T14:33:10.459" v="17143" actId="255"/>
          <ac:spMkLst>
            <pc:docMk/>
            <pc:sldMk cId="573782422" sldId="314"/>
            <ac:spMk id="9" creationId="{8B870C59-EDDA-BB55-2042-5D9E4A7E5365}"/>
          </ac:spMkLst>
        </pc:spChg>
        <pc:grpChg chg="add mod">
          <ac:chgData name="Cherrise Ficke" userId="c0dc6be4-7db0-4249-b632-943c8e531e23" providerId="ADAL" clId="{7B82258E-3DB3-4177-8CBA-8E4B76C38CBE}" dt="2024-09-17T12:58:03.936" v="15454" actId="1076"/>
          <ac:grpSpMkLst>
            <pc:docMk/>
            <pc:sldMk cId="573782422" sldId="314"/>
            <ac:grpSpMk id="3" creationId="{A34D37E3-A95E-B3C0-8E62-CA6C171FA0FE}"/>
          </ac:grpSpMkLst>
        </pc:grpChg>
        <pc:grpChg chg="del">
          <ac:chgData name="Cherrise Ficke" userId="c0dc6be4-7db0-4249-b632-943c8e531e23" providerId="ADAL" clId="{7B82258E-3DB3-4177-8CBA-8E4B76C38CBE}" dt="2024-09-16T20:41:26.075" v="14995" actId="478"/>
          <ac:grpSpMkLst>
            <pc:docMk/>
            <pc:sldMk cId="573782422" sldId="314"/>
            <ac:grpSpMk id="11" creationId="{49EB0CDD-EA75-B170-544D-C7D003C09EC1}"/>
          </ac:grpSpMkLst>
        </pc:grpChg>
        <pc:grpChg chg="del">
          <ac:chgData name="Cherrise Ficke" userId="c0dc6be4-7db0-4249-b632-943c8e531e23" providerId="ADAL" clId="{7B82258E-3DB3-4177-8CBA-8E4B76C38CBE}" dt="2024-09-16T20:41:26.447" v="14996" actId="478"/>
          <ac:grpSpMkLst>
            <pc:docMk/>
            <pc:sldMk cId="573782422" sldId="314"/>
            <ac:grpSpMk id="14" creationId="{4226D5DD-462D-F829-EB0C-4D3F77639CDD}"/>
          </ac:grpSpMkLst>
        </pc:grpChg>
        <pc:grpChg chg="del">
          <ac:chgData name="Cherrise Ficke" userId="c0dc6be4-7db0-4249-b632-943c8e531e23" providerId="ADAL" clId="{7B82258E-3DB3-4177-8CBA-8E4B76C38CBE}" dt="2024-09-16T20:41:25.494" v="14994" actId="478"/>
          <ac:grpSpMkLst>
            <pc:docMk/>
            <pc:sldMk cId="573782422" sldId="314"/>
            <ac:grpSpMk id="15" creationId="{5EF48710-A89A-4C4E-1228-9D143733FA98}"/>
          </ac:grpSpMkLst>
        </pc:grpChg>
        <pc:picChg chg="add del mod">
          <ac:chgData name="Cherrise Ficke" userId="c0dc6be4-7db0-4249-b632-943c8e531e23" providerId="ADAL" clId="{7B82258E-3DB3-4177-8CBA-8E4B76C38CBE}" dt="2024-09-16T21:02:11.185" v="15316" actId="478"/>
          <ac:picMkLst>
            <pc:docMk/>
            <pc:sldMk cId="573782422" sldId="314"/>
            <ac:picMk id="3074" creationId="{D620BD57-6F77-BDCE-5736-20FC5BD86865}"/>
          </ac:picMkLst>
        </pc:picChg>
        <pc:picChg chg="add del mod">
          <ac:chgData name="Cherrise Ficke" userId="c0dc6be4-7db0-4249-b632-943c8e531e23" providerId="ADAL" clId="{7B82258E-3DB3-4177-8CBA-8E4B76C38CBE}" dt="2024-09-16T21:04:55.848" v="15322" actId="478"/>
          <ac:picMkLst>
            <pc:docMk/>
            <pc:sldMk cId="573782422" sldId="314"/>
            <ac:picMk id="3076" creationId="{D55CB576-C127-6446-FF99-4320C8A7BFE4}"/>
          </ac:picMkLst>
        </pc:picChg>
        <pc:picChg chg="add del mod">
          <ac:chgData name="Cherrise Ficke" userId="c0dc6be4-7db0-4249-b632-943c8e531e23" providerId="ADAL" clId="{7B82258E-3DB3-4177-8CBA-8E4B76C38CBE}" dt="2024-09-17T12:47:51.384" v="15365" actId="478"/>
          <ac:picMkLst>
            <pc:docMk/>
            <pc:sldMk cId="573782422" sldId="314"/>
            <ac:picMk id="3078" creationId="{B48B04DA-FCFC-0236-ADD5-4465495679EB}"/>
          </ac:picMkLst>
        </pc:picChg>
        <pc:picChg chg="add del mod">
          <ac:chgData name="Cherrise Ficke" userId="c0dc6be4-7db0-4249-b632-943c8e531e23" providerId="ADAL" clId="{7B82258E-3DB3-4177-8CBA-8E4B76C38CBE}" dt="2024-09-17T12:47:50.912" v="15364" actId="478"/>
          <ac:picMkLst>
            <pc:docMk/>
            <pc:sldMk cId="573782422" sldId="314"/>
            <ac:picMk id="3080" creationId="{2CC48F49-0200-B86F-761B-83F0FCAA4F45}"/>
          </ac:picMkLst>
        </pc:picChg>
        <pc:picChg chg="add mod">
          <ac:chgData name="Cherrise Ficke" userId="c0dc6be4-7db0-4249-b632-943c8e531e23" providerId="ADAL" clId="{7B82258E-3DB3-4177-8CBA-8E4B76C38CBE}" dt="2024-09-17T12:58:03.936" v="15454" actId="1076"/>
          <ac:picMkLst>
            <pc:docMk/>
            <pc:sldMk cId="573782422" sldId="314"/>
            <ac:picMk id="3082" creationId="{742DEA11-101F-3608-E53F-2A5A4D84C2DF}"/>
          </ac:picMkLst>
        </pc:picChg>
      </pc:sldChg>
      <pc:sldChg chg="addSp delSp modSp add mod modNotesTx">
        <pc:chgData name="Cherrise Ficke" userId="c0dc6be4-7db0-4249-b632-943c8e531e23" providerId="ADAL" clId="{7B82258E-3DB3-4177-8CBA-8E4B76C38CBE}" dt="2024-09-17T14:33:33.004" v="17146" actId="255"/>
        <pc:sldMkLst>
          <pc:docMk/>
          <pc:sldMk cId="3313539002" sldId="315"/>
        </pc:sldMkLst>
        <pc:spChg chg="add mod">
          <ac:chgData name="Cherrise Ficke" userId="c0dc6be4-7db0-4249-b632-943c8e531e23" providerId="ADAL" clId="{7B82258E-3DB3-4177-8CBA-8E4B76C38CBE}" dt="2024-09-17T13:54:20.335" v="16228" actId="1076"/>
          <ac:spMkLst>
            <pc:docMk/>
            <pc:sldMk cId="3313539002" sldId="315"/>
            <ac:spMk id="2" creationId="{885FED3F-C2B3-91E9-E82F-13DB26A88187}"/>
          </ac:spMkLst>
        </pc:spChg>
        <pc:spChg chg="mod">
          <ac:chgData name="Cherrise Ficke" userId="c0dc6be4-7db0-4249-b632-943c8e531e23" providerId="ADAL" clId="{7B82258E-3DB3-4177-8CBA-8E4B76C38CBE}" dt="2024-09-17T14:33:33.004" v="17146" actId="255"/>
          <ac:spMkLst>
            <pc:docMk/>
            <pc:sldMk cId="3313539002" sldId="315"/>
            <ac:spMk id="9" creationId="{8B870C59-EDDA-BB55-2042-5D9E4A7E5365}"/>
          </ac:spMkLst>
        </pc:spChg>
        <pc:spChg chg="mod">
          <ac:chgData name="Cherrise Ficke" userId="c0dc6be4-7db0-4249-b632-943c8e531e23" providerId="ADAL" clId="{7B82258E-3DB3-4177-8CBA-8E4B76C38CBE}" dt="2024-09-17T13:54:19.439" v="16227" actId="1076"/>
          <ac:spMkLst>
            <pc:docMk/>
            <pc:sldMk cId="3313539002" sldId="315"/>
            <ac:spMk id="13" creationId="{83EA2A18-D3EA-F06B-4D9A-CEABDA863F67}"/>
          </ac:spMkLst>
        </pc:spChg>
        <pc:grpChg chg="add mod">
          <ac:chgData name="Cherrise Ficke" userId="c0dc6be4-7db0-4249-b632-943c8e531e23" providerId="ADAL" clId="{7B82258E-3DB3-4177-8CBA-8E4B76C38CBE}" dt="2024-09-17T13:54:20.335" v="16228" actId="1076"/>
          <ac:grpSpMkLst>
            <pc:docMk/>
            <pc:sldMk cId="3313539002" sldId="315"/>
            <ac:grpSpMk id="3" creationId="{03F097CD-78C0-1989-BCA2-B6ACA0199126}"/>
          </ac:grpSpMkLst>
        </pc:grpChg>
        <pc:grpChg chg="del">
          <ac:chgData name="Cherrise Ficke" userId="c0dc6be4-7db0-4249-b632-943c8e531e23" providerId="ADAL" clId="{7B82258E-3DB3-4177-8CBA-8E4B76C38CBE}" dt="2024-09-17T12:58:36.807" v="15457" actId="478"/>
          <ac:grpSpMkLst>
            <pc:docMk/>
            <pc:sldMk cId="3313539002" sldId="315"/>
            <ac:grpSpMk id="11" creationId="{49EB0CDD-EA75-B170-544D-C7D003C09EC1}"/>
          </ac:grpSpMkLst>
        </pc:grpChg>
        <pc:grpChg chg="mod">
          <ac:chgData name="Cherrise Ficke" userId="c0dc6be4-7db0-4249-b632-943c8e531e23" providerId="ADAL" clId="{7B82258E-3DB3-4177-8CBA-8E4B76C38CBE}" dt="2024-09-17T13:54:19.439" v="16227" actId="1076"/>
          <ac:grpSpMkLst>
            <pc:docMk/>
            <pc:sldMk cId="3313539002" sldId="315"/>
            <ac:grpSpMk id="14" creationId="{4226D5DD-462D-F829-EB0C-4D3F77639CDD}"/>
          </ac:grpSpMkLst>
        </pc:grpChg>
        <pc:grpChg chg="del">
          <ac:chgData name="Cherrise Ficke" userId="c0dc6be4-7db0-4249-b632-943c8e531e23" providerId="ADAL" clId="{7B82258E-3DB3-4177-8CBA-8E4B76C38CBE}" dt="2024-09-17T12:58:34.513" v="15456" actId="478"/>
          <ac:grpSpMkLst>
            <pc:docMk/>
            <pc:sldMk cId="3313539002" sldId="315"/>
            <ac:grpSpMk id="15" creationId="{5EF48710-A89A-4C4E-1228-9D143733FA98}"/>
          </ac:grpSpMkLst>
        </pc:grpChg>
        <pc:picChg chg="mod">
          <ac:chgData name="Cherrise Ficke" userId="c0dc6be4-7db0-4249-b632-943c8e531e23" providerId="ADAL" clId="{7B82258E-3DB3-4177-8CBA-8E4B76C38CBE}" dt="2024-09-17T13:54:19.439" v="16227" actId="1076"/>
          <ac:picMkLst>
            <pc:docMk/>
            <pc:sldMk cId="3313539002" sldId="315"/>
            <ac:picMk id="1032" creationId="{212F8BBA-2489-2900-5CC1-CDF5AE44D886}"/>
          </ac:picMkLst>
        </pc:picChg>
        <pc:picChg chg="add mod">
          <ac:chgData name="Cherrise Ficke" userId="c0dc6be4-7db0-4249-b632-943c8e531e23" providerId="ADAL" clId="{7B82258E-3DB3-4177-8CBA-8E4B76C38CBE}" dt="2024-09-17T13:54:20.335" v="16228" actId="1076"/>
          <ac:picMkLst>
            <pc:docMk/>
            <pc:sldMk cId="3313539002" sldId="315"/>
            <ac:picMk id="4098" creationId="{4D24578B-CAE2-226A-9E61-830349DA1BFD}"/>
          </ac:picMkLst>
        </pc:picChg>
      </pc:sldChg>
      <pc:sldChg chg="addSp delSp modSp add mod modNotesTx">
        <pc:chgData name="Cherrise Ficke" userId="c0dc6be4-7db0-4249-b632-943c8e531e23" providerId="ADAL" clId="{7B82258E-3DB3-4177-8CBA-8E4B76C38CBE}" dt="2024-09-17T14:33:46.885" v="17149" actId="255"/>
        <pc:sldMkLst>
          <pc:docMk/>
          <pc:sldMk cId="787245235" sldId="316"/>
        </pc:sldMkLst>
        <pc:spChg chg="mod">
          <ac:chgData name="Cherrise Ficke" userId="c0dc6be4-7db0-4249-b632-943c8e531e23" providerId="ADAL" clId="{7B82258E-3DB3-4177-8CBA-8E4B76C38CBE}" dt="2024-09-17T13:17:06.217" v="15672" actId="1076"/>
          <ac:spMkLst>
            <pc:docMk/>
            <pc:sldMk cId="787245235" sldId="316"/>
            <ac:spMk id="4" creationId="{85CCE79D-8B29-502A-A14E-12921B069AAA}"/>
          </ac:spMkLst>
        </pc:spChg>
        <pc:spChg chg="mod">
          <ac:chgData name="Cherrise Ficke" userId="c0dc6be4-7db0-4249-b632-943c8e531e23" providerId="ADAL" clId="{7B82258E-3DB3-4177-8CBA-8E4B76C38CBE}" dt="2024-09-17T14:33:46.885" v="17149" actId="255"/>
          <ac:spMkLst>
            <pc:docMk/>
            <pc:sldMk cId="787245235" sldId="316"/>
            <ac:spMk id="9" creationId="{8B870C59-EDDA-BB55-2042-5D9E4A7E5365}"/>
          </ac:spMkLst>
        </pc:spChg>
        <pc:spChg chg="mod">
          <ac:chgData name="Cherrise Ficke" userId="c0dc6be4-7db0-4249-b632-943c8e531e23" providerId="ADAL" clId="{7B82258E-3DB3-4177-8CBA-8E4B76C38CBE}" dt="2024-09-17T13:16:56.325" v="15670" actId="1076"/>
          <ac:spMkLst>
            <pc:docMk/>
            <pc:sldMk cId="787245235" sldId="316"/>
            <ac:spMk id="17" creationId="{7467C596-BE9F-5251-0ED7-238CEB27FFF5}"/>
          </ac:spMkLst>
        </pc:spChg>
        <pc:grpChg chg="add mod">
          <ac:chgData name="Cherrise Ficke" userId="c0dc6be4-7db0-4249-b632-943c8e531e23" providerId="ADAL" clId="{7B82258E-3DB3-4177-8CBA-8E4B76C38CBE}" dt="2024-09-17T13:17:06.217" v="15672" actId="1076"/>
          <ac:grpSpMkLst>
            <pc:docMk/>
            <pc:sldMk cId="787245235" sldId="316"/>
            <ac:grpSpMk id="2" creationId="{B3677BD5-E280-7AF4-8D4F-6903F7FE92D7}"/>
          </ac:grpSpMkLst>
        </pc:grpChg>
        <pc:grpChg chg="del">
          <ac:chgData name="Cherrise Ficke" userId="c0dc6be4-7db0-4249-b632-943c8e531e23" providerId="ADAL" clId="{7B82258E-3DB3-4177-8CBA-8E4B76C38CBE}" dt="2024-09-17T13:16:53.637" v="15669" actId="478"/>
          <ac:grpSpMkLst>
            <pc:docMk/>
            <pc:sldMk cId="787245235" sldId="316"/>
            <ac:grpSpMk id="11" creationId="{49EB0CDD-EA75-B170-544D-C7D003C09EC1}"/>
          </ac:grpSpMkLst>
        </pc:grpChg>
        <pc:grpChg chg="del">
          <ac:chgData name="Cherrise Ficke" userId="c0dc6be4-7db0-4249-b632-943c8e531e23" providerId="ADAL" clId="{7B82258E-3DB3-4177-8CBA-8E4B76C38CBE}" dt="2024-09-17T13:16:53.077" v="15668" actId="478"/>
          <ac:grpSpMkLst>
            <pc:docMk/>
            <pc:sldMk cId="787245235" sldId="316"/>
            <ac:grpSpMk id="14" creationId="{4226D5DD-462D-F829-EB0C-4D3F77639CDD}"/>
          </ac:grpSpMkLst>
        </pc:grpChg>
        <pc:grpChg chg="mod">
          <ac:chgData name="Cherrise Ficke" userId="c0dc6be4-7db0-4249-b632-943c8e531e23" providerId="ADAL" clId="{7B82258E-3DB3-4177-8CBA-8E4B76C38CBE}" dt="2024-09-17T13:16:56.325" v="15670" actId="1076"/>
          <ac:grpSpMkLst>
            <pc:docMk/>
            <pc:sldMk cId="787245235" sldId="316"/>
            <ac:grpSpMk id="15" creationId="{5EF48710-A89A-4C4E-1228-9D143733FA98}"/>
          </ac:grpSpMkLst>
        </pc:grpChg>
        <pc:picChg chg="mod">
          <ac:chgData name="Cherrise Ficke" userId="c0dc6be4-7db0-4249-b632-943c8e531e23" providerId="ADAL" clId="{7B82258E-3DB3-4177-8CBA-8E4B76C38CBE}" dt="2024-09-17T13:17:06.217" v="15672" actId="1076"/>
          <ac:picMkLst>
            <pc:docMk/>
            <pc:sldMk cId="787245235" sldId="316"/>
            <ac:picMk id="3" creationId="{1F4642A3-9405-092F-E817-D6E0FB0D469E}"/>
          </ac:picMkLst>
        </pc:picChg>
        <pc:picChg chg="mod">
          <ac:chgData name="Cherrise Ficke" userId="c0dc6be4-7db0-4249-b632-943c8e531e23" providerId="ADAL" clId="{7B82258E-3DB3-4177-8CBA-8E4B76C38CBE}" dt="2024-09-17T13:16:56.325" v="15670" actId="1076"/>
          <ac:picMkLst>
            <pc:docMk/>
            <pc:sldMk cId="787245235" sldId="316"/>
            <ac:picMk id="16" creationId="{BB62EFB0-477D-0051-C075-4CFAF1E9E38F}"/>
          </ac:picMkLst>
        </pc:picChg>
      </pc:sldChg>
      <pc:sldChg chg="addSp delSp modSp add mod">
        <pc:chgData name="Cherrise Ficke" userId="c0dc6be4-7db0-4249-b632-943c8e531e23" providerId="ADAL" clId="{7B82258E-3DB3-4177-8CBA-8E4B76C38CBE}" dt="2024-09-18T17:06:44.506" v="18107" actId="1076"/>
        <pc:sldMkLst>
          <pc:docMk/>
          <pc:sldMk cId="1585601923" sldId="317"/>
        </pc:sldMkLst>
        <pc:spChg chg="mod">
          <ac:chgData name="Cherrise Ficke" userId="c0dc6be4-7db0-4249-b632-943c8e531e23" providerId="ADAL" clId="{7B82258E-3DB3-4177-8CBA-8E4B76C38CBE}" dt="2024-09-18T16:50:36.972" v="17898" actId="20577"/>
          <ac:spMkLst>
            <pc:docMk/>
            <pc:sldMk cId="1585601923" sldId="317"/>
            <ac:spMk id="3" creationId="{3EF82C68-F825-6A4F-1900-2889217F8E3D}"/>
          </ac:spMkLst>
        </pc:spChg>
        <pc:spChg chg="add del mod">
          <ac:chgData name="Cherrise Ficke" userId="c0dc6be4-7db0-4249-b632-943c8e531e23" providerId="ADAL" clId="{7B82258E-3DB3-4177-8CBA-8E4B76C38CBE}" dt="2024-09-18T16:50:24.254" v="17895" actId="478"/>
          <ac:spMkLst>
            <pc:docMk/>
            <pc:sldMk cId="1585601923" sldId="317"/>
            <ac:spMk id="5" creationId="{6B58B35E-9EF2-808E-A2BB-AB70520EB677}"/>
          </ac:spMkLst>
        </pc:spChg>
        <pc:picChg chg="del">
          <ac:chgData name="Cherrise Ficke" userId="c0dc6be4-7db0-4249-b632-943c8e531e23" providerId="ADAL" clId="{7B82258E-3DB3-4177-8CBA-8E4B76C38CBE}" dt="2024-09-18T16:50:16.915" v="17894" actId="478"/>
          <ac:picMkLst>
            <pc:docMk/>
            <pc:sldMk cId="1585601923" sldId="317"/>
            <ac:picMk id="1028" creationId="{BB8C4677-23EC-620E-937B-5E61946CC6FF}"/>
          </ac:picMkLst>
        </pc:picChg>
        <pc:picChg chg="mod">
          <ac:chgData name="Cherrise Ficke" userId="c0dc6be4-7db0-4249-b632-943c8e531e23" providerId="ADAL" clId="{7B82258E-3DB3-4177-8CBA-8E4B76C38CBE}" dt="2024-09-18T17:06:44.506" v="18107" actId="1076"/>
          <ac:picMkLst>
            <pc:docMk/>
            <pc:sldMk cId="1585601923" sldId="317"/>
            <ac:picMk id="1030" creationId="{F12248ED-E4EE-EE79-ADD2-8BE3761FF70A}"/>
          </ac:picMkLst>
        </pc:picChg>
      </pc:sldChg>
      <pc:sldChg chg="new del">
        <pc:chgData name="Cherrise Ficke" userId="c0dc6be4-7db0-4249-b632-943c8e531e23" providerId="ADAL" clId="{7B82258E-3DB3-4177-8CBA-8E4B76C38CBE}" dt="2024-09-17T14:59:28.574" v="17815" actId="47"/>
        <pc:sldMkLst>
          <pc:docMk/>
          <pc:sldMk cId="82541847" sldId="318"/>
        </pc:sldMkLst>
      </pc:sldChg>
      <pc:sldChg chg="addSp delSp modSp add mod modNotesTx">
        <pc:chgData name="Cherrise Ficke" userId="c0dc6be4-7db0-4249-b632-943c8e531e23" providerId="ADAL" clId="{7B82258E-3DB3-4177-8CBA-8E4B76C38CBE}" dt="2024-09-18T17:31:24.769" v="18211" actId="114"/>
        <pc:sldMkLst>
          <pc:docMk/>
          <pc:sldMk cId="2204918119" sldId="318"/>
        </pc:sldMkLst>
        <pc:spChg chg="del">
          <ac:chgData name="Cherrise Ficke" userId="c0dc6be4-7db0-4249-b632-943c8e531e23" providerId="ADAL" clId="{7B82258E-3DB3-4177-8CBA-8E4B76C38CBE}" dt="2024-09-18T16:48:47.473" v="17835" actId="478"/>
          <ac:spMkLst>
            <pc:docMk/>
            <pc:sldMk cId="2204918119" sldId="318"/>
            <ac:spMk id="3" creationId="{3EF82C68-F825-6A4F-1900-2889217F8E3D}"/>
          </ac:spMkLst>
        </pc:spChg>
        <pc:spChg chg="mod">
          <ac:chgData name="Cherrise Ficke" userId="c0dc6be4-7db0-4249-b632-943c8e531e23" providerId="ADAL" clId="{7B82258E-3DB3-4177-8CBA-8E4B76C38CBE}" dt="2024-09-18T17:31:24.769" v="18211" actId="114"/>
          <ac:spMkLst>
            <pc:docMk/>
            <pc:sldMk cId="2204918119" sldId="318"/>
            <ac:spMk id="5" creationId="{6B58B35E-9EF2-808E-A2BB-AB70520EB677}"/>
          </ac:spMkLst>
        </pc:spChg>
        <pc:spChg chg="add del mod">
          <ac:chgData name="Cherrise Ficke" userId="c0dc6be4-7db0-4249-b632-943c8e531e23" providerId="ADAL" clId="{7B82258E-3DB3-4177-8CBA-8E4B76C38CBE}" dt="2024-09-18T16:48:49.924" v="17836" actId="478"/>
          <ac:spMkLst>
            <pc:docMk/>
            <pc:sldMk cId="2204918119" sldId="318"/>
            <ac:spMk id="7" creationId="{9CCE59B7-0397-72B3-4D31-E7F045F5360D}"/>
          </ac:spMkLst>
        </pc:spChg>
        <pc:picChg chg="add mod">
          <ac:chgData name="Cherrise Ficke" userId="c0dc6be4-7db0-4249-b632-943c8e531e23" providerId="ADAL" clId="{7B82258E-3DB3-4177-8CBA-8E4B76C38CBE}" dt="2024-09-18T17:08:45.918" v="18115" actId="1076"/>
          <ac:picMkLst>
            <pc:docMk/>
            <pc:sldMk cId="2204918119" sldId="318"/>
            <ac:picMk id="1026" creationId="{2F101C61-5322-E503-77C2-E3BD258AB0AB}"/>
          </ac:picMkLst>
        </pc:picChg>
        <pc:picChg chg="del mod">
          <ac:chgData name="Cherrise Ficke" userId="c0dc6be4-7db0-4249-b632-943c8e531e23" providerId="ADAL" clId="{7B82258E-3DB3-4177-8CBA-8E4B76C38CBE}" dt="2024-09-18T17:08:34.620" v="18110" actId="478"/>
          <ac:picMkLst>
            <pc:docMk/>
            <pc:sldMk cId="2204918119" sldId="318"/>
            <ac:picMk id="1028" creationId="{BB8C4677-23EC-620E-937B-5E61946CC6FF}"/>
          </ac:picMkLst>
        </pc:picChg>
        <pc:picChg chg="del">
          <ac:chgData name="Cherrise Ficke" userId="c0dc6be4-7db0-4249-b632-943c8e531e23" providerId="ADAL" clId="{7B82258E-3DB3-4177-8CBA-8E4B76C38CBE}" dt="2024-09-18T16:48:45.745" v="17834" actId="478"/>
          <ac:picMkLst>
            <pc:docMk/>
            <pc:sldMk cId="2204918119" sldId="318"/>
            <ac:picMk id="1030" creationId="{F12248ED-E4EE-EE79-ADD2-8BE3761FF70A}"/>
          </ac:picMkLst>
        </pc:picChg>
      </pc:sldChg>
      <pc:sldChg chg="add del">
        <pc:chgData name="Cherrise Ficke" userId="c0dc6be4-7db0-4249-b632-943c8e531e23" providerId="ADAL" clId="{7B82258E-3DB3-4177-8CBA-8E4B76C38CBE}" dt="2024-09-17T14:46:48.027" v="17520" actId="47"/>
        <pc:sldMkLst>
          <pc:docMk/>
          <pc:sldMk cId="3939872878" sldId="318"/>
        </pc:sldMkLst>
      </pc:sldChg>
      <pc:sldChg chg="addSp delSp modSp add del mod">
        <pc:chgData name="Cherrise Ficke" userId="c0dc6be4-7db0-4249-b632-943c8e531e23" providerId="ADAL" clId="{7B82258E-3DB3-4177-8CBA-8E4B76C38CBE}" dt="2024-09-17T15:00:21.346" v="17823" actId="47"/>
        <pc:sldMkLst>
          <pc:docMk/>
          <pc:sldMk cId="922029785" sldId="319"/>
        </pc:sldMkLst>
        <pc:spChg chg="del">
          <ac:chgData name="Cherrise Ficke" userId="c0dc6be4-7db0-4249-b632-943c8e531e23" providerId="ADAL" clId="{7B82258E-3DB3-4177-8CBA-8E4B76C38CBE}" dt="2024-09-17T14:59:31.925" v="17816" actId="478"/>
          <ac:spMkLst>
            <pc:docMk/>
            <pc:sldMk cId="922029785" sldId="319"/>
            <ac:spMk id="3" creationId="{3EF82C68-F825-6A4F-1900-2889217F8E3D}"/>
          </ac:spMkLst>
        </pc:spChg>
        <pc:spChg chg="mod">
          <ac:chgData name="Cherrise Ficke" userId="c0dc6be4-7db0-4249-b632-943c8e531e23" providerId="ADAL" clId="{7B82258E-3DB3-4177-8CBA-8E4B76C38CBE}" dt="2024-09-17T14:59:37.160" v="17818" actId="14100"/>
          <ac:spMkLst>
            <pc:docMk/>
            <pc:sldMk cId="922029785" sldId="319"/>
            <ac:spMk id="5" creationId="{6B58B35E-9EF2-808E-A2BB-AB70520EB677}"/>
          </ac:spMkLst>
        </pc:spChg>
        <pc:spChg chg="add del mod">
          <ac:chgData name="Cherrise Ficke" userId="c0dc6be4-7db0-4249-b632-943c8e531e23" providerId="ADAL" clId="{7B82258E-3DB3-4177-8CBA-8E4B76C38CBE}" dt="2024-09-17T14:59:34.118" v="17817" actId="478"/>
          <ac:spMkLst>
            <pc:docMk/>
            <pc:sldMk cId="922029785" sldId="319"/>
            <ac:spMk id="7" creationId="{47ECD759-6C3C-A556-43BD-F4D36FCA7785}"/>
          </ac:spMkLst>
        </pc:spChg>
      </pc:sldChg>
      <pc:sldChg chg="modSp add del mod">
        <pc:chgData name="Cherrise Ficke" userId="c0dc6be4-7db0-4249-b632-943c8e531e23" providerId="ADAL" clId="{7B82258E-3DB3-4177-8CBA-8E4B76C38CBE}" dt="2024-09-17T14:58:02.691" v="17806" actId="47"/>
        <pc:sldMkLst>
          <pc:docMk/>
          <pc:sldMk cId="2809294283" sldId="319"/>
        </pc:sldMkLst>
        <pc:spChg chg="mod">
          <ac:chgData name="Cherrise Ficke" userId="c0dc6be4-7db0-4249-b632-943c8e531e23" providerId="ADAL" clId="{7B82258E-3DB3-4177-8CBA-8E4B76C38CBE}" dt="2024-09-17T14:55:57.101" v="17790" actId="255"/>
          <ac:spMkLst>
            <pc:docMk/>
            <pc:sldMk cId="2809294283" sldId="319"/>
            <ac:spMk id="3" creationId="{3EF82C68-F825-6A4F-1900-2889217F8E3D}"/>
          </ac:spMkLst>
        </pc:spChg>
      </pc:sldChg>
      <pc:sldMasterChg chg="delSldLayout">
        <pc:chgData name="Cherrise Ficke" userId="c0dc6be4-7db0-4249-b632-943c8e531e23" providerId="ADAL" clId="{7B82258E-3DB3-4177-8CBA-8E4B76C38CBE}" dt="2024-09-13T16:21:32.361" v="8852" actId="47"/>
        <pc:sldMasterMkLst>
          <pc:docMk/>
          <pc:sldMasterMk cId="0" sldId="2147483659"/>
        </pc:sldMasterMkLst>
        <pc:sldLayoutChg chg="del">
          <pc:chgData name="Cherrise Ficke" userId="c0dc6be4-7db0-4249-b632-943c8e531e23" providerId="ADAL" clId="{7B82258E-3DB3-4177-8CBA-8E4B76C38CBE}" dt="2024-09-13T16:21:32.361" v="8852" actId="47"/>
          <pc:sldLayoutMkLst>
            <pc:docMk/>
            <pc:sldMasterMk cId="0" sldId="2147483659"/>
            <pc:sldLayoutMk cId="789990874" sldId="2147483677"/>
          </pc:sldLayoutMkLst>
        </pc:sldLayoutChg>
      </pc:sldMasterChg>
    </pc:docChg>
  </pc:docChgLst>
  <pc:docChgLst>
    <pc:chgData name="Cherrise Ficke" userId="c0dc6be4-7db0-4249-b632-943c8e531e23" providerId="ADAL" clId="{4DC0B27E-0B9F-4552-8FB6-D9DAE02325FE}"/>
    <pc:docChg chg="undo custSel addSld delSld modSld sldOrd">
      <pc:chgData name="Cherrise Ficke" userId="c0dc6be4-7db0-4249-b632-943c8e531e23" providerId="ADAL" clId="{4DC0B27E-0B9F-4552-8FB6-D9DAE02325FE}" dt="2024-10-01T21:49:37.363" v="552" actId="20577"/>
      <pc:docMkLst>
        <pc:docMk/>
      </pc:docMkLst>
      <pc:sldChg chg="modSp mod">
        <pc:chgData name="Cherrise Ficke" userId="c0dc6be4-7db0-4249-b632-943c8e531e23" providerId="ADAL" clId="{4DC0B27E-0B9F-4552-8FB6-D9DAE02325FE}" dt="2024-10-01T21:33:11.673" v="334" actId="20577"/>
        <pc:sldMkLst>
          <pc:docMk/>
          <pc:sldMk cId="132879827" sldId="307"/>
        </pc:sldMkLst>
        <pc:spChg chg="mod">
          <ac:chgData name="Cherrise Ficke" userId="c0dc6be4-7db0-4249-b632-943c8e531e23" providerId="ADAL" clId="{4DC0B27E-0B9F-4552-8FB6-D9DAE02325FE}" dt="2024-10-01T21:33:11.673" v="334" actId="20577"/>
          <ac:spMkLst>
            <pc:docMk/>
            <pc:sldMk cId="132879827" sldId="307"/>
            <ac:spMk id="3" creationId="{908DDCBD-9510-793E-783C-B8462F0D57E9}"/>
          </ac:spMkLst>
        </pc:spChg>
      </pc:sldChg>
      <pc:sldChg chg="addSp modSp mod">
        <pc:chgData name="Cherrise Ficke" userId="c0dc6be4-7db0-4249-b632-943c8e531e23" providerId="ADAL" clId="{4DC0B27E-0B9F-4552-8FB6-D9DAE02325FE}" dt="2024-10-01T21:49:37.363" v="552" actId="20577"/>
        <pc:sldMkLst>
          <pc:docMk/>
          <pc:sldMk cId="1719797250" sldId="308"/>
        </pc:sldMkLst>
        <pc:spChg chg="mod">
          <ac:chgData name="Cherrise Ficke" userId="c0dc6be4-7db0-4249-b632-943c8e531e23" providerId="ADAL" clId="{4DC0B27E-0B9F-4552-8FB6-D9DAE02325FE}" dt="2024-10-01T21:45:36.337" v="501" actId="1076"/>
          <ac:spMkLst>
            <pc:docMk/>
            <pc:sldMk cId="1719797250" sldId="308"/>
            <ac:spMk id="2" creationId="{4B55C3C7-8299-C0A6-D62F-9E5C89585E01}"/>
          </ac:spMkLst>
        </pc:spChg>
        <pc:spChg chg="mod">
          <ac:chgData name="Cherrise Ficke" userId="c0dc6be4-7db0-4249-b632-943c8e531e23" providerId="ADAL" clId="{4DC0B27E-0B9F-4552-8FB6-D9DAE02325FE}" dt="2024-10-01T21:44:53.739" v="491"/>
          <ac:spMkLst>
            <pc:docMk/>
            <pc:sldMk cId="1719797250" sldId="308"/>
            <ac:spMk id="7" creationId="{EF97B586-76D8-8865-1286-3F77379DF83E}"/>
          </ac:spMkLst>
        </pc:spChg>
        <pc:spChg chg="add mod">
          <ac:chgData name="Cherrise Ficke" userId="c0dc6be4-7db0-4249-b632-943c8e531e23" providerId="ADAL" clId="{4DC0B27E-0B9F-4552-8FB6-D9DAE02325FE}" dt="2024-10-01T21:49:37.363" v="552" actId="20577"/>
          <ac:spMkLst>
            <pc:docMk/>
            <pc:sldMk cId="1719797250" sldId="308"/>
            <ac:spMk id="10" creationId="{5E51434B-97C8-E572-C014-371522DF0DAC}"/>
          </ac:spMkLst>
        </pc:spChg>
        <pc:spChg chg="mod">
          <ac:chgData name="Cherrise Ficke" userId="c0dc6be4-7db0-4249-b632-943c8e531e23" providerId="ADAL" clId="{4DC0B27E-0B9F-4552-8FB6-D9DAE02325FE}" dt="2024-10-01T21:47:57.284" v="527" actId="1076"/>
          <ac:spMkLst>
            <pc:docMk/>
            <pc:sldMk cId="1719797250" sldId="308"/>
            <ac:spMk id="117" creationId="{E71A841C-B04E-A9AC-D0F2-8A74C9DA6C0E}"/>
          </ac:spMkLst>
        </pc:spChg>
        <pc:spChg chg="mod">
          <ac:chgData name="Cherrise Ficke" userId="c0dc6be4-7db0-4249-b632-943c8e531e23" providerId="ADAL" clId="{4DC0B27E-0B9F-4552-8FB6-D9DAE02325FE}" dt="2024-10-01T21:47:57.284" v="527" actId="1076"/>
          <ac:spMkLst>
            <pc:docMk/>
            <pc:sldMk cId="1719797250" sldId="308"/>
            <ac:spMk id="118" creationId="{C0FC3C80-CE5D-2CF4-21E1-84200F11E49A}"/>
          </ac:spMkLst>
        </pc:spChg>
        <pc:spChg chg="mod">
          <ac:chgData name="Cherrise Ficke" userId="c0dc6be4-7db0-4249-b632-943c8e531e23" providerId="ADAL" clId="{4DC0B27E-0B9F-4552-8FB6-D9DAE02325FE}" dt="2024-10-01T21:47:57.284" v="527" actId="1076"/>
          <ac:spMkLst>
            <pc:docMk/>
            <pc:sldMk cId="1719797250" sldId="308"/>
            <ac:spMk id="119" creationId="{60F3B7FD-1053-086D-185E-C134049E0F30}"/>
          </ac:spMkLst>
        </pc:spChg>
        <pc:spChg chg="mod">
          <ac:chgData name="Cherrise Ficke" userId="c0dc6be4-7db0-4249-b632-943c8e531e23" providerId="ADAL" clId="{4DC0B27E-0B9F-4552-8FB6-D9DAE02325FE}" dt="2024-10-01T21:47:57.284" v="527" actId="1076"/>
          <ac:spMkLst>
            <pc:docMk/>
            <pc:sldMk cId="1719797250" sldId="308"/>
            <ac:spMk id="120" creationId="{9A9F20C2-5820-71E6-159A-AD7F4038E8AD}"/>
          </ac:spMkLst>
        </pc:spChg>
        <pc:spChg chg="mod">
          <ac:chgData name="Cherrise Ficke" userId="c0dc6be4-7db0-4249-b632-943c8e531e23" providerId="ADAL" clId="{4DC0B27E-0B9F-4552-8FB6-D9DAE02325FE}" dt="2024-10-01T21:47:57.284" v="527" actId="1076"/>
          <ac:spMkLst>
            <pc:docMk/>
            <pc:sldMk cId="1719797250" sldId="308"/>
            <ac:spMk id="124" creationId="{B2A4908E-B9EF-D3D2-9282-E5CCC233F8B4}"/>
          </ac:spMkLst>
        </pc:spChg>
        <pc:spChg chg="mod">
          <ac:chgData name="Cherrise Ficke" userId="c0dc6be4-7db0-4249-b632-943c8e531e23" providerId="ADAL" clId="{4DC0B27E-0B9F-4552-8FB6-D9DAE02325FE}" dt="2024-10-01T21:47:57.284" v="527" actId="1076"/>
          <ac:spMkLst>
            <pc:docMk/>
            <pc:sldMk cId="1719797250" sldId="308"/>
            <ac:spMk id="125" creationId="{7AAD3B15-68E8-1BBF-7FF3-3E6A41391BDA}"/>
          </ac:spMkLst>
        </pc:spChg>
        <pc:spChg chg="mod">
          <ac:chgData name="Cherrise Ficke" userId="c0dc6be4-7db0-4249-b632-943c8e531e23" providerId="ADAL" clId="{4DC0B27E-0B9F-4552-8FB6-D9DAE02325FE}" dt="2024-10-01T21:47:57.284" v="527" actId="1076"/>
          <ac:spMkLst>
            <pc:docMk/>
            <pc:sldMk cId="1719797250" sldId="308"/>
            <ac:spMk id="126" creationId="{1A8B6ADB-1A91-A2AB-5F0E-2CF2135DDCB0}"/>
          </ac:spMkLst>
        </pc:spChg>
        <pc:spChg chg="mod">
          <ac:chgData name="Cherrise Ficke" userId="c0dc6be4-7db0-4249-b632-943c8e531e23" providerId="ADAL" clId="{4DC0B27E-0B9F-4552-8FB6-D9DAE02325FE}" dt="2024-10-01T21:47:57.284" v="527" actId="1076"/>
          <ac:spMkLst>
            <pc:docMk/>
            <pc:sldMk cId="1719797250" sldId="308"/>
            <ac:spMk id="127" creationId="{8977A302-5283-B202-4D09-EE389A8DF713}"/>
          </ac:spMkLst>
        </pc:spChg>
        <pc:spChg chg="mod">
          <ac:chgData name="Cherrise Ficke" userId="c0dc6be4-7db0-4249-b632-943c8e531e23" providerId="ADAL" clId="{4DC0B27E-0B9F-4552-8FB6-D9DAE02325FE}" dt="2024-10-01T21:47:57.284" v="527" actId="1076"/>
          <ac:spMkLst>
            <pc:docMk/>
            <pc:sldMk cId="1719797250" sldId="308"/>
            <ac:spMk id="128" creationId="{27B57760-A617-12B8-01FA-C3549F766AA6}"/>
          </ac:spMkLst>
        </pc:spChg>
        <pc:spChg chg="mod">
          <ac:chgData name="Cherrise Ficke" userId="c0dc6be4-7db0-4249-b632-943c8e531e23" providerId="ADAL" clId="{4DC0B27E-0B9F-4552-8FB6-D9DAE02325FE}" dt="2024-10-01T21:47:57.284" v="527" actId="1076"/>
          <ac:spMkLst>
            <pc:docMk/>
            <pc:sldMk cId="1719797250" sldId="308"/>
            <ac:spMk id="129" creationId="{B114C247-053C-4DEA-B356-EDA16C1E898C}"/>
          </ac:spMkLst>
        </pc:spChg>
        <pc:spChg chg="mod">
          <ac:chgData name="Cherrise Ficke" userId="c0dc6be4-7db0-4249-b632-943c8e531e23" providerId="ADAL" clId="{4DC0B27E-0B9F-4552-8FB6-D9DAE02325FE}" dt="2024-10-01T21:47:57.284" v="527" actId="1076"/>
          <ac:spMkLst>
            <pc:docMk/>
            <pc:sldMk cId="1719797250" sldId="308"/>
            <ac:spMk id="131" creationId="{4312A931-7D1D-20BA-7CD2-78A150A8CABC}"/>
          </ac:spMkLst>
        </pc:spChg>
        <pc:spChg chg="mod">
          <ac:chgData name="Cherrise Ficke" userId="c0dc6be4-7db0-4249-b632-943c8e531e23" providerId="ADAL" clId="{4DC0B27E-0B9F-4552-8FB6-D9DAE02325FE}" dt="2024-10-01T21:47:57.284" v="527" actId="1076"/>
          <ac:spMkLst>
            <pc:docMk/>
            <pc:sldMk cId="1719797250" sldId="308"/>
            <ac:spMk id="132" creationId="{14E3EAC8-8EE6-9481-0007-3189ECF7CB8B}"/>
          </ac:spMkLst>
        </pc:spChg>
        <pc:spChg chg="mod">
          <ac:chgData name="Cherrise Ficke" userId="c0dc6be4-7db0-4249-b632-943c8e531e23" providerId="ADAL" clId="{4DC0B27E-0B9F-4552-8FB6-D9DAE02325FE}" dt="2024-10-01T21:47:57.284" v="527" actId="1076"/>
          <ac:spMkLst>
            <pc:docMk/>
            <pc:sldMk cId="1719797250" sldId="308"/>
            <ac:spMk id="135" creationId="{D77E9C75-5CAC-C681-A643-A7E769AED804}"/>
          </ac:spMkLst>
        </pc:spChg>
        <pc:spChg chg="mod">
          <ac:chgData name="Cherrise Ficke" userId="c0dc6be4-7db0-4249-b632-943c8e531e23" providerId="ADAL" clId="{4DC0B27E-0B9F-4552-8FB6-D9DAE02325FE}" dt="2024-10-01T21:47:57.284" v="527" actId="1076"/>
          <ac:spMkLst>
            <pc:docMk/>
            <pc:sldMk cId="1719797250" sldId="308"/>
            <ac:spMk id="136" creationId="{02132A0B-6FB7-32CF-337B-4320654E47F5}"/>
          </ac:spMkLst>
        </pc:spChg>
        <pc:spChg chg="mod">
          <ac:chgData name="Cherrise Ficke" userId="c0dc6be4-7db0-4249-b632-943c8e531e23" providerId="ADAL" clId="{4DC0B27E-0B9F-4552-8FB6-D9DAE02325FE}" dt="2024-10-01T21:47:57.284" v="527" actId="1076"/>
          <ac:spMkLst>
            <pc:docMk/>
            <pc:sldMk cId="1719797250" sldId="308"/>
            <ac:spMk id="137" creationId="{AE2AF162-BC1C-BCE3-CA60-0AE32086CA71}"/>
          </ac:spMkLst>
        </pc:spChg>
        <pc:spChg chg="mod">
          <ac:chgData name="Cherrise Ficke" userId="c0dc6be4-7db0-4249-b632-943c8e531e23" providerId="ADAL" clId="{4DC0B27E-0B9F-4552-8FB6-D9DAE02325FE}" dt="2024-10-01T21:47:57.284" v="527" actId="1076"/>
          <ac:spMkLst>
            <pc:docMk/>
            <pc:sldMk cId="1719797250" sldId="308"/>
            <ac:spMk id="138" creationId="{D9880E45-846C-F0C4-1E1C-CD019EC9456E}"/>
          </ac:spMkLst>
        </pc:spChg>
        <pc:spChg chg="mod">
          <ac:chgData name="Cherrise Ficke" userId="c0dc6be4-7db0-4249-b632-943c8e531e23" providerId="ADAL" clId="{4DC0B27E-0B9F-4552-8FB6-D9DAE02325FE}" dt="2024-10-01T21:47:57.284" v="527" actId="1076"/>
          <ac:spMkLst>
            <pc:docMk/>
            <pc:sldMk cId="1719797250" sldId="308"/>
            <ac:spMk id="139" creationId="{9B168F45-2603-0C8B-7AE7-17A5F7189F79}"/>
          </ac:spMkLst>
        </pc:spChg>
        <pc:spChg chg="mod">
          <ac:chgData name="Cherrise Ficke" userId="c0dc6be4-7db0-4249-b632-943c8e531e23" providerId="ADAL" clId="{4DC0B27E-0B9F-4552-8FB6-D9DAE02325FE}" dt="2024-10-01T21:47:57.284" v="527" actId="1076"/>
          <ac:spMkLst>
            <pc:docMk/>
            <pc:sldMk cId="1719797250" sldId="308"/>
            <ac:spMk id="141" creationId="{0B2D6D57-020F-2023-E83F-3F83391F6644}"/>
          </ac:spMkLst>
        </pc:spChg>
        <pc:spChg chg="mod">
          <ac:chgData name="Cherrise Ficke" userId="c0dc6be4-7db0-4249-b632-943c8e531e23" providerId="ADAL" clId="{4DC0B27E-0B9F-4552-8FB6-D9DAE02325FE}" dt="2024-10-01T21:47:57.284" v="527" actId="1076"/>
          <ac:spMkLst>
            <pc:docMk/>
            <pc:sldMk cId="1719797250" sldId="308"/>
            <ac:spMk id="143" creationId="{4C1AA8C7-3527-CA12-D7EB-63D4C0A4CA1F}"/>
          </ac:spMkLst>
        </pc:spChg>
        <pc:spChg chg="mod">
          <ac:chgData name="Cherrise Ficke" userId="c0dc6be4-7db0-4249-b632-943c8e531e23" providerId="ADAL" clId="{4DC0B27E-0B9F-4552-8FB6-D9DAE02325FE}" dt="2024-10-01T21:47:57.284" v="527" actId="1076"/>
          <ac:spMkLst>
            <pc:docMk/>
            <pc:sldMk cId="1719797250" sldId="308"/>
            <ac:spMk id="144" creationId="{01CD4664-390F-1D00-3AB5-43F42120EDA8}"/>
          </ac:spMkLst>
        </pc:spChg>
        <pc:spChg chg="mod">
          <ac:chgData name="Cherrise Ficke" userId="c0dc6be4-7db0-4249-b632-943c8e531e23" providerId="ADAL" clId="{4DC0B27E-0B9F-4552-8FB6-D9DAE02325FE}" dt="2024-10-01T21:47:57.284" v="527" actId="1076"/>
          <ac:spMkLst>
            <pc:docMk/>
            <pc:sldMk cId="1719797250" sldId="308"/>
            <ac:spMk id="146" creationId="{155FEAD2-8529-C43A-292C-C9AF9ED113ED}"/>
          </ac:spMkLst>
        </pc:spChg>
        <pc:spChg chg="mod">
          <ac:chgData name="Cherrise Ficke" userId="c0dc6be4-7db0-4249-b632-943c8e531e23" providerId="ADAL" clId="{4DC0B27E-0B9F-4552-8FB6-D9DAE02325FE}" dt="2024-10-01T21:47:57.284" v="527" actId="1076"/>
          <ac:spMkLst>
            <pc:docMk/>
            <pc:sldMk cId="1719797250" sldId="308"/>
            <ac:spMk id="148" creationId="{0E07A8F3-BB16-F67E-7E3C-1A6BFDCB6ACA}"/>
          </ac:spMkLst>
        </pc:spChg>
        <pc:spChg chg="mod">
          <ac:chgData name="Cherrise Ficke" userId="c0dc6be4-7db0-4249-b632-943c8e531e23" providerId="ADAL" clId="{4DC0B27E-0B9F-4552-8FB6-D9DAE02325FE}" dt="2024-10-01T21:47:57.284" v="527" actId="1076"/>
          <ac:spMkLst>
            <pc:docMk/>
            <pc:sldMk cId="1719797250" sldId="308"/>
            <ac:spMk id="150" creationId="{D1840487-8DB9-2872-4A17-5325B6D5AE4E}"/>
          </ac:spMkLst>
        </pc:spChg>
        <pc:spChg chg="mod">
          <ac:chgData name="Cherrise Ficke" userId="c0dc6be4-7db0-4249-b632-943c8e531e23" providerId="ADAL" clId="{4DC0B27E-0B9F-4552-8FB6-D9DAE02325FE}" dt="2024-10-01T21:47:57.284" v="527" actId="1076"/>
          <ac:spMkLst>
            <pc:docMk/>
            <pc:sldMk cId="1719797250" sldId="308"/>
            <ac:spMk id="156" creationId="{370B2E00-AA58-1701-73E2-DF335634DB6C}"/>
          </ac:spMkLst>
        </pc:spChg>
        <pc:spChg chg="mod">
          <ac:chgData name="Cherrise Ficke" userId="c0dc6be4-7db0-4249-b632-943c8e531e23" providerId="ADAL" clId="{4DC0B27E-0B9F-4552-8FB6-D9DAE02325FE}" dt="2024-10-01T21:47:57.284" v="527" actId="1076"/>
          <ac:spMkLst>
            <pc:docMk/>
            <pc:sldMk cId="1719797250" sldId="308"/>
            <ac:spMk id="158" creationId="{D8D3FF90-ED50-312F-A380-FF01AC4406C5}"/>
          </ac:spMkLst>
        </pc:spChg>
        <pc:spChg chg="mod">
          <ac:chgData name="Cherrise Ficke" userId="c0dc6be4-7db0-4249-b632-943c8e531e23" providerId="ADAL" clId="{4DC0B27E-0B9F-4552-8FB6-D9DAE02325FE}" dt="2024-10-01T21:47:57.284" v="527" actId="1076"/>
          <ac:spMkLst>
            <pc:docMk/>
            <pc:sldMk cId="1719797250" sldId="308"/>
            <ac:spMk id="159" creationId="{CE45A2FE-A49F-78D2-0EC9-195798C73B2E}"/>
          </ac:spMkLst>
        </pc:spChg>
        <pc:spChg chg="mod">
          <ac:chgData name="Cherrise Ficke" userId="c0dc6be4-7db0-4249-b632-943c8e531e23" providerId="ADAL" clId="{4DC0B27E-0B9F-4552-8FB6-D9DAE02325FE}" dt="2024-10-01T21:47:57.284" v="527" actId="1076"/>
          <ac:spMkLst>
            <pc:docMk/>
            <pc:sldMk cId="1719797250" sldId="308"/>
            <ac:spMk id="160" creationId="{0C725C2D-33FA-D1CD-7453-86D93448869B}"/>
          </ac:spMkLst>
        </pc:spChg>
        <pc:spChg chg="mod">
          <ac:chgData name="Cherrise Ficke" userId="c0dc6be4-7db0-4249-b632-943c8e531e23" providerId="ADAL" clId="{4DC0B27E-0B9F-4552-8FB6-D9DAE02325FE}" dt="2024-10-01T21:47:57.284" v="527" actId="1076"/>
          <ac:spMkLst>
            <pc:docMk/>
            <pc:sldMk cId="1719797250" sldId="308"/>
            <ac:spMk id="161" creationId="{5DD44374-44FE-D28D-7599-7300380C9FC5}"/>
          </ac:spMkLst>
        </pc:spChg>
        <pc:spChg chg="mod">
          <ac:chgData name="Cherrise Ficke" userId="c0dc6be4-7db0-4249-b632-943c8e531e23" providerId="ADAL" clId="{4DC0B27E-0B9F-4552-8FB6-D9DAE02325FE}" dt="2024-10-01T21:47:57.284" v="527" actId="1076"/>
          <ac:spMkLst>
            <pc:docMk/>
            <pc:sldMk cId="1719797250" sldId="308"/>
            <ac:spMk id="163" creationId="{65C7C4AD-DDEC-7EE6-DBCC-E9D3F202C7AB}"/>
          </ac:spMkLst>
        </pc:spChg>
        <pc:spChg chg="mod">
          <ac:chgData name="Cherrise Ficke" userId="c0dc6be4-7db0-4249-b632-943c8e531e23" providerId="ADAL" clId="{4DC0B27E-0B9F-4552-8FB6-D9DAE02325FE}" dt="2024-10-01T21:47:57.284" v="527" actId="1076"/>
          <ac:spMkLst>
            <pc:docMk/>
            <pc:sldMk cId="1719797250" sldId="308"/>
            <ac:spMk id="164" creationId="{35BC5AF6-C985-5C7E-2470-B6CD28EED8F8}"/>
          </ac:spMkLst>
        </pc:spChg>
        <pc:spChg chg="mod">
          <ac:chgData name="Cherrise Ficke" userId="c0dc6be4-7db0-4249-b632-943c8e531e23" providerId="ADAL" clId="{4DC0B27E-0B9F-4552-8FB6-D9DAE02325FE}" dt="2024-10-01T21:47:57.284" v="527" actId="1076"/>
          <ac:spMkLst>
            <pc:docMk/>
            <pc:sldMk cId="1719797250" sldId="308"/>
            <ac:spMk id="166" creationId="{CD9638D0-FF46-D8C6-D214-4A8EB1E39417}"/>
          </ac:spMkLst>
        </pc:spChg>
        <pc:grpChg chg="add mod">
          <ac:chgData name="Cherrise Ficke" userId="c0dc6be4-7db0-4249-b632-943c8e531e23" providerId="ADAL" clId="{4DC0B27E-0B9F-4552-8FB6-D9DAE02325FE}" dt="2024-10-01T21:49:01.824" v="535" actId="1076"/>
          <ac:grpSpMkLst>
            <pc:docMk/>
            <pc:sldMk cId="1719797250" sldId="308"/>
            <ac:grpSpMk id="5" creationId="{123017DB-F5F5-6C61-767D-7034F8F012E4}"/>
          </ac:grpSpMkLst>
        </pc:grpChg>
        <pc:grpChg chg="mod">
          <ac:chgData name="Cherrise Ficke" userId="c0dc6be4-7db0-4249-b632-943c8e531e23" providerId="ADAL" clId="{4DC0B27E-0B9F-4552-8FB6-D9DAE02325FE}" dt="2024-10-01T21:47:57.284" v="527" actId="1076"/>
          <ac:grpSpMkLst>
            <pc:docMk/>
            <pc:sldMk cId="1719797250" sldId="308"/>
            <ac:grpSpMk id="115" creationId="{A7E99790-B711-1E09-DF3A-FA5A5C752464}"/>
          </ac:grpSpMkLst>
        </pc:grpChg>
        <pc:grpChg chg="mod">
          <ac:chgData name="Cherrise Ficke" userId="c0dc6be4-7db0-4249-b632-943c8e531e23" providerId="ADAL" clId="{4DC0B27E-0B9F-4552-8FB6-D9DAE02325FE}" dt="2024-10-01T21:47:57.284" v="527" actId="1076"/>
          <ac:grpSpMkLst>
            <pc:docMk/>
            <pc:sldMk cId="1719797250" sldId="308"/>
            <ac:grpSpMk id="116" creationId="{0B9F3CA0-B208-72BA-4A43-6684E009BE59}"/>
          </ac:grpSpMkLst>
        </pc:grpChg>
        <pc:grpChg chg="mod">
          <ac:chgData name="Cherrise Ficke" userId="c0dc6be4-7db0-4249-b632-943c8e531e23" providerId="ADAL" clId="{4DC0B27E-0B9F-4552-8FB6-D9DAE02325FE}" dt="2024-10-01T21:47:57.284" v="527" actId="1076"/>
          <ac:grpSpMkLst>
            <pc:docMk/>
            <pc:sldMk cId="1719797250" sldId="308"/>
            <ac:grpSpMk id="121" creationId="{ADF77F80-C792-72E8-AB2B-7DBD1DFE80AE}"/>
          </ac:grpSpMkLst>
        </pc:grpChg>
        <pc:grpChg chg="mod">
          <ac:chgData name="Cherrise Ficke" userId="c0dc6be4-7db0-4249-b632-943c8e531e23" providerId="ADAL" clId="{4DC0B27E-0B9F-4552-8FB6-D9DAE02325FE}" dt="2024-10-01T21:47:57.284" v="527" actId="1076"/>
          <ac:grpSpMkLst>
            <pc:docMk/>
            <pc:sldMk cId="1719797250" sldId="308"/>
            <ac:grpSpMk id="122" creationId="{AE8228A2-94F9-12D6-06E5-071B90F053B9}"/>
          </ac:grpSpMkLst>
        </pc:grpChg>
        <pc:grpChg chg="mod">
          <ac:chgData name="Cherrise Ficke" userId="c0dc6be4-7db0-4249-b632-943c8e531e23" providerId="ADAL" clId="{4DC0B27E-0B9F-4552-8FB6-D9DAE02325FE}" dt="2024-10-01T21:47:57.284" v="527" actId="1076"/>
          <ac:grpSpMkLst>
            <pc:docMk/>
            <pc:sldMk cId="1719797250" sldId="308"/>
            <ac:grpSpMk id="123" creationId="{6890A96B-F39A-3069-FEE2-959A46A641FD}"/>
          </ac:grpSpMkLst>
        </pc:grpChg>
        <pc:grpChg chg="mod">
          <ac:chgData name="Cherrise Ficke" userId="c0dc6be4-7db0-4249-b632-943c8e531e23" providerId="ADAL" clId="{4DC0B27E-0B9F-4552-8FB6-D9DAE02325FE}" dt="2024-10-01T21:47:57.284" v="527" actId="1076"/>
          <ac:grpSpMkLst>
            <pc:docMk/>
            <pc:sldMk cId="1719797250" sldId="308"/>
            <ac:grpSpMk id="130" creationId="{74224949-C0BF-50A8-24D2-F64CC300C66A}"/>
          </ac:grpSpMkLst>
        </pc:grpChg>
        <pc:grpChg chg="mod">
          <ac:chgData name="Cherrise Ficke" userId="c0dc6be4-7db0-4249-b632-943c8e531e23" providerId="ADAL" clId="{4DC0B27E-0B9F-4552-8FB6-D9DAE02325FE}" dt="2024-10-01T21:47:57.284" v="527" actId="1076"/>
          <ac:grpSpMkLst>
            <pc:docMk/>
            <pc:sldMk cId="1719797250" sldId="308"/>
            <ac:grpSpMk id="133" creationId="{01BD0EF2-9454-8319-5D49-78DDEBD3EB4A}"/>
          </ac:grpSpMkLst>
        </pc:grpChg>
        <pc:grpChg chg="mod">
          <ac:chgData name="Cherrise Ficke" userId="c0dc6be4-7db0-4249-b632-943c8e531e23" providerId="ADAL" clId="{4DC0B27E-0B9F-4552-8FB6-D9DAE02325FE}" dt="2024-10-01T21:47:57.284" v="527" actId="1076"/>
          <ac:grpSpMkLst>
            <pc:docMk/>
            <pc:sldMk cId="1719797250" sldId="308"/>
            <ac:grpSpMk id="140" creationId="{04CF5713-B4B8-B1AF-098D-ACE8F8CC0ADB}"/>
          </ac:grpSpMkLst>
        </pc:grpChg>
        <pc:grpChg chg="mod">
          <ac:chgData name="Cherrise Ficke" userId="c0dc6be4-7db0-4249-b632-943c8e531e23" providerId="ADAL" clId="{4DC0B27E-0B9F-4552-8FB6-D9DAE02325FE}" dt="2024-10-01T21:47:57.284" v="527" actId="1076"/>
          <ac:grpSpMkLst>
            <pc:docMk/>
            <pc:sldMk cId="1719797250" sldId="308"/>
            <ac:grpSpMk id="142" creationId="{7F01010F-0EE7-8506-EEF8-A9DCD6EA8839}"/>
          </ac:grpSpMkLst>
        </pc:grpChg>
        <pc:grpChg chg="mod">
          <ac:chgData name="Cherrise Ficke" userId="c0dc6be4-7db0-4249-b632-943c8e531e23" providerId="ADAL" clId="{4DC0B27E-0B9F-4552-8FB6-D9DAE02325FE}" dt="2024-10-01T21:47:57.284" v="527" actId="1076"/>
          <ac:grpSpMkLst>
            <pc:docMk/>
            <pc:sldMk cId="1719797250" sldId="308"/>
            <ac:grpSpMk id="147" creationId="{6F51CB59-EDCD-5185-9CDC-56CDAB247745}"/>
          </ac:grpSpMkLst>
        </pc:grpChg>
        <pc:grpChg chg="mod">
          <ac:chgData name="Cherrise Ficke" userId="c0dc6be4-7db0-4249-b632-943c8e531e23" providerId="ADAL" clId="{4DC0B27E-0B9F-4552-8FB6-D9DAE02325FE}" dt="2024-10-01T21:47:57.284" v="527" actId="1076"/>
          <ac:grpSpMkLst>
            <pc:docMk/>
            <pc:sldMk cId="1719797250" sldId="308"/>
            <ac:grpSpMk id="155" creationId="{09D80C56-6789-008A-DC23-8B343D460755}"/>
          </ac:grpSpMkLst>
        </pc:grpChg>
        <pc:grpChg chg="mod">
          <ac:chgData name="Cherrise Ficke" userId="c0dc6be4-7db0-4249-b632-943c8e531e23" providerId="ADAL" clId="{4DC0B27E-0B9F-4552-8FB6-D9DAE02325FE}" dt="2024-10-01T21:47:57.284" v="527" actId="1076"/>
          <ac:grpSpMkLst>
            <pc:docMk/>
            <pc:sldMk cId="1719797250" sldId="308"/>
            <ac:grpSpMk id="157" creationId="{2A5F3C94-126B-27D2-05F3-458E04DE1048}"/>
          </ac:grpSpMkLst>
        </pc:grpChg>
        <pc:grpChg chg="mod">
          <ac:chgData name="Cherrise Ficke" userId="c0dc6be4-7db0-4249-b632-943c8e531e23" providerId="ADAL" clId="{4DC0B27E-0B9F-4552-8FB6-D9DAE02325FE}" dt="2024-10-01T21:47:57.284" v="527" actId="1076"/>
          <ac:grpSpMkLst>
            <pc:docMk/>
            <pc:sldMk cId="1719797250" sldId="308"/>
            <ac:grpSpMk id="162" creationId="{97499DA3-A380-E588-693C-932D71005C92}"/>
          </ac:grpSpMkLst>
        </pc:grpChg>
        <pc:grpChg chg="mod">
          <ac:chgData name="Cherrise Ficke" userId="c0dc6be4-7db0-4249-b632-943c8e531e23" providerId="ADAL" clId="{4DC0B27E-0B9F-4552-8FB6-D9DAE02325FE}" dt="2024-10-01T21:47:57.284" v="527" actId="1076"/>
          <ac:grpSpMkLst>
            <pc:docMk/>
            <pc:sldMk cId="1719797250" sldId="308"/>
            <ac:grpSpMk id="165" creationId="{32A3E45D-FB0B-8794-FDD0-620584243558}"/>
          </ac:grpSpMkLst>
        </pc:grpChg>
        <pc:graphicFrameChg chg="mod modGraphic">
          <ac:chgData name="Cherrise Ficke" userId="c0dc6be4-7db0-4249-b632-943c8e531e23" providerId="ADAL" clId="{4DC0B27E-0B9F-4552-8FB6-D9DAE02325FE}" dt="2024-10-01T21:47:55.196" v="526" actId="1076"/>
          <ac:graphicFrameMkLst>
            <pc:docMk/>
            <pc:sldMk cId="1719797250" sldId="308"/>
            <ac:graphicFrameMk id="3" creationId="{1ED0A450-6645-A097-19C8-DD0D2F4798AA}"/>
          </ac:graphicFrameMkLst>
        </pc:graphicFrameChg>
        <pc:picChg chg="mod">
          <ac:chgData name="Cherrise Ficke" userId="c0dc6be4-7db0-4249-b632-943c8e531e23" providerId="ADAL" clId="{4DC0B27E-0B9F-4552-8FB6-D9DAE02325FE}" dt="2024-10-01T21:49:00.032" v="534" actId="1076"/>
          <ac:picMkLst>
            <pc:docMk/>
            <pc:sldMk cId="1719797250" sldId="308"/>
            <ac:picMk id="6" creationId="{5FF36B5F-BE69-729D-BF32-B888D4151E44}"/>
          </ac:picMkLst>
        </pc:picChg>
        <pc:picChg chg="mod">
          <ac:chgData name="Cherrise Ficke" userId="c0dc6be4-7db0-4249-b632-943c8e531e23" providerId="ADAL" clId="{4DC0B27E-0B9F-4552-8FB6-D9DAE02325FE}" dt="2024-10-01T21:44:53.739" v="491"/>
          <ac:picMkLst>
            <pc:docMk/>
            <pc:sldMk cId="1719797250" sldId="308"/>
            <ac:picMk id="8" creationId="{6F4D2789-D3EF-42D8-E739-65B146A050B3}"/>
          </ac:picMkLst>
        </pc:picChg>
        <pc:picChg chg="mod">
          <ac:chgData name="Cherrise Ficke" userId="c0dc6be4-7db0-4249-b632-943c8e531e23" providerId="ADAL" clId="{4DC0B27E-0B9F-4552-8FB6-D9DAE02325FE}" dt="2024-10-01T21:47:57.284" v="527" actId="1076"/>
          <ac:picMkLst>
            <pc:docMk/>
            <pc:sldMk cId="1719797250" sldId="308"/>
            <ac:picMk id="134" creationId="{CE71AEB1-7320-3114-B3F0-2B4BD5B97DD0}"/>
          </ac:picMkLst>
        </pc:picChg>
        <pc:picChg chg="mod">
          <ac:chgData name="Cherrise Ficke" userId="c0dc6be4-7db0-4249-b632-943c8e531e23" providerId="ADAL" clId="{4DC0B27E-0B9F-4552-8FB6-D9DAE02325FE}" dt="2024-10-01T21:47:57.284" v="527" actId="1076"/>
          <ac:picMkLst>
            <pc:docMk/>
            <pc:sldMk cId="1719797250" sldId="308"/>
            <ac:picMk id="145" creationId="{F2F24070-DD9C-D007-7BF4-74B4E33E3D2D}"/>
          </ac:picMkLst>
        </pc:picChg>
        <pc:picChg chg="mod">
          <ac:chgData name="Cherrise Ficke" userId="c0dc6be4-7db0-4249-b632-943c8e531e23" providerId="ADAL" clId="{4DC0B27E-0B9F-4552-8FB6-D9DAE02325FE}" dt="2024-10-01T21:47:57.284" v="527" actId="1076"/>
          <ac:picMkLst>
            <pc:docMk/>
            <pc:sldMk cId="1719797250" sldId="308"/>
            <ac:picMk id="149" creationId="{78DDEA2D-9338-B3FD-9FA2-5AD5EA6153A4}"/>
          </ac:picMkLst>
        </pc:picChg>
        <pc:picChg chg="mod">
          <ac:chgData name="Cherrise Ficke" userId="c0dc6be4-7db0-4249-b632-943c8e531e23" providerId="ADAL" clId="{4DC0B27E-0B9F-4552-8FB6-D9DAE02325FE}" dt="2024-10-01T21:47:57.284" v="527" actId="1076"/>
          <ac:picMkLst>
            <pc:docMk/>
            <pc:sldMk cId="1719797250" sldId="308"/>
            <ac:picMk id="151" creationId="{46CA7379-0516-1EB3-B3E8-C7C66C4F4313}"/>
          </ac:picMkLst>
        </pc:picChg>
        <pc:picChg chg="mod">
          <ac:chgData name="Cherrise Ficke" userId="c0dc6be4-7db0-4249-b632-943c8e531e23" providerId="ADAL" clId="{4DC0B27E-0B9F-4552-8FB6-D9DAE02325FE}" dt="2024-10-01T21:47:57.284" v="527" actId="1076"/>
          <ac:picMkLst>
            <pc:docMk/>
            <pc:sldMk cId="1719797250" sldId="308"/>
            <ac:picMk id="152" creationId="{17AD3BC2-ACF0-FC90-B881-98E41961ACE9}"/>
          </ac:picMkLst>
        </pc:picChg>
        <pc:picChg chg="mod">
          <ac:chgData name="Cherrise Ficke" userId="c0dc6be4-7db0-4249-b632-943c8e531e23" providerId="ADAL" clId="{4DC0B27E-0B9F-4552-8FB6-D9DAE02325FE}" dt="2024-10-01T21:47:57.284" v="527" actId="1076"/>
          <ac:picMkLst>
            <pc:docMk/>
            <pc:sldMk cId="1719797250" sldId="308"/>
            <ac:picMk id="153" creationId="{F9650B5A-DE95-6DBE-74D2-3386E7BF4B21}"/>
          </ac:picMkLst>
        </pc:picChg>
        <pc:picChg chg="mod">
          <ac:chgData name="Cherrise Ficke" userId="c0dc6be4-7db0-4249-b632-943c8e531e23" providerId="ADAL" clId="{4DC0B27E-0B9F-4552-8FB6-D9DAE02325FE}" dt="2024-10-01T21:47:57.284" v="527" actId="1076"/>
          <ac:picMkLst>
            <pc:docMk/>
            <pc:sldMk cId="1719797250" sldId="308"/>
            <ac:picMk id="154" creationId="{DC1231D8-6314-A2B9-6EE0-AECC82E186E1}"/>
          </ac:picMkLst>
        </pc:picChg>
        <pc:picChg chg="mod">
          <ac:chgData name="Cherrise Ficke" userId="c0dc6be4-7db0-4249-b632-943c8e531e23" providerId="ADAL" clId="{4DC0B27E-0B9F-4552-8FB6-D9DAE02325FE}" dt="2024-10-01T21:47:57.284" v="527" actId="1076"/>
          <ac:picMkLst>
            <pc:docMk/>
            <pc:sldMk cId="1719797250" sldId="308"/>
            <ac:picMk id="167" creationId="{537F9766-97A2-5B0E-6BA5-7F45FACF4C80}"/>
          </ac:picMkLst>
        </pc:picChg>
        <pc:picChg chg="mod">
          <ac:chgData name="Cherrise Ficke" userId="c0dc6be4-7db0-4249-b632-943c8e531e23" providerId="ADAL" clId="{4DC0B27E-0B9F-4552-8FB6-D9DAE02325FE}" dt="2024-10-01T21:47:57.284" v="527" actId="1076"/>
          <ac:picMkLst>
            <pc:docMk/>
            <pc:sldMk cId="1719797250" sldId="308"/>
            <ac:picMk id="168" creationId="{2A9C0289-1F00-DF28-0BE1-832479FD823A}"/>
          </ac:picMkLst>
        </pc:picChg>
        <pc:picChg chg="mod">
          <ac:chgData name="Cherrise Ficke" userId="c0dc6be4-7db0-4249-b632-943c8e531e23" providerId="ADAL" clId="{4DC0B27E-0B9F-4552-8FB6-D9DAE02325FE}" dt="2024-10-01T21:47:57.284" v="527" actId="1076"/>
          <ac:picMkLst>
            <pc:docMk/>
            <pc:sldMk cId="1719797250" sldId="308"/>
            <ac:picMk id="169" creationId="{90EF1EA3-5250-4C38-AD8F-6E5D93C35FF3}"/>
          </ac:picMkLst>
        </pc:picChg>
      </pc:sldChg>
      <pc:sldChg chg="modNotesTx">
        <pc:chgData name="Cherrise Ficke" userId="c0dc6be4-7db0-4249-b632-943c8e531e23" providerId="ADAL" clId="{4DC0B27E-0B9F-4552-8FB6-D9DAE02325FE}" dt="2024-10-01T21:46:58.588" v="517" actId="20577"/>
        <pc:sldMkLst>
          <pc:docMk/>
          <pc:sldMk cId="3716470642" sldId="311"/>
        </pc:sldMkLst>
      </pc:sldChg>
      <pc:sldChg chg="addSp modSp add del mod ord modShow">
        <pc:chgData name="Cherrise Ficke" userId="c0dc6be4-7db0-4249-b632-943c8e531e23" providerId="ADAL" clId="{4DC0B27E-0B9F-4552-8FB6-D9DAE02325FE}" dt="2024-10-01T21:48:38.741" v="532" actId="729"/>
        <pc:sldMkLst>
          <pc:docMk/>
          <pc:sldMk cId="434602683" sldId="319"/>
        </pc:sldMkLst>
        <pc:spChg chg="mod">
          <ac:chgData name="Cherrise Ficke" userId="c0dc6be4-7db0-4249-b632-943c8e531e23" providerId="ADAL" clId="{4DC0B27E-0B9F-4552-8FB6-D9DAE02325FE}" dt="2024-10-01T21:33:48.373" v="340" actId="2711"/>
          <ac:spMkLst>
            <pc:docMk/>
            <pc:sldMk cId="434602683" sldId="319"/>
            <ac:spMk id="2" creationId="{E056345B-4CEA-DC25-F113-2E2956166BF7}"/>
          </ac:spMkLst>
        </pc:spChg>
        <pc:spChg chg="mod">
          <ac:chgData name="Cherrise Ficke" userId="c0dc6be4-7db0-4249-b632-943c8e531e23" providerId="ADAL" clId="{4DC0B27E-0B9F-4552-8FB6-D9DAE02325FE}" dt="2024-10-01T21:33:48.373" v="340" actId="2711"/>
          <ac:spMkLst>
            <pc:docMk/>
            <pc:sldMk cId="434602683" sldId="319"/>
            <ac:spMk id="3" creationId="{5ACCC262-C548-96CE-0933-13F9074F4450}"/>
          </ac:spMkLst>
        </pc:spChg>
        <pc:spChg chg="mod">
          <ac:chgData name="Cherrise Ficke" userId="c0dc6be4-7db0-4249-b632-943c8e531e23" providerId="ADAL" clId="{4DC0B27E-0B9F-4552-8FB6-D9DAE02325FE}" dt="2024-10-01T21:34:03.486" v="344" actId="164"/>
          <ac:spMkLst>
            <pc:docMk/>
            <pc:sldMk cId="434602683" sldId="319"/>
            <ac:spMk id="13" creationId="{CFC4A8C1-DBFA-A88B-BA27-88353286BE44}"/>
          </ac:spMkLst>
        </pc:spChg>
        <pc:spChg chg="mod">
          <ac:chgData name="Cherrise Ficke" userId="c0dc6be4-7db0-4249-b632-943c8e531e23" providerId="ADAL" clId="{4DC0B27E-0B9F-4552-8FB6-D9DAE02325FE}" dt="2024-10-01T21:33:48.373" v="340" actId="2711"/>
          <ac:spMkLst>
            <pc:docMk/>
            <pc:sldMk cId="434602683" sldId="319"/>
            <ac:spMk id="14" creationId="{B77E715D-42C3-ABDF-7401-E2ACD092F9AC}"/>
          </ac:spMkLst>
        </pc:spChg>
        <pc:spChg chg="mod">
          <ac:chgData name="Cherrise Ficke" userId="c0dc6be4-7db0-4249-b632-943c8e531e23" providerId="ADAL" clId="{4DC0B27E-0B9F-4552-8FB6-D9DAE02325FE}" dt="2024-10-01T21:33:48.373" v="340" actId="2711"/>
          <ac:spMkLst>
            <pc:docMk/>
            <pc:sldMk cId="434602683" sldId="319"/>
            <ac:spMk id="15" creationId="{361676F0-D755-5851-F5FC-6ACAD6E10EF3}"/>
          </ac:spMkLst>
        </pc:spChg>
        <pc:spChg chg="mod">
          <ac:chgData name="Cherrise Ficke" userId="c0dc6be4-7db0-4249-b632-943c8e531e23" providerId="ADAL" clId="{4DC0B27E-0B9F-4552-8FB6-D9DAE02325FE}" dt="2024-10-01T21:35:29.732" v="347" actId="20577"/>
          <ac:spMkLst>
            <pc:docMk/>
            <pc:sldMk cId="434602683" sldId="319"/>
            <ac:spMk id="16" creationId="{854CC607-465C-F78B-E782-70D7E6F68F47}"/>
          </ac:spMkLst>
        </pc:spChg>
        <pc:spChg chg="mod">
          <ac:chgData name="Cherrise Ficke" userId="c0dc6be4-7db0-4249-b632-943c8e531e23" providerId="ADAL" clId="{4DC0B27E-0B9F-4552-8FB6-D9DAE02325FE}" dt="2024-10-01T21:33:55.661" v="341" actId="1076"/>
          <ac:spMkLst>
            <pc:docMk/>
            <pc:sldMk cId="434602683" sldId="319"/>
            <ac:spMk id="22" creationId="{73D5E26B-1DC2-EDCF-45D4-497D0F41E931}"/>
          </ac:spMkLst>
        </pc:spChg>
        <pc:grpChg chg="add mod">
          <ac:chgData name="Cherrise Ficke" userId="c0dc6be4-7db0-4249-b632-943c8e531e23" providerId="ADAL" clId="{4DC0B27E-0B9F-4552-8FB6-D9DAE02325FE}" dt="2024-10-01T21:34:06.016" v="345" actId="1076"/>
          <ac:grpSpMkLst>
            <pc:docMk/>
            <pc:sldMk cId="434602683" sldId="319"/>
            <ac:grpSpMk id="4" creationId="{FB3D212B-3961-6166-6DA0-8AFDF9EADA41}"/>
          </ac:grpSpMkLst>
        </pc:grpChg>
        <pc:picChg chg="mod">
          <ac:chgData name="Cherrise Ficke" userId="c0dc6be4-7db0-4249-b632-943c8e531e23" providerId="ADAL" clId="{4DC0B27E-0B9F-4552-8FB6-D9DAE02325FE}" dt="2024-10-01T21:34:03.486" v="344" actId="164"/>
          <ac:picMkLst>
            <pc:docMk/>
            <pc:sldMk cId="434602683" sldId="319"/>
            <ac:picMk id="9" creationId="{977340D9-552F-AA8A-7ECE-9A2B9334B6C4}"/>
          </ac:picMkLst>
        </pc:picChg>
        <pc:picChg chg="mod">
          <ac:chgData name="Cherrise Ficke" userId="c0dc6be4-7db0-4249-b632-943c8e531e23" providerId="ADAL" clId="{4DC0B27E-0B9F-4552-8FB6-D9DAE02325FE}" dt="2024-10-01T21:34:03.486" v="344" actId="164"/>
          <ac:picMkLst>
            <pc:docMk/>
            <pc:sldMk cId="434602683" sldId="319"/>
            <ac:picMk id="12" creationId="{2C6BE01C-899F-38E6-89E9-4DA4E5619F46}"/>
          </ac:picMkLst>
        </pc:picChg>
      </pc:sldChg>
      <pc:sldChg chg="addSp delSp modSp add mod ord modNotesTx">
        <pc:chgData name="Cherrise Ficke" userId="c0dc6be4-7db0-4249-b632-943c8e531e23" providerId="ADAL" clId="{4DC0B27E-0B9F-4552-8FB6-D9DAE02325FE}" dt="2024-10-01T21:36:32.187" v="366" actId="478"/>
        <pc:sldMkLst>
          <pc:docMk/>
          <pc:sldMk cId="3939284786" sldId="320"/>
        </pc:sldMkLst>
        <pc:spChg chg="del mod">
          <ac:chgData name="Cherrise Ficke" userId="c0dc6be4-7db0-4249-b632-943c8e531e23" providerId="ADAL" clId="{4DC0B27E-0B9F-4552-8FB6-D9DAE02325FE}" dt="2024-10-01T21:36:24.511" v="364" actId="478"/>
          <ac:spMkLst>
            <pc:docMk/>
            <pc:sldMk cId="3939284786" sldId="320"/>
            <ac:spMk id="3" creationId="{5ACCC262-C548-96CE-0933-13F9074F4450}"/>
          </ac:spMkLst>
        </pc:spChg>
        <pc:spChg chg="add mod">
          <ac:chgData name="Cherrise Ficke" userId="c0dc6be4-7db0-4249-b632-943c8e531e23" providerId="ADAL" clId="{4DC0B27E-0B9F-4552-8FB6-D9DAE02325FE}" dt="2024-10-01T19:56:24.131" v="28" actId="1076"/>
          <ac:spMkLst>
            <pc:docMk/>
            <pc:sldMk cId="3939284786" sldId="320"/>
            <ac:spMk id="6" creationId="{0FCB1DC7-630A-51C0-5767-F01A2065B6C1}"/>
          </ac:spMkLst>
        </pc:spChg>
        <pc:spChg chg="add mod">
          <ac:chgData name="Cherrise Ficke" userId="c0dc6be4-7db0-4249-b632-943c8e531e23" providerId="ADAL" clId="{4DC0B27E-0B9F-4552-8FB6-D9DAE02325FE}" dt="2024-10-01T20:00:20.083" v="104" actId="1076"/>
          <ac:spMkLst>
            <pc:docMk/>
            <pc:sldMk cId="3939284786" sldId="320"/>
            <ac:spMk id="8" creationId="{1392E3B4-D8A2-90A2-244D-1D146F215FEE}"/>
          </ac:spMkLst>
        </pc:spChg>
        <pc:spChg chg="add mod">
          <ac:chgData name="Cherrise Ficke" userId="c0dc6be4-7db0-4249-b632-943c8e531e23" providerId="ADAL" clId="{4DC0B27E-0B9F-4552-8FB6-D9DAE02325FE}" dt="2024-10-01T20:28:03.438" v="124" actId="14100"/>
          <ac:spMkLst>
            <pc:docMk/>
            <pc:sldMk cId="3939284786" sldId="320"/>
            <ac:spMk id="10" creationId="{458B6A91-ECF6-03F8-ACA9-6C19C30DA887}"/>
          </ac:spMkLst>
        </pc:spChg>
        <pc:spChg chg="add del mod">
          <ac:chgData name="Cherrise Ficke" userId="c0dc6be4-7db0-4249-b632-943c8e531e23" providerId="ADAL" clId="{4DC0B27E-0B9F-4552-8FB6-D9DAE02325FE}" dt="2024-10-01T21:36:32.187" v="366" actId="478"/>
          <ac:spMkLst>
            <pc:docMk/>
            <pc:sldMk cId="3939284786" sldId="320"/>
            <ac:spMk id="16" creationId="{22DFB954-6389-A852-B5E3-0FA90C5499EC}"/>
          </ac:spMkLst>
        </pc:spChg>
        <pc:spChg chg="del">
          <ac:chgData name="Cherrise Ficke" userId="c0dc6be4-7db0-4249-b632-943c8e531e23" providerId="ADAL" clId="{4DC0B27E-0B9F-4552-8FB6-D9DAE02325FE}" dt="2024-10-01T19:55:11.690" v="4" actId="478"/>
          <ac:spMkLst>
            <pc:docMk/>
            <pc:sldMk cId="3939284786" sldId="320"/>
            <ac:spMk id="18" creationId="{FF0CB102-F522-DC76-47C0-6CD14E0BB8B2}"/>
          </ac:spMkLst>
        </pc:spChg>
        <pc:spChg chg="add mod">
          <ac:chgData name="Cherrise Ficke" userId="c0dc6be4-7db0-4249-b632-943c8e531e23" providerId="ADAL" clId="{4DC0B27E-0B9F-4552-8FB6-D9DAE02325FE}" dt="2024-10-01T21:36:29.829" v="365"/>
          <ac:spMkLst>
            <pc:docMk/>
            <pc:sldMk cId="3939284786" sldId="320"/>
            <ac:spMk id="19" creationId="{69901F5C-6068-C52E-1DA6-04D5524E51CB}"/>
          </ac:spMkLst>
        </pc:spChg>
        <pc:grpChg chg="add mod">
          <ac:chgData name="Cherrise Ficke" userId="c0dc6be4-7db0-4249-b632-943c8e531e23" providerId="ADAL" clId="{4DC0B27E-0B9F-4552-8FB6-D9DAE02325FE}" dt="2024-10-01T20:00:07.143" v="63" actId="164"/>
          <ac:grpSpMkLst>
            <pc:docMk/>
            <pc:sldMk cId="3939284786" sldId="320"/>
            <ac:grpSpMk id="9" creationId="{BF0FD7F2-B4CD-475A-68FD-D106EE4BBB82}"/>
          </ac:grpSpMkLst>
        </pc:grpChg>
        <pc:graphicFrameChg chg="add mod modGraphic">
          <ac:chgData name="Cherrise Ficke" userId="c0dc6be4-7db0-4249-b632-943c8e531e23" providerId="ADAL" clId="{4DC0B27E-0B9F-4552-8FB6-D9DAE02325FE}" dt="2024-10-01T19:56:02.195" v="24" actId="20577"/>
          <ac:graphicFrameMkLst>
            <pc:docMk/>
            <pc:sldMk cId="3939284786" sldId="320"/>
            <ac:graphicFrameMk id="4" creationId="{9DFF54DB-DD8C-0F0A-D4EA-69DD5F6E2C6C}"/>
          </ac:graphicFrameMkLst>
        </pc:graphicFrameChg>
        <pc:picChg chg="add mod modCrop">
          <ac:chgData name="Cherrise Ficke" userId="c0dc6be4-7db0-4249-b632-943c8e531e23" providerId="ADAL" clId="{4DC0B27E-0B9F-4552-8FB6-D9DAE02325FE}" dt="2024-10-01T20:00:07.143" v="63" actId="164"/>
          <ac:picMkLst>
            <pc:docMk/>
            <pc:sldMk cId="3939284786" sldId="320"/>
            <ac:picMk id="7" creationId="{4062BB9A-2A0E-D1B1-AE7E-8821C91815D2}"/>
          </ac:picMkLst>
        </pc:picChg>
        <pc:picChg chg="del">
          <ac:chgData name="Cherrise Ficke" userId="c0dc6be4-7db0-4249-b632-943c8e531e23" providerId="ADAL" clId="{4DC0B27E-0B9F-4552-8FB6-D9DAE02325FE}" dt="2024-10-01T19:54:51.140" v="1" actId="478"/>
          <ac:picMkLst>
            <pc:docMk/>
            <pc:sldMk cId="3939284786" sldId="320"/>
            <ac:picMk id="17" creationId="{7413B43C-28FC-FE2A-3864-02C0FA5518C6}"/>
          </ac:picMkLst>
        </pc:picChg>
        <pc:cxnChg chg="add mod">
          <ac:chgData name="Cherrise Ficke" userId="c0dc6be4-7db0-4249-b632-943c8e531e23" providerId="ADAL" clId="{4DC0B27E-0B9F-4552-8FB6-D9DAE02325FE}" dt="2024-10-01T20:28:26.906" v="129" actId="208"/>
          <ac:cxnSpMkLst>
            <pc:docMk/>
            <pc:sldMk cId="3939284786" sldId="320"/>
            <ac:cxnSpMk id="12" creationId="{D0A13F15-B1FD-6BCD-DEF9-847436AFFB6A}"/>
          </ac:cxnSpMkLst>
        </pc:cxnChg>
      </pc:sldChg>
      <pc:sldChg chg="addSp delSp modSp add mod">
        <pc:chgData name="Cherrise Ficke" userId="c0dc6be4-7db0-4249-b632-943c8e531e23" providerId="ADAL" clId="{4DC0B27E-0B9F-4552-8FB6-D9DAE02325FE}" dt="2024-10-01T21:36:18.514" v="363" actId="1076"/>
        <pc:sldMkLst>
          <pc:docMk/>
          <pc:sldMk cId="1823996357" sldId="321"/>
        </pc:sldMkLst>
        <pc:spChg chg="mod">
          <ac:chgData name="Cherrise Ficke" userId="c0dc6be4-7db0-4249-b632-943c8e531e23" providerId="ADAL" clId="{4DC0B27E-0B9F-4552-8FB6-D9DAE02325FE}" dt="2024-10-01T21:36:18.514" v="363" actId="1076"/>
          <ac:spMkLst>
            <pc:docMk/>
            <pc:sldMk cId="1823996357" sldId="321"/>
            <ac:spMk id="3" creationId="{5ACCC262-C548-96CE-0933-13F9074F4450}"/>
          </ac:spMkLst>
        </pc:spChg>
        <pc:spChg chg="del">
          <ac:chgData name="Cherrise Ficke" userId="c0dc6be4-7db0-4249-b632-943c8e531e23" providerId="ADAL" clId="{4DC0B27E-0B9F-4552-8FB6-D9DAE02325FE}" dt="2024-10-01T20:28:51.535" v="133" actId="478"/>
          <ac:spMkLst>
            <pc:docMk/>
            <pc:sldMk cId="1823996357" sldId="321"/>
            <ac:spMk id="6" creationId="{0FCB1DC7-630A-51C0-5767-F01A2065B6C1}"/>
          </ac:spMkLst>
        </pc:spChg>
        <pc:spChg chg="del">
          <ac:chgData name="Cherrise Ficke" userId="c0dc6be4-7db0-4249-b632-943c8e531e23" providerId="ADAL" clId="{4DC0B27E-0B9F-4552-8FB6-D9DAE02325FE}" dt="2024-10-01T20:28:42.261" v="131" actId="478"/>
          <ac:spMkLst>
            <pc:docMk/>
            <pc:sldMk cId="1823996357" sldId="321"/>
            <ac:spMk id="10" creationId="{458B6A91-ECF6-03F8-ACA9-6C19C30DA887}"/>
          </ac:spMkLst>
        </pc:spChg>
        <pc:spChg chg="add del mod">
          <ac:chgData name="Cherrise Ficke" userId="c0dc6be4-7db0-4249-b632-943c8e531e23" providerId="ADAL" clId="{4DC0B27E-0B9F-4552-8FB6-D9DAE02325FE}" dt="2024-10-01T21:31:57.703" v="283" actId="478"/>
          <ac:spMkLst>
            <pc:docMk/>
            <pc:sldMk cId="1823996357" sldId="321"/>
            <ac:spMk id="11" creationId="{7EBD0D78-3E42-17D8-05DD-83B4F64631D1}"/>
          </ac:spMkLst>
        </pc:spChg>
        <pc:graphicFrameChg chg="add del mod modGraphic">
          <ac:chgData name="Cherrise Ficke" userId="c0dc6be4-7db0-4249-b632-943c8e531e23" providerId="ADAL" clId="{4DC0B27E-0B9F-4552-8FB6-D9DAE02325FE}" dt="2024-10-01T20:30:24.266" v="272" actId="1076"/>
          <ac:graphicFrameMkLst>
            <pc:docMk/>
            <pc:sldMk cId="1823996357" sldId="321"/>
            <ac:graphicFrameMk id="4" creationId="{9DFF54DB-DD8C-0F0A-D4EA-69DD5F6E2C6C}"/>
          </ac:graphicFrameMkLst>
        </pc:graphicFrameChg>
        <pc:picChg chg="add mod modCrop">
          <ac:chgData name="Cherrise Ficke" userId="c0dc6be4-7db0-4249-b632-943c8e531e23" providerId="ADAL" clId="{4DC0B27E-0B9F-4552-8FB6-D9DAE02325FE}" dt="2024-10-01T20:30:49.789" v="277" actId="1076"/>
          <ac:picMkLst>
            <pc:docMk/>
            <pc:sldMk cId="1823996357" sldId="321"/>
            <ac:picMk id="5" creationId="{CDCD880E-98A2-B5B5-E8F1-2A75FB4A64F2}"/>
          </ac:picMkLst>
        </pc:picChg>
        <pc:cxnChg chg="del mod">
          <ac:chgData name="Cherrise Ficke" userId="c0dc6be4-7db0-4249-b632-943c8e531e23" providerId="ADAL" clId="{4DC0B27E-0B9F-4552-8FB6-D9DAE02325FE}" dt="2024-10-01T20:28:43.425" v="132" actId="478"/>
          <ac:cxnSpMkLst>
            <pc:docMk/>
            <pc:sldMk cId="1823996357" sldId="321"/>
            <ac:cxnSpMk id="12" creationId="{D0A13F15-B1FD-6BCD-DEF9-847436AFFB6A}"/>
          </ac:cxnSpMkLst>
        </pc:cxnChg>
        <pc:cxnChg chg="add mod">
          <ac:chgData name="Cherrise Ficke" userId="c0dc6be4-7db0-4249-b632-943c8e531e23" providerId="ADAL" clId="{4DC0B27E-0B9F-4552-8FB6-D9DAE02325FE}" dt="2024-10-01T21:32:31.747" v="288" actId="692"/>
          <ac:cxnSpMkLst>
            <pc:docMk/>
            <pc:sldMk cId="1823996357" sldId="321"/>
            <ac:cxnSpMk id="14" creationId="{C4B7A807-720E-3FFA-4DDE-5E50F73DA7EB}"/>
          </ac:cxnSpMkLst>
        </pc:cxnChg>
      </pc:sldChg>
      <pc:sldChg chg="add del">
        <pc:chgData name="Cherrise Ficke" userId="c0dc6be4-7db0-4249-b632-943c8e531e23" providerId="ADAL" clId="{4DC0B27E-0B9F-4552-8FB6-D9DAE02325FE}" dt="2024-10-01T19:55:03.865" v="3" actId="47"/>
        <pc:sldMkLst>
          <pc:docMk/>
          <pc:sldMk cId="2741419866" sldId="321"/>
        </pc:sldMkLst>
      </pc:sldChg>
      <pc:sldChg chg="delSp modSp add del mod ord">
        <pc:chgData name="Cherrise Ficke" userId="c0dc6be4-7db0-4249-b632-943c8e531e23" providerId="ADAL" clId="{4DC0B27E-0B9F-4552-8FB6-D9DAE02325FE}" dt="2024-10-01T21:48:36.002" v="531" actId="47"/>
        <pc:sldMkLst>
          <pc:docMk/>
          <pc:sldMk cId="3022078736" sldId="322"/>
        </pc:sldMkLst>
        <pc:spChg chg="del">
          <ac:chgData name="Cherrise Ficke" userId="c0dc6be4-7db0-4249-b632-943c8e531e23" providerId="ADAL" clId="{4DC0B27E-0B9F-4552-8FB6-D9DAE02325FE}" dt="2024-10-01T21:42:49.838" v="471" actId="478"/>
          <ac:spMkLst>
            <pc:docMk/>
            <pc:sldMk cId="3022078736" sldId="322"/>
            <ac:spMk id="14" creationId="{B77E715D-42C3-ABDF-7401-E2ACD092F9AC}"/>
          </ac:spMkLst>
        </pc:spChg>
        <pc:spChg chg="mod">
          <ac:chgData name="Cherrise Ficke" userId="c0dc6be4-7db0-4249-b632-943c8e531e23" providerId="ADAL" clId="{4DC0B27E-0B9F-4552-8FB6-D9DAE02325FE}" dt="2024-10-01T21:47:06.832" v="518" actId="20577"/>
          <ac:spMkLst>
            <pc:docMk/>
            <pc:sldMk cId="3022078736" sldId="322"/>
            <ac:spMk id="15" creationId="{361676F0-D755-5851-F5FC-6ACAD6E10EF3}"/>
          </ac:spMkLst>
        </pc:spChg>
        <pc:spChg chg="del">
          <ac:chgData name="Cherrise Ficke" userId="c0dc6be4-7db0-4249-b632-943c8e531e23" providerId="ADAL" clId="{4DC0B27E-0B9F-4552-8FB6-D9DAE02325FE}" dt="2024-10-01T21:39:53.083" v="373" actId="478"/>
          <ac:spMkLst>
            <pc:docMk/>
            <pc:sldMk cId="3022078736" sldId="322"/>
            <ac:spMk id="16" creationId="{854CC607-465C-F78B-E782-70D7E6F68F47}"/>
          </ac:spMkLst>
        </pc:spChg>
        <pc:spChg chg="del mod">
          <ac:chgData name="Cherrise Ficke" userId="c0dc6be4-7db0-4249-b632-943c8e531e23" providerId="ADAL" clId="{4DC0B27E-0B9F-4552-8FB6-D9DAE02325FE}" dt="2024-10-01T21:40:10.608" v="380" actId="478"/>
          <ac:spMkLst>
            <pc:docMk/>
            <pc:sldMk cId="3022078736" sldId="322"/>
            <ac:spMk id="22" creationId="{73D5E26B-1DC2-EDCF-45D4-497D0F41E931}"/>
          </ac:spMkLst>
        </pc:spChg>
        <pc:grpChg chg="mod">
          <ac:chgData name="Cherrise Ficke" userId="c0dc6be4-7db0-4249-b632-943c8e531e23" providerId="ADAL" clId="{4DC0B27E-0B9F-4552-8FB6-D9DAE02325FE}" dt="2024-10-01T21:43:27.921" v="474" actId="1076"/>
          <ac:grpSpMkLst>
            <pc:docMk/>
            <pc:sldMk cId="3022078736" sldId="322"/>
            <ac:grpSpMk id="4" creationId="{FB3D212B-3961-6166-6DA0-8AFDF9EADA41}"/>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24369</a:t>
            </a:r>
          </a:p>
          <a:p>
            <a:endParaRPr lang="en-US" dirty="0"/>
          </a:p>
          <a:p>
            <a:r>
              <a:rPr lang="en-US" sz="1600" b="1" baseline="30000" dirty="0">
                <a:latin typeface="Arial Narrow" pitchFamily="34" charset="0"/>
              </a:rPr>
              <a:t>Soar Technologies Inc., Orlando Naval Air Warfare Center Training Systems Division</a:t>
            </a:r>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WingMAN</a:t>
            </a:r>
            <a:endParaRPr lang="en-US" dirty="0"/>
          </a:p>
          <a:p>
            <a:pPr marL="285750" indent="-285750">
              <a:buFontTx/>
              <a:buChar char="-"/>
            </a:pPr>
            <a:r>
              <a:rPr lang="en-US" dirty="0"/>
              <a:t>Ability for instructors to give better trainee feedback</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en-US" sz="1600" dirty="0">
                <a:latin typeface="Arial" panose="020B0604020202020204" pitchFamily="34" charset="0"/>
                <a:ea typeface="Aptos" panose="020B0004020202020204" pitchFamily="34" charset="0"/>
                <a:cs typeface="Arial" panose="020B0604020202020204" pitchFamily="34" charset="0"/>
              </a:rPr>
              <a:t>Creates first-person visual flight experience through manual construction or via flight data import</a:t>
            </a:r>
            <a:endParaRPr lang="en-US" dirty="0"/>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35249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11</a:t>
            </a:fld>
            <a:endParaRPr lang="en-US">
              <a:solidFill>
                <a:srgbClr val="000000"/>
              </a:solidFill>
            </a:endParaRPr>
          </a:p>
        </p:txBody>
      </p:sp>
    </p:spTree>
    <p:extLst>
      <p:ext uri="{BB962C8B-B14F-4D97-AF65-F5344CB8AC3E}">
        <p14:creationId xmlns:p14="http://schemas.microsoft.com/office/powerpoint/2010/main" val="258350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12</a:t>
            </a:fld>
            <a:endParaRPr lang="en-US">
              <a:solidFill>
                <a:srgbClr val="000000"/>
              </a:solidFill>
            </a:endParaRPr>
          </a:p>
        </p:txBody>
      </p:sp>
    </p:spTree>
    <p:extLst>
      <p:ext uri="{BB962C8B-B14F-4D97-AF65-F5344CB8AC3E}">
        <p14:creationId xmlns:p14="http://schemas.microsoft.com/office/powerpoint/2010/main" val="356498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https://www.faa.gov/pilots/safety/pilotsafetybrochures/media/spatiald.pdf</a:t>
            </a:r>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174837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https://www.faa.gov/pilots/safety/pilotsafetybrochures/media/spatiald.pdf</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419684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Just discussed how to induce SD through GVS, equally important to have reliable methods for measuring SD</a:t>
            </a:r>
          </a:p>
          <a:p>
            <a:pPr marL="285750" indent="-285750">
              <a:buFont typeface="Arial" panose="020B0604020202020204" pitchFamily="34" charset="0"/>
              <a:buChar char="•"/>
            </a:pPr>
            <a:r>
              <a:rPr lang="en-US" dirty="0"/>
              <a:t>Crucial for both instructors and students,  these measurements provide insights into how SD fluctuates, highlight specific areas where difficulties occurred </a:t>
            </a:r>
          </a:p>
          <a:p>
            <a:pPr marL="285750" indent="-285750">
              <a:buFont typeface="Arial" panose="020B0604020202020204" pitchFamily="34" charset="0"/>
              <a:buChar char="•"/>
            </a:pPr>
            <a:r>
              <a:rPr lang="en-US" dirty="0"/>
              <a:t>Benefits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limitations</a:t>
            </a:r>
          </a:p>
          <a:p>
            <a:pPr marL="285750" lvl="0" indent="-285750">
              <a:buFont typeface="Arial" panose="020B0604020202020204" pitchFamily="34" charset="0"/>
              <a:buChar char="•"/>
            </a:pPr>
            <a:r>
              <a:rPr lang="en-US" dirty="0"/>
              <a:t>Complex and elusive construct…spike in physio data </a:t>
            </a:r>
            <a:r>
              <a:rPr lang="en-US" dirty="0">
                <a:sym typeface="Wingdings" panose="05000000000000000000" pitchFamily="2" charset="2"/>
              </a:rPr>
              <a:t> may reflect stress or external distractions rather than SD itself</a:t>
            </a:r>
          </a:p>
          <a:p>
            <a:pPr marL="895335" lvl="1" indent="-285750">
              <a:buFont typeface="Arial" panose="020B0604020202020204" pitchFamily="34" charset="0"/>
              <a:buChar char="•"/>
            </a:pPr>
            <a:r>
              <a:rPr lang="en-US" dirty="0"/>
              <a:t>Highlights importance of integrating multiple methods for accurate interpretation </a:t>
            </a:r>
          </a:p>
          <a:p>
            <a:pPr marL="895335" lvl="1"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2380023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Benefits</a:t>
            </a:r>
          </a:p>
          <a:p>
            <a:pPr marL="285750" indent="-285750">
              <a:buFont typeface="Arial" panose="020B0604020202020204" pitchFamily="34" charset="0"/>
              <a:buChar char="•"/>
            </a:pPr>
            <a:r>
              <a:rPr lang="en-US" dirty="0"/>
              <a:t>Limitations </a:t>
            </a:r>
          </a:p>
          <a:p>
            <a:pPr marL="895335" marR="0" lvl="1"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Subjective: Reflect the subjective interpretation of a trainee’s SD experiences, leading to subjective responses </a:t>
            </a:r>
          </a:p>
          <a:p>
            <a:pPr marL="895335" lvl="1" indent="-285750">
              <a:buFont typeface="Arial" panose="020B0604020202020204" pitchFamily="34" charset="0"/>
              <a:buChar char="•"/>
            </a:pPr>
            <a:r>
              <a:rPr lang="en-US" dirty="0"/>
              <a:t>Unrealistic to fill out survey in the middle of SD training session </a:t>
            </a:r>
          </a:p>
          <a:p>
            <a:pPr marL="895335" lvl="1" indent="-285750">
              <a:buFont typeface="Arial" panose="020B0604020202020204" pitchFamily="34" charset="0"/>
              <a:buChar char="•"/>
            </a:pPr>
            <a:r>
              <a:rPr lang="en-US" dirty="0"/>
              <a:t>Middle of training would disrupt performance </a:t>
            </a:r>
          </a:p>
          <a:p>
            <a:pPr marL="285750" lvl="0" indent="-285750">
              <a:buFont typeface="Arial" panose="020B0604020202020204" pitchFamily="34" charset="0"/>
              <a:buChar char="•"/>
            </a:pPr>
            <a:r>
              <a:rPr lang="en-US" dirty="0"/>
              <a:t>Important to schedule self report measures at the beginning and end of training sessions allows for less obtrusive assessment </a:t>
            </a:r>
          </a:p>
          <a:p>
            <a:pPr marL="285750" lvl="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118448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Benefits </a:t>
            </a:r>
          </a:p>
          <a:p>
            <a:pPr marL="285750" indent="-285750">
              <a:buFont typeface="Arial" panose="020B0604020202020204" pitchFamily="34" charset="0"/>
              <a:buChar char="•"/>
            </a:pPr>
            <a:r>
              <a:rPr lang="en-US" dirty="0"/>
              <a:t>Limitations </a:t>
            </a:r>
          </a:p>
          <a:p>
            <a:pPr marL="895335" lvl="1" indent="-285750">
              <a:buFont typeface="Arial" panose="020B0604020202020204" pitchFamily="34" charset="0"/>
              <a:buChar char="•"/>
            </a:pPr>
            <a:r>
              <a:rPr lang="en-US" dirty="0"/>
              <a:t>Shouldn’t be used in isolation </a:t>
            </a:r>
            <a:r>
              <a:rPr lang="en-US" dirty="0">
                <a:sym typeface="Wingdings" panose="05000000000000000000" pitchFamily="2" charset="2"/>
              </a:rPr>
              <a:t> don’t provide the full picture for SD</a:t>
            </a:r>
            <a:endParaRPr lang="en-US" dirty="0"/>
          </a:p>
          <a:p>
            <a:pPr marL="285750" lvl="0" indent="-285750">
              <a:buFont typeface="Arial" panose="020B0604020202020204" pitchFamily="34" charset="0"/>
              <a:buChar char="•"/>
            </a:pPr>
            <a:r>
              <a:rPr lang="en-US" dirty="0"/>
              <a:t>By integrating multiple methods to assess SD...researchers and instructors can identify specific challenges trainees face…more targeted and effective training</a:t>
            </a:r>
          </a:p>
          <a:p>
            <a:pPr marL="895335" lvl="1" indent="-285750">
              <a:buFont typeface="Arial" panose="020B0604020202020204" pitchFamily="34" charset="0"/>
              <a:buChar char="•"/>
            </a:pPr>
            <a:endParaRPr lang="en-US" dirty="0"/>
          </a:p>
          <a:p>
            <a:pPr marL="609585" lvl="1"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133544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en-US" dirty="0"/>
              <a:t>For our proposed training approach…we plan to use </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en-US" dirty="0"/>
              <a:t>Important to use a combination of different types of data to get a clear understanding on whether or not trainees are undergoing SD</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en-US" dirty="0"/>
              <a:t>Triangulation helps us see the bigger picture of how SD develops and affects trainees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2761760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At the start of this presentation….showed a table…..emphasized the need for a solution that addresses each of these gaps. </a:t>
            </a:r>
          </a:p>
          <a:p>
            <a:pPr marL="285750" indent="-285750">
              <a:buFontTx/>
              <a:buChar char="-"/>
            </a:pPr>
            <a:r>
              <a:rPr lang="en-US" dirty="0"/>
              <a:t>Now, as this table demonstrates….approach…..checks all boxes </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en-US" dirty="0"/>
              <a:t>In all, approach…..promising insights on how to improve SD training for warfighters </a:t>
            </a:r>
          </a:p>
          <a:p>
            <a:pPr algn="l">
              <a:buFont typeface="+mj-lt"/>
              <a:buNone/>
            </a:pPr>
            <a:endParaRPr lang="en-US" b="1" i="0" dirty="0">
              <a:solidFill>
                <a:srgbClr val="1F2937"/>
              </a:solidFill>
              <a:effectLst/>
              <a:highlight>
                <a:srgbClr val="F9FAFB"/>
              </a:highlight>
              <a:latin typeface="Source Sans Pro" panose="020B0503030403020204" pitchFamily="34" charset="0"/>
            </a:endParaRPr>
          </a:p>
          <a:p>
            <a:pPr algn="l">
              <a:buFont typeface="+mj-lt"/>
              <a:buAutoNum type="arabicPeriod"/>
            </a:pPr>
            <a:r>
              <a:rPr lang="en-US" b="1" i="0" dirty="0">
                <a:solidFill>
                  <a:srgbClr val="1F2937"/>
                </a:solidFill>
                <a:effectLst/>
                <a:highlight>
                  <a:srgbClr val="F9FAFB"/>
                </a:highlight>
                <a:latin typeface="Source Sans Pro" panose="020B0503030403020204" pitchFamily="34" charset="0"/>
              </a:rPr>
              <a:t>Cost-Effective and Resource efficient</a:t>
            </a:r>
            <a:r>
              <a:rPr lang="en-US" b="0" i="0" dirty="0">
                <a:solidFill>
                  <a:srgbClr val="1F2937"/>
                </a:solidFill>
                <a:effectLst/>
                <a:highlight>
                  <a:srgbClr val="F9FAFB"/>
                </a:highlight>
                <a:latin typeface="Source Sans Pro" panose="020B0503030403020204" pitchFamily="34" charset="0"/>
              </a:rPr>
              <a:t>: More affordable …… Means we can train more people with less money.</a:t>
            </a:r>
          </a:p>
          <a:p>
            <a:pPr algn="l">
              <a:buFont typeface="+mj-lt"/>
              <a:buAutoNum type="arabicPeriod"/>
            </a:pPr>
            <a:r>
              <a:rPr lang="en-US" b="1" i="0" dirty="0">
                <a:solidFill>
                  <a:srgbClr val="1F2937"/>
                </a:solidFill>
                <a:effectLst/>
                <a:highlight>
                  <a:srgbClr val="F9FAFB"/>
                </a:highlight>
                <a:latin typeface="Source Sans Pro" panose="020B0503030403020204" pitchFamily="34" charset="0"/>
              </a:rPr>
              <a:t>Immersive Experience</a:t>
            </a:r>
            <a:r>
              <a:rPr lang="en-US" b="0" i="0" dirty="0">
                <a:solidFill>
                  <a:srgbClr val="1F2937"/>
                </a:solidFill>
                <a:effectLst/>
                <a:highlight>
                  <a:srgbClr val="F9FAFB"/>
                </a:highlight>
                <a:latin typeface="Source Sans Pro" panose="020B0503030403020204" pitchFamily="34" charset="0"/>
              </a:rPr>
              <a:t>: Combining wingman with GVS</a:t>
            </a:r>
          </a:p>
          <a:p>
            <a:pPr algn="l">
              <a:buFont typeface="+mj-lt"/>
              <a:buAutoNum type="arabicPeriod"/>
            </a:pPr>
            <a:r>
              <a:rPr lang="en-US" b="1" i="0" dirty="0">
                <a:solidFill>
                  <a:srgbClr val="1F2937"/>
                </a:solidFill>
                <a:effectLst/>
                <a:highlight>
                  <a:srgbClr val="F9FAFB"/>
                </a:highlight>
                <a:latin typeface="Source Sans Pro" panose="020B0503030403020204" pitchFamily="34" charset="0"/>
              </a:rPr>
              <a:t>Transportable</a:t>
            </a:r>
            <a:r>
              <a:rPr lang="en-US" b="0" i="0" dirty="0">
                <a:solidFill>
                  <a:srgbClr val="1F2937"/>
                </a:solidFill>
                <a:effectLst/>
                <a:highlight>
                  <a:srgbClr val="F9FAFB"/>
                </a:highlight>
                <a:latin typeface="Source Sans Pro" panose="020B0503030403020204" pitchFamily="34" charset="0"/>
              </a:rPr>
              <a:t>: Our system is easy to set up and move </a:t>
            </a:r>
            <a:r>
              <a:rPr lang="en-US" b="0" i="0" dirty="0">
                <a:solidFill>
                  <a:srgbClr val="1F2937"/>
                </a:solidFill>
                <a:effectLst/>
                <a:highlight>
                  <a:srgbClr val="F9FAFB"/>
                </a:highlight>
                <a:latin typeface="Source Sans Pro" panose="020B0503030403020204" pitchFamily="34" charset="0"/>
                <a:sym typeface="Wingdings" panose="05000000000000000000" pitchFamily="2" charset="2"/>
              </a:rPr>
              <a:t> </a:t>
            </a:r>
            <a:r>
              <a:rPr lang="en-US" b="0" i="0" dirty="0">
                <a:solidFill>
                  <a:srgbClr val="1F2937"/>
                </a:solidFill>
                <a:effectLst/>
                <a:highlight>
                  <a:srgbClr val="F9FAFB"/>
                </a:highlight>
                <a:latin typeface="Source Sans Pro" panose="020B0503030403020204" pitchFamily="34" charset="0"/>
              </a:rPr>
              <a:t>can fit into a small case along with the VR headsets and sensors </a:t>
            </a:r>
          </a:p>
          <a:p>
            <a:pPr algn="l">
              <a:buFont typeface="+mj-lt"/>
              <a:buAutoNum type="arabicPeriod"/>
            </a:pPr>
            <a:endParaRPr lang="en-US" b="0" i="0" dirty="0">
              <a:solidFill>
                <a:srgbClr val="1F2937"/>
              </a:solidFill>
              <a:effectLst/>
              <a:highlight>
                <a:srgbClr val="F9FAFB"/>
              </a:highligh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3948122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Spatial disorientation has been a persistent challenge </a:t>
            </a:r>
          </a:p>
          <a:p>
            <a:pPr marL="895335" marR="0" lvl="1"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SD has the leading cause of Class A mishaps </a:t>
            </a:r>
          </a:p>
          <a:p>
            <a:pPr marL="285750" marR="0" lvl="0"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SD definition</a:t>
            </a:r>
          </a:p>
          <a:p>
            <a:pPr marL="285750" marR="0" lvl="0"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To mitigate disorientation mishaps….several solutions have been implemented</a:t>
            </a:r>
          </a:p>
          <a:p>
            <a:pPr marL="895335" marR="0" lvl="1"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Synthetic vision systems…computer-generated imagery that provide pilots with a clear view of any obstacles, or runway layouts in low visibility conditions. This help pilots maintain awareness of their environment. However, pilots can still experience doubt or </a:t>
            </a:r>
            <a:r>
              <a:rPr lang="en-US" sz="1800" dirty="0" err="1">
                <a:solidFill>
                  <a:srgbClr val="000000"/>
                </a:solidFill>
                <a:effectLst/>
                <a:latin typeface="Calibri" panose="020F0502020204030204" pitchFamily="34" charset="0"/>
              </a:rPr>
              <a:t>misjudgement</a:t>
            </a:r>
            <a:r>
              <a:rPr lang="en-US" sz="1800" dirty="0">
                <a:solidFill>
                  <a:srgbClr val="000000"/>
                </a:solidFill>
                <a:effectLst/>
                <a:latin typeface="Calibri" panose="020F0502020204030204" pitchFamily="34" charset="0"/>
              </a:rPr>
              <a:t> of these systems-especially under stress</a:t>
            </a:r>
          </a:p>
          <a:p>
            <a:pPr marL="895335" marR="0" lvl="1"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CRM less applicable….(F-16, F-22, F-35)</a:t>
            </a:r>
          </a:p>
          <a:p>
            <a:pPr marL="285750" marR="0" lvl="0"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While these solutions can be highly effective in certain scenarios, they alone are not enough to fully address the challenges of SD. </a:t>
            </a:r>
          </a:p>
          <a:p>
            <a:pPr marL="285750" marR="0" lvl="0" indent="-285750">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rPr>
              <a:t>This is why continuous SD training ….</a:t>
            </a:r>
          </a:p>
          <a:p>
            <a:pPr marL="285750" marR="0" lvl="0" indent="-285750">
              <a:spcBef>
                <a:spcPts val="0"/>
              </a:spcBef>
              <a:spcAft>
                <a:spcPts val="0"/>
              </a:spcAft>
              <a:buFont typeface="Arial" panose="020B0604020202020204" pitchFamily="34" charset="0"/>
              <a:buChar char="•"/>
            </a:pPr>
            <a:endParaRPr lang="en-US" sz="1800"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053770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1F2937"/>
                </a:solidFill>
                <a:effectLst/>
                <a:highlight>
                  <a:srgbClr val="F9FAFB"/>
                </a:highlight>
                <a:latin typeface="Source Sans Pro" panose="020B0503030403020204" pitchFamily="34" charset="0"/>
              </a:rPr>
              <a:t>In all, we are excited for the promising insights this approach may offer-as this could greatly improve how flight students and experienced pilots alike prepare for SD</a:t>
            </a:r>
            <a:endParaRPr lang="en-US" dirty="0"/>
          </a:p>
          <a:p>
            <a:endParaRPr lang="en-US" dirty="0"/>
          </a:p>
          <a:p>
            <a:endParaRPr lang="en-US" dirty="0"/>
          </a:p>
          <a:p>
            <a:endParaRPr lang="en-US" dirty="0"/>
          </a:p>
          <a:p>
            <a:pPr marL="285750" indent="-285750">
              <a:buFontTx/>
              <a:buChar char="-"/>
            </a:pPr>
            <a:endParaRPr lang="en-US" b="0" u="none"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4065896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However, Implementing continuous training poses challenges </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Existing SD training methods typically fulfill only one of these requirements…need an efficient SD training approach, meets all criteria </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Propose a multi-method training approach……integrates VR, GVS, array of objective and subjective metrics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206769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Bef>
                <a:spcPct val="0"/>
              </a:spcBef>
              <a:buFont typeface="Arial" panose="020B0604020202020204" pitchFamily="34" charset="0"/>
              <a:buChar char="•"/>
            </a:pPr>
            <a:r>
              <a:rPr lang="en-US" b="0" u="none" dirty="0"/>
              <a:t>Before we talk about our approach….</a:t>
            </a:r>
          </a:p>
          <a:p>
            <a:pPr marL="285750" indent="-285750" eaLnBrk="1" hangingPunct="1">
              <a:spcBef>
                <a:spcPct val="0"/>
              </a:spcBef>
              <a:buFont typeface="Arial" panose="020B0604020202020204" pitchFamily="34" charset="0"/>
              <a:buChar char="•"/>
            </a:pPr>
            <a:r>
              <a:rPr lang="en-US" b="0" u="none" dirty="0"/>
              <a:t>Traditional Classroom instruction</a:t>
            </a:r>
          </a:p>
          <a:p>
            <a:pPr marL="895335" lvl="1" indent="-285750" eaLnBrk="1" hangingPunct="1">
              <a:spcBef>
                <a:spcPct val="0"/>
              </a:spcBef>
              <a:buFont typeface="Arial" panose="020B0604020202020204" pitchFamily="34" charset="0"/>
              <a:buChar char="•"/>
            </a:pPr>
            <a:r>
              <a:rPr lang="en-US" b="0" u="none" dirty="0"/>
              <a:t>Students will learn the military definition for SD</a:t>
            </a:r>
          </a:p>
          <a:p>
            <a:pPr marL="285750" lvl="0" indent="-285750" eaLnBrk="1" hangingPunct="1">
              <a:spcBef>
                <a:spcPct val="0"/>
              </a:spcBef>
              <a:buFont typeface="Arial" panose="020B0604020202020204" pitchFamily="34" charset="0"/>
              <a:buChar char="•"/>
            </a:pPr>
            <a:r>
              <a:rPr lang="en-US" b="0" u="none" dirty="0"/>
              <a:t>Benefits</a:t>
            </a:r>
          </a:p>
          <a:p>
            <a:pPr marL="285750" lvl="0" indent="-285750" eaLnBrk="1" hangingPunct="1">
              <a:spcBef>
                <a:spcPct val="0"/>
              </a:spcBef>
              <a:buFont typeface="Arial" panose="020B0604020202020204" pitchFamily="34" charset="0"/>
              <a:buChar char="•"/>
            </a:pPr>
            <a:r>
              <a:rPr lang="en-US" b="0" u="none" dirty="0"/>
              <a:t>Limitations </a:t>
            </a:r>
          </a:p>
          <a:p>
            <a:pPr marL="895335" lvl="1" indent="-285750" eaLnBrk="1" hangingPunct="1">
              <a:spcBef>
                <a:spcPct val="0"/>
              </a:spcBef>
              <a:buFont typeface="Arial" panose="020B0604020202020204" pitchFamily="34" charset="0"/>
              <a:buChar char="•"/>
            </a:pPr>
            <a:r>
              <a:rPr lang="en-US" b="0" u="none" dirty="0"/>
              <a:t>Lower engagement </a:t>
            </a:r>
            <a:r>
              <a:rPr lang="en-US" b="0" u="none" dirty="0">
                <a:sym typeface="Wingdings" panose="05000000000000000000" pitchFamily="2" charset="2"/>
              </a:rPr>
              <a:t> lead students ….ill equipped to combat spatial disorientation in an operational environment</a:t>
            </a:r>
            <a:endParaRPr lang="en-US" b="0" u="none" dirty="0"/>
          </a:p>
          <a:p>
            <a:pPr eaLnBrk="1" hangingPunct="1">
              <a:spcBef>
                <a:spcPct val="0"/>
              </a:spcBef>
            </a:pPr>
            <a:endParaRPr lang="en-US" b="1" u="sng" dirty="0"/>
          </a:p>
          <a:p>
            <a:pPr eaLnBrk="1" hangingPunct="1">
              <a:spcBef>
                <a:spcPct val="0"/>
              </a:spcBef>
            </a:pPr>
            <a:endParaRPr lang="en-US" sz="1600" dirty="0">
              <a:effectLst/>
              <a:latin typeface="Times New Roman" panose="02020603050405020304" pitchFamily="18" charset="0"/>
              <a:ea typeface="Times New Roman" panose="02020603050405020304" pitchFamily="18"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4</a:t>
            </a:fld>
            <a:endParaRPr lang="en-US">
              <a:solidFill>
                <a:srgbClr val="000000"/>
              </a:solidFill>
            </a:endParaRPr>
          </a:p>
        </p:txBody>
      </p:sp>
    </p:spTree>
    <p:extLst>
      <p:ext uri="{BB962C8B-B14F-4D97-AF65-F5344CB8AC3E}">
        <p14:creationId xmlns:p14="http://schemas.microsoft.com/office/powerpoint/2010/main" val="412694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Bef>
                <a:spcPct val="0"/>
              </a:spcBef>
              <a:buFont typeface="Arial" panose="020B0604020202020204" pitchFamily="34" charset="0"/>
              <a:buChar char="•"/>
            </a:pPr>
            <a:r>
              <a:rPr lang="en-US" b="0" u="none" dirty="0"/>
              <a:t>VRT involves specific exercises….head movement to stabilize gaze and gait </a:t>
            </a:r>
          </a:p>
          <a:p>
            <a:pPr marL="285750" indent="-285750" eaLnBrk="1" hangingPunct="1">
              <a:spcBef>
                <a:spcPct val="0"/>
              </a:spcBef>
              <a:buFont typeface="Arial" panose="020B0604020202020204" pitchFamily="34" charset="0"/>
              <a:buChar char="•"/>
            </a:pPr>
            <a:r>
              <a:rPr lang="en-US" b="0" u="none" dirty="0"/>
              <a:t>Help the body adapt to imbalances + improve vestibular function</a:t>
            </a:r>
          </a:p>
          <a:p>
            <a:pPr marL="285750" indent="-285750" eaLnBrk="1" hangingPunct="1">
              <a:spcBef>
                <a:spcPct val="0"/>
              </a:spcBef>
              <a:buFont typeface="Arial" panose="020B0604020202020204" pitchFamily="34" charset="0"/>
              <a:buChar char="•"/>
            </a:pPr>
            <a:r>
              <a:rPr lang="en-US" b="0" u="none" dirty="0"/>
              <a:t>Barany chair …. Moving fluids in the inner ear</a:t>
            </a:r>
          </a:p>
          <a:p>
            <a:pPr marL="285750" indent="-285750" eaLnBrk="1" hangingPunct="1">
              <a:spcBef>
                <a:spcPct val="0"/>
              </a:spcBef>
              <a:buFont typeface="Arial" panose="020B0604020202020204" pitchFamily="34" charset="0"/>
              <a:buChar char="•"/>
            </a:pPr>
            <a:r>
              <a:rPr lang="en-US" b="0" u="none" dirty="0"/>
              <a:t>Widely used to train pilots and astronauts to handle disorientation and motion sickness</a:t>
            </a:r>
          </a:p>
          <a:p>
            <a:pPr marL="285750" indent="-285750" eaLnBrk="1" hangingPunct="1">
              <a:spcBef>
                <a:spcPct val="0"/>
              </a:spcBef>
              <a:buFont typeface="Arial" panose="020B0604020202020204" pitchFamily="34" charset="0"/>
              <a:buChar char="•"/>
            </a:pPr>
            <a:r>
              <a:rPr lang="en-US" b="0" u="none" dirty="0"/>
              <a:t>Benefits</a:t>
            </a:r>
          </a:p>
          <a:p>
            <a:pPr marL="285750" indent="-285750" eaLnBrk="1" hangingPunct="1">
              <a:spcBef>
                <a:spcPct val="0"/>
              </a:spcBef>
              <a:buFont typeface="Arial" panose="020B0604020202020204" pitchFamily="34" charset="0"/>
              <a:buChar char="•"/>
            </a:pPr>
            <a:r>
              <a:rPr lang="en-US" b="0" u="none" dirty="0"/>
              <a:t>Limitations</a:t>
            </a:r>
          </a:p>
          <a:p>
            <a:pPr marL="895335" lvl="1" indent="-285750" eaLnBrk="1" hangingPunct="1">
              <a:spcBef>
                <a:spcPct val="0"/>
              </a:spcBef>
              <a:buFont typeface="Arial" panose="020B0604020202020204" pitchFamily="34" charset="0"/>
              <a:buChar char="•"/>
            </a:pPr>
            <a:r>
              <a:rPr lang="en-US" b="0" u="none" dirty="0"/>
              <a:t>Does not provide…. full range of SD conditions and sensations </a:t>
            </a:r>
          </a:p>
          <a:p>
            <a:pPr marL="895335" lvl="1" indent="-285750" eaLnBrk="1" hangingPunct="1">
              <a:spcBef>
                <a:spcPct val="0"/>
              </a:spcBef>
              <a:buFont typeface="Arial" panose="020B0604020202020204" pitchFamily="34" charset="0"/>
              <a:buChar char="•"/>
            </a:pPr>
            <a:r>
              <a:rPr lang="en-US" b="0" u="none" dirty="0"/>
              <a:t>SD can be induced through visual cues…. vestibular cues</a:t>
            </a:r>
          </a:p>
          <a:p>
            <a:pPr marL="895335" lvl="1" indent="-285750" eaLnBrk="1" hangingPunct="1">
              <a:spcBef>
                <a:spcPct val="0"/>
              </a:spcBef>
              <a:buFont typeface="Arial" panose="020B0604020202020204" pitchFamily="34" charset="0"/>
              <a:buChar char="•"/>
            </a:pPr>
            <a:r>
              <a:rPr lang="en-US" b="0" u="none" dirty="0"/>
              <a:t>Important for pilots to learn about visual illusions through other approaches</a:t>
            </a:r>
          </a:p>
          <a:p>
            <a:pPr marL="285750" indent="-285750" eaLnBrk="1" hangingPunct="1">
              <a:spcBef>
                <a:spcPct val="0"/>
              </a:spcBef>
              <a:buFont typeface="Arial" panose="020B0604020202020204" pitchFamily="34" charset="0"/>
              <a:buChar char="•"/>
            </a:pPr>
            <a:endParaRPr lang="en-US" b="0" u="none" dirty="0"/>
          </a:p>
          <a:p>
            <a:pPr eaLnBrk="1" hangingPunct="1">
              <a:spcBef>
                <a:spcPct val="0"/>
              </a:spcBef>
            </a:pPr>
            <a:endParaRPr lang="en-US" b="0" u="none" dirty="0"/>
          </a:p>
          <a:p>
            <a:pPr eaLnBrk="1" hangingPunct="1">
              <a:spcBef>
                <a:spcPct val="0"/>
              </a:spcBef>
            </a:pPr>
            <a:endParaRPr lang="en-US" b="0" u="none" dirty="0"/>
          </a:p>
          <a:p>
            <a:pPr eaLnBrk="1" hangingPunct="1">
              <a:spcBef>
                <a:spcPct val="0"/>
              </a:spcBef>
            </a:pPr>
            <a:r>
              <a:rPr lang="en-US" b="0" u="none" dirty="0"/>
              <a:t>Next we have vestibular rehabilitation therapy, </a:t>
            </a:r>
            <a:r>
              <a:rPr lang="en-US" dirty="0"/>
              <a:t>which is designed to address dizziness and balance problems caused by vestibular disorders. VRT involves specific exercises, like head movements, to stabilize gaze and gait. These exercises help the body adapt to imbalances and improve vestibular function</a:t>
            </a:r>
            <a:endParaRPr lang="en-US" b="0" u="none" dirty="0"/>
          </a:p>
          <a:p>
            <a:pPr eaLnBrk="1" hangingPunct="1">
              <a:spcBef>
                <a:spcPct val="0"/>
              </a:spcBef>
            </a:pPr>
            <a:endParaRPr lang="en-US" sz="1800" b="0" u="none" dirty="0">
              <a:effectLst/>
              <a:latin typeface="Times New Roman" panose="02020603050405020304" pitchFamily="18" charset="0"/>
            </a:endParaRPr>
          </a:p>
          <a:p>
            <a:pPr eaLnBrk="1" hangingPunct="1">
              <a:spcBef>
                <a:spcPct val="0"/>
              </a:spcBef>
            </a:pPr>
            <a:r>
              <a:rPr lang="en-US" dirty="0"/>
              <a:t>One common form of VRT is sensory organization training. This method improves the ability to balance by integrating information from the vestibular system, vision, and proprioception. It often includes exercises like balancing on unstable surfaces or keeping balance with eyes closed to simulate challenging sensory conditions.</a:t>
            </a:r>
          </a:p>
          <a:p>
            <a:pPr eaLnBrk="1" hangingPunct="1">
              <a:spcBef>
                <a:spcPct val="0"/>
              </a:spcBef>
            </a:pPr>
            <a:endParaRPr lang="en-US" b="1" u="sng" dirty="0"/>
          </a:p>
          <a:p>
            <a:pPr eaLnBrk="1" hangingPunct="1">
              <a:spcBef>
                <a:spcPct val="0"/>
              </a:spcBef>
            </a:pPr>
            <a:r>
              <a:rPr lang="en-US" b="0" u="none" dirty="0"/>
              <a:t>The most popular form of VRT is the </a:t>
            </a:r>
            <a:r>
              <a:rPr lang="en-US" b="0" u="none" dirty="0" err="1"/>
              <a:t>Baranay</a:t>
            </a:r>
            <a:r>
              <a:rPr lang="en-US" b="0" u="none" dirty="0"/>
              <a:t> chair-for you military folks, this may look pretty familiar to you. </a:t>
            </a:r>
            <a:r>
              <a:rPr lang="en-US" dirty="0"/>
              <a:t>As shown in the pictures on the right, this chair rotates the occupant to stimulate vestibular responses by moving the fluids in the inner ear. It’s widely used to train pilots and astronauts to handle disorientation and motion sickness. </a:t>
            </a:r>
          </a:p>
          <a:p>
            <a:pPr eaLnBrk="1" hangingPunct="1">
              <a:spcBef>
                <a:spcPct val="0"/>
              </a:spcBef>
            </a:pPr>
            <a:endParaRPr lang="en-US" dirty="0"/>
          </a:p>
          <a:p>
            <a:pPr eaLnBrk="1" hangingPunct="1">
              <a:spcBef>
                <a:spcPct val="0"/>
              </a:spcBef>
            </a:pPr>
            <a:r>
              <a:rPr lang="en-US" dirty="0"/>
              <a:t>The Barany chair has several benefits: it’s cost-effective, engaging, and allows trainees to experience and adapt to vestibular responses in a safe, controlled environment like a classroom. It’s a low-risk way to improve balance and resilience to motion disturbances without posing a real threat of SD.</a:t>
            </a:r>
          </a:p>
          <a:p>
            <a:pPr eaLnBrk="1" hangingPunct="1">
              <a:spcBef>
                <a:spcPct val="0"/>
              </a:spcBef>
            </a:pPr>
            <a:endParaRPr lang="en-US" dirty="0"/>
          </a:p>
          <a:p>
            <a:pPr eaLnBrk="1" hangingPunct="1">
              <a:spcBef>
                <a:spcPct val="0"/>
              </a:spcBef>
            </a:pPr>
            <a:r>
              <a:rPr lang="en-US" b="0" dirty="0"/>
              <a:t>Limitations of VRT include its inability to provide a full range of conditions and sensations experience. </a:t>
            </a:r>
            <a:r>
              <a:rPr lang="en-US" dirty="0"/>
              <a:t>For example, SD in flight isn’t just vestibular cues, we should also take visual cues into account. Visual illusions such as the black hole illusion, aren’t accounted for in this form of training. Another limitation is transportability. The Barany chair, as shown, is bolted to the floor and not portable, making it less accessible for training if a facility lacks one.</a:t>
            </a:r>
            <a:endParaRPr lang="en-US" b="1" dirty="0"/>
          </a:p>
          <a:p>
            <a:pPr eaLnBrk="1" hangingPunct="1">
              <a:spcBef>
                <a:spcPct val="0"/>
              </a:spcBef>
            </a:pPr>
            <a:endParaRPr lang="en-US" dirty="0"/>
          </a:p>
          <a:p>
            <a:pPr eaLnBrk="1" hangingPunct="1">
              <a:spcBef>
                <a:spcPct val="0"/>
              </a:spcBef>
            </a:pPr>
            <a:r>
              <a:rPr lang="en-US" dirty="0"/>
              <a:t>In summary, while VRT is a valuable tool, it should be part of a broader training program, complemented by other methods like traditional classroom instruction, to provide a more comprehensive approach to handling SD.</a:t>
            </a:r>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Barany chair: https://www.wpafb.af.mil/News/Article-Display/Article/818570/aerospace-physiology-key-to-af-missions/ </a:t>
            </a:r>
          </a:p>
          <a:p>
            <a:pPr eaLnBrk="1" hangingPunct="1">
              <a:spcBef>
                <a:spcPct val="0"/>
              </a:spcBef>
            </a:pPr>
            <a:r>
              <a:rPr lang="en-US" dirty="0"/>
              <a:t>https://www.petersonschriever.spaceforce.mil/Newsroom/Graphics/igphoto/2003539097/ </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5</a:t>
            </a:fld>
            <a:endParaRPr lang="en-US">
              <a:solidFill>
                <a:srgbClr val="000000"/>
              </a:solidFill>
            </a:endParaRPr>
          </a:p>
        </p:txBody>
      </p:sp>
    </p:spTree>
    <p:extLst>
      <p:ext uri="{BB962C8B-B14F-4D97-AF65-F5344CB8AC3E}">
        <p14:creationId xmlns:p14="http://schemas.microsoft.com/office/powerpoint/2010/main" val="369151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Bef>
                <a:spcPct val="0"/>
              </a:spcBef>
              <a:buFont typeface="Arial" panose="020B0604020202020204" pitchFamily="34" charset="0"/>
              <a:buChar char="•"/>
            </a:pPr>
            <a:r>
              <a:rPr lang="en-US" b="0" u="none" dirty="0"/>
              <a:t>Benefits </a:t>
            </a:r>
          </a:p>
          <a:p>
            <a:pPr marL="895335" lvl="1" indent="-285750" eaLnBrk="1" hangingPunct="1">
              <a:spcBef>
                <a:spcPct val="0"/>
              </a:spcBef>
              <a:buFont typeface="Arial" panose="020B0604020202020204" pitchFamily="34" charset="0"/>
              <a:buChar char="•"/>
            </a:pPr>
            <a:r>
              <a:rPr lang="en-US" b="0" u="none" dirty="0"/>
              <a:t>Understand what it feels like and how to respond effectively </a:t>
            </a:r>
          </a:p>
          <a:p>
            <a:pPr marL="285750" lvl="0" indent="-285750" eaLnBrk="1" hangingPunct="1">
              <a:spcBef>
                <a:spcPct val="0"/>
              </a:spcBef>
              <a:buFont typeface="Arial" panose="020B0604020202020204" pitchFamily="34" charset="0"/>
              <a:buChar char="•"/>
            </a:pPr>
            <a:r>
              <a:rPr lang="en-US" b="0" u="none" dirty="0"/>
              <a:t>Limitations </a:t>
            </a:r>
          </a:p>
          <a:p>
            <a:pPr marL="895335" lvl="1" indent="-285750" eaLnBrk="1" hangingPunct="1">
              <a:spcBef>
                <a:spcPct val="0"/>
              </a:spcBef>
              <a:buFont typeface="Arial" panose="020B0604020202020204" pitchFamily="34" charset="0"/>
              <a:buChar char="•"/>
            </a:pPr>
            <a:r>
              <a:rPr lang="en-US" b="0" u="none" dirty="0"/>
              <a:t>Flight environments are unpredictable </a:t>
            </a:r>
          </a:p>
          <a:p>
            <a:pPr marL="895335" lvl="1" indent="-285750" eaLnBrk="1" hangingPunct="1">
              <a:spcBef>
                <a:spcPct val="0"/>
              </a:spcBef>
              <a:buFont typeface="Arial" panose="020B0604020202020204" pitchFamily="34" charset="0"/>
              <a:buChar char="•"/>
            </a:pPr>
            <a:r>
              <a:rPr lang="en-US" b="0" u="none" dirty="0"/>
              <a:t>Always a potential for accidents, even with an experienced instructor present </a:t>
            </a:r>
          </a:p>
          <a:p>
            <a:pPr marL="895335" lvl="1" indent="-285750" eaLnBrk="1" hangingPunct="1">
              <a:spcBef>
                <a:spcPct val="0"/>
              </a:spcBef>
              <a:buFont typeface="Arial" panose="020B0604020202020204" pitchFamily="34" charset="0"/>
              <a:buChar char="•"/>
            </a:pPr>
            <a:r>
              <a:rPr lang="en-US" b="0" u="none" dirty="0"/>
              <a:t>No one is completely immune to its effects in dynamic flight conditions </a:t>
            </a:r>
          </a:p>
          <a:p>
            <a:pPr marL="895335" lvl="1" indent="-285750" eaLnBrk="1" hangingPunct="1">
              <a:spcBef>
                <a:spcPct val="0"/>
              </a:spcBef>
              <a:buFont typeface="Arial" panose="020B0604020202020204" pitchFamily="34" charset="0"/>
              <a:buChar char="•"/>
            </a:pPr>
            <a:r>
              <a:rPr lang="en-US" b="0" u="none" dirty="0"/>
              <a:t>Scheduling challenges</a:t>
            </a:r>
          </a:p>
          <a:p>
            <a:pPr marL="895335" lvl="1" indent="-285750" eaLnBrk="1" hangingPunct="1">
              <a:spcBef>
                <a:spcPct val="0"/>
              </a:spcBef>
              <a:buFont typeface="Arial" panose="020B0604020202020204" pitchFamily="34" charset="0"/>
              <a:buChar char="•"/>
            </a:pPr>
            <a:r>
              <a:rPr lang="en-US" b="0" u="none" dirty="0"/>
              <a:t>Fuel and maintenance costs </a:t>
            </a:r>
          </a:p>
          <a:p>
            <a:pPr marL="285750" lvl="0" indent="-285750" eaLnBrk="1" hangingPunct="1">
              <a:spcBef>
                <a:spcPct val="0"/>
              </a:spcBef>
              <a:buFont typeface="Arial" panose="020B0604020202020204" pitchFamily="34" charset="0"/>
              <a:buChar char="•"/>
            </a:pPr>
            <a:r>
              <a:rPr lang="en-US" dirty="0"/>
              <a:t>Due to these limitations, this training method does not effectively support pilots in receiving continuous SD training. Important for pilots to receive more consistent and ongoing training through other avenues</a:t>
            </a:r>
            <a:endParaRPr lang="en-US" b="0" u="none"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Photo: https://www.holloman.af.mil/Art/igphoto/2002131690/</a:t>
            </a:r>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Other photo options: https://www.reddit.com/r/WarplanePorn/comments/138kba5/pakistan_air_force_f16b_with_killmark_in/ </a:t>
            </a:r>
          </a:p>
          <a:p>
            <a:pPr eaLnBrk="1" hangingPunct="1">
              <a:spcBef>
                <a:spcPct val="0"/>
              </a:spcBef>
            </a:pP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6</a:t>
            </a:fld>
            <a:endParaRPr lang="en-US">
              <a:solidFill>
                <a:srgbClr val="000000"/>
              </a:solidFill>
            </a:endParaRPr>
          </a:p>
        </p:txBody>
      </p:sp>
    </p:spTree>
    <p:extLst>
      <p:ext uri="{BB962C8B-B14F-4D97-AF65-F5344CB8AC3E}">
        <p14:creationId xmlns:p14="http://schemas.microsoft.com/office/powerpoint/2010/main" val="43423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Bef>
                <a:spcPct val="0"/>
              </a:spcBef>
              <a:buFont typeface="Arial" panose="020B0604020202020204" pitchFamily="34" charset="0"/>
              <a:buChar char="•"/>
            </a:pPr>
            <a:r>
              <a:rPr lang="en-US" b="0" u="none" dirty="0"/>
              <a:t>Trade-off between affordability and immersion</a:t>
            </a:r>
          </a:p>
          <a:p>
            <a:pPr marL="285750" indent="-285750" eaLnBrk="1" hangingPunct="1">
              <a:spcBef>
                <a:spcPct val="0"/>
              </a:spcBef>
              <a:buFont typeface="Arial" panose="020B0604020202020204" pitchFamily="34" charset="0"/>
              <a:buChar char="•"/>
            </a:pPr>
            <a:r>
              <a:rPr lang="en-US" b="0" u="none" dirty="0"/>
              <a:t>Reduced realism </a:t>
            </a:r>
            <a:r>
              <a:rPr lang="en-US" b="0" u="none" dirty="0">
                <a:sym typeface="Wingdings" panose="05000000000000000000" pitchFamily="2" charset="2"/>
              </a:rPr>
              <a:t> less engaging  affect how well trainees acquire and retain skills </a:t>
            </a:r>
          </a:p>
          <a:p>
            <a:pPr marL="285750" indent="-285750" eaLnBrk="1" hangingPunct="1">
              <a:spcBef>
                <a:spcPct val="0"/>
              </a:spcBef>
              <a:buFont typeface="Arial" panose="020B0604020202020204" pitchFamily="34" charset="0"/>
              <a:buChar char="•"/>
            </a:pPr>
            <a:r>
              <a:rPr lang="en-US" b="0" u="none" dirty="0">
                <a:sym typeface="Wingdings" panose="05000000000000000000" pitchFamily="2" charset="2"/>
              </a:rPr>
              <a:t>Creates a gap between training experience and real world application, leaves pilots less prepared </a:t>
            </a:r>
          </a:p>
          <a:p>
            <a:pPr eaLnBrk="1" hangingPunct="1">
              <a:spcBef>
                <a:spcPct val="0"/>
              </a:spcBef>
            </a:pPr>
            <a:endParaRPr lang="en-US" b="0" u="none"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7</a:t>
            </a:fld>
            <a:endParaRPr lang="en-US">
              <a:solidFill>
                <a:srgbClr val="000000"/>
              </a:solidFill>
            </a:endParaRPr>
          </a:p>
        </p:txBody>
      </p:sp>
    </p:spTree>
    <p:extLst>
      <p:ext uri="{BB962C8B-B14F-4D97-AF65-F5344CB8AC3E}">
        <p14:creationId xmlns:p14="http://schemas.microsoft.com/office/powerpoint/2010/main" val="2410344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r>
              <a:rPr lang="en-US" dirty="0"/>
              <a:t>Great for effective and engaging SD training </a:t>
            </a:r>
          </a:p>
          <a:p>
            <a:pPr marL="285750" indent="-285750">
              <a:buFont typeface="Arial" panose="020B0604020202020204" pitchFamily="34" charset="0"/>
              <a:buChar char="•"/>
            </a:pPr>
            <a:r>
              <a:rPr lang="en-US" dirty="0"/>
              <a:t>Expensive to purchase and maintain </a:t>
            </a:r>
          </a:p>
          <a:p>
            <a:pPr marL="285750" indent="-285750">
              <a:buFont typeface="Arial" panose="020B0604020202020204" pitchFamily="34" charset="0"/>
              <a:buChar char="•"/>
            </a:pPr>
            <a:r>
              <a:rPr lang="en-US" dirty="0"/>
              <a:t>Difficult to implement high-fidelity simulation training on a wide scale, especially in regions with limited resources or available space for advanced equipment</a:t>
            </a:r>
          </a:p>
          <a:p>
            <a:pPr marL="285750" indent="-285750">
              <a:buFont typeface="Arial" panose="020B0604020202020204" pitchFamily="34" charset="0"/>
              <a:buChar char="•"/>
            </a:pPr>
            <a:endParaRPr lang="en-US" dirty="0"/>
          </a:p>
          <a:p>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8</a:t>
            </a:fld>
            <a:endParaRPr lang="en-US">
              <a:solidFill>
                <a:srgbClr val="000000"/>
              </a:solidFill>
            </a:endParaRPr>
          </a:p>
        </p:txBody>
      </p:sp>
    </p:spTree>
    <p:extLst>
      <p:ext uri="{BB962C8B-B14F-4D97-AF65-F5344CB8AC3E}">
        <p14:creationId xmlns:p14="http://schemas.microsoft.com/office/powerpoint/2010/main" val="406573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Bef>
                <a:spcPct val="0"/>
              </a:spcBef>
              <a:buFont typeface="Arial" panose="020B0604020202020204" pitchFamily="34" charset="0"/>
              <a:buChar char="•"/>
            </a:pPr>
            <a:r>
              <a:rPr lang="en-US" b="0" i="0" u="none" dirty="0"/>
              <a:t>So to summarize benefits and limitations…..</a:t>
            </a:r>
          </a:p>
          <a:p>
            <a:pPr marL="285750" indent="-285750" eaLnBrk="1" hangingPunct="1">
              <a:spcBef>
                <a:spcPct val="0"/>
              </a:spcBef>
              <a:buFont typeface="Arial" panose="020B0604020202020204" pitchFamily="34" charset="0"/>
              <a:buChar char="•"/>
            </a:pPr>
            <a:r>
              <a:rPr lang="en-US" b="0" i="0" u="none" dirty="0"/>
              <a:t>Illustrates gaps for each training method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u="none" dirty="0"/>
              <a:t>None of the existing training methods checks all the boxes. Poses the question “</a:t>
            </a:r>
            <a:r>
              <a:rPr lang="en-US" dirty="0"/>
              <a:t>How can we develop an existing SD training approach that checks off all these boxes to better prepare our warfighters to combat SD?”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a:t>To answer that question….explore specific device....mimics feelings of SD….will be a part of our proposed SD training approach</a:t>
            </a:r>
          </a:p>
          <a:p>
            <a:pPr marL="285750" indent="-285750" eaLnBrk="1" hangingPunct="1">
              <a:spcBef>
                <a:spcPct val="0"/>
              </a:spcBef>
              <a:buFont typeface="Arial" panose="020B0604020202020204" pitchFamily="34" charset="0"/>
              <a:buChar char="•"/>
            </a:pPr>
            <a:endParaRPr lang="en-US" b="0" i="0" u="none" dirty="0"/>
          </a:p>
          <a:p>
            <a:pPr eaLnBrk="1" hangingPunct="1">
              <a:spcBef>
                <a:spcPct val="0"/>
              </a:spcBef>
            </a:pP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9</a:t>
            </a:fld>
            <a:endParaRPr lang="en-US">
              <a:solidFill>
                <a:srgbClr val="000000"/>
              </a:solidFill>
            </a:endParaRPr>
          </a:p>
        </p:txBody>
      </p:sp>
    </p:spTree>
    <p:extLst>
      <p:ext uri="{BB962C8B-B14F-4D97-AF65-F5344CB8AC3E}">
        <p14:creationId xmlns:p14="http://schemas.microsoft.com/office/powerpoint/2010/main" val="2281712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svg"/><Relationship Id="rId4" Type="http://schemas.openxmlformats.org/officeDocument/2006/relationships/image" Target="../media/image30.svg"/><Relationship Id="rId9" Type="http://schemas.openxmlformats.org/officeDocument/2006/relationships/image" Target="../media/image34.png"/><Relationship Id="rId14"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notesSlide" Target="../notesSlides/notesSlide19.xml"/><Relationship Id="rId16"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30.svg"/><Relationship Id="rId9" Type="http://schemas.openxmlformats.org/officeDocument/2006/relationships/image" Target="../media/image34.png"/><Relationship Id="rId14" Type="http://schemas.openxmlformats.org/officeDocument/2006/relationships/image" Target="../media/image3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47880" y="1766909"/>
            <a:ext cx="10449813" cy="1229411"/>
          </a:xfrm>
        </p:spPr>
        <p:txBody>
          <a:bodyPr/>
          <a:lstStyle/>
          <a:p>
            <a:r>
              <a:rPr lang="en-US"/>
              <a:t>Paper #24369</a:t>
            </a:r>
          </a:p>
          <a:p>
            <a:r>
              <a:rPr lang="en-US"/>
              <a:t>A Novel Immersive Approach for Spatial Disorientation Training </a:t>
            </a:r>
          </a:p>
          <a:p>
            <a:endParaRPr lang="en-US"/>
          </a:p>
        </p:txBody>
      </p:sp>
      <p:sp>
        <p:nvSpPr>
          <p:cNvPr id="10" name="Text Placeholder 9"/>
          <p:cNvSpPr>
            <a:spLocks noGrp="1"/>
          </p:cNvSpPr>
          <p:nvPr>
            <p:ph type="body" sz="quarter" idx="11"/>
          </p:nvPr>
        </p:nvSpPr>
        <p:spPr>
          <a:xfrm>
            <a:off x="1400563" y="3680812"/>
            <a:ext cx="9390873" cy="911286"/>
          </a:xfrm>
        </p:spPr>
        <p:txBody>
          <a:bodyPr/>
          <a:lstStyle/>
          <a:p>
            <a:pPr eaLnBrk="1" hangingPunct="1"/>
            <a:r>
              <a:rPr lang="en-US">
                <a:latin typeface="Arial Narrow" pitchFamily="34" charset="0"/>
              </a:rPr>
              <a:t>Dr. Maria Chaparro Osman</a:t>
            </a:r>
            <a:r>
              <a:rPr lang="en-US" baseline="30000">
                <a:latin typeface="Arial Narrow" pitchFamily="34" charset="0"/>
              </a:rPr>
              <a:t>1</a:t>
            </a:r>
            <a:r>
              <a:rPr lang="en-US">
                <a:latin typeface="Arial Narrow" pitchFamily="34" charset="0"/>
              </a:rPr>
              <a:t>, Cherrise Ficke</a:t>
            </a:r>
            <a:r>
              <a:rPr lang="en-US" baseline="30000">
                <a:latin typeface="Arial Narrow" pitchFamily="34" charset="0"/>
              </a:rPr>
              <a:t>1</a:t>
            </a:r>
            <a:r>
              <a:rPr lang="en-US">
                <a:latin typeface="Arial Narrow" pitchFamily="34" charset="0"/>
              </a:rPr>
              <a:t>, Dr. Shawn Weil</a:t>
            </a:r>
            <a:r>
              <a:rPr lang="en-US" baseline="30000">
                <a:latin typeface="Arial Narrow" pitchFamily="34" charset="0"/>
              </a:rPr>
              <a:t>1</a:t>
            </a:r>
            <a:r>
              <a:rPr lang="en-US">
                <a:latin typeface="Arial Narrow" pitchFamily="34" charset="0"/>
              </a:rPr>
              <a:t>, Dr. Joseph Cohn</a:t>
            </a:r>
            <a:r>
              <a:rPr lang="en-US" baseline="30000">
                <a:latin typeface="Arial Narrow" pitchFamily="34" charset="0"/>
              </a:rPr>
              <a:t>2</a:t>
            </a:r>
            <a:r>
              <a:rPr lang="en-US">
                <a:latin typeface="Arial Narrow" pitchFamily="34" charset="0"/>
              </a:rPr>
              <a:t>, Lauren Glenister</a:t>
            </a:r>
            <a:r>
              <a:rPr lang="en-US" baseline="30000">
                <a:latin typeface="Arial Narrow" pitchFamily="34" charset="0"/>
              </a:rPr>
              <a:t>2</a:t>
            </a:r>
            <a:r>
              <a:rPr lang="en-US">
                <a:latin typeface="Arial Narrow" pitchFamily="34" charset="0"/>
              </a:rPr>
              <a:t>, Beth Atkinson</a:t>
            </a:r>
            <a:r>
              <a:rPr lang="en-US" baseline="30000">
                <a:latin typeface="Arial Narrow" pitchFamily="34" charset="0"/>
              </a:rPr>
              <a:t>3</a:t>
            </a:r>
          </a:p>
          <a:p>
            <a:pPr eaLnBrk="1" hangingPunct="1"/>
            <a:endParaRPr lang="en-US" sz="2800" baseline="30000">
              <a:latin typeface="Arial Narrow" pitchFamily="34" charset="0"/>
            </a:endParaRPr>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a:p>
        </p:txBody>
      </p:sp>
      <p:pic>
        <p:nvPicPr>
          <p:cNvPr id="1026" name="Picture 2" descr="Aptima Inc. - MBSE Systems Engineer">
            <a:extLst>
              <a:ext uri="{FF2B5EF4-FFF2-40B4-BE49-F238E27FC236}">
                <a16:creationId xmlns:a16="http://schemas.microsoft.com/office/drawing/2014/main" id="{79624D0D-113E-2481-C2BC-4AEF0E889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413" y="5765766"/>
            <a:ext cx="2519689" cy="65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318C7-E49D-5898-4FF2-BAC312C3E20C}"/>
              </a:ext>
            </a:extLst>
          </p:cNvPr>
          <p:cNvSpPr txBox="1"/>
          <p:nvPr/>
        </p:nvSpPr>
        <p:spPr>
          <a:xfrm>
            <a:off x="459359" y="4872685"/>
            <a:ext cx="11273279" cy="461665"/>
          </a:xfrm>
          <a:prstGeom prst="rect">
            <a:avLst/>
          </a:prstGeom>
          <a:noFill/>
        </p:spPr>
        <p:txBody>
          <a:bodyPr wrap="none" rtlCol="0">
            <a:spAutoFit/>
          </a:bodyPr>
          <a:lstStyle/>
          <a:p>
            <a:r>
              <a:rPr lang="en-US" sz="2400" b="1">
                <a:latin typeface="Arial Narrow" pitchFamily="34" charset="0"/>
              </a:rPr>
              <a:t>Aptima</a:t>
            </a:r>
            <a:r>
              <a:rPr lang="en-US" sz="2400" b="1" baseline="30000">
                <a:latin typeface="Arial Narrow" pitchFamily="34" charset="0"/>
              </a:rPr>
              <a:t>1</a:t>
            </a:r>
            <a:r>
              <a:rPr lang="en-US" sz="2400" b="1">
                <a:latin typeface="Arial Narrow" pitchFamily="34" charset="0"/>
              </a:rPr>
              <a:t>, Soar Technologies</a:t>
            </a:r>
            <a:r>
              <a:rPr lang="en-US" sz="2400" b="1" baseline="30000">
                <a:latin typeface="Arial Narrow" pitchFamily="34" charset="0"/>
              </a:rPr>
              <a:t>2</a:t>
            </a:r>
            <a:r>
              <a:rPr lang="en-US" sz="2400" b="1">
                <a:latin typeface="Arial Narrow" pitchFamily="34" charset="0"/>
              </a:rPr>
              <a:t>, Orlando Naval Air Warfare Center Training Systems Division</a:t>
            </a:r>
            <a:r>
              <a:rPr lang="en-US" sz="2400" b="1" baseline="30000">
                <a:latin typeface="Arial Narrow" pitchFamily="34" charset="0"/>
              </a:rPr>
              <a:t>3</a:t>
            </a:r>
            <a:r>
              <a:rPr lang="en-US" sz="2400" b="1">
                <a:latin typeface="Arial Narrow" pitchFamily="34" charset="0"/>
              </a:rPr>
              <a:t> </a:t>
            </a:r>
            <a:endParaRPr lang="en-US" sz="2400"/>
          </a:p>
        </p:txBody>
      </p:sp>
      <p:pic>
        <p:nvPicPr>
          <p:cNvPr id="1028" name="Picture 4" descr="Soar Technology, LLC | LinkedIn">
            <a:extLst>
              <a:ext uri="{FF2B5EF4-FFF2-40B4-BE49-F238E27FC236}">
                <a16:creationId xmlns:a16="http://schemas.microsoft.com/office/drawing/2014/main" id="{F42AD373-5647-5F0F-89AC-6D87132257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84" b="14011"/>
          <a:stretch/>
        </p:blipFill>
        <p:spPr bwMode="auto">
          <a:xfrm>
            <a:off x="5291277" y="5569985"/>
            <a:ext cx="1609445" cy="10687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WCTSD Orlando - YouTube">
            <a:extLst>
              <a:ext uri="{FF2B5EF4-FFF2-40B4-BE49-F238E27FC236}">
                <a16:creationId xmlns:a16="http://schemas.microsoft.com/office/drawing/2014/main" id="{48A518C9-C4E8-8D4F-7754-58EF26281A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89" b="78667" l="12889" r="84556">
                        <a14:foregroundMark x1="19111" y1="69333" x2="16667" y2="72889"/>
                        <a14:foregroundMark x1="27556" y1="64556" x2="51667" y2="66556"/>
                        <a14:foregroundMark x1="60111" y1="66333" x2="58889" y2="68778"/>
                        <a14:foregroundMark x1="12889" y1="78444" x2="19111" y2="77444"/>
                        <a14:foregroundMark x1="20556" y1="78000" x2="26000" y2="77222"/>
                        <a14:foregroundMark x1="36111" y1="77556" x2="44111" y2="77444"/>
                        <a14:foregroundMark x1="82444" y1="76778" x2="84556" y2="78667"/>
                        <a14:foregroundMark x1="48333" y1="19889" x2="48333" y2="23444"/>
                        <a14:foregroundMark x1="67778" y1="63667" x2="67778" y2="69889"/>
                      </a14:backgroundRemoval>
                    </a14:imgEffect>
                  </a14:imgLayer>
                </a14:imgProps>
              </a:ext>
              <a:ext uri="{28A0092B-C50C-407E-A947-70E740481C1C}">
                <a14:useLocalDpi xmlns:a14="http://schemas.microsoft.com/office/drawing/2010/main" val="0"/>
              </a:ext>
            </a:extLst>
          </a:blip>
          <a:srcRect l="10781" t="16117" r="11416" b="16190"/>
          <a:stretch/>
        </p:blipFill>
        <p:spPr bwMode="auto">
          <a:xfrm>
            <a:off x="7369897" y="5569985"/>
            <a:ext cx="1280016" cy="11136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B71E351-860F-FAD4-E1AD-5FB32B155E82}"/>
                  </a:ext>
                </a:extLst>
              </p:cNvPr>
              <p:cNvGraphicFramePr>
                <a:graphicFrameLocks noChangeAspect="1"/>
              </p:cNvGraphicFramePr>
              <p:nvPr>
                <p:extLst>
                  <p:ext uri="{D42A27DB-BD31-4B8C-83A1-F6EECF244321}">
                    <p14:modId xmlns:p14="http://schemas.microsoft.com/office/powerpoint/2010/main" val="2572815144"/>
                  </p:ext>
                </p:extLst>
              </p:nvPr>
            </p:nvGraphicFramePr>
            <p:xfrm>
              <a:off x="-6123709" y="1553441"/>
              <a:ext cx="3048000" cy="1714500"/>
            </p:xfrm>
            <a:graphic>
              <a:graphicData uri="http://schemas.microsoft.com/office/powerpoint/2016/slidezoom">
                <pslz:sldZm>
                  <pslz:sldZmObj sldId="289" cId="3664686379">
                    <pslz:zmPr id="{0AA23175-814B-47B0-8ECA-D3853D1AF6F1}"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9B71E351-860F-FAD4-E1AD-5FB32B155E82}"/>
                  </a:ext>
                </a:extLst>
              </p:cNvPr>
              <p:cNvPicPr>
                <a:picLocks noGrp="1" noRot="1" noChangeAspect="1" noMove="1" noResize="1" noEditPoints="1" noAdjustHandles="1" noChangeArrowheads="1" noChangeShapeType="1"/>
              </p:cNvPicPr>
              <p:nvPr/>
            </p:nvPicPr>
            <p:blipFill>
              <a:blip r:embed="rId8"/>
              <a:stretch>
                <a:fillRect/>
              </a:stretch>
            </p:blipFill>
            <p:spPr>
              <a:xfrm>
                <a:off x="-6123709" y="155344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9D8C-54F7-223D-071C-E528A943272E}"/>
              </a:ext>
            </a:extLst>
          </p:cNvPr>
          <p:cNvSpPr>
            <a:spLocks noGrp="1"/>
          </p:cNvSpPr>
          <p:nvPr>
            <p:ph type="title"/>
          </p:nvPr>
        </p:nvSpPr>
        <p:spPr/>
        <p:txBody>
          <a:bodyPr/>
          <a:lstStyle/>
          <a:p>
            <a:r>
              <a:rPr lang="en-US" err="1"/>
              <a:t>WingMAN</a:t>
            </a:r>
            <a:r>
              <a:rPr lang="en-US"/>
              <a:t> System</a:t>
            </a:r>
          </a:p>
        </p:txBody>
      </p:sp>
      <p:sp>
        <p:nvSpPr>
          <p:cNvPr id="3" name="Content Placeholder 2">
            <a:extLst>
              <a:ext uri="{FF2B5EF4-FFF2-40B4-BE49-F238E27FC236}">
                <a16:creationId xmlns:a16="http://schemas.microsoft.com/office/drawing/2014/main" id="{3B503E0B-9B23-6E50-F117-6711DB06CD99}"/>
              </a:ext>
            </a:extLst>
          </p:cNvPr>
          <p:cNvSpPr>
            <a:spLocks noGrp="1"/>
          </p:cNvSpPr>
          <p:nvPr>
            <p:ph idx="1"/>
          </p:nvPr>
        </p:nvSpPr>
        <p:spPr>
          <a:xfrm>
            <a:off x="386528" y="1273215"/>
            <a:ext cx="6467495" cy="4890211"/>
          </a:xfrm>
        </p:spPr>
        <p:txBody>
          <a:bodyPr/>
          <a:lstStyle/>
          <a:p>
            <a:pPr marL="0" indent="0">
              <a:buNone/>
            </a:pPr>
            <a:r>
              <a:rPr lang="en-US" sz="2000" b="1" err="1">
                <a:solidFill>
                  <a:srgbClr val="032F46"/>
                </a:solidFill>
                <a:latin typeface="Arial" panose="020B0604020202020204" pitchFamily="34" charset="0"/>
                <a:cs typeface="Arial" panose="020B0604020202020204" pitchFamily="34" charset="0"/>
              </a:rPr>
              <a:t>WingMAN</a:t>
            </a:r>
            <a:r>
              <a:rPr lang="en-US" sz="2000" b="1">
                <a:solidFill>
                  <a:srgbClr val="032F46"/>
                </a:solidFill>
                <a:latin typeface="Arial" panose="020B0604020202020204" pitchFamily="34" charset="0"/>
                <a:cs typeface="Arial" panose="020B0604020202020204" pitchFamily="34" charset="0"/>
              </a:rPr>
              <a:t>: </a:t>
            </a:r>
            <a:r>
              <a:rPr lang="en-US" sz="2000">
                <a:solidFill>
                  <a:srgbClr val="032F46"/>
                </a:solidFill>
                <a:latin typeface="Arial" panose="020B0604020202020204" pitchFamily="34" charset="0"/>
                <a:cs typeface="Arial" panose="020B0604020202020204" pitchFamily="34" charset="0"/>
              </a:rPr>
              <a:t>Playback system developed to visually create flight events from multiple perspectives </a:t>
            </a:r>
          </a:p>
          <a:p>
            <a:pPr marL="0" indent="0">
              <a:buNone/>
            </a:pPr>
            <a:endParaRPr lang="en-US" sz="2000">
              <a:solidFill>
                <a:srgbClr val="032F46"/>
              </a:solidFill>
              <a:latin typeface="Arial" panose="020B0604020202020204" pitchFamily="34" charset="0"/>
              <a:cs typeface="Arial" panose="020B0604020202020204" pitchFamily="34" charset="0"/>
            </a:endParaRPr>
          </a:p>
          <a:p>
            <a:pPr>
              <a:lnSpc>
                <a:spcPct val="150000"/>
              </a:lnSpc>
            </a:pPr>
            <a:r>
              <a:rPr lang="en-US" sz="2000">
                <a:solidFill>
                  <a:srgbClr val="032F46"/>
                </a:solidFill>
                <a:latin typeface="Arial" panose="020B0604020202020204" pitchFamily="34" charset="0"/>
                <a:cs typeface="Arial" panose="020B0604020202020204" pitchFamily="34" charset="0"/>
              </a:rPr>
              <a:t>Playback videos</a:t>
            </a:r>
          </a:p>
          <a:p>
            <a:pPr>
              <a:lnSpc>
                <a:spcPct val="150000"/>
              </a:lnSpc>
            </a:pPr>
            <a:r>
              <a:rPr lang="en-US" sz="2000">
                <a:solidFill>
                  <a:srgbClr val="032F46"/>
                </a:solidFill>
                <a:latin typeface="Arial" panose="020B0604020202020204" pitchFamily="34" charset="0"/>
                <a:cs typeface="Arial" panose="020B0604020202020204" pitchFamily="34" charset="0"/>
              </a:rPr>
              <a:t>Edit existing SD illusions </a:t>
            </a:r>
          </a:p>
          <a:p>
            <a:pPr>
              <a:lnSpc>
                <a:spcPct val="150000"/>
              </a:lnSpc>
            </a:pPr>
            <a:r>
              <a:rPr lang="en-US" sz="2000">
                <a:solidFill>
                  <a:srgbClr val="032F46"/>
                </a:solidFill>
                <a:latin typeface="Arial" panose="020B0604020202020204" pitchFamily="34" charset="0"/>
                <a:cs typeface="Arial" panose="020B0604020202020204" pitchFamily="34" charset="0"/>
              </a:rPr>
              <a:t>Create new SD illusions </a:t>
            </a:r>
          </a:p>
          <a:p>
            <a:pPr>
              <a:lnSpc>
                <a:spcPct val="150000"/>
              </a:lnSpc>
            </a:pPr>
            <a:r>
              <a:rPr lang="en-US" sz="2000">
                <a:solidFill>
                  <a:srgbClr val="032F46"/>
                </a:solidFill>
                <a:latin typeface="Arial" panose="020B0604020202020204" pitchFamily="34" charset="0"/>
                <a:cs typeface="Arial" panose="020B0604020202020204" pitchFamily="34" charset="0"/>
              </a:rPr>
              <a:t>Allows instructors to give better trainee feedback</a:t>
            </a:r>
          </a:p>
          <a:p>
            <a:pPr marL="0" indent="0">
              <a:buNone/>
            </a:pPr>
            <a:endParaRPr lang="en-US" sz="2000">
              <a:solidFill>
                <a:srgbClr val="032F46"/>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551C861-207F-69BE-388A-864A3EDEAD5A}"/>
              </a:ext>
            </a:extLst>
          </p:cNvPr>
          <p:cNvSpPr>
            <a:spLocks noGrp="1"/>
          </p:cNvSpPr>
          <p:nvPr>
            <p:ph type="sldNum" sz="quarter" idx="4"/>
          </p:nvPr>
        </p:nvSpPr>
        <p:spPr/>
        <p:txBody>
          <a:bodyPr/>
          <a:lstStyle/>
          <a:p>
            <a:pPr>
              <a:defRPr/>
            </a:pPr>
            <a:fld id="{D68E8870-17DE-45C4-A8DD-7644B2422933}" type="slidenum">
              <a:rPr lang="en-US" smtClean="0"/>
              <a:pPr>
                <a:defRPr/>
              </a:pPr>
              <a:t>10</a:t>
            </a:fld>
            <a:endParaRPr lang="en-US"/>
          </a:p>
        </p:txBody>
      </p:sp>
      <p:grpSp>
        <p:nvGrpSpPr>
          <p:cNvPr id="6" name="Group 5">
            <a:extLst>
              <a:ext uri="{FF2B5EF4-FFF2-40B4-BE49-F238E27FC236}">
                <a16:creationId xmlns:a16="http://schemas.microsoft.com/office/drawing/2014/main" id="{88268339-E37C-3FBD-AA62-70CC540CDFBA}"/>
              </a:ext>
            </a:extLst>
          </p:cNvPr>
          <p:cNvGrpSpPr/>
          <p:nvPr/>
        </p:nvGrpSpPr>
        <p:grpSpPr>
          <a:xfrm>
            <a:off x="7719609" y="1273215"/>
            <a:ext cx="4085863" cy="4416909"/>
            <a:chOff x="7719609" y="1273215"/>
            <a:chExt cx="4085863" cy="4416909"/>
          </a:xfrm>
        </p:grpSpPr>
        <p:pic>
          <p:nvPicPr>
            <p:cNvPr id="5122" name="Picture 2">
              <a:extLst>
                <a:ext uri="{FF2B5EF4-FFF2-40B4-BE49-F238E27FC236}">
                  <a16:creationId xmlns:a16="http://schemas.microsoft.com/office/drawing/2014/main" id="{C4945804-9EE1-9647-5324-B3CEBB783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609" y="1273215"/>
              <a:ext cx="4085863" cy="4085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5A6D1E-986A-7ACE-4EB3-1F2DEBDD75D2}"/>
                </a:ext>
              </a:extLst>
            </p:cNvPr>
            <p:cNvSpPr txBox="1"/>
            <p:nvPr/>
          </p:nvSpPr>
          <p:spPr>
            <a:xfrm>
              <a:off x="7900492" y="5320792"/>
              <a:ext cx="3724096" cy="369332"/>
            </a:xfrm>
            <a:prstGeom prst="rect">
              <a:avLst/>
            </a:prstGeom>
            <a:noFill/>
          </p:spPr>
          <p:txBody>
            <a:bodyPr wrap="none" rtlCol="0">
              <a:spAutoFit/>
            </a:bodyPr>
            <a:lstStyle/>
            <a:p>
              <a:r>
                <a:rPr lang="en-US" sz="1800">
                  <a:solidFill>
                    <a:srgbClr val="032F46"/>
                  </a:solidFill>
                  <a:latin typeface="Arial" panose="020B0604020202020204" pitchFamily="34" charset="0"/>
                  <a:ea typeface="Calibri" panose="020F0502020204030204" pitchFamily="34" charset="0"/>
                  <a:cs typeface="Arial" panose="020B0604020202020204" pitchFamily="34" charset="0"/>
                </a:rPr>
                <a:t>Snapshot from </a:t>
              </a:r>
              <a:r>
                <a:rPr lang="en-US" sz="1800" err="1">
                  <a:solidFill>
                    <a:srgbClr val="032F46"/>
                  </a:solidFill>
                  <a:latin typeface="Arial" panose="020B0604020202020204" pitchFamily="34" charset="0"/>
                  <a:ea typeface="Calibri" panose="020F0502020204030204" pitchFamily="34" charset="0"/>
                  <a:cs typeface="Arial" panose="020B0604020202020204" pitchFamily="34" charset="0"/>
                </a:rPr>
                <a:t>WingMAN</a:t>
              </a:r>
              <a:r>
                <a:rPr lang="en-US" sz="1800">
                  <a:solidFill>
                    <a:srgbClr val="032F46"/>
                  </a:solidFill>
                  <a:latin typeface="Arial" panose="020B0604020202020204" pitchFamily="34" charset="0"/>
                  <a:ea typeface="Calibri" panose="020F0502020204030204" pitchFamily="34" charset="0"/>
                  <a:cs typeface="Arial" panose="020B0604020202020204" pitchFamily="34" charset="0"/>
                </a:rPr>
                <a:t> scenario</a:t>
              </a:r>
            </a:p>
          </p:txBody>
        </p:sp>
      </p:grpSp>
    </p:spTree>
    <p:extLst>
      <p:ext uri="{BB962C8B-B14F-4D97-AF65-F5344CB8AC3E}">
        <p14:creationId xmlns:p14="http://schemas.microsoft.com/office/powerpoint/2010/main" val="371647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Galvanic Vestibular Stimulation (GVS)</a:t>
            </a:r>
          </a:p>
        </p:txBody>
      </p:sp>
      <p:sp>
        <p:nvSpPr>
          <p:cNvPr id="9219" name="Rectangle 3"/>
          <p:cNvSpPr>
            <a:spLocks noGrp="1" noChangeArrowheads="1"/>
          </p:cNvSpPr>
          <p:nvPr>
            <p:ph idx="1"/>
          </p:nvPr>
        </p:nvSpPr>
        <p:spPr>
          <a:xfrm>
            <a:off x="387001" y="1338783"/>
            <a:ext cx="5856900" cy="4890211"/>
          </a:xfrm>
        </p:spPr>
        <p:txBody>
          <a:bodyPr/>
          <a:lstStyle/>
          <a:p>
            <a:pPr marL="0" indent="0" eaLnBrk="1" hangingPunct="1">
              <a:buNone/>
            </a:pPr>
            <a:r>
              <a:rPr lang="en-US" sz="2400">
                <a:solidFill>
                  <a:srgbClr val="032F46"/>
                </a:solidFill>
                <a:latin typeface="Arial" panose="020B0604020202020204" pitchFamily="34" charset="0"/>
                <a:cs typeface="Arial" panose="020B0604020202020204" pitchFamily="34" charset="0"/>
              </a:rPr>
              <a:t>Galvanic Vestibular Stimulation (GVS)</a:t>
            </a:r>
          </a:p>
          <a:p>
            <a:pPr lvl="1">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Non-invasive method of inducing SD</a:t>
            </a:r>
          </a:p>
          <a:p>
            <a:pPr lvl="1">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Low-level electric currents to stimulate the vestibular system </a:t>
            </a:r>
          </a:p>
          <a:p>
            <a:pPr lvl="1">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Mimics signals sent by vestibular system</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11</a:t>
            </a:fld>
            <a:endParaRPr lang="en-US">
              <a:solidFill>
                <a:srgbClr val="000000"/>
              </a:solidFill>
            </a:endParaRPr>
          </a:p>
        </p:txBody>
      </p:sp>
      <p:grpSp>
        <p:nvGrpSpPr>
          <p:cNvPr id="3" name="Group 2">
            <a:extLst>
              <a:ext uri="{FF2B5EF4-FFF2-40B4-BE49-F238E27FC236}">
                <a16:creationId xmlns:a16="http://schemas.microsoft.com/office/drawing/2014/main" id="{C560B113-7B17-D4E2-7250-C3CDF909F8B8}"/>
              </a:ext>
            </a:extLst>
          </p:cNvPr>
          <p:cNvGrpSpPr/>
          <p:nvPr/>
        </p:nvGrpSpPr>
        <p:grpSpPr>
          <a:xfrm>
            <a:off x="8360766" y="693598"/>
            <a:ext cx="2463979" cy="2735402"/>
            <a:chOff x="8272847" y="841248"/>
            <a:chExt cx="3352800" cy="3722132"/>
          </a:xfrm>
        </p:grpSpPr>
        <p:pic>
          <p:nvPicPr>
            <p:cNvPr id="2050" name="Picture 2" descr="Galvanic Vestibular – Soterix Medical">
              <a:extLst>
                <a:ext uri="{FF2B5EF4-FFF2-40B4-BE49-F238E27FC236}">
                  <a16:creationId xmlns:a16="http://schemas.microsoft.com/office/drawing/2014/main" id="{7EE7844E-C673-6454-D86F-A601BF2BB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847" y="841248"/>
              <a:ext cx="3352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E8D201-D27A-13E2-0112-7F18938FE258}"/>
                </a:ext>
              </a:extLst>
            </p:cNvPr>
            <p:cNvSpPr txBox="1"/>
            <p:nvPr/>
          </p:nvSpPr>
          <p:spPr>
            <a:xfrm>
              <a:off x="8272847" y="4194048"/>
              <a:ext cx="2205156" cy="369332"/>
            </a:xfrm>
            <a:prstGeom prst="rect">
              <a:avLst/>
            </a:prstGeom>
            <a:noFill/>
          </p:spPr>
          <p:txBody>
            <a:bodyPr wrap="none" rtlCol="0">
              <a:spAutoFit/>
            </a:bodyPr>
            <a:lstStyle/>
            <a:p>
              <a:r>
                <a:rPr lang="en-US" sz="1800">
                  <a:solidFill>
                    <a:srgbClr val="032F46"/>
                  </a:solidFill>
                  <a:latin typeface="Calibri" panose="020F0502020204030204" pitchFamily="34" charset="0"/>
                  <a:ea typeface="Calibri" panose="020F0502020204030204" pitchFamily="34" charset="0"/>
                  <a:cs typeface="Calibri" panose="020F0502020204030204" pitchFamily="34" charset="0"/>
                </a:rPr>
                <a:t>GVS device by </a:t>
              </a:r>
              <a:r>
                <a:rPr lang="en-US" sz="1800" err="1">
                  <a:solidFill>
                    <a:srgbClr val="032F46"/>
                  </a:solidFill>
                  <a:latin typeface="Calibri" panose="020F0502020204030204" pitchFamily="34" charset="0"/>
                  <a:ea typeface="Calibri" panose="020F0502020204030204" pitchFamily="34" charset="0"/>
                  <a:cs typeface="Calibri" panose="020F0502020204030204" pitchFamily="34" charset="0"/>
                </a:rPr>
                <a:t>Soterix</a:t>
              </a:r>
              <a:endParaRPr lang="en-US" sz="1800">
                <a:solidFill>
                  <a:srgbClr val="032F46"/>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DCC11473-F75B-8924-E6A0-A6606B8E726A}"/>
              </a:ext>
            </a:extLst>
          </p:cNvPr>
          <p:cNvGrpSpPr/>
          <p:nvPr/>
        </p:nvGrpSpPr>
        <p:grpSpPr>
          <a:xfrm>
            <a:off x="5817815" y="3851175"/>
            <a:ext cx="6200982" cy="2377820"/>
            <a:chOff x="5271833" y="3861540"/>
            <a:chExt cx="6200982" cy="2377820"/>
          </a:xfrm>
        </p:grpSpPr>
        <p:pic>
          <p:nvPicPr>
            <p:cNvPr id="2052" name="Picture 4" descr="Vestibular impairment and its association to the neck and TMJ - MSK  Neurology">
              <a:extLst>
                <a:ext uri="{FF2B5EF4-FFF2-40B4-BE49-F238E27FC236}">
                  <a16:creationId xmlns:a16="http://schemas.microsoft.com/office/drawing/2014/main" id="{413F7251-8DA8-CDC4-8811-E644F2487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433" y="3861541"/>
              <a:ext cx="2853382" cy="2377819"/>
            </a:xfrm>
            <a:prstGeom prst="rect">
              <a:avLst/>
            </a:prstGeom>
            <a:noFill/>
            <a:ln>
              <a:solidFill>
                <a:srgbClr val="032F46"/>
              </a:solidFill>
            </a:ln>
            <a:extLst>
              <a:ext uri="{909E8E84-426E-40DD-AFC4-6F175D3DCCD1}">
                <a14:hiddenFill xmlns:a14="http://schemas.microsoft.com/office/drawing/2010/main">
                  <a:solidFill>
                    <a:srgbClr val="FFFFFF"/>
                  </a:solidFill>
                </a14:hiddenFill>
              </a:ext>
            </a:extLst>
          </p:spPr>
        </p:pic>
        <p:pic>
          <p:nvPicPr>
            <p:cNvPr id="2054" name="Picture 6" descr="Inner Ear: Anatomy, Function &amp; Related Disorders">
              <a:extLst>
                <a:ext uri="{FF2B5EF4-FFF2-40B4-BE49-F238E27FC236}">
                  <a16:creationId xmlns:a16="http://schemas.microsoft.com/office/drawing/2014/main" id="{5CE41429-D464-DE61-6AA5-2951B19E03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34" r="33025" b="53119"/>
            <a:stretch/>
          </p:blipFill>
          <p:spPr bwMode="auto">
            <a:xfrm>
              <a:off x="5271833" y="4080669"/>
              <a:ext cx="2387496" cy="19395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AB84C8E-EBE0-98C3-86F8-4D65EE74B689}"/>
                </a:ext>
              </a:extLst>
            </p:cNvPr>
            <p:cNvSpPr/>
            <p:nvPr/>
          </p:nvSpPr>
          <p:spPr bwMode="auto">
            <a:xfrm>
              <a:off x="6866104" y="4846805"/>
              <a:ext cx="793225" cy="733515"/>
            </a:xfrm>
            <a:prstGeom prst="rect">
              <a:avLst/>
            </a:prstGeom>
            <a:noFill/>
            <a:ln w="28575" cap="flat" cmpd="sng" algn="ctr">
              <a:solidFill>
                <a:srgbClr val="032F4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rapezoid 7">
              <a:extLst>
                <a:ext uri="{FF2B5EF4-FFF2-40B4-BE49-F238E27FC236}">
                  <a16:creationId xmlns:a16="http://schemas.microsoft.com/office/drawing/2014/main" id="{BD9DE5BF-71CB-1461-32EF-5C8476DFA9E2}"/>
                </a:ext>
              </a:extLst>
            </p:cNvPr>
            <p:cNvSpPr/>
            <p:nvPr/>
          </p:nvSpPr>
          <p:spPr bwMode="auto">
            <a:xfrm rot="16200000">
              <a:off x="6944824" y="4576046"/>
              <a:ext cx="2377819" cy="948807"/>
            </a:xfrm>
            <a:custGeom>
              <a:avLst/>
              <a:gdLst>
                <a:gd name="connsiteX0" fmla="*/ 0 w 2377819"/>
                <a:gd name="connsiteY0" fmla="*/ 948807 h 948807"/>
                <a:gd name="connsiteX1" fmla="*/ 972280 w 2377819"/>
                <a:gd name="connsiteY1" fmla="*/ 0 h 948807"/>
                <a:gd name="connsiteX2" fmla="*/ 1405539 w 2377819"/>
                <a:gd name="connsiteY2" fmla="*/ 0 h 948807"/>
                <a:gd name="connsiteX3" fmla="*/ 2377819 w 2377819"/>
                <a:gd name="connsiteY3" fmla="*/ 948807 h 948807"/>
                <a:gd name="connsiteX4" fmla="*/ 0 w 2377819"/>
                <a:gd name="connsiteY4" fmla="*/ 948807 h 948807"/>
                <a:gd name="connsiteX0" fmla="*/ 0 w 2377819"/>
                <a:gd name="connsiteY0" fmla="*/ 948807 h 948807"/>
                <a:gd name="connsiteX1" fmla="*/ 646664 w 2377819"/>
                <a:gd name="connsiteY1" fmla="*/ 8921 h 948807"/>
                <a:gd name="connsiteX2" fmla="*/ 1405539 w 2377819"/>
                <a:gd name="connsiteY2" fmla="*/ 0 h 948807"/>
                <a:gd name="connsiteX3" fmla="*/ 2377819 w 2377819"/>
                <a:gd name="connsiteY3" fmla="*/ 948807 h 948807"/>
                <a:gd name="connsiteX4" fmla="*/ 0 w 2377819"/>
                <a:gd name="connsiteY4" fmla="*/ 948807 h 948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819" h="948807">
                  <a:moveTo>
                    <a:pt x="0" y="948807"/>
                  </a:moveTo>
                  <a:lnTo>
                    <a:pt x="646664" y="8921"/>
                  </a:lnTo>
                  <a:lnTo>
                    <a:pt x="1405539" y="0"/>
                  </a:lnTo>
                  <a:lnTo>
                    <a:pt x="2377819" y="948807"/>
                  </a:lnTo>
                  <a:lnTo>
                    <a:pt x="0" y="948807"/>
                  </a:lnTo>
                  <a:close/>
                </a:path>
              </a:pathLst>
            </a:custGeom>
            <a:solidFill>
              <a:srgbClr val="032F46">
                <a:alpha val="50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821959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Galvanic Vestibular Stimulation (GVS)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12</a:t>
            </a:fld>
            <a:endParaRPr lang="en-US">
              <a:solidFill>
                <a:srgbClr val="000000"/>
              </a:solidFill>
            </a:endParaRPr>
          </a:p>
        </p:txBody>
      </p:sp>
      <p:graphicFrame>
        <p:nvGraphicFramePr>
          <p:cNvPr id="2" name="Table 1">
            <a:extLst>
              <a:ext uri="{FF2B5EF4-FFF2-40B4-BE49-F238E27FC236}">
                <a16:creationId xmlns:a16="http://schemas.microsoft.com/office/drawing/2014/main" id="{D4560CB0-B04B-5B38-4705-F321B57F8714}"/>
              </a:ext>
            </a:extLst>
          </p:cNvPr>
          <p:cNvGraphicFramePr>
            <a:graphicFrameLocks noGrp="1"/>
          </p:cNvGraphicFramePr>
          <p:nvPr>
            <p:extLst>
              <p:ext uri="{D42A27DB-BD31-4B8C-83A1-F6EECF244321}">
                <p14:modId xmlns:p14="http://schemas.microsoft.com/office/powerpoint/2010/main" val="3351371420"/>
              </p:ext>
            </p:extLst>
          </p:nvPr>
        </p:nvGraphicFramePr>
        <p:xfrm>
          <a:off x="1516565" y="1705158"/>
          <a:ext cx="8898672" cy="2556131"/>
        </p:xfrm>
        <a:graphic>
          <a:graphicData uri="http://schemas.openxmlformats.org/drawingml/2006/table">
            <a:tbl>
              <a:tblPr>
                <a:tableStyleId>{5C22544A-7EE6-4342-B048-85BDC9FD1C3A}</a:tableStyleId>
              </a:tblPr>
              <a:tblGrid>
                <a:gridCol w="2361474">
                  <a:extLst>
                    <a:ext uri="{9D8B030D-6E8A-4147-A177-3AD203B41FA5}">
                      <a16:colId xmlns:a16="http://schemas.microsoft.com/office/drawing/2014/main" val="3965240334"/>
                    </a:ext>
                  </a:extLst>
                </a:gridCol>
                <a:gridCol w="3700726">
                  <a:extLst>
                    <a:ext uri="{9D8B030D-6E8A-4147-A177-3AD203B41FA5}">
                      <a16:colId xmlns:a16="http://schemas.microsoft.com/office/drawing/2014/main" val="485440451"/>
                    </a:ext>
                  </a:extLst>
                </a:gridCol>
                <a:gridCol w="2836472">
                  <a:extLst>
                    <a:ext uri="{9D8B030D-6E8A-4147-A177-3AD203B41FA5}">
                      <a16:colId xmlns:a16="http://schemas.microsoft.com/office/drawing/2014/main" val="2802418855"/>
                    </a:ext>
                  </a:extLst>
                </a:gridCol>
              </a:tblGrid>
              <a:tr h="333375">
                <a:tc>
                  <a:txBody>
                    <a:bodyPr/>
                    <a:lstStyle/>
                    <a:p>
                      <a:pPr marL="0" marR="0" algn="ctr">
                        <a:lnSpc>
                          <a:spcPct val="106000"/>
                        </a:lnSpc>
                        <a:spcBef>
                          <a:spcPts val="0"/>
                        </a:spcBef>
                        <a:spcAft>
                          <a:spcPts val="0"/>
                        </a:spcAft>
                      </a:pPr>
                      <a:r>
                        <a:rPr lang="en-US" sz="1800" b="1" kern="100">
                          <a:solidFill>
                            <a:srgbClr val="032F46"/>
                          </a:solidFill>
                          <a:effectLst/>
                          <a:latin typeface="Arial" panose="020B0604020202020204" pitchFamily="34" charset="0"/>
                          <a:cs typeface="Arial" panose="020B0604020202020204" pitchFamily="34" charset="0"/>
                        </a:rPr>
                        <a:t>Common Illusions</a:t>
                      </a: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tc>
                  <a:txBody>
                    <a:bodyPr/>
                    <a:lstStyle/>
                    <a:p>
                      <a:pPr marL="0" marR="0" algn="ctr">
                        <a:lnSpc>
                          <a:spcPct val="106000"/>
                        </a:lnSpc>
                        <a:spcBef>
                          <a:spcPts val="0"/>
                        </a:spcBef>
                        <a:spcAft>
                          <a:spcPts val="0"/>
                        </a:spcAft>
                      </a:pPr>
                      <a:r>
                        <a:rPr lang="en-US" sz="1800" b="1" kern="100">
                          <a:solidFill>
                            <a:srgbClr val="032F46"/>
                          </a:solidFill>
                          <a:effectLst/>
                          <a:latin typeface="Arial" panose="020B0604020202020204" pitchFamily="34" charset="0"/>
                          <a:cs typeface="Arial" panose="020B0604020202020204" pitchFamily="34" charset="0"/>
                        </a:rPr>
                        <a:t>Primary Responsible Organ Modalities</a:t>
                      </a: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tc>
                  <a:txBody>
                    <a:bodyPr/>
                    <a:lstStyle/>
                    <a:p>
                      <a:pPr marL="0" marR="0" algn="ctr">
                        <a:lnSpc>
                          <a:spcPct val="106000"/>
                        </a:lnSpc>
                        <a:spcBef>
                          <a:spcPts val="0"/>
                        </a:spcBef>
                        <a:spcAft>
                          <a:spcPts val="0"/>
                        </a:spcAft>
                      </a:pPr>
                      <a:r>
                        <a:rPr lang="en-US" sz="1800" b="1" kern="100">
                          <a:solidFill>
                            <a:srgbClr val="032F46"/>
                          </a:solidFill>
                          <a:effectLst/>
                          <a:latin typeface="Arial" panose="020B0604020202020204" pitchFamily="34" charset="0"/>
                          <a:cs typeface="Arial" panose="020B0604020202020204" pitchFamily="34" charset="0"/>
                        </a:rPr>
                        <a:t>Illusory Perception</a:t>
                      </a: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extLst>
                  <a:ext uri="{0D108BD9-81ED-4DB2-BD59-A6C34878D82A}">
                    <a16:rowId xmlns:a16="http://schemas.microsoft.com/office/drawing/2014/main" val="1304026351"/>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Graveyard Spiral</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Semicircular Canals</a:t>
                      </a:r>
                      <a:r>
                        <a:rPr lang="en-US" sz="1800" kern="100" baseline="30000">
                          <a:solidFill>
                            <a:srgbClr val="032F46"/>
                          </a:solidFill>
                          <a:effectLst/>
                          <a:latin typeface="Arial" panose="020B0604020202020204" pitchFamily="34" charset="0"/>
                          <a:cs typeface="Arial" panose="020B0604020202020204" pitchFamily="34" charset="0"/>
                        </a:rPr>
                        <a:t>1</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Yaw</a:t>
                      </a:r>
                      <a:r>
                        <a:rPr lang="en-US" sz="1800" kern="100" baseline="30000">
                          <a:solidFill>
                            <a:srgbClr val="032F46"/>
                          </a:solidFill>
                          <a:effectLst/>
                          <a:latin typeface="Arial" panose="020B0604020202020204" pitchFamily="34" charset="0"/>
                          <a:cs typeface="Arial" panose="020B0604020202020204" pitchFamily="34" charset="0"/>
                        </a:rPr>
                        <a:t>3</a:t>
                      </a:r>
                      <a:r>
                        <a:rPr lang="en-US" sz="1800" kern="100">
                          <a:solidFill>
                            <a:srgbClr val="032F46"/>
                          </a:solidFill>
                          <a:effectLst/>
                          <a:latin typeface="Arial" panose="020B0604020202020204" pitchFamily="34" charset="0"/>
                          <a:cs typeface="Arial" panose="020B0604020202020204" pitchFamily="34" charset="0"/>
                        </a:rPr>
                        <a:t> Rotation</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8318002"/>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Coriolis Illusion</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Semicircular Canals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Multi-axis Rotations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479808"/>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False Pitch Angle</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Otoliths</a:t>
                      </a:r>
                      <a:r>
                        <a:rPr lang="en-US" sz="1800" kern="100" baseline="30000">
                          <a:solidFill>
                            <a:srgbClr val="032F46"/>
                          </a:solidFill>
                          <a:effectLst/>
                          <a:latin typeface="Arial" panose="020B0604020202020204" pitchFamily="34" charset="0"/>
                          <a:cs typeface="Arial" panose="020B0604020202020204" pitchFamily="34" charset="0"/>
                        </a:rPr>
                        <a:t>2</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Pitch</a:t>
                      </a:r>
                      <a:r>
                        <a:rPr lang="en-US" sz="1800" kern="100" baseline="30000">
                          <a:solidFill>
                            <a:srgbClr val="032F46"/>
                          </a:solidFill>
                          <a:effectLst/>
                          <a:latin typeface="Arial" panose="020B0604020202020204" pitchFamily="34" charset="0"/>
                          <a:cs typeface="Arial" panose="020B0604020202020204" pitchFamily="34" charset="0"/>
                        </a:rPr>
                        <a:t>4</a:t>
                      </a:r>
                      <a:r>
                        <a:rPr lang="en-US" sz="1800" kern="100">
                          <a:solidFill>
                            <a:srgbClr val="032F46"/>
                          </a:solidFill>
                          <a:effectLst/>
                          <a:latin typeface="Arial" panose="020B0604020202020204" pitchFamily="34" charset="0"/>
                          <a:cs typeface="Arial" panose="020B0604020202020204" pitchFamily="34" charset="0"/>
                        </a:rPr>
                        <a:t> Tilt</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0280040"/>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The Leans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Semicircular Canals and Otoliths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Persistent Roll</a:t>
                      </a:r>
                      <a:r>
                        <a:rPr lang="en-US" sz="1800" kern="100" baseline="30000">
                          <a:solidFill>
                            <a:srgbClr val="032F46"/>
                          </a:solidFill>
                          <a:effectLst/>
                          <a:latin typeface="Arial" panose="020B0604020202020204" pitchFamily="34" charset="0"/>
                          <a:cs typeface="Arial" panose="020B0604020202020204" pitchFamily="34" charset="0"/>
                        </a:rPr>
                        <a:t>5</a:t>
                      </a:r>
                      <a:r>
                        <a:rPr lang="en-US" sz="1800" kern="100">
                          <a:solidFill>
                            <a:srgbClr val="032F46"/>
                          </a:solidFill>
                          <a:effectLst/>
                          <a:latin typeface="Arial" panose="020B0604020202020204" pitchFamily="34" charset="0"/>
                          <a:cs typeface="Arial" panose="020B0604020202020204" pitchFamily="34" charset="0"/>
                        </a:rPr>
                        <a:t> Tilt</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257583"/>
                  </a:ext>
                </a:extLst>
              </a:tr>
            </a:tbl>
          </a:graphicData>
        </a:graphic>
      </p:graphicFrame>
      <p:sp>
        <p:nvSpPr>
          <p:cNvPr id="6" name="TextBox 5">
            <a:extLst>
              <a:ext uri="{FF2B5EF4-FFF2-40B4-BE49-F238E27FC236}">
                <a16:creationId xmlns:a16="http://schemas.microsoft.com/office/drawing/2014/main" id="{0FE3D850-EFC6-7F8A-7002-941524090A0F}"/>
              </a:ext>
            </a:extLst>
          </p:cNvPr>
          <p:cNvSpPr txBox="1"/>
          <p:nvPr/>
        </p:nvSpPr>
        <p:spPr>
          <a:xfrm>
            <a:off x="2906794" y="1243493"/>
            <a:ext cx="5879366" cy="461665"/>
          </a:xfrm>
          <a:prstGeom prst="rect">
            <a:avLst/>
          </a:prstGeom>
          <a:noFill/>
        </p:spPr>
        <p:txBody>
          <a:bodyPr wrap="none" rtlCol="0">
            <a:spAutoFit/>
          </a:bodyPr>
          <a:lstStyle/>
          <a:p>
            <a:r>
              <a:rPr lang="en-US" sz="2400" b="1">
                <a:solidFill>
                  <a:srgbClr val="032F46"/>
                </a:solidFill>
                <a:latin typeface="Arial" panose="020B0604020202020204" pitchFamily="34" charset="0"/>
                <a:cs typeface="Arial" panose="020B0604020202020204" pitchFamily="34" charset="0"/>
              </a:rPr>
              <a:t>Table 2. Types of Spatial Disorientation</a:t>
            </a:r>
          </a:p>
        </p:txBody>
      </p:sp>
      <p:sp>
        <p:nvSpPr>
          <p:cNvPr id="3" name="TextBox 2">
            <a:extLst>
              <a:ext uri="{FF2B5EF4-FFF2-40B4-BE49-F238E27FC236}">
                <a16:creationId xmlns:a16="http://schemas.microsoft.com/office/drawing/2014/main" id="{5C1A224A-D5FB-ACE1-A9A1-B2E3D7C98067}"/>
              </a:ext>
            </a:extLst>
          </p:cNvPr>
          <p:cNvSpPr txBox="1"/>
          <p:nvPr/>
        </p:nvSpPr>
        <p:spPr>
          <a:xfrm>
            <a:off x="1374634" y="4356292"/>
            <a:ext cx="9182534" cy="1754326"/>
          </a:xfrm>
          <a:prstGeom prst="rect">
            <a:avLst/>
          </a:prstGeom>
          <a:noFill/>
        </p:spPr>
        <p:txBody>
          <a:bodyPr wrap="square" rtlCol="0">
            <a:spAutoFit/>
          </a:bodyPr>
          <a:lstStyle/>
          <a:p>
            <a:r>
              <a:rPr lang="en-US" sz="1800" i="1" dirty="0">
                <a:solidFill>
                  <a:srgbClr val="032F46"/>
                </a:solidFill>
                <a:latin typeface="Arial" panose="020B0604020202020204" pitchFamily="34" charset="0"/>
                <a:ea typeface="Calibri" panose="020F0502020204030204" pitchFamily="34" charset="0"/>
                <a:cs typeface="Arial" panose="020B0604020202020204" pitchFamily="34" charset="0"/>
              </a:rPr>
              <a:t>Notes. </a:t>
            </a:r>
            <a:r>
              <a:rPr lang="en-US" sz="1800" baseline="30000" dirty="0">
                <a:solidFill>
                  <a:srgbClr val="032F46"/>
                </a:solidFill>
                <a:latin typeface="Arial" panose="020B0604020202020204" pitchFamily="34" charset="0"/>
                <a:ea typeface="Calibri" panose="020F0502020204030204" pitchFamily="34" charset="0"/>
                <a:cs typeface="Arial" panose="020B0604020202020204" pitchFamily="34" charset="0"/>
              </a:rPr>
              <a:t>1</a:t>
            </a:r>
            <a:r>
              <a:rPr lang="en-US" sz="1800" dirty="0">
                <a:solidFill>
                  <a:srgbClr val="032F46"/>
                </a:solidFill>
                <a:latin typeface="Arial" panose="020B0604020202020204" pitchFamily="34" charset="0"/>
                <a:ea typeface="Calibri" panose="020F0502020204030204" pitchFamily="34" charset="0"/>
                <a:cs typeface="Arial" panose="020B0604020202020204" pitchFamily="34" charset="0"/>
              </a:rPr>
              <a:t>Semicircular canals: Located within the inner ear and are responsible for detecting angular acceleration of the head; </a:t>
            </a:r>
            <a:r>
              <a:rPr lang="en-US" sz="1800" baseline="30000" dirty="0">
                <a:solidFill>
                  <a:srgbClr val="032F46"/>
                </a:solidFill>
                <a:latin typeface="Arial" panose="020B0604020202020204" pitchFamily="34" charset="0"/>
                <a:ea typeface="Calibri" panose="020F0502020204030204" pitchFamily="34" charset="0"/>
                <a:cs typeface="Arial" panose="020B0604020202020204" pitchFamily="34" charset="0"/>
              </a:rPr>
              <a:t>2</a:t>
            </a:r>
            <a:r>
              <a:rPr lang="en-US" sz="1800" dirty="0">
                <a:solidFill>
                  <a:srgbClr val="032F46"/>
                </a:solidFill>
                <a:latin typeface="Arial" panose="020B0604020202020204" pitchFamily="34" charset="0"/>
                <a:ea typeface="Calibri" panose="020F0502020204030204" pitchFamily="34" charset="0"/>
                <a:cs typeface="Arial" panose="020B0604020202020204" pitchFamily="34" charset="0"/>
              </a:rPr>
              <a:t>Otoliths: Located within the inner ear and responsible for detecting linear acceleration of the head. </a:t>
            </a:r>
            <a:r>
              <a:rPr lang="en-US" sz="1800" baseline="30000" dirty="0">
                <a:solidFill>
                  <a:srgbClr val="032F46"/>
                </a:solidFill>
                <a:latin typeface="Arial" panose="020B0604020202020204" pitchFamily="34" charset="0"/>
                <a:ea typeface="Calibri" panose="020F0502020204030204" pitchFamily="34" charset="0"/>
                <a:cs typeface="Arial" panose="020B0604020202020204" pitchFamily="34" charset="0"/>
              </a:rPr>
              <a:t>3</a:t>
            </a:r>
            <a:r>
              <a:rPr lang="en-US" sz="1800" dirty="0">
                <a:solidFill>
                  <a:srgbClr val="032F46"/>
                </a:solidFill>
                <a:latin typeface="Arial" panose="020B0604020202020204" pitchFamily="34" charset="0"/>
                <a:ea typeface="Calibri" panose="020F0502020204030204" pitchFamily="34" charset="0"/>
                <a:cs typeface="Arial" panose="020B0604020202020204" pitchFamily="34" charset="0"/>
              </a:rPr>
              <a:t>Yaw: Movement of the aircraft along its vertical axis, causing side-to-side motion; </a:t>
            </a:r>
            <a:r>
              <a:rPr lang="en-US" sz="1800" baseline="30000" dirty="0">
                <a:solidFill>
                  <a:srgbClr val="032F46"/>
                </a:solidFill>
                <a:latin typeface="Arial" panose="020B0604020202020204" pitchFamily="34" charset="0"/>
                <a:ea typeface="Calibri" panose="020F0502020204030204" pitchFamily="34" charset="0"/>
                <a:cs typeface="Arial" panose="020B0604020202020204" pitchFamily="34" charset="0"/>
              </a:rPr>
              <a:t>4</a:t>
            </a:r>
            <a:r>
              <a:rPr lang="en-US" sz="1800" dirty="0">
                <a:solidFill>
                  <a:srgbClr val="032F46"/>
                </a:solidFill>
                <a:latin typeface="Arial" panose="020B0604020202020204" pitchFamily="34" charset="0"/>
                <a:ea typeface="Calibri" panose="020F0502020204030204" pitchFamily="34" charset="0"/>
                <a:cs typeface="Arial" panose="020B0604020202020204" pitchFamily="34" charset="0"/>
              </a:rPr>
              <a:t>Roll: Movement of the aircraft along its longitudinal axis, causing aircraft's banking motion. </a:t>
            </a:r>
            <a:r>
              <a:rPr lang="en-US" sz="1800" baseline="30000" dirty="0">
                <a:solidFill>
                  <a:srgbClr val="032F46"/>
                </a:solidFill>
                <a:latin typeface="Arial" panose="020B0604020202020204" pitchFamily="34" charset="0"/>
                <a:ea typeface="Calibri" panose="020F0502020204030204" pitchFamily="34" charset="0"/>
                <a:cs typeface="Arial" panose="020B0604020202020204" pitchFamily="34" charset="0"/>
              </a:rPr>
              <a:t>5</a:t>
            </a:r>
            <a:r>
              <a:rPr lang="en-US" sz="1800" dirty="0">
                <a:solidFill>
                  <a:srgbClr val="032F46"/>
                </a:solidFill>
                <a:latin typeface="Arial" panose="020B0604020202020204" pitchFamily="34" charset="0"/>
                <a:ea typeface="Calibri" panose="020F0502020204030204" pitchFamily="34" charset="0"/>
                <a:cs typeface="Arial" panose="020B0604020202020204" pitchFamily="34" charset="0"/>
              </a:rPr>
              <a:t>Pitch: Movement of the aircraft along its lateral axis, resulting in the aircraft's nose moving up and down.</a:t>
            </a:r>
          </a:p>
        </p:txBody>
      </p:sp>
    </p:spTree>
    <p:extLst>
      <p:ext uri="{BB962C8B-B14F-4D97-AF65-F5344CB8AC3E}">
        <p14:creationId xmlns:p14="http://schemas.microsoft.com/office/powerpoint/2010/main" val="483139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56345B-4CEA-DC25-F113-2E2956166BF7}"/>
              </a:ext>
            </a:extLst>
          </p:cNvPr>
          <p:cNvSpPr>
            <a:spLocks noGrp="1"/>
          </p:cNvSpPr>
          <p:nvPr>
            <p:ph type="sldNum" sz="quarter" idx="10"/>
          </p:nvPr>
        </p:nvSpPr>
        <p:spPr/>
        <p:txBody>
          <a:bodyPr/>
          <a:lstStyle/>
          <a:p>
            <a:pPr>
              <a:defRPr/>
            </a:pPr>
            <a:fld id="{D68E8870-17DE-45C4-A8DD-7644B2422933}" type="slidenum">
              <a:rPr lang="en-US" smtClean="0"/>
              <a:pPr>
                <a:defRPr/>
              </a:pPr>
              <a:t>13</a:t>
            </a:fld>
            <a:endParaRPr lang="en-US"/>
          </a:p>
        </p:txBody>
      </p:sp>
      <p:graphicFrame>
        <p:nvGraphicFramePr>
          <p:cNvPr id="4" name="Table 3">
            <a:extLst>
              <a:ext uri="{FF2B5EF4-FFF2-40B4-BE49-F238E27FC236}">
                <a16:creationId xmlns:a16="http://schemas.microsoft.com/office/drawing/2014/main" id="{9DFF54DB-DD8C-0F0A-D4EA-69DD5F6E2C6C}"/>
              </a:ext>
            </a:extLst>
          </p:cNvPr>
          <p:cNvGraphicFramePr>
            <a:graphicFrameLocks noGrp="1"/>
          </p:cNvGraphicFramePr>
          <p:nvPr>
            <p:extLst>
              <p:ext uri="{D42A27DB-BD31-4B8C-83A1-F6EECF244321}">
                <p14:modId xmlns:p14="http://schemas.microsoft.com/office/powerpoint/2010/main" val="3360238674"/>
              </p:ext>
            </p:extLst>
          </p:nvPr>
        </p:nvGraphicFramePr>
        <p:xfrm>
          <a:off x="195765" y="1806758"/>
          <a:ext cx="6247369" cy="3719195"/>
        </p:xfrm>
        <a:graphic>
          <a:graphicData uri="http://schemas.openxmlformats.org/drawingml/2006/table">
            <a:tbl>
              <a:tblPr>
                <a:tableStyleId>{5C22544A-7EE6-4342-B048-85BDC9FD1C3A}</a:tableStyleId>
              </a:tblPr>
              <a:tblGrid>
                <a:gridCol w="1683835">
                  <a:extLst>
                    <a:ext uri="{9D8B030D-6E8A-4147-A177-3AD203B41FA5}">
                      <a16:colId xmlns:a16="http://schemas.microsoft.com/office/drawing/2014/main" val="3965240334"/>
                    </a:ext>
                  </a:extLst>
                </a:gridCol>
                <a:gridCol w="2514600">
                  <a:extLst>
                    <a:ext uri="{9D8B030D-6E8A-4147-A177-3AD203B41FA5}">
                      <a16:colId xmlns:a16="http://schemas.microsoft.com/office/drawing/2014/main" val="485440451"/>
                    </a:ext>
                  </a:extLst>
                </a:gridCol>
                <a:gridCol w="2048934">
                  <a:extLst>
                    <a:ext uri="{9D8B030D-6E8A-4147-A177-3AD203B41FA5}">
                      <a16:colId xmlns:a16="http://schemas.microsoft.com/office/drawing/2014/main" val="2802418855"/>
                    </a:ext>
                  </a:extLst>
                </a:gridCol>
              </a:tblGrid>
              <a:tr h="333375">
                <a:tc>
                  <a:txBody>
                    <a:bodyPr/>
                    <a:lstStyle/>
                    <a:p>
                      <a:pPr marL="0" marR="0" algn="ctr">
                        <a:lnSpc>
                          <a:spcPct val="106000"/>
                        </a:lnSpc>
                        <a:spcBef>
                          <a:spcPts val="0"/>
                        </a:spcBef>
                        <a:spcAft>
                          <a:spcPts val="0"/>
                        </a:spcAft>
                      </a:pPr>
                      <a:r>
                        <a:rPr lang="en-US" sz="1800" b="1" kern="100">
                          <a:solidFill>
                            <a:srgbClr val="032F46"/>
                          </a:solidFill>
                          <a:effectLst/>
                          <a:latin typeface="Arial" panose="020B0604020202020204" pitchFamily="34" charset="0"/>
                          <a:cs typeface="Arial" panose="020B0604020202020204" pitchFamily="34" charset="0"/>
                        </a:rPr>
                        <a:t>Common Illusions</a:t>
                      </a: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tc>
                  <a:txBody>
                    <a:bodyPr/>
                    <a:lstStyle/>
                    <a:p>
                      <a:pPr marL="0" marR="0" algn="ctr">
                        <a:lnSpc>
                          <a:spcPct val="106000"/>
                        </a:lnSpc>
                        <a:spcBef>
                          <a:spcPts val="0"/>
                        </a:spcBef>
                        <a:spcAft>
                          <a:spcPts val="0"/>
                        </a:spcAft>
                      </a:pPr>
                      <a:r>
                        <a:rPr lang="en-US" sz="1800" b="1" kern="100">
                          <a:solidFill>
                            <a:srgbClr val="032F46"/>
                          </a:solidFill>
                          <a:effectLst/>
                          <a:latin typeface="Arial" panose="020B0604020202020204" pitchFamily="34" charset="0"/>
                          <a:cs typeface="Arial" panose="020B0604020202020204" pitchFamily="34" charset="0"/>
                        </a:rPr>
                        <a:t>Primary Responsible Organ Modalities</a:t>
                      </a: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tc>
                  <a:txBody>
                    <a:bodyPr/>
                    <a:lstStyle/>
                    <a:p>
                      <a:pPr marL="0" marR="0" algn="ctr">
                        <a:lnSpc>
                          <a:spcPct val="106000"/>
                        </a:lnSpc>
                        <a:spcBef>
                          <a:spcPts val="0"/>
                        </a:spcBef>
                        <a:spcAft>
                          <a:spcPts val="0"/>
                        </a:spcAft>
                      </a:pPr>
                      <a:r>
                        <a:rPr lang="en-US" sz="1800" b="1" kern="100">
                          <a:solidFill>
                            <a:srgbClr val="032F46"/>
                          </a:solidFill>
                          <a:effectLst/>
                          <a:latin typeface="Arial" panose="020B0604020202020204" pitchFamily="34" charset="0"/>
                          <a:cs typeface="Arial" panose="020B0604020202020204" pitchFamily="34" charset="0"/>
                        </a:rPr>
                        <a:t>Illusory Perception</a:t>
                      </a: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extLst>
                  <a:ext uri="{0D108BD9-81ED-4DB2-BD59-A6C34878D82A}">
                    <a16:rowId xmlns:a16="http://schemas.microsoft.com/office/drawing/2014/main" val="1304026351"/>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Graveyard Spiral</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Semicircular Canals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Yaw Rotation</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8318002"/>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Coriolis Illusion</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Semicircular Canals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Multi-axis Rotations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479808"/>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False Pitch Angle</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Otoliths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Pitch Tilt</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0280040"/>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The Leans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Semicircular Canals and Otoliths</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Persistent Roll</a:t>
                      </a:r>
                      <a:endParaRPr lang="en-US" sz="1800" kern="100" baseline="30000">
                        <a:solidFill>
                          <a:srgbClr val="032F46"/>
                        </a:solidFill>
                        <a:effectLst/>
                        <a:latin typeface="Arial" panose="020B0604020202020204" pitchFamily="34" charset="0"/>
                        <a:cs typeface="Arial" panose="020B0604020202020204" pitchFamily="34" charset="0"/>
                      </a:endParaRPr>
                    </a:p>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 Tilt</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257583"/>
                  </a:ext>
                </a:extLst>
              </a:tr>
            </a:tbl>
          </a:graphicData>
        </a:graphic>
      </p:graphicFrame>
      <p:sp>
        <p:nvSpPr>
          <p:cNvPr id="6" name="TextBox 5">
            <a:extLst>
              <a:ext uri="{FF2B5EF4-FFF2-40B4-BE49-F238E27FC236}">
                <a16:creationId xmlns:a16="http://schemas.microsoft.com/office/drawing/2014/main" id="{0FCB1DC7-630A-51C0-5767-F01A2065B6C1}"/>
              </a:ext>
            </a:extLst>
          </p:cNvPr>
          <p:cNvSpPr txBox="1"/>
          <p:nvPr/>
        </p:nvSpPr>
        <p:spPr>
          <a:xfrm>
            <a:off x="338668" y="1332047"/>
            <a:ext cx="6104466" cy="461665"/>
          </a:xfrm>
          <a:prstGeom prst="rect">
            <a:avLst/>
          </a:prstGeom>
          <a:noFill/>
        </p:spPr>
        <p:txBody>
          <a:bodyPr wrap="square">
            <a:spAutoFit/>
          </a:bodyPr>
          <a:lstStyle/>
          <a:p>
            <a:r>
              <a:rPr lang="en-US" sz="2400" b="1">
                <a:solidFill>
                  <a:srgbClr val="032F46"/>
                </a:solidFill>
                <a:latin typeface="Arial" panose="020B0604020202020204" pitchFamily="34" charset="0"/>
                <a:cs typeface="Arial" panose="020B0604020202020204" pitchFamily="34" charset="0"/>
              </a:rPr>
              <a:t>Table 2. Types of Spatial Disorientation</a:t>
            </a:r>
          </a:p>
        </p:txBody>
      </p:sp>
      <p:grpSp>
        <p:nvGrpSpPr>
          <p:cNvPr id="9" name="Group 8">
            <a:extLst>
              <a:ext uri="{FF2B5EF4-FFF2-40B4-BE49-F238E27FC236}">
                <a16:creationId xmlns:a16="http://schemas.microsoft.com/office/drawing/2014/main" id="{BF0FD7F2-B4CD-475A-68FD-D106EE4BBB82}"/>
              </a:ext>
            </a:extLst>
          </p:cNvPr>
          <p:cNvGrpSpPr/>
          <p:nvPr/>
        </p:nvGrpSpPr>
        <p:grpSpPr>
          <a:xfrm>
            <a:off x="7272867" y="2174707"/>
            <a:ext cx="4723368" cy="3477478"/>
            <a:chOff x="7272867" y="2174707"/>
            <a:chExt cx="4723368" cy="3477478"/>
          </a:xfrm>
        </p:grpSpPr>
        <p:pic>
          <p:nvPicPr>
            <p:cNvPr id="7" name="Picture 6">
              <a:extLst>
                <a:ext uri="{FF2B5EF4-FFF2-40B4-BE49-F238E27FC236}">
                  <a16:creationId xmlns:a16="http://schemas.microsoft.com/office/drawing/2014/main" id="{4062BB9A-2A0E-D1B1-AE7E-8821C91815D2}"/>
                </a:ext>
              </a:extLst>
            </p:cNvPr>
            <p:cNvPicPr>
              <a:picLocks noChangeAspect="1"/>
            </p:cNvPicPr>
            <p:nvPr/>
          </p:nvPicPr>
          <p:blipFill rotWithShape="1">
            <a:blip r:embed="rId3"/>
            <a:srcRect l="61876" t="5676" r="-1" b="6833"/>
            <a:stretch/>
          </p:blipFill>
          <p:spPr>
            <a:xfrm>
              <a:off x="7272867" y="2174707"/>
              <a:ext cx="4648199" cy="3108493"/>
            </a:xfrm>
            <a:prstGeom prst="rect">
              <a:avLst/>
            </a:prstGeom>
          </p:spPr>
        </p:pic>
        <p:sp>
          <p:nvSpPr>
            <p:cNvPr id="8" name="TextBox 7">
              <a:extLst>
                <a:ext uri="{FF2B5EF4-FFF2-40B4-BE49-F238E27FC236}">
                  <a16:creationId xmlns:a16="http://schemas.microsoft.com/office/drawing/2014/main" id="{1392E3B4-D8A2-90A2-244D-1D146F215FEE}"/>
                </a:ext>
              </a:extLst>
            </p:cNvPr>
            <p:cNvSpPr txBox="1"/>
            <p:nvPr/>
          </p:nvSpPr>
          <p:spPr>
            <a:xfrm>
              <a:off x="7352784" y="5282853"/>
              <a:ext cx="4643451" cy="369332"/>
            </a:xfrm>
            <a:prstGeom prst="rect">
              <a:avLst/>
            </a:prstGeom>
            <a:noFill/>
          </p:spPr>
          <p:txBody>
            <a:bodyPr wrap="none" rtlCol="0">
              <a:spAutoFit/>
            </a:bodyPr>
            <a:lstStyle/>
            <a:p>
              <a:r>
                <a:rPr lang="en-US" sz="1800">
                  <a:latin typeface="Arial" panose="020B0604020202020204" pitchFamily="34" charset="0"/>
                  <a:cs typeface="Arial" panose="020B0604020202020204" pitchFamily="34" charset="0"/>
                </a:rPr>
                <a:t>Federal Aviation Administration (FAA), 2003</a:t>
              </a:r>
            </a:p>
          </p:txBody>
        </p:sp>
      </p:grpSp>
      <p:sp>
        <p:nvSpPr>
          <p:cNvPr id="10" name="Rectangle 9">
            <a:extLst>
              <a:ext uri="{FF2B5EF4-FFF2-40B4-BE49-F238E27FC236}">
                <a16:creationId xmlns:a16="http://schemas.microsoft.com/office/drawing/2014/main" id="{458B6A91-ECF6-03F8-ACA9-6C19C30DA887}"/>
              </a:ext>
            </a:extLst>
          </p:cNvPr>
          <p:cNvSpPr/>
          <p:nvPr/>
        </p:nvSpPr>
        <p:spPr bwMode="auto">
          <a:xfrm>
            <a:off x="195765" y="4045527"/>
            <a:ext cx="6247370" cy="720712"/>
          </a:xfrm>
          <a:prstGeom prst="rect">
            <a:avLst/>
          </a:prstGeom>
          <a:solidFill>
            <a:srgbClr val="0070C0">
              <a:alpha val="20000"/>
            </a:srgbClr>
          </a:solidFill>
          <a:ln w="38100" cap="flat" cmpd="sng" algn="ctr">
            <a:solidFill>
              <a:schemeClr val="tx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2" name="Straight Arrow Connector 11">
            <a:extLst>
              <a:ext uri="{FF2B5EF4-FFF2-40B4-BE49-F238E27FC236}">
                <a16:creationId xmlns:a16="http://schemas.microsoft.com/office/drawing/2014/main" id="{D0A13F15-B1FD-6BCD-DEF9-847436AFFB6A}"/>
              </a:ext>
            </a:extLst>
          </p:cNvPr>
          <p:cNvCxnSpPr>
            <a:cxnSpLocks/>
            <a:stCxn id="10" idx="3"/>
          </p:cNvCxnSpPr>
          <p:nvPr/>
        </p:nvCxnSpPr>
        <p:spPr bwMode="auto">
          <a:xfrm>
            <a:off x="6443135" y="4405883"/>
            <a:ext cx="829732" cy="0"/>
          </a:xfrm>
          <a:prstGeom prst="straightConnector1">
            <a:avLst/>
          </a:prstGeom>
          <a:solidFill>
            <a:schemeClr val="accent1"/>
          </a:solidFill>
          <a:ln w="28575" cap="flat" cmpd="sng" algn="ctr">
            <a:solidFill>
              <a:schemeClr val="tx2"/>
            </a:solidFill>
            <a:prstDash val="solid"/>
            <a:miter lim="800000"/>
            <a:headEnd type="none" w="med" len="med"/>
            <a:tailEnd type="triangle"/>
          </a:ln>
          <a:effectLst/>
        </p:spPr>
      </p:cxnSp>
      <p:sp>
        <p:nvSpPr>
          <p:cNvPr id="19" name="Title 2">
            <a:extLst>
              <a:ext uri="{FF2B5EF4-FFF2-40B4-BE49-F238E27FC236}">
                <a16:creationId xmlns:a16="http://schemas.microsoft.com/office/drawing/2014/main" id="{69901F5C-6068-C52E-1DA6-04D5524E51CB}"/>
              </a:ext>
            </a:extLst>
          </p:cNvPr>
          <p:cNvSpPr txBox="1">
            <a:spLocks/>
          </p:cNvSpPr>
          <p:nvPr/>
        </p:nvSpPr>
        <p:spPr bwMode="auto">
          <a:xfrm>
            <a:off x="822299" y="0"/>
            <a:ext cx="9571468"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Galvanic Vestibular Stimulation (GVS) in Action</a:t>
            </a:r>
          </a:p>
        </p:txBody>
      </p:sp>
    </p:spTree>
    <p:extLst>
      <p:ext uri="{BB962C8B-B14F-4D97-AF65-F5344CB8AC3E}">
        <p14:creationId xmlns:p14="http://schemas.microsoft.com/office/powerpoint/2010/main" val="393928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56345B-4CEA-DC25-F113-2E2956166BF7}"/>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a:p>
        </p:txBody>
      </p:sp>
      <p:sp>
        <p:nvSpPr>
          <p:cNvPr id="3" name="Title 2">
            <a:extLst>
              <a:ext uri="{FF2B5EF4-FFF2-40B4-BE49-F238E27FC236}">
                <a16:creationId xmlns:a16="http://schemas.microsoft.com/office/drawing/2014/main" id="{5ACCC262-C548-96CE-0933-13F9074F4450}"/>
              </a:ext>
            </a:extLst>
          </p:cNvPr>
          <p:cNvSpPr>
            <a:spLocks noGrp="1"/>
          </p:cNvSpPr>
          <p:nvPr>
            <p:ph type="title"/>
          </p:nvPr>
        </p:nvSpPr>
        <p:spPr>
          <a:xfrm>
            <a:off x="822299" y="0"/>
            <a:ext cx="9571468" cy="795130"/>
          </a:xfrm>
        </p:spPr>
        <p:txBody>
          <a:bodyPr/>
          <a:lstStyle/>
          <a:p>
            <a:r>
              <a:rPr lang="en-US"/>
              <a:t>Galvanic Vestibular Stimulation (GVS) in Action</a:t>
            </a:r>
          </a:p>
        </p:txBody>
      </p:sp>
      <p:graphicFrame>
        <p:nvGraphicFramePr>
          <p:cNvPr id="4" name="Table 3">
            <a:extLst>
              <a:ext uri="{FF2B5EF4-FFF2-40B4-BE49-F238E27FC236}">
                <a16:creationId xmlns:a16="http://schemas.microsoft.com/office/drawing/2014/main" id="{9DFF54DB-DD8C-0F0A-D4EA-69DD5F6E2C6C}"/>
              </a:ext>
            </a:extLst>
          </p:cNvPr>
          <p:cNvGraphicFramePr>
            <a:graphicFrameLocks noGrp="1"/>
          </p:cNvGraphicFramePr>
          <p:nvPr>
            <p:extLst>
              <p:ext uri="{D42A27DB-BD31-4B8C-83A1-F6EECF244321}">
                <p14:modId xmlns:p14="http://schemas.microsoft.com/office/powerpoint/2010/main" val="2510055635"/>
              </p:ext>
            </p:extLst>
          </p:nvPr>
        </p:nvGraphicFramePr>
        <p:xfrm>
          <a:off x="822299" y="3335047"/>
          <a:ext cx="4198435" cy="1940879"/>
        </p:xfrm>
        <a:graphic>
          <a:graphicData uri="http://schemas.openxmlformats.org/drawingml/2006/table">
            <a:tbl>
              <a:tblPr>
                <a:tableStyleId>{5C22544A-7EE6-4342-B048-85BDC9FD1C3A}</a:tableStyleId>
              </a:tblPr>
              <a:tblGrid>
                <a:gridCol w="1683835">
                  <a:extLst>
                    <a:ext uri="{9D8B030D-6E8A-4147-A177-3AD203B41FA5}">
                      <a16:colId xmlns:a16="http://schemas.microsoft.com/office/drawing/2014/main" val="3965240334"/>
                    </a:ext>
                  </a:extLst>
                </a:gridCol>
                <a:gridCol w="2514600">
                  <a:extLst>
                    <a:ext uri="{9D8B030D-6E8A-4147-A177-3AD203B41FA5}">
                      <a16:colId xmlns:a16="http://schemas.microsoft.com/office/drawing/2014/main" val="485440451"/>
                    </a:ext>
                  </a:extLst>
                </a:gridCol>
              </a:tblGrid>
              <a:tr h="333375">
                <a:tc>
                  <a:txBody>
                    <a:bodyPr/>
                    <a:lstStyle/>
                    <a:p>
                      <a:pPr marL="0" marR="0" algn="ctr">
                        <a:lnSpc>
                          <a:spcPct val="106000"/>
                        </a:lnSpc>
                        <a:spcBef>
                          <a:spcPts val="0"/>
                        </a:spcBef>
                        <a:spcAft>
                          <a:spcPts val="0"/>
                        </a:spcAft>
                      </a:pP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tc>
                  <a:txBody>
                    <a:bodyPr/>
                    <a:lstStyle/>
                    <a:p>
                      <a:pPr marL="0" marR="0" algn="ctr">
                        <a:lnSpc>
                          <a:spcPct val="106000"/>
                        </a:lnSpc>
                        <a:spcBef>
                          <a:spcPts val="0"/>
                        </a:spcBef>
                        <a:spcAft>
                          <a:spcPts val="0"/>
                        </a:spcAft>
                      </a:pPr>
                      <a:r>
                        <a:rPr lang="en-US" sz="1800" b="1" kern="100">
                          <a:solidFill>
                            <a:srgbClr val="032F46"/>
                          </a:solidFill>
                          <a:effectLst/>
                          <a:latin typeface="Arial" panose="020B0604020202020204" pitchFamily="34" charset="0"/>
                          <a:cs typeface="Arial" panose="020B0604020202020204" pitchFamily="34" charset="0"/>
                        </a:rPr>
                        <a:t>Current Direction</a:t>
                      </a:r>
                      <a:endParaRPr lang="en-US" sz="1800" b="1">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extLst>
                  <a:ext uri="{0D108BD9-81ED-4DB2-BD59-A6C34878D82A}">
                    <a16:rowId xmlns:a16="http://schemas.microsoft.com/office/drawing/2014/main" val="1304026351"/>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Pitch Forward</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Electrode 1 </a:t>
                      </a:r>
                      <a:r>
                        <a:rPr lang="en-US" sz="1800" kern="100">
                          <a:solidFill>
                            <a:srgbClr val="032F46"/>
                          </a:solidFill>
                          <a:effectLst/>
                          <a:latin typeface="Arial" panose="020B0604020202020204" pitchFamily="34" charset="0"/>
                          <a:cs typeface="Arial" panose="020B0604020202020204" pitchFamily="34" charset="0"/>
                          <a:sym typeface="Wingdings" panose="05000000000000000000" pitchFamily="2" charset="2"/>
                        </a:rPr>
                        <a:t> 2 OR</a:t>
                      </a:r>
                    </a:p>
                    <a:p>
                      <a:pPr marL="0" marR="0">
                        <a:lnSpc>
                          <a:spcPct val="106000"/>
                        </a:lnSpc>
                        <a:spcBef>
                          <a:spcPts val="0"/>
                        </a:spcBef>
                        <a:spcAft>
                          <a:spcPts val="0"/>
                        </a:spcAft>
                      </a:pPr>
                      <a:r>
                        <a:rPr lang="en-US" sz="1800" kern="100">
                          <a:solidFill>
                            <a:srgbClr val="032F46"/>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Electrode 3  2</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8318002"/>
                  </a:ext>
                </a:extLst>
              </a:tr>
              <a:tr h="0">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Pitch Backward</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6000"/>
                        </a:lnSpc>
                        <a:spcBef>
                          <a:spcPts val="0"/>
                        </a:spcBef>
                        <a:spcAft>
                          <a:spcPts val="0"/>
                        </a:spcAft>
                      </a:pPr>
                      <a:r>
                        <a:rPr lang="en-US" sz="1800" kern="100">
                          <a:solidFill>
                            <a:srgbClr val="032F46"/>
                          </a:solidFill>
                          <a:effectLst/>
                          <a:latin typeface="Arial" panose="020B0604020202020204" pitchFamily="34" charset="0"/>
                          <a:cs typeface="Arial" panose="020B0604020202020204" pitchFamily="34" charset="0"/>
                        </a:rPr>
                        <a:t>Electrode 2 </a:t>
                      </a:r>
                      <a:r>
                        <a:rPr lang="en-US" sz="1800" kern="100">
                          <a:solidFill>
                            <a:srgbClr val="032F46"/>
                          </a:solidFill>
                          <a:effectLst/>
                          <a:latin typeface="Arial" panose="020B0604020202020204" pitchFamily="34" charset="0"/>
                          <a:cs typeface="Arial" panose="020B0604020202020204" pitchFamily="34" charset="0"/>
                          <a:sym typeface="Wingdings" panose="05000000000000000000" pitchFamily="2" charset="2"/>
                        </a:rPr>
                        <a:t> 1 OR</a:t>
                      </a:r>
                    </a:p>
                    <a:p>
                      <a:pPr marL="0" marR="0">
                        <a:lnSpc>
                          <a:spcPct val="106000"/>
                        </a:lnSpc>
                        <a:spcBef>
                          <a:spcPts val="0"/>
                        </a:spcBef>
                        <a:spcAft>
                          <a:spcPts val="0"/>
                        </a:spcAft>
                      </a:pPr>
                      <a:r>
                        <a:rPr lang="en-US" sz="1800" kern="100">
                          <a:solidFill>
                            <a:srgbClr val="032F46"/>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Electrode 2  3</a:t>
                      </a:r>
                      <a:endParaRPr lang="en-US" sz="1800">
                        <a:solidFill>
                          <a:srgbClr val="032F4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479808"/>
                  </a:ext>
                </a:extLst>
              </a:tr>
            </a:tbl>
          </a:graphicData>
        </a:graphic>
      </p:graphicFrame>
      <p:grpSp>
        <p:nvGrpSpPr>
          <p:cNvPr id="9" name="Group 8">
            <a:extLst>
              <a:ext uri="{FF2B5EF4-FFF2-40B4-BE49-F238E27FC236}">
                <a16:creationId xmlns:a16="http://schemas.microsoft.com/office/drawing/2014/main" id="{BF0FD7F2-B4CD-475A-68FD-D106EE4BBB82}"/>
              </a:ext>
            </a:extLst>
          </p:cNvPr>
          <p:cNvGrpSpPr/>
          <p:nvPr/>
        </p:nvGrpSpPr>
        <p:grpSpPr>
          <a:xfrm>
            <a:off x="7272867" y="2174707"/>
            <a:ext cx="4723368" cy="3477478"/>
            <a:chOff x="7272867" y="2174707"/>
            <a:chExt cx="4723368" cy="3477478"/>
          </a:xfrm>
        </p:grpSpPr>
        <p:pic>
          <p:nvPicPr>
            <p:cNvPr id="7" name="Picture 6">
              <a:extLst>
                <a:ext uri="{FF2B5EF4-FFF2-40B4-BE49-F238E27FC236}">
                  <a16:creationId xmlns:a16="http://schemas.microsoft.com/office/drawing/2014/main" id="{4062BB9A-2A0E-D1B1-AE7E-8821C91815D2}"/>
                </a:ext>
              </a:extLst>
            </p:cNvPr>
            <p:cNvPicPr>
              <a:picLocks noChangeAspect="1"/>
            </p:cNvPicPr>
            <p:nvPr/>
          </p:nvPicPr>
          <p:blipFill rotWithShape="1">
            <a:blip r:embed="rId3"/>
            <a:srcRect l="61876" t="5676" r="-1" b="6833"/>
            <a:stretch/>
          </p:blipFill>
          <p:spPr>
            <a:xfrm>
              <a:off x="7272867" y="2174707"/>
              <a:ext cx="4648199" cy="3108493"/>
            </a:xfrm>
            <a:prstGeom prst="rect">
              <a:avLst/>
            </a:prstGeom>
          </p:spPr>
        </p:pic>
        <p:sp>
          <p:nvSpPr>
            <p:cNvPr id="8" name="TextBox 7">
              <a:extLst>
                <a:ext uri="{FF2B5EF4-FFF2-40B4-BE49-F238E27FC236}">
                  <a16:creationId xmlns:a16="http://schemas.microsoft.com/office/drawing/2014/main" id="{1392E3B4-D8A2-90A2-244D-1D146F215FEE}"/>
                </a:ext>
              </a:extLst>
            </p:cNvPr>
            <p:cNvSpPr txBox="1"/>
            <p:nvPr/>
          </p:nvSpPr>
          <p:spPr>
            <a:xfrm>
              <a:off x="7352784" y="5282853"/>
              <a:ext cx="4643451" cy="369332"/>
            </a:xfrm>
            <a:prstGeom prst="rect">
              <a:avLst/>
            </a:prstGeom>
            <a:noFill/>
          </p:spPr>
          <p:txBody>
            <a:bodyPr wrap="none" rtlCol="0">
              <a:spAutoFit/>
            </a:bodyPr>
            <a:lstStyle/>
            <a:p>
              <a:r>
                <a:rPr lang="en-US" sz="1800">
                  <a:latin typeface="Arial" panose="020B0604020202020204" pitchFamily="34" charset="0"/>
                  <a:cs typeface="Arial" panose="020B0604020202020204" pitchFamily="34" charset="0"/>
                </a:rPr>
                <a:t>Federal Aviation Administration (FAA), 2003</a:t>
              </a:r>
            </a:p>
          </p:txBody>
        </p:sp>
      </p:grpSp>
      <p:pic>
        <p:nvPicPr>
          <p:cNvPr id="5" name="Picture 4">
            <a:extLst>
              <a:ext uri="{FF2B5EF4-FFF2-40B4-BE49-F238E27FC236}">
                <a16:creationId xmlns:a16="http://schemas.microsoft.com/office/drawing/2014/main" id="{CDCD880E-98A2-B5B5-E8F1-2A75FB4A64F2}"/>
              </a:ext>
            </a:extLst>
          </p:cNvPr>
          <p:cNvPicPr>
            <a:picLocks noChangeAspect="1"/>
          </p:cNvPicPr>
          <p:nvPr/>
        </p:nvPicPr>
        <p:blipFill rotWithShape="1">
          <a:blip r:embed="rId4"/>
          <a:srcRect b="42730"/>
          <a:stretch/>
        </p:blipFill>
        <p:spPr>
          <a:xfrm>
            <a:off x="933135" y="1582074"/>
            <a:ext cx="4281478" cy="1507082"/>
          </a:xfrm>
          <a:prstGeom prst="rect">
            <a:avLst/>
          </a:prstGeom>
        </p:spPr>
      </p:pic>
      <p:cxnSp>
        <p:nvCxnSpPr>
          <p:cNvPr id="14" name="Straight Arrow Connector 13">
            <a:extLst>
              <a:ext uri="{FF2B5EF4-FFF2-40B4-BE49-F238E27FC236}">
                <a16:creationId xmlns:a16="http://schemas.microsoft.com/office/drawing/2014/main" id="{C4B7A807-720E-3FFA-4DDE-5E50F73DA7EB}"/>
              </a:ext>
            </a:extLst>
          </p:cNvPr>
          <p:cNvCxnSpPr>
            <a:cxnSpLocks/>
          </p:cNvCxnSpPr>
          <p:nvPr/>
        </p:nvCxnSpPr>
        <p:spPr bwMode="auto">
          <a:xfrm>
            <a:off x="5020734" y="4010140"/>
            <a:ext cx="2252133" cy="0"/>
          </a:xfrm>
          <a:prstGeom prst="straightConnector1">
            <a:avLst/>
          </a:prstGeom>
          <a:solidFill>
            <a:schemeClr val="accent1"/>
          </a:solidFill>
          <a:ln w="28575" cap="flat" cmpd="sng" algn="ctr">
            <a:solidFill>
              <a:schemeClr val="tx2"/>
            </a:solidFill>
            <a:prstDash val="solid"/>
            <a:miter lim="800000"/>
            <a:headEnd type="none" w="med" len="med"/>
            <a:tailEnd type="triangle"/>
          </a:ln>
          <a:effectLst/>
        </p:spPr>
      </p:cxnSp>
    </p:spTree>
    <p:extLst>
      <p:ext uri="{BB962C8B-B14F-4D97-AF65-F5344CB8AC3E}">
        <p14:creationId xmlns:p14="http://schemas.microsoft.com/office/powerpoint/2010/main" val="1823996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7FF3-5873-2711-6D37-195E7FFCF789}"/>
              </a:ext>
            </a:extLst>
          </p:cNvPr>
          <p:cNvSpPr>
            <a:spLocks noGrp="1"/>
          </p:cNvSpPr>
          <p:nvPr>
            <p:ph type="title"/>
          </p:nvPr>
        </p:nvSpPr>
        <p:spPr/>
        <p:txBody>
          <a:bodyPr/>
          <a:lstStyle/>
          <a:p>
            <a:r>
              <a:rPr lang="en-US"/>
              <a:t>Measuring Spatial Disorientation (SD)</a:t>
            </a:r>
          </a:p>
        </p:txBody>
      </p:sp>
      <p:sp>
        <p:nvSpPr>
          <p:cNvPr id="3" name="Content Placeholder 2">
            <a:extLst>
              <a:ext uri="{FF2B5EF4-FFF2-40B4-BE49-F238E27FC236}">
                <a16:creationId xmlns:a16="http://schemas.microsoft.com/office/drawing/2014/main" id="{3EF82C68-F825-6A4F-1900-2889217F8E3D}"/>
              </a:ext>
            </a:extLst>
          </p:cNvPr>
          <p:cNvSpPr>
            <a:spLocks noGrp="1"/>
          </p:cNvSpPr>
          <p:nvPr>
            <p:ph idx="1"/>
          </p:nvPr>
        </p:nvSpPr>
        <p:spPr>
          <a:xfrm>
            <a:off x="0" y="983894"/>
            <a:ext cx="7951808" cy="4890211"/>
          </a:xfrm>
        </p:spPr>
        <p:txBody>
          <a:bodyPr/>
          <a:lstStyle/>
          <a:p>
            <a:pPr marL="0" indent="0">
              <a:buNone/>
            </a:pPr>
            <a:r>
              <a:rPr lang="en-US" sz="2400" b="1" dirty="0">
                <a:solidFill>
                  <a:srgbClr val="032F46"/>
                </a:solidFill>
                <a:latin typeface="Arial" panose="020B0604020202020204" pitchFamily="34" charset="0"/>
                <a:cs typeface="Arial" panose="020B0604020202020204" pitchFamily="34" charset="0"/>
              </a:rPr>
              <a:t>Physiological Measures</a:t>
            </a:r>
          </a:p>
          <a:p>
            <a:pPr lvl="1">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Electrodermal activity (EDA), heart rate variability (HRV), eye tracking</a:t>
            </a:r>
          </a:p>
          <a:p>
            <a:pPr lvl="1">
              <a:buFont typeface="Wingdings" panose="05000000000000000000" pitchFamily="2" charset="2"/>
              <a:buChar char="Ø"/>
            </a:pPr>
            <a:endParaRPr lang="en-US" sz="2000" b="1" dirty="0">
              <a:solidFill>
                <a:srgbClr val="032F46"/>
              </a:solidFill>
              <a:latin typeface="Arial" panose="020B0604020202020204" pitchFamily="34" charset="0"/>
              <a:cs typeface="Arial" panose="020B0604020202020204" pitchFamily="34" charset="0"/>
            </a:endParaRPr>
          </a:p>
          <a:p>
            <a:pPr marL="0" indent="0">
              <a:buNone/>
            </a:pPr>
            <a:r>
              <a:rPr lang="en-US" sz="2000" dirty="0">
                <a:solidFill>
                  <a:srgbClr val="032F46"/>
                </a:solidFill>
                <a:latin typeface="Arial" panose="020B0604020202020204" pitchFamily="34" charset="0"/>
                <a:cs typeface="Arial" panose="020B0604020202020204" pitchFamily="34" charset="0"/>
              </a:rPr>
              <a:t>Benefits </a:t>
            </a:r>
          </a:p>
          <a:p>
            <a:pPr lvl="1">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High temporal resolution (e.g., second by second data)</a:t>
            </a:r>
          </a:p>
          <a:p>
            <a:pPr lvl="1">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High objectivity</a:t>
            </a:r>
          </a:p>
          <a:p>
            <a:pPr lvl="1">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High sensitivity</a:t>
            </a:r>
          </a:p>
          <a:p>
            <a:pPr marL="0" indent="0">
              <a:buNone/>
            </a:pPr>
            <a:endParaRPr lang="en-US" sz="2000" dirty="0">
              <a:solidFill>
                <a:srgbClr val="032F46"/>
              </a:solidFill>
              <a:latin typeface="Arial" panose="020B0604020202020204" pitchFamily="34" charset="0"/>
              <a:cs typeface="Arial" panose="020B0604020202020204" pitchFamily="34" charset="0"/>
            </a:endParaRPr>
          </a:p>
          <a:p>
            <a:pPr marL="0" indent="0">
              <a:buNone/>
            </a:pPr>
            <a:r>
              <a:rPr lang="en-US" sz="2000" dirty="0">
                <a:solidFill>
                  <a:srgbClr val="032F46"/>
                </a:solidFill>
                <a:latin typeface="Arial" panose="020B0604020202020204" pitchFamily="34" charset="0"/>
                <a:cs typeface="Arial" panose="020B0604020202020204" pitchFamily="34" charset="0"/>
              </a:rPr>
              <a:t>Limitations </a:t>
            </a:r>
          </a:p>
          <a:p>
            <a:pPr lvl="1">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Data meaning can be ambiguous</a:t>
            </a:r>
          </a:p>
          <a:p>
            <a:pPr lvl="1">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Difficult to analyze</a:t>
            </a:r>
          </a:p>
          <a:p>
            <a:pPr lvl="1">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Devices may be intrusive</a:t>
            </a:r>
          </a:p>
          <a:p>
            <a:pPr marL="0" indent="0">
              <a:buNone/>
            </a:pPr>
            <a:endParaRPr lang="en-US" sz="2000" dirty="0">
              <a:solidFill>
                <a:srgbClr val="032F46"/>
              </a:solidFill>
              <a:latin typeface="Arial" panose="020B0604020202020204" pitchFamily="34" charset="0"/>
              <a:cs typeface="Arial" panose="020B0604020202020204" pitchFamily="34" charset="0"/>
            </a:endParaRPr>
          </a:p>
          <a:p>
            <a:pPr marL="0" indent="0">
              <a:buNone/>
            </a:pPr>
            <a:endParaRPr lang="en-US" sz="2000" dirty="0">
              <a:solidFill>
                <a:srgbClr val="032F46"/>
              </a:solidFill>
              <a:latin typeface="Arial" panose="020B0604020202020204" pitchFamily="34" charset="0"/>
              <a:cs typeface="Arial" panose="020B0604020202020204" pitchFamily="34" charset="0"/>
            </a:endParaRPr>
          </a:p>
          <a:p>
            <a:endParaRPr lang="en-US" dirty="0">
              <a:solidFill>
                <a:srgbClr val="032F46"/>
              </a:solidFill>
            </a:endParaRPr>
          </a:p>
        </p:txBody>
      </p:sp>
      <p:sp>
        <p:nvSpPr>
          <p:cNvPr id="4" name="Slide Number Placeholder 3">
            <a:extLst>
              <a:ext uri="{FF2B5EF4-FFF2-40B4-BE49-F238E27FC236}">
                <a16:creationId xmlns:a16="http://schemas.microsoft.com/office/drawing/2014/main" id="{1BE58DF6-8C82-2BD2-8EE0-E2078B81F73F}"/>
              </a:ext>
            </a:extLst>
          </p:cNvPr>
          <p:cNvSpPr>
            <a:spLocks noGrp="1"/>
          </p:cNvSpPr>
          <p:nvPr>
            <p:ph type="sldNum" sz="quarter" idx="4"/>
          </p:nvPr>
        </p:nvSpPr>
        <p:spPr/>
        <p:txBody>
          <a:bodyPr/>
          <a:lstStyle/>
          <a:p>
            <a:pPr>
              <a:defRPr/>
            </a:pPr>
            <a:fld id="{D68E8870-17DE-45C4-A8DD-7644B2422933}" type="slidenum">
              <a:rPr lang="en-US" smtClean="0"/>
              <a:pPr>
                <a:defRPr/>
              </a:pPr>
              <a:t>15</a:t>
            </a:fld>
            <a:endParaRPr lang="en-US"/>
          </a:p>
        </p:txBody>
      </p:sp>
      <p:grpSp>
        <p:nvGrpSpPr>
          <p:cNvPr id="6" name="Group 5">
            <a:extLst>
              <a:ext uri="{FF2B5EF4-FFF2-40B4-BE49-F238E27FC236}">
                <a16:creationId xmlns:a16="http://schemas.microsoft.com/office/drawing/2014/main" id="{A243DD1C-BE68-C657-AB2B-78847533DCB7}"/>
              </a:ext>
            </a:extLst>
          </p:cNvPr>
          <p:cNvGrpSpPr/>
          <p:nvPr/>
        </p:nvGrpSpPr>
        <p:grpSpPr>
          <a:xfrm>
            <a:off x="5044874" y="4107418"/>
            <a:ext cx="4610100" cy="2750582"/>
            <a:chOff x="5515578" y="3635501"/>
            <a:chExt cx="4610100" cy="2750582"/>
          </a:xfrm>
        </p:grpSpPr>
        <p:pic>
          <p:nvPicPr>
            <p:cNvPr id="6146" name="Picture 2" descr="GAZE INTELLIGENCE - Electrodermal Activity-Eda, Gsr">
              <a:extLst>
                <a:ext uri="{FF2B5EF4-FFF2-40B4-BE49-F238E27FC236}">
                  <a16:creationId xmlns:a16="http://schemas.microsoft.com/office/drawing/2014/main" id="{B49F0DC2-9731-2C71-7965-E07AAB80D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578" y="3635501"/>
              <a:ext cx="4610100"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FF2ABD-1DAC-887C-4CE9-5EE5C56314C4}"/>
                </a:ext>
              </a:extLst>
            </p:cNvPr>
            <p:cNvSpPr txBox="1"/>
            <p:nvPr/>
          </p:nvSpPr>
          <p:spPr>
            <a:xfrm>
              <a:off x="6484332" y="6016751"/>
              <a:ext cx="2672591" cy="369332"/>
            </a:xfrm>
            <a:prstGeom prst="rect">
              <a:avLst/>
            </a:prstGeom>
            <a:noFill/>
          </p:spPr>
          <p:txBody>
            <a:bodyPr wrap="none" rtlCol="0">
              <a:spAutoFit/>
            </a:bodyPr>
            <a:lstStyle/>
            <a:p>
              <a:r>
                <a:rPr lang="en-US" sz="1800">
                  <a:latin typeface="Arial" panose="020B0604020202020204" pitchFamily="34" charset="0"/>
                  <a:cs typeface="Arial" panose="020B0604020202020204" pitchFamily="34" charset="0"/>
                </a:rPr>
                <a:t>EDA device by Shimmer</a:t>
              </a:r>
            </a:p>
          </p:txBody>
        </p:sp>
      </p:grpSp>
      <p:grpSp>
        <p:nvGrpSpPr>
          <p:cNvPr id="8" name="Group 7">
            <a:extLst>
              <a:ext uri="{FF2B5EF4-FFF2-40B4-BE49-F238E27FC236}">
                <a16:creationId xmlns:a16="http://schemas.microsoft.com/office/drawing/2014/main" id="{7D6F7F12-7CE8-6E6E-67FB-64D95BF2101D}"/>
              </a:ext>
            </a:extLst>
          </p:cNvPr>
          <p:cNvGrpSpPr/>
          <p:nvPr/>
        </p:nvGrpSpPr>
        <p:grpSpPr>
          <a:xfrm>
            <a:off x="9411704" y="1123156"/>
            <a:ext cx="2384787" cy="2898825"/>
            <a:chOff x="9411704" y="1123156"/>
            <a:chExt cx="2384787" cy="2898825"/>
          </a:xfrm>
        </p:grpSpPr>
        <p:pic>
          <p:nvPicPr>
            <p:cNvPr id="6148" name="Picture 4" descr="What is Eye Tracking and How Does it Work? - iMotions">
              <a:extLst>
                <a:ext uri="{FF2B5EF4-FFF2-40B4-BE49-F238E27FC236}">
                  <a16:creationId xmlns:a16="http://schemas.microsoft.com/office/drawing/2014/main" id="{2DA8352A-26EA-1B88-EF4F-F261478714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20" r="28592"/>
            <a:stretch/>
          </p:blipFill>
          <p:spPr bwMode="auto">
            <a:xfrm>
              <a:off x="9411704" y="1123156"/>
              <a:ext cx="2384787" cy="25294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1F4A02-9400-6281-CA87-4E04C56E8F64}"/>
                </a:ext>
              </a:extLst>
            </p:cNvPr>
            <p:cNvSpPr txBox="1"/>
            <p:nvPr/>
          </p:nvSpPr>
          <p:spPr>
            <a:xfrm>
              <a:off x="9581990" y="3652649"/>
              <a:ext cx="2044214" cy="369332"/>
            </a:xfrm>
            <a:prstGeom prst="rect">
              <a:avLst/>
            </a:prstGeom>
            <a:noFill/>
          </p:spPr>
          <p:txBody>
            <a:bodyPr wrap="none" rtlCol="0">
              <a:spAutoFit/>
            </a:bodyPr>
            <a:lstStyle/>
            <a:p>
              <a:r>
                <a:rPr lang="en-US" sz="1800">
                  <a:latin typeface="Arial" panose="020B0604020202020204" pitchFamily="34" charset="0"/>
                  <a:cs typeface="Arial" panose="020B0604020202020204" pitchFamily="34" charset="0"/>
                </a:rPr>
                <a:t>Tobii Pro Glasses </a:t>
              </a:r>
            </a:p>
          </p:txBody>
        </p:sp>
      </p:grpSp>
    </p:spTree>
    <p:extLst>
      <p:ext uri="{BB962C8B-B14F-4D97-AF65-F5344CB8AC3E}">
        <p14:creationId xmlns:p14="http://schemas.microsoft.com/office/powerpoint/2010/main" val="88434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7FF3-5873-2711-6D37-195E7FFCF789}"/>
              </a:ext>
            </a:extLst>
          </p:cNvPr>
          <p:cNvSpPr>
            <a:spLocks noGrp="1"/>
          </p:cNvSpPr>
          <p:nvPr>
            <p:ph type="title"/>
          </p:nvPr>
        </p:nvSpPr>
        <p:spPr/>
        <p:txBody>
          <a:bodyPr/>
          <a:lstStyle/>
          <a:p>
            <a:r>
              <a:rPr lang="en-US"/>
              <a:t>Measuring Spatial Disorientation (SD)</a:t>
            </a:r>
          </a:p>
        </p:txBody>
      </p:sp>
      <p:sp>
        <p:nvSpPr>
          <p:cNvPr id="3" name="Content Placeholder 2">
            <a:extLst>
              <a:ext uri="{FF2B5EF4-FFF2-40B4-BE49-F238E27FC236}">
                <a16:creationId xmlns:a16="http://schemas.microsoft.com/office/drawing/2014/main" id="{3EF82C68-F825-6A4F-1900-2889217F8E3D}"/>
              </a:ext>
            </a:extLst>
          </p:cNvPr>
          <p:cNvSpPr>
            <a:spLocks noGrp="1"/>
          </p:cNvSpPr>
          <p:nvPr>
            <p:ph idx="1"/>
          </p:nvPr>
        </p:nvSpPr>
        <p:spPr>
          <a:xfrm>
            <a:off x="0" y="983894"/>
            <a:ext cx="11106150" cy="4890211"/>
          </a:xfrm>
        </p:spPr>
        <p:txBody>
          <a:bodyPr/>
          <a:lstStyle/>
          <a:p>
            <a:pPr marL="0" indent="0">
              <a:buNone/>
            </a:pPr>
            <a:r>
              <a:rPr lang="en-US" sz="2400" b="1">
                <a:solidFill>
                  <a:srgbClr val="032F46"/>
                </a:solidFill>
                <a:latin typeface="Arial" panose="020B0604020202020204" pitchFamily="34" charset="0"/>
                <a:cs typeface="Arial" panose="020B0604020202020204" pitchFamily="34" charset="0"/>
              </a:rPr>
              <a:t>Self-report Measures</a:t>
            </a:r>
          </a:p>
          <a:p>
            <a:pPr marL="1082675" lvl="1" indent="-473075">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Simulation Sickness Questionnaire (SSQ), Perceived Stress Questionnaire (PSQ)</a:t>
            </a:r>
          </a:p>
          <a:p>
            <a:pPr marL="609585" lvl="1" indent="0">
              <a:buNone/>
            </a:pPr>
            <a:endParaRPr lang="en-US" sz="2000">
              <a:solidFill>
                <a:srgbClr val="032F46"/>
              </a:solidFill>
              <a:latin typeface="Arial" panose="020B0604020202020204" pitchFamily="34" charset="0"/>
              <a:cs typeface="Arial" panose="020B0604020202020204" pitchFamily="34" charset="0"/>
            </a:endParaRPr>
          </a:p>
          <a:p>
            <a:pPr marL="0" indent="0">
              <a:buNone/>
            </a:pPr>
            <a:r>
              <a:rPr lang="en-US" sz="2000">
                <a:solidFill>
                  <a:srgbClr val="032F46"/>
                </a:solidFill>
                <a:latin typeface="Arial" panose="020B0604020202020204" pitchFamily="34" charset="0"/>
                <a:cs typeface="Arial" panose="020B0604020202020204" pitchFamily="34" charset="0"/>
              </a:rPr>
              <a:t>Benefits</a:t>
            </a:r>
          </a:p>
          <a:p>
            <a:pPr lvl="1">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Widely available </a:t>
            </a:r>
          </a:p>
          <a:p>
            <a:pPr lvl="1">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Easy to analyze </a:t>
            </a:r>
          </a:p>
          <a:p>
            <a:pPr marL="609585" lvl="1" indent="0">
              <a:lnSpc>
                <a:spcPct val="150000"/>
              </a:lnSpc>
              <a:buNone/>
            </a:pPr>
            <a:endParaRPr lang="en-US" sz="2800">
              <a:solidFill>
                <a:srgbClr val="032F46"/>
              </a:solidFill>
              <a:latin typeface="Arial" panose="020B0604020202020204" pitchFamily="34" charset="0"/>
              <a:cs typeface="Arial" panose="020B0604020202020204" pitchFamily="34" charset="0"/>
            </a:endParaRPr>
          </a:p>
          <a:p>
            <a:pPr marL="0" indent="0">
              <a:buNone/>
            </a:pPr>
            <a:r>
              <a:rPr lang="en-US" sz="2000">
                <a:solidFill>
                  <a:srgbClr val="032F46"/>
                </a:solidFill>
                <a:latin typeface="Arial" panose="020B0604020202020204" pitchFamily="34" charset="0"/>
                <a:cs typeface="Arial" panose="020B0604020202020204" pitchFamily="34" charset="0"/>
              </a:rPr>
              <a:t>Limitations</a:t>
            </a:r>
          </a:p>
          <a:p>
            <a:pPr lvl="1">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Subjective </a:t>
            </a:r>
          </a:p>
          <a:p>
            <a:pPr lvl="1">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Intrusive</a:t>
            </a:r>
          </a:p>
          <a:p>
            <a:pPr marL="609585" lvl="1" indent="0">
              <a:buNone/>
            </a:pPr>
            <a:endParaRPr lang="en-US" sz="2000">
              <a:solidFill>
                <a:srgbClr val="032F46"/>
              </a:solidFill>
              <a:latin typeface="Arial" panose="020B0604020202020204" pitchFamily="34" charset="0"/>
              <a:cs typeface="Arial" panose="020B0604020202020204" pitchFamily="34" charset="0"/>
            </a:endParaRPr>
          </a:p>
          <a:p>
            <a:endParaRPr lang="en-US">
              <a:solidFill>
                <a:srgbClr val="032F46"/>
              </a:solidFill>
            </a:endParaRPr>
          </a:p>
        </p:txBody>
      </p:sp>
      <p:sp>
        <p:nvSpPr>
          <p:cNvPr id="4" name="Slide Number Placeholder 3">
            <a:extLst>
              <a:ext uri="{FF2B5EF4-FFF2-40B4-BE49-F238E27FC236}">
                <a16:creationId xmlns:a16="http://schemas.microsoft.com/office/drawing/2014/main" id="{1BE58DF6-8C82-2BD2-8EE0-E2078B81F73F}"/>
              </a:ext>
            </a:extLst>
          </p:cNvPr>
          <p:cNvSpPr>
            <a:spLocks noGrp="1"/>
          </p:cNvSpPr>
          <p:nvPr>
            <p:ph type="sldNum" sz="quarter" idx="4"/>
          </p:nvPr>
        </p:nvSpPr>
        <p:spPr/>
        <p:txBody>
          <a:bodyPr/>
          <a:lstStyle/>
          <a:p>
            <a:pPr>
              <a:defRPr/>
            </a:pPr>
            <a:fld id="{D68E8870-17DE-45C4-A8DD-7644B2422933}" type="slidenum">
              <a:rPr lang="en-US" smtClean="0"/>
              <a:pPr>
                <a:defRPr/>
              </a:pPr>
              <a:t>16</a:t>
            </a:fld>
            <a:endParaRPr lang="en-US"/>
          </a:p>
        </p:txBody>
      </p:sp>
      <p:pic>
        <p:nvPicPr>
          <p:cNvPr id="1030" name="Picture 6" descr="Airmen encouraged to participate in Health Related Behaviors Survey &gt; 445th  Airlift Wing &gt; Article Display">
            <a:extLst>
              <a:ext uri="{FF2B5EF4-FFF2-40B4-BE49-F238E27FC236}">
                <a16:creationId xmlns:a16="http://schemas.microsoft.com/office/drawing/2014/main" id="{F12248ED-E4EE-EE79-ADD2-8BE3761FF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37" y="2171483"/>
            <a:ext cx="4933951" cy="328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60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7FF3-5873-2711-6D37-195E7FFCF789}"/>
              </a:ext>
            </a:extLst>
          </p:cNvPr>
          <p:cNvSpPr>
            <a:spLocks noGrp="1"/>
          </p:cNvSpPr>
          <p:nvPr>
            <p:ph type="title"/>
          </p:nvPr>
        </p:nvSpPr>
        <p:spPr/>
        <p:txBody>
          <a:bodyPr/>
          <a:lstStyle/>
          <a:p>
            <a:r>
              <a:rPr lang="en-US"/>
              <a:t>Measuring Spatial Disorientation (SD)</a:t>
            </a:r>
          </a:p>
        </p:txBody>
      </p:sp>
      <p:sp>
        <p:nvSpPr>
          <p:cNvPr id="4" name="Slide Number Placeholder 3">
            <a:extLst>
              <a:ext uri="{FF2B5EF4-FFF2-40B4-BE49-F238E27FC236}">
                <a16:creationId xmlns:a16="http://schemas.microsoft.com/office/drawing/2014/main" id="{1BE58DF6-8C82-2BD2-8EE0-E2078B81F73F}"/>
              </a:ext>
            </a:extLst>
          </p:cNvPr>
          <p:cNvSpPr>
            <a:spLocks noGrp="1"/>
          </p:cNvSpPr>
          <p:nvPr>
            <p:ph type="sldNum" sz="quarter" idx="4"/>
          </p:nvPr>
        </p:nvSpPr>
        <p:spPr/>
        <p:txBody>
          <a:bodyPr/>
          <a:lstStyle/>
          <a:p>
            <a:pPr>
              <a:defRPr/>
            </a:pPr>
            <a:fld id="{D68E8870-17DE-45C4-A8DD-7644B2422933}" type="slidenum">
              <a:rPr lang="en-US" smtClean="0"/>
              <a:pPr>
                <a:defRPr/>
              </a:pPr>
              <a:t>17</a:t>
            </a:fld>
            <a:endParaRPr lang="en-US"/>
          </a:p>
        </p:txBody>
      </p:sp>
      <p:sp>
        <p:nvSpPr>
          <p:cNvPr id="5" name="Content Placeholder 2">
            <a:extLst>
              <a:ext uri="{FF2B5EF4-FFF2-40B4-BE49-F238E27FC236}">
                <a16:creationId xmlns:a16="http://schemas.microsoft.com/office/drawing/2014/main" id="{6B58B35E-9EF2-808E-A2BB-AB70520EB677}"/>
              </a:ext>
            </a:extLst>
          </p:cNvPr>
          <p:cNvSpPr txBox="1">
            <a:spLocks/>
          </p:cNvSpPr>
          <p:nvPr/>
        </p:nvSpPr>
        <p:spPr bwMode="auto">
          <a:xfrm>
            <a:off x="150473" y="702107"/>
            <a:ext cx="11146177" cy="48902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609585" lvl="1" indent="0">
              <a:buFont typeface="Wingdings" pitchFamily="2" charset="2"/>
              <a:buNone/>
            </a:pPr>
            <a:endParaRPr lang="en-US" sz="2000" kern="0" dirty="0">
              <a:solidFill>
                <a:srgbClr val="032F46"/>
              </a:solidFill>
              <a:latin typeface="Arial" panose="020B0604020202020204" pitchFamily="34" charset="0"/>
              <a:cs typeface="Arial" panose="020B0604020202020204" pitchFamily="34" charset="0"/>
            </a:endParaRPr>
          </a:p>
          <a:p>
            <a:pPr marL="0" indent="0">
              <a:buFont typeface="Wingdings" charset="2"/>
              <a:buNone/>
            </a:pPr>
            <a:r>
              <a:rPr lang="en-US" sz="2400" b="1" kern="0" dirty="0">
                <a:solidFill>
                  <a:srgbClr val="032F46"/>
                </a:solidFill>
                <a:latin typeface="Arial" panose="020B0604020202020204" pitchFamily="34" charset="0"/>
                <a:cs typeface="Arial" panose="020B0604020202020204" pitchFamily="34" charset="0"/>
              </a:rPr>
              <a:t>Behavioral measures</a:t>
            </a:r>
          </a:p>
          <a:p>
            <a:pPr lvl="1">
              <a:buFont typeface="Wingdings" pitchFamily="2" charset="2"/>
              <a:buChar char="Ø"/>
            </a:pPr>
            <a:r>
              <a:rPr lang="en-US" sz="2000" kern="0" dirty="0">
                <a:solidFill>
                  <a:srgbClr val="032F46"/>
                </a:solidFill>
                <a:latin typeface="Arial" panose="020B0604020202020204" pitchFamily="34" charset="0"/>
                <a:cs typeface="Arial" panose="020B0604020202020204" pitchFamily="34" charset="0"/>
              </a:rPr>
              <a:t>Reaction time, flight performance data (i.e., heading or altitude deviation)</a:t>
            </a:r>
          </a:p>
          <a:p>
            <a:pPr marL="609585" lvl="1" indent="0">
              <a:buFont typeface="Wingdings" pitchFamily="2" charset="2"/>
              <a:buNone/>
            </a:pPr>
            <a:endParaRPr lang="en-US" sz="2000" kern="0" dirty="0">
              <a:solidFill>
                <a:srgbClr val="032F46"/>
              </a:solidFill>
              <a:latin typeface="Arial" panose="020B0604020202020204" pitchFamily="34" charset="0"/>
              <a:cs typeface="Arial" panose="020B0604020202020204" pitchFamily="34" charset="0"/>
            </a:endParaRPr>
          </a:p>
          <a:p>
            <a:pPr marL="609585" lvl="1" indent="0">
              <a:buFont typeface="Wingdings" pitchFamily="2" charset="2"/>
              <a:buNone/>
            </a:pPr>
            <a:endParaRPr lang="en-US" sz="2000" kern="0" dirty="0">
              <a:solidFill>
                <a:srgbClr val="032F46"/>
              </a:solidFill>
              <a:latin typeface="Arial" panose="020B0604020202020204" pitchFamily="34" charset="0"/>
              <a:cs typeface="Arial" panose="020B0604020202020204" pitchFamily="34" charset="0"/>
            </a:endParaRPr>
          </a:p>
          <a:p>
            <a:pPr marL="76199" indent="0">
              <a:buNone/>
            </a:pPr>
            <a:r>
              <a:rPr lang="en-US" sz="2400" kern="0" dirty="0">
                <a:solidFill>
                  <a:srgbClr val="032F46"/>
                </a:solidFill>
                <a:latin typeface="Arial" panose="020B0604020202020204" pitchFamily="34" charset="0"/>
                <a:cs typeface="Arial" panose="020B0604020202020204" pitchFamily="34" charset="0"/>
              </a:rPr>
              <a:t>Benefits</a:t>
            </a:r>
          </a:p>
          <a:p>
            <a:pPr lvl="1">
              <a:buFont typeface="Wingdings" pitchFamily="2" charset="2"/>
              <a:buChar char="Ø"/>
            </a:pPr>
            <a:r>
              <a:rPr lang="en-US" sz="2000" kern="0" dirty="0">
                <a:solidFill>
                  <a:srgbClr val="032F46"/>
                </a:solidFill>
                <a:latin typeface="Arial" panose="020B0604020202020204" pitchFamily="34" charset="0"/>
                <a:cs typeface="Arial" panose="020B0604020202020204" pitchFamily="34" charset="0"/>
              </a:rPr>
              <a:t>Unobtrusive data gathering</a:t>
            </a:r>
          </a:p>
          <a:p>
            <a:pPr lvl="1">
              <a:buFont typeface="Wingdings" pitchFamily="2" charset="2"/>
              <a:buChar char="Ø"/>
            </a:pPr>
            <a:r>
              <a:rPr lang="en-US" sz="2000" kern="0" dirty="0">
                <a:solidFill>
                  <a:srgbClr val="032F46"/>
                </a:solidFill>
                <a:latin typeface="Arial" panose="020B0604020202020204" pitchFamily="34" charset="0"/>
                <a:cs typeface="Arial" panose="020B0604020202020204" pitchFamily="34" charset="0"/>
              </a:rPr>
              <a:t>Monitor changes over time</a:t>
            </a:r>
          </a:p>
          <a:p>
            <a:pPr lvl="1">
              <a:buFont typeface="Wingdings" pitchFamily="2" charset="2"/>
              <a:buChar char="Ø"/>
            </a:pPr>
            <a:r>
              <a:rPr lang="en-US" sz="2000" kern="0" dirty="0">
                <a:solidFill>
                  <a:srgbClr val="032F46"/>
                </a:solidFill>
                <a:latin typeface="Arial" panose="020B0604020202020204" pitchFamily="34" charset="0"/>
                <a:cs typeface="Arial" panose="020B0604020202020204" pitchFamily="34" charset="0"/>
              </a:rPr>
              <a:t>Easy to observe and collect</a:t>
            </a:r>
          </a:p>
          <a:p>
            <a:pPr marL="609585" lvl="1" indent="0">
              <a:buFont typeface="Wingdings" pitchFamily="2" charset="2"/>
              <a:buNone/>
            </a:pPr>
            <a:endParaRPr lang="en-US" sz="2000" kern="0" dirty="0">
              <a:solidFill>
                <a:srgbClr val="032F46"/>
              </a:solidFill>
              <a:latin typeface="Arial" panose="020B0604020202020204" pitchFamily="34" charset="0"/>
              <a:cs typeface="Arial" panose="020B0604020202020204" pitchFamily="34" charset="0"/>
            </a:endParaRPr>
          </a:p>
          <a:p>
            <a:pPr marL="609585" lvl="1" indent="0">
              <a:buFont typeface="Wingdings" pitchFamily="2" charset="2"/>
              <a:buNone/>
            </a:pPr>
            <a:endParaRPr lang="en-US" sz="2000" kern="0" dirty="0">
              <a:solidFill>
                <a:srgbClr val="032F46"/>
              </a:solidFill>
              <a:latin typeface="Arial" panose="020B0604020202020204" pitchFamily="34" charset="0"/>
              <a:cs typeface="Arial" panose="020B0604020202020204" pitchFamily="34" charset="0"/>
            </a:endParaRPr>
          </a:p>
          <a:p>
            <a:pPr marL="76199" indent="0">
              <a:buNone/>
            </a:pPr>
            <a:r>
              <a:rPr lang="en-US" sz="2000" kern="0" dirty="0">
                <a:solidFill>
                  <a:srgbClr val="032F46"/>
                </a:solidFill>
                <a:latin typeface="Arial" panose="020B0604020202020204" pitchFamily="34" charset="0"/>
                <a:cs typeface="Arial" panose="020B0604020202020204" pitchFamily="34" charset="0"/>
              </a:rPr>
              <a:t>Limitations</a:t>
            </a:r>
          </a:p>
          <a:p>
            <a:pPr lvl="1">
              <a:buFont typeface="Wingdings" pitchFamily="2" charset="2"/>
              <a:buChar char="Ø"/>
            </a:pPr>
            <a:r>
              <a:rPr lang="en-US" sz="2000" kern="0" dirty="0">
                <a:solidFill>
                  <a:srgbClr val="032F46"/>
                </a:solidFill>
                <a:latin typeface="Arial" panose="020B0604020202020204" pitchFamily="34" charset="0"/>
                <a:cs typeface="Arial" panose="020B0604020202020204" pitchFamily="34" charset="0"/>
              </a:rPr>
              <a:t>Supporting measure-not a stand-alone measure</a:t>
            </a:r>
          </a:p>
          <a:p>
            <a:pPr lvl="1">
              <a:buFont typeface="Wingdings" pitchFamily="2" charset="2"/>
              <a:buChar char="Ø"/>
            </a:pPr>
            <a:r>
              <a:rPr lang="en-US" sz="2000" kern="0" dirty="0">
                <a:solidFill>
                  <a:srgbClr val="032F46"/>
                </a:solidFill>
                <a:latin typeface="Arial" panose="020B0604020202020204" pitchFamily="34" charset="0"/>
                <a:cs typeface="Arial" panose="020B0604020202020204" pitchFamily="34" charset="0"/>
              </a:rPr>
              <a:t>Can create difficulty in assigning meaning</a:t>
            </a:r>
          </a:p>
          <a:p>
            <a:pPr marL="0" indent="0">
              <a:buFont typeface="Wingdings" charset="2"/>
              <a:buNone/>
            </a:pPr>
            <a:endParaRPr lang="en-US" kern="0" dirty="0">
              <a:solidFill>
                <a:srgbClr val="032F46"/>
              </a:solidFill>
            </a:endParaRPr>
          </a:p>
        </p:txBody>
      </p:sp>
      <p:pic>
        <p:nvPicPr>
          <p:cNvPr id="1026" name="Picture 2" descr="Can Microsoft Flight Simulator help me learn to fly (or make me a better  pilot)? - Aviation Stack Exchange">
            <a:extLst>
              <a:ext uri="{FF2B5EF4-FFF2-40B4-BE49-F238E27FC236}">
                <a16:creationId xmlns:a16="http://schemas.microsoft.com/office/drawing/2014/main" id="{2F101C61-5322-E503-77C2-E3BD258AB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2183264"/>
            <a:ext cx="4459627" cy="279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18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C3C7-8299-C0A6-D62F-9E5C89585E01}"/>
              </a:ext>
            </a:extLst>
          </p:cNvPr>
          <p:cNvSpPr>
            <a:spLocks noGrp="1"/>
          </p:cNvSpPr>
          <p:nvPr>
            <p:ph type="title"/>
          </p:nvPr>
        </p:nvSpPr>
        <p:spPr>
          <a:xfrm>
            <a:off x="994395" y="0"/>
            <a:ext cx="9577715" cy="841248"/>
          </a:xfrm>
        </p:spPr>
        <p:txBody>
          <a:bodyPr/>
          <a:lstStyle/>
          <a:p>
            <a:r>
              <a:rPr lang="en-US"/>
              <a:t>Proposed SD Training Approach</a:t>
            </a:r>
          </a:p>
        </p:txBody>
      </p:sp>
      <p:sp>
        <p:nvSpPr>
          <p:cNvPr id="4" name="Slide Number Placeholder 3">
            <a:extLst>
              <a:ext uri="{FF2B5EF4-FFF2-40B4-BE49-F238E27FC236}">
                <a16:creationId xmlns:a16="http://schemas.microsoft.com/office/drawing/2014/main" id="{1BC8E71E-9882-2A41-8569-8DB556C19C18}"/>
              </a:ext>
            </a:extLst>
          </p:cNvPr>
          <p:cNvSpPr>
            <a:spLocks noGrp="1"/>
          </p:cNvSpPr>
          <p:nvPr>
            <p:ph type="sldNum" sz="quarter" idx="4"/>
          </p:nvPr>
        </p:nvSpPr>
        <p:spPr/>
        <p:txBody>
          <a:bodyPr/>
          <a:lstStyle/>
          <a:p>
            <a:pPr>
              <a:defRPr/>
            </a:pPr>
            <a:fld id="{D68E8870-17DE-45C4-A8DD-7644B2422933}" type="slidenum">
              <a:rPr lang="en-US" smtClean="0"/>
              <a:pPr>
                <a:defRPr/>
              </a:pPr>
              <a:t>18</a:t>
            </a:fld>
            <a:endParaRPr lang="en-US"/>
          </a:p>
        </p:txBody>
      </p:sp>
      <p:grpSp>
        <p:nvGrpSpPr>
          <p:cNvPr id="115" name="Group 114">
            <a:extLst>
              <a:ext uri="{FF2B5EF4-FFF2-40B4-BE49-F238E27FC236}">
                <a16:creationId xmlns:a16="http://schemas.microsoft.com/office/drawing/2014/main" id="{A7E99790-B711-1E09-DF3A-FA5A5C752464}"/>
              </a:ext>
            </a:extLst>
          </p:cNvPr>
          <p:cNvGrpSpPr/>
          <p:nvPr/>
        </p:nvGrpSpPr>
        <p:grpSpPr>
          <a:xfrm>
            <a:off x="5262761" y="1082298"/>
            <a:ext cx="6929239" cy="5073332"/>
            <a:chOff x="6355447" y="2055082"/>
            <a:chExt cx="3065912" cy="2244748"/>
          </a:xfrm>
        </p:grpSpPr>
        <p:grpSp>
          <p:nvGrpSpPr>
            <p:cNvPr id="116" name="Group 115">
              <a:extLst>
                <a:ext uri="{FF2B5EF4-FFF2-40B4-BE49-F238E27FC236}">
                  <a16:creationId xmlns:a16="http://schemas.microsoft.com/office/drawing/2014/main" id="{0B9F3CA0-B208-72BA-4A43-6684E009BE59}"/>
                </a:ext>
              </a:extLst>
            </p:cNvPr>
            <p:cNvGrpSpPr/>
            <p:nvPr/>
          </p:nvGrpSpPr>
          <p:grpSpPr>
            <a:xfrm>
              <a:off x="6985575" y="2242381"/>
              <a:ext cx="2082330" cy="2057449"/>
              <a:chOff x="1146777" y="1722305"/>
              <a:chExt cx="2082330" cy="2057449"/>
            </a:xfrm>
          </p:grpSpPr>
          <p:grpSp>
            <p:nvGrpSpPr>
              <p:cNvPr id="162" name="Group 161">
                <a:extLst>
                  <a:ext uri="{FF2B5EF4-FFF2-40B4-BE49-F238E27FC236}">
                    <a16:creationId xmlns:a16="http://schemas.microsoft.com/office/drawing/2014/main" id="{97499DA3-A380-E588-693C-932D71005C92}"/>
                  </a:ext>
                </a:extLst>
              </p:cNvPr>
              <p:cNvGrpSpPr/>
              <p:nvPr/>
            </p:nvGrpSpPr>
            <p:grpSpPr>
              <a:xfrm>
                <a:off x="1146777" y="1744873"/>
                <a:ext cx="2034881" cy="2034881"/>
                <a:chOff x="1110382" y="2662939"/>
                <a:chExt cx="3847698" cy="3847698"/>
              </a:xfrm>
            </p:grpSpPr>
            <p:pic>
              <p:nvPicPr>
                <p:cNvPr id="168" name="Graphic 167" descr="Man with solid fill">
                  <a:extLst>
                    <a:ext uri="{FF2B5EF4-FFF2-40B4-BE49-F238E27FC236}">
                      <a16:creationId xmlns:a16="http://schemas.microsoft.com/office/drawing/2014/main" id="{2A9C0289-1F00-DF28-0BE1-832479FD8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82" y="2662939"/>
                  <a:ext cx="3847698" cy="3847698"/>
                </a:xfrm>
                <a:prstGeom prst="rect">
                  <a:avLst/>
                </a:prstGeom>
              </p:spPr>
            </p:pic>
            <p:pic>
              <p:nvPicPr>
                <p:cNvPr id="169" name="Picture 4" descr="Virtual reality Good Ware Lineal icon | Freepik">
                  <a:extLst>
                    <a:ext uri="{FF2B5EF4-FFF2-40B4-BE49-F238E27FC236}">
                      <a16:creationId xmlns:a16="http://schemas.microsoft.com/office/drawing/2014/main" id="{90EF1EA3-5250-4C38-AD8F-6E5D93C35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783" y="2721656"/>
                  <a:ext cx="674655" cy="63605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63" name="Trapezoid 162">
                <a:extLst>
                  <a:ext uri="{FF2B5EF4-FFF2-40B4-BE49-F238E27FC236}">
                    <a16:creationId xmlns:a16="http://schemas.microsoft.com/office/drawing/2014/main" id="{65C7C4AD-DDEC-7EE6-DBCC-E9D3F202C7AB}"/>
                  </a:ext>
                </a:extLst>
              </p:cNvPr>
              <p:cNvSpPr/>
              <p:nvPr/>
            </p:nvSpPr>
            <p:spPr>
              <a:xfrm rot="16200000">
                <a:off x="2320054" y="1832588"/>
                <a:ext cx="336384" cy="297734"/>
              </a:xfrm>
              <a:prstGeom prst="trapezoid">
                <a:avLst>
                  <a:gd name="adj" fmla="val 39930"/>
                </a:avLst>
              </a:pr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35BC5AF6-C985-5C7E-2470-B6CD28EED8F8}"/>
                  </a:ext>
                </a:extLst>
              </p:cNvPr>
              <p:cNvSpPr/>
              <p:nvPr/>
            </p:nvSpPr>
            <p:spPr>
              <a:xfrm>
                <a:off x="2620743" y="1825574"/>
                <a:ext cx="608364" cy="336384"/>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nvGrpSpPr>
              <p:cNvPr id="165" name="Group 164">
                <a:extLst>
                  <a:ext uri="{FF2B5EF4-FFF2-40B4-BE49-F238E27FC236}">
                    <a16:creationId xmlns:a16="http://schemas.microsoft.com/office/drawing/2014/main" id="{32A3E45D-FB0B-8794-FDD0-620584243558}"/>
                  </a:ext>
                </a:extLst>
              </p:cNvPr>
              <p:cNvGrpSpPr/>
              <p:nvPr/>
            </p:nvGrpSpPr>
            <p:grpSpPr>
              <a:xfrm>
                <a:off x="2660837" y="1722305"/>
                <a:ext cx="544545" cy="518297"/>
                <a:chOff x="1683833" y="1891177"/>
                <a:chExt cx="4995955" cy="4710152"/>
              </a:xfrm>
            </p:grpSpPr>
            <p:sp>
              <p:nvSpPr>
                <p:cNvPr id="166" name="Freeform: Shape 165">
                  <a:extLst>
                    <a:ext uri="{FF2B5EF4-FFF2-40B4-BE49-F238E27FC236}">
                      <a16:creationId xmlns:a16="http://schemas.microsoft.com/office/drawing/2014/main" id="{CD9638D0-FF46-D8C6-D214-4A8EB1E39417}"/>
                    </a:ext>
                  </a:extLst>
                </p:cNvPr>
                <p:cNvSpPr/>
                <p:nvPr/>
              </p:nvSpPr>
              <p:spPr>
                <a:xfrm>
                  <a:off x="2266651" y="3632345"/>
                  <a:ext cx="3829349" cy="1909204"/>
                </a:xfrm>
                <a:custGeom>
                  <a:avLst/>
                  <a:gdLst>
                    <a:gd name="connsiteX0" fmla="*/ 23446 w 5470769"/>
                    <a:gd name="connsiteY0" fmla="*/ 492369 h 2727569"/>
                    <a:gd name="connsiteX1" fmla="*/ 0 w 5470769"/>
                    <a:gd name="connsiteY1" fmla="*/ 2454031 h 2727569"/>
                    <a:gd name="connsiteX2" fmla="*/ 0 w 5470769"/>
                    <a:gd name="connsiteY2" fmla="*/ 2586892 h 2727569"/>
                    <a:gd name="connsiteX3" fmla="*/ 54708 w 5470769"/>
                    <a:gd name="connsiteY3" fmla="*/ 2688492 h 2727569"/>
                    <a:gd name="connsiteX4" fmla="*/ 140677 w 5470769"/>
                    <a:gd name="connsiteY4" fmla="*/ 2719754 h 2727569"/>
                    <a:gd name="connsiteX5" fmla="*/ 1883508 w 5470769"/>
                    <a:gd name="connsiteY5" fmla="*/ 2727569 h 2727569"/>
                    <a:gd name="connsiteX6" fmla="*/ 2055446 w 5470769"/>
                    <a:gd name="connsiteY6" fmla="*/ 2672861 h 2727569"/>
                    <a:gd name="connsiteX7" fmla="*/ 2321169 w 5470769"/>
                    <a:gd name="connsiteY7" fmla="*/ 2360246 h 2727569"/>
                    <a:gd name="connsiteX8" fmla="*/ 2532185 w 5470769"/>
                    <a:gd name="connsiteY8" fmla="*/ 2164861 h 2727569"/>
                    <a:gd name="connsiteX9" fmla="*/ 2688493 w 5470769"/>
                    <a:gd name="connsiteY9" fmla="*/ 2094523 h 2727569"/>
                    <a:gd name="connsiteX10" fmla="*/ 2836985 w 5470769"/>
                    <a:gd name="connsiteY10" fmla="*/ 2110154 h 2727569"/>
                    <a:gd name="connsiteX11" fmla="*/ 3102708 w 5470769"/>
                    <a:gd name="connsiteY11" fmla="*/ 2297723 h 2727569"/>
                    <a:gd name="connsiteX12" fmla="*/ 3352800 w 5470769"/>
                    <a:gd name="connsiteY12" fmla="*/ 2602523 h 2727569"/>
                    <a:gd name="connsiteX13" fmla="*/ 3438769 w 5470769"/>
                    <a:gd name="connsiteY13" fmla="*/ 2672861 h 2727569"/>
                    <a:gd name="connsiteX14" fmla="*/ 3501293 w 5470769"/>
                    <a:gd name="connsiteY14" fmla="*/ 2704123 h 2727569"/>
                    <a:gd name="connsiteX15" fmla="*/ 5275385 w 5470769"/>
                    <a:gd name="connsiteY15" fmla="*/ 2711938 h 2727569"/>
                    <a:gd name="connsiteX16" fmla="*/ 5392616 w 5470769"/>
                    <a:gd name="connsiteY16" fmla="*/ 2672861 h 2727569"/>
                    <a:gd name="connsiteX17" fmla="*/ 5462954 w 5470769"/>
                    <a:gd name="connsiteY17" fmla="*/ 2602523 h 2727569"/>
                    <a:gd name="connsiteX18" fmla="*/ 5470769 w 5470769"/>
                    <a:gd name="connsiteY18" fmla="*/ 179754 h 2727569"/>
                    <a:gd name="connsiteX19" fmla="*/ 5408246 w 5470769"/>
                    <a:gd name="connsiteY19" fmla="*/ 15631 h 2727569"/>
                    <a:gd name="connsiteX20" fmla="*/ 5275385 w 5470769"/>
                    <a:gd name="connsiteY20" fmla="*/ 0 h 2727569"/>
                    <a:gd name="connsiteX21" fmla="*/ 164123 w 5470769"/>
                    <a:gd name="connsiteY21" fmla="*/ 7815 h 2727569"/>
                    <a:gd name="connsiteX22" fmla="*/ 15631 w 5470769"/>
                    <a:gd name="connsiteY22" fmla="*/ 78154 h 2727569"/>
                    <a:gd name="connsiteX23" fmla="*/ 23446 w 5470769"/>
                    <a:gd name="connsiteY23" fmla="*/ 492369 h 272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0769" h="2727569">
                      <a:moveTo>
                        <a:pt x="23446" y="492369"/>
                      </a:moveTo>
                      <a:lnTo>
                        <a:pt x="0" y="2454031"/>
                      </a:lnTo>
                      <a:lnTo>
                        <a:pt x="0" y="2586892"/>
                      </a:lnTo>
                      <a:lnTo>
                        <a:pt x="54708" y="2688492"/>
                      </a:lnTo>
                      <a:lnTo>
                        <a:pt x="140677" y="2719754"/>
                      </a:lnTo>
                      <a:lnTo>
                        <a:pt x="1883508" y="2727569"/>
                      </a:lnTo>
                      <a:lnTo>
                        <a:pt x="2055446" y="2672861"/>
                      </a:lnTo>
                      <a:lnTo>
                        <a:pt x="2321169" y="2360246"/>
                      </a:lnTo>
                      <a:lnTo>
                        <a:pt x="2532185" y="2164861"/>
                      </a:lnTo>
                      <a:lnTo>
                        <a:pt x="2688493" y="2094523"/>
                      </a:lnTo>
                      <a:lnTo>
                        <a:pt x="2836985" y="2110154"/>
                      </a:lnTo>
                      <a:lnTo>
                        <a:pt x="3102708" y="2297723"/>
                      </a:lnTo>
                      <a:lnTo>
                        <a:pt x="3352800" y="2602523"/>
                      </a:lnTo>
                      <a:lnTo>
                        <a:pt x="3438769" y="2672861"/>
                      </a:lnTo>
                      <a:lnTo>
                        <a:pt x="3501293" y="2704123"/>
                      </a:lnTo>
                      <a:lnTo>
                        <a:pt x="5275385" y="2711938"/>
                      </a:lnTo>
                      <a:lnTo>
                        <a:pt x="5392616" y="2672861"/>
                      </a:lnTo>
                      <a:lnTo>
                        <a:pt x="5462954" y="2602523"/>
                      </a:lnTo>
                      <a:lnTo>
                        <a:pt x="5470769" y="179754"/>
                      </a:lnTo>
                      <a:lnTo>
                        <a:pt x="5408246" y="15631"/>
                      </a:lnTo>
                      <a:lnTo>
                        <a:pt x="5275385" y="0"/>
                      </a:lnTo>
                      <a:lnTo>
                        <a:pt x="164123" y="7815"/>
                      </a:lnTo>
                      <a:lnTo>
                        <a:pt x="15631" y="78154"/>
                      </a:lnTo>
                      <a:lnTo>
                        <a:pt x="23446" y="492369"/>
                      </a:lnTo>
                      <a:close/>
                    </a:path>
                  </a:pathLst>
                </a:custGeom>
                <a:blipFill>
                  <a:blip r:embed="rId6"/>
                  <a:stretch>
                    <a:fillRect/>
                  </a:stretch>
                </a:blip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pic>
              <p:nvPicPr>
                <p:cNvPr id="167" name="Picture 4" descr="Virtual reality Good Ware Lineal icon | Freepik">
                  <a:extLst>
                    <a:ext uri="{FF2B5EF4-FFF2-40B4-BE49-F238E27FC236}">
                      <a16:creationId xmlns:a16="http://schemas.microsoft.com/office/drawing/2014/main" id="{537F9766-97A2-5B0E-6BA5-7F45FACF4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833" y="1891177"/>
                  <a:ext cx="4995955" cy="471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7" name="Rectangle: Rounded Corners 116">
              <a:extLst>
                <a:ext uri="{FF2B5EF4-FFF2-40B4-BE49-F238E27FC236}">
                  <a16:creationId xmlns:a16="http://schemas.microsoft.com/office/drawing/2014/main" id="{E71A841C-B04E-A9AC-D0F2-8A74C9DA6C0E}"/>
                </a:ext>
              </a:extLst>
            </p:cNvPr>
            <p:cNvSpPr/>
            <p:nvPr/>
          </p:nvSpPr>
          <p:spPr>
            <a:xfrm rot="20262879">
              <a:off x="8369279" y="3365336"/>
              <a:ext cx="45719" cy="45719"/>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18" name="Arc 117">
              <a:extLst>
                <a:ext uri="{FF2B5EF4-FFF2-40B4-BE49-F238E27FC236}">
                  <a16:creationId xmlns:a16="http://schemas.microsoft.com/office/drawing/2014/main" id="{C0FC3C80-CE5D-2CF4-21E1-84200F11E49A}"/>
                </a:ext>
              </a:extLst>
            </p:cNvPr>
            <p:cNvSpPr/>
            <p:nvPr/>
          </p:nvSpPr>
          <p:spPr>
            <a:xfrm rot="1940880" flipH="1" flipV="1">
              <a:off x="8917597" y="3112867"/>
              <a:ext cx="431867" cy="532165"/>
            </a:xfrm>
            <a:prstGeom prst="arc">
              <a:avLst>
                <a:gd name="adj1" fmla="val 16227662"/>
                <a:gd name="adj2" fmla="val 0"/>
              </a:avLst>
            </a:prstGeom>
            <a:noFill/>
            <a:ln w="9525" cap="flat" cmpd="sng" algn="ctr">
              <a:solidFill>
                <a:srgbClr val="1560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19" name="Arc 118">
              <a:extLst>
                <a:ext uri="{FF2B5EF4-FFF2-40B4-BE49-F238E27FC236}">
                  <a16:creationId xmlns:a16="http://schemas.microsoft.com/office/drawing/2014/main" id="{60F3B7FD-1053-086D-185E-C134049E0F30}"/>
                </a:ext>
              </a:extLst>
            </p:cNvPr>
            <p:cNvSpPr/>
            <p:nvPr/>
          </p:nvSpPr>
          <p:spPr>
            <a:xfrm flipH="1" flipV="1">
              <a:off x="8989492" y="2980499"/>
              <a:ext cx="431867" cy="532165"/>
            </a:xfrm>
            <a:prstGeom prst="arc">
              <a:avLst>
                <a:gd name="adj1" fmla="val 17530255"/>
                <a:gd name="adj2" fmla="val 0"/>
              </a:avLst>
            </a:prstGeom>
            <a:noFill/>
            <a:ln w="6350" cap="flat" cmpd="sng" algn="ctr">
              <a:solidFill>
                <a:srgbClr val="1560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20" name="Trapezoid 119">
              <a:extLst>
                <a:ext uri="{FF2B5EF4-FFF2-40B4-BE49-F238E27FC236}">
                  <a16:creationId xmlns:a16="http://schemas.microsoft.com/office/drawing/2014/main" id="{9A9F20C2-5820-71E6-159A-AD7F4038E8AD}"/>
                </a:ext>
              </a:extLst>
            </p:cNvPr>
            <p:cNvSpPr/>
            <p:nvPr/>
          </p:nvSpPr>
          <p:spPr>
            <a:xfrm rot="16200000">
              <a:off x="8351136" y="3251631"/>
              <a:ext cx="416346" cy="297734"/>
            </a:xfrm>
            <a:prstGeom prst="trapezoid">
              <a:avLst>
                <a:gd name="adj" fmla="val 59971"/>
              </a:avLst>
            </a:pr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nvGrpSpPr>
            <p:cNvPr id="121" name="Group 120">
              <a:extLst>
                <a:ext uri="{FF2B5EF4-FFF2-40B4-BE49-F238E27FC236}">
                  <a16:creationId xmlns:a16="http://schemas.microsoft.com/office/drawing/2014/main" id="{ADF77F80-C792-72E8-AB2B-7DBD1DFE80AE}"/>
                </a:ext>
              </a:extLst>
            </p:cNvPr>
            <p:cNvGrpSpPr/>
            <p:nvPr/>
          </p:nvGrpSpPr>
          <p:grpSpPr>
            <a:xfrm>
              <a:off x="8705664" y="3198477"/>
              <a:ext cx="418423" cy="404044"/>
              <a:chOff x="8694092" y="3172816"/>
              <a:chExt cx="418423" cy="404044"/>
            </a:xfrm>
          </p:grpSpPr>
          <p:grpSp>
            <p:nvGrpSpPr>
              <p:cNvPr id="155" name="Group 154">
                <a:extLst>
                  <a:ext uri="{FF2B5EF4-FFF2-40B4-BE49-F238E27FC236}">
                    <a16:creationId xmlns:a16="http://schemas.microsoft.com/office/drawing/2014/main" id="{09D80C56-6789-008A-DC23-8B343D460755}"/>
                  </a:ext>
                </a:extLst>
              </p:cNvPr>
              <p:cNvGrpSpPr/>
              <p:nvPr/>
            </p:nvGrpSpPr>
            <p:grpSpPr>
              <a:xfrm>
                <a:off x="8763546" y="3199530"/>
                <a:ext cx="301090" cy="377330"/>
                <a:chOff x="8471668" y="4499437"/>
                <a:chExt cx="1492464" cy="1870374"/>
              </a:xfrm>
            </p:grpSpPr>
            <p:grpSp>
              <p:nvGrpSpPr>
                <p:cNvPr id="157" name="Group 156">
                  <a:extLst>
                    <a:ext uri="{FF2B5EF4-FFF2-40B4-BE49-F238E27FC236}">
                      <a16:creationId xmlns:a16="http://schemas.microsoft.com/office/drawing/2014/main" id="{2A5F3C94-126B-27D2-05F3-458E04DE1048}"/>
                    </a:ext>
                  </a:extLst>
                </p:cNvPr>
                <p:cNvGrpSpPr/>
                <p:nvPr/>
              </p:nvGrpSpPr>
              <p:grpSpPr>
                <a:xfrm>
                  <a:off x="8471668" y="4499437"/>
                  <a:ext cx="1492464" cy="1870374"/>
                  <a:chOff x="6775628" y="3919504"/>
                  <a:chExt cx="2205079" cy="2763431"/>
                </a:xfrm>
              </p:grpSpPr>
              <p:sp>
                <p:nvSpPr>
                  <p:cNvPr id="160" name="Freeform: Shape 159">
                    <a:extLst>
                      <a:ext uri="{FF2B5EF4-FFF2-40B4-BE49-F238E27FC236}">
                        <a16:creationId xmlns:a16="http://schemas.microsoft.com/office/drawing/2014/main" id="{0C725C2D-33FA-D1CD-7453-86D93448869B}"/>
                      </a:ext>
                    </a:extLst>
                  </p:cNvPr>
                  <p:cNvSpPr/>
                  <p:nvPr/>
                </p:nvSpPr>
                <p:spPr>
                  <a:xfrm>
                    <a:off x="6888916" y="3919504"/>
                    <a:ext cx="1788340" cy="1157162"/>
                  </a:xfrm>
                  <a:custGeom>
                    <a:avLst/>
                    <a:gdLst>
                      <a:gd name="connsiteX0" fmla="*/ 0 w 1788340"/>
                      <a:gd name="connsiteY0" fmla="*/ 453154 h 1157162"/>
                      <a:gd name="connsiteX1" fmla="*/ 60690 w 1788340"/>
                      <a:gd name="connsiteY1" fmla="*/ 384372 h 1157162"/>
                      <a:gd name="connsiteX2" fmla="*/ 97105 w 1788340"/>
                      <a:gd name="connsiteY2" fmla="*/ 364142 h 1157162"/>
                      <a:gd name="connsiteX3" fmla="*/ 133519 w 1788340"/>
                      <a:gd name="connsiteY3" fmla="*/ 364142 h 1157162"/>
                      <a:gd name="connsiteX4" fmla="*/ 198255 w 1788340"/>
                      <a:gd name="connsiteY4" fmla="*/ 404602 h 1157162"/>
                      <a:gd name="connsiteX5" fmla="*/ 242761 w 1788340"/>
                      <a:gd name="connsiteY5" fmla="*/ 461247 h 1157162"/>
                      <a:gd name="connsiteX6" fmla="*/ 283221 w 1788340"/>
                      <a:gd name="connsiteY6" fmla="*/ 574535 h 1157162"/>
                      <a:gd name="connsiteX7" fmla="*/ 283221 w 1788340"/>
                      <a:gd name="connsiteY7" fmla="*/ 663547 h 1157162"/>
                      <a:gd name="connsiteX8" fmla="*/ 262991 w 1788340"/>
                      <a:gd name="connsiteY8" fmla="*/ 841572 h 1157162"/>
                      <a:gd name="connsiteX9" fmla="*/ 226577 w 1788340"/>
                      <a:gd name="connsiteY9" fmla="*/ 975091 h 1157162"/>
                      <a:gd name="connsiteX10" fmla="*/ 262991 w 1788340"/>
                      <a:gd name="connsiteY10" fmla="*/ 1108609 h 1157162"/>
                      <a:gd name="connsiteX11" fmla="*/ 303451 w 1788340"/>
                      <a:gd name="connsiteY11" fmla="*/ 1157162 h 1157162"/>
                      <a:gd name="connsiteX12" fmla="*/ 453154 w 1788340"/>
                      <a:gd name="connsiteY12" fmla="*/ 1120747 h 1157162"/>
                      <a:gd name="connsiteX13" fmla="*/ 554305 w 1788340"/>
                      <a:gd name="connsiteY13" fmla="*/ 1060057 h 1157162"/>
                      <a:gd name="connsiteX14" fmla="*/ 671639 w 1788340"/>
                      <a:gd name="connsiteY14" fmla="*/ 906308 h 1157162"/>
                      <a:gd name="connsiteX15" fmla="*/ 1011505 w 1788340"/>
                      <a:gd name="connsiteY15" fmla="*/ 254900 h 1157162"/>
                      <a:gd name="connsiteX16" fmla="*/ 1007459 w 1788340"/>
                      <a:gd name="connsiteY16" fmla="*/ 246808 h 1157162"/>
                      <a:gd name="connsiteX17" fmla="*/ 1132885 w 1788340"/>
                      <a:gd name="connsiteY17" fmla="*/ 68783 h 1157162"/>
                      <a:gd name="connsiteX18" fmla="*/ 1132885 w 1788340"/>
                      <a:gd name="connsiteY18" fmla="*/ 80921 h 1157162"/>
                      <a:gd name="connsiteX19" fmla="*/ 1189529 w 1788340"/>
                      <a:gd name="connsiteY19" fmla="*/ 16185 h 1157162"/>
                      <a:gd name="connsiteX20" fmla="*/ 1250220 w 1788340"/>
                      <a:gd name="connsiteY20" fmla="*/ 0 h 1157162"/>
                      <a:gd name="connsiteX21" fmla="*/ 1343278 w 1788340"/>
                      <a:gd name="connsiteY21" fmla="*/ 16185 h 1157162"/>
                      <a:gd name="connsiteX22" fmla="*/ 1363508 w 1788340"/>
                      <a:gd name="connsiteY22" fmla="*/ 60691 h 1157162"/>
                      <a:gd name="connsiteX23" fmla="*/ 1347324 w 1788340"/>
                      <a:gd name="connsiteY23" fmla="*/ 157795 h 1157162"/>
                      <a:gd name="connsiteX24" fmla="*/ 1347324 w 1788340"/>
                      <a:gd name="connsiteY24" fmla="*/ 157795 h 1157162"/>
                      <a:gd name="connsiteX25" fmla="*/ 1250220 w 1788340"/>
                      <a:gd name="connsiteY25" fmla="*/ 368188 h 1157162"/>
                      <a:gd name="connsiteX26" fmla="*/ 1238082 w 1788340"/>
                      <a:gd name="connsiteY26" fmla="*/ 372234 h 1157162"/>
                      <a:gd name="connsiteX27" fmla="*/ 1173345 w 1788340"/>
                      <a:gd name="connsiteY27" fmla="*/ 481477 h 1157162"/>
                      <a:gd name="connsiteX28" fmla="*/ 987228 w 1788340"/>
                      <a:gd name="connsiteY28" fmla="*/ 906308 h 1157162"/>
                      <a:gd name="connsiteX29" fmla="*/ 991275 w 1788340"/>
                      <a:gd name="connsiteY29" fmla="*/ 938677 h 1157162"/>
                      <a:gd name="connsiteX30" fmla="*/ 1039827 w 1788340"/>
                      <a:gd name="connsiteY30" fmla="*/ 962953 h 1157162"/>
                      <a:gd name="connsiteX31" fmla="*/ 1056011 w 1788340"/>
                      <a:gd name="connsiteY31" fmla="*/ 962953 h 1157162"/>
                      <a:gd name="connsiteX32" fmla="*/ 1225944 w 1788340"/>
                      <a:gd name="connsiteY32" fmla="*/ 614995 h 1157162"/>
                      <a:gd name="connsiteX33" fmla="*/ 1403968 w 1788340"/>
                      <a:gd name="connsiteY33" fmla="*/ 307498 h 1157162"/>
                      <a:gd name="connsiteX34" fmla="*/ 1408014 w 1788340"/>
                      <a:gd name="connsiteY34" fmla="*/ 295360 h 1157162"/>
                      <a:gd name="connsiteX35" fmla="*/ 1541533 w 1788340"/>
                      <a:gd name="connsiteY35" fmla="*/ 97105 h 1157162"/>
                      <a:gd name="connsiteX36" fmla="*/ 1553671 w 1788340"/>
                      <a:gd name="connsiteY36" fmla="*/ 105197 h 1157162"/>
                      <a:gd name="connsiteX37" fmla="*/ 1610315 w 1788340"/>
                      <a:gd name="connsiteY37" fmla="*/ 64737 h 1157162"/>
                      <a:gd name="connsiteX38" fmla="*/ 1671005 w 1788340"/>
                      <a:gd name="connsiteY38" fmla="*/ 52599 h 1157162"/>
                      <a:gd name="connsiteX39" fmla="*/ 1731696 w 1788340"/>
                      <a:gd name="connsiteY39" fmla="*/ 48553 h 1157162"/>
                      <a:gd name="connsiteX40" fmla="*/ 1772156 w 1788340"/>
                      <a:gd name="connsiteY40" fmla="*/ 84967 h 1157162"/>
                      <a:gd name="connsiteX41" fmla="*/ 1788340 w 1788340"/>
                      <a:gd name="connsiteY41" fmla="*/ 145657 h 1157162"/>
                      <a:gd name="connsiteX42" fmla="*/ 1780248 w 1788340"/>
                      <a:gd name="connsiteY42" fmla="*/ 198255 h 1157162"/>
                      <a:gd name="connsiteX43" fmla="*/ 1788340 w 1788340"/>
                      <a:gd name="connsiteY43" fmla="*/ 218485 h 1157162"/>
                      <a:gd name="connsiteX44" fmla="*/ 1646729 w 1788340"/>
                      <a:gd name="connsiteY44" fmla="*/ 412694 h 1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88340" h="1157162">
                        <a:moveTo>
                          <a:pt x="0" y="453154"/>
                        </a:moveTo>
                        <a:lnTo>
                          <a:pt x="60690" y="384372"/>
                        </a:lnTo>
                        <a:lnTo>
                          <a:pt x="97105" y="364142"/>
                        </a:lnTo>
                        <a:lnTo>
                          <a:pt x="133519" y="364142"/>
                        </a:lnTo>
                        <a:lnTo>
                          <a:pt x="198255" y="404602"/>
                        </a:lnTo>
                        <a:lnTo>
                          <a:pt x="242761" y="461247"/>
                        </a:lnTo>
                        <a:lnTo>
                          <a:pt x="283221" y="574535"/>
                        </a:lnTo>
                        <a:lnTo>
                          <a:pt x="283221" y="663547"/>
                        </a:lnTo>
                        <a:lnTo>
                          <a:pt x="262991" y="841572"/>
                        </a:lnTo>
                        <a:lnTo>
                          <a:pt x="226577" y="975091"/>
                        </a:lnTo>
                        <a:lnTo>
                          <a:pt x="262991" y="1108609"/>
                        </a:lnTo>
                        <a:lnTo>
                          <a:pt x="303451" y="1157162"/>
                        </a:lnTo>
                        <a:lnTo>
                          <a:pt x="453154" y="1120747"/>
                        </a:lnTo>
                        <a:lnTo>
                          <a:pt x="554305" y="1060057"/>
                        </a:lnTo>
                        <a:lnTo>
                          <a:pt x="671639" y="906308"/>
                        </a:lnTo>
                        <a:lnTo>
                          <a:pt x="1011505" y="254900"/>
                        </a:lnTo>
                        <a:lnTo>
                          <a:pt x="1007459" y="246808"/>
                        </a:lnTo>
                        <a:lnTo>
                          <a:pt x="1132885" y="68783"/>
                        </a:lnTo>
                        <a:lnTo>
                          <a:pt x="1132885" y="80921"/>
                        </a:lnTo>
                        <a:lnTo>
                          <a:pt x="1189529" y="16185"/>
                        </a:lnTo>
                        <a:lnTo>
                          <a:pt x="1250220" y="0"/>
                        </a:lnTo>
                        <a:lnTo>
                          <a:pt x="1343278" y="16185"/>
                        </a:lnTo>
                        <a:lnTo>
                          <a:pt x="1363508" y="60691"/>
                        </a:lnTo>
                        <a:lnTo>
                          <a:pt x="1347324" y="157795"/>
                        </a:lnTo>
                        <a:lnTo>
                          <a:pt x="1347324" y="157795"/>
                        </a:lnTo>
                        <a:lnTo>
                          <a:pt x="1250220" y="368188"/>
                        </a:lnTo>
                        <a:lnTo>
                          <a:pt x="1238082" y="372234"/>
                        </a:lnTo>
                        <a:lnTo>
                          <a:pt x="1173345" y="481477"/>
                        </a:lnTo>
                        <a:lnTo>
                          <a:pt x="987228" y="906308"/>
                        </a:lnTo>
                        <a:lnTo>
                          <a:pt x="991275" y="938677"/>
                        </a:lnTo>
                        <a:lnTo>
                          <a:pt x="1039827" y="962953"/>
                        </a:lnTo>
                        <a:lnTo>
                          <a:pt x="1056011" y="962953"/>
                        </a:lnTo>
                        <a:lnTo>
                          <a:pt x="1225944" y="614995"/>
                        </a:lnTo>
                        <a:lnTo>
                          <a:pt x="1403968" y="307498"/>
                        </a:lnTo>
                        <a:lnTo>
                          <a:pt x="1408014" y="295360"/>
                        </a:lnTo>
                        <a:lnTo>
                          <a:pt x="1541533" y="97105"/>
                        </a:lnTo>
                        <a:lnTo>
                          <a:pt x="1553671" y="105197"/>
                        </a:lnTo>
                        <a:lnTo>
                          <a:pt x="1610315" y="64737"/>
                        </a:lnTo>
                        <a:lnTo>
                          <a:pt x="1671005" y="52599"/>
                        </a:lnTo>
                        <a:lnTo>
                          <a:pt x="1731696" y="48553"/>
                        </a:lnTo>
                        <a:lnTo>
                          <a:pt x="1772156" y="84967"/>
                        </a:lnTo>
                        <a:lnTo>
                          <a:pt x="1788340" y="145657"/>
                        </a:lnTo>
                        <a:lnTo>
                          <a:pt x="1780248" y="198255"/>
                        </a:lnTo>
                        <a:lnTo>
                          <a:pt x="1788340" y="218485"/>
                        </a:lnTo>
                        <a:lnTo>
                          <a:pt x="1646729" y="412694"/>
                        </a:lnTo>
                      </a:path>
                    </a:pathLst>
                  </a:custGeom>
                  <a:noFill/>
                  <a:ln w="63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61" name="Freeform: Shape 160">
                    <a:extLst>
                      <a:ext uri="{FF2B5EF4-FFF2-40B4-BE49-F238E27FC236}">
                        <a16:creationId xmlns:a16="http://schemas.microsoft.com/office/drawing/2014/main" id="{5DD44374-44FE-D28D-7599-7300380C9FC5}"/>
                      </a:ext>
                    </a:extLst>
                  </p:cNvPr>
                  <p:cNvSpPr/>
                  <p:nvPr/>
                </p:nvSpPr>
                <p:spPr>
                  <a:xfrm>
                    <a:off x="6775628" y="4299830"/>
                    <a:ext cx="2205079" cy="2383105"/>
                  </a:xfrm>
                  <a:custGeom>
                    <a:avLst/>
                    <a:gdLst>
                      <a:gd name="connsiteX0" fmla="*/ 1764063 w 2205079"/>
                      <a:gd name="connsiteY0" fmla="*/ 40460 h 2383105"/>
                      <a:gd name="connsiteX1" fmla="*/ 1375646 w 2205079"/>
                      <a:gd name="connsiteY1" fmla="*/ 724237 h 2383105"/>
                      <a:gd name="connsiteX2" fmla="*/ 1375646 w 2205079"/>
                      <a:gd name="connsiteY2" fmla="*/ 756605 h 2383105"/>
                      <a:gd name="connsiteX3" fmla="*/ 1913766 w 2205079"/>
                      <a:gd name="connsiteY3" fmla="*/ 44506 h 2383105"/>
                      <a:gd name="connsiteX4" fmla="*/ 1950180 w 2205079"/>
                      <a:gd name="connsiteY4" fmla="*/ 12138 h 2383105"/>
                      <a:gd name="connsiteX5" fmla="*/ 1998732 w 2205079"/>
                      <a:gd name="connsiteY5" fmla="*/ 0 h 2383105"/>
                      <a:gd name="connsiteX6" fmla="*/ 2075607 w 2205079"/>
                      <a:gd name="connsiteY6" fmla="*/ 60690 h 2383105"/>
                      <a:gd name="connsiteX7" fmla="*/ 2087745 w 2205079"/>
                      <a:gd name="connsiteY7" fmla="*/ 137565 h 2383105"/>
                      <a:gd name="connsiteX8" fmla="*/ 1525348 w 2205079"/>
                      <a:gd name="connsiteY8" fmla="*/ 999367 h 2383105"/>
                      <a:gd name="connsiteX9" fmla="*/ 1521302 w 2205079"/>
                      <a:gd name="connsiteY9" fmla="*/ 1043873 h 2383105"/>
                      <a:gd name="connsiteX10" fmla="*/ 1521302 w 2205079"/>
                      <a:gd name="connsiteY10" fmla="*/ 1043873 h 2383105"/>
                      <a:gd name="connsiteX11" fmla="*/ 1549624 w 2205079"/>
                      <a:gd name="connsiteY11" fmla="*/ 1056011 h 2383105"/>
                      <a:gd name="connsiteX12" fmla="*/ 2055377 w 2205079"/>
                      <a:gd name="connsiteY12" fmla="*/ 619041 h 2383105"/>
                      <a:gd name="connsiteX13" fmla="*/ 2136297 w 2205079"/>
                      <a:gd name="connsiteY13" fmla="*/ 586673 h 2383105"/>
                      <a:gd name="connsiteX14" fmla="*/ 2184849 w 2205079"/>
                      <a:gd name="connsiteY14" fmla="*/ 623087 h 2383105"/>
                      <a:gd name="connsiteX15" fmla="*/ 2205079 w 2205079"/>
                      <a:gd name="connsiteY15" fmla="*/ 667593 h 2383105"/>
                      <a:gd name="connsiteX16" fmla="*/ 2184849 w 2205079"/>
                      <a:gd name="connsiteY16" fmla="*/ 756605 h 2383105"/>
                      <a:gd name="connsiteX17" fmla="*/ 1792386 w 2205079"/>
                      <a:gd name="connsiteY17" fmla="*/ 1157161 h 2383105"/>
                      <a:gd name="connsiteX18" fmla="*/ 1610315 w 2205079"/>
                      <a:gd name="connsiteY18" fmla="*/ 1379692 h 2383105"/>
                      <a:gd name="connsiteX19" fmla="*/ 1408014 w 2205079"/>
                      <a:gd name="connsiteY19" fmla="*/ 1654821 h 2383105"/>
                      <a:gd name="connsiteX20" fmla="*/ 975090 w 2205079"/>
                      <a:gd name="connsiteY20" fmla="*/ 2027055 h 2383105"/>
                      <a:gd name="connsiteX21" fmla="*/ 922492 w 2205079"/>
                      <a:gd name="connsiteY21" fmla="*/ 2087745 h 2383105"/>
                      <a:gd name="connsiteX22" fmla="*/ 829433 w 2205079"/>
                      <a:gd name="connsiteY22" fmla="*/ 2383105 h 2383105"/>
                      <a:gd name="connsiteX23" fmla="*/ 20230 w 2205079"/>
                      <a:gd name="connsiteY23" fmla="*/ 2221264 h 2383105"/>
                      <a:gd name="connsiteX24" fmla="*/ 113288 w 2205079"/>
                      <a:gd name="connsiteY24" fmla="*/ 1792386 h 2383105"/>
                      <a:gd name="connsiteX25" fmla="*/ 137564 w 2205079"/>
                      <a:gd name="connsiteY25" fmla="*/ 1650775 h 2383105"/>
                      <a:gd name="connsiteX26" fmla="*/ 40460 w 2205079"/>
                      <a:gd name="connsiteY26" fmla="*/ 1448474 h 2383105"/>
                      <a:gd name="connsiteX27" fmla="*/ 0 w 2205079"/>
                      <a:gd name="connsiteY27" fmla="*/ 1128839 h 2383105"/>
                      <a:gd name="connsiteX28" fmla="*/ 28322 w 2205079"/>
                      <a:gd name="connsiteY28" fmla="*/ 728283 h 2383105"/>
                      <a:gd name="connsiteX29" fmla="*/ 52598 w 2205079"/>
                      <a:gd name="connsiteY29" fmla="*/ 635225 h 2383105"/>
                      <a:gd name="connsiteX30" fmla="*/ 44506 w 2205079"/>
                      <a:gd name="connsiteY30" fmla="*/ 436970 h 2383105"/>
                      <a:gd name="connsiteX31" fmla="*/ 117334 w 2205079"/>
                      <a:gd name="connsiteY31" fmla="*/ 60690 h 23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5079" h="2383105">
                        <a:moveTo>
                          <a:pt x="1764063" y="40460"/>
                        </a:moveTo>
                        <a:lnTo>
                          <a:pt x="1375646" y="724237"/>
                        </a:lnTo>
                        <a:lnTo>
                          <a:pt x="1375646" y="756605"/>
                        </a:lnTo>
                        <a:lnTo>
                          <a:pt x="1913766" y="44506"/>
                        </a:lnTo>
                        <a:lnTo>
                          <a:pt x="1950180" y="12138"/>
                        </a:lnTo>
                        <a:lnTo>
                          <a:pt x="1998732" y="0"/>
                        </a:lnTo>
                        <a:lnTo>
                          <a:pt x="2075607" y="60690"/>
                        </a:lnTo>
                        <a:lnTo>
                          <a:pt x="2087745" y="137565"/>
                        </a:lnTo>
                        <a:lnTo>
                          <a:pt x="1525348" y="999367"/>
                        </a:lnTo>
                        <a:lnTo>
                          <a:pt x="1521302" y="1043873"/>
                        </a:lnTo>
                        <a:lnTo>
                          <a:pt x="1521302" y="1043873"/>
                        </a:lnTo>
                        <a:lnTo>
                          <a:pt x="1549624" y="1056011"/>
                        </a:lnTo>
                        <a:lnTo>
                          <a:pt x="2055377" y="619041"/>
                        </a:lnTo>
                        <a:lnTo>
                          <a:pt x="2136297" y="586673"/>
                        </a:lnTo>
                        <a:lnTo>
                          <a:pt x="2184849" y="623087"/>
                        </a:lnTo>
                        <a:lnTo>
                          <a:pt x="2205079" y="667593"/>
                        </a:lnTo>
                        <a:lnTo>
                          <a:pt x="2184849" y="756605"/>
                        </a:lnTo>
                        <a:lnTo>
                          <a:pt x="1792386" y="1157161"/>
                        </a:lnTo>
                        <a:lnTo>
                          <a:pt x="1610315" y="1379692"/>
                        </a:lnTo>
                        <a:lnTo>
                          <a:pt x="1408014" y="1654821"/>
                        </a:lnTo>
                        <a:lnTo>
                          <a:pt x="975090" y="2027055"/>
                        </a:lnTo>
                        <a:lnTo>
                          <a:pt x="922492" y="2087745"/>
                        </a:lnTo>
                        <a:lnTo>
                          <a:pt x="829433" y="2383105"/>
                        </a:lnTo>
                        <a:lnTo>
                          <a:pt x="20230" y="2221264"/>
                        </a:lnTo>
                        <a:lnTo>
                          <a:pt x="113288" y="1792386"/>
                        </a:lnTo>
                        <a:lnTo>
                          <a:pt x="137564" y="1650775"/>
                        </a:lnTo>
                        <a:lnTo>
                          <a:pt x="40460" y="1448474"/>
                        </a:lnTo>
                        <a:lnTo>
                          <a:pt x="0" y="1128839"/>
                        </a:lnTo>
                        <a:lnTo>
                          <a:pt x="28322" y="728283"/>
                        </a:lnTo>
                        <a:lnTo>
                          <a:pt x="52598" y="635225"/>
                        </a:lnTo>
                        <a:lnTo>
                          <a:pt x="44506" y="436970"/>
                        </a:lnTo>
                        <a:lnTo>
                          <a:pt x="117334" y="60690"/>
                        </a:lnTo>
                      </a:path>
                    </a:pathLst>
                  </a:custGeom>
                  <a:noFill/>
                  <a:ln w="63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sp>
              <p:nvSpPr>
                <p:cNvPr id="158" name="Freeform: Shape 157">
                  <a:extLst>
                    <a:ext uri="{FF2B5EF4-FFF2-40B4-BE49-F238E27FC236}">
                      <a16:creationId xmlns:a16="http://schemas.microsoft.com/office/drawing/2014/main" id="{D8D3FF90-ED50-312F-A380-FF01AC4406C5}"/>
                    </a:ext>
                  </a:extLst>
                </p:cNvPr>
                <p:cNvSpPr/>
                <p:nvPr/>
              </p:nvSpPr>
              <p:spPr>
                <a:xfrm>
                  <a:off x="9232168" y="4562969"/>
                  <a:ext cx="218889" cy="177619"/>
                </a:xfrm>
                <a:custGeom>
                  <a:avLst/>
                  <a:gdLst>
                    <a:gd name="connsiteX0" fmla="*/ 76764 w 205458"/>
                    <a:gd name="connsiteY0" fmla="*/ 0 h 167076"/>
                    <a:gd name="connsiteX1" fmla="*/ 121920 w 205458"/>
                    <a:gd name="connsiteY1" fmla="*/ 29351 h 167076"/>
                    <a:gd name="connsiteX2" fmla="*/ 155787 w 205458"/>
                    <a:gd name="connsiteY2" fmla="*/ 47413 h 167076"/>
                    <a:gd name="connsiteX3" fmla="*/ 205458 w 205458"/>
                    <a:gd name="connsiteY3" fmla="*/ 56444 h 167076"/>
                    <a:gd name="connsiteX4" fmla="*/ 149013 w 205458"/>
                    <a:gd name="connsiteY4" fmla="*/ 167076 h 167076"/>
                    <a:gd name="connsiteX5" fmla="*/ 0 w 205458"/>
                    <a:gd name="connsiteY5" fmla="*/ 101600 h 167076"/>
                    <a:gd name="connsiteX6" fmla="*/ 76764 w 205458"/>
                    <a:gd name="connsiteY6" fmla="*/ 0 h 16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458" h="167076">
                      <a:moveTo>
                        <a:pt x="76764" y="0"/>
                      </a:moveTo>
                      <a:lnTo>
                        <a:pt x="121920" y="29351"/>
                      </a:lnTo>
                      <a:lnTo>
                        <a:pt x="155787" y="47413"/>
                      </a:lnTo>
                      <a:lnTo>
                        <a:pt x="205458" y="56444"/>
                      </a:lnTo>
                      <a:lnTo>
                        <a:pt x="149013" y="167076"/>
                      </a:lnTo>
                      <a:lnTo>
                        <a:pt x="0" y="101600"/>
                      </a:lnTo>
                      <a:lnTo>
                        <a:pt x="76764" y="0"/>
                      </a:lnTo>
                      <a:close/>
                    </a:path>
                  </a:pathLst>
                </a:cu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59" name="Freeform: Shape 158">
                  <a:extLst>
                    <a:ext uri="{FF2B5EF4-FFF2-40B4-BE49-F238E27FC236}">
                      <a16:creationId xmlns:a16="http://schemas.microsoft.com/office/drawing/2014/main" id="{CE45A2FE-A49F-78D2-0EC9-195798C73B2E}"/>
                    </a:ext>
                  </a:extLst>
                </p:cNvPr>
                <p:cNvSpPr/>
                <p:nvPr/>
              </p:nvSpPr>
              <p:spPr>
                <a:xfrm>
                  <a:off x="9507228" y="4602381"/>
                  <a:ext cx="226623" cy="226623"/>
                </a:xfrm>
                <a:custGeom>
                  <a:avLst/>
                  <a:gdLst>
                    <a:gd name="connsiteX0" fmla="*/ 76764 w 205458"/>
                    <a:gd name="connsiteY0" fmla="*/ 0 h 167076"/>
                    <a:gd name="connsiteX1" fmla="*/ 121920 w 205458"/>
                    <a:gd name="connsiteY1" fmla="*/ 29351 h 167076"/>
                    <a:gd name="connsiteX2" fmla="*/ 155787 w 205458"/>
                    <a:gd name="connsiteY2" fmla="*/ 47413 h 167076"/>
                    <a:gd name="connsiteX3" fmla="*/ 205458 w 205458"/>
                    <a:gd name="connsiteY3" fmla="*/ 56444 h 167076"/>
                    <a:gd name="connsiteX4" fmla="*/ 149013 w 205458"/>
                    <a:gd name="connsiteY4" fmla="*/ 167076 h 167076"/>
                    <a:gd name="connsiteX5" fmla="*/ 0 w 205458"/>
                    <a:gd name="connsiteY5" fmla="*/ 101600 h 167076"/>
                    <a:gd name="connsiteX6" fmla="*/ 76764 w 205458"/>
                    <a:gd name="connsiteY6" fmla="*/ 0 h 167076"/>
                    <a:gd name="connsiteX0" fmla="*/ 76764 w 223762"/>
                    <a:gd name="connsiteY0" fmla="*/ 0 h 167076"/>
                    <a:gd name="connsiteX1" fmla="*/ 121920 w 223762"/>
                    <a:gd name="connsiteY1" fmla="*/ 29351 h 167076"/>
                    <a:gd name="connsiteX2" fmla="*/ 155787 w 223762"/>
                    <a:gd name="connsiteY2" fmla="*/ 47413 h 167076"/>
                    <a:gd name="connsiteX3" fmla="*/ 223762 w 223762"/>
                    <a:gd name="connsiteY3" fmla="*/ 54630 h 167076"/>
                    <a:gd name="connsiteX4" fmla="*/ 149013 w 223762"/>
                    <a:gd name="connsiteY4" fmla="*/ 167076 h 167076"/>
                    <a:gd name="connsiteX5" fmla="*/ 0 w 223762"/>
                    <a:gd name="connsiteY5" fmla="*/ 101600 h 167076"/>
                    <a:gd name="connsiteX6" fmla="*/ 76764 w 223762"/>
                    <a:gd name="connsiteY6" fmla="*/ 0 h 16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62" h="167076">
                      <a:moveTo>
                        <a:pt x="76764" y="0"/>
                      </a:moveTo>
                      <a:lnTo>
                        <a:pt x="121920" y="29351"/>
                      </a:lnTo>
                      <a:lnTo>
                        <a:pt x="155787" y="47413"/>
                      </a:lnTo>
                      <a:lnTo>
                        <a:pt x="223762" y="54630"/>
                      </a:lnTo>
                      <a:lnTo>
                        <a:pt x="149013" y="167076"/>
                      </a:lnTo>
                      <a:lnTo>
                        <a:pt x="0" y="101600"/>
                      </a:lnTo>
                      <a:lnTo>
                        <a:pt x="76764" y="0"/>
                      </a:lnTo>
                      <a:close/>
                    </a:path>
                  </a:pathLst>
                </a:cu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sp>
            <p:nvSpPr>
              <p:cNvPr id="156" name="Rectangle 155">
                <a:extLst>
                  <a:ext uri="{FF2B5EF4-FFF2-40B4-BE49-F238E27FC236}">
                    <a16:creationId xmlns:a16="http://schemas.microsoft.com/office/drawing/2014/main" id="{370B2E00-AA58-1701-73E2-DF335634DB6C}"/>
                  </a:ext>
                </a:extLst>
              </p:cNvPr>
              <p:cNvSpPr/>
              <p:nvPr/>
            </p:nvSpPr>
            <p:spPr>
              <a:xfrm>
                <a:off x="8694092" y="3172816"/>
                <a:ext cx="418423" cy="404043"/>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grpSp>
          <p:nvGrpSpPr>
            <p:cNvPr id="122" name="Group 121">
              <a:extLst>
                <a:ext uri="{FF2B5EF4-FFF2-40B4-BE49-F238E27FC236}">
                  <a16:creationId xmlns:a16="http://schemas.microsoft.com/office/drawing/2014/main" id="{AE8228A2-94F9-12D6-06E5-071B90F053B9}"/>
                </a:ext>
              </a:extLst>
            </p:cNvPr>
            <p:cNvGrpSpPr/>
            <p:nvPr/>
          </p:nvGrpSpPr>
          <p:grpSpPr>
            <a:xfrm rot="19692203">
              <a:off x="7345564" y="3158577"/>
              <a:ext cx="480442" cy="518877"/>
              <a:chOff x="10141629" y="4360643"/>
              <a:chExt cx="1125124" cy="1215133"/>
            </a:xfrm>
          </p:grpSpPr>
          <p:pic>
            <p:nvPicPr>
              <p:cNvPr id="153" name="Picture 2" descr="Simple line icon vr controller Royalty Free Vector Image">
                <a:extLst>
                  <a:ext uri="{FF2B5EF4-FFF2-40B4-BE49-F238E27FC236}">
                    <a16:creationId xmlns:a16="http://schemas.microsoft.com/office/drawing/2014/main" id="{F9650B5A-DE95-6DBE-74D2-3386E7BF4B2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59888" y="4380362"/>
                <a:ext cx="1088608" cy="1175696"/>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Simple line icon vr controller Royalty Free Vector Image">
                <a:extLst>
                  <a:ext uri="{FF2B5EF4-FFF2-40B4-BE49-F238E27FC236}">
                    <a16:creationId xmlns:a16="http://schemas.microsoft.com/office/drawing/2014/main" id="{DC1231D8-6314-A2B9-6EE0-AECC82E186E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41629" y="4360643"/>
                <a:ext cx="1125124" cy="12151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6890A96B-F39A-3069-FEE2-959A46A641FD}"/>
                </a:ext>
              </a:extLst>
            </p:cNvPr>
            <p:cNvGrpSpPr/>
            <p:nvPr/>
          </p:nvGrpSpPr>
          <p:grpSpPr>
            <a:xfrm rot="2072232" flipH="1">
              <a:off x="8148493" y="3134754"/>
              <a:ext cx="480442" cy="518877"/>
              <a:chOff x="10141629" y="4360643"/>
              <a:chExt cx="1125124" cy="1215133"/>
            </a:xfrm>
          </p:grpSpPr>
          <p:pic>
            <p:nvPicPr>
              <p:cNvPr id="151" name="Picture 2" descr="Simple line icon vr controller Royalty Free Vector Image">
                <a:extLst>
                  <a:ext uri="{FF2B5EF4-FFF2-40B4-BE49-F238E27FC236}">
                    <a16:creationId xmlns:a16="http://schemas.microsoft.com/office/drawing/2014/main" id="{46CA7379-0516-1EB3-B3E8-C7C66C4F431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59888" y="4380362"/>
                <a:ext cx="1088608" cy="1175696"/>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Simple line icon vr controller Royalty Free Vector Image">
                <a:extLst>
                  <a:ext uri="{FF2B5EF4-FFF2-40B4-BE49-F238E27FC236}">
                    <a16:creationId xmlns:a16="http://schemas.microsoft.com/office/drawing/2014/main" id="{17AD3BC2-ACF0-FC90-B881-98E41961ACE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41629" y="4360643"/>
                <a:ext cx="1125124" cy="1215133"/>
              </a:xfrm>
              <a:prstGeom prst="rect">
                <a:avLst/>
              </a:prstGeom>
              <a:noFill/>
              <a:extLst>
                <a:ext uri="{909E8E84-426E-40DD-AFC4-6F175D3DCCD1}">
                  <a14:hiddenFill xmlns:a14="http://schemas.microsoft.com/office/drawing/2010/main">
                    <a:solidFill>
                      <a:srgbClr val="FFFFFF"/>
                    </a:solidFill>
                  </a14:hiddenFill>
                </a:ext>
              </a:extLst>
            </p:spPr>
          </p:pic>
        </p:grpSp>
        <p:sp>
          <p:nvSpPr>
            <p:cNvPr id="124" name="Oval 123">
              <a:extLst>
                <a:ext uri="{FF2B5EF4-FFF2-40B4-BE49-F238E27FC236}">
                  <a16:creationId xmlns:a16="http://schemas.microsoft.com/office/drawing/2014/main" id="{B2A4908E-B9EF-D3D2-9282-E5CCC233F8B4}"/>
                </a:ext>
              </a:extLst>
            </p:cNvPr>
            <p:cNvSpPr/>
            <p:nvPr/>
          </p:nvSpPr>
          <p:spPr>
            <a:xfrm>
              <a:off x="7907915" y="2870429"/>
              <a:ext cx="58441" cy="58441"/>
            </a:xfrm>
            <a:prstGeom prst="ellipse">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7AAD3B15-68E8-1BBF-7FF3-3E6A41391BDA}"/>
                </a:ext>
              </a:extLst>
            </p:cNvPr>
            <p:cNvSpPr/>
            <p:nvPr/>
          </p:nvSpPr>
          <p:spPr>
            <a:xfrm>
              <a:off x="7799307" y="3290033"/>
              <a:ext cx="410130" cy="58441"/>
            </a:xfrm>
            <a:prstGeom prst="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26" name="Rectangle: Rounded Corners 125">
              <a:extLst>
                <a:ext uri="{FF2B5EF4-FFF2-40B4-BE49-F238E27FC236}">
                  <a16:creationId xmlns:a16="http://schemas.microsoft.com/office/drawing/2014/main" id="{1A8B6ADB-1A91-A2AB-5F0E-2CF2135DDCB0}"/>
                </a:ext>
              </a:extLst>
            </p:cNvPr>
            <p:cNvSpPr/>
            <p:nvPr/>
          </p:nvSpPr>
          <p:spPr>
            <a:xfrm>
              <a:off x="7831357" y="3224775"/>
              <a:ext cx="79802" cy="130516"/>
            </a:xfrm>
            <a:prstGeom prst="roundRect">
              <a:avLst/>
            </a:prstGeom>
            <a:solidFill>
              <a:sysClr val="window" lastClr="FFFFFF"/>
            </a:solid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977A302-5283-B202-4D09-EE389A8DF713}"/>
                </a:ext>
              </a:extLst>
            </p:cNvPr>
            <p:cNvSpPr/>
            <p:nvPr/>
          </p:nvSpPr>
          <p:spPr>
            <a:xfrm rot="4207769" flipH="1">
              <a:off x="7861665" y="2897487"/>
              <a:ext cx="297735" cy="327288"/>
            </a:xfrm>
            <a:custGeom>
              <a:avLst/>
              <a:gdLst>
                <a:gd name="connsiteX0" fmla="*/ 82410 w 82410"/>
                <a:gd name="connsiteY0" fmla="*/ 0 h 300990"/>
                <a:gd name="connsiteX1" fmla="*/ 10020 w 82410"/>
                <a:gd name="connsiteY1" fmla="*/ 87630 h 300990"/>
                <a:gd name="connsiteX2" fmla="*/ 2400 w 82410"/>
                <a:gd name="connsiteY2" fmla="*/ 300990 h 300990"/>
              </a:gdLst>
              <a:ahLst/>
              <a:cxnLst>
                <a:cxn ang="0">
                  <a:pos x="connsiteX0" y="connsiteY0"/>
                </a:cxn>
                <a:cxn ang="0">
                  <a:pos x="connsiteX1" y="connsiteY1"/>
                </a:cxn>
                <a:cxn ang="0">
                  <a:pos x="connsiteX2" y="connsiteY2"/>
                </a:cxn>
              </a:cxnLst>
              <a:rect l="l" t="t" r="r" b="b"/>
              <a:pathLst>
                <a:path w="82410" h="300990">
                  <a:moveTo>
                    <a:pt x="82410" y="0"/>
                  </a:moveTo>
                  <a:cubicBezTo>
                    <a:pt x="52882" y="18732"/>
                    <a:pt x="23355" y="37465"/>
                    <a:pt x="10020" y="87630"/>
                  </a:cubicBezTo>
                  <a:cubicBezTo>
                    <a:pt x="-3315" y="137795"/>
                    <a:pt x="-458" y="219392"/>
                    <a:pt x="2400" y="300990"/>
                  </a:cubicBezTo>
                </a:path>
              </a:pathLst>
            </a:custGeom>
            <a:noFill/>
            <a:ln w="9525"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28" name="Oval 127">
              <a:extLst>
                <a:ext uri="{FF2B5EF4-FFF2-40B4-BE49-F238E27FC236}">
                  <a16:creationId xmlns:a16="http://schemas.microsoft.com/office/drawing/2014/main" id="{27B57760-A617-12B8-01FA-C3549F766AA6}"/>
                </a:ext>
              </a:extLst>
            </p:cNvPr>
            <p:cNvSpPr/>
            <p:nvPr/>
          </p:nvSpPr>
          <p:spPr>
            <a:xfrm>
              <a:off x="8079146" y="2841208"/>
              <a:ext cx="58441" cy="58441"/>
            </a:xfrm>
            <a:prstGeom prst="ellipse">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B114C247-053C-4DEA-B356-EDA16C1E898C}"/>
                </a:ext>
              </a:extLst>
            </p:cNvPr>
            <p:cNvSpPr/>
            <p:nvPr/>
          </p:nvSpPr>
          <p:spPr>
            <a:xfrm rot="1511482">
              <a:off x="7878624" y="2914083"/>
              <a:ext cx="64770" cy="309807"/>
            </a:xfrm>
            <a:custGeom>
              <a:avLst/>
              <a:gdLst>
                <a:gd name="connsiteX0" fmla="*/ 0 w 64770"/>
                <a:gd name="connsiteY0" fmla="*/ 0 h 295275"/>
                <a:gd name="connsiteX1" fmla="*/ 57150 w 64770"/>
                <a:gd name="connsiteY1" fmla="*/ 135255 h 295275"/>
                <a:gd name="connsiteX2" fmla="*/ 64770 w 64770"/>
                <a:gd name="connsiteY2" fmla="*/ 295275 h 295275"/>
              </a:gdLst>
              <a:ahLst/>
              <a:cxnLst>
                <a:cxn ang="0">
                  <a:pos x="connsiteX0" y="connsiteY0"/>
                </a:cxn>
                <a:cxn ang="0">
                  <a:pos x="connsiteX1" y="connsiteY1"/>
                </a:cxn>
                <a:cxn ang="0">
                  <a:pos x="connsiteX2" y="connsiteY2"/>
                </a:cxn>
              </a:cxnLst>
              <a:rect l="l" t="t" r="r" b="b"/>
              <a:pathLst>
                <a:path w="64770" h="295275">
                  <a:moveTo>
                    <a:pt x="0" y="0"/>
                  </a:moveTo>
                  <a:cubicBezTo>
                    <a:pt x="23177" y="43021"/>
                    <a:pt x="46355" y="86043"/>
                    <a:pt x="57150" y="135255"/>
                  </a:cubicBezTo>
                  <a:cubicBezTo>
                    <a:pt x="67945" y="184468"/>
                    <a:pt x="63500" y="272098"/>
                    <a:pt x="64770" y="295275"/>
                  </a:cubicBezTo>
                </a:path>
              </a:pathLst>
            </a:custGeom>
            <a:noFill/>
            <a:ln w="9525"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nvGrpSpPr>
            <p:cNvPr id="130" name="Group 129">
              <a:extLst>
                <a:ext uri="{FF2B5EF4-FFF2-40B4-BE49-F238E27FC236}">
                  <a16:creationId xmlns:a16="http://schemas.microsoft.com/office/drawing/2014/main" id="{74224949-C0BF-50A8-24D2-F64CC300C66A}"/>
                </a:ext>
              </a:extLst>
            </p:cNvPr>
            <p:cNvGrpSpPr/>
            <p:nvPr/>
          </p:nvGrpSpPr>
          <p:grpSpPr>
            <a:xfrm>
              <a:off x="7178648" y="2725245"/>
              <a:ext cx="372609" cy="337886"/>
              <a:chOff x="6666167" y="2578647"/>
              <a:chExt cx="372609" cy="337886"/>
            </a:xfrm>
          </p:grpSpPr>
          <p:grpSp>
            <p:nvGrpSpPr>
              <p:cNvPr id="147" name="Group 146">
                <a:extLst>
                  <a:ext uri="{FF2B5EF4-FFF2-40B4-BE49-F238E27FC236}">
                    <a16:creationId xmlns:a16="http://schemas.microsoft.com/office/drawing/2014/main" id="{6F51CB59-EDCD-5185-9CDC-56CDAB247745}"/>
                  </a:ext>
                </a:extLst>
              </p:cNvPr>
              <p:cNvGrpSpPr/>
              <p:nvPr/>
            </p:nvGrpSpPr>
            <p:grpSpPr>
              <a:xfrm>
                <a:off x="6666167" y="2580149"/>
                <a:ext cx="372609" cy="336384"/>
                <a:chOff x="3039771" y="4132907"/>
                <a:chExt cx="1644467" cy="1644468"/>
              </a:xfrm>
            </p:grpSpPr>
            <p:pic>
              <p:nvPicPr>
                <p:cNvPr id="149" name="Graphic 148" descr="Heart organ with solid fill">
                  <a:extLst>
                    <a:ext uri="{FF2B5EF4-FFF2-40B4-BE49-F238E27FC236}">
                      <a16:creationId xmlns:a16="http://schemas.microsoft.com/office/drawing/2014/main" id="{78DDEA2D-9338-B3FD-9FA2-5AD5EA6153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39771" y="4132907"/>
                  <a:ext cx="1644467" cy="1644468"/>
                </a:xfrm>
                <a:prstGeom prst="rect">
                  <a:avLst/>
                </a:prstGeom>
              </p:spPr>
            </p:pic>
            <p:sp>
              <p:nvSpPr>
                <p:cNvPr id="150" name="Freeform: Shape 149">
                  <a:extLst>
                    <a:ext uri="{FF2B5EF4-FFF2-40B4-BE49-F238E27FC236}">
                      <a16:creationId xmlns:a16="http://schemas.microsoft.com/office/drawing/2014/main" id="{D1840487-8DB9-2872-4A17-5325B6D5AE4E}"/>
                    </a:ext>
                  </a:extLst>
                </p:cNvPr>
                <p:cNvSpPr/>
                <p:nvPr/>
              </p:nvSpPr>
              <p:spPr>
                <a:xfrm>
                  <a:off x="3504637" y="4955141"/>
                  <a:ext cx="670606" cy="393618"/>
                </a:xfrm>
                <a:custGeom>
                  <a:avLst/>
                  <a:gdLst>
                    <a:gd name="connsiteX0" fmla="*/ 0 w 800100"/>
                    <a:gd name="connsiteY0" fmla="*/ 322232 h 601966"/>
                    <a:gd name="connsiteX1" fmla="*/ 254000 w 800100"/>
                    <a:gd name="connsiteY1" fmla="*/ 322232 h 601966"/>
                    <a:gd name="connsiteX2" fmla="*/ 330200 w 800100"/>
                    <a:gd name="connsiteY2" fmla="*/ 322232 h 601966"/>
                    <a:gd name="connsiteX3" fmla="*/ 355600 w 800100"/>
                    <a:gd name="connsiteY3" fmla="*/ 4732 h 601966"/>
                    <a:gd name="connsiteX4" fmla="*/ 444500 w 800100"/>
                    <a:gd name="connsiteY4" fmla="*/ 601632 h 601966"/>
                    <a:gd name="connsiteX5" fmla="*/ 520700 w 800100"/>
                    <a:gd name="connsiteY5" fmla="*/ 93632 h 601966"/>
                    <a:gd name="connsiteX6" fmla="*/ 596900 w 800100"/>
                    <a:gd name="connsiteY6" fmla="*/ 360332 h 601966"/>
                    <a:gd name="connsiteX7" fmla="*/ 609600 w 800100"/>
                    <a:gd name="connsiteY7" fmla="*/ 385732 h 601966"/>
                    <a:gd name="connsiteX8" fmla="*/ 800100 w 800100"/>
                    <a:gd name="connsiteY8" fmla="*/ 385732 h 601966"/>
                    <a:gd name="connsiteX0" fmla="*/ 0 w 800100"/>
                    <a:gd name="connsiteY0" fmla="*/ 322232 h 601966"/>
                    <a:gd name="connsiteX1" fmla="*/ 254000 w 800100"/>
                    <a:gd name="connsiteY1" fmla="*/ 322232 h 601966"/>
                    <a:gd name="connsiteX2" fmla="*/ 330200 w 800100"/>
                    <a:gd name="connsiteY2" fmla="*/ 322232 h 601966"/>
                    <a:gd name="connsiteX3" fmla="*/ 355600 w 800100"/>
                    <a:gd name="connsiteY3" fmla="*/ 4732 h 601966"/>
                    <a:gd name="connsiteX4" fmla="*/ 444500 w 800100"/>
                    <a:gd name="connsiteY4" fmla="*/ 601632 h 601966"/>
                    <a:gd name="connsiteX5" fmla="*/ 520700 w 800100"/>
                    <a:gd name="connsiteY5" fmla="*/ 93632 h 601966"/>
                    <a:gd name="connsiteX6" fmla="*/ 596900 w 800100"/>
                    <a:gd name="connsiteY6" fmla="*/ 360332 h 601966"/>
                    <a:gd name="connsiteX7" fmla="*/ 609600 w 800100"/>
                    <a:gd name="connsiteY7" fmla="*/ 385732 h 601966"/>
                    <a:gd name="connsiteX8" fmla="*/ 800100 w 800100"/>
                    <a:gd name="connsiteY8" fmla="*/ 385732 h 601966"/>
                    <a:gd name="connsiteX0" fmla="*/ 0 w 800100"/>
                    <a:gd name="connsiteY0" fmla="*/ 322232 h 601966"/>
                    <a:gd name="connsiteX1" fmla="*/ 254000 w 800100"/>
                    <a:gd name="connsiteY1" fmla="*/ 322232 h 601966"/>
                    <a:gd name="connsiteX2" fmla="*/ 330200 w 800100"/>
                    <a:gd name="connsiteY2" fmla="*/ 322232 h 601966"/>
                    <a:gd name="connsiteX3" fmla="*/ 355600 w 800100"/>
                    <a:gd name="connsiteY3" fmla="*/ 4732 h 601966"/>
                    <a:gd name="connsiteX4" fmla="*/ 444500 w 800100"/>
                    <a:gd name="connsiteY4" fmla="*/ 601632 h 601966"/>
                    <a:gd name="connsiteX5" fmla="*/ 520700 w 800100"/>
                    <a:gd name="connsiteY5" fmla="*/ 93632 h 601966"/>
                    <a:gd name="connsiteX6" fmla="*/ 596900 w 800100"/>
                    <a:gd name="connsiteY6" fmla="*/ 360332 h 601966"/>
                    <a:gd name="connsiteX7" fmla="*/ 609600 w 800100"/>
                    <a:gd name="connsiteY7" fmla="*/ 385732 h 601966"/>
                    <a:gd name="connsiteX8" fmla="*/ 800100 w 800100"/>
                    <a:gd name="connsiteY8" fmla="*/ 385732 h 601966"/>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09600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09600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0258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0258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6533 w 800100"/>
                    <a:gd name="connsiteY7" fmla="*/ 391392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6533 w 800100"/>
                    <a:gd name="connsiteY7" fmla="*/ 391392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6533 w 800100"/>
                    <a:gd name="connsiteY7" fmla="*/ 391392 h 602118"/>
                    <a:gd name="connsiteX8" fmla="*/ 613506 w 800100"/>
                    <a:gd name="connsiteY8" fmla="*/ 390188 h 602118"/>
                    <a:gd name="connsiteX9" fmla="*/ 800100 w 800100"/>
                    <a:gd name="connsiteY9"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13506 w 800100"/>
                    <a:gd name="connsiteY7" fmla="*/ 390188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28147 w 800100"/>
                    <a:gd name="connsiteY7" fmla="*/ 401205 h 602118"/>
                    <a:gd name="connsiteX8" fmla="*/ 800100 w 800100"/>
                    <a:gd name="connsiteY8" fmla="*/ 385884 h 602118"/>
                    <a:gd name="connsiteX0" fmla="*/ 0 w 800100"/>
                    <a:gd name="connsiteY0" fmla="*/ 322384 h 602126"/>
                    <a:gd name="connsiteX1" fmla="*/ 254000 w 800100"/>
                    <a:gd name="connsiteY1" fmla="*/ 322384 h 602126"/>
                    <a:gd name="connsiteX2" fmla="*/ 330200 w 800100"/>
                    <a:gd name="connsiteY2" fmla="*/ 322384 h 602126"/>
                    <a:gd name="connsiteX3" fmla="*/ 355600 w 800100"/>
                    <a:gd name="connsiteY3" fmla="*/ 4884 h 602126"/>
                    <a:gd name="connsiteX4" fmla="*/ 444500 w 800100"/>
                    <a:gd name="connsiteY4" fmla="*/ 601784 h 602126"/>
                    <a:gd name="connsiteX5" fmla="*/ 520700 w 800100"/>
                    <a:gd name="connsiteY5" fmla="*/ 93784 h 602126"/>
                    <a:gd name="connsiteX6" fmla="*/ 580167 w 800100"/>
                    <a:gd name="connsiteY6" fmla="*/ 286120 h 602126"/>
                    <a:gd name="connsiteX7" fmla="*/ 628147 w 800100"/>
                    <a:gd name="connsiteY7" fmla="*/ 401205 h 602126"/>
                    <a:gd name="connsiteX8" fmla="*/ 800100 w 800100"/>
                    <a:gd name="connsiteY8" fmla="*/ 385884 h 602126"/>
                    <a:gd name="connsiteX0" fmla="*/ 0 w 800100"/>
                    <a:gd name="connsiteY0" fmla="*/ 322384 h 602126"/>
                    <a:gd name="connsiteX1" fmla="*/ 254000 w 800100"/>
                    <a:gd name="connsiteY1" fmla="*/ 322384 h 602126"/>
                    <a:gd name="connsiteX2" fmla="*/ 330200 w 800100"/>
                    <a:gd name="connsiteY2" fmla="*/ 322384 h 602126"/>
                    <a:gd name="connsiteX3" fmla="*/ 355600 w 800100"/>
                    <a:gd name="connsiteY3" fmla="*/ 4884 h 602126"/>
                    <a:gd name="connsiteX4" fmla="*/ 444500 w 800100"/>
                    <a:gd name="connsiteY4" fmla="*/ 601784 h 602126"/>
                    <a:gd name="connsiteX5" fmla="*/ 520700 w 800100"/>
                    <a:gd name="connsiteY5" fmla="*/ 93784 h 602126"/>
                    <a:gd name="connsiteX6" fmla="*/ 580167 w 800100"/>
                    <a:gd name="connsiteY6" fmla="*/ 286120 h 602126"/>
                    <a:gd name="connsiteX7" fmla="*/ 617689 w 800100"/>
                    <a:gd name="connsiteY7" fmla="*/ 351629 h 602126"/>
                    <a:gd name="connsiteX8" fmla="*/ 800100 w 800100"/>
                    <a:gd name="connsiteY8" fmla="*/ 385884 h 602126"/>
                    <a:gd name="connsiteX0" fmla="*/ 0 w 829383"/>
                    <a:gd name="connsiteY0" fmla="*/ 322384 h 602126"/>
                    <a:gd name="connsiteX1" fmla="*/ 254000 w 829383"/>
                    <a:gd name="connsiteY1" fmla="*/ 322384 h 602126"/>
                    <a:gd name="connsiteX2" fmla="*/ 330200 w 829383"/>
                    <a:gd name="connsiteY2" fmla="*/ 322384 h 602126"/>
                    <a:gd name="connsiteX3" fmla="*/ 355600 w 829383"/>
                    <a:gd name="connsiteY3" fmla="*/ 4884 h 602126"/>
                    <a:gd name="connsiteX4" fmla="*/ 444500 w 829383"/>
                    <a:gd name="connsiteY4" fmla="*/ 601784 h 602126"/>
                    <a:gd name="connsiteX5" fmla="*/ 520700 w 829383"/>
                    <a:gd name="connsiteY5" fmla="*/ 93784 h 602126"/>
                    <a:gd name="connsiteX6" fmla="*/ 580167 w 829383"/>
                    <a:gd name="connsiteY6" fmla="*/ 286120 h 602126"/>
                    <a:gd name="connsiteX7" fmla="*/ 617689 w 829383"/>
                    <a:gd name="connsiteY7" fmla="*/ 351629 h 602126"/>
                    <a:gd name="connsiteX8" fmla="*/ 829383 w 829383"/>
                    <a:gd name="connsiteY8" fmla="*/ 339062 h 602126"/>
                    <a:gd name="connsiteX0" fmla="*/ 0 w 829383"/>
                    <a:gd name="connsiteY0" fmla="*/ 322384 h 602126"/>
                    <a:gd name="connsiteX1" fmla="*/ 254000 w 829383"/>
                    <a:gd name="connsiteY1" fmla="*/ 322384 h 602126"/>
                    <a:gd name="connsiteX2" fmla="*/ 330200 w 829383"/>
                    <a:gd name="connsiteY2" fmla="*/ 322384 h 602126"/>
                    <a:gd name="connsiteX3" fmla="*/ 355600 w 829383"/>
                    <a:gd name="connsiteY3" fmla="*/ 4884 h 602126"/>
                    <a:gd name="connsiteX4" fmla="*/ 444500 w 829383"/>
                    <a:gd name="connsiteY4" fmla="*/ 601784 h 602126"/>
                    <a:gd name="connsiteX5" fmla="*/ 520700 w 829383"/>
                    <a:gd name="connsiteY5" fmla="*/ 93784 h 602126"/>
                    <a:gd name="connsiteX6" fmla="*/ 580167 w 829383"/>
                    <a:gd name="connsiteY6" fmla="*/ 286120 h 602126"/>
                    <a:gd name="connsiteX7" fmla="*/ 611414 w 829383"/>
                    <a:gd name="connsiteY7" fmla="*/ 337857 h 602126"/>
                    <a:gd name="connsiteX8" fmla="*/ 829383 w 829383"/>
                    <a:gd name="connsiteY8" fmla="*/ 339062 h 602126"/>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82258 w 829383"/>
                    <a:gd name="connsiteY6" fmla="*/ 222774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82258 w 829383"/>
                    <a:gd name="connsiteY6" fmla="*/ 222774 h 602134"/>
                    <a:gd name="connsiteX7" fmla="*/ 611414 w 829383"/>
                    <a:gd name="connsiteY7" fmla="*/ 528357 h 602134"/>
                    <a:gd name="connsiteX8" fmla="*/ 829383 w 829383"/>
                    <a:gd name="connsiteY8" fmla="*/ 339062 h 602134"/>
                    <a:gd name="connsiteX0" fmla="*/ 0 w 923419"/>
                    <a:gd name="connsiteY0" fmla="*/ 322384 h 602134"/>
                    <a:gd name="connsiteX1" fmla="*/ 254000 w 923419"/>
                    <a:gd name="connsiteY1" fmla="*/ 322384 h 602134"/>
                    <a:gd name="connsiteX2" fmla="*/ 330200 w 923419"/>
                    <a:gd name="connsiteY2" fmla="*/ 322384 h 602134"/>
                    <a:gd name="connsiteX3" fmla="*/ 355600 w 923419"/>
                    <a:gd name="connsiteY3" fmla="*/ 4884 h 602134"/>
                    <a:gd name="connsiteX4" fmla="*/ 444500 w 923419"/>
                    <a:gd name="connsiteY4" fmla="*/ 601784 h 602134"/>
                    <a:gd name="connsiteX5" fmla="*/ 520700 w 923419"/>
                    <a:gd name="connsiteY5" fmla="*/ 93784 h 602134"/>
                    <a:gd name="connsiteX6" fmla="*/ 582258 w 923419"/>
                    <a:gd name="connsiteY6" fmla="*/ 222774 h 602134"/>
                    <a:gd name="connsiteX7" fmla="*/ 611414 w 923419"/>
                    <a:gd name="connsiteY7" fmla="*/ 528357 h 602134"/>
                    <a:gd name="connsiteX8" fmla="*/ 923419 w 923419"/>
                    <a:gd name="connsiteY8" fmla="*/ 472412 h 602134"/>
                    <a:gd name="connsiteX0" fmla="*/ 0 w 923419"/>
                    <a:gd name="connsiteY0" fmla="*/ 322384 h 602134"/>
                    <a:gd name="connsiteX1" fmla="*/ 254000 w 923419"/>
                    <a:gd name="connsiteY1" fmla="*/ 322384 h 602134"/>
                    <a:gd name="connsiteX2" fmla="*/ 330200 w 923419"/>
                    <a:gd name="connsiteY2" fmla="*/ 322384 h 602134"/>
                    <a:gd name="connsiteX3" fmla="*/ 355600 w 923419"/>
                    <a:gd name="connsiteY3" fmla="*/ 4884 h 602134"/>
                    <a:gd name="connsiteX4" fmla="*/ 444500 w 923419"/>
                    <a:gd name="connsiteY4" fmla="*/ 601784 h 602134"/>
                    <a:gd name="connsiteX5" fmla="*/ 520700 w 923419"/>
                    <a:gd name="connsiteY5" fmla="*/ 93784 h 602134"/>
                    <a:gd name="connsiteX6" fmla="*/ 582258 w 923419"/>
                    <a:gd name="connsiteY6" fmla="*/ 222774 h 602134"/>
                    <a:gd name="connsiteX7" fmla="*/ 618648 w 923419"/>
                    <a:gd name="connsiteY7" fmla="*/ 480732 h 602134"/>
                    <a:gd name="connsiteX8" fmla="*/ 923419 w 923419"/>
                    <a:gd name="connsiteY8" fmla="*/ 472412 h 602134"/>
                    <a:gd name="connsiteX0" fmla="*/ 0 w 872784"/>
                    <a:gd name="connsiteY0" fmla="*/ 322384 h 602134"/>
                    <a:gd name="connsiteX1" fmla="*/ 254000 w 872784"/>
                    <a:gd name="connsiteY1" fmla="*/ 322384 h 602134"/>
                    <a:gd name="connsiteX2" fmla="*/ 330200 w 872784"/>
                    <a:gd name="connsiteY2" fmla="*/ 322384 h 602134"/>
                    <a:gd name="connsiteX3" fmla="*/ 355600 w 872784"/>
                    <a:gd name="connsiteY3" fmla="*/ 4884 h 602134"/>
                    <a:gd name="connsiteX4" fmla="*/ 444500 w 872784"/>
                    <a:gd name="connsiteY4" fmla="*/ 601784 h 602134"/>
                    <a:gd name="connsiteX5" fmla="*/ 520700 w 872784"/>
                    <a:gd name="connsiteY5" fmla="*/ 93784 h 602134"/>
                    <a:gd name="connsiteX6" fmla="*/ 582258 w 872784"/>
                    <a:gd name="connsiteY6" fmla="*/ 222774 h 602134"/>
                    <a:gd name="connsiteX7" fmla="*/ 618648 w 872784"/>
                    <a:gd name="connsiteY7" fmla="*/ 480732 h 602134"/>
                    <a:gd name="connsiteX8" fmla="*/ 872784 w 872784"/>
                    <a:gd name="connsiteY8" fmla="*/ 481937 h 602134"/>
                    <a:gd name="connsiteX0" fmla="*/ 0 w 872784"/>
                    <a:gd name="connsiteY0" fmla="*/ 322384 h 601892"/>
                    <a:gd name="connsiteX1" fmla="*/ 254000 w 872784"/>
                    <a:gd name="connsiteY1" fmla="*/ 322384 h 601892"/>
                    <a:gd name="connsiteX2" fmla="*/ 330200 w 872784"/>
                    <a:gd name="connsiteY2" fmla="*/ 322384 h 601892"/>
                    <a:gd name="connsiteX3" fmla="*/ 355600 w 872784"/>
                    <a:gd name="connsiteY3" fmla="*/ 4884 h 601892"/>
                    <a:gd name="connsiteX4" fmla="*/ 444500 w 872784"/>
                    <a:gd name="connsiteY4" fmla="*/ 601784 h 601892"/>
                    <a:gd name="connsiteX5" fmla="*/ 542401 w 872784"/>
                    <a:gd name="connsiteY5" fmla="*/ 55684 h 601892"/>
                    <a:gd name="connsiteX6" fmla="*/ 582258 w 872784"/>
                    <a:gd name="connsiteY6" fmla="*/ 222774 h 601892"/>
                    <a:gd name="connsiteX7" fmla="*/ 618648 w 872784"/>
                    <a:gd name="connsiteY7" fmla="*/ 480732 h 601892"/>
                    <a:gd name="connsiteX8" fmla="*/ 872784 w 872784"/>
                    <a:gd name="connsiteY8" fmla="*/ 481937 h 601892"/>
                    <a:gd name="connsiteX0" fmla="*/ 0 w 778748"/>
                    <a:gd name="connsiteY0" fmla="*/ 322384 h 601892"/>
                    <a:gd name="connsiteX1" fmla="*/ 254000 w 778748"/>
                    <a:gd name="connsiteY1" fmla="*/ 322384 h 601892"/>
                    <a:gd name="connsiteX2" fmla="*/ 330200 w 778748"/>
                    <a:gd name="connsiteY2" fmla="*/ 322384 h 601892"/>
                    <a:gd name="connsiteX3" fmla="*/ 355600 w 778748"/>
                    <a:gd name="connsiteY3" fmla="*/ 4884 h 601892"/>
                    <a:gd name="connsiteX4" fmla="*/ 444500 w 778748"/>
                    <a:gd name="connsiteY4" fmla="*/ 601784 h 601892"/>
                    <a:gd name="connsiteX5" fmla="*/ 542401 w 778748"/>
                    <a:gd name="connsiteY5" fmla="*/ 55684 h 601892"/>
                    <a:gd name="connsiteX6" fmla="*/ 582258 w 778748"/>
                    <a:gd name="connsiteY6" fmla="*/ 222774 h 601892"/>
                    <a:gd name="connsiteX7" fmla="*/ 618648 w 778748"/>
                    <a:gd name="connsiteY7" fmla="*/ 480732 h 601892"/>
                    <a:gd name="connsiteX8" fmla="*/ 778748 w 778748"/>
                    <a:gd name="connsiteY8" fmla="*/ 479556 h 60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748" h="601892">
                      <a:moveTo>
                        <a:pt x="0" y="322384"/>
                      </a:moveTo>
                      <a:lnTo>
                        <a:pt x="254000" y="322384"/>
                      </a:lnTo>
                      <a:cubicBezTo>
                        <a:pt x="309033" y="322384"/>
                        <a:pt x="281892" y="325725"/>
                        <a:pt x="330200" y="322384"/>
                      </a:cubicBezTo>
                      <a:cubicBezTo>
                        <a:pt x="336675" y="258450"/>
                        <a:pt x="336550" y="-41683"/>
                        <a:pt x="355600" y="4884"/>
                      </a:cubicBezTo>
                      <a:cubicBezTo>
                        <a:pt x="374650" y="51451"/>
                        <a:pt x="413367" y="593317"/>
                        <a:pt x="444500" y="601784"/>
                      </a:cubicBezTo>
                      <a:cubicBezTo>
                        <a:pt x="475633" y="610251"/>
                        <a:pt x="519441" y="118852"/>
                        <a:pt x="542401" y="55684"/>
                      </a:cubicBezTo>
                      <a:cubicBezTo>
                        <a:pt x="565361" y="-7484"/>
                        <a:pt x="569550" y="151933"/>
                        <a:pt x="582258" y="222774"/>
                      </a:cubicBezTo>
                      <a:cubicBezTo>
                        <a:pt x="594966" y="293615"/>
                        <a:pt x="609880" y="432432"/>
                        <a:pt x="618648" y="480732"/>
                      </a:cubicBezTo>
                      <a:cubicBezTo>
                        <a:pt x="639242" y="479814"/>
                        <a:pt x="747649" y="480273"/>
                        <a:pt x="778748" y="479556"/>
                      </a:cubicBezTo>
                    </a:path>
                  </a:pathLst>
                </a:custGeom>
                <a:no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sp>
            <p:nvSpPr>
              <p:cNvPr id="148" name="Rectangle 147">
                <a:extLst>
                  <a:ext uri="{FF2B5EF4-FFF2-40B4-BE49-F238E27FC236}">
                    <a16:creationId xmlns:a16="http://schemas.microsoft.com/office/drawing/2014/main" id="{0E07A8F3-BB16-F67E-7E3C-1A6BFDCB6ACA}"/>
                  </a:ext>
                </a:extLst>
              </p:cNvPr>
              <p:cNvSpPr/>
              <p:nvPr/>
            </p:nvSpPr>
            <p:spPr>
              <a:xfrm>
                <a:off x="6713752" y="2578647"/>
                <a:ext cx="286857" cy="336384"/>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sp>
          <p:nvSpPr>
            <p:cNvPr id="131" name="Trapezoid 92">
              <a:extLst>
                <a:ext uri="{FF2B5EF4-FFF2-40B4-BE49-F238E27FC236}">
                  <a16:creationId xmlns:a16="http://schemas.microsoft.com/office/drawing/2014/main" id="{4312A931-7D1D-20BA-7CD2-78A150A8CABC}"/>
                </a:ext>
              </a:extLst>
            </p:cNvPr>
            <p:cNvSpPr/>
            <p:nvPr/>
          </p:nvSpPr>
          <p:spPr>
            <a:xfrm rot="5400000">
              <a:off x="7537952" y="2694282"/>
              <a:ext cx="352049" cy="398751"/>
            </a:xfrm>
            <a:custGeom>
              <a:avLst/>
              <a:gdLst>
                <a:gd name="connsiteX0" fmla="*/ 0 w 364048"/>
                <a:gd name="connsiteY0" fmla="*/ 398751 h 398751"/>
                <a:gd name="connsiteX1" fmla="*/ 159857 w 364048"/>
                <a:gd name="connsiteY1" fmla="*/ 0 h 398751"/>
                <a:gd name="connsiteX2" fmla="*/ 204191 w 364048"/>
                <a:gd name="connsiteY2" fmla="*/ 0 h 398751"/>
                <a:gd name="connsiteX3" fmla="*/ 364048 w 364048"/>
                <a:gd name="connsiteY3" fmla="*/ 398751 h 398751"/>
                <a:gd name="connsiteX4" fmla="*/ 0 w 364048"/>
                <a:gd name="connsiteY4" fmla="*/ 398751 h 398751"/>
                <a:gd name="connsiteX0" fmla="*/ 0 w 358048"/>
                <a:gd name="connsiteY0" fmla="*/ 398751 h 398751"/>
                <a:gd name="connsiteX1" fmla="*/ 159857 w 358048"/>
                <a:gd name="connsiteY1" fmla="*/ 0 h 398751"/>
                <a:gd name="connsiteX2" fmla="*/ 204191 w 358048"/>
                <a:gd name="connsiteY2" fmla="*/ 0 h 398751"/>
                <a:gd name="connsiteX3" fmla="*/ 358048 w 358048"/>
                <a:gd name="connsiteY3" fmla="*/ 398751 h 398751"/>
                <a:gd name="connsiteX4" fmla="*/ 0 w 358048"/>
                <a:gd name="connsiteY4" fmla="*/ 398751 h 398751"/>
                <a:gd name="connsiteX0" fmla="*/ 0 w 352049"/>
                <a:gd name="connsiteY0" fmla="*/ 398751 h 398751"/>
                <a:gd name="connsiteX1" fmla="*/ 159857 w 352049"/>
                <a:gd name="connsiteY1" fmla="*/ 0 h 398751"/>
                <a:gd name="connsiteX2" fmla="*/ 204191 w 352049"/>
                <a:gd name="connsiteY2" fmla="*/ 0 h 398751"/>
                <a:gd name="connsiteX3" fmla="*/ 352049 w 352049"/>
                <a:gd name="connsiteY3" fmla="*/ 398751 h 398751"/>
                <a:gd name="connsiteX4" fmla="*/ 0 w 352049"/>
                <a:gd name="connsiteY4" fmla="*/ 398751 h 398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49" h="398751">
                  <a:moveTo>
                    <a:pt x="0" y="398751"/>
                  </a:moveTo>
                  <a:lnTo>
                    <a:pt x="159857" y="0"/>
                  </a:lnTo>
                  <a:lnTo>
                    <a:pt x="204191" y="0"/>
                  </a:lnTo>
                  <a:lnTo>
                    <a:pt x="352049" y="398751"/>
                  </a:lnTo>
                  <a:lnTo>
                    <a:pt x="0" y="398751"/>
                  </a:lnTo>
                  <a:close/>
                </a:path>
              </a:pathLst>
            </a:cu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sp>
          <p:nvSpPr>
            <p:cNvPr id="132" name="Trapezoid 92">
              <a:extLst>
                <a:ext uri="{FF2B5EF4-FFF2-40B4-BE49-F238E27FC236}">
                  <a16:creationId xmlns:a16="http://schemas.microsoft.com/office/drawing/2014/main" id="{14E3EAC8-8EE6-9481-0007-3189ECF7CB8B}"/>
                </a:ext>
              </a:extLst>
            </p:cNvPr>
            <p:cNvSpPr/>
            <p:nvPr/>
          </p:nvSpPr>
          <p:spPr>
            <a:xfrm rot="5400000">
              <a:off x="7491951" y="2287950"/>
              <a:ext cx="296055" cy="382754"/>
            </a:xfrm>
            <a:custGeom>
              <a:avLst/>
              <a:gdLst>
                <a:gd name="connsiteX0" fmla="*/ 0 w 364048"/>
                <a:gd name="connsiteY0" fmla="*/ 398751 h 398751"/>
                <a:gd name="connsiteX1" fmla="*/ 159857 w 364048"/>
                <a:gd name="connsiteY1" fmla="*/ 0 h 398751"/>
                <a:gd name="connsiteX2" fmla="*/ 204191 w 364048"/>
                <a:gd name="connsiteY2" fmla="*/ 0 h 398751"/>
                <a:gd name="connsiteX3" fmla="*/ 364048 w 364048"/>
                <a:gd name="connsiteY3" fmla="*/ 398751 h 398751"/>
                <a:gd name="connsiteX4" fmla="*/ 0 w 364048"/>
                <a:gd name="connsiteY4" fmla="*/ 398751 h 398751"/>
                <a:gd name="connsiteX0" fmla="*/ 0 w 358048"/>
                <a:gd name="connsiteY0" fmla="*/ 398751 h 398751"/>
                <a:gd name="connsiteX1" fmla="*/ 159857 w 358048"/>
                <a:gd name="connsiteY1" fmla="*/ 0 h 398751"/>
                <a:gd name="connsiteX2" fmla="*/ 204191 w 358048"/>
                <a:gd name="connsiteY2" fmla="*/ 0 h 398751"/>
                <a:gd name="connsiteX3" fmla="*/ 358048 w 358048"/>
                <a:gd name="connsiteY3" fmla="*/ 398751 h 398751"/>
                <a:gd name="connsiteX4" fmla="*/ 0 w 358048"/>
                <a:gd name="connsiteY4" fmla="*/ 398751 h 398751"/>
                <a:gd name="connsiteX0" fmla="*/ 0 w 352049"/>
                <a:gd name="connsiteY0" fmla="*/ 398751 h 398751"/>
                <a:gd name="connsiteX1" fmla="*/ 159857 w 352049"/>
                <a:gd name="connsiteY1" fmla="*/ 0 h 398751"/>
                <a:gd name="connsiteX2" fmla="*/ 204191 w 352049"/>
                <a:gd name="connsiteY2" fmla="*/ 0 h 398751"/>
                <a:gd name="connsiteX3" fmla="*/ 352049 w 352049"/>
                <a:gd name="connsiteY3" fmla="*/ 398751 h 398751"/>
                <a:gd name="connsiteX4" fmla="*/ 0 w 352049"/>
                <a:gd name="connsiteY4" fmla="*/ 398751 h 398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49" h="398751">
                  <a:moveTo>
                    <a:pt x="0" y="398751"/>
                  </a:moveTo>
                  <a:lnTo>
                    <a:pt x="159857" y="0"/>
                  </a:lnTo>
                  <a:lnTo>
                    <a:pt x="204191" y="0"/>
                  </a:lnTo>
                  <a:lnTo>
                    <a:pt x="352049" y="398751"/>
                  </a:lnTo>
                  <a:lnTo>
                    <a:pt x="0" y="398751"/>
                  </a:lnTo>
                  <a:close/>
                </a:path>
              </a:pathLst>
            </a:cu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nvGrpSpPr>
            <p:cNvPr id="133" name="Group 132">
              <a:extLst>
                <a:ext uri="{FF2B5EF4-FFF2-40B4-BE49-F238E27FC236}">
                  <a16:creationId xmlns:a16="http://schemas.microsoft.com/office/drawing/2014/main" id="{01BD0EF2-9454-8319-5D49-78DDEBD3EB4A}"/>
                </a:ext>
              </a:extLst>
            </p:cNvPr>
            <p:cNvGrpSpPr/>
            <p:nvPr/>
          </p:nvGrpSpPr>
          <p:grpSpPr>
            <a:xfrm>
              <a:off x="6929823" y="2157777"/>
              <a:ext cx="513215" cy="474609"/>
              <a:chOff x="5603719" y="1552646"/>
              <a:chExt cx="513215" cy="474609"/>
            </a:xfrm>
          </p:grpSpPr>
          <p:grpSp>
            <p:nvGrpSpPr>
              <p:cNvPr id="140" name="Group 139">
                <a:extLst>
                  <a:ext uri="{FF2B5EF4-FFF2-40B4-BE49-F238E27FC236}">
                    <a16:creationId xmlns:a16="http://schemas.microsoft.com/office/drawing/2014/main" id="{04CF5713-B4B8-B1AF-098D-ACE8F8CC0ADB}"/>
                  </a:ext>
                </a:extLst>
              </p:cNvPr>
              <p:cNvGrpSpPr/>
              <p:nvPr/>
            </p:nvGrpSpPr>
            <p:grpSpPr>
              <a:xfrm>
                <a:off x="5603719" y="1552646"/>
                <a:ext cx="476364" cy="453402"/>
                <a:chOff x="3091628" y="572699"/>
                <a:chExt cx="575898" cy="526720"/>
              </a:xfrm>
            </p:grpSpPr>
            <p:grpSp>
              <p:nvGrpSpPr>
                <p:cNvPr id="142" name="Group 141">
                  <a:extLst>
                    <a:ext uri="{FF2B5EF4-FFF2-40B4-BE49-F238E27FC236}">
                      <a16:creationId xmlns:a16="http://schemas.microsoft.com/office/drawing/2014/main" id="{7F01010F-0EE7-8506-EEF8-A9DCD6EA8839}"/>
                    </a:ext>
                  </a:extLst>
                </p:cNvPr>
                <p:cNvGrpSpPr/>
                <p:nvPr/>
              </p:nvGrpSpPr>
              <p:grpSpPr>
                <a:xfrm>
                  <a:off x="3366798" y="832641"/>
                  <a:ext cx="295507" cy="266778"/>
                  <a:chOff x="3366798" y="832641"/>
                  <a:chExt cx="295507" cy="266778"/>
                </a:xfrm>
              </p:grpSpPr>
              <p:sp>
                <p:nvSpPr>
                  <p:cNvPr id="144" name="Freeform: Shape 143">
                    <a:extLst>
                      <a:ext uri="{FF2B5EF4-FFF2-40B4-BE49-F238E27FC236}">
                        <a16:creationId xmlns:a16="http://schemas.microsoft.com/office/drawing/2014/main" id="{01CD4664-390F-1D00-3AB5-43F42120EDA8}"/>
                      </a:ext>
                    </a:extLst>
                  </p:cNvPr>
                  <p:cNvSpPr/>
                  <p:nvPr/>
                </p:nvSpPr>
                <p:spPr>
                  <a:xfrm flipH="1">
                    <a:off x="3366798" y="832641"/>
                    <a:ext cx="295507" cy="266778"/>
                  </a:xfrm>
                  <a:custGeom>
                    <a:avLst/>
                    <a:gdLst>
                      <a:gd name="connsiteX0" fmla="*/ 854476 w 854476"/>
                      <a:gd name="connsiteY0" fmla="*/ 427238 h 854476"/>
                      <a:gd name="connsiteX1" fmla="*/ 427238 w 854476"/>
                      <a:gd name="connsiteY1" fmla="*/ 854476 h 854476"/>
                      <a:gd name="connsiteX2" fmla="*/ 0 w 854476"/>
                      <a:gd name="connsiteY2" fmla="*/ 427238 h 854476"/>
                      <a:gd name="connsiteX3" fmla="*/ 427238 w 854476"/>
                      <a:gd name="connsiteY3" fmla="*/ 0 h 854476"/>
                      <a:gd name="connsiteX4" fmla="*/ 854476 w 854476"/>
                      <a:gd name="connsiteY4" fmla="*/ 427238 h 8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476" h="854476">
                        <a:moveTo>
                          <a:pt x="854476" y="427238"/>
                        </a:moveTo>
                        <a:cubicBezTo>
                          <a:pt x="854476" y="663195"/>
                          <a:pt x="663195" y="854476"/>
                          <a:pt x="427238" y="854476"/>
                        </a:cubicBezTo>
                        <a:cubicBezTo>
                          <a:pt x="191281" y="854476"/>
                          <a:pt x="0" y="663195"/>
                          <a:pt x="0" y="427238"/>
                        </a:cubicBezTo>
                        <a:cubicBezTo>
                          <a:pt x="0" y="191281"/>
                          <a:pt x="191281" y="0"/>
                          <a:pt x="427238" y="0"/>
                        </a:cubicBezTo>
                        <a:cubicBezTo>
                          <a:pt x="663195" y="0"/>
                          <a:pt x="854476" y="191281"/>
                          <a:pt x="854476" y="427238"/>
                        </a:cubicBezTo>
                        <a:close/>
                      </a:path>
                    </a:pathLst>
                  </a:custGeom>
                  <a:solidFill>
                    <a:srgbClr val="156082">
                      <a:lumMod val="75000"/>
                    </a:srgbClr>
                  </a:solidFill>
                  <a:ln w="266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pic>
                <p:nvPicPr>
                  <p:cNvPr id="145" name="Graphic 144" descr="Ear outline">
                    <a:extLst>
                      <a:ext uri="{FF2B5EF4-FFF2-40B4-BE49-F238E27FC236}">
                        <a16:creationId xmlns:a16="http://schemas.microsoft.com/office/drawing/2014/main" id="{F2F24070-DD9C-D007-7BF4-74B4E33E3D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3422841" y="918767"/>
                    <a:ext cx="101823" cy="91924"/>
                  </a:xfrm>
                  <a:prstGeom prst="rect">
                    <a:avLst/>
                  </a:prstGeom>
                </p:spPr>
              </p:pic>
              <p:sp>
                <p:nvSpPr>
                  <p:cNvPr id="146" name="Freeform: Shape 145">
                    <a:extLst>
                      <a:ext uri="{FF2B5EF4-FFF2-40B4-BE49-F238E27FC236}">
                        <a16:creationId xmlns:a16="http://schemas.microsoft.com/office/drawing/2014/main" id="{155FEAD2-8529-C43A-292C-C9AF9ED113ED}"/>
                      </a:ext>
                    </a:extLst>
                  </p:cNvPr>
                  <p:cNvSpPr/>
                  <p:nvPr/>
                </p:nvSpPr>
                <p:spPr>
                  <a:xfrm rot="662934" flipH="1">
                    <a:off x="3393121" y="941639"/>
                    <a:ext cx="60235" cy="63872"/>
                  </a:xfrm>
                  <a:custGeom>
                    <a:avLst/>
                    <a:gdLst>
                      <a:gd name="connsiteX0" fmla="*/ 39700 w 56882"/>
                      <a:gd name="connsiteY0" fmla="*/ 753 h 113751"/>
                      <a:gd name="connsiteX1" fmla="*/ 29220 w 56882"/>
                      <a:gd name="connsiteY1" fmla="*/ 63634 h 113751"/>
                      <a:gd name="connsiteX2" fmla="*/ 399 w 56882"/>
                      <a:gd name="connsiteY2" fmla="*/ 89834 h 113751"/>
                      <a:gd name="connsiteX3" fmla="*/ 52800 w 56882"/>
                      <a:gd name="connsiteY3" fmla="*/ 110795 h 113751"/>
                      <a:gd name="connsiteX4" fmla="*/ 39700 w 56882"/>
                      <a:gd name="connsiteY4" fmla="*/ 753 h 113751"/>
                      <a:gd name="connsiteX0" fmla="*/ 39684 w 56841"/>
                      <a:gd name="connsiteY0" fmla="*/ 1222 h 114220"/>
                      <a:gd name="connsiteX1" fmla="*/ 30527 w 56841"/>
                      <a:gd name="connsiteY1" fmla="*/ 54578 h 114220"/>
                      <a:gd name="connsiteX2" fmla="*/ 383 w 56841"/>
                      <a:gd name="connsiteY2" fmla="*/ 90303 h 114220"/>
                      <a:gd name="connsiteX3" fmla="*/ 52784 w 56841"/>
                      <a:gd name="connsiteY3" fmla="*/ 111264 h 114220"/>
                      <a:gd name="connsiteX4" fmla="*/ 39684 w 56841"/>
                      <a:gd name="connsiteY4" fmla="*/ 1222 h 114220"/>
                      <a:gd name="connsiteX0" fmla="*/ 39684 w 56213"/>
                      <a:gd name="connsiteY0" fmla="*/ 1222 h 113124"/>
                      <a:gd name="connsiteX1" fmla="*/ 30527 w 56213"/>
                      <a:gd name="connsiteY1" fmla="*/ 54578 h 113124"/>
                      <a:gd name="connsiteX2" fmla="*/ 383 w 56213"/>
                      <a:gd name="connsiteY2" fmla="*/ 90303 h 113124"/>
                      <a:gd name="connsiteX3" fmla="*/ 52784 w 56213"/>
                      <a:gd name="connsiteY3" fmla="*/ 111264 h 113124"/>
                      <a:gd name="connsiteX4" fmla="*/ 49899 w 56213"/>
                      <a:gd name="connsiteY4" fmla="*/ 40865 h 113124"/>
                      <a:gd name="connsiteX5" fmla="*/ 39684 w 56213"/>
                      <a:gd name="connsiteY5" fmla="*/ 1222 h 113124"/>
                      <a:gd name="connsiteX0" fmla="*/ 39684 w 74003"/>
                      <a:gd name="connsiteY0" fmla="*/ 4436 h 118048"/>
                      <a:gd name="connsiteX1" fmla="*/ 30527 w 74003"/>
                      <a:gd name="connsiteY1" fmla="*/ 57792 h 118048"/>
                      <a:gd name="connsiteX2" fmla="*/ 383 w 74003"/>
                      <a:gd name="connsiteY2" fmla="*/ 93517 h 118048"/>
                      <a:gd name="connsiteX3" fmla="*/ 52784 w 74003"/>
                      <a:gd name="connsiteY3" fmla="*/ 114478 h 118048"/>
                      <a:gd name="connsiteX4" fmla="*/ 73723 w 74003"/>
                      <a:gd name="connsiteY4" fmla="*/ 15504 h 118048"/>
                      <a:gd name="connsiteX5" fmla="*/ 39684 w 74003"/>
                      <a:gd name="connsiteY5" fmla="*/ 4436 h 118048"/>
                      <a:gd name="connsiteX0" fmla="*/ 17797 w 52055"/>
                      <a:gd name="connsiteY0" fmla="*/ 4436 h 123063"/>
                      <a:gd name="connsiteX1" fmla="*/ 8640 w 52055"/>
                      <a:gd name="connsiteY1" fmla="*/ 57792 h 123063"/>
                      <a:gd name="connsiteX2" fmla="*/ 997 w 52055"/>
                      <a:gd name="connsiteY2" fmla="*/ 112567 h 123063"/>
                      <a:gd name="connsiteX3" fmla="*/ 30897 w 52055"/>
                      <a:gd name="connsiteY3" fmla="*/ 114478 h 123063"/>
                      <a:gd name="connsiteX4" fmla="*/ 51836 w 52055"/>
                      <a:gd name="connsiteY4" fmla="*/ 15504 h 123063"/>
                      <a:gd name="connsiteX5" fmla="*/ 17797 w 52055"/>
                      <a:gd name="connsiteY5" fmla="*/ 4436 h 123063"/>
                      <a:gd name="connsiteX0" fmla="*/ 22817 w 57087"/>
                      <a:gd name="connsiteY0" fmla="*/ 4436 h 125258"/>
                      <a:gd name="connsiteX1" fmla="*/ 13660 w 57087"/>
                      <a:gd name="connsiteY1" fmla="*/ 57792 h 125258"/>
                      <a:gd name="connsiteX2" fmla="*/ 723 w 57087"/>
                      <a:gd name="connsiteY2" fmla="*/ 117329 h 125258"/>
                      <a:gd name="connsiteX3" fmla="*/ 35917 w 57087"/>
                      <a:gd name="connsiteY3" fmla="*/ 114478 h 125258"/>
                      <a:gd name="connsiteX4" fmla="*/ 56856 w 57087"/>
                      <a:gd name="connsiteY4" fmla="*/ 15504 h 125258"/>
                      <a:gd name="connsiteX5" fmla="*/ 22817 w 57087"/>
                      <a:gd name="connsiteY5" fmla="*/ 4436 h 125258"/>
                      <a:gd name="connsiteX0" fmla="*/ 30819 w 57148"/>
                      <a:gd name="connsiteY0" fmla="*/ 10502 h 119417"/>
                      <a:gd name="connsiteX1" fmla="*/ 13721 w 57148"/>
                      <a:gd name="connsiteY1" fmla="*/ 51951 h 119417"/>
                      <a:gd name="connsiteX2" fmla="*/ 784 w 57148"/>
                      <a:gd name="connsiteY2" fmla="*/ 111488 h 119417"/>
                      <a:gd name="connsiteX3" fmla="*/ 35978 w 57148"/>
                      <a:gd name="connsiteY3" fmla="*/ 108637 h 119417"/>
                      <a:gd name="connsiteX4" fmla="*/ 56917 w 57148"/>
                      <a:gd name="connsiteY4" fmla="*/ 9663 h 119417"/>
                      <a:gd name="connsiteX5" fmla="*/ 30819 w 57148"/>
                      <a:gd name="connsiteY5" fmla="*/ 10502 h 119417"/>
                      <a:gd name="connsiteX0" fmla="*/ 30451 w 56780"/>
                      <a:gd name="connsiteY0" fmla="*/ 11071 h 119986"/>
                      <a:gd name="connsiteX1" fmla="*/ 26588 w 56780"/>
                      <a:gd name="connsiteY1" fmla="*/ 64426 h 119986"/>
                      <a:gd name="connsiteX2" fmla="*/ 416 w 56780"/>
                      <a:gd name="connsiteY2" fmla="*/ 112057 h 119986"/>
                      <a:gd name="connsiteX3" fmla="*/ 35610 w 56780"/>
                      <a:gd name="connsiteY3" fmla="*/ 109206 h 119986"/>
                      <a:gd name="connsiteX4" fmla="*/ 56549 w 56780"/>
                      <a:gd name="connsiteY4" fmla="*/ 10232 h 119986"/>
                      <a:gd name="connsiteX5" fmla="*/ 30451 w 56780"/>
                      <a:gd name="connsiteY5" fmla="*/ 11071 h 11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0" h="119986">
                        <a:moveTo>
                          <a:pt x="30451" y="11071"/>
                        </a:moveTo>
                        <a:cubicBezTo>
                          <a:pt x="25458" y="20103"/>
                          <a:pt x="31594" y="47595"/>
                          <a:pt x="26588" y="64426"/>
                        </a:cubicBezTo>
                        <a:cubicBezTo>
                          <a:pt x="21582" y="81257"/>
                          <a:pt x="-3514" y="104197"/>
                          <a:pt x="416" y="112057"/>
                        </a:cubicBezTo>
                        <a:cubicBezTo>
                          <a:pt x="4346" y="119917"/>
                          <a:pt x="26255" y="126177"/>
                          <a:pt x="35610" y="109206"/>
                        </a:cubicBezTo>
                        <a:cubicBezTo>
                          <a:pt x="44965" y="92235"/>
                          <a:pt x="58732" y="28572"/>
                          <a:pt x="56549" y="10232"/>
                        </a:cubicBezTo>
                        <a:cubicBezTo>
                          <a:pt x="54366" y="-8108"/>
                          <a:pt x="35445" y="2039"/>
                          <a:pt x="30451" y="11071"/>
                        </a:cubicBezTo>
                        <a:close/>
                      </a:path>
                    </a:pathLst>
                  </a:cu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sp>
              <p:nvSpPr>
                <p:cNvPr id="143" name="Arc 142">
                  <a:extLst>
                    <a:ext uri="{FF2B5EF4-FFF2-40B4-BE49-F238E27FC236}">
                      <a16:creationId xmlns:a16="http://schemas.microsoft.com/office/drawing/2014/main" id="{4C1AA8C7-3527-CA12-D7EB-63D4C0A4CA1F}"/>
                    </a:ext>
                  </a:extLst>
                </p:cNvPr>
                <p:cNvSpPr/>
                <p:nvPr/>
              </p:nvSpPr>
              <p:spPr>
                <a:xfrm rot="4849446">
                  <a:off x="3203175" y="461152"/>
                  <a:ext cx="352803" cy="575898"/>
                </a:xfrm>
                <a:prstGeom prst="arc">
                  <a:avLst>
                    <a:gd name="adj1" fmla="val 18159457"/>
                    <a:gd name="adj2" fmla="val 821544"/>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sp>
            <p:nvSpPr>
              <p:cNvPr id="141" name="Rectangle 140">
                <a:extLst>
                  <a:ext uri="{FF2B5EF4-FFF2-40B4-BE49-F238E27FC236}">
                    <a16:creationId xmlns:a16="http://schemas.microsoft.com/office/drawing/2014/main" id="{0B2D6D57-020F-2023-E83F-3F83391F6644}"/>
                  </a:ext>
                </a:extLst>
              </p:cNvPr>
              <p:cNvSpPr/>
              <p:nvPr/>
            </p:nvSpPr>
            <p:spPr>
              <a:xfrm>
                <a:off x="5782826" y="1731201"/>
                <a:ext cx="334108" cy="296054"/>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cs typeface="Arial" panose="020B0604020202020204" pitchFamily="34" charset="0"/>
                </a:endParaRPr>
              </a:p>
            </p:txBody>
          </p:sp>
        </p:grpSp>
        <p:pic>
          <p:nvPicPr>
            <p:cNvPr id="134" name="Graphic 133" descr="Clipboard Mixed with solid fill">
              <a:extLst>
                <a:ext uri="{FF2B5EF4-FFF2-40B4-BE49-F238E27FC236}">
                  <a16:creationId xmlns:a16="http://schemas.microsoft.com/office/drawing/2014/main" id="{CE71AEB1-7320-3114-B3F0-2B4BD5B97D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96458" y="3307518"/>
              <a:ext cx="476718" cy="430372"/>
            </a:xfrm>
            <a:prstGeom prst="rect">
              <a:avLst/>
            </a:prstGeom>
          </p:spPr>
        </p:pic>
        <p:sp>
          <p:nvSpPr>
            <p:cNvPr id="135" name="TextBox 134">
              <a:extLst>
                <a:ext uri="{FF2B5EF4-FFF2-40B4-BE49-F238E27FC236}">
                  <a16:creationId xmlns:a16="http://schemas.microsoft.com/office/drawing/2014/main" id="{D77E9C75-5CAC-C681-A643-A7E769AED804}"/>
                </a:ext>
              </a:extLst>
            </p:cNvPr>
            <p:cNvSpPr txBox="1"/>
            <p:nvPr/>
          </p:nvSpPr>
          <p:spPr>
            <a:xfrm>
              <a:off x="6666803" y="2055082"/>
              <a:ext cx="1171478" cy="28597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Galvanic Vestibular Stimulation (GVS)</a:t>
              </a:r>
            </a:p>
          </p:txBody>
        </p:sp>
        <p:sp>
          <p:nvSpPr>
            <p:cNvPr id="136" name="TextBox 135">
              <a:extLst>
                <a:ext uri="{FF2B5EF4-FFF2-40B4-BE49-F238E27FC236}">
                  <a16:creationId xmlns:a16="http://schemas.microsoft.com/office/drawing/2014/main" id="{02132A0B-6FB7-32CF-337B-4320654E47F5}"/>
                </a:ext>
              </a:extLst>
            </p:cNvPr>
            <p:cNvSpPr txBox="1"/>
            <p:nvPr/>
          </p:nvSpPr>
          <p:spPr>
            <a:xfrm>
              <a:off x="6355447" y="2744475"/>
              <a:ext cx="877590" cy="21788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Cardiovascular</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AE2AF162-BC1C-BCE3-CA60-0AE32086CA71}"/>
                </a:ext>
              </a:extLst>
            </p:cNvPr>
            <p:cNvSpPr txBox="1"/>
            <p:nvPr/>
          </p:nvSpPr>
          <p:spPr>
            <a:xfrm>
              <a:off x="8376367" y="2057859"/>
              <a:ext cx="790972" cy="28597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Virtual Reality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(VR)</a:t>
              </a:r>
            </a:p>
          </p:txBody>
        </p:sp>
        <p:sp>
          <p:nvSpPr>
            <p:cNvPr id="138" name="TextBox 137">
              <a:extLst>
                <a:ext uri="{FF2B5EF4-FFF2-40B4-BE49-F238E27FC236}">
                  <a16:creationId xmlns:a16="http://schemas.microsoft.com/office/drawing/2014/main" id="{D9880E45-846C-F0C4-1E1C-CD019EC9456E}"/>
                </a:ext>
              </a:extLst>
            </p:cNvPr>
            <p:cNvSpPr txBox="1"/>
            <p:nvPr/>
          </p:nvSpPr>
          <p:spPr>
            <a:xfrm>
              <a:off x="8494981" y="2791842"/>
              <a:ext cx="842040" cy="40853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Galvanic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Skin Response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(GSR)</a:t>
              </a:r>
            </a:p>
          </p:txBody>
        </p:sp>
        <p:sp>
          <p:nvSpPr>
            <p:cNvPr id="139" name="TextBox 138">
              <a:extLst>
                <a:ext uri="{FF2B5EF4-FFF2-40B4-BE49-F238E27FC236}">
                  <a16:creationId xmlns:a16="http://schemas.microsoft.com/office/drawing/2014/main" id="{9B168F45-2603-0C8B-7AE7-17A5F7189F79}"/>
                </a:ext>
              </a:extLst>
            </p:cNvPr>
            <p:cNvSpPr txBox="1"/>
            <p:nvPr/>
          </p:nvSpPr>
          <p:spPr>
            <a:xfrm>
              <a:off x="7048186" y="3188360"/>
              <a:ext cx="422154" cy="16341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Survey</a:t>
              </a:r>
            </a:p>
          </p:txBody>
        </p:sp>
      </p:grpSp>
      <p:sp>
        <p:nvSpPr>
          <p:cNvPr id="3" name="Content Placeholder 2">
            <a:extLst>
              <a:ext uri="{FF2B5EF4-FFF2-40B4-BE49-F238E27FC236}">
                <a16:creationId xmlns:a16="http://schemas.microsoft.com/office/drawing/2014/main" id="{D1BA072B-9D46-A269-9045-F827B675C9B5}"/>
              </a:ext>
            </a:extLst>
          </p:cNvPr>
          <p:cNvSpPr>
            <a:spLocks noGrp="1"/>
          </p:cNvSpPr>
          <p:nvPr>
            <p:ph idx="1"/>
          </p:nvPr>
        </p:nvSpPr>
        <p:spPr>
          <a:xfrm>
            <a:off x="22913" y="1265419"/>
            <a:ext cx="5783252" cy="4890211"/>
          </a:xfrm>
        </p:spPr>
        <p:txBody>
          <a:bodyPr/>
          <a:lstStyle/>
          <a:p>
            <a:pPr marL="0" indent="0">
              <a:buNone/>
            </a:pPr>
            <a:r>
              <a:rPr lang="en-US" sz="2400" b="1" dirty="0">
                <a:solidFill>
                  <a:srgbClr val="032F46"/>
                </a:solidFill>
                <a:latin typeface="Arial" panose="020B0604020202020204" pitchFamily="34" charset="0"/>
                <a:cs typeface="Arial" panose="020B0604020202020204" pitchFamily="34" charset="0"/>
              </a:rPr>
              <a:t>Multi-method approach</a:t>
            </a:r>
          </a:p>
          <a:p>
            <a:pPr marL="0" indent="0">
              <a:lnSpc>
                <a:spcPct val="150000"/>
              </a:lnSpc>
              <a:buNone/>
            </a:pPr>
            <a:r>
              <a:rPr lang="en-US" sz="2200" dirty="0">
                <a:solidFill>
                  <a:srgbClr val="032F46"/>
                </a:solidFill>
                <a:latin typeface="Arial" panose="020B0604020202020204" pitchFamily="34" charset="0"/>
                <a:cs typeface="Arial" panose="020B0604020202020204" pitchFamily="34" charset="0"/>
              </a:rPr>
              <a:t>Virtual Reality (VR)</a:t>
            </a:r>
          </a:p>
          <a:p>
            <a:pPr lvl="1">
              <a:lnSpc>
                <a:spcPct val="150000"/>
              </a:lnSpc>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Immersive environment delivery</a:t>
            </a:r>
          </a:p>
          <a:p>
            <a:pPr marL="0" indent="0">
              <a:lnSpc>
                <a:spcPct val="150000"/>
              </a:lnSpc>
              <a:buNone/>
            </a:pPr>
            <a:r>
              <a:rPr lang="en-US" sz="2200" dirty="0">
                <a:solidFill>
                  <a:srgbClr val="032F46"/>
                </a:solidFill>
                <a:latin typeface="Arial" panose="020B0604020202020204" pitchFamily="34" charset="0"/>
                <a:cs typeface="Arial" panose="020B0604020202020204" pitchFamily="34" charset="0"/>
              </a:rPr>
              <a:t>Physiological Tools</a:t>
            </a:r>
          </a:p>
          <a:p>
            <a:pPr lvl="1">
              <a:lnSpc>
                <a:spcPct val="150000"/>
              </a:lnSpc>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Cardiovascular data</a:t>
            </a:r>
          </a:p>
          <a:p>
            <a:pPr lvl="1">
              <a:lnSpc>
                <a:spcPct val="150000"/>
              </a:lnSpc>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Galvanic Skin Response (GSR) data</a:t>
            </a:r>
          </a:p>
          <a:p>
            <a:pPr marL="76199" indent="0">
              <a:lnSpc>
                <a:spcPct val="150000"/>
              </a:lnSpc>
              <a:buNone/>
            </a:pPr>
            <a:r>
              <a:rPr lang="en-US" sz="2200" dirty="0">
                <a:solidFill>
                  <a:srgbClr val="032F46"/>
                </a:solidFill>
                <a:latin typeface="Arial" panose="020B0604020202020204" pitchFamily="34" charset="0"/>
                <a:cs typeface="Arial" panose="020B0604020202020204" pitchFamily="34" charset="0"/>
              </a:rPr>
              <a:t>Self-report Survey</a:t>
            </a:r>
          </a:p>
          <a:p>
            <a:pPr lvl="1">
              <a:lnSpc>
                <a:spcPct val="150000"/>
              </a:lnSpc>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Simulation Sickness Questionnaire (SSQ)</a:t>
            </a:r>
          </a:p>
        </p:txBody>
      </p:sp>
    </p:spTree>
    <p:extLst>
      <p:ext uri="{BB962C8B-B14F-4D97-AF65-F5344CB8AC3E}">
        <p14:creationId xmlns:p14="http://schemas.microsoft.com/office/powerpoint/2010/main" val="1070295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C3C7-8299-C0A6-D62F-9E5C89585E01}"/>
              </a:ext>
            </a:extLst>
          </p:cNvPr>
          <p:cNvSpPr>
            <a:spLocks noGrp="1"/>
          </p:cNvSpPr>
          <p:nvPr>
            <p:ph type="title"/>
          </p:nvPr>
        </p:nvSpPr>
        <p:spPr/>
        <p:txBody>
          <a:bodyPr/>
          <a:lstStyle/>
          <a:p>
            <a:r>
              <a:rPr lang="en-US"/>
              <a:t>Proposed SD Training Approach</a:t>
            </a:r>
          </a:p>
        </p:txBody>
      </p:sp>
      <p:sp>
        <p:nvSpPr>
          <p:cNvPr id="4" name="Slide Number Placeholder 3">
            <a:extLst>
              <a:ext uri="{FF2B5EF4-FFF2-40B4-BE49-F238E27FC236}">
                <a16:creationId xmlns:a16="http://schemas.microsoft.com/office/drawing/2014/main" id="{1BC8E71E-9882-2A41-8569-8DB556C19C18}"/>
              </a:ext>
            </a:extLst>
          </p:cNvPr>
          <p:cNvSpPr>
            <a:spLocks noGrp="1"/>
          </p:cNvSpPr>
          <p:nvPr>
            <p:ph type="sldNum" sz="quarter" idx="4"/>
          </p:nvPr>
        </p:nvSpPr>
        <p:spPr/>
        <p:txBody>
          <a:bodyPr/>
          <a:lstStyle/>
          <a:p>
            <a:pPr>
              <a:defRPr/>
            </a:pPr>
            <a:fld id="{D68E8870-17DE-45C4-A8DD-7644B2422933}" type="slidenum">
              <a:rPr lang="en-US" smtClean="0"/>
              <a:pPr>
                <a:defRPr/>
              </a:pPr>
              <a:t>19</a:t>
            </a:fld>
            <a:endParaRPr lang="en-US"/>
          </a:p>
        </p:txBody>
      </p:sp>
      <p:grpSp>
        <p:nvGrpSpPr>
          <p:cNvPr id="115" name="Group 114">
            <a:extLst>
              <a:ext uri="{FF2B5EF4-FFF2-40B4-BE49-F238E27FC236}">
                <a16:creationId xmlns:a16="http://schemas.microsoft.com/office/drawing/2014/main" id="{A7E99790-B711-1E09-DF3A-FA5A5C752464}"/>
              </a:ext>
            </a:extLst>
          </p:cNvPr>
          <p:cNvGrpSpPr/>
          <p:nvPr/>
        </p:nvGrpSpPr>
        <p:grpSpPr>
          <a:xfrm>
            <a:off x="-509953" y="1003356"/>
            <a:ext cx="6464798" cy="3583493"/>
            <a:chOff x="5868063" y="1865793"/>
            <a:chExt cx="4391122" cy="2434037"/>
          </a:xfrm>
        </p:grpSpPr>
        <p:grpSp>
          <p:nvGrpSpPr>
            <p:cNvPr id="116" name="Group 115">
              <a:extLst>
                <a:ext uri="{FF2B5EF4-FFF2-40B4-BE49-F238E27FC236}">
                  <a16:creationId xmlns:a16="http://schemas.microsoft.com/office/drawing/2014/main" id="{0B9F3CA0-B208-72BA-4A43-6684E009BE59}"/>
                </a:ext>
              </a:extLst>
            </p:cNvPr>
            <p:cNvGrpSpPr/>
            <p:nvPr/>
          </p:nvGrpSpPr>
          <p:grpSpPr>
            <a:xfrm>
              <a:off x="6985575" y="2242381"/>
              <a:ext cx="2082330" cy="2057449"/>
              <a:chOff x="1146777" y="1722305"/>
              <a:chExt cx="2082330" cy="2057449"/>
            </a:xfrm>
          </p:grpSpPr>
          <p:grpSp>
            <p:nvGrpSpPr>
              <p:cNvPr id="162" name="Group 161">
                <a:extLst>
                  <a:ext uri="{FF2B5EF4-FFF2-40B4-BE49-F238E27FC236}">
                    <a16:creationId xmlns:a16="http://schemas.microsoft.com/office/drawing/2014/main" id="{97499DA3-A380-E588-693C-932D71005C92}"/>
                  </a:ext>
                </a:extLst>
              </p:cNvPr>
              <p:cNvGrpSpPr/>
              <p:nvPr/>
            </p:nvGrpSpPr>
            <p:grpSpPr>
              <a:xfrm>
                <a:off x="1146777" y="1744873"/>
                <a:ext cx="2034881" cy="2034881"/>
                <a:chOff x="1110382" y="2662939"/>
                <a:chExt cx="3847698" cy="3847698"/>
              </a:xfrm>
            </p:grpSpPr>
            <p:pic>
              <p:nvPicPr>
                <p:cNvPr id="168" name="Graphic 167" descr="Man with solid fill">
                  <a:extLst>
                    <a:ext uri="{FF2B5EF4-FFF2-40B4-BE49-F238E27FC236}">
                      <a16:creationId xmlns:a16="http://schemas.microsoft.com/office/drawing/2014/main" id="{2A9C0289-1F00-DF28-0BE1-832479FD8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82" y="2662939"/>
                  <a:ext cx="3847698" cy="3847698"/>
                </a:xfrm>
                <a:prstGeom prst="rect">
                  <a:avLst/>
                </a:prstGeom>
              </p:spPr>
            </p:pic>
            <p:pic>
              <p:nvPicPr>
                <p:cNvPr id="169" name="Picture 4" descr="Virtual reality Good Ware Lineal icon | Freepik">
                  <a:extLst>
                    <a:ext uri="{FF2B5EF4-FFF2-40B4-BE49-F238E27FC236}">
                      <a16:creationId xmlns:a16="http://schemas.microsoft.com/office/drawing/2014/main" id="{90EF1EA3-5250-4C38-AD8F-6E5D93C35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783" y="2721656"/>
                  <a:ext cx="674655" cy="63605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63" name="Trapezoid 162">
                <a:extLst>
                  <a:ext uri="{FF2B5EF4-FFF2-40B4-BE49-F238E27FC236}">
                    <a16:creationId xmlns:a16="http://schemas.microsoft.com/office/drawing/2014/main" id="{65C7C4AD-DDEC-7EE6-DBCC-E9D3F202C7AB}"/>
                  </a:ext>
                </a:extLst>
              </p:cNvPr>
              <p:cNvSpPr/>
              <p:nvPr/>
            </p:nvSpPr>
            <p:spPr>
              <a:xfrm rot="16200000">
                <a:off x="2320054" y="1832588"/>
                <a:ext cx="336384" cy="297734"/>
              </a:xfrm>
              <a:prstGeom prst="trapezoid">
                <a:avLst>
                  <a:gd name="adj" fmla="val 39930"/>
                </a:avLst>
              </a:pr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35BC5AF6-C985-5C7E-2470-B6CD28EED8F8}"/>
                  </a:ext>
                </a:extLst>
              </p:cNvPr>
              <p:cNvSpPr/>
              <p:nvPr/>
            </p:nvSpPr>
            <p:spPr>
              <a:xfrm>
                <a:off x="2620743" y="1825574"/>
                <a:ext cx="608364" cy="336384"/>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5" name="Group 164">
                <a:extLst>
                  <a:ext uri="{FF2B5EF4-FFF2-40B4-BE49-F238E27FC236}">
                    <a16:creationId xmlns:a16="http://schemas.microsoft.com/office/drawing/2014/main" id="{32A3E45D-FB0B-8794-FDD0-620584243558}"/>
                  </a:ext>
                </a:extLst>
              </p:cNvPr>
              <p:cNvGrpSpPr/>
              <p:nvPr/>
            </p:nvGrpSpPr>
            <p:grpSpPr>
              <a:xfrm>
                <a:off x="2660837" y="1722305"/>
                <a:ext cx="544545" cy="518297"/>
                <a:chOff x="1683833" y="1891177"/>
                <a:chExt cx="4995955" cy="4710152"/>
              </a:xfrm>
            </p:grpSpPr>
            <p:sp>
              <p:nvSpPr>
                <p:cNvPr id="166" name="Freeform: Shape 165">
                  <a:extLst>
                    <a:ext uri="{FF2B5EF4-FFF2-40B4-BE49-F238E27FC236}">
                      <a16:creationId xmlns:a16="http://schemas.microsoft.com/office/drawing/2014/main" id="{CD9638D0-FF46-D8C6-D214-4A8EB1E39417}"/>
                    </a:ext>
                  </a:extLst>
                </p:cNvPr>
                <p:cNvSpPr/>
                <p:nvPr/>
              </p:nvSpPr>
              <p:spPr>
                <a:xfrm>
                  <a:off x="2266651" y="3632345"/>
                  <a:ext cx="3829349" cy="1909204"/>
                </a:xfrm>
                <a:custGeom>
                  <a:avLst/>
                  <a:gdLst>
                    <a:gd name="connsiteX0" fmla="*/ 23446 w 5470769"/>
                    <a:gd name="connsiteY0" fmla="*/ 492369 h 2727569"/>
                    <a:gd name="connsiteX1" fmla="*/ 0 w 5470769"/>
                    <a:gd name="connsiteY1" fmla="*/ 2454031 h 2727569"/>
                    <a:gd name="connsiteX2" fmla="*/ 0 w 5470769"/>
                    <a:gd name="connsiteY2" fmla="*/ 2586892 h 2727569"/>
                    <a:gd name="connsiteX3" fmla="*/ 54708 w 5470769"/>
                    <a:gd name="connsiteY3" fmla="*/ 2688492 h 2727569"/>
                    <a:gd name="connsiteX4" fmla="*/ 140677 w 5470769"/>
                    <a:gd name="connsiteY4" fmla="*/ 2719754 h 2727569"/>
                    <a:gd name="connsiteX5" fmla="*/ 1883508 w 5470769"/>
                    <a:gd name="connsiteY5" fmla="*/ 2727569 h 2727569"/>
                    <a:gd name="connsiteX6" fmla="*/ 2055446 w 5470769"/>
                    <a:gd name="connsiteY6" fmla="*/ 2672861 h 2727569"/>
                    <a:gd name="connsiteX7" fmla="*/ 2321169 w 5470769"/>
                    <a:gd name="connsiteY7" fmla="*/ 2360246 h 2727569"/>
                    <a:gd name="connsiteX8" fmla="*/ 2532185 w 5470769"/>
                    <a:gd name="connsiteY8" fmla="*/ 2164861 h 2727569"/>
                    <a:gd name="connsiteX9" fmla="*/ 2688493 w 5470769"/>
                    <a:gd name="connsiteY9" fmla="*/ 2094523 h 2727569"/>
                    <a:gd name="connsiteX10" fmla="*/ 2836985 w 5470769"/>
                    <a:gd name="connsiteY10" fmla="*/ 2110154 h 2727569"/>
                    <a:gd name="connsiteX11" fmla="*/ 3102708 w 5470769"/>
                    <a:gd name="connsiteY11" fmla="*/ 2297723 h 2727569"/>
                    <a:gd name="connsiteX12" fmla="*/ 3352800 w 5470769"/>
                    <a:gd name="connsiteY12" fmla="*/ 2602523 h 2727569"/>
                    <a:gd name="connsiteX13" fmla="*/ 3438769 w 5470769"/>
                    <a:gd name="connsiteY13" fmla="*/ 2672861 h 2727569"/>
                    <a:gd name="connsiteX14" fmla="*/ 3501293 w 5470769"/>
                    <a:gd name="connsiteY14" fmla="*/ 2704123 h 2727569"/>
                    <a:gd name="connsiteX15" fmla="*/ 5275385 w 5470769"/>
                    <a:gd name="connsiteY15" fmla="*/ 2711938 h 2727569"/>
                    <a:gd name="connsiteX16" fmla="*/ 5392616 w 5470769"/>
                    <a:gd name="connsiteY16" fmla="*/ 2672861 h 2727569"/>
                    <a:gd name="connsiteX17" fmla="*/ 5462954 w 5470769"/>
                    <a:gd name="connsiteY17" fmla="*/ 2602523 h 2727569"/>
                    <a:gd name="connsiteX18" fmla="*/ 5470769 w 5470769"/>
                    <a:gd name="connsiteY18" fmla="*/ 179754 h 2727569"/>
                    <a:gd name="connsiteX19" fmla="*/ 5408246 w 5470769"/>
                    <a:gd name="connsiteY19" fmla="*/ 15631 h 2727569"/>
                    <a:gd name="connsiteX20" fmla="*/ 5275385 w 5470769"/>
                    <a:gd name="connsiteY20" fmla="*/ 0 h 2727569"/>
                    <a:gd name="connsiteX21" fmla="*/ 164123 w 5470769"/>
                    <a:gd name="connsiteY21" fmla="*/ 7815 h 2727569"/>
                    <a:gd name="connsiteX22" fmla="*/ 15631 w 5470769"/>
                    <a:gd name="connsiteY22" fmla="*/ 78154 h 2727569"/>
                    <a:gd name="connsiteX23" fmla="*/ 23446 w 5470769"/>
                    <a:gd name="connsiteY23" fmla="*/ 492369 h 272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0769" h="2727569">
                      <a:moveTo>
                        <a:pt x="23446" y="492369"/>
                      </a:moveTo>
                      <a:lnTo>
                        <a:pt x="0" y="2454031"/>
                      </a:lnTo>
                      <a:lnTo>
                        <a:pt x="0" y="2586892"/>
                      </a:lnTo>
                      <a:lnTo>
                        <a:pt x="54708" y="2688492"/>
                      </a:lnTo>
                      <a:lnTo>
                        <a:pt x="140677" y="2719754"/>
                      </a:lnTo>
                      <a:lnTo>
                        <a:pt x="1883508" y="2727569"/>
                      </a:lnTo>
                      <a:lnTo>
                        <a:pt x="2055446" y="2672861"/>
                      </a:lnTo>
                      <a:lnTo>
                        <a:pt x="2321169" y="2360246"/>
                      </a:lnTo>
                      <a:lnTo>
                        <a:pt x="2532185" y="2164861"/>
                      </a:lnTo>
                      <a:lnTo>
                        <a:pt x="2688493" y="2094523"/>
                      </a:lnTo>
                      <a:lnTo>
                        <a:pt x="2836985" y="2110154"/>
                      </a:lnTo>
                      <a:lnTo>
                        <a:pt x="3102708" y="2297723"/>
                      </a:lnTo>
                      <a:lnTo>
                        <a:pt x="3352800" y="2602523"/>
                      </a:lnTo>
                      <a:lnTo>
                        <a:pt x="3438769" y="2672861"/>
                      </a:lnTo>
                      <a:lnTo>
                        <a:pt x="3501293" y="2704123"/>
                      </a:lnTo>
                      <a:lnTo>
                        <a:pt x="5275385" y="2711938"/>
                      </a:lnTo>
                      <a:lnTo>
                        <a:pt x="5392616" y="2672861"/>
                      </a:lnTo>
                      <a:lnTo>
                        <a:pt x="5462954" y="2602523"/>
                      </a:lnTo>
                      <a:lnTo>
                        <a:pt x="5470769" y="179754"/>
                      </a:lnTo>
                      <a:lnTo>
                        <a:pt x="5408246" y="15631"/>
                      </a:lnTo>
                      <a:lnTo>
                        <a:pt x="5275385" y="0"/>
                      </a:lnTo>
                      <a:lnTo>
                        <a:pt x="164123" y="7815"/>
                      </a:lnTo>
                      <a:lnTo>
                        <a:pt x="15631" y="78154"/>
                      </a:lnTo>
                      <a:lnTo>
                        <a:pt x="23446" y="492369"/>
                      </a:lnTo>
                      <a:close/>
                    </a:path>
                  </a:pathLst>
                </a:custGeom>
                <a:blipFill>
                  <a:blip r:embed="rId6"/>
                  <a:stretch>
                    <a:fillRect/>
                  </a:stretch>
                </a:blip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7" name="Picture 4" descr="Virtual reality Good Ware Lineal icon | Freepik">
                  <a:extLst>
                    <a:ext uri="{FF2B5EF4-FFF2-40B4-BE49-F238E27FC236}">
                      <a16:creationId xmlns:a16="http://schemas.microsoft.com/office/drawing/2014/main" id="{537F9766-97A2-5B0E-6BA5-7F45FACF4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833" y="1891177"/>
                  <a:ext cx="4995955" cy="471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7" name="Rectangle: Rounded Corners 116">
              <a:extLst>
                <a:ext uri="{FF2B5EF4-FFF2-40B4-BE49-F238E27FC236}">
                  <a16:creationId xmlns:a16="http://schemas.microsoft.com/office/drawing/2014/main" id="{E71A841C-B04E-A9AC-D0F2-8A74C9DA6C0E}"/>
                </a:ext>
              </a:extLst>
            </p:cNvPr>
            <p:cNvSpPr/>
            <p:nvPr/>
          </p:nvSpPr>
          <p:spPr>
            <a:xfrm rot="20262879">
              <a:off x="8369279" y="3365336"/>
              <a:ext cx="45719" cy="45719"/>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8" name="Arc 117">
              <a:extLst>
                <a:ext uri="{FF2B5EF4-FFF2-40B4-BE49-F238E27FC236}">
                  <a16:creationId xmlns:a16="http://schemas.microsoft.com/office/drawing/2014/main" id="{C0FC3C80-CE5D-2CF4-21E1-84200F11E49A}"/>
                </a:ext>
              </a:extLst>
            </p:cNvPr>
            <p:cNvSpPr/>
            <p:nvPr/>
          </p:nvSpPr>
          <p:spPr>
            <a:xfrm rot="1940880" flipH="1" flipV="1">
              <a:off x="8917597" y="3112867"/>
              <a:ext cx="431867" cy="532165"/>
            </a:xfrm>
            <a:prstGeom prst="arc">
              <a:avLst>
                <a:gd name="adj1" fmla="val 16227662"/>
                <a:gd name="adj2" fmla="val 0"/>
              </a:avLst>
            </a:prstGeom>
            <a:noFill/>
            <a:ln w="9525" cap="flat" cmpd="sng" algn="ctr">
              <a:solidFill>
                <a:srgbClr val="1560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9" name="Arc 118">
              <a:extLst>
                <a:ext uri="{FF2B5EF4-FFF2-40B4-BE49-F238E27FC236}">
                  <a16:creationId xmlns:a16="http://schemas.microsoft.com/office/drawing/2014/main" id="{60F3B7FD-1053-086D-185E-C134049E0F30}"/>
                </a:ext>
              </a:extLst>
            </p:cNvPr>
            <p:cNvSpPr/>
            <p:nvPr/>
          </p:nvSpPr>
          <p:spPr>
            <a:xfrm flipH="1" flipV="1">
              <a:off x="8989492" y="2980499"/>
              <a:ext cx="431867" cy="532165"/>
            </a:xfrm>
            <a:prstGeom prst="arc">
              <a:avLst>
                <a:gd name="adj1" fmla="val 17530255"/>
                <a:gd name="adj2" fmla="val 0"/>
              </a:avLst>
            </a:prstGeom>
            <a:noFill/>
            <a:ln w="6350" cap="flat" cmpd="sng" algn="ctr">
              <a:solidFill>
                <a:srgbClr val="1560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0" name="Trapezoid 119">
              <a:extLst>
                <a:ext uri="{FF2B5EF4-FFF2-40B4-BE49-F238E27FC236}">
                  <a16:creationId xmlns:a16="http://schemas.microsoft.com/office/drawing/2014/main" id="{9A9F20C2-5820-71E6-159A-AD7F4038E8AD}"/>
                </a:ext>
              </a:extLst>
            </p:cNvPr>
            <p:cNvSpPr/>
            <p:nvPr/>
          </p:nvSpPr>
          <p:spPr>
            <a:xfrm rot="16200000">
              <a:off x="8351136" y="3251631"/>
              <a:ext cx="416346" cy="297734"/>
            </a:xfrm>
            <a:prstGeom prst="trapezoid">
              <a:avLst>
                <a:gd name="adj" fmla="val 59971"/>
              </a:avLst>
            </a:pr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1" name="Group 120">
              <a:extLst>
                <a:ext uri="{FF2B5EF4-FFF2-40B4-BE49-F238E27FC236}">
                  <a16:creationId xmlns:a16="http://schemas.microsoft.com/office/drawing/2014/main" id="{ADF77F80-C792-72E8-AB2B-7DBD1DFE80AE}"/>
                </a:ext>
              </a:extLst>
            </p:cNvPr>
            <p:cNvGrpSpPr/>
            <p:nvPr/>
          </p:nvGrpSpPr>
          <p:grpSpPr>
            <a:xfrm>
              <a:off x="8705664" y="3198477"/>
              <a:ext cx="418423" cy="404044"/>
              <a:chOff x="8694092" y="3172816"/>
              <a:chExt cx="418423" cy="404044"/>
            </a:xfrm>
          </p:grpSpPr>
          <p:grpSp>
            <p:nvGrpSpPr>
              <p:cNvPr id="155" name="Group 154">
                <a:extLst>
                  <a:ext uri="{FF2B5EF4-FFF2-40B4-BE49-F238E27FC236}">
                    <a16:creationId xmlns:a16="http://schemas.microsoft.com/office/drawing/2014/main" id="{09D80C56-6789-008A-DC23-8B343D460755}"/>
                  </a:ext>
                </a:extLst>
              </p:cNvPr>
              <p:cNvGrpSpPr/>
              <p:nvPr/>
            </p:nvGrpSpPr>
            <p:grpSpPr>
              <a:xfrm>
                <a:off x="8763546" y="3199530"/>
                <a:ext cx="301090" cy="377330"/>
                <a:chOff x="8471668" y="4499437"/>
                <a:chExt cx="1492464" cy="1870374"/>
              </a:xfrm>
            </p:grpSpPr>
            <p:grpSp>
              <p:nvGrpSpPr>
                <p:cNvPr id="157" name="Group 156">
                  <a:extLst>
                    <a:ext uri="{FF2B5EF4-FFF2-40B4-BE49-F238E27FC236}">
                      <a16:creationId xmlns:a16="http://schemas.microsoft.com/office/drawing/2014/main" id="{2A5F3C94-126B-27D2-05F3-458E04DE1048}"/>
                    </a:ext>
                  </a:extLst>
                </p:cNvPr>
                <p:cNvGrpSpPr/>
                <p:nvPr/>
              </p:nvGrpSpPr>
              <p:grpSpPr>
                <a:xfrm>
                  <a:off x="8471668" y="4499437"/>
                  <a:ext cx="1492464" cy="1870374"/>
                  <a:chOff x="6775628" y="3919504"/>
                  <a:chExt cx="2205079" cy="2763431"/>
                </a:xfrm>
              </p:grpSpPr>
              <p:sp>
                <p:nvSpPr>
                  <p:cNvPr id="160" name="Freeform: Shape 159">
                    <a:extLst>
                      <a:ext uri="{FF2B5EF4-FFF2-40B4-BE49-F238E27FC236}">
                        <a16:creationId xmlns:a16="http://schemas.microsoft.com/office/drawing/2014/main" id="{0C725C2D-33FA-D1CD-7453-86D93448869B}"/>
                      </a:ext>
                    </a:extLst>
                  </p:cNvPr>
                  <p:cNvSpPr/>
                  <p:nvPr/>
                </p:nvSpPr>
                <p:spPr>
                  <a:xfrm>
                    <a:off x="6888916" y="3919504"/>
                    <a:ext cx="1788340" cy="1157162"/>
                  </a:xfrm>
                  <a:custGeom>
                    <a:avLst/>
                    <a:gdLst>
                      <a:gd name="connsiteX0" fmla="*/ 0 w 1788340"/>
                      <a:gd name="connsiteY0" fmla="*/ 453154 h 1157162"/>
                      <a:gd name="connsiteX1" fmla="*/ 60690 w 1788340"/>
                      <a:gd name="connsiteY1" fmla="*/ 384372 h 1157162"/>
                      <a:gd name="connsiteX2" fmla="*/ 97105 w 1788340"/>
                      <a:gd name="connsiteY2" fmla="*/ 364142 h 1157162"/>
                      <a:gd name="connsiteX3" fmla="*/ 133519 w 1788340"/>
                      <a:gd name="connsiteY3" fmla="*/ 364142 h 1157162"/>
                      <a:gd name="connsiteX4" fmla="*/ 198255 w 1788340"/>
                      <a:gd name="connsiteY4" fmla="*/ 404602 h 1157162"/>
                      <a:gd name="connsiteX5" fmla="*/ 242761 w 1788340"/>
                      <a:gd name="connsiteY5" fmla="*/ 461247 h 1157162"/>
                      <a:gd name="connsiteX6" fmla="*/ 283221 w 1788340"/>
                      <a:gd name="connsiteY6" fmla="*/ 574535 h 1157162"/>
                      <a:gd name="connsiteX7" fmla="*/ 283221 w 1788340"/>
                      <a:gd name="connsiteY7" fmla="*/ 663547 h 1157162"/>
                      <a:gd name="connsiteX8" fmla="*/ 262991 w 1788340"/>
                      <a:gd name="connsiteY8" fmla="*/ 841572 h 1157162"/>
                      <a:gd name="connsiteX9" fmla="*/ 226577 w 1788340"/>
                      <a:gd name="connsiteY9" fmla="*/ 975091 h 1157162"/>
                      <a:gd name="connsiteX10" fmla="*/ 262991 w 1788340"/>
                      <a:gd name="connsiteY10" fmla="*/ 1108609 h 1157162"/>
                      <a:gd name="connsiteX11" fmla="*/ 303451 w 1788340"/>
                      <a:gd name="connsiteY11" fmla="*/ 1157162 h 1157162"/>
                      <a:gd name="connsiteX12" fmla="*/ 453154 w 1788340"/>
                      <a:gd name="connsiteY12" fmla="*/ 1120747 h 1157162"/>
                      <a:gd name="connsiteX13" fmla="*/ 554305 w 1788340"/>
                      <a:gd name="connsiteY13" fmla="*/ 1060057 h 1157162"/>
                      <a:gd name="connsiteX14" fmla="*/ 671639 w 1788340"/>
                      <a:gd name="connsiteY14" fmla="*/ 906308 h 1157162"/>
                      <a:gd name="connsiteX15" fmla="*/ 1011505 w 1788340"/>
                      <a:gd name="connsiteY15" fmla="*/ 254900 h 1157162"/>
                      <a:gd name="connsiteX16" fmla="*/ 1007459 w 1788340"/>
                      <a:gd name="connsiteY16" fmla="*/ 246808 h 1157162"/>
                      <a:gd name="connsiteX17" fmla="*/ 1132885 w 1788340"/>
                      <a:gd name="connsiteY17" fmla="*/ 68783 h 1157162"/>
                      <a:gd name="connsiteX18" fmla="*/ 1132885 w 1788340"/>
                      <a:gd name="connsiteY18" fmla="*/ 80921 h 1157162"/>
                      <a:gd name="connsiteX19" fmla="*/ 1189529 w 1788340"/>
                      <a:gd name="connsiteY19" fmla="*/ 16185 h 1157162"/>
                      <a:gd name="connsiteX20" fmla="*/ 1250220 w 1788340"/>
                      <a:gd name="connsiteY20" fmla="*/ 0 h 1157162"/>
                      <a:gd name="connsiteX21" fmla="*/ 1343278 w 1788340"/>
                      <a:gd name="connsiteY21" fmla="*/ 16185 h 1157162"/>
                      <a:gd name="connsiteX22" fmla="*/ 1363508 w 1788340"/>
                      <a:gd name="connsiteY22" fmla="*/ 60691 h 1157162"/>
                      <a:gd name="connsiteX23" fmla="*/ 1347324 w 1788340"/>
                      <a:gd name="connsiteY23" fmla="*/ 157795 h 1157162"/>
                      <a:gd name="connsiteX24" fmla="*/ 1347324 w 1788340"/>
                      <a:gd name="connsiteY24" fmla="*/ 157795 h 1157162"/>
                      <a:gd name="connsiteX25" fmla="*/ 1250220 w 1788340"/>
                      <a:gd name="connsiteY25" fmla="*/ 368188 h 1157162"/>
                      <a:gd name="connsiteX26" fmla="*/ 1238082 w 1788340"/>
                      <a:gd name="connsiteY26" fmla="*/ 372234 h 1157162"/>
                      <a:gd name="connsiteX27" fmla="*/ 1173345 w 1788340"/>
                      <a:gd name="connsiteY27" fmla="*/ 481477 h 1157162"/>
                      <a:gd name="connsiteX28" fmla="*/ 987228 w 1788340"/>
                      <a:gd name="connsiteY28" fmla="*/ 906308 h 1157162"/>
                      <a:gd name="connsiteX29" fmla="*/ 991275 w 1788340"/>
                      <a:gd name="connsiteY29" fmla="*/ 938677 h 1157162"/>
                      <a:gd name="connsiteX30" fmla="*/ 1039827 w 1788340"/>
                      <a:gd name="connsiteY30" fmla="*/ 962953 h 1157162"/>
                      <a:gd name="connsiteX31" fmla="*/ 1056011 w 1788340"/>
                      <a:gd name="connsiteY31" fmla="*/ 962953 h 1157162"/>
                      <a:gd name="connsiteX32" fmla="*/ 1225944 w 1788340"/>
                      <a:gd name="connsiteY32" fmla="*/ 614995 h 1157162"/>
                      <a:gd name="connsiteX33" fmla="*/ 1403968 w 1788340"/>
                      <a:gd name="connsiteY33" fmla="*/ 307498 h 1157162"/>
                      <a:gd name="connsiteX34" fmla="*/ 1408014 w 1788340"/>
                      <a:gd name="connsiteY34" fmla="*/ 295360 h 1157162"/>
                      <a:gd name="connsiteX35" fmla="*/ 1541533 w 1788340"/>
                      <a:gd name="connsiteY35" fmla="*/ 97105 h 1157162"/>
                      <a:gd name="connsiteX36" fmla="*/ 1553671 w 1788340"/>
                      <a:gd name="connsiteY36" fmla="*/ 105197 h 1157162"/>
                      <a:gd name="connsiteX37" fmla="*/ 1610315 w 1788340"/>
                      <a:gd name="connsiteY37" fmla="*/ 64737 h 1157162"/>
                      <a:gd name="connsiteX38" fmla="*/ 1671005 w 1788340"/>
                      <a:gd name="connsiteY38" fmla="*/ 52599 h 1157162"/>
                      <a:gd name="connsiteX39" fmla="*/ 1731696 w 1788340"/>
                      <a:gd name="connsiteY39" fmla="*/ 48553 h 1157162"/>
                      <a:gd name="connsiteX40" fmla="*/ 1772156 w 1788340"/>
                      <a:gd name="connsiteY40" fmla="*/ 84967 h 1157162"/>
                      <a:gd name="connsiteX41" fmla="*/ 1788340 w 1788340"/>
                      <a:gd name="connsiteY41" fmla="*/ 145657 h 1157162"/>
                      <a:gd name="connsiteX42" fmla="*/ 1780248 w 1788340"/>
                      <a:gd name="connsiteY42" fmla="*/ 198255 h 1157162"/>
                      <a:gd name="connsiteX43" fmla="*/ 1788340 w 1788340"/>
                      <a:gd name="connsiteY43" fmla="*/ 218485 h 1157162"/>
                      <a:gd name="connsiteX44" fmla="*/ 1646729 w 1788340"/>
                      <a:gd name="connsiteY44" fmla="*/ 412694 h 1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88340" h="1157162">
                        <a:moveTo>
                          <a:pt x="0" y="453154"/>
                        </a:moveTo>
                        <a:lnTo>
                          <a:pt x="60690" y="384372"/>
                        </a:lnTo>
                        <a:lnTo>
                          <a:pt x="97105" y="364142"/>
                        </a:lnTo>
                        <a:lnTo>
                          <a:pt x="133519" y="364142"/>
                        </a:lnTo>
                        <a:lnTo>
                          <a:pt x="198255" y="404602"/>
                        </a:lnTo>
                        <a:lnTo>
                          <a:pt x="242761" y="461247"/>
                        </a:lnTo>
                        <a:lnTo>
                          <a:pt x="283221" y="574535"/>
                        </a:lnTo>
                        <a:lnTo>
                          <a:pt x="283221" y="663547"/>
                        </a:lnTo>
                        <a:lnTo>
                          <a:pt x="262991" y="841572"/>
                        </a:lnTo>
                        <a:lnTo>
                          <a:pt x="226577" y="975091"/>
                        </a:lnTo>
                        <a:lnTo>
                          <a:pt x="262991" y="1108609"/>
                        </a:lnTo>
                        <a:lnTo>
                          <a:pt x="303451" y="1157162"/>
                        </a:lnTo>
                        <a:lnTo>
                          <a:pt x="453154" y="1120747"/>
                        </a:lnTo>
                        <a:lnTo>
                          <a:pt x="554305" y="1060057"/>
                        </a:lnTo>
                        <a:lnTo>
                          <a:pt x="671639" y="906308"/>
                        </a:lnTo>
                        <a:lnTo>
                          <a:pt x="1011505" y="254900"/>
                        </a:lnTo>
                        <a:lnTo>
                          <a:pt x="1007459" y="246808"/>
                        </a:lnTo>
                        <a:lnTo>
                          <a:pt x="1132885" y="68783"/>
                        </a:lnTo>
                        <a:lnTo>
                          <a:pt x="1132885" y="80921"/>
                        </a:lnTo>
                        <a:lnTo>
                          <a:pt x="1189529" y="16185"/>
                        </a:lnTo>
                        <a:lnTo>
                          <a:pt x="1250220" y="0"/>
                        </a:lnTo>
                        <a:lnTo>
                          <a:pt x="1343278" y="16185"/>
                        </a:lnTo>
                        <a:lnTo>
                          <a:pt x="1363508" y="60691"/>
                        </a:lnTo>
                        <a:lnTo>
                          <a:pt x="1347324" y="157795"/>
                        </a:lnTo>
                        <a:lnTo>
                          <a:pt x="1347324" y="157795"/>
                        </a:lnTo>
                        <a:lnTo>
                          <a:pt x="1250220" y="368188"/>
                        </a:lnTo>
                        <a:lnTo>
                          <a:pt x="1238082" y="372234"/>
                        </a:lnTo>
                        <a:lnTo>
                          <a:pt x="1173345" y="481477"/>
                        </a:lnTo>
                        <a:lnTo>
                          <a:pt x="987228" y="906308"/>
                        </a:lnTo>
                        <a:lnTo>
                          <a:pt x="991275" y="938677"/>
                        </a:lnTo>
                        <a:lnTo>
                          <a:pt x="1039827" y="962953"/>
                        </a:lnTo>
                        <a:lnTo>
                          <a:pt x="1056011" y="962953"/>
                        </a:lnTo>
                        <a:lnTo>
                          <a:pt x="1225944" y="614995"/>
                        </a:lnTo>
                        <a:lnTo>
                          <a:pt x="1403968" y="307498"/>
                        </a:lnTo>
                        <a:lnTo>
                          <a:pt x="1408014" y="295360"/>
                        </a:lnTo>
                        <a:lnTo>
                          <a:pt x="1541533" y="97105"/>
                        </a:lnTo>
                        <a:lnTo>
                          <a:pt x="1553671" y="105197"/>
                        </a:lnTo>
                        <a:lnTo>
                          <a:pt x="1610315" y="64737"/>
                        </a:lnTo>
                        <a:lnTo>
                          <a:pt x="1671005" y="52599"/>
                        </a:lnTo>
                        <a:lnTo>
                          <a:pt x="1731696" y="48553"/>
                        </a:lnTo>
                        <a:lnTo>
                          <a:pt x="1772156" y="84967"/>
                        </a:lnTo>
                        <a:lnTo>
                          <a:pt x="1788340" y="145657"/>
                        </a:lnTo>
                        <a:lnTo>
                          <a:pt x="1780248" y="198255"/>
                        </a:lnTo>
                        <a:lnTo>
                          <a:pt x="1788340" y="218485"/>
                        </a:lnTo>
                        <a:lnTo>
                          <a:pt x="1646729" y="412694"/>
                        </a:lnTo>
                      </a:path>
                    </a:pathLst>
                  </a:custGeom>
                  <a:noFill/>
                  <a:ln w="63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1" name="Freeform: Shape 160">
                    <a:extLst>
                      <a:ext uri="{FF2B5EF4-FFF2-40B4-BE49-F238E27FC236}">
                        <a16:creationId xmlns:a16="http://schemas.microsoft.com/office/drawing/2014/main" id="{5DD44374-44FE-D28D-7599-7300380C9FC5}"/>
                      </a:ext>
                    </a:extLst>
                  </p:cNvPr>
                  <p:cNvSpPr/>
                  <p:nvPr/>
                </p:nvSpPr>
                <p:spPr>
                  <a:xfrm>
                    <a:off x="6775628" y="4299830"/>
                    <a:ext cx="2205079" cy="2383105"/>
                  </a:xfrm>
                  <a:custGeom>
                    <a:avLst/>
                    <a:gdLst>
                      <a:gd name="connsiteX0" fmla="*/ 1764063 w 2205079"/>
                      <a:gd name="connsiteY0" fmla="*/ 40460 h 2383105"/>
                      <a:gd name="connsiteX1" fmla="*/ 1375646 w 2205079"/>
                      <a:gd name="connsiteY1" fmla="*/ 724237 h 2383105"/>
                      <a:gd name="connsiteX2" fmla="*/ 1375646 w 2205079"/>
                      <a:gd name="connsiteY2" fmla="*/ 756605 h 2383105"/>
                      <a:gd name="connsiteX3" fmla="*/ 1913766 w 2205079"/>
                      <a:gd name="connsiteY3" fmla="*/ 44506 h 2383105"/>
                      <a:gd name="connsiteX4" fmla="*/ 1950180 w 2205079"/>
                      <a:gd name="connsiteY4" fmla="*/ 12138 h 2383105"/>
                      <a:gd name="connsiteX5" fmla="*/ 1998732 w 2205079"/>
                      <a:gd name="connsiteY5" fmla="*/ 0 h 2383105"/>
                      <a:gd name="connsiteX6" fmla="*/ 2075607 w 2205079"/>
                      <a:gd name="connsiteY6" fmla="*/ 60690 h 2383105"/>
                      <a:gd name="connsiteX7" fmla="*/ 2087745 w 2205079"/>
                      <a:gd name="connsiteY7" fmla="*/ 137565 h 2383105"/>
                      <a:gd name="connsiteX8" fmla="*/ 1525348 w 2205079"/>
                      <a:gd name="connsiteY8" fmla="*/ 999367 h 2383105"/>
                      <a:gd name="connsiteX9" fmla="*/ 1521302 w 2205079"/>
                      <a:gd name="connsiteY9" fmla="*/ 1043873 h 2383105"/>
                      <a:gd name="connsiteX10" fmla="*/ 1521302 w 2205079"/>
                      <a:gd name="connsiteY10" fmla="*/ 1043873 h 2383105"/>
                      <a:gd name="connsiteX11" fmla="*/ 1549624 w 2205079"/>
                      <a:gd name="connsiteY11" fmla="*/ 1056011 h 2383105"/>
                      <a:gd name="connsiteX12" fmla="*/ 2055377 w 2205079"/>
                      <a:gd name="connsiteY12" fmla="*/ 619041 h 2383105"/>
                      <a:gd name="connsiteX13" fmla="*/ 2136297 w 2205079"/>
                      <a:gd name="connsiteY13" fmla="*/ 586673 h 2383105"/>
                      <a:gd name="connsiteX14" fmla="*/ 2184849 w 2205079"/>
                      <a:gd name="connsiteY14" fmla="*/ 623087 h 2383105"/>
                      <a:gd name="connsiteX15" fmla="*/ 2205079 w 2205079"/>
                      <a:gd name="connsiteY15" fmla="*/ 667593 h 2383105"/>
                      <a:gd name="connsiteX16" fmla="*/ 2184849 w 2205079"/>
                      <a:gd name="connsiteY16" fmla="*/ 756605 h 2383105"/>
                      <a:gd name="connsiteX17" fmla="*/ 1792386 w 2205079"/>
                      <a:gd name="connsiteY17" fmla="*/ 1157161 h 2383105"/>
                      <a:gd name="connsiteX18" fmla="*/ 1610315 w 2205079"/>
                      <a:gd name="connsiteY18" fmla="*/ 1379692 h 2383105"/>
                      <a:gd name="connsiteX19" fmla="*/ 1408014 w 2205079"/>
                      <a:gd name="connsiteY19" fmla="*/ 1654821 h 2383105"/>
                      <a:gd name="connsiteX20" fmla="*/ 975090 w 2205079"/>
                      <a:gd name="connsiteY20" fmla="*/ 2027055 h 2383105"/>
                      <a:gd name="connsiteX21" fmla="*/ 922492 w 2205079"/>
                      <a:gd name="connsiteY21" fmla="*/ 2087745 h 2383105"/>
                      <a:gd name="connsiteX22" fmla="*/ 829433 w 2205079"/>
                      <a:gd name="connsiteY22" fmla="*/ 2383105 h 2383105"/>
                      <a:gd name="connsiteX23" fmla="*/ 20230 w 2205079"/>
                      <a:gd name="connsiteY23" fmla="*/ 2221264 h 2383105"/>
                      <a:gd name="connsiteX24" fmla="*/ 113288 w 2205079"/>
                      <a:gd name="connsiteY24" fmla="*/ 1792386 h 2383105"/>
                      <a:gd name="connsiteX25" fmla="*/ 137564 w 2205079"/>
                      <a:gd name="connsiteY25" fmla="*/ 1650775 h 2383105"/>
                      <a:gd name="connsiteX26" fmla="*/ 40460 w 2205079"/>
                      <a:gd name="connsiteY26" fmla="*/ 1448474 h 2383105"/>
                      <a:gd name="connsiteX27" fmla="*/ 0 w 2205079"/>
                      <a:gd name="connsiteY27" fmla="*/ 1128839 h 2383105"/>
                      <a:gd name="connsiteX28" fmla="*/ 28322 w 2205079"/>
                      <a:gd name="connsiteY28" fmla="*/ 728283 h 2383105"/>
                      <a:gd name="connsiteX29" fmla="*/ 52598 w 2205079"/>
                      <a:gd name="connsiteY29" fmla="*/ 635225 h 2383105"/>
                      <a:gd name="connsiteX30" fmla="*/ 44506 w 2205079"/>
                      <a:gd name="connsiteY30" fmla="*/ 436970 h 2383105"/>
                      <a:gd name="connsiteX31" fmla="*/ 117334 w 2205079"/>
                      <a:gd name="connsiteY31" fmla="*/ 60690 h 23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5079" h="2383105">
                        <a:moveTo>
                          <a:pt x="1764063" y="40460"/>
                        </a:moveTo>
                        <a:lnTo>
                          <a:pt x="1375646" y="724237"/>
                        </a:lnTo>
                        <a:lnTo>
                          <a:pt x="1375646" y="756605"/>
                        </a:lnTo>
                        <a:lnTo>
                          <a:pt x="1913766" y="44506"/>
                        </a:lnTo>
                        <a:lnTo>
                          <a:pt x="1950180" y="12138"/>
                        </a:lnTo>
                        <a:lnTo>
                          <a:pt x="1998732" y="0"/>
                        </a:lnTo>
                        <a:lnTo>
                          <a:pt x="2075607" y="60690"/>
                        </a:lnTo>
                        <a:lnTo>
                          <a:pt x="2087745" y="137565"/>
                        </a:lnTo>
                        <a:lnTo>
                          <a:pt x="1525348" y="999367"/>
                        </a:lnTo>
                        <a:lnTo>
                          <a:pt x="1521302" y="1043873"/>
                        </a:lnTo>
                        <a:lnTo>
                          <a:pt x="1521302" y="1043873"/>
                        </a:lnTo>
                        <a:lnTo>
                          <a:pt x="1549624" y="1056011"/>
                        </a:lnTo>
                        <a:lnTo>
                          <a:pt x="2055377" y="619041"/>
                        </a:lnTo>
                        <a:lnTo>
                          <a:pt x="2136297" y="586673"/>
                        </a:lnTo>
                        <a:lnTo>
                          <a:pt x="2184849" y="623087"/>
                        </a:lnTo>
                        <a:lnTo>
                          <a:pt x="2205079" y="667593"/>
                        </a:lnTo>
                        <a:lnTo>
                          <a:pt x="2184849" y="756605"/>
                        </a:lnTo>
                        <a:lnTo>
                          <a:pt x="1792386" y="1157161"/>
                        </a:lnTo>
                        <a:lnTo>
                          <a:pt x="1610315" y="1379692"/>
                        </a:lnTo>
                        <a:lnTo>
                          <a:pt x="1408014" y="1654821"/>
                        </a:lnTo>
                        <a:lnTo>
                          <a:pt x="975090" y="2027055"/>
                        </a:lnTo>
                        <a:lnTo>
                          <a:pt x="922492" y="2087745"/>
                        </a:lnTo>
                        <a:lnTo>
                          <a:pt x="829433" y="2383105"/>
                        </a:lnTo>
                        <a:lnTo>
                          <a:pt x="20230" y="2221264"/>
                        </a:lnTo>
                        <a:lnTo>
                          <a:pt x="113288" y="1792386"/>
                        </a:lnTo>
                        <a:lnTo>
                          <a:pt x="137564" y="1650775"/>
                        </a:lnTo>
                        <a:lnTo>
                          <a:pt x="40460" y="1448474"/>
                        </a:lnTo>
                        <a:lnTo>
                          <a:pt x="0" y="1128839"/>
                        </a:lnTo>
                        <a:lnTo>
                          <a:pt x="28322" y="728283"/>
                        </a:lnTo>
                        <a:lnTo>
                          <a:pt x="52598" y="635225"/>
                        </a:lnTo>
                        <a:lnTo>
                          <a:pt x="44506" y="436970"/>
                        </a:lnTo>
                        <a:lnTo>
                          <a:pt x="117334" y="60690"/>
                        </a:lnTo>
                      </a:path>
                    </a:pathLst>
                  </a:custGeom>
                  <a:noFill/>
                  <a:ln w="63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58" name="Freeform: Shape 157">
                  <a:extLst>
                    <a:ext uri="{FF2B5EF4-FFF2-40B4-BE49-F238E27FC236}">
                      <a16:creationId xmlns:a16="http://schemas.microsoft.com/office/drawing/2014/main" id="{D8D3FF90-ED50-312F-A380-FF01AC4406C5}"/>
                    </a:ext>
                  </a:extLst>
                </p:cNvPr>
                <p:cNvSpPr/>
                <p:nvPr/>
              </p:nvSpPr>
              <p:spPr>
                <a:xfrm>
                  <a:off x="9232168" y="4562969"/>
                  <a:ext cx="218889" cy="177619"/>
                </a:xfrm>
                <a:custGeom>
                  <a:avLst/>
                  <a:gdLst>
                    <a:gd name="connsiteX0" fmla="*/ 76764 w 205458"/>
                    <a:gd name="connsiteY0" fmla="*/ 0 h 167076"/>
                    <a:gd name="connsiteX1" fmla="*/ 121920 w 205458"/>
                    <a:gd name="connsiteY1" fmla="*/ 29351 h 167076"/>
                    <a:gd name="connsiteX2" fmla="*/ 155787 w 205458"/>
                    <a:gd name="connsiteY2" fmla="*/ 47413 h 167076"/>
                    <a:gd name="connsiteX3" fmla="*/ 205458 w 205458"/>
                    <a:gd name="connsiteY3" fmla="*/ 56444 h 167076"/>
                    <a:gd name="connsiteX4" fmla="*/ 149013 w 205458"/>
                    <a:gd name="connsiteY4" fmla="*/ 167076 h 167076"/>
                    <a:gd name="connsiteX5" fmla="*/ 0 w 205458"/>
                    <a:gd name="connsiteY5" fmla="*/ 101600 h 167076"/>
                    <a:gd name="connsiteX6" fmla="*/ 76764 w 205458"/>
                    <a:gd name="connsiteY6" fmla="*/ 0 h 16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458" h="167076">
                      <a:moveTo>
                        <a:pt x="76764" y="0"/>
                      </a:moveTo>
                      <a:lnTo>
                        <a:pt x="121920" y="29351"/>
                      </a:lnTo>
                      <a:lnTo>
                        <a:pt x="155787" y="47413"/>
                      </a:lnTo>
                      <a:lnTo>
                        <a:pt x="205458" y="56444"/>
                      </a:lnTo>
                      <a:lnTo>
                        <a:pt x="149013" y="167076"/>
                      </a:lnTo>
                      <a:lnTo>
                        <a:pt x="0" y="101600"/>
                      </a:lnTo>
                      <a:lnTo>
                        <a:pt x="76764" y="0"/>
                      </a:lnTo>
                      <a:close/>
                    </a:path>
                  </a:pathLst>
                </a:cu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9" name="Freeform: Shape 158">
                  <a:extLst>
                    <a:ext uri="{FF2B5EF4-FFF2-40B4-BE49-F238E27FC236}">
                      <a16:creationId xmlns:a16="http://schemas.microsoft.com/office/drawing/2014/main" id="{CE45A2FE-A49F-78D2-0EC9-195798C73B2E}"/>
                    </a:ext>
                  </a:extLst>
                </p:cNvPr>
                <p:cNvSpPr/>
                <p:nvPr/>
              </p:nvSpPr>
              <p:spPr>
                <a:xfrm>
                  <a:off x="9507228" y="4602381"/>
                  <a:ext cx="226623" cy="226623"/>
                </a:xfrm>
                <a:custGeom>
                  <a:avLst/>
                  <a:gdLst>
                    <a:gd name="connsiteX0" fmla="*/ 76764 w 205458"/>
                    <a:gd name="connsiteY0" fmla="*/ 0 h 167076"/>
                    <a:gd name="connsiteX1" fmla="*/ 121920 w 205458"/>
                    <a:gd name="connsiteY1" fmla="*/ 29351 h 167076"/>
                    <a:gd name="connsiteX2" fmla="*/ 155787 w 205458"/>
                    <a:gd name="connsiteY2" fmla="*/ 47413 h 167076"/>
                    <a:gd name="connsiteX3" fmla="*/ 205458 w 205458"/>
                    <a:gd name="connsiteY3" fmla="*/ 56444 h 167076"/>
                    <a:gd name="connsiteX4" fmla="*/ 149013 w 205458"/>
                    <a:gd name="connsiteY4" fmla="*/ 167076 h 167076"/>
                    <a:gd name="connsiteX5" fmla="*/ 0 w 205458"/>
                    <a:gd name="connsiteY5" fmla="*/ 101600 h 167076"/>
                    <a:gd name="connsiteX6" fmla="*/ 76764 w 205458"/>
                    <a:gd name="connsiteY6" fmla="*/ 0 h 167076"/>
                    <a:gd name="connsiteX0" fmla="*/ 76764 w 223762"/>
                    <a:gd name="connsiteY0" fmla="*/ 0 h 167076"/>
                    <a:gd name="connsiteX1" fmla="*/ 121920 w 223762"/>
                    <a:gd name="connsiteY1" fmla="*/ 29351 h 167076"/>
                    <a:gd name="connsiteX2" fmla="*/ 155787 w 223762"/>
                    <a:gd name="connsiteY2" fmla="*/ 47413 h 167076"/>
                    <a:gd name="connsiteX3" fmla="*/ 223762 w 223762"/>
                    <a:gd name="connsiteY3" fmla="*/ 54630 h 167076"/>
                    <a:gd name="connsiteX4" fmla="*/ 149013 w 223762"/>
                    <a:gd name="connsiteY4" fmla="*/ 167076 h 167076"/>
                    <a:gd name="connsiteX5" fmla="*/ 0 w 223762"/>
                    <a:gd name="connsiteY5" fmla="*/ 101600 h 167076"/>
                    <a:gd name="connsiteX6" fmla="*/ 76764 w 223762"/>
                    <a:gd name="connsiteY6" fmla="*/ 0 h 16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62" h="167076">
                      <a:moveTo>
                        <a:pt x="76764" y="0"/>
                      </a:moveTo>
                      <a:lnTo>
                        <a:pt x="121920" y="29351"/>
                      </a:lnTo>
                      <a:lnTo>
                        <a:pt x="155787" y="47413"/>
                      </a:lnTo>
                      <a:lnTo>
                        <a:pt x="223762" y="54630"/>
                      </a:lnTo>
                      <a:lnTo>
                        <a:pt x="149013" y="167076"/>
                      </a:lnTo>
                      <a:lnTo>
                        <a:pt x="0" y="101600"/>
                      </a:lnTo>
                      <a:lnTo>
                        <a:pt x="76764" y="0"/>
                      </a:lnTo>
                      <a:close/>
                    </a:path>
                  </a:pathLst>
                </a:cu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56" name="Rectangle 155">
                <a:extLst>
                  <a:ext uri="{FF2B5EF4-FFF2-40B4-BE49-F238E27FC236}">
                    <a16:creationId xmlns:a16="http://schemas.microsoft.com/office/drawing/2014/main" id="{370B2E00-AA58-1701-73E2-DF335634DB6C}"/>
                  </a:ext>
                </a:extLst>
              </p:cNvPr>
              <p:cNvSpPr/>
              <p:nvPr/>
            </p:nvSpPr>
            <p:spPr>
              <a:xfrm>
                <a:off x="8694092" y="3172816"/>
                <a:ext cx="418423" cy="404043"/>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22" name="Group 121">
              <a:extLst>
                <a:ext uri="{FF2B5EF4-FFF2-40B4-BE49-F238E27FC236}">
                  <a16:creationId xmlns:a16="http://schemas.microsoft.com/office/drawing/2014/main" id="{AE8228A2-94F9-12D6-06E5-071B90F053B9}"/>
                </a:ext>
              </a:extLst>
            </p:cNvPr>
            <p:cNvGrpSpPr/>
            <p:nvPr/>
          </p:nvGrpSpPr>
          <p:grpSpPr>
            <a:xfrm rot="19692203">
              <a:off x="7345564" y="3158577"/>
              <a:ext cx="480442" cy="518877"/>
              <a:chOff x="10141629" y="4360643"/>
              <a:chExt cx="1125124" cy="1215133"/>
            </a:xfrm>
          </p:grpSpPr>
          <p:pic>
            <p:nvPicPr>
              <p:cNvPr id="153" name="Picture 2" descr="Simple line icon vr controller Royalty Free Vector Image">
                <a:extLst>
                  <a:ext uri="{FF2B5EF4-FFF2-40B4-BE49-F238E27FC236}">
                    <a16:creationId xmlns:a16="http://schemas.microsoft.com/office/drawing/2014/main" id="{F9650B5A-DE95-6DBE-74D2-3386E7BF4B2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59888" y="4380362"/>
                <a:ext cx="1088608" cy="1175696"/>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Simple line icon vr controller Royalty Free Vector Image">
                <a:extLst>
                  <a:ext uri="{FF2B5EF4-FFF2-40B4-BE49-F238E27FC236}">
                    <a16:creationId xmlns:a16="http://schemas.microsoft.com/office/drawing/2014/main" id="{DC1231D8-6314-A2B9-6EE0-AECC82E186E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41629" y="4360643"/>
                <a:ext cx="1125124" cy="12151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6890A96B-F39A-3069-FEE2-959A46A641FD}"/>
                </a:ext>
              </a:extLst>
            </p:cNvPr>
            <p:cNvGrpSpPr/>
            <p:nvPr/>
          </p:nvGrpSpPr>
          <p:grpSpPr>
            <a:xfrm rot="2072232" flipH="1">
              <a:off x="8148493" y="3134754"/>
              <a:ext cx="480442" cy="518877"/>
              <a:chOff x="10141629" y="4360643"/>
              <a:chExt cx="1125124" cy="1215133"/>
            </a:xfrm>
          </p:grpSpPr>
          <p:pic>
            <p:nvPicPr>
              <p:cNvPr id="151" name="Picture 2" descr="Simple line icon vr controller Royalty Free Vector Image">
                <a:extLst>
                  <a:ext uri="{FF2B5EF4-FFF2-40B4-BE49-F238E27FC236}">
                    <a16:creationId xmlns:a16="http://schemas.microsoft.com/office/drawing/2014/main" id="{46CA7379-0516-1EB3-B3E8-C7C66C4F431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59888" y="4380362"/>
                <a:ext cx="1088608" cy="1175696"/>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Simple line icon vr controller Royalty Free Vector Image">
                <a:extLst>
                  <a:ext uri="{FF2B5EF4-FFF2-40B4-BE49-F238E27FC236}">
                    <a16:creationId xmlns:a16="http://schemas.microsoft.com/office/drawing/2014/main" id="{17AD3BC2-ACF0-FC90-B881-98E41961ACE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00" y1="72593" x2="28400" y2="72593"/>
                            <a14:foregroundMark x1="28400" y1="72870" x2="30346" y2="72429"/>
                            <a14:foregroundMark x1="50600" y1="51389" x2="52100" y2="46667"/>
                            <a14:foregroundMark x1="47300" y1="20463" x2="48700" y2="20741"/>
                            <a14:foregroundMark x1="51821" y1="23006" x2="52500" y2="22870"/>
                            <a14:foregroundMark x1="46500" y1="24074" x2="47782" y2="23817"/>
                            <a14:foregroundMark x1="60600" y1="26296" x2="60800" y2="26019"/>
                            <a14:foregroundMark x1="52100" y1="31296" x2="52100" y2="31296"/>
                            <a14:backgroundMark x1="32400" y1="70463" x2="32400" y2="70463"/>
                            <a14:backgroundMark x1="32600" y1="70278" x2="34300" y2="69259"/>
                            <a14:backgroundMark x1="32200" y1="72130" x2="33700" y2="71574"/>
                            <a14:backgroundMark x1="30300" y1="72500" x2="34900" y2="72037"/>
                            <a14:backgroundMark x1="29300" y1="72593" x2="29300" y2="72593"/>
                            <a14:backgroundMark x1="31500" y1="70278" x2="35300" y2="70093"/>
                            <a14:backgroundMark x1="55400" y1="39444" x2="55400" y2="39167"/>
                            <a14:backgroundMark x1="53700" y1="31852" x2="53700" y2="31852"/>
                            <a14:backgroundMark x1="55000" y1="33241" x2="55000" y2="33241"/>
                            <a14:backgroundMark x1="49100" y1="21389" x2="49100" y2="21389"/>
                            <a14:backgroundMark x1="47700" y1="23426" x2="47700" y2="23426"/>
                            <a14:backgroundMark x1="50900" y1="23426" x2="50900" y2="23426"/>
                            <a14:backgroundMark x1="50900" y1="22870" x2="50900" y2="22870"/>
                            <a14:backgroundMark x1="51100" y1="22778" x2="50600" y2="24074"/>
                            <a14:backgroundMark x1="48100" y1="23519" x2="48900" y2="23981"/>
                          </a14:backgroundRemoval>
                        </a14:imgEffect>
                      </a14:imgLayer>
                    </a14:imgProps>
                  </a:ext>
                  <a:ext uri="{28A0092B-C50C-407E-A947-70E740481C1C}">
                    <a14:useLocalDpi xmlns:a14="http://schemas.microsoft.com/office/drawing/2010/main" val="0"/>
                  </a:ext>
                </a:extLst>
              </a:blip>
              <a:srcRect/>
              <a:stretch>
                <a:fillRect/>
              </a:stretch>
            </p:blipFill>
            <p:spPr bwMode="auto">
              <a:xfrm rot="20289918">
                <a:off x="10141629" y="4360643"/>
                <a:ext cx="1125124" cy="1215133"/>
              </a:xfrm>
              <a:prstGeom prst="rect">
                <a:avLst/>
              </a:prstGeom>
              <a:noFill/>
              <a:extLst>
                <a:ext uri="{909E8E84-426E-40DD-AFC4-6F175D3DCCD1}">
                  <a14:hiddenFill xmlns:a14="http://schemas.microsoft.com/office/drawing/2010/main">
                    <a:solidFill>
                      <a:srgbClr val="FFFFFF"/>
                    </a:solidFill>
                  </a14:hiddenFill>
                </a:ext>
              </a:extLst>
            </p:spPr>
          </p:pic>
        </p:grpSp>
        <p:sp>
          <p:nvSpPr>
            <p:cNvPr id="124" name="Oval 123">
              <a:extLst>
                <a:ext uri="{FF2B5EF4-FFF2-40B4-BE49-F238E27FC236}">
                  <a16:creationId xmlns:a16="http://schemas.microsoft.com/office/drawing/2014/main" id="{B2A4908E-B9EF-D3D2-9282-E5CCC233F8B4}"/>
                </a:ext>
              </a:extLst>
            </p:cNvPr>
            <p:cNvSpPr/>
            <p:nvPr/>
          </p:nvSpPr>
          <p:spPr>
            <a:xfrm>
              <a:off x="7907915" y="2870429"/>
              <a:ext cx="58441" cy="58441"/>
            </a:xfrm>
            <a:prstGeom prst="ellipse">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7AAD3B15-68E8-1BBF-7FF3-3E6A41391BDA}"/>
                </a:ext>
              </a:extLst>
            </p:cNvPr>
            <p:cNvSpPr/>
            <p:nvPr/>
          </p:nvSpPr>
          <p:spPr>
            <a:xfrm>
              <a:off x="7799307" y="3290033"/>
              <a:ext cx="410130" cy="58441"/>
            </a:xfrm>
            <a:prstGeom prst="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6" name="Rectangle: Rounded Corners 125">
              <a:extLst>
                <a:ext uri="{FF2B5EF4-FFF2-40B4-BE49-F238E27FC236}">
                  <a16:creationId xmlns:a16="http://schemas.microsoft.com/office/drawing/2014/main" id="{1A8B6ADB-1A91-A2AB-5F0E-2CF2135DDCB0}"/>
                </a:ext>
              </a:extLst>
            </p:cNvPr>
            <p:cNvSpPr/>
            <p:nvPr/>
          </p:nvSpPr>
          <p:spPr>
            <a:xfrm>
              <a:off x="7831357" y="3224775"/>
              <a:ext cx="79802" cy="130516"/>
            </a:xfrm>
            <a:prstGeom prst="roundRect">
              <a:avLst/>
            </a:prstGeom>
            <a:solidFill>
              <a:sysClr val="window" lastClr="FFFFFF"/>
            </a:solid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977A302-5283-B202-4D09-EE389A8DF713}"/>
                </a:ext>
              </a:extLst>
            </p:cNvPr>
            <p:cNvSpPr/>
            <p:nvPr/>
          </p:nvSpPr>
          <p:spPr>
            <a:xfrm rot="4207769" flipH="1">
              <a:off x="7861665" y="2897487"/>
              <a:ext cx="297735" cy="327288"/>
            </a:xfrm>
            <a:custGeom>
              <a:avLst/>
              <a:gdLst>
                <a:gd name="connsiteX0" fmla="*/ 82410 w 82410"/>
                <a:gd name="connsiteY0" fmla="*/ 0 h 300990"/>
                <a:gd name="connsiteX1" fmla="*/ 10020 w 82410"/>
                <a:gd name="connsiteY1" fmla="*/ 87630 h 300990"/>
                <a:gd name="connsiteX2" fmla="*/ 2400 w 82410"/>
                <a:gd name="connsiteY2" fmla="*/ 300990 h 300990"/>
              </a:gdLst>
              <a:ahLst/>
              <a:cxnLst>
                <a:cxn ang="0">
                  <a:pos x="connsiteX0" y="connsiteY0"/>
                </a:cxn>
                <a:cxn ang="0">
                  <a:pos x="connsiteX1" y="connsiteY1"/>
                </a:cxn>
                <a:cxn ang="0">
                  <a:pos x="connsiteX2" y="connsiteY2"/>
                </a:cxn>
              </a:cxnLst>
              <a:rect l="l" t="t" r="r" b="b"/>
              <a:pathLst>
                <a:path w="82410" h="300990">
                  <a:moveTo>
                    <a:pt x="82410" y="0"/>
                  </a:moveTo>
                  <a:cubicBezTo>
                    <a:pt x="52882" y="18732"/>
                    <a:pt x="23355" y="37465"/>
                    <a:pt x="10020" y="87630"/>
                  </a:cubicBezTo>
                  <a:cubicBezTo>
                    <a:pt x="-3315" y="137795"/>
                    <a:pt x="-458" y="219392"/>
                    <a:pt x="2400" y="300990"/>
                  </a:cubicBezTo>
                </a:path>
              </a:pathLst>
            </a:custGeom>
            <a:noFill/>
            <a:ln w="9525"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8" name="Oval 127">
              <a:extLst>
                <a:ext uri="{FF2B5EF4-FFF2-40B4-BE49-F238E27FC236}">
                  <a16:creationId xmlns:a16="http://schemas.microsoft.com/office/drawing/2014/main" id="{27B57760-A617-12B8-01FA-C3549F766AA6}"/>
                </a:ext>
              </a:extLst>
            </p:cNvPr>
            <p:cNvSpPr/>
            <p:nvPr/>
          </p:nvSpPr>
          <p:spPr>
            <a:xfrm>
              <a:off x="8079146" y="2841208"/>
              <a:ext cx="58441" cy="58441"/>
            </a:xfrm>
            <a:prstGeom prst="ellipse">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B114C247-053C-4DEA-B356-EDA16C1E898C}"/>
                </a:ext>
              </a:extLst>
            </p:cNvPr>
            <p:cNvSpPr/>
            <p:nvPr/>
          </p:nvSpPr>
          <p:spPr>
            <a:xfrm rot="1511482">
              <a:off x="7878624" y="2914083"/>
              <a:ext cx="64770" cy="309807"/>
            </a:xfrm>
            <a:custGeom>
              <a:avLst/>
              <a:gdLst>
                <a:gd name="connsiteX0" fmla="*/ 0 w 64770"/>
                <a:gd name="connsiteY0" fmla="*/ 0 h 295275"/>
                <a:gd name="connsiteX1" fmla="*/ 57150 w 64770"/>
                <a:gd name="connsiteY1" fmla="*/ 135255 h 295275"/>
                <a:gd name="connsiteX2" fmla="*/ 64770 w 64770"/>
                <a:gd name="connsiteY2" fmla="*/ 295275 h 295275"/>
              </a:gdLst>
              <a:ahLst/>
              <a:cxnLst>
                <a:cxn ang="0">
                  <a:pos x="connsiteX0" y="connsiteY0"/>
                </a:cxn>
                <a:cxn ang="0">
                  <a:pos x="connsiteX1" y="connsiteY1"/>
                </a:cxn>
                <a:cxn ang="0">
                  <a:pos x="connsiteX2" y="connsiteY2"/>
                </a:cxn>
              </a:cxnLst>
              <a:rect l="l" t="t" r="r" b="b"/>
              <a:pathLst>
                <a:path w="64770" h="295275">
                  <a:moveTo>
                    <a:pt x="0" y="0"/>
                  </a:moveTo>
                  <a:cubicBezTo>
                    <a:pt x="23177" y="43021"/>
                    <a:pt x="46355" y="86043"/>
                    <a:pt x="57150" y="135255"/>
                  </a:cubicBezTo>
                  <a:cubicBezTo>
                    <a:pt x="67945" y="184468"/>
                    <a:pt x="63500" y="272098"/>
                    <a:pt x="64770" y="295275"/>
                  </a:cubicBezTo>
                </a:path>
              </a:pathLst>
            </a:custGeom>
            <a:noFill/>
            <a:ln w="9525"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30" name="Group 129">
              <a:extLst>
                <a:ext uri="{FF2B5EF4-FFF2-40B4-BE49-F238E27FC236}">
                  <a16:creationId xmlns:a16="http://schemas.microsoft.com/office/drawing/2014/main" id="{74224949-C0BF-50A8-24D2-F64CC300C66A}"/>
                </a:ext>
              </a:extLst>
            </p:cNvPr>
            <p:cNvGrpSpPr/>
            <p:nvPr/>
          </p:nvGrpSpPr>
          <p:grpSpPr>
            <a:xfrm>
              <a:off x="7178648" y="2725245"/>
              <a:ext cx="372609" cy="337886"/>
              <a:chOff x="6666167" y="2578647"/>
              <a:chExt cx="372609" cy="337886"/>
            </a:xfrm>
          </p:grpSpPr>
          <p:grpSp>
            <p:nvGrpSpPr>
              <p:cNvPr id="147" name="Group 146">
                <a:extLst>
                  <a:ext uri="{FF2B5EF4-FFF2-40B4-BE49-F238E27FC236}">
                    <a16:creationId xmlns:a16="http://schemas.microsoft.com/office/drawing/2014/main" id="{6F51CB59-EDCD-5185-9CDC-56CDAB247745}"/>
                  </a:ext>
                </a:extLst>
              </p:cNvPr>
              <p:cNvGrpSpPr/>
              <p:nvPr/>
            </p:nvGrpSpPr>
            <p:grpSpPr>
              <a:xfrm>
                <a:off x="6666167" y="2580149"/>
                <a:ext cx="372609" cy="336384"/>
                <a:chOff x="3039771" y="4132907"/>
                <a:chExt cx="1644467" cy="1644468"/>
              </a:xfrm>
            </p:grpSpPr>
            <p:pic>
              <p:nvPicPr>
                <p:cNvPr id="149" name="Graphic 148" descr="Heart organ with solid fill">
                  <a:extLst>
                    <a:ext uri="{FF2B5EF4-FFF2-40B4-BE49-F238E27FC236}">
                      <a16:creationId xmlns:a16="http://schemas.microsoft.com/office/drawing/2014/main" id="{78DDEA2D-9338-B3FD-9FA2-5AD5EA6153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39771" y="4132907"/>
                  <a:ext cx="1644467" cy="1644468"/>
                </a:xfrm>
                <a:prstGeom prst="rect">
                  <a:avLst/>
                </a:prstGeom>
              </p:spPr>
            </p:pic>
            <p:sp>
              <p:nvSpPr>
                <p:cNvPr id="150" name="Freeform: Shape 149">
                  <a:extLst>
                    <a:ext uri="{FF2B5EF4-FFF2-40B4-BE49-F238E27FC236}">
                      <a16:creationId xmlns:a16="http://schemas.microsoft.com/office/drawing/2014/main" id="{D1840487-8DB9-2872-4A17-5325B6D5AE4E}"/>
                    </a:ext>
                  </a:extLst>
                </p:cNvPr>
                <p:cNvSpPr/>
                <p:nvPr/>
              </p:nvSpPr>
              <p:spPr>
                <a:xfrm>
                  <a:off x="3504637" y="4955141"/>
                  <a:ext cx="670606" cy="393618"/>
                </a:xfrm>
                <a:custGeom>
                  <a:avLst/>
                  <a:gdLst>
                    <a:gd name="connsiteX0" fmla="*/ 0 w 800100"/>
                    <a:gd name="connsiteY0" fmla="*/ 322232 h 601966"/>
                    <a:gd name="connsiteX1" fmla="*/ 254000 w 800100"/>
                    <a:gd name="connsiteY1" fmla="*/ 322232 h 601966"/>
                    <a:gd name="connsiteX2" fmla="*/ 330200 w 800100"/>
                    <a:gd name="connsiteY2" fmla="*/ 322232 h 601966"/>
                    <a:gd name="connsiteX3" fmla="*/ 355600 w 800100"/>
                    <a:gd name="connsiteY3" fmla="*/ 4732 h 601966"/>
                    <a:gd name="connsiteX4" fmla="*/ 444500 w 800100"/>
                    <a:gd name="connsiteY4" fmla="*/ 601632 h 601966"/>
                    <a:gd name="connsiteX5" fmla="*/ 520700 w 800100"/>
                    <a:gd name="connsiteY5" fmla="*/ 93632 h 601966"/>
                    <a:gd name="connsiteX6" fmla="*/ 596900 w 800100"/>
                    <a:gd name="connsiteY6" fmla="*/ 360332 h 601966"/>
                    <a:gd name="connsiteX7" fmla="*/ 609600 w 800100"/>
                    <a:gd name="connsiteY7" fmla="*/ 385732 h 601966"/>
                    <a:gd name="connsiteX8" fmla="*/ 800100 w 800100"/>
                    <a:gd name="connsiteY8" fmla="*/ 385732 h 601966"/>
                    <a:gd name="connsiteX0" fmla="*/ 0 w 800100"/>
                    <a:gd name="connsiteY0" fmla="*/ 322232 h 601966"/>
                    <a:gd name="connsiteX1" fmla="*/ 254000 w 800100"/>
                    <a:gd name="connsiteY1" fmla="*/ 322232 h 601966"/>
                    <a:gd name="connsiteX2" fmla="*/ 330200 w 800100"/>
                    <a:gd name="connsiteY2" fmla="*/ 322232 h 601966"/>
                    <a:gd name="connsiteX3" fmla="*/ 355600 w 800100"/>
                    <a:gd name="connsiteY3" fmla="*/ 4732 h 601966"/>
                    <a:gd name="connsiteX4" fmla="*/ 444500 w 800100"/>
                    <a:gd name="connsiteY4" fmla="*/ 601632 h 601966"/>
                    <a:gd name="connsiteX5" fmla="*/ 520700 w 800100"/>
                    <a:gd name="connsiteY5" fmla="*/ 93632 h 601966"/>
                    <a:gd name="connsiteX6" fmla="*/ 596900 w 800100"/>
                    <a:gd name="connsiteY6" fmla="*/ 360332 h 601966"/>
                    <a:gd name="connsiteX7" fmla="*/ 609600 w 800100"/>
                    <a:gd name="connsiteY7" fmla="*/ 385732 h 601966"/>
                    <a:gd name="connsiteX8" fmla="*/ 800100 w 800100"/>
                    <a:gd name="connsiteY8" fmla="*/ 385732 h 601966"/>
                    <a:gd name="connsiteX0" fmla="*/ 0 w 800100"/>
                    <a:gd name="connsiteY0" fmla="*/ 322232 h 601966"/>
                    <a:gd name="connsiteX1" fmla="*/ 254000 w 800100"/>
                    <a:gd name="connsiteY1" fmla="*/ 322232 h 601966"/>
                    <a:gd name="connsiteX2" fmla="*/ 330200 w 800100"/>
                    <a:gd name="connsiteY2" fmla="*/ 322232 h 601966"/>
                    <a:gd name="connsiteX3" fmla="*/ 355600 w 800100"/>
                    <a:gd name="connsiteY3" fmla="*/ 4732 h 601966"/>
                    <a:gd name="connsiteX4" fmla="*/ 444500 w 800100"/>
                    <a:gd name="connsiteY4" fmla="*/ 601632 h 601966"/>
                    <a:gd name="connsiteX5" fmla="*/ 520700 w 800100"/>
                    <a:gd name="connsiteY5" fmla="*/ 93632 h 601966"/>
                    <a:gd name="connsiteX6" fmla="*/ 596900 w 800100"/>
                    <a:gd name="connsiteY6" fmla="*/ 360332 h 601966"/>
                    <a:gd name="connsiteX7" fmla="*/ 609600 w 800100"/>
                    <a:gd name="connsiteY7" fmla="*/ 385732 h 601966"/>
                    <a:gd name="connsiteX8" fmla="*/ 800100 w 800100"/>
                    <a:gd name="connsiteY8" fmla="*/ 385732 h 601966"/>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09600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09600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0258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0258 w 800100"/>
                    <a:gd name="connsiteY7" fmla="*/ 385884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6533 w 800100"/>
                    <a:gd name="connsiteY7" fmla="*/ 391392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6533 w 800100"/>
                    <a:gd name="connsiteY7" fmla="*/ 391392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76533 w 800100"/>
                    <a:gd name="connsiteY7" fmla="*/ 391392 h 602118"/>
                    <a:gd name="connsiteX8" fmla="*/ 613506 w 800100"/>
                    <a:gd name="connsiteY8" fmla="*/ 390188 h 602118"/>
                    <a:gd name="connsiteX9" fmla="*/ 800100 w 800100"/>
                    <a:gd name="connsiteY9"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13506 w 800100"/>
                    <a:gd name="connsiteY7" fmla="*/ 390188 h 602118"/>
                    <a:gd name="connsiteX8" fmla="*/ 800100 w 800100"/>
                    <a:gd name="connsiteY8" fmla="*/ 385884 h 602118"/>
                    <a:gd name="connsiteX0" fmla="*/ 0 w 800100"/>
                    <a:gd name="connsiteY0" fmla="*/ 322384 h 602118"/>
                    <a:gd name="connsiteX1" fmla="*/ 254000 w 800100"/>
                    <a:gd name="connsiteY1" fmla="*/ 322384 h 602118"/>
                    <a:gd name="connsiteX2" fmla="*/ 330200 w 800100"/>
                    <a:gd name="connsiteY2" fmla="*/ 322384 h 602118"/>
                    <a:gd name="connsiteX3" fmla="*/ 355600 w 800100"/>
                    <a:gd name="connsiteY3" fmla="*/ 4884 h 602118"/>
                    <a:gd name="connsiteX4" fmla="*/ 444500 w 800100"/>
                    <a:gd name="connsiteY4" fmla="*/ 601784 h 602118"/>
                    <a:gd name="connsiteX5" fmla="*/ 520700 w 800100"/>
                    <a:gd name="connsiteY5" fmla="*/ 93784 h 602118"/>
                    <a:gd name="connsiteX6" fmla="*/ 596900 w 800100"/>
                    <a:gd name="connsiteY6" fmla="*/ 360484 h 602118"/>
                    <a:gd name="connsiteX7" fmla="*/ 628147 w 800100"/>
                    <a:gd name="connsiteY7" fmla="*/ 401205 h 602118"/>
                    <a:gd name="connsiteX8" fmla="*/ 800100 w 800100"/>
                    <a:gd name="connsiteY8" fmla="*/ 385884 h 602118"/>
                    <a:gd name="connsiteX0" fmla="*/ 0 w 800100"/>
                    <a:gd name="connsiteY0" fmla="*/ 322384 h 602126"/>
                    <a:gd name="connsiteX1" fmla="*/ 254000 w 800100"/>
                    <a:gd name="connsiteY1" fmla="*/ 322384 h 602126"/>
                    <a:gd name="connsiteX2" fmla="*/ 330200 w 800100"/>
                    <a:gd name="connsiteY2" fmla="*/ 322384 h 602126"/>
                    <a:gd name="connsiteX3" fmla="*/ 355600 w 800100"/>
                    <a:gd name="connsiteY3" fmla="*/ 4884 h 602126"/>
                    <a:gd name="connsiteX4" fmla="*/ 444500 w 800100"/>
                    <a:gd name="connsiteY4" fmla="*/ 601784 h 602126"/>
                    <a:gd name="connsiteX5" fmla="*/ 520700 w 800100"/>
                    <a:gd name="connsiteY5" fmla="*/ 93784 h 602126"/>
                    <a:gd name="connsiteX6" fmla="*/ 580167 w 800100"/>
                    <a:gd name="connsiteY6" fmla="*/ 286120 h 602126"/>
                    <a:gd name="connsiteX7" fmla="*/ 628147 w 800100"/>
                    <a:gd name="connsiteY7" fmla="*/ 401205 h 602126"/>
                    <a:gd name="connsiteX8" fmla="*/ 800100 w 800100"/>
                    <a:gd name="connsiteY8" fmla="*/ 385884 h 602126"/>
                    <a:gd name="connsiteX0" fmla="*/ 0 w 800100"/>
                    <a:gd name="connsiteY0" fmla="*/ 322384 h 602126"/>
                    <a:gd name="connsiteX1" fmla="*/ 254000 w 800100"/>
                    <a:gd name="connsiteY1" fmla="*/ 322384 h 602126"/>
                    <a:gd name="connsiteX2" fmla="*/ 330200 w 800100"/>
                    <a:gd name="connsiteY2" fmla="*/ 322384 h 602126"/>
                    <a:gd name="connsiteX3" fmla="*/ 355600 w 800100"/>
                    <a:gd name="connsiteY3" fmla="*/ 4884 h 602126"/>
                    <a:gd name="connsiteX4" fmla="*/ 444500 w 800100"/>
                    <a:gd name="connsiteY4" fmla="*/ 601784 h 602126"/>
                    <a:gd name="connsiteX5" fmla="*/ 520700 w 800100"/>
                    <a:gd name="connsiteY5" fmla="*/ 93784 h 602126"/>
                    <a:gd name="connsiteX6" fmla="*/ 580167 w 800100"/>
                    <a:gd name="connsiteY6" fmla="*/ 286120 h 602126"/>
                    <a:gd name="connsiteX7" fmla="*/ 617689 w 800100"/>
                    <a:gd name="connsiteY7" fmla="*/ 351629 h 602126"/>
                    <a:gd name="connsiteX8" fmla="*/ 800100 w 800100"/>
                    <a:gd name="connsiteY8" fmla="*/ 385884 h 602126"/>
                    <a:gd name="connsiteX0" fmla="*/ 0 w 829383"/>
                    <a:gd name="connsiteY0" fmla="*/ 322384 h 602126"/>
                    <a:gd name="connsiteX1" fmla="*/ 254000 w 829383"/>
                    <a:gd name="connsiteY1" fmla="*/ 322384 h 602126"/>
                    <a:gd name="connsiteX2" fmla="*/ 330200 w 829383"/>
                    <a:gd name="connsiteY2" fmla="*/ 322384 h 602126"/>
                    <a:gd name="connsiteX3" fmla="*/ 355600 w 829383"/>
                    <a:gd name="connsiteY3" fmla="*/ 4884 h 602126"/>
                    <a:gd name="connsiteX4" fmla="*/ 444500 w 829383"/>
                    <a:gd name="connsiteY4" fmla="*/ 601784 h 602126"/>
                    <a:gd name="connsiteX5" fmla="*/ 520700 w 829383"/>
                    <a:gd name="connsiteY5" fmla="*/ 93784 h 602126"/>
                    <a:gd name="connsiteX6" fmla="*/ 580167 w 829383"/>
                    <a:gd name="connsiteY6" fmla="*/ 286120 h 602126"/>
                    <a:gd name="connsiteX7" fmla="*/ 617689 w 829383"/>
                    <a:gd name="connsiteY7" fmla="*/ 351629 h 602126"/>
                    <a:gd name="connsiteX8" fmla="*/ 829383 w 829383"/>
                    <a:gd name="connsiteY8" fmla="*/ 339062 h 602126"/>
                    <a:gd name="connsiteX0" fmla="*/ 0 w 829383"/>
                    <a:gd name="connsiteY0" fmla="*/ 322384 h 602126"/>
                    <a:gd name="connsiteX1" fmla="*/ 254000 w 829383"/>
                    <a:gd name="connsiteY1" fmla="*/ 322384 h 602126"/>
                    <a:gd name="connsiteX2" fmla="*/ 330200 w 829383"/>
                    <a:gd name="connsiteY2" fmla="*/ 322384 h 602126"/>
                    <a:gd name="connsiteX3" fmla="*/ 355600 w 829383"/>
                    <a:gd name="connsiteY3" fmla="*/ 4884 h 602126"/>
                    <a:gd name="connsiteX4" fmla="*/ 444500 w 829383"/>
                    <a:gd name="connsiteY4" fmla="*/ 601784 h 602126"/>
                    <a:gd name="connsiteX5" fmla="*/ 520700 w 829383"/>
                    <a:gd name="connsiteY5" fmla="*/ 93784 h 602126"/>
                    <a:gd name="connsiteX6" fmla="*/ 580167 w 829383"/>
                    <a:gd name="connsiteY6" fmla="*/ 286120 h 602126"/>
                    <a:gd name="connsiteX7" fmla="*/ 611414 w 829383"/>
                    <a:gd name="connsiteY7" fmla="*/ 337857 h 602126"/>
                    <a:gd name="connsiteX8" fmla="*/ 829383 w 829383"/>
                    <a:gd name="connsiteY8" fmla="*/ 339062 h 602126"/>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69709 w 829383"/>
                    <a:gd name="connsiteY6" fmla="*/ 225528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82258 w 829383"/>
                    <a:gd name="connsiteY6" fmla="*/ 222774 h 602134"/>
                    <a:gd name="connsiteX7" fmla="*/ 611414 w 829383"/>
                    <a:gd name="connsiteY7" fmla="*/ 337857 h 602134"/>
                    <a:gd name="connsiteX8" fmla="*/ 829383 w 829383"/>
                    <a:gd name="connsiteY8" fmla="*/ 339062 h 602134"/>
                    <a:gd name="connsiteX0" fmla="*/ 0 w 829383"/>
                    <a:gd name="connsiteY0" fmla="*/ 322384 h 602134"/>
                    <a:gd name="connsiteX1" fmla="*/ 254000 w 829383"/>
                    <a:gd name="connsiteY1" fmla="*/ 322384 h 602134"/>
                    <a:gd name="connsiteX2" fmla="*/ 330200 w 829383"/>
                    <a:gd name="connsiteY2" fmla="*/ 322384 h 602134"/>
                    <a:gd name="connsiteX3" fmla="*/ 355600 w 829383"/>
                    <a:gd name="connsiteY3" fmla="*/ 4884 h 602134"/>
                    <a:gd name="connsiteX4" fmla="*/ 444500 w 829383"/>
                    <a:gd name="connsiteY4" fmla="*/ 601784 h 602134"/>
                    <a:gd name="connsiteX5" fmla="*/ 520700 w 829383"/>
                    <a:gd name="connsiteY5" fmla="*/ 93784 h 602134"/>
                    <a:gd name="connsiteX6" fmla="*/ 582258 w 829383"/>
                    <a:gd name="connsiteY6" fmla="*/ 222774 h 602134"/>
                    <a:gd name="connsiteX7" fmla="*/ 611414 w 829383"/>
                    <a:gd name="connsiteY7" fmla="*/ 528357 h 602134"/>
                    <a:gd name="connsiteX8" fmla="*/ 829383 w 829383"/>
                    <a:gd name="connsiteY8" fmla="*/ 339062 h 602134"/>
                    <a:gd name="connsiteX0" fmla="*/ 0 w 923419"/>
                    <a:gd name="connsiteY0" fmla="*/ 322384 h 602134"/>
                    <a:gd name="connsiteX1" fmla="*/ 254000 w 923419"/>
                    <a:gd name="connsiteY1" fmla="*/ 322384 h 602134"/>
                    <a:gd name="connsiteX2" fmla="*/ 330200 w 923419"/>
                    <a:gd name="connsiteY2" fmla="*/ 322384 h 602134"/>
                    <a:gd name="connsiteX3" fmla="*/ 355600 w 923419"/>
                    <a:gd name="connsiteY3" fmla="*/ 4884 h 602134"/>
                    <a:gd name="connsiteX4" fmla="*/ 444500 w 923419"/>
                    <a:gd name="connsiteY4" fmla="*/ 601784 h 602134"/>
                    <a:gd name="connsiteX5" fmla="*/ 520700 w 923419"/>
                    <a:gd name="connsiteY5" fmla="*/ 93784 h 602134"/>
                    <a:gd name="connsiteX6" fmla="*/ 582258 w 923419"/>
                    <a:gd name="connsiteY6" fmla="*/ 222774 h 602134"/>
                    <a:gd name="connsiteX7" fmla="*/ 611414 w 923419"/>
                    <a:gd name="connsiteY7" fmla="*/ 528357 h 602134"/>
                    <a:gd name="connsiteX8" fmla="*/ 923419 w 923419"/>
                    <a:gd name="connsiteY8" fmla="*/ 472412 h 602134"/>
                    <a:gd name="connsiteX0" fmla="*/ 0 w 923419"/>
                    <a:gd name="connsiteY0" fmla="*/ 322384 h 602134"/>
                    <a:gd name="connsiteX1" fmla="*/ 254000 w 923419"/>
                    <a:gd name="connsiteY1" fmla="*/ 322384 h 602134"/>
                    <a:gd name="connsiteX2" fmla="*/ 330200 w 923419"/>
                    <a:gd name="connsiteY2" fmla="*/ 322384 h 602134"/>
                    <a:gd name="connsiteX3" fmla="*/ 355600 w 923419"/>
                    <a:gd name="connsiteY3" fmla="*/ 4884 h 602134"/>
                    <a:gd name="connsiteX4" fmla="*/ 444500 w 923419"/>
                    <a:gd name="connsiteY4" fmla="*/ 601784 h 602134"/>
                    <a:gd name="connsiteX5" fmla="*/ 520700 w 923419"/>
                    <a:gd name="connsiteY5" fmla="*/ 93784 h 602134"/>
                    <a:gd name="connsiteX6" fmla="*/ 582258 w 923419"/>
                    <a:gd name="connsiteY6" fmla="*/ 222774 h 602134"/>
                    <a:gd name="connsiteX7" fmla="*/ 618648 w 923419"/>
                    <a:gd name="connsiteY7" fmla="*/ 480732 h 602134"/>
                    <a:gd name="connsiteX8" fmla="*/ 923419 w 923419"/>
                    <a:gd name="connsiteY8" fmla="*/ 472412 h 602134"/>
                    <a:gd name="connsiteX0" fmla="*/ 0 w 872784"/>
                    <a:gd name="connsiteY0" fmla="*/ 322384 h 602134"/>
                    <a:gd name="connsiteX1" fmla="*/ 254000 w 872784"/>
                    <a:gd name="connsiteY1" fmla="*/ 322384 h 602134"/>
                    <a:gd name="connsiteX2" fmla="*/ 330200 w 872784"/>
                    <a:gd name="connsiteY2" fmla="*/ 322384 h 602134"/>
                    <a:gd name="connsiteX3" fmla="*/ 355600 w 872784"/>
                    <a:gd name="connsiteY3" fmla="*/ 4884 h 602134"/>
                    <a:gd name="connsiteX4" fmla="*/ 444500 w 872784"/>
                    <a:gd name="connsiteY4" fmla="*/ 601784 h 602134"/>
                    <a:gd name="connsiteX5" fmla="*/ 520700 w 872784"/>
                    <a:gd name="connsiteY5" fmla="*/ 93784 h 602134"/>
                    <a:gd name="connsiteX6" fmla="*/ 582258 w 872784"/>
                    <a:gd name="connsiteY6" fmla="*/ 222774 h 602134"/>
                    <a:gd name="connsiteX7" fmla="*/ 618648 w 872784"/>
                    <a:gd name="connsiteY7" fmla="*/ 480732 h 602134"/>
                    <a:gd name="connsiteX8" fmla="*/ 872784 w 872784"/>
                    <a:gd name="connsiteY8" fmla="*/ 481937 h 602134"/>
                    <a:gd name="connsiteX0" fmla="*/ 0 w 872784"/>
                    <a:gd name="connsiteY0" fmla="*/ 322384 h 601892"/>
                    <a:gd name="connsiteX1" fmla="*/ 254000 w 872784"/>
                    <a:gd name="connsiteY1" fmla="*/ 322384 h 601892"/>
                    <a:gd name="connsiteX2" fmla="*/ 330200 w 872784"/>
                    <a:gd name="connsiteY2" fmla="*/ 322384 h 601892"/>
                    <a:gd name="connsiteX3" fmla="*/ 355600 w 872784"/>
                    <a:gd name="connsiteY3" fmla="*/ 4884 h 601892"/>
                    <a:gd name="connsiteX4" fmla="*/ 444500 w 872784"/>
                    <a:gd name="connsiteY4" fmla="*/ 601784 h 601892"/>
                    <a:gd name="connsiteX5" fmla="*/ 542401 w 872784"/>
                    <a:gd name="connsiteY5" fmla="*/ 55684 h 601892"/>
                    <a:gd name="connsiteX6" fmla="*/ 582258 w 872784"/>
                    <a:gd name="connsiteY6" fmla="*/ 222774 h 601892"/>
                    <a:gd name="connsiteX7" fmla="*/ 618648 w 872784"/>
                    <a:gd name="connsiteY7" fmla="*/ 480732 h 601892"/>
                    <a:gd name="connsiteX8" fmla="*/ 872784 w 872784"/>
                    <a:gd name="connsiteY8" fmla="*/ 481937 h 601892"/>
                    <a:gd name="connsiteX0" fmla="*/ 0 w 778748"/>
                    <a:gd name="connsiteY0" fmla="*/ 322384 h 601892"/>
                    <a:gd name="connsiteX1" fmla="*/ 254000 w 778748"/>
                    <a:gd name="connsiteY1" fmla="*/ 322384 h 601892"/>
                    <a:gd name="connsiteX2" fmla="*/ 330200 w 778748"/>
                    <a:gd name="connsiteY2" fmla="*/ 322384 h 601892"/>
                    <a:gd name="connsiteX3" fmla="*/ 355600 w 778748"/>
                    <a:gd name="connsiteY3" fmla="*/ 4884 h 601892"/>
                    <a:gd name="connsiteX4" fmla="*/ 444500 w 778748"/>
                    <a:gd name="connsiteY4" fmla="*/ 601784 h 601892"/>
                    <a:gd name="connsiteX5" fmla="*/ 542401 w 778748"/>
                    <a:gd name="connsiteY5" fmla="*/ 55684 h 601892"/>
                    <a:gd name="connsiteX6" fmla="*/ 582258 w 778748"/>
                    <a:gd name="connsiteY6" fmla="*/ 222774 h 601892"/>
                    <a:gd name="connsiteX7" fmla="*/ 618648 w 778748"/>
                    <a:gd name="connsiteY7" fmla="*/ 480732 h 601892"/>
                    <a:gd name="connsiteX8" fmla="*/ 778748 w 778748"/>
                    <a:gd name="connsiteY8" fmla="*/ 479556 h 60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748" h="601892">
                      <a:moveTo>
                        <a:pt x="0" y="322384"/>
                      </a:moveTo>
                      <a:lnTo>
                        <a:pt x="254000" y="322384"/>
                      </a:lnTo>
                      <a:cubicBezTo>
                        <a:pt x="309033" y="322384"/>
                        <a:pt x="281892" y="325725"/>
                        <a:pt x="330200" y="322384"/>
                      </a:cubicBezTo>
                      <a:cubicBezTo>
                        <a:pt x="336675" y="258450"/>
                        <a:pt x="336550" y="-41683"/>
                        <a:pt x="355600" y="4884"/>
                      </a:cubicBezTo>
                      <a:cubicBezTo>
                        <a:pt x="374650" y="51451"/>
                        <a:pt x="413367" y="593317"/>
                        <a:pt x="444500" y="601784"/>
                      </a:cubicBezTo>
                      <a:cubicBezTo>
                        <a:pt x="475633" y="610251"/>
                        <a:pt x="519441" y="118852"/>
                        <a:pt x="542401" y="55684"/>
                      </a:cubicBezTo>
                      <a:cubicBezTo>
                        <a:pt x="565361" y="-7484"/>
                        <a:pt x="569550" y="151933"/>
                        <a:pt x="582258" y="222774"/>
                      </a:cubicBezTo>
                      <a:cubicBezTo>
                        <a:pt x="594966" y="293615"/>
                        <a:pt x="609880" y="432432"/>
                        <a:pt x="618648" y="480732"/>
                      </a:cubicBezTo>
                      <a:cubicBezTo>
                        <a:pt x="639242" y="479814"/>
                        <a:pt x="747649" y="480273"/>
                        <a:pt x="778748" y="479556"/>
                      </a:cubicBezTo>
                    </a:path>
                  </a:pathLst>
                </a:custGeom>
                <a:no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8" name="Rectangle 147">
                <a:extLst>
                  <a:ext uri="{FF2B5EF4-FFF2-40B4-BE49-F238E27FC236}">
                    <a16:creationId xmlns:a16="http://schemas.microsoft.com/office/drawing/2014/main" id="{0E07A8F3-BB16-F67E-7E3C-1A6BFDCB6ACA}"/>
                  </a:ext>
                </a:extLst>
              </p:cNvPr>
              <p:cNvSpPr/>
              <p:nvPr/>
            </p:nvSpPr>
            <p:spPr>
              <a:xfrm>
                <a:off x="6713752" y="2578647"/>
                <a:ext cx="286857" cy="336384"/>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31" name="Trapezoid 92">
              <a:extLst>
                <a:ext uri="{FF2B5EF4-FFF2-40B4-BE49-F238E27FC236}">
                  <a16:creationId xmlns:a16="http://schemas.microsoft.com/office/drawing/2014/main" id="{4312A931-7D1D-20BA-7CD2-78A150A8CABC}"/>
                </a:ext>
              </a:extLst>
            </p:cNvPr>
            <p:cNvSpPr/>
            <p:nvPr/>
          </p:nvSpPr>
          <p:spPr>
            <a:xfrm rot="5400000">
              <a:off x="7537952" y="2694282"/>
              <a:ext cx="352049" cy="398751"/>
            </a:xfrm>
            <a:custGeom>
              <a:avLst/>
              <a:gdLst>
                <a:gd name="connsiteX0" fmla="*/ 0 w 364048"/>
                <a:gd name="connsiteY0" fmla="*/ 398751 h 398751"/>
                <a:gd name="connsiteX1" fmla="*/ 159857 w 364048"/>
                <a:gd name="connsiteY1" fmla="*/ 0 h 398751"/>
                <a:gd name="connsiteX2" fmla="*/ 204191 w 364048"/>
                <a:gd name="connsiteY2" fmla="*/ 0 h 398751"/>
                <a:gd name="connsiteX3" fmla="*/ 364048 w 364048"/>
                <a:gd name="connsiteY3" fmla="*/ 398751 h 398751"/>
                <a:gd name="connsiteX4" fmla="*/ 0 w 364048"/>
                <a:gd name="connsiteY4" fmla="*/ 398751 h 398751"/>
                <a:gd name="connsiteX0" fmla="*/ 0 w 358048"/>
                <a:gd name="connsiteY0" fmla="*/ 398751 h 398751"/>
                <a:gd name="connsiteX1" fmla="*/ 159857 w 358048"/>
                <a:gd name="connsiteY1" fmla="*/ 0 h 398751"/>
                <a:gd name="connsiteX2" fmla="*/ 204191 w 358048"/>
                <a:gd name="connsiteY2" fmla="*/ 0 h 398751"/>
                <a:gd name="connsiteX3" fmla="*/ 358048 w 358048"/>
                <a:gd name="connsiteY3" fmla="*/ 398751 h 398751"/>
                <a:gd name="connsiteX4" fmla="*/ 0 w 358048"/>
                <a:gd name="connsiteY4" fmla="*/ 398751 h 398751"/>
                <a:gd name="connsiteX0" fmla="*/ 0 w 352049"/>
                <a:gd name="connsiteY0" fmla="*/ 398751 h 398751"/>
                <a:gd name="connsiteX1" fmla="*/ 159857 w 352049"/>
                <a:gd name="connsiteY1" fmla="*/ 0 h 398751"/>
                <a:gd name="connsiteX2" fmla="*/ 204191 w 352049"/>
                <a:gd name="connsiteY2" fmla="*/ 0 h 398751"/>
                <a:gd name="connsiteX3" fmla="*/ 352049 w 352049"/>
                <a:gd name="connsiteY3" fmla="*/ 398751 h 398751"/>
                <a:gd name="connsiteX4" fmla="*/ 0 w 352049"/>
                <a:gd name="connsiteY4" fmla="*/ 398751 h 398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49" h="398751">
                  <a:moveTo>
                    <a:pt x="0" y="398751"/>
                  </a:moveTo>
                  <a:lnTo>
                    <a:pt x="159857" y="0"/>
                  </a:lnTo>
                  <a:lnTo>
                    <a:pt x="204191" y="0"/>
                  </a:lnTo>
                  <a:lnTo>
                    <a:pt x="352049" y="398751"/>
                  </a:lnTo>
                  <a:lnTo>
                    <a:pt x="0" y="398751"/>
                  </a:lnTo>
                  <a:close/>
                </a:path>
              </a:pathLst>
            </a:cu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2" name="Trapezoid 92">
              <a:extLst>
                <a:ext uri="{FF2B5EF4-FFF2-40B4-BE49-F238E27FC236}">
                  <a16:creationId xmlns:a16="http://schemas.microsoft.com/office/drawing/2014/main" id="{14E3EAC8-8EE6-9481-0007-3189ECF7CB8B}"/>
                </a:ext>
              </a:extLst>
            </p:cNvPr>
            <p:cNvSpPr/>
            <p:nvPr/>
          </p:nvSpPr>
          <p:spPr>
            <a:xfrm rot="5400000">
              <a:off x="7491951" y="2287950"/>
              <a:ext cx="296055" cy="382754"/>
            </a:xfrm>
            <a:custGeom>
              <a:avLst/>
              <a:gdLst>
                <a:gd name="connsiteX0" fmla="*/ 0 w 364048"/>
                <a:gd name="connsiteY0" fmla="*/ 398751 h 398751"/>
                <a:gd name="connsiteX1" fmla="*/ 159857 w 364048"/>
                <a:gd name="connsiteY1" fmla="*/ 0 h 398751"/>
                <a:gd name="connsiteX2" fmla="*/ 204191 w 364048"/>
                <a:gd name="connsiteY2" fmla="*/ 0 h 398751"/>
                <a:gd name="connsiteX3" fmla="*/ 364048 w 364048"/>
                <a:gd name="connsiteY3" fmla="*/ 398751 h 398751"/>
                <a:gd name="connsiteX4" fmla="*/ 0 w 364048"/>
                <a:gd name="connsiteY4" fmla="*/ 398751 h 398751"/>
                <a:gd name="connsiteX0" fmla="*/ 0 w 358048"/>
                <a:gd name="connsiteY0" fmla="*/ 398751 h 398751"/>
                <a:gd name="connsiteX1" fmla="*/ 159857 w 358048"/>
                <a:gd name="connsiteY1" fmla="*/ 0 h 398751"/>
                <a:gd name="connsiteX2" fmla="*/ 204191 w 358048"/>
                <a:gd name="connsiteY2" fmla="*/ 0 h 398751"/>
                <a:gd name="connsiteX3" fmla="*/ 358048 w 358048"/>
                <a:gd name="connsiteY3" fmla="*/ 398751 h 398751"/>
                <a:gd name="connsiteX4" fmla="*/ 0 w 358048"/>
                <a:gd name="connsiteY4" fmla="*/ 398751 h 398751"/>
                <a:gd name="connsiteX0" fmla="*/ 0 w 352049"/>
                <a:gd name="connsiteY0" fmla="*/ 398751 h 398751"/>
                <a:gd name="connsiteX1" fmla="*/ 159857 w 352049"/>
                <a:gd name="connsiteY1" fmla="*/ 0 h 398751"/>
                <a:gd name="connsiteX2" fmla="*/ 204191 w 352049"/>
                <a:gd name="connsiteY2" fmla="*/ 0 h 398751"/>
                <a:gd name="connsiteX3" fmla="*/ 352049 w 352049"/>
                <a:gd name="connsiteY3" fmla="*/ 398751 h 398751"/>
                <a:gd name="connsiteX4" fmla="*/ 0 w 352049"/>
                <a:gd name="connsiteY4" fmla="*/ 398751 h 398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49" h="398751">
                  <a:moveTo>
                    <a:pt x="0" y="398751"/>
                  </a:moveTo>
                  <a:lnTo>
                    <a:pt x="159857" y="0"/>
                  </a:lnTo>
                  <a:lnTo>
                    <a:pt x="204191" y="0"/>
                  </a:lnTo>
                  <a:lnTo>
                    <a:pt x="352049" y="398751"/>
                  </a:lnTo>
                  <a:lnTo>
                    <a:pt x="0" y="398751"/>
                  </a:lnTo>
                  <a:close/>
                </a:path>
              </a:pathLst>
            </a:custGeom>
            <a:solidFill>
              <a:srgbClr val="0F9ED5">
                <a:lumMod val="75000"/>
                <a:alpha val="43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33" name="Group 132">
              <a:extLst>
                <a:ext uri="{FF2B5EF4-FFF2-40B4-BE49-F238E27FC236}">
                  <a16:creationId xmlns:a16="http://schemas.microsoft.com/office/drawing/2014/main" id="{01BD0EF2-9454-8319-5D49-78DDEBD3EB4A}"/>
                </a:ext>
              </a:extLst>
            </p:cNvPr>
            <p:cNvGrpSpPr/>
            <p:nvPr/>
          </p:nvGrpSpPr>
          <p:grpSpPr>
            <a:xfrm>
              <a:off x="6929823" y="2157777"/>
              <a:ext cx="513215" cy="474609"/>
              <a:chOff x="5603719" y="1552646"/>
              <a:chExt cx="513215" cy="474609"/>
            </a:xfrm>
          </p:grpSpPr>
          <p:grpSp>
            <p:nvGrpSpPr>
              <p:cNvPr id="140" name="Group 139">
                <a:extLst>
                  <a:ext uri="{FF2B5EF4-FFF2-40B4-BE49-F238E27FC236}">
                    <a16:creationId xmlns:a16="http://schemas.microsoft.com/office/drawing/2014/main" id="{04CF5713-B4B8-B1AF-098D-ACE8F8CC0ADB}"/>
                  </a:ext>
                </a:extLst>
              </p:cNvPr>
              <p:cNvGrpSpPr/>
              <p:nvPr/>
            </p:nvGrpSpPr>
            <p:grpSpPr>
              <a:xfrm>
                <a:off x="5603719" y="1552646"/>
                <a:ext cx="476364" cy="453402"/>
                <a:chOff x="3091628" y="572699"/>
                <a:chExt cx="575898" cy="526720"/>
              </a:xfrm>
            </p:grpSpPr>
            <p:grpSp>
              <p:nvGrpSpPr>
                <p:cNvPr id="142" name="Group 141">
                  <a:extLst>
                    <a:ext uri="{FF2B5EF4-FFF2-40B4-BE49-F238E27FC236}">
                      <a16:creationId xmlns:a16="http://schemas.microsoft.com/office/drawing/2014/main" id="{7F01010F-0EE7-8506-EEF8-A9DCD6EA8839}"/>
                    </a:ext>
                  </a:extLst>
                </p:cNvPr>
                <p:cNvGrpSpPr/>
                <p:nvPr/>
              </p:nvGrpSpPr>
              <p:grpSpPr>
                <a:xfrm>
                  <a:off x="3366797" y="832641"/>
                  <a:ext cx="295507" cy="266778"/>
                  <a:chOff x="3366797" y="832641"/>
                  <a:chExt cx="295507" cy="266778"/>
                </a:xfrm>
              </p:grpSpPr>
              <p:sp>
                <p:nvSpPr>
                  <p:cNvPr id="144" name="Freeform: Shape 143">
                    <a:extLst>
                      <a:ext uri="{FF2B5EF4-FFF2-40B4-BE49-F238E27FC236}">
                        <a16:creationId xmlns:a16="http://schemas.microsoft.com/office/drawing/2014/main" id="{01CD4664-390F-1D00-3AB5-43F42120EDA8}"/>
                      </a:ext>
                    </a:extLst>
                  </p:cNvPr>
                  <p:cNvSpPr/>
                  <p:nvPr/>
                </p:nvSpPr>
                <p:spPr>
                  <a:xfrm flipH="1">
                    <a:off x="3366797" y="832641"/>
                    <a:ext cx="295507" cy="266778"/>
                  </a:xfrm>
                  <a:custGeom>
                    <a:avLst/>
                    <a:gdLst>
                      <a:gd name="connsiteX0" fmla="*/ 854476 w 854476"/>
                      <a:gd name="connsiteY0" fmla="*/ 427238 h 854476"/>
                      <a:gd name="connsiteX1" fmla="*/ 427238 w 854476"/>
                      <a:gd name="connsiteY1" fmla="*/ 854476 h 854476"/>
                      <a:gd name="connsiteX2" fmla="*/ 0 w 854476"/>
                      <a:gd name="connsiteY2" fmla="*/ 427238 h 854476"/>
                      <a:gd name="connsiteX3" fmla="*/ 427238 w 854476"/>
                      <a:gd name="connsiteY3" fmla="*/ 0 h 854476"/>
                      <a:gd name="connsiteX4" fmla="*/ 854476 w 854476"/>
                      <a:gd name="connsiteY4" fmla="*/ 427238 h 8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476" h="854476">
                        <a:moveTo>
                          <a:pt x="854476" y="427238"/>
                        </a:moveTo>
                        <a:cubicBezTo>
                          <a:pt x="854476" y="663195"/>
                          <a:pt x="663195" y="854476"/>
                          <a:pt x="427238" y="854476"/>
                        </a:cubicBezTo>
                        <a:cubicBezTo>
                          <a:pt x="191281" y="854476"/>
                          <a:pt x="0" y="663195"/>
                          <a:pt x="0" y="427238"/>
                        </a:cubicBezTo>
                        <a:cubicBezTo>
                          <a:pt x="0" y="191281"/>
                          <a:pt x="191281" y="0"/>
                          <a:pt x="427238" y="0"/>
                        </a:cubicBezTo>
                        <a:cubicBezTo>
                          <a:pt x="663195" y="0"/>
                          <a:pt x="854476" y="191281"/>
                          <a:pt x="854476" y="427238"/>
                        </a:cubicBezTo>
                        <a:close/>
                      </a:path>
                    </a:pathLst>
                  </a:custGeom>
                  <a:solidFill>
                    <a:srgbClr val="156082">
                      <a:lumMod val="75000"/>
                    </a:srgbClr>
                  </a:solidFill>
                  <a:ln w="266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5" name="Graphic 144" descr="Ear outline">
                    <a:extLst>
                      <a:ext uri="{FF2B5EF4-FFF2-40B4-BE49-F238E27FC236}">
                        <a16:creationId xmlns:a16="http://schemas.microsoft.com/office/drawing/2014/main" id="{F2F24070-DD9C-D007-7BF4-74B4E33E3D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3422841" y="918767"/>
                    <a:ext cx="101823" cy="91924"/>
                  </a:xfrm>
                  <a:prstGeom prst="rect">
                    <a:avLst/>
                  </a:prstGeom>
                </p:spPr>
              </p:pic>
              <p:sp>
                <p:nvSpPr>
                  <p:cNvPr id="146" name="Freeform: Shape 145">
                    <a:extLst>
                      <a:ext uri="{FF2B5EF4-FFF2-40B4-BE49-F238E27FC236}">
                        <a16:creationId xmlns:a16="http://schemas.microsoft.com/office/drawing/2014/main" id="{155FEAD2-8529-C43A-292C-C9AF9ED113ED}"/>
                      </a:ext>
                    </a:extLst>
                  </p:cNvPr>
                  <p:cNvSpPr/>
                  <p:nvPr/>
                </p:nvSpPr>
                <p:spPr>
                  <a:xfrm rot="662934" flipH="1">
                    <a:off x="3393121" y="941639"/>
                    <a:ext cx="60235" cy="63872"/>
                  </a:xfrm>
                  <a:custGeom>
                    <a:avLst/>
                    <a:gdLst>
                      <a:gd name="connsiteX0" fmla="*/ 39700 w 56882"/>
                      <a:gd name="connsiteY0" fmla="*/ 753 h 113751"/>
                      <a:gd name="connsiteX1" fmla="*/ 29220 w 56882"/>
                      <a:gd name="connsiteY1" fmla="*/ 63634 h 113751"/>
                      <a:gd name="connsiteX2" fmla="*/ 399 w 56882"/>
                      <a:gd name="connsiteY2" fmla="*/ 89834 h 113751"/>
                      <a:gd name="connsiteX3" fmla="*/ 52800 w 56882"/>
                      <a:gd name="connsiteY3" fmla="*/ 110795 h 113751"/>
                      <a:gd name="connsiteX4" fmla="*/ 39700 w 56882"/>
                      <a:gd name="connsiteY4" fmla="*/ 753 h 113751"/>
                      <a:gd name="connsiteX0" fmla="*/ 39684 w 56841"/>
                      <a:gd name="connsiteY0" fmla="*/ 1222 h 114220"/>
                      <a:gd name="connsiteX1" fmla="*/ 30527 w 56841"/>
                      <a:gd name="connsiteY1" fmla="*/ 54578 h 114220"/>
                      <a:gd name="connsiteX2" fmla="*/ 383 w 56841"/>
                      <a:gd name="connsiteY2" fmla="*/ 90303 h 114220"/>
                      <a:gd name="connsiteX3" fmla="*/ 52784 w 56841"/>
                      <a:gd name="connsiteY3" fmla="*/ 111264 h 114220"/>
                      <a:gd name="connsiteX4" fmla="*/ 39684 w 56841"/>
                      <a:gd name="connsiteY4" fmla="*/ 1222 h 114220"/>
                      <a:gd name="connsiteX0" fmla="*/ 39684 w 56213"/>
                      <a:gd name="connsiteY0" fmla="*/ 1222 h 113124"/>
                      <a:gd name="connsiteX1" fmla="*/ 30527 w 56213"/>
                      <a:gd name="connsiteY1" fmla="*/ 54578 h 113124"/>
                      <a:gd name="connsiteX2" fmla="*/ 383 w 56213"/>
                      <a:gd name="connsiteY2" fmla="*/ 90303 h 113124"/>
                      <a:gd name="connsiteX3" fmla="*/ 52784 w 56213"/>
                      <a:gd name="connsiteY3" fmla="*/ 111264 h 113124"/>
                      <a:gd name="connsiteX4" fmla="*/ 49899 w 56213"/>
                      <a:gd name="connsiteY4" fmla="*/ 40865 h 113124"/>
                      <a:gd name="connsiteX5" fmla="*/ 39684 w 56213"/>
                      <a:gd name="connsiteY5" fmla="*/ 1222 h 113124"/>
                      <a:gd name="connsiteX0" fmla="*/ 39684 w 74003"/>
                      <a:gd name="connsiteY0" fmla="*/ 4436 h 118048"/>
                      <a:gd name="connsiteX1" fmla="*/ 30527 w 74003"/>
                      <a:gd name="connsiteY1" fmla="*/ 57792 h 118048"/>
                      <a:gd name="connsiteX2" fmla="*/ 383 w 74003"/>
                      <a:gd name="connsiteY2" fmla="*/ 93517 h 118048"/>
                      <a:gd name="connsiteX3" fmla="*/ 52784 w 74003"/>
                      <a:gd name="connsiteY3" fmla="*/ 114478 h 118048"/>
                      <a:gd name="connsiteX4" fmla="*/ 73723 w 74003"/>
                      <a:gd name="connsiteY4" fmla="*/ 15504 h 118048"/>
                      <a:gd name="connsiteX5" fmla="*/ 39684 w 74003"/>
                      <a:gd name="connsiteY5" fmla="*/ 4436 h 118048"/>
                      <a:gd name="connsiteX0" fmla="*/ 17797 w 52055"/>
                      <a:gd name="connsiteY0" fmla="*/ 4436 h 123063"/>
                      <a:gd name="connsiteX1" fmla="*/ 8640 w 52055"/>
                      <a:gd name="connsiteY1" fmla="*/ 57792 h 123063"/>
                      <a:gd name="connsiteX2" fmla="*/ 997 w 52055"/>
                      <a:gd name="connsiteY2" fmla="*/ 112567 h 123063"/>
                      <a:gd name="connsiteX3" fmla="*/ 30897 w 52055"/>
                      <a:gd name="connsiteY3" fmla="*/ 114478 h 123063"/>
                      <a:gd name="connsiteX4" fmla="*/ 51836 w 52055"/>
                      <a:gd name="connsiteY4" fmla="*/ 15504 h 123063"/>
                      <a:gd name="connsiteX5" fmla="*/ 17797 w 52055"/>
                      <a:gd name="connsiteY5" fmla="*/ 4436 h 123063"/>
                      <a:gd name="connsiteX0" fmla="*/ 22817 w 57087"/>
                      <a:gd name="connsiteY0" fmla="*/ 4436 h 125258"/>
                      <a:gd name="connsiteX1" fmla="*/ 13660 w 57087"/>
                      <a:gd name="connsiteY1" fmla="*/ 57792 h 125258"/>
                      <a:gd name="connsiteX2" fmla="*/ 723 w 57087"/>
                      <a:gd name="connsiteY2" fmla="*/ 117329 h 125258"/>
                      <a:gd name="connsiteX3" fmla="*/ 35917 w 57087"/>
                      <a:gd name="connsiteY3" fmla="*/ 114478 h 125258"/>
                      <a:gd name="connsiteX4" fmla="*/ 56856 w 57087"/>
                      <a:gd name="connsiteY4" fmla="*/ 15504 h 125258"/>
                      <a:gd name="connsiteX5" fmla="*/ 22817 w 57087"/>
                      <a:gd name="connsiteY5" fmla="*/ 4436 h 125258"/>
                      <a:gd name="connsiteX0" fmla="*/ 30819 w 57148"/>
                      <a:gd name="connsiteY0" fmla="*/ 10502 h 119417"/>
                      <a:gd name="connsiteX1" fmla="*/ 13721 w 57148"/>
                      <a:gd name="connsiteY1" fmla="*/ 51951 h 119417"/>
                      <a:gd name="connsiteX2" fmla="*/ 784 w 57148"/>
                      <a:gd name="connsiteY2" fmla="*/ 111488 h 119417"/>
                      <a:gd name="connsiteX3" fmla="*/ 35978 w 57148"/>
                      <a:gd name="connsiteY3" fmla="*/ 108637 h 119417"/>
                      <a:gd name="connsiteX4" fmla="*/ 56917 w 57148"/>
                      <a:gd name="connsiteY4" fmla="*/ 9663 h 119417"/>
                      <a:gd name="connsiteX5" fmla="*/ 30819 w 57148"/>
                      <a:gd name="connsiteY5" fmla="*/ 10502 h 119417"/>
                      <a:gd name="connsiteX0" fmla="*/ 30451 w 56780"/>
                      <a:gd name="connsiteY0" fmla="*/ 11071 h 119986"/>
                      <a:gd name="connsiteX1" fmla="*/ 26588 w 56780"/>
                      <a:gd name="connsiteY1" fmla="*/ 64426 h 119986"/>
                      <a:gd name="connsiteX2" fmla="*/ 416 w 56780"/>
                      <a:gd name="connsiteY2" fmla="*/ 112057 h 119986"/>
                      <a:gd name="connsiteX3" fmla="*/ 35610 w 56780"/>
                      <a:gd name="connsiteY3" fmla="*/ 109206 h 119986"/>
                      <a:gd name="connsiteX4" fmla="*/ 56549 w 56780"/>
                      <a:gd name="connsiteY4" fmla="*/ 10232 h 119986"/>
                      <a:gd name="connsiteX5" fmla="*/ 30451 w 56780"/>
                      <a:gd name="connsiteY5" fmla="*/ 11071 h 11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0" h="119986">
                        <a:moveTo>
                          <a:pt x="30451" y="11071"/>
                        </a:moveTo>
                        <a:cubicBezTo>
                          <a:pt x="25458" y="20103"/>
                          <a:pt x="31594" y="47595"/>
                          <a:pt x="26588" y="64426"/>
                        </a:cubicBezTo>
                        <a:cubicBezTo>
                          <a:pt x="21582" y="81257"/>
                          <a:pt x="-3514" y="104197"/>
                          <a:pt x="416" y="112057"/>
                        </a:cubicBezTo>
                        <a:cubicBezTo>
                          <a:pt x="4346" y="119917"/>
                          <a:pt x="26255" y="126177"/>
                          <a:pt x="35610" y="109206"/>
                        </a:cubicBezTo>
                        <a:cubicBezTo>
                          <a:pt x="44965" y="92235"/>
                          <a:pt x="58732" y="28572"/>
                          <a:pt x="56549" y="10232"/>
                        </a:cubicBezTo>
                        <a:cubicBezTo>
                          <a:pt x="54366" y="-8108"/>
                          <a:pt x="35445" y="2039"/>
                          <a:pt x="30451" y="11071"/>
                        </a:cubicBezTo>
                        <a:close/>
                      </a:path>
                    </a:pathLst>
                  </a:cu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3" name="Arc 142">
                  <a:extLst>
                    <a:ext uri="{FF2B5EF4-FFF2-40B4-BE49-F238E27FC236}">
                      <a16:creationId xmlns:a16="http://schemas.microsoft.com/office/drawing/2014/main" id="{4C1AA8C7-3527-CA12-D7EB-63D4C0A4CA1F}"/>
                    </a:ext>
                  </a:extLst>
                </p:cNvPr>
                <p:cNvSpPr/>
                <p:nvPr/>
              </p:nvSpPr>
              <p:spPr>
                <a:xfrm rot="4849446">
                  <a:off x="3203175" y="461152"/>
                  <a:ext cx="352803" cy="575898"/>
                </a:xfrm>
                <a:prstGeom prst="arc">
                  <a:avLst>
                    <a:gd name="adj1" fmla="val 18159457"/>
                    <a:gd name="adj2" fmla="val 821544"/>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1" name="Rectangle 140">
                <a:extLst>
                  <a:ext uri="{FF2B5EF4-FFF2-40B4-BE49-F238E27FC236}">
                    <a16:creationId xmlns:a16="http://schemas.microsoft.com/office/drawing/2014/main" id="{0B2D6D57-020F-2023-E83F-3F83391F6644}"/>
                  </a:ext>
                </a:extLst>
              </p:cNvPr>
              <p:cNvSpPr/>
              <p:nvPr/>
            </p:nvSpPr>
            <p:spPr>
              <a:xfrm>
                <a:off x="5782826" y="1731201"/>
                <a:ext cx="334108" cy="296054"/>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34" name="Graphic 133" descr="Clipboard Mixed with solid fill">
              <a:extLst>
                <a:ext uri="{FF2B5EF4-FFF2-40B4-BE49-F238E27FC236}">
                  <a16:creationId xmlns:a16="http://schemas.microsoft.com/office/drawing/2014/main" id="{CE71AEB1-7320-3114-B3F0-2B4BD5B97D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96458" y="3307518"/>
              <a:ext cx="476718" cy="430372"/>
            </a:xfrm>
            <a:prstGeom prst="rect">
              <a:avLst/>
            </a:prstGeom>
          </p:spPr>
        </p:pic>
        <p:sp>
          <p:nvSpPr>
            <p:cNvPr id="135" name="TextBox 134">
              <a:extLst>
                <a:ext uri="{FF2B5EF4-FFF2-40B4-BE49-F238E27FC236}">
                  <a16:creationId xmlns:a16="http://schemas.microsoft.com/office/drawing/2014/main" id="{D77E9C75-5CAC-C681-A643-A7E769AED804}"/>
                </a:ext>
              </a:extLst>
            </p:cNvPr>
            <p:cNvSpPr txBox="1"/>
            <p:nvPr/>
          </p:nvSpPr>
          <p:spPr>
            <a:xfrm>
              <a:off x="6059750" y="1865793"/>
              <a:ext cx="2108760" cy="3678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Galvanic Vestibular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Stimulation (GVS)</a:t>
              </a:r>
            </a:p>
          </p:txBody>
        </p:sp>
        <p:sp>
          <p:nvSpPr>
            <p:cNvPr id="136" name="TextBox 135">
              <a:extLst>
                <a:ext uri="{FF2B5EF4-FFF2-40B4-BE49-F238E27FC236}">
                  <a16:creationId xmlns:a16="http://schemas.microsoft.com/office/drawing/2014/main" id="{02132A0B-6FB7-32CF-337B-4320654E47F5}"/>
                </a:ext>
              </a:extLst>
            </p:cNvPr>
            <p:cNvSpPr txBox="1"/>
            <p:nvPr/>
          </p:nvSpPr>
          <p:spPr>
            <a:xfrm>
              <a:off x="5868063" y="2715476"/>
              <a:ext cx="1425634" cy="31357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Cardiovascular</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AE2AF162-BC1C-BCE3-CA60-0AE32086CA71}"/>
                </a:ext>
              </a:extLst>
            </p:cNvPr>
            <p:cNvSpPr txBox="1"/>
            <p:nvPr/>
          </p:nvSpPr>
          <p:spPr>
            <a:xfrm>
              <a:off x="9083981" y="2329915"/>
              <a:ext cx="1017438" cy="3678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Virtual Reality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(VR)</a:t>
              </a:r>
            </a:p>
          </p:txBody>
        </p:sp>
        <p:sp>
          <p:nvSpPr>
            <p:cNvPr id="138" name="TextBox 137">
              <a:extLst>
                <a:ext uri="{FF2B5EF4-FFF2-40B4-BE49-F238E27FC236}">
                  <a16:creationId xmlns:a16="http://schemas.microsoft.com/office/drawing/2014/main" id="{D9880E45-846C-F0C4-1E1C-CD019EC9456E}"/>
                </a:ext>
              </a:extLst>
            </p:cNvPr>
            <p:cNvSpPr txBox="1"/>
            <p:nvPr/>
          </p:nvSpPr>
          <p:spPr>
            <a:xfrm>
              <a:off x="9044180" y="3137744"/>
              <a:ext cx="1215005" cy="5255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Galvanic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Skin Response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(GSR)</a:t>
              </a:r>
            </a:p>
          </p:txBody>
        </p:sp>
        <p:sp>
          <p:nvSpPr>
            <p:cNvPr id="139" name="TextBox 138">
              <a:extLst>
                <a:ext uri="{FF2B5EF4-FFF2-40B4-BE49-F238E27FC236}">
                  <a16:creationId xmlns:a16="http://schemas.microsoft.com/office/drawing/2014/main" id="{9B168F45-2603-0C8B-7AE7-17A5F7189F79}"/>
                </a:ext>
              </a:extLst>
            </p:cNvPr>
            <p:cNvSpPr txBox="1"/>
            <p:nvPr/>
          </p:nvSpPr>
          <p:spPr>
            <a:xfrm>
              <a:off x="6833488" y="3133898"/>
              <a:ext cx="543023" cy="21020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32F46"/>
                  </a:solidFill>
                  <a:effectLst/>
                  <a:uLnTx/>
                  <a:uFillTx/>
                  <a:latin typeface="Arial" panose="020B0604020202020204" pitchFamily="34" charset="0"/>
                  <a:ea typeface="Calibri" panose="020F0502020204030204" pitchFamily="34" charset="0"/>
                  <a:cs typeface="Arial" panose="020B0604020202020204" pitchFamily="34" charset="0"/>
                </a:rPr>
                <a:t>Survey</a:t>
              </a:r>
            </a:p>
          </p:txBody>
        </p:sp>
      </p:grpSp>
      <p:graphicFrame>
        <p:nvGraphicFramePr>
          <p:cNvPr id="3" name="Content Placeholder 1">
            <a:extLst>
              <a:ext uri="{FF2B5EF4-FFF2-40B4-BE49-F238E27FC236}">
                <a16:creationId xmlns:a16="http://schemas.microsoft.com/office/drawing/2014/main" id="{1ED0A450-6645-A097-19C8-DD0D2F4798AA}"/>
              </a:ext>
            </a:extLst>
          </p:cNvPr>
          <p:cNvGraphicFramePr>
            <a:graphicFrameLocks noGrp="1"/>
          </p:cNvGraphicFramePr>
          <p:nvPr>
            <p:ph idx="1"/>
            <p:extLst>
              <p:ext uri="{D42A27DB-BD31-4B8C-83A1-F6EECF244321}">
                <p14:modId xmlns:p14="http://schemas.microsoft.com/office/powerpoint/2010/main" val="2677378730"/>
              </p:ext>
            </p:extLst>
          </p:nvPr>
        </p:nvGraphicFramePr>
        <p:xfrm>
          <a:off x="105485" y="4617076"/>
          <a:ext cx="11981029" cy="1706880"/>
        </p:xfrm>
        <a:graphic>
          <a:graphicData uri="http://schemas.openxmlformats.org/drawingml/2006/table">
            <a:tbl>
              <a:tblPr firstRow="1" bandRow="1">
                <a:tableStyleId>{F5AB1C69-6EDB-4FF4-983F-18BD219EF322}</a:tableStyleId>
              </a:tblPr>
              <a:tblGrid>
                <a:gridCol w="2104222">
                  <a:extLst>
                    <a:ext uri="{9D8B030D-6E8A-4147-A177-3AD203B41FA5}">
                      <a16:colId xmlns:a16="http://schemas.microsoft.com/office/drawing/2014/main" val="1101604542"/>
                    </a:ext>
                  </a:extLst>
                </a:gridCol>
                <a:gridCol w="1454226">
                  <a:extLst>
                    <a:ext uri="{9D8B030D-6E8A-4147-A177-3AD203B41FA5}">
                      <a16:colId xmlns:a16="http://schemas.microsoft.com/office/drawing/2014/main" val="2698238751"/>
                    </a:ext>
                  </a:extLst>
                </a:gridCol>
                <a:gridCol w="2556972">
                  <a:extLst>
                    <a:ext uri="{9D8B030D-6E8A-4147-A177-3AD203B41FA5}">
                      <a16:colId xmlns:a16="http://schemas.microsoft.com/office/drawing/2014/main" val="1528981298"/>
                    </a:ext>
                  </a:extLst>
                </a:gridCol>
                <a:gridCol w="2028481">
                  <a:extLst>
                    <a:ext uri="{9D8B030D-6E8A-4147-A177-3AD203B41FA5}">
                      <a16:colId xmlns:a16="http://schemas.microsoft.com/office/drawing/2014/main" val="594883019"/>
                    </a:ext>
                  </a:extLst>
                </a:gridCol>
                <a:gridCol w="1927621">
                  <a:extLst>
                    <a:ext uri="{9D8B030D-6E8A-4147-A177-3AD203B41FA5}">
                      <a16:colId xmlns:a16="http://schemas.microsoft.com/office/drawing/2014/main" val="3703593593"/>
                    </a:ext>
                  </a:extLst>
                </a:gridCol>
                <a:gridCol w="1909507">
                  <a:extLst>
                    <a:ext uri="{9D8B030D-6E8A-4147-A177-3AD203B41FA5}">
                      <a16:colId xmlns:a16="http://schemas.microsoft.com/office/drawing/2014/main" val="83364075"/>
                    </a:ext>
                  </a:extLst>
                </a:gridCol>
              </a:tblGrid>
              <a:tr h="655638">
                <a:tc>
                  <a:txBody>
                    <a:bodyPr/>
                    <a:lstStyle/>
                    <a:p>
                      <a:endParaRPr lang="en-US" sz="2000">
                        <a:solidFill>
                          <a:srgbClr val="032F46"/>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latin typeface="Arial" panose="020B0604020202020204" pitchFamily="34" charset="0"/>
                          <a:cs typeface="Arial" panose="020B0604020202020204" pitchFamily="34" charset="0"/>
                        </a:rPr>
                        <a:t>Cost Effective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latin typeface="Arial" panose="020B0604020202020204" pitchFamily="34" charset="0"/>
                          <a:cs typeface="Arial" panose="020B0604020202020204" pitchFamily="34" charset="0"/>
                        </a:rPr>
                        <a:t> Immersiveness and Engagement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latin typeface="Arial" panose="020B0604020202020204" pitchFamily="34" charset="0"/>
                          <a:cs typeface="Arial" panose="020B0604020202020204" pitchFamily="34" charset="0"/>
                        </a:rPr>
                        <a:t>Resource Efficient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latin typeface="Arial" panose="020B0604020202020204" pitchFamily="34" charset="0"/>
                          <a:cs typeface="Arial" panose="020B0604020202020204" pitchFamily="34" charset="0"/>
                        </a:rPr>
                        <a:t>Transportable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latin typeface="Arial" panose="020B0604020202020204" pitchFamily="34" charset="0"/>
                          <a:cs typeface="Arial" panose="020B0604020202020204" pitchFamily="34" charset="0"/>
                        </a:rPr>
                        <a:t>Low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413875"/>
                  </a:ext>
                </a:extLst>
              </a:tr>
              <a:tr h="940699">
                <a:tc>
                  <a:txBody>
                    <a:bodyPr/>
                    <a:lstStyle/>
                    <a:p>
                      <a:r>
                        <a:rPr lang="en-US" sz="2000" b="1">
                          <a:solidFill>
                            <a:srgbClr val="032F46"/>
                          </a:solidFill>
                          <a:latin typeface="Arial" panose="020B0604020202020204" pitchFamily="34" charset="0"/>
                          <a:ea typeface="Calibri" panose="020F0502020204030204" pitchFamily="34" charset="0"/>
                          <a:cs typeface="Arial" panose="020B0604020202020204" pitchFamily="34" charset="0"/>
                        </a:rPr>
                        <a:t>Proposed SD Training Approach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i="0" kern="1200">
                          <a:solidFill>
                            <a:srgbClr val="032F46"/>
                          </a:solidFill>
                          <a:effectLst/>
                          <a:latin typeface="Arial" panose="020B0604020202020204" pitchFamily="34" charset="0"/>
                          <a:ea typeface="+mn-ea"/>
                          <a:cs typeface="Arial" panose="020B0604020202020204" pitchFamily="34" charset="0"/>
                        </a:rPr>
                        <a:t>✔</a:t>
                      </a:r>
                      <a:endParaRPr lang="en-US" sz="2000">
                        <a:solidFill>
                          <a:srgbClr val="032F46"/>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b="0" i="0" kern="1200">
                          <a:solidFill>
                            <a:srgbClr val="032F46"/>
                          </a:solidFill>
                          <a:effectLst/>
                          <a:latin typeface="Arial" panose="020B0604020202020204" pitchFamily="34" charset="0"/>
                          <a:ea typeface="+mn-ea"/>
                          <a:cs typeface="Arial" panose="020B0604020202020204" pitchFamily="34" charset="0"/>
                        </a:rPr>
                        <a:t>✔</a:t>
                      </a:r>
                      <a:endParaRPr lang="en-US" sz="2000">
                        <a:solidFill>
                          <a:srgbClr val="032F46"/>
                        </a:solidFill>
                        <a:latin typeface="Arial" panose="020B0604020202020204" pitchFamily="34" charset="0"/>
                        <a:cs typeface="Arial" panose="020B0604020202020204" pitchFamily="34" charset="0"/>
                      </a:endParaRPr>
                    </a:p>
                    <a:p>
                      <a:pPr algn="ctr"/>
                      <a:endParaRPr lang="en-US" sz="2000">
                        <a:solidFill>
                          <a:srgbClr val="032F46"/>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b="0" i="0" kern="1200">
                          <a:solidFill>
                            <a:srgbClr val="032F46"/>
                          </a:solidFill>
                          <a:effectLst/>
                          <a:latin typeface="Arial" panose="020B0604020202020204" pitchFamily="34" charset="0"/>
                          <a:ea typeface="+mn-ea"/>
                          <a:cs typeface="Arial" panose="020B0604020202020204" pitchFamily="34" charset="0"/>
                        </a:rPr>
                        <a:t>✔</a:t>
                      </a:r>
                      <a:endParaRPr lang="en-US" sz="2000">
                        <a:solidFill>
                          <a:srgbClr val="032F46"/>
                        </a:solidFill>
                        <a:latin typeface="Arial" panose="020B0604020202020204" pitchFamily="34" charset="0"/>
                        <a:cs typeface="Arial" panose="020B0604020202020204" pitchFamily="34" charset="0"/>
                      </a:endParaRPr>
                    </a:p>
                    <a:p>
                      <a:pPr algn="ctr"/>
                      <a:endParaRPr lang="en-US" sz="2000">
                        <a:solidFill>
                          <a:srgbClr val="032F46"/>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b="0" i="0" kern="1200">
                          <a:solidFill>
                            <a:srgbClr val="032F46"/>
                          </a:solidFill>
                          <a:effectLst/>
                          <a:latin typeface="Arial" panose="020B0604020202020204" pitchFamily="34" charset="0"/>
                          <a:ea typeface="+mn-ea"/>
                          <a:cs typeface="Arial" panose="020B0604020202020204" pitchFamily="34" charset="0"/>
                        </a:rPr>
                        <a:t>✔</a:t>
                      </a:r>
                      <a:endParaRPr lang="en-US" sz="2000">
                        <a:solidFill>
                          <a:srgbClr val="032F46"/>
                        </a:solidFill>
                        <a:latin typeface="Arial" panose="020B0604020202020204" pitchFamily="34" charset="0"/>
                        <a:cs typeface="Arial" panose="020B0604020202020204" pitchFamily="34" charset="0"/>
                      </a:endParaRPr>
                    </a:p>
                    <a:p>
                      <a:pPr algn="ctr"/>
                      <a:endParaRPr lang="en-US" sz="2000">
                        <a:solidFill>
                          <a:srgbClr val="032F46"/>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b="0" i="0" kern="1200">
                          <a:solidFill>
                            <a:srgbClr val="032F46"/>
                          </a:solidFill>
                          <a:effectLst/>
                          <a:latin typeface="Arial" panose="020B0604020202020204" pitchFamily="34" charset="0"/>
                          <a:ea typeface="+mn-ea"/>
                          <a:cs typeface="Arial" panose="020B0604020202020204" pitchFamily="34" charset="0"/>
                        </a:rPr>
                        <a:t>✔</a:t>
                      </a:r>
                      <a:endParaRPr lang="en-US" sz="2000">
                        <a:solidFill>
                          <a:srgbClr val="032F46"/>
                        </a:solidFill>
                        <a:latin typeface="Arial" panose="020B0604020202020204" pitchFamily="34" charset="0"/>
                        <a:cs typeface="Arial" panose="020B0604020202020204" pitchFamily="34" charset="0"/>
                      </a:endParaRPr>
                    </a:p>
                    <a:p>
                      <a:pPr algn="ctr"/>
                      <a:endParaRPr lang="en-US" sz="2000">
                        <a:solidFill>
                          <a:srgbClr val="032F46"/>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318203"/>
                  </a:ext>
                </a:extLst>
              </a:tr>
            </a:tbl>
          </a:graphicData>
        </a:graphic>
      </p:graphicFrame>
      <p:grpSp>
        <p:nvGrpSpPr>
          <p:cNvPr id="5" name="Group 4">
            <a:extLst>
              <a:ext uri="{FF2B5EF4-FFF2-40B4-BE49-F238E27FC236}">
                <a16:creationId xmlns:a16="http://schemas.microsoft.com/office/drawing/2014/main" id="{123017DB-F5F5-6C61-767D-7034F8F012E4}"/>
              </a:ext>
            </a:extLst>
          </p:cNvPr>
          <p:cNvGrpSpPr/>
          <p:nvPr/>
        </p:nvGrpSpPr>
        <p:grpSpPr>
          <a:xfrm>
            <a:off x="6095999" y="1310070"/>
            <a:ext cx="5927508" cy="2200704"/>
            <a:chOff x="2682789" y="2880451"/>
            <a:chExt cx="6399700" cy="2376014"/>
          </a:xfrm>
        </p:grpSpPr>
        <p:pic>
          <p:nvPicPr>
            <p:cNvPr id="6" name="Picture 5">
              <a:extLst>
                <a:ext uri="{FF2B5EF4-FFF2-40B4-BE49-F238E27FC236}">
                  <a16:creationId xmlns:a16="http://schemas.microsoft.com/office/drawing/2014/main" id="{5FF36B5F-BE69-729D-BF32-B888D4151E44}"/>
                </a:ext>
              </a:extLst>
            </p:cNvPr>
            <p:cNvPicPr>
              <a:picLocks noChangeAspect="1"/>
            </p:cNvPicPr>
            <p:nvPr/>
          </p:nvPicPr>
          <p:blipFill>
            <a:blip r:embed="rId15"/>
            <a:stretch>
              <a:fillRect/>
            </a:stretch>
          </p:blipFill>
          <p:spPr>
            <a:xfrm>
              <a:off x="2682789" y="2880451"/>
              <a:ext cx="6399700" cy="2376014"/>
            </a:xfrm>
            <a:prstGeom prst="rect">
              <a:avLst/>
            </a:prstGeom>
          </p:spPr>
        </p:pic>
        <p:sp>
          <p:nvSpPr>
            <p:cNvPr id="7" name="Rectangle 6">
              <a:extLst>
                <a:ext uri="{FF2B5EF4-FFF2-40B4-BE49-F238E27FC236}">
                  <a16:creationId xmlns:a16="http://schemas.microsoft.com/office/drawing/2014/main" id="{EF97B586-76D8-8865-1286-3F77379DF83E}"/>
                </a:ext>
              </a:extLst>
            </p:cNvPr>
            <p:cNvSpPr/>
            <p:nvPr/>
          </p:nvSpPr>
          <p:spPr bwMode="auto">
            <a:xfrm>
              <a:off x="2987589" y="3370515"/>
              <a:ext cx="2305050" cy="1752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F4D2789-D3EF-42D8-E739-65B146A050B3}"/>
                </a:ext>
              </a:extLst>
            </p:cNvPr>
            <p:cNvPicPr>
              <a:picLocks noChangeAspect="1"/>
            </p:cNvPicPr>
            <p:nvPr/>
          </p:nvPicPr>
          <p:blipFill rotWithShape="1">
            <a:blip r:embed="rId16"/>
            <a:srcRect r="26544" b="42209"/>
            <a:stretch/>
          </p:blipFill>
          <p:spPr>
            <a:xfrm>
              <a:off x="2682789" y="3370515"/>
              <a:ext cx="3119754" cy="1508299"/>
            </a:xfrm>
            <a:prstGeom prst="rect">
              <a:avLst/>
            </a:prstGeom>
          </p:spPr>
        </p:pic>
      </p:grpSp>
      <p:sp>
        <p:nvSpPr>
          <p:cNvPr id="10" name="TextBox 9">
            <a:extLst>
              <a:ext uri="{FF2B5EF4-FFF2-40B4-BE49-F238E27FC236}">
                <a16:creationId xmlns:a16="http://schemas.microsoft.com/office/drawing/2014/main" id="{5E51434B-97C8-E572-C014-371522DF0DAC}"/>
              </a:ext>
            </a:extLst>
          </p:cNvPr>
          <p:cNvSpPr txBox="1"/>
          <p:nvPr/>
        </p:nvSpPr>
        <p:spPr>
          <a:xfrm>
            <a:off x="6095999" y="3518002"/>
            <a:ext cx="6362240" cy="646331"/>
          </a:xfrm>
          <a:prstGeom prst="rect">
            <a:avLst/>
          </a:prstGeom>
          <a:noFill/>
        </p:spPr>
        <p:txBody>
          <a:bodyPr wrap="square">
            <a:spAutoFit/>
          </a:bodyPr>
          <a:lstStyle/>
          <a:p>
            <a:r>
              <a:rPr lang="en-US" sz="1800">
                <a:solidFill>
                  <a:srgbClr val="032F46"/>
                </a:solidFill>
                <a:latin typeface="Arial" panose="020B0604020202020204" pitchFamily="34" charset="0"/>
                <a:cs typeface="Arial" panose="020B0604020202020204" pitchFamily="34" charset="0"/>
              </a:rPr>
              <a:t>Integrate GVS with custom flight simulation testbed to assess SD illusion induction</a:t>
            </a:r>
          </a:p>
        </p:txBody>
      </p:sp>
    </p:spTree>
    <p:extLst>
      <p:ext uri="{BB962C8B-B14F-4D97-AF65-F5344CB8AC3E}">
        <p14:creationId xmlns:p14="http://schemas.microsoft.com/office/powerpoint/2010/main" val="1719797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t>Introduction</a:t>
            </a:r>
          </a:p>
        </p:txBody>
      </p:sp>
      <p:sp>
        <p:nvSpPr>
          <p:cNvPr id="6" name="Slide Number Placeholder 58"/>
          <p:cNvSpPr>
            <a:spLocks noGrp="1"/>
          </p:cNvSpPr>
          <p:nvPr>
            <p:ph type="sldNum" sz="quarter" idx="4"/>
          </p:nvPr>
        </p:nvSpPr>
        <p:spPr bwMode="auto">
          <a:xfrm>
            <a:off x="11096368" y="6400800"/>
            <a:ext cx="568410" cy="457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a:t>
            </a:fld>
            <a:endParaRPr lang="en-US">
              <a:solidFill>
                <a:srgbClr val="000000"/>
              </a:solidFill>
            </a:endParaRPr>
          </a:p>
        </p:txBody>
      </p:sp>
      <p:sp>
        <p:nvSpPr>
          <p:cNvPr id="5" name="Rectangle 3"/>
          <p:cNvSpPr txBox="1">
            <a:spLocks noChangeArrowheads="1"/>
          </p:cNvSpPr>
          <p:nvPr/>
        </p:nvSpPr>
        <p:spPr bwMode="auto">
          <a:xfrm>
            <a:off x="295574" y="1315679"/>
            <a:ext cx="11227511" cy="5085121"/>
          </a:xfrm>
          <a:prstGeom prst="rect">
            <a:avLst/>
          </a:prstGeom>
          <a:noFill/>
          <a:ln w="9525">
            <a:noFill/>
            <a:miter lim="800000"/>
            <a:headEnd/>
            <a:tailEnd/>
          </a:ln>
        </p:spPr>
        <p:txBody>
          <a:bodyPr/>
          <a:lstStyle/>
          <a:p>
            <a:pPr rtl="0" fontAlgn="ctr">
              <a:spcBef>
                <a:spcPts val="0"/>
              </a:spcBef>
              <a:spcAft>
                <a:spcPts val="0"/>
              </a:spcAft>
            </a:pPr>
            <a:r>
              <a:rPr lang="en-US" sz="2200" b="1" dirty="0">
                <a:solidFill>
                  <a:srgbClr val="032F46"/>
                </a:solidFill>
                <a:effectLst/>
                <a:latin typeface="Arial" panose="020B0604020202020204" pitchFamily="34" charset="0"/>
                <a:cs typeface="Arial" panose="020B0604020202020204" pitchFamily="34" charset="0"/>
              </a:rPr>
              <a:t>Spatial Disorientation: Occurs when a pilot's perception of direction, altitude, or position is incorrect due to conflicting sensory inputs</a:t>
            </a:r>
          </a:p>
          <a:p>
            <a:pPr rtl="0" fontAlgn="ctr">
              <a:spcBef>
                <a:spcPts val="0"/>
              </a:spcBef>
              <a:spcAft>
                <a:spcPts val="0"/>
              </a:spcAft>
            </a:pPr>
            <a:endParaRPr lang="en-US" sz="2000" b="1" dirty="0">
              <a:solidFill>
                <a:srgbClr val="032F46"/>
              </a:solidFill>
              <a:latin typeface="Arial" panose="020B0604020202020204" pitchFamily="34" charset="0"/>
              <a:cs typeface="Arial" panose="020B0604020202020204" pitchFamily="34" charset="0"/>
            </a:endParaRPr>
          </a:p>
          <a:p>
            <a:pPr rtl="0" fontAlgn="ctr">
              <a:lnSpc>
                <a:spcPct val="150000"/>
              </a:lnSpc>
              <a:spcBef>
                <a:spcPts val="0"/>
              </a:spcBef>
              <a:spcAft>
                <a:spcPts val="0"/>
              </a:spcAft>
            </a:pPr>
            <a:r>
              <a:rPr lang="en-US" sz="2000" b="1" dirty="0">
                <a:solidFill>
                  <a:srgbClr val="032F46"/>
                </a:solidFill>
                <a:effectLst/>
                <a:latin typeface="Arial" panose="020B0604020202020204" pitchFamily="34" charset="0"/>
                <a:cs typeface="Arial" panose="020B0604020202020204" pitchFamily="34" charset="0"/>
              </a:rPr>
              <a:t>Spatial disorientation (SD) is a critical challenge for military pilots</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effectLst/>
                <a:latin typeface="Arial" panose="020B0604020202020204" pitchFamily="34" charset="0"/>
                <a:cs typeface="Arial" panose="020B0604020202020204" pitchFamily="34" charset="0"/>
              </a:rPr>
              <a:t> Leading cause of Class A mishaps in aviation (</a:t>
            </a:r>
            <a:r>
              <a:rPr lang="en-US" sz="2000" dirty="0" err="1">
                <a:solidFill>
                  <a:srgbClr val="032F46"/>
                </a:solidFill>
                <a:effectLst/>
                <a:latin typeface="Arial" panose="020B0604020202020204" pitchFamily="34" charset="0"/>
                <a:cs typeface="Arial" panose="020B0604020202020204" pitchFamily="34" charset="0"/>
              </a:rPr>
              <a:t>Lonner</a:t>
            </a:r>
            <a:r>
              <a:rPr lang="en-US" sz="2000" dirty="0">
                <a:solidFill>
                  <a:srgbClr val="032F46"/>
                </a:solidFill>
                <a:effectLst/>
                <a:latin typeface="Arial" panose="020B0604020202020204" pitchFamily="34" charset="0"/>
                <a:cs typeface="Arial" panose="020B0604020202020204" pitchFamily="34" charset="0"/>
              </a:rPr>
              <a:t> et al., 2024)</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From 1990-1999, the USAF experienced 36 SD-related Class A mishaps costing a total of $557M and the loss of 44 aircrew (</a:t>
            </a:r>
            <a:r>
              <a:rPr lang="en-US" sz="2000" dirty="0" err="1">
                <a:solidFill>
                  <a:srgbClr val="032F46"/>
                </a:solidFill>
                <a:latin typeface="Arial" panose="020B0604020202020204" pitchFamily="34" charset="0"/>
                <a:cs typeface="Arial" panose="020B0604020202020204" pitchFamily="34" charset="0"/>
              </a:rPr>
              <a:t>Heinle</a:t>
            </a:r>
            <a:r>
              <a:rPr lang="en-US" sz="2000" dirty="0">
                <a:solidFill>
                  <a:srgbClr val="032F46"/>
                </a:solidFill>
                <a:latin typeface="Arial" panose="020B0604020202020204" pitchFamily="34" charset="0"/>
                <a:cs typeface="Arial" panose="020B0604020202020204" pitchFamily="34" charset="0"/>
              </a:rPr>
              <a:t> &amp; </a:t>
            </a:r>
            <a:r>
              <a:rPr lang="en-US" sz="2000" dirty="0" err="1">
                <a:solidFill>
                  <a:srgbClr val="032F46"/>
                </a:solidFill>
                <a:latin typeface="Arial" panose="020B0604020202020204" pitchFamily="34" charset="0"/>
                <a:cs typeface="Arial" panose="020B0604020202020204" pitchFamily="34" charset="0"/>
              </a:rPr>
              <a:t>Ercoline</a:t>
            </a:r>
            <a:r>
              <a:rPr lang="en-US" sz="2000" dirty="0">
                <a:solidFill>
                  <a:srgbClr val="032F46"/>
                </a:solidFill>
                <a:latin typeface="Arial" panose="020B0604020202020204" pitchFamily="34" charset="0"/>
                <a:cs typeface="Arial" panose="020B0604020202020204" pitchFamily="34" charset="0"/>
              </a:rPr>
              <a:t>, 2002). </a:t>
            </a:r>
            <a:r>
              <a:rPr lang="en-US" sz="2000" b="1" dirty="0">
                <a:solidFill>
                  <a:srgbClr val="032F46"/>
                </a:solidFill>
                <a:effectLst/>
                <a:latin typeface="Arial" panose="020B0604020202020204" pitchFamily="34" charset="0"/>
                <a:cs typeface="Arial" panose="020B0604020202020204" pitchFamily="34" charset="0"/>
              </a:rPr>
              <a:t> </a:t>
            </a:r>
            <a:endParaRPr lang="en-US" sz="2000" b="1" dirty="0">
              <a:solidFill>
                <a:srgbClr val="032F46"/>
              </a:solidFill>
              <a:latin typeface="Arial" panose="020B0604020202020204" pitchFamily="34" charset="0"/>
              <a:cs typeface="Arial" panose="020B0604020202020204" pitchFamily="34" charset="0"/>
            </a:endParaRPr>
          </a:p>
          <a:p>
            <a:pPr marL="952485" lvl="1" indent="-342900" fontAlgn="ctr">
              <a:lnSpc>
                <a:spcPct val="150000"/>
              </a:lnSpc>
              <a:spcBef>
                <a:spcPts val="0"/>
              </a:spcBef>
              <a:spcAft>
                <a:spcPts val="0"/>
              </a:spcAft>
              <a:buFont typeface="Wingdings" panose="05000000000000000000" pitchFamily="2" charset="2"/>
              <a:buChar char="Ø"/>
            </a:pPr>
            <a:r>
              <a:rPr lang="en-US" sz="2000" b="1" dirty="0">
                <a:solidFill>
                  <a:srgbClr val="032F46"/>
                </a:solidFill>
                <a:latin typeface="Arial" panose="020B0604020202020204" pitchFamily="34" charset="0"/>
                <a:cs typeface="Arial" panose="020B0604020202020204" pitchFamily="34" charset="0"/>
              </a:rPr>
              <a:t>Continuous SD training </a:t>
            </a:r>
            <a:r>
              <a:rPr lang="en-US" sz="2000" dirty="0">
                <a:solidFill>
                  <a:srgbClr val="032F46"/>
                </a:solidFill>
                <a:latin typeface="Arial" panose="020B0604020202020204" pitchFamily="34" charset="0"/>
                <a:cs typeface="Arial" panose="020B0604020202020204" pitchFamily="34" charset="0"/>
              </a:rPr>
              <a:t>is recognized as an effective method to help pilots respond to SD (</a:t>
            </a:r>
            <a:r>
              <a:rPr lang="en-US" sz="2000" dirty="0" err="1">
                <a:solidFill>
                  <a:srgbClr val="032F46"/>
                </a:solidFill>
                <a:latin typeface="Arial" panose="020B0604020202020204" pitchFamily="34" charset="0"/>
                <a:cs typeface="Arial" panose="020B0604020202020204" pitchFamily="34" charset="0"/>
              </a:rPr>
              <a:t>Pennings</a:t>
            </a:r>
            <a:r>
              <a:rPr lang="en-US" sz="2000" dirty="0">
                <a:solidFill>
                  <a:srgbClr val="032F46"/>
                </a:solidFill>
                <a:latin typeface="Arial" panose="020B0604020202020204" pitchFamily="34" charset="0"/>
                <a:cs typeface="Arial" panose="020B0604020202020204" pitchFamily="34" charset="0"/>
              </a:rPr>
              <a:t> et al., 2020)</a:t>
            </a:r>
            <a:endParaRPr lang="en-US" sz="2000" dirty="0">
              <a:solidFill>
                <a:srgbClr val="032F4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307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2DE9-6DDF-78C5-09BA-650A1052EFAE}"/>
              </a:ext>
            </a:extLst>
          </p:cNvPr>
          <p:cNvSpPr>
            <a:spLocks noGrp="1"/>
          </p:cNvSpPr>
          <p:nvPr>
            <p:ph type="title"/>
          </p:nvPr>
        </p:nvSpPr>
        <p:spPr/>
        <p:txBody>
          <a:bodyPr/>
          <a:lstStyle/>
          <a:p>
            <a:r>
              <a:rPr lang="en-US"/>
              <a:t>Future Work</a:t>
            </a:r>
          </a:p>
        </p:txBody>
      </p:sp>
      <p:sp>
        <p:nvSpPr>
          <p:cNvPr id="3" name="Content Placeholder 2">
            <a:extLst>
              <a:ext uri="{FF2B5EF4-FFF2-40B4-BE49-F238E27FC236}">
                <a16:creationId xmlns:a16="http://schemas.microsoft.com/office/drawing/2014/main" id="{908DDCBD-9510-793E-783C-B8462F0D57E9}"/>
              </a:ext>
            </a:extLst>
          </p:cNvPr>
          <p:cNvSpPr>
            <a:spLocks noGrp="1"/>
          </p:cNvSpPr>
          <p:nvPr>
            <p:ph idx="1"/>
          </p:nvPr>
        </p:nvSpPr>
        <p:spPr>
          <a:xfrm>
            <a:off x="200026" y="841248"/>
            <a:ext cx="11216612" cy="5032857"/>
          </a:xfrm>
        </p:spPr>
        <p:txBody>
          <a:bodyPr/>
          <a:lstStyle/>
          <a:p>
            <a:pPr marL="0" indent="0">
              <a:buNone/>
            </a:pPr>
            <a:r>
              <a:rPr lang="en-US" sz="2400" dirty="0">
                <a:solidFill>
                  <a:srgbClr val="032F46"/>
                </a:solidFill>
                <a:latin typeface="Arial" panose="020B0604020202020204" pitchFamily="34" charset="0"/>
                <a:cs typeface="Arial" panose="020B0604020202020204" pitchFamily="34" charset="0"/>
              </a:rPr>
              <a:t>Evaluate and determine physiological devices for proposed physiological measures based on literature review</a:t>
            </a:r>
          </a:p>
          <a:p>
            <a:pPr marL="0" indent="0">
              <a:buNone/>
            </a:pPr>
            <a:endParaRPr lang="en-US" sz="2400" dirty="0">
              <a:solidFill>
                <a:srgbClr val="032F46"/>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solidFill>
                  <a:srgbClr val="032F46"/>
                </a:solidFill>
                <a:latin typeface="Arial" panose="020B0604020202020204" pitchFamily="34" charset="0"/>
                <a:cs typeface="Arial" panose="020B0604020202020204" pitchFamily="34" charset="0"/>
              </a:rPr>
              <a:t>Integrate SD Training System </a:t>
            </a:r>
          </a:p>
          <a:p>
            <a:pPr lvl="1">
              <a:lnSpc>
                <a:spcPct val="150000"/>
              </a:lnSpc>
            </a:pPr>
            <a:r>
              <a:rPr lang="en-US" sz="2000" dirty="0">
                <a:solidFill>
                  <a:srgbClr val="032F46"/>
                </a:solidFill>
                <a:latin typeface="Arial" panose="020B0604020202020204" pitchFamily="34" charset="0"/>
                <a:cs typeface="Arial" panose="020B0604020202020204" pitchFamily="34" charset="0"/>
              </a:rPr>
              <a:t>Sensor Integration </a:t>
            </a:r>
          </a:p>
          <a:p>
            <a:pPr lvl="1">
              <a:lnSpc>
                <a:spcPct val="150000"/>
              </a:lnSpc>
            </a:pPr>
            <a:r>
              <a:rPr lang="en-US" sz="2000" dirty="0">
                <a:solidFill>
                  <a:srgbClr val="032F46"/>
                </a:solidFill>
                <a:latin typeface="Arial" panose="020B0604020202020204" pitchFamily="34" charset="0"/>
                <a:cs typeface="Arial" panose="020B0604020202020204" pitchFamily="34" charset="0"/>
              </a:rPr>
              <a:t>Galvanic Vestibular Stimulation (GVS) device </a:t>
            </a:r>
          </a:p>
          <a:p>
            <a:pPr lvl="1">
              <a:lnSpc>
                <a:spcPct val="150000"/>
              </a:lnSpc>
            </a:pPr>
            <a:r>
              <a:rPr lang="en-US" sz="2000" dirty="0">
                <a:solidFill>
                  <a:srgbClr val="032F46"/>
                </a:solidFill>
                <a:latin typeface="Arial" panose="020B0604020202020204" pitchFamily="34" charset="0"/>
                <a:cs typeface="Arial" panose="020B0604020202020204" pitchFamily="34" charset="0"/>
              </a:rPr>
              <a:t>Virtual Reality (VR) system </a:t>
            </a:r>
          </a:p>
          <a:p>
            <a:pPr marL="609585" lvl="1" indent="0">
              <a:buNone/>
            </a:pPr>
            <a:endParaRPr lang="en-US" dirty="0">
              <a:solidFill>
                <a:srgbClr val="032F46"/>
              </a:solidFill>
              <a:latin typeface="Arial" panose="020B0604020202020204" pitchFamily="34" charset="0"/>
              <a:cs typeface="Arial" panose="020B0604020202020204" pitchFamily="34" charset="0"/>
            </a:endParaRPr>
          </a:p>
          <a:p>
            <a:r>
              <a:rPr lang="en-US" sz="2400" dirty="0">
                <a:solidFill>
                  <a:srgbClr val="032F46"/>
                </a:solidFill>
                <a:latin typeface="Arial" panose="020B0604020202020204" pitchFamily="34" charset="0"/>
                <a:cs typeface="Arial" panose="020B0604020202020204" pitchFamily="34" charset="0"/>
              </a:rPr>
              <a:t>Conduct a Human Subjects Study with the SD System</a:t>
            </a:r>
            <a:endParaRPr lang="en-US" dirty="0">
              <a:solidFill>
                <a:srgbClr val="032F46"/>
              </a:solidFill>
              <a:latin typeface="Arial" panose="020B0604020202020204" pitchFamily="34" charset="0"/>
              <a:cs typeface="Arial" panose="020B0604020202020204" pitchFamily="34" charset="0"/>
            </a:endParaRPr>
          </a:p>
          <a:p>
            <a:pPr lvl="1">
              <a:lnSpc>
                <a:spcPct val="150000"/>
              </a:lnSpc>
            </a:pPr>
            <a:r>
              <a:rPr lang="en-US" sz="2000" dirty="0">
                <a:solidFill>
                  <a:srgbClr val="032F46"/>
                </a:solidFill>
                <a:latin typeface="Arial" panose="020B0604020202020204" pitchFamily="34" charset="0"/>
                <a:cs typeface="Arial" panose="020B0604020202020204" pitchFamily="34" charset="0"/>
              </a:rPr>
              <a:t>Participants will be asked to (1) share experience with the system and (2) compare training to the SD training </a:t>
            </a:r>
          </a:p>
          <a:p>
            <a:pPr marL="609585" lvl="1" indent="0">
              <a:buNone/>
            </a:pPr>
            <a:endParaRPr lang="en-US" dirty="0"/>
          </a:p>
          <a:p>
            <a:pPr marL="609585" lvl="1" indent="0">
              <a:buNone/>
            </a:pPr>
            <a:endParaRPr lang="en-US" dirty="0"/>
          </a:p>
          <a:p>
            <a:pPr marL="609585" lvl="1" indent="0">
              <a:buNone/>
            </a:pPr>
            <a:endParaRPr lang="en-US" dirty="0"/>
          </a:p>
        </p:txBody>
      </p:sp>
      <p:sp>
        <p:nvSpPr>
          <p:cNvPr id="4" name="Slide Number Placeholder 3">
            <a:extLst>
              <a:ext uri="{FF2B5EF4-FFF2-40B4-BE49-F238E27FC236}">
                <a16:creationId xmlns:a16="http://schemas.microsoft.com/office/drawing/2014/main" id="{119206E6-D684-ECEA-96E1-3AEDBC0FA469}"/>
              </a:ext>
            </a:extLst>
          </p:cNvPr>
          <p:cNvSpPr>
            <a:spLocks noGrp="1"/>
          </p:cNvSpPr>
          <p:nvPr>
            <p:ph type="sldNum" sz="quarter" idx="4"/>
          </p:nvPr>
        </p:nvSpPr>
        <p:spPr/>
        <p:txBody>
          <a:bodyPr/>
          <a:lstStyle/>
          <a:p>
            <a:pPr>
              <a:defRPr/>
            </a:pPr>
            <a:fld id="{D68E8870-17DE-45C4-A8DD-7644B2422933}" type="slidenum">
              <a:rPr lang="en-US" smtClean="0"/>
              <a:pPr>
                <a:defRPr/>
              </a:pPr>
              <a:t>20</a:t>
            </a:fld>
            <a:endParaRPr lang="en-US"/>
          </a:p>
        </p:txBody>
      </p:sp>
    </p:spTree>
    <p:extLst>
      <p:ext uri="{BB962C8B-B14F-4D97-AF65-F5344CB8AC3E}">
        <p14:creationId xmlns:p14="http://schemas.microsoft.com/office/powerpoint/2010/main" val="132879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t>Introduction</a:t>
            </a:r>
          </a:p>
        </p:txBody>
      </p:sp>
      <p:sp>
        <p:nvSpPr>
          <p:cNvPr id="6" name="Slide Number Placeholder 58"/>
          <p:cNvSpPr>
            <a:spLocks noGrp="1"/>
          </p:cNvSpPr>
          <p:nvPr>
            <p:ph type="sldNum" sz="quarter" idx="4"/>
          </p:nvPr>
        </p:nvSpPr>
        <p:spPr bwMode="auto">
          <a:xfrm>
            <a:off x="11096368" y="6400800"/>
            <a:ext cx="568410" cy="457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3</a:t>
            </a:fld>
            <a:endParaRPr lang="en-US">
              <a:solidFill>
                <a:srgbClr val="000000"/>
              </a:solidFill>
            </a:endParaRPr>
          </a:p>
        </p:txBody>
      </p:sp>
      <p:sp>
        <p:nvSpPr>
          <p:cNvPr id="5" name="Rectangle 3"/>
          <p:cNvSpPr txBox="1">
            <a:spLocks noChangeArrowheads="1"/>
          </p:cNvSpPr>
          <p:nvPr/>
        </p:nvSpPr>
        <p:spPr bwMode="auto">
          <a:xfrm>
            <a:off x="207142" y="995484"/>
            <a:ext cx="9043516" cy="5085121"/>
          </a:xfrm>
          <a:prstGeom prst="rect">
            <a:avLst/>
          </a:prstGeom>
          <a:noFill/>
          <a:ln w="9525">
            <a:noFill/>
            <a:miter lim="800000"/>
            <a:headEnd/>
            <a:tailEnd/>
          </a:ln>
        </p:spPr>
        <p:txBody>
          <a:bodyPr/>
          <a:lstStyle/>
          <a:p>
            <a:pPr marL="342900" marR="0">
              <a:spcBef>
                <a:spcPts val="0"/>
              </a:spcBef>
              <a:spcAft>
                <a:spcPts val="0"/>
              </a:spcAft>
            </a:pPr>
            <a:endParaRPr lang="en-US" sz="2000" b="1" dirty="0">
              <a:solidFill>
                <a:srgbClr val="032F46"/>
              </a:solidFill>
              <a:effectLst/>
              <a:latin typeface="Arial" panose="020B0604020202020204" pitchFamily="34" charset="0"/>
              <a:cs typeface="Arial" panose="020B0604020202020204" pitchFamily="34" charset="0"/>
            </a:endParaRPr>
          </a:p>
          <a:p>
            <a:pPr rtl="0" fontAlgn="ctr">
              <a:spcBef>
                <a:spcPts val="0"/>
              </a:spcBef>
              <a:spcAft>
                <a:spcPts val="0"/>
              </a:spcAft>
            </a:pPr>
            <a:r>
              <a:rPr lang="en-US" sz="2000" b="1" dirty="0">
                <a:solidFill>
                  <a:srgbClr val="032F46"/>
                </a:solidFill>
                <a:effectLst/>
                <a:latin typeface="Arial" panose="020B0604020202020204" pitchFamily="34" charset="0"/>
                <a:cs typeface="Arial" panose="020B0604020202020204" pitchFamily="34" charset="0"/>
              </a:rPr>
              <a:t>Limitations on current training methods </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effectLst/>
                <a:latin typeface="Arial" panose="020B0604020202020204" pitchFamily="34" charset="0"/>
                <a:cs typeface="Arial" panose="020B0604020202020204" pitchFamily="34" charset="0"/>
              </a:rPr>
              <a:t>Resource-intensive </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effectLst/>
                <a:latin typeface="Arial" panose="020B0604020202020204" pitchFamily="34" charset="0"/>
                <a:cs typeface="Arial" panose="020B0604020202020204" pitchFamily="34" charset="0"/>
              </a:rPr>
              <a:t>Lack of immersivity </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Limited portability</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 Inability for instructors to update</a:t>
            </a:r>
          </a:p>
          <a:p>
            <a:pPr rtl="0" fontAlgn="ctr">
              <a:spcBef>
                <a:spcPts val="0"/>
              </a:spcBef>
              <a:spcAft>
                <a:spcPts val="0"/>
              </a:spcAft>
            </a:pPr>
            <a:endParaRPr lang="en-US" sz="2000" b="1" dirty="0">
              <a:solidFill>
                <a:srgbClr val="032F46"/>
              </a:solidFill>
              <a:effectLst/>
              <a:latin typeface="Arial" panose="020B0604020202020204" pitchFamily="34" charset="0"/>
              <a:cs typeface="Arial" panose="020B0604020202020204" pitchFamily="34" charset="0"/>
            </a:endParaRPr>
          </a:p>
          <a:p>
            <a:pPr rtl="0" fontAlgn="ctr">
              <a:spcBef>
                <a:spcPts val="0"/>
              </a:spcBef>
              <a:spcAft>
                <a:spcPts val="0"/>
              </a:spcAft>
            </a:pPr>
            <a:r>
              <a:rPr lang="en-US" sz="2000" b="1" dirty="0">
                <a:solidFill>
                  <a:srgbClr val="032F46"/>
                </a:solidFill>
                <a:effectLst/>
                <a:latin typeface="Arial" panose="020B0604020202020204" pitchFamily="34" charset="0"/>
                <a:cs typeface="Arial" panose="020B0604020202020204" pitchFamily="34" charset="0"/>
              </a:rPr>
              <a:t>Need for an innovative SD training method</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effectLst/>
                <a:latin typeface="Arial" panose="020B0604020202020204" pitchFamily="34" charset="0"/>
                <a:cs typeface="Arial" panose="020B0604020202020204" pitchFamily="34" charset="0"/>
              </a:rPr>
              <a:t>Cost-effective  </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effectLst/>
                <a:latin typeface="Arial" panose="020B0604020202020204" pitchFamily="34" charset="0"/>
                <a:cs typeface="Arial" panose="020B0604020202020204" pitchFamily="34" charset="0"/>
              </a:rPr>
              <a:t>High levels of </a:t>
            </a:r>
            <a:r>
              <a:rPr lang="en-US" sz="2000" dirty="0">
                <a:solidFill>
                  <a:srgbClr val="032F46"/>
                </a:solidFill>
                <a:latin typeface="Arial" panose="020B0604020202020204" pitchFamily="34" charset="0"/>
                <a:cs typeface="Arial" panose="020B0604020202020204" pitchFamily="34" charset="0"/>
              </a:rPr>
              <a:t>immersivity</a:t>
            </a:r>
            <a:endParaRPr lang="en-US" sz="2000" dirty="0">
              <a:solidFill>
                <a:srgbClr val="032F46"/>
              </a:solidFill>
              <a:effectLst/>
              <a:latin typeface="Arial" panose="020B0604020202020204" pitchFamily="34" charset="0"/>
              <a:cs typeface="Arial" panose="020B0604020202020204" pitchFamily="34" charset="0"/>
            </a:endParaRP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effectLst/>
                <a:latin typeface="Arial" panose="020B0604020202020204" pitchFamily="34" charset="0"/>
                <a:cs typeface="Arial" panose="020B0604020202020204" pitchFamily="34" charset="0"/>
              </a:rPr>
              <a:t>Portable solution</a:t>
            </a:r>
          </a:p>
          <a:p>
            <a:pPr marL="952485" lvl="1" indent="-342900" fontAlgn="ctr">
              <a:lnSpc>
                <a:spcPct val="150000"/>
              </a:lnSpc>
              <a:spcBef>
                <a:spcPts val="0"/>
              </a:spcBef>
              <a:spcAft>
                <a:spcPts val="0"/>
              </a:spcAft>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Rigorous SD measures</a:t>
            </a:r>
            <a:endParaRPr lang="en-US" sz="2000" dirty="0">
              <a:solidFill>
                <a:srgbClr val="032F46"/>
              </a:solidFill>
              <a:effectLst/>
              <a:latin typeface="Arial" panose="020B0604020202020204" pitchFamily="34" charset="0"/>
              <a:cs typeface="Arial" panose="020B0604020202020204" pitchFamily="34" charset="0"/>
            </a:endParaRPr>
          </a:p>
          <a:p>
            <a:pPr marL="342900" indent="-342900">
              <a:lnSpc>
                <a:spcPct val="90000"/>
              </a:lnSpc>
              <a:spcBef>
                <a:spcPct val="20000"/>
              </a:spcBef>
              <a:buFontTx/>
              <a:buChar char="•"/>
              <a:defRPr/>
            </a:pPr>
            <a:endParaRPr lang="en-US" sz="1400" i="1" kern="0" dirty="0">
              <a:solidFill>
                <a:srgbClr val="000000"/>
              </a:solidFill>
              <a:latin typeface="Tahoma" pitchFamily="34" charset="0"/>
            </a:endParaRPr>
          </a:p>
        </p:txBody>
      </p:sp>
      <p:grpSp>
        <p:nvGrpSpPr>
          <p:cNvPr id="8" name="Group 7">
            <a:extLst>
              <a:ext uri="{FF2B5EF4-FFF2-40B4-BE49-F238E27FC236}">
                <a16:creationId xmlns:a16="http://schemas.microsoft.com/office/drawing/2014/main" id="{3853FB89-C399-E189-4B6D-C1DC15292197}"/>
              </a:ext>
            </a:extLst>
          </p:cNvPr>
          <p:cNvGrpSpPr/>
          <p:nvPr/>
        </p:nvGrpSpPr>
        <p:grpSpPr>
          <a:xfrm>
            <a:off x="8695364" y="1100857"/>
            <a:ext cx="3707423" cy="2657517"/>
            <a:chOff x="8754208" y="2040174"/>
            <a:chExt cx="3707423" cy="2657517"/>
          </a:xfrm>
        </p:grpSpPr>
        <p:pic>
          <p:nvPicPr>
            <p:cNvPr id="9" name="Picture 2" descr="GYROLAB Spatial Disorientation Training and Research Device - ETC Aircrew  Training">
              <a:extLst>
                <a:ext uri="{FF2B5EF4-FFF2-40B4-BE49-F238E27FC236}">
                  <a16:creationId xmlns:a16="http://schemas.microsoft.com/office/drawing/2014/main" id="{77260F41-ABB7-4DCA-3994-EF4DB6A37D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45" b="89805" l="10000" r="90000">
                          <a14:foregroundMark x1="25700" y1="20090" x2="25100" y2="50075"/>
                          <a14:foregroundMark x1="14800" y1="26837" x2="19100" y2="19190"/>
                          <a14:foregroundMark x1="19100" y1="19190" x2="30300" y2="13793"/>
                          <a14:foregroundMark x1="30300" y1="13793" x2="38500" y2="24888"/>
                          <a14:foregroundMark x1="38500" y1="24888" x2="39500" y2="34333"/>
                          <a14:foregroundMark x1="12200" y1="31334" x2="15300" y2="27136"/>
                          <a14:foregroundMark x1="22600" y1="13943" x2="27200" y2="14093"/>
                          <a14:foregroundMark x1="39800" y1="21289" x2="46700" y2="28486"/>
                          <a14:foregroundMark x1="37700" y1="35382" x2="35800" y2="58021"/>
                          <a14:foregroundMark x1="35800" y1="58021" x2="29500" y2="68666"/>
                          <a14:foregroundMark x1="29500" y1="68666" x2="22000" y2="69415"/>
                          <a14:foregroundMark x1="22000" y1="69415" x2="16400" y2="64018"/>
                          <a14:foregroundMark x1="16400" y1="64018" x2="15000" y2="60570"/>
                          <a14:foregroundMark x1="15500" y1="23088" x2="18700" y2="16792"/>
                          <a14:foregroundMark x1="21100" y1="12294" x2="25700" y2="12144"/>
                          <a14:foregroundMark x1="22300" y1="10345" x2="25000" y2="9595"/>
                          <a14:foregroundMark x1="37200" y1="15442" x2="33600" y2="15142"/>
                          <a14:foregroundMark x1="21800" y1="9595" x2="17500" y2="16492"/>
                          <a14:foregroundMark x1="17500" y1="16492" x2="17600" y2="19940"/>
                          <a14:foregroundMark x1="17100" y1="17841" x2="21700" y2="12144"/>
                          <a14:foregroundMark x1="25700" y1="54723" x2="27900" y2="56522"/>
                          <a14:foregroundMark x1="25700" y1="55322" x2="33800" y2="55622"/>
                          <a14:foregroundMark x1="33800" y1="55622" x2="35400" y2="54573"/>
                          <a14:foregroundMark x1="28000" y1="56822" x2="30000" y2="60570"/>
                          <a14:foregroundMark x1="15900" y1="20840" x2="16400" y2="19040"/>
                          <a14:foregroundMark x1="16400" y1="19040" x2="19800" y2="12444"/>
                          <a14:foregroundMark x1="19800" y1="12444" x2="24900" y2="9595"/>
                          <a14:foregroundMark x1="24900" y1="9595" x2="36500" y2="14543"/>
                          <a14:foregroundMark x1="36500" y1="14543" x2="41300" y2="18741"/>
                          <a14:foregroundMark x1="41300" y1="18741" x2="44500" y2="23838"/>
                          <a14:foregroundMark x1="18900" y1="13493" x2="20400" y2="12144"/>
                          <a14:foregroundMark x1="18900" y1="12894" x2="19600" y2="12144"/>
                          <a14:foregroundMark x1="20400" y1="10945" x2="22000" y2="9745"/>
                          <a14:foregroundMark x1="21800" y1="9295" x2="24500" y2="9295"/>
                          <a14:foregroundMark x1="19600" y1="11994" x2="21300" y2="10345"/>
                          <a14:foregroundMark x1="41800" y1="18441" x2="44700" y2="23238"/>
                          <a14:foregroundMark x1="40600" y1="17691" x2="46000" y2="23388"/>
                          <a14:foregroundMark x1="41000" y1="17391" x2="45700" y2="21889"/>
                          <a14:foregroundMark x1="45700" y1="21889" x2="46300" y2="23388"/>
                          <a14:foregroundMark x1="54700" y1="37931" x2="59800" y2="37931"/>
                          <a14:foregroundMark x1="14200" y1="50075" x2="14200" y2="60120"/>
                          <a14:foregroundMark x1="14200" y1="60120" x2="14300" y2="60420"/>
                          <a14:foregroundMark x1="23300" y1="90405" x2="29800" y2="88906"/>
                          <a14:foregroundMark x1="29800" y1="88906" x2="33700" y2="89805"/>
                          <a14:foregroundMark x1="54900" y1="81409" x2="71700" y2="80360"/>
                          <a14:foregroundMark x1="71700" y1="80360" x2="71800" y2="80360"/>
                          <a14:foregroundMark x1="12100" y1="26837" x2="10600" y2="34183"/>
                          <a14:foregroundMark x1="16200" y1="22789" x2="18400" y2="13343"/>
                          <a14:foregroundMark x1="18400" y1="13343" x2="22700" y2="11394"/>
                          <a14:foregroundMark x1="17100" y1="18141" x2="18000" y2="15592"/>
                          <a14:foregroundMark x1="14800" y1="23088" x2="17600" y2="16492"/>
                          <a14:foregroundMark x1="17600" y1="16492" x2="19000" y2="14993"/>
                          <a14:foregroundMark x1="15300" y1="21439" x2="18000" y2="14693"/>
                        </a14:backgroundRemoval>
                      </a14:imgEffect>
                    </a14:imgLayer>
                  </a14:imgProps>
                </a:ext>
                <a:ext uri="{28A0092B-C50C-407E-A947-70E740481C1C}">
                  <a14:useLocalDpi xmlns:a14="http://schemas.microsoft.com/office/drawing/2010/main" val="0"/>
                </a:ext>
              </a:extLst>
            </a:blip>
            <a:srcRect/>
            <a:stretch>
              <a:fillRect/>
            </a:stretch>
          </p:blipFill>
          <p:spPr bwMode="auto">
            <a:xfrm>
              <a:off x="8754208" y="2040174"/>
              <a:ext cx="3707423" cy="24728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4BC9AF-CAD8-5B81-28C4-1D655DE5D96C}"/>
                </a:ext>
              </a:extLst>
            </p:cNvPr>
            <p:cNvSpPr txBox="1"/>
            <p:nvPr/>
          </p:nvSpPr>
          <p:spPr>
            <a:xfrm>
              <a:off x="9271595" y="4328359"/>
              <a:ext cx="2313454" cy="369332"/>
            </a:xfrm>
            <a:prstGeom prst="rect">
              <a:avLst/>
            </a:prstGeom>
            <a:noFill/>
          </p:spPr>
          <p:txBody>
            <a:bodyPr wrap="none" rtlCol="0">
              <a:spAutoFit/>
            </a:bodyPr>
            <a:lstStyle/>
            <a:p>
              <a:r>
                <a:rPr lang="en-US" sz="1800">
                  <a:solidFill>
                    <a:srgbClr val="032F46"/>
                  </a:solidFill>
                  <a:latin typeface="Arial" panose="020B0604020202020204" pitchFamily="34" charset="0"/>
                  <a:cs typeface="Arial" panose="020B0604020202020204" pitchFamily="34" charset="0"/>
                </a:rPr>
                <a:t>GYROLAB GL-4000</a:t>
              </a:r>
            </a:p>
          </p:txBody>
        </p:sp>
      </p:grpSp>
      <p:grpSp>
        <p:nvGrpSpPr>
          <p:cNvPr id="11" name="Group 10">
            <a:extLst>
              <a:ext uri="{FF2B5EF4-FFF2-40B4-BE49-F238E27FC236}">
                <a16:creationId xmlns:a16="http://schemas.microsoft.com/office/drawing/2014/main" id="{CA4ED9AA-6C80-D3A2-84A4-DE6DB0DFCC90}"/>
              </a:ext>
            </a:extLst>
          </p:cNvPr>
          <p:cNvGrpSpPr/>
          <p:nvPr/>
        </p:nvGrpSpPr>
        <p:grpSpPr>
          <a:xfrm>
            <a:off x="6807719" y="4495755"/>
            <a:ext cx="2987873" cy="2362244"/>
            <a:chOff x="6774668" y="3958661"/>
            <a:chExt cx="2987873" cy="2362244"/>
          </a:xfrm>
        </p:grpSpPr>
        <p:pic>
          <p:nvPicPr>
            <p:cNvPr id="12" name="Picture 4" descr="GYRO IPT-II Spatial Disorientation Trainer - ETC Aircrew Training">
              <a:extLst>
                <a:ext uri="{FF2B5EF4-FFF2-40B4-BE49-F238E27FC236}">
                  <a16:creationId xmlns:a16="http://schemas.microsoft.com/office/drawing/2014/main" id="{BF661285-25A0-F6BE-885B-925A93FCA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4668" y="3958661"/>
              <a:ext cx="2987873" cy="19929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074791E-93BE-C26D-61F2-F0B3185C40C7}"/>
                </a:ext>
              </a:extLst>
            </p:cNvPr>
            <p:cNvSpPr txBox="1"/>
            <p:nvPr/>
          </p:nvSpPr>
          <p:spPr>
            <a:xfrm>
              <a:off x="7111877" y="5951573"/>
              <a:ext cx="1980094" cy="369332"/>
            </a:xfrm>
            <a:prstGeom prst="rect">
              <a:avLst/>
            </a:prstGeom>
            <a:noFill/>
          </p:spPr>
          <p:txBody>
            <a:bodyPr wrap="none" rtlCol="0">
              <a:spAutoFit/>
            </a:bodyPr>
            <a:lstStyle/>
            <a:p>
              <a:r>
                <a:rPr lang="en-US" sz="1800">
                  <a:solidFill>
                    <a:srgbClr val="032F46"/>
                  </a:solidFill>
                  <a:latin typeface="Arial" panose="020B0604020202020204" pitchFamily="34" charset="0"/>
                  <a:cs typeface="Arial" panose="020B0604020202020204" pitchFamily="34" charset="0"/>
                </a:rPr>
                <a:t>GYROLAB IPT-II</a:t>
              </a:r>
            </a:p>
          </p:txBody>
        </p:sp>
      </p:grpSp>
    </p:spTree>
    <p:extLst>
      <p:ext uri="{BB962C8B-B14F-4D97-AF65-F5344CB8AC3E}">
        <p14:creationId xmlns:p14="http://schemas.microsoft.com/office/powerpoint/2010/main" val="1354830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Existing Training Approaches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4</a:t>
            </a:fld>
            <a:endParaRPr lang="en-US">
              <a:solidFill>
                <a:srgbClr val="000000"/>
              </a:solidFill>
            </a:endParaRPr>
          </a:p>
        </p:txBody>
      </p:sp>
      <p:sp>
        <p:nvSpPr>
          <p:cNvPr id="9" name="TextBox 8">
            <a:extLst>
              <a:ext uri="{FF2B5EF4-FFF2-40B4-BE49-F238E27FC236}">
                <a16:creationId xmlns:a16="http://schemas.microsoft.com/office/drawing/2014/main" id="{8B870C59-EDDA-BB55-2042-5D9E4A7E5365}"/>
              </a:ext>
            </a:extLst>
          </p:cNvPr>
          <p:cNvSpPr txBox="1"/>
          <p:nvPr/>
        </p:nvSpPr>
        <p:spPr>
          <a:xfrm>
            <a:off x="0" y="841248"/>
            <a:ext cx="6893727" cy="6971139"/>
          </a:xfrm>
          <a:prstGeom prst="rect">
            <a:avLst/>
          </a:prstGeom>
          <a:noFill/>
        </p:spPr>
        <p:txBody>
          <a:bodyPr wrap="square" rtlCol="0">
            <a:spAutoFit/>
          </a:bodyPr>
          <a:lstStyle/>
          <a:p>
            <a:r>
              <a:rPr lang="en-US" sz="2400" b="1">
                <a:solidFill>
                  <a:srgbClr val="032F46"/>
                </a:solidFill>
                <a:latin typeface="Arial" panose="020B0604020202020204" pitchFamily="34" charset="0"/>
                <a:cs typeface="Arial" panose="020B0604020202020204" pitchFamily="34" charset="0"/>
              </a:rPr>
              <a:t>Traditional Classroom Instruction</a:t>
            </a:r>
          </a:p>
          <a:p>
            <a:pPr marL="952485" lvl="1" indent="-34290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Structured and theoretical approach to SD knowledge </a:t>
            </a:r>
          </a:p>
          <a:p>
            <a:pPr marL="952485" lvl="1" indent="-34290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Facilitate interaction and discussion </a:t>
            </a:r>
          </a:p>
          <a:p>
            <a:pPr marL="952485" lvl="1" indent="-34290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Ability to share experiences and learn from each other </a:t>
            </a:r>
          </a:p>
          <a:p>
            <a:pPr lvl="1"/>
            <a:endParaRPr lang="en-US" sz="1800">
              <a:solidFill>
                <a:srgbClr val="032F46"/>
              </a:solidFill>
              <a:latin typeface="Arial" panose="020B0604020202020204" pitchFamily="34" charset="0"/>
              <a:cs typeface="Arial" panose="020B0604020202020204" pitchFamily="34" charset="0"/>
            </a:endParaRPr>
          </a:p>
          <a:p>
            <a:r>
              <a:rPr lang="en-US" sz="2400">
                <a:solidFill>
                  <a:srgbClr val="032F46"/>
                </a:solidFill>
                <a:latin typeface="Arial" panose="020B0604020202020204" pitchFamily="34" charset="0"/>
                <a:cs typeface="Arial" panose="020B0604020202020204" pitchFamily="34" charset="0"/>
              </a:rPr>
              <a:t>Benefits </a:t>
            </a:r>
          </a:p>
          <a:p>
            <a:pPr marL="895335" lvl="1" indent="-28575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Covers a wide range of topics </a:t>
            </a:r>
          </a:p>
          <a:p>
            <a:pPr marL="895335" lvl="1" indent="-28575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Cost effective </a:t>
            </a:r>
          </a:p>
          <a:p>
            <a:pPr marL="895335" lvl="1" indent="-28575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Low Risk</a:t>
            </a:r>
          </a:p>
          <a:p>
            <a:pPr lvl="1"/>
            <a:endParaRPr lang="en-US" sz="2400">
              <a:solidFill>
                <a:srgbClr val="032F46"/>
              </a:solidFill>
              <a:latin typeface="Arial" panose="020B0604020202020204" pitchFamily="34" charset="0"/>
              <a:cs typeface="Arial" panose="020B0604020202020204" pitchFamily="34" charset="0"/>
            </a:endParaRPr>
          </a:p>
          <a:p>
            <a:r>
              <a:rPr lang="en-US" sz="2400">
                <a:solidFill>
                  <a:srgbClr val="032F46"/>
                </a:solidFill>
                <a:latin typeface="Arial" panose="020B0604020202020204" pitchFamily="34" charset="0"/>
                <a:cs typeface="Arial" panose="020B0604020202020204" pitchFamily="34" charset="0"/>
              </a:rPr>
              <a:t>Limitations</a:t>
            </a:r>
          </a:p>
          <a:p>
            <a:pPr marL="952485" lvl="1" indent="-34290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Lack of engagement </a:t>
            </a:r>
          </a:p>
          <a:p>
            <a:pPr marL="952485" lvl="1" indent="-34290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Limited instructor availability </a:t>
            </a:r>
          </a:p>
          <a:p>
            <a:pPr marL="952485" lvl="1" indent="-342900">
              <a:lnSpc>
                <a:spcPct val="150000"/>
              </a:lnSpc>
              <a:buFont typeface="Wingdings" panose="05000000000000000000" pitchFamily="2" charset="2"/>
              <a:buChar char="Ø"/>
            </a:pPr>
            <a:r>
              <a:rPr lang="en-US" sz="1800">
                <a:solidFill>
                  <a:srgbClr val="032F46"/>
                </a:solidFill>
                <a:latin typeface="Arial" panose="020B0604020202020204" pitchFamily="34" charset="0"/>
                <a:cs typeface="Arial" panose="020B0604020202020204" pitchFamily="34" charset="0"/>
              </a:rPr>
              <a:t>No individualized instruction </a:t>
            </a:r>
          </a:p>
          <a:p>
            <a:pPr lvl="1"/>
            <a:endParaRPr lang="en-US" sz="1800">
              <a:solidFill>
                <a:srgbClr val="032F46"/>
              </a:solidFill>
              <a:latin typeface="Arial" panose="020B0604020202020204" pitchFamily="34" charset="0"/>
              <a:cs typeface="Arial" panose="020B0604020202020204" pitchFamily="34" charset="0"/>
            </a:endParaRPr>
          </a:p>
          <a:p>
            <a:pPr marL="952485" lvl="1" indent="-342900">
              <a:buFont typeface="Wingdings" panose="05000000000000000000" pitchFamily="2" charset="2"/>
              <a:buChar char="Ø"/>
            </a:pPr>
            <a:endParaRPr lang="en-US" sz="1800">
              <a:solidFill>
                <a:srgbClr val="032F46"/>
              </a:solidFill>
              <a:latin typeface="Arial" panose="020B0604020202020204" pitchFamily="34" charset="0"/>
              <a:cs typeface="Arial" panose="020B0604020202020204" pitchFamily="34" charset="0"/>
            </a:endParaRPr>
          </a:p>
          <a:p>
            <a:pPr lvl="1"/>
            <a:endParaRPr lang="en-US" sz="1800">
              <a:solidFill>
                <a:srgbClr val="032F46"/>
              </a:solidFill>
              <a:latin typeface="Arial" panose="020B0604020202020204" pitchFamily="34" charset="0"/>
              <a:cs typeface="Arial" panose="020B0604020202020204" pitchFamily="34" charset="0"/>
            </a:endParaRPr>
          </a:p>
          <a:p>
            <a:pPr lvl="1"/>
            <a:endParaRPr lang="en-US" sz="1800">
              <a:solidFill>
                <a:srgbClr val="032F46"/>
              </a:solidFill>
              <a:latin typeface="Arial" panose="020B0604020202020204" pitchFamily="34" charset="0"/>
              <a:cs typeface="Arial" panose="020B0604020202020204" pitchFamily="34" charset="0"/>
            </a:endParaRPr>
          </a:p>
          <a:p>
            <a:pPr lvl="1"/>
            <a:endParaRPr lang="en-US" sz="1800">
              <a:latin typeface="Arial" panose="020B0604020202020204" pitchFamily="34" charset="0"/>
              <a:cs typeface="Arial" panose="020B0604020202020204" pitchFamily="34" charset="0"/>
            </a:endParaRPr>
          </a:p>
        </p:txBody>
      </p:sp>
      <p:pic>
        <p:nvPicPr>
          <p:cNvPr id="1026" name="Picture 2" descr="How Do You Create a Guardian? A Look Inside Space Force's First Specialized  Basic Training | Military.com">
            <a:extLst>
              <a:ext uri="{FF2B5EF4-FFF2-40B4-BE49-F238E27FC236}">
                <a16:creationId xmlns:a16="http://schemas.microsoft.com/office/drawing/2014/main" id="{AA9A25C6-8495-CE2C-47D2-A8B5A2E5C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727" y="1743351"/>
            <a:ext cx="5056947" cy="337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97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Existing Training Approaches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5</a:t>
            </a:fld>
            <a:endParaRPr lang="en-US">
              <a:solidFill>
                <a:srgbClr val="000000"/>
              </a:solidFill>
            </a:endParaRPr>
          </a:p>
        </p:txBody>
      </p:sp>
      <p:sp>
        <p:nvSpPr>
          <p:cNvPr id="9" name="TextBox 8">
            <a:extLst>
              <a:ext uri="{FF2B5EF4-FFF2-40B4-BE49-F238E27FC236}">
                <a16:creationId xmlns:a16="http://schemas.microsoft.com/office/drawing/2014/main" id="{8B870C59-EDDA-BB55-2042-5D9E4A7E5365}"/>
              </a:ext>
            </a:extLst>
          </p:cNvPr>
          <p:cNvSpPr txBox="1"/>
          <p:nvPr/>
        </p:nvSpPr>
        <p:spPr>
          <a:xfrm>
            <a:off x="0" y="841248"/>
            <a:ext cx="7965195" cy="5586145"/>
          </a:xfrm>
          <a:prstGeom prst="rect">
            <a:avLst/>
          </a:prstGeom>
          <a:noFill/>
        </p:spPr>
        <p:txBody>
          <a:bodyPr wrap="square" rtlCol="0">
            <a:spAutoFit/>
          </a:bodyPr>
          <a:lstStyle/>
          <a:p>
            <a:r>
              <a:rPr lang="en-US" sz="2400" b="1" dirty="0">
                <a:solidFill>
                  <a:srgbClr val="032F46"/>
                </a:solidFill>
                <a:latin typeface="Arial" panose="020B0604020202020204" pitchFamily="34" charset="0"/>
                <a:cs typeface="Arial" panose="020B0604020202020204" pitchFamily="34" charset="0"/>
              </a:rPr>
              <a:t>Vestibular Rehabilitation Therapy (VRT)</a:t>
            </a:r>
          </a:p>
          <a:p>
            <a:pPr marL="952485" lvl="1" indent="-342900">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Compensate for imbalance and improve Vestibular function</a:t>
            </a:r>
          </a:p>
          <a:p>
            <a:pPr marL="952485" lvl="1" indent="-342900">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Barany Chair: stimulates vestibular responses by rotating occupants</a:t>
            </a:r>
          </a:p>
          <a:p>
            <a:pPr>
              <a:lnSpc>
                <a:spcPct val="150000"/>
              </a:lnSpc>
            </a:pPr>
            <a:r>
              <a:rPr lang="en-US" sz="2400" dirty="0">
                <a:solidFill>
                  <a:srgbClr val="032F46"/>
                </a:solidFill>
                <a:latin typeface="Arial" panose="020B0604020202020204" pitchFamily="34" charset="0"/>
                <a:cs typeface="Arial" panose="020B0604020202020204" pitchFamily="34" charset="0"/>
              </a:rPr>
              <a:t>Benefits </a:t>
            </a:r>
          </a:p>
          <a:p>
            <a:pPr marL="895335" lvl="1" indent="-285750">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Cost effective compared to other SD training </a:t>
            </a:r>
          </a:p>
          <a:p>
            <a:pPr marL="895335" lvl="1" indent="-285750">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Highly Engaging</a:t>
            </a:r>
          </a:p>
          <a:p>
            <a:pPr marL="895335" lvl="1" indent="-285750">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Low Risk</a:t>
            </a:r>
          </a:p>
          <a:p>
            <a:pPr>
              <a:lnSpc>
                <a:spcPct val="150000"/>
              </a:lnSpc>
            </a:pPr>
            <a:r>
              <a:rPr lang="en-US" sz="2400" dirty="0">
                <a:solidFill>
                  <a:srgbClr val="032F46"/>
                </a:solidFill>
                <a:latin typeface="Arial" panose="020B0604020202020204" pitchFamily="34" charset="0"/>
                <a:cs typeface="Arial" panose="020B0604020202020204" pitchFamily="34" charset="0"/>
              </a:rPr>
              <a:t>Limitations </a:t>
            </a:r>
          </a:p>
          <a:p>
            <a:pPr marL="895335" lvl="1" indent="-285750">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Not a stand-alone training approach</a:t>
            </a:r>
          </a:p>
          <a:p>
            <a:pPr marL="895335" lvl="1" indent="-285750">
              <a:lnSpc>
                <a:spcPct val="150000"/>
              </a:lnSpc>
              <a:buFont typeface="Wingdings" panose="05000000000000000000" pitchFamily="2" charset="2"/>
              <a:buChar char="Ø"/>
            </a:pPr>
            <a:r>
              <a:rPr lang="en-US" sz="1800" dirty="0">
                <a:solidFill>
                  <a:srgbClr val="032F46"/>
                </a:solidFill>
                <a:latin typeface="Arial" panose="020B0604020202020204" pitchFamily="34" charset="0"/>
                <a:cs typeface="Arial" panose="020B0604020202020204" pitchFamily="34" charset="0"/>
              </a:rPr>
              <a:t>Low transportability</a:t>
            </a:r>
          </a:p>
          <a:p>
            <a:pPr marL="285750" indent="-285750">
              <a:lnSpc>
                <a:spcPct val="150000"/>
              </a:lnSpc>
              <a:buFont typeface="Wingdings" panose="05000000000000000000" pitchFamily="2" charset="2"/>
              <a:buChar char="Ø"/>
            </a:pPr>
            <a:endParaRPr lang="en-US" sz="1800" dirty="0">
              <a:solidFill>
                <a:srgbClr val="032F46"/>
              </a:solidFill>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49EB0CDD-EA75-B170-544D-C7D003C09EC1}"/>
              </a:ext>
            </a:extLst>
          </p:cNvPr>
          <p:cNvGrpSpPr/>
          <p:nvPr/>
        </p:nvGrpSpPr>
        <p:grpSpPr>
          <a:xfrm>
            <a:off x="7299306" y="1091291"/>
            <a:ext cx="2225296" cy="3236700"/>
            <a:chOff x="9762541" y="982307"/>
            <a:chExt cx="2225296" cy="3236700"/>
          </a:xfrm>
        </p:grpSpPr>
        <p:pic>
          <p:nvPicPr>
            <p:cNvPr id="1030" name="Picture 6" descr="Aerospace physiology key to AF missions &gt; Wright-Patterson AFB &gt; Article  Display">
              <a:extLst>
                <a:ext uri="{FF2B5EF4-FFF2-40B4-BE49-F238E27FC236}">
                  <a16:creationId xmlns:a16="http://schemas.microsoft.com/office/drawing/2014/main" id="{D3EC9AA4-4BC5-9D78-046D-E2A0F64BED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96" t="8316" b="5090"/>
            <a:stretch/>
          </p:blipFill>
          <p:spPr bwMode="auto">
            <a:xfrm>
              <a:off x="9762541" y="982307"/>
              <a:ext cx="2225296" cy="28673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B79697C-FA7F-C2C7-B4AE-057DAB333E2C}"/>
                </a:ext>
              </a:extLst>
            </p:cNvPr>
            <p:cNvSpPr txBox="1"/>
            <p:nvPr/>
          </p:nvSpPr>
          <p:spPr>
            <a:xfrm>
              <a:off x="10094459" y="3849675"/>
              <a:ext cx="1531188" cy="369332"/>
            </a:xfrm>
            <a:prstGeom prst="rect">
              <a:avLst/>
            </a:prstGeom>
            <a:noFill/>
          </p:spPr>
          <p:txBody>
            <a:bodyPr wrap="none" rtlCol="0">
              <a:spAutoFit/>
            </a:bodyPr>
            <a:lstStyle/>
            <a:p>
              <a:r>
                <a:rPr lang="en-US" sz="1800">
                  <a:solidFill>
                    <a:srgbClr val="032F46"/>
                  </a:solidFill>
                  <a:latin typeface="Arial" panose="020B0604020202020204" pitchFamily="34" charset="0"/>
                  <a:cs typeface="Arial" panose="020B0604020202020204" pitchFamily="34" charset="0"/>
                </a:rPr>
                <a:t>Barany Chair</a:t>
              </a:r>
            </a:p>
          </p:txBody>
        </p:sp>
      </p:grpSp>
      <p:sp>
        <p:nvSpPr>
          <p:cNvPr id="2" name="Rectangle 1">
            <a:extLst>
              <a:ext uri="{FF2B5EF4-FFF2-40B4-BE49-F238E27FC236}">
                <a16:creationId xmlns:a16="http://schemas.microsoft.com/office/drawing/2014/main" id="{AD207980-6D74-0DE1-7997-B122AD81AF29}"/>
              </a:ext>
            </a:extLst>
          </p:cNvPr>
          <p:cNvSpPr/>
          <p:nvPr/>
        </p:nvSpPr>
        <p:spPr bwMode="auto">
          <a:xfrm>
            <a:off x="9524602" y="6316363"/>
            <a:ext cx="2667398" cy="45514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4" name="Group 3">
            <a:extLst>
              <a:ext uri="{FF2B5EF4-FFF2-40B4-BE49-F238E27FC236}">
                <a16:creationId xmlns:a16="http://schemas.microsoft.com/office/drawing/2014/main" id="{367FE151-350D-795B-3C40-C60A75D91514}"/>
              </a:ext>
            </a:extLst>
          </p:cNvPr>
          <p:cNvGrpSpPr/>
          <p:nvPr/>
        </p:nvGrpSpPr>
        <p:grpSpPr>
          <a:xfrm>
            <a:off x="9385299" y="4045156"/>
            <a:ext cx="2806701" cy="2756984"/>
            <a:chOff x="9385299" y="4045156"/>
            <a:chExt cx="2806701" cy="2756984"/>
          </a:xfrm>
        </p:grpSpPr>
        <p:pic>
          <p:nvPicPr>
            <p:cNvPr id="2050" name="Picture 2" descr="Peterson SFB host Civil Air Patrol cadets">
              <a:extLst>
                <a:ext uri="{FF2B5EF4-FFF2-40B4-BE49-F238E27FC236}">
                  <a16:creationId xmlns:a16="http://schemas.microsoft.com/office/drawing/2014/main" id="{C93DAD3F-05D4-ACF4-4E28-F5E27E5E7D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589" t="23454" r="1600"/>
            <a:stretch/>
          </p:blipFill>
          <p:spPr bwMode="auto">
            <a:xfrm>
              <a:off x="9385299" y="4045156"/>
              <a:ext cx="2806701" cy="21395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E6CBFD-96AB-BF6C-5D4D-BE563B73189F}"/>
                </a:ext>
              </a:extLst>
            </p:cNvPr>
            <p:cNvSpPr txBox="1"/>
            <p:nvPr/>
          </p:nvSpPr>
          <p:spPr>
            <a:xfrm>
              <a:off x="9471590" y="6155809"/>
              <a:ext cx="2634118" cy="646331"/>
            </a:xfrm>
            <a:prstGeom prst="rect">
              <a:avLst/>
            </a:prstGeom>
            <a:noFill/>
          </p:spPr>
          <p:txBody>
            <a:bodyPr wrap="none" rtlCol="0">
              <a:spAutoFit/>
            </a:bodyPr>
            <a:lstStyle/>
            <a:p>
              <a:pPr algn="ctr"/>
              <a:r>
                <a:rPr lang="en-US" sz="1800">
                  <a:latin typeface="Arial" panose="020B0604020202020204" pitchFamily="34" charset="0"/>
                  <a:cs typeface="Arial" panose="020B0604020202020204" pitchFamily="34" charset="0"/>
                </a:rPr>
                <a:t>Barany Chair, Peterson </a:t>
              </a:r>
            </a:p>
            <a:p>
              <a:pPr algn="ctr"/>
              <a:r>
                <a:rPr lang="en-US" sz="1800">
                  <a:latin typeface="Arial" panose="020B0604020202020204" pitchFamily="34" charset="0"/>
                  <a:cs typeface="Arial" panose="020B0604020202020204" pitchFamily="34" charset="0"/>
                </a:rPr>
                <a:t>SFB</a:t>
              </a:r>
            </a:p>
          </p:txBody>
        </p:sp>
      </p:grpSp>
    </p:spTree>
    <p:extLst>
      <p:ext uri="{BB962C8B-B14F-4D97-AF65-F5344CB8AC3E}">
        <p14:creationId xmlns:p14="http://schemas.microsoft.com/office/powerpoint/2010/main" val="3906022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Existing Training Approaches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6</a:t>
            </a:fld>
            <a:endParaRPr lang="en-US">
              <a:solidFill>
                <a:srgbClr val="000000"/>
              </a:solidFill>
            </a:endParaRPr>
          </a:p>
        </p:txBody>
      </p:sp>
      <p:sp>
        <p:nvSpPr>
          <p:cNvPr id="9" name="TextBox 8">
            <a:extLst>
              <a:ext uri="{FF2B5EF4-FFF2-40B4-BE49-F238E27FC236}">
                <a16:creationId xmlns:a16="http://schemas.microsoft.com/office/drawing/2014/main" id="{8B870C59-EDDA-BB55-2042-5D9E4A7E5365}"/>
              </a:ext>
            </a:extLst>
          </p:cNvPr>
          <p:cNvSpPr txBox="1"/>
          <p:nvPr/>
        </p:nvSpPr>
        <p:spPr>
          <a:xfrm>
            <a:off x="148729" y="1097592"/>
            <a:ext cx="6917818" cy="5355312"/>
          </a:xfrm>
          <a:prstGeom prst="rect">
            <a:avLst/>
          </a:prstGeom>
          <a:noFill/>
        </p:spPr>
        <p:txBody>
          <a:bodyPr wrap="square" rtlCol="0">
            <a:spAutoFit/>
          </a:bodyPr>
          <a:lstStyle/>
          <a:p>
            <a:endParaRPr lang="en-US" sz="2400" b="1" dirty="0">
              <a:solidFill>
                <a:srgbClr val="032F46"/>
              </a:solidFill>
              <a:latin typeface="Arial" panose="020B0604020202020204" pitchFamily="34" charset="0"/>
              <a:cs typeface="Arial" panose="020B0604020202020204" pitchFamily="34" charset="0"/>
            </a:endParaRPr>
          </a:p>
          <a:p>
            <a:r>
              <a:rPr lang="en-US" sz="2400" b="1" dirty="0">
                <a:solidFill>
                  <a:srgbClr val="032F46"/>
                </a:solidFill>
                <a:latin typeface="Arial" panose="020B0604020202020204" pitchFamily="34" charset="0"/>
                <a:cs typeface="Arial" panose="020B0604020202020204" pitchFamily="34" charset="0"/>
              </a:rPr>
              <a:t>Controlled Live Training </a:t>
            </a:r>
          </a:p>
          <a:p>
            <a:pPr marL="952485" lvl="1" indent="-342900">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Hands-on SD experience in a live flight with a flight instructor</a:t>
            </a:r>
          </a:p>
          <a:p>
            <a:endParaRPr lang="en-US" sz="1800" b="1" dirty="0">
              <a:solidFill>
                <a:srgbClr val="032F46"/>
              </a:solidFill>
              <a:latin typeface="Arial" panose="020B0604020202020204" pitchFamily="34" charset="0"/>
              <a:cs typeface="Arial" panose="020B0604020202020204" pitchFamily="34" charset="0"/>
            </a:endParaRPr>
          </a:p>
          <a:p>
            <a:r>
              <a:rPr lang="en-US" sz="2400" dirty="0">
                <a:solidFill>
                  <a:srgbClr val="032F46"/>
                </a:solidFill>
                <a:latin typeface="Arial" panose="020B0604020202020204" pitchFamily="34" charset="0"/>
                <a:cs typeface="Arial" panose="020B0604020202020204" pitchFamily="34" charset="0"/>
              </a:rPr>
              <a:t>Benefits</a:t>
            </a:r>
          </a:p>
          <a:p>
            <a:pPr marL="952485" lvl="1" indent="-342900">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Highly immersive and engaging </a:t>
            </a:r>
          </a:p>
          <a:p>
            <a:endParaRPr lang="en-US" sz="2400" dirty="0">
              <a:solidFill>
                <a:srgbClr val="032F46"/>
              </a:solidFill>
              <a:latin typeface="Arial" panose="020B0604020202020204" pitchFamily="34" charset="0"/>
              <a:cs typeface="Arial" panose="020B0604020202020204" pitchFamily="34" charset="0"/>
            </a:endParaRPr>
          </a:p>
          <a:p>
            <a:r>
              <a:rPr lang="en-US" sz="2400" dirty="0">
                <a:solidFill>
                  <a:srgbClr val="032F46"/>
                </a:solidFill>
                <a:latin typeface="Arial" panose="020B0604020202020204" pitchFamily="34" charset="0"/>
                <a:cs typeface="Arial" panose="020B0604020202020204" pitchFamily="34" charset="0"/>
              </a:rPr>
              <a:t>Limitations</a:t>
            </a:r>
          </a:p>
          <a:p>
            <a:pPr marL="952485" lvl="1" indent="-342900">
              <a:lnSpc>
                <a:spcPct val="150000"/>
              </a:lnSpc>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High risk</a:t>
            </a:r>
          </a:p>
          <a:p>
            <a:pPr marL="952485" lvl="1" indent="-342900">
              <a:lnSpc>
                <a:spcPct val="150000"/>
              </a:lnSpc>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Limited instructor and aircraft availability</a:t>
            </a:r>
          </a:p>
          <a:p>
            <a:pPr marL="952485" lvl="1" indent="-342900">
              <a:lnSpc>
                <a:spcPct val="150000"/>
              </a:lnSpc>
              <a:buFont typeface="Wingdings" panose="05000000000000000000" pitchFamily="2" charset="2"/>
              <a:buChar char="Ø"/>
            </a:pPr>
            <a:r>
              <a:rPr lang="en-US" sz="2000" dirty="0">
                <a:solidFill>
                  <a:srgbClr val="032F46"/>
                </a:solidFill>
                <a:latin typeface="Arial" panose="020B0604020202020204" pitchFamily="34" charset="0"/>
                <a:cs typeface="Arial" panose="020B0604020202020204" pitchFamily="34" charset="0"/>
              </a:rPr>
              <a:t>Expensive </a:t>
            </a:r>
          </a:p>
          <a:p>
            <a:pPr lvl="1">
              <a:lnSpc>
                <a:spcPct val="150000"/>
              </a:lnSpc>
            </a:pPr>
            <a:endParaRPr lang="en-US" sz="2000" dirty="0">
              <a:solidFill>
                <a:srgbClr val="032F46"/>
              </a:solidFill>
              <a:latin typeface="Arial" panose="020B0604020202020204" pitchFamily="34" charset="0"/>
              <a:cs typeface="Arial" panose="020B0604020202020204" pitchFamily="34" charset="0"/>
            </a:endParaRPr>
          </a:p>
          <a:p>
            <a:pPr marL="952485" lvl="1" indent="-342900">
              <a:buFont typeface="Wingdings" panose="05000000000000000000" pitchFamily="2" charset="2"/>
              <a:buChar char="Ø"/>
            </a:pPr>
            <a:endParaRPr lang="en-US" sz="2400" dirty="0">
              <a:solidFill>
                <a:srgbClr val="032F4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34D37E3-A95E-B3C0-8E62-CA6C171FA0FE}"/>
              </a:ext>
            </a:extLst>
          </p:cNvPr>
          <p:cNvGrpSpPr/>
          <p:nvPr/>
        </p:nvGrpSpPr>
        <p:grpSpPr>
          <a:xfrm>
            <a:off x="7152255" y="1989622"/>
            <a:ext cx="4473392" cy="2878755"/>
            <a:chOff x="7152255" y="1786203"/>
            <a:chExt cx="4473392" cy="2878755"/>
          </a:xfrm>
        </p:grpSpPr>
        <p:pic>
          <p:nvPicPr>
            <p:cNvPr id="3082" name="Picture 10">
              <a:extLst>
                <a:ext uri="{FF2B5EF4-FFF2-40B4-BE49-F238E27FC236}">
                  <a16:creationId xmlns:a16="http://schemas.microsoft.com/office/drawing/2014/main" id="{742DEA11-101F-3608-E53F-2A5A4D84C2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65"/>
            <a:stretch/>
          </p:blipFill>
          <p:spPr bwMode="auto">
            <a:xfrm flipH="1">
              <a:off x="7152255" y="1786203"/>
              <a:ext cx="4473392" cy="25094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4628B0-BE1A-53BE-0642-233FC2D957AD}"/>
                </a:ext>
              </a:extLst>
            </p:cNvPr>
            <p:cNvSpPr txBox="1"/>
            <p:nvPr/>
          </p:nvSpPr>
          <p:spPr>
            <a:xfrm>
              <a:off x="8559204" y="4295626"/>
              <a:ext cx="1659493" cy="369332"/>
            </a:xfrm>
            <a:prstGeom prst="rect">
              <a:avLst/>
            </a:prstGeom>
            <a:noFill/>
          </p:spPr>
          <p:txBody>
            <a:bodyPr wrap="none" rtlCol="0">
              <a:spAutoFit/>
            </a:bodyPr>
            <a:lstStyle/>
            <a:p>
              <a:r>
                <a:rPr lang="en-US" sz="1800">
                  <a:latin typeface="Arial" panose="020B0604020202020204" pitchFamily="34" charset="0"/>
                  <a:cs typeface="Arial" panose="020B0604020202020204" pitchFamily="34" charset="0"/>
                </a:rPr>
                <a:t>Holloman AFB</a:t>
              </a:r>
            </a:p>
          </p:txBody>
        </p:sp>
      </p:grpSp>
    </p:spTree>
    <p:extLst>
      <p:ext uri="{BB962C8B-B14F-4D97-AF65-F5344CB8AC3E}">
        <p14:creationId xmlns:p14="http://schemas.microsoft.com/office/powerpoint/2010/main" val="57378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Existing Training Approaches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7</a:t>
            </a:fld>
            <a:endParaRPr lang="en-US">
              <a:solidFill>
                <a:srgbClr val="000000"/>
              </a:solidFill>
            </a:endParaRPr>
          </a:p>
        </p:txBody>
      </p:sp>
      <p:sp>
        <p:nvSpPr>
          <p:cNvPr id="9" name="TextBox 8">
            <a:extLst>
              <a:ext uri="{FF2B5EF4-FFF2-40B4-BE49-F238E27FC236}">
                <a16:creationId xmlns:a16="http://schemas.microsoft.com/office/drawing/2014/main" id="{8B870C59-EDDA-BB55-2042-5D9E4A7E5365}"/>
              </a:ext>
            </a:extLst>
          </p:cNvPr>
          <p:cNvSpPr txBox="1"/>
          <p:nvPr/>
        </p:nvSpPr>
        <p:spPr>
          <a:xfrm>
            <a:off x="30882" y="899759"/>
            <a:ext cx="5905412" cy="4739759"/>
          </a:xfrm>
          <a:prstGeom prst="rect">
            <a:avLst/>
          </a:prstGeom>
          <a:noFill/>
        </p:spPr>
        <p:txBody>
          <a:bodyPr wrap="square" rtlCol="0">
            <a:spAutoFit/>
          </a:bodyPr>
          <a:lstStyle/>
          <a:p>
            <a:endParaRPr lang="en-US" sz="2400" b="1">
              <a:solidFill>
                <a:srgbClr val="032F46"/>
              </a:solidFill>
              <a:latin typeface="Arial" panose="020B0604020202020204" pitchFamily="34" charset="0"/>
              <a:cs typeface="Arial" panose="020B0604020202020204" pitchFamily="34" charset="0"/>
            </a:endParaRPr>
          </a:p>
          <a:p>
            <a:r>
              <a:rPr lang="en-US" sz="2400" b="1">
                <a:solidFill>
                  <a:srgbClr val="032F46"/>
                </a:solidFill>
                <a:latin typeface="Arial" panose="020B0604020202020204" pitchFamily="34" charset="0"/>
                <a:cs typeface="Arial" panose="020B0604020202020204" pitchFamily="34" charset="0"/>
              </a:rPr>
              <a:t>Low-Fidelity Simulated Trainers</a:t>
            </a:r>
          </a:p>
          <a:p>
            <a:pPr marL="952485" lvl="1" indent="-342900">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Desktop simulators </a:t>
            </a:r>
          </a:p>
          <a:p>
            <a:pPr lvl="1"/>
            <a:endParaRPr lang="en-US" sz="2400" b="1">
              <a:solidFill>
                <a:srgbClr val="032F46"/>
              </a:solidFill>
              <a:latin typeface="Arial" panose="020B0604020202020204" pitchFamily="34" charset="0"/>
              <a:cs typeface="Arial" panose="020B0604020202020204" pitchFamily="34" charset="0"/>
            </a:endParaRPr>
          </a:p>
          <a:p>
            <a:r>
              <a:rPr lang="en-US" sz="2400">
                <a:solidFill>
                  <a:srgbClr val="032F46"/>
                </a:solidFill>
                <a:latin typeface="Arial" panose="020B0604020202020204" pitchFamily="34" charset="0"/>
                <a:cs typeface="Arial" panose="020B0604020202020204" pitchFamily="34" charset="0"/>
              </a:rPr>
              <a:t>Benefits</a:t>
            </a:r>
          </a:p>
          <a:p>
            <a:pPr marL="952485" lvl="1" indent="-34290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Cost effective</a:t>
            </a:r>
          </a:p>
          <a:p>
            <a:pPr marL="952485" lvl="1" indent="-34290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Transportable</a:t>
            </a:r>
          </a:p>
          <a:p>
            <a:pPr marL="952485" lvl="1" indent="-34290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Resource efficient</a:t>
            </a:r>
          </a:p>
          <a:p>
            <a:pPr marL="952485" lvl="1" indent="-34290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Low risk</a:t>
            </a:r>
          </a:p>
          <a:p>
            <a:endParaRPr lang="en-US" sz="2400">
              <a:solidFill>
                <a:srgbClr val="032F46"/>
              </a:solidFill>
              <a:latin typeface="Arial" panose="020B0604020202020204" pitchFamily="34" charset="0"/>
              <a:cs typeface="Arial" panose="020B0604020202020204" pitchFamily="34" charset="0"/>
            </a:endParaRPr>
          </a:p>
          <a:p>
            <a:r>
              <a:rPr lang="en-US" sz="2400">
                <a:solidFill>
                  <a:srgbClr val="032F46"/>
                </a:solidFill>
                <a:latin typeface="Arial" panose="020B0604020202020204" pitchFamily="34" charset="0"/>
                <a:cs typeface="Arial" panose="020B0604020202020204" pitchFamily="34" charset="0"/>
              </a:rPr>
              <a:t>Limitations</a:t>
            </a:r>
            <a:endParaRPr lang="en-US" sz="1800">
              <a:solidFill>
                <a:srgbClr val="032F46"/>
              </a:solidFill>
              <a:latin typeface="Arial" panose="020B0604020202020204" pitchFamily="34" charset="0"/>
              <a:cs typeface="Arial" panose="020B0604020202020204" pitchFamily="34" charset="0"/>
            </a:endParaRPr>
          </a:p>
          <a:p>
            <a:pPr marL="895335" lvl="1" indent="-285750">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Low immersion and engagement</a:t>
            </a:r>
          </a:p>
        </p:txBody>
      </p:sp>
      <p:grpSp>
        <p:nvGrpSpPr>
          <p:cNvPr id="14" name="Group 13">
            <a:extLst>
              <a:ext uri="{FF2B5EF4-FFF2-40B4-BE49-F238E27FC236}">
                <a16:creationId xmlns:a16="http://schemas.microsoft.com/office/drawing/2014/main" id="{4226D5DD-462D-F829-EB0C-4D3F77639CDD}"/>
              </a:ext>
            </a:extLst>
          </p:cNvPr>
          <p:cNvGrpSpPr/>
          <p:nvPr/>
        </p:nvGrpSpPr>
        <p:grpSpPr>
          <a:xfrm>
            <a:off x="8277490" y="899759"/>
            <a:ext cx="4090736" cy="3341425"/>
            <a:chOff x="5671805" y="841248"/>
            <a:chExt cx="4090736" cy="3341425"/>
          </a:xfrm>
        </p:grpSpPr>
        <p:pic>
          <p:nvPicPr>
            <p:cNvPr id="1032" name="Picture 8" descr="Stationary Simulators | Redbird Flight">
              <a:extLst>
                <a:ext uri="{FF2B5EF4-FFF2-40B4-BE49-F238E27FC236}">
                  <a16:creationId xmlns:a16="http://schemas.microsoft.com/office/drawing/2014/main" id="{212F8BBA-2489-2900-5CC1-CDF5AE44D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805" y="841248"/>
              <a:ext cx="4090736" cy="27271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3EA2A18-D3EA-F06B-4D9A-CEABDA863F67}"/>
                </a:ext>
              </a:extLst>
            </p:cNvPr>
            <p:cNvSpPr txBox="1"/>
            <p:nvPr/>
          </p:nvSpPr>
          <p:spPr>
            <a:xfrm>
              <a:off x="6517208" y="3536342"/>
              <a:ext cx="2782266" cy="646331"/>
            </a:xfrm>
            <a:prstGeom prst="rect">
              <a:avLst/>
            </a:prstGeom>
            <a:noFill/>
          </p:spPr>
          <p:txBody>
            <a:bodyPr wrap="square">
              <a:spAutoFit/>
            </a:bodyPr>
            <a:lstStyle/>
            <a:p>
              <a:pPr algn="ctr"/>
              <a:r>
                <a:rPr lang="en-US" sz="1800">
                  <a:solidFill>
                    <a:srgbClr val="032F46"/>
                  </a:solidFill>
                  <a:latin typeface="Arial" panose="020B0604020202020204" pitchFamily="34" charset="0"/>
                  <a:cs typeface="Arial" panose="020B0604020202020204" pitchFamily="34" charset="0"/>
                </a:rPr>
                <a:t>Redbird Flight Desktop Simulation</a:t>
              </a:r>
            </a:p>
          </p:txBody>
        </p:sp>
      </p:grpSp>
      <p:grpSp>
        <p:nvGrpSpPr>
          <p:cNvPr id="3" name="Group 2">
            <a:extLst>
              <a:ext uri="{FF2B5EF4-FFF2-40B4-BE49-F238E27FC236}">
                <a16:creationId xmlns:a16="http://schemas.microsoft.com/office/drawing/2014/main" id="{03F097CD-78C0-1989-BCA2-B6ACA0199126}"/>
              </a:ext>
            </a:extLst>
          </p:cNvPr>
          <p:cNvGrpSpPr/>
          <p:nvPr/>
        </p:nvGrpSpPr>
        <p:grpSpPr>
          <a:xfrm>
            <a:off x="5624316" y="3626917"/>
            <a:ext cx="2782266" cy="2544919"/>
            <a:chOff x="5495224" y="3429000"/>
            <a:chExt cx="2782266" cy="2544919"/>
          </a:xfrm>
        </p:grpSpPr>
        <p:pic>
          <p:nvPicPr>
            <p:cNvPr id="4098" name="Picture 2" descr="TRC Simulators – TRC Simulators, extremely realistic flight simulators">
              <a:extLst>
                <a:ext uri="{FF2B5EF4-FFF2-40B4-BE49-F238E27FC236}">
                  <a16:creationId xmlns:a16="http://schemas.microsoft.com/office/drawing/2014/main" id="{4D24578B-CAE2-226A-9E61-830349DA1B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17" r="6118"/>
            <a:stretch/>
          </p:blipFill>
          <p:spPr bwMode="auto">
            <a:xfrm>
              <a:off x="5495224" y="3429000"/>
              <a:ext cx="2782266" cy="2175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5FED3F-C2B3-91E9-E82F-13DB26A88187}"/>
                </a:ext>
              </a:extLst>
            </p:cNvPr>
            <p:cNvSpPr txBox="1"/>
            <p:nvPr/>
          </p:nvSpPr>
          <p:spPr>
            <a:xfrm>
              <a:off x="5962172" y="5604587"/>
              <a:ext cx="1697901" cy="369332"/>
            </a:xfrm>
            <a:prstGeom prst="rect">
              <a:avLst/>
            </a:prstGeom>
            <a:noFill/>
          </p:spPr>
          <p:txBody>
            <a:bodyPr wrap="none" rtlCol="0">
              <a:spAutoFit/>
            </a:bodyPr>
            <a:lstStyle/>
            <a:p>
              <a:r>
                <a:rPr lang="en-US" sz="1800">
                  <a:latin typeface="Arial" panose="020B0604020202020204" pitchFamily="34" charset="0"/>
                  <a:cs typeface="Arial" panose="020B0604020202020204" pitchFamily="34" charset="0"/>
                </a:rPr>
                <a:t>TRC Simulator</a:t>
              </a:r>
            </a:p>
          </p:txBody>
        </p:sp>
      </p:grpSp>
    </p:spTree>
    <p:extLst>
      <p:ext uri="{BB962C8B-B14F-4D97-AF65-F5344CB8AC3E}">
        <p14:creationId xmlns:p14="http://schemas.microsoft.com/office/powerpoint/2010/main" val="3313539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Existing Training Approaches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8</a:t>
            </a:fld>
            <a:endParaRPr lang="en-US">
              <a:solidFill>
                <a:srgbClr val="000000"/>
              </a:solidFill>
            </a:endParaRPr>
          </a:p>
        </p:txBody>
      </p:sp>
      <p:sp>
        <p:nvSpPr>
          <p:cNvPr id="9" name="TextBox 8">
            <a:extLst>
              <a:ext uri="{FF2B5EF4-FFF2-40B4-BE49-F238E27FC236}">
                <a16:creationId xmlns:a16="http://schemas.microsoft.com/office/drawing/2014/main" id="{8B870C59-EDDA-BB55-2042-5D9E4A7E5365}"/>
              </a:ext>
            </a:extLst>
          </p:cNvPr>
          <p:cNvSpPr txBox="1"/>
          <p:nvPr/>
        </p:nvSpPr>
        <p:spPr>
          <a:xfrm>
            <a:off x="30882" y="899759"/>
            <a:ext cx="5905412" cy="4559646"/>
          </a:xfrm>
          <a:prstGeom prst="rect">
            <a:avLst/>
          </a:prstGeom>
          <a:noFill/>
        </p:spPr>
        <p:txBody>
          <a:bodyPr wrap="square" rtlCol="0">
            <a:spAutoFit/>
          </a:bodyPr>
          <a:lstStyle/>
          <a:p>
            <a:pPr lvl="1"/>
            <a:endParaRPr lang="en-US" sz="2400" b="1">
              <a:solidFill>
                <a:srgbClr val="032F46"/>
              </a:solidFill>
              <a:latin typeface="Arial" panose="020B0604020202020204" pitchFamily="34" charset="0"/>
              <a:cs typeface="Arial" panose="020B0604020202020204" pitchFamily="34" charset="0"/>
            </a:endParaRPr>
          </a:p>
          <a:p>
            <a:r>
              <a:rPr lang="en-US" sz="2400" b="1">
                <a:solidFill>
                  <a:srgbClr val="032F46"/>
                </a:solidFill>
                <a:latin typeface="Arial" panose="020B0604020202020204" pitchFamily="34" charset="0"/>
                <a:cs typeface="Arial" panose="020B0604020202020204" pitchFamily="34" charset="0"/>
              </a:rPr>
              <a:t>High-Fidelity Simulators</a:t>
            </a:r>
          </a:p>
          <a:p>
            <a:pPr marL="952485" lvl="1" indent="-342900">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360° simulators </a:t>
            </a:r>
          </a:p>
          <a:p>
            <a:pPr marL="952485" lvl="1" indent="-342900">
              <a:buFont typeface="Wingdings" panose="05000000000000000000" pitchFamily="2" charset="2"/>
              <a:buChar char="Ø"/>
            </a:pPr>
            <a:endParaRPr lang="en-US" sz="1800">
              <a:solidFill>
                <a:srgbClr val="032F46"/>
              </a:solidFill>
              <a:latin typeface="Arial" panose="020B0604020202020204" pitchFamily="34" charset="0"/>
              <a:cs typeface="Arial" panose="020B0604020202020204" pitchFamily="34" charset="0"/>
            </a:endParaRPr>
          </a:p>
          <a:p>
            <a:pPr marL="952485" lvl="1" indent="-342900">
              <a:buFont typeface="Wingdings" panose="05000000000000000000" pitchFamily="2" charset="2"/>
              <a:buChar char="Ø"/>
            </a:pPr>
            <a:endParaRPr lang="en-US" sz="2400">
              <a:solidFill>
                <a:srgbClr val="032F46"/>
              </a:solidFill>
              <a:latin typeface="Arial" panose="020B0604020202020204" pitchFamily="34" charset="0"/>
              <a:cs typeface="Arial" panose="020B0604020202020204" pitchFamily="34" charset="0"/>
            </a:endParaRPr>
          </a:p>
          <a:p>
            <a:r>
              <a:rPr lang="en-US" sz="2400">
                <a:solidFill>
                  <a:srgbClr val="032F46"/>
                </a:solidFill>
                <a:latin typeface="Arial" panose="020B0604020202020204" pitchFamily="34" charset="0"/>
                <a:cs typeface="Arial" panose="020B0604020202020204" pitchFamily="34" charset="0"/>
              </a:rPr>
              <a:t>Benefits</a:t>
            </a:r>
          </a:p>
          <a:p>
            <a:pPr marL="895335" lvl="1" indent="-28575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Highly immersive and engaging </a:t>
            </a:r>
          </a:p>
          <a:p>
            <a:pPr marL="895335" lvl="1" indent="-28575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Low risk</a:t>
            </a:r>
          </a:p>
          <a:p>
            <a:endParaRPr lang="en-US" sz="1800">
              <a:solidFill>
                <a:srgbClr val="032F46"/>
              </a:solidFill>
              <a:latin typeface="Arial" panose="020B0604020202020204" pitchFamily="34" charset="0"/>
              <a:cs typeface="Arial" panose="020B0604020202020204" pitchFamily="34" charset="0"/>
            </a:endParaRPr>
          </a:p>
          <a:p>
            <a:r>
              <a:rPr lang="en-US" sz="2400">
                <a:solidFill>
                  <a:srgbClr val="032F46"/>
                </a:solidFill>
                <a:latin typeface="Arial" panose="020B0604020202020204" pitchFamily="34" charset="0"/>
                <a:cs typeface="Arial" panose="020B0604020202020204" pitchFamily="34" charset="0"/>
              </a:rPr>
              <a:t>Limitations</a:t>
            </a:r>
          </a:p>
          <a:p>
            <a:pPr marL="895335" lvl="1" indent="-28575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Expensive </a:t>
            </a:r>
          </a:p>
          <a:p>
            <a:pPr marL="895335" lvl="1" indent="-285750">
              <a:lnSpc>
                <a:spcPct val="150000"/>
              </a:lnSpc>
              <a:buFont typeface="Wingdings" panose="05000000000000000000" pitchFamily="2" charset="2"/>
              <a:buChar char="Ø"/>
            </a:pPr>
            <a:r>
              <a:rPr lang="en-US" sz="2000">
                <a:solidFill>
                  <a:srgbClr val="032F46"/>
                </a:solidFill>
                <a:latin typeface="Arial" panose="020B0604020202020204" pitchFamily="34" charset="0"/>
                <a:cs typeface="Arial" panose="020B0604020202020204" pitchFamily="34" charset="0"/>
              </a:rPr>
              <a:t>Lack of transportability </a:t>
            </a:r>
          </a:p>
        </p:txBody>
      </p:sp>
      <p:grpSp>
        <p:nvGrpSpPr>
          <p:cNvPr id="15" name="Group 14">
            <a:extLst>
              <a:ext uri="{FF2B5EF4-FFF2-40B4-BE49-F238E27FC236}">
                <a16:creationId xmlns:a16="http://schemas.microsoft.com/office/drawing/2014/main" id="{5EF48710-A89A-4C4E-1228-9D143733FA98}"/>
              </a:ext>
            </a:extLst>
          </p:cNvPr>
          <p:cNvGrpSpPr/>
          <p:nvPr/>
        </p:nvGrpSpPr>
        <p:grpSpPr>
          <a:xfrm>
            <a:off x="9332898" y="1019319"/>
            <a:ext cx="3502224" cy="2530870"/>
            <a:chOff x="8754208" y="2040174"/>
            <a:chExt cx="3707423" cy="2679157"/>
          </a:xfrm>
        </p:grpSpPr>
        <p:pic>
          <p:nvPicPr>
            <p:cNvPr id="16" name="Picture 2" descr="GYROLAB Spatial Disorientation Training and Research Device - ETC Aircrew  Training">
              <a:extLst>
                <a:ext uri="{FF2B5EF4-FFF2-40B4-BE49-F238E27FC236}">
                  <a16:creationId xmlns:a16="http://schemas.microsoft.com/office/drawing/2014/main" id="{BB62EFB0-477D-0051-C075-4CFAF1E9E3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45" b="89805" l="10000" r="90000">
                          <a14:foregroundMark x1="25700" y1="20090" x2="25100" y2="50075"/>
                          <a14:foregroundMark x1="14800" y1="26837" x2="19100" y2="19190"/>
                          <a14:foregroundMark x1="19100" y1="19190" x2="30300" y2="13793"/>
                          <a14:foregroundMark x1="30300" y1="13793" x2="38500" y2="24888"/>
                          <a14:foregroundMark x1="38500" y1="24888" x2="39500" y2="34333"/>
                          <a14:foregroundMark x1="12200" y1="31334" x2="15300" y2="27136"/>
                          <a14:foregroundMark x1="22600" y1="13943" x2="27200" y2="14093"/>
                          <a14:foregroundMark x1="39800" y1="21289" x2="46700" y2="28486"/>
                          <a14:foregroundMark x1="37700" y1="35382" x2="35800" y2="58021"/>
                          <a14:foregroundMark x1="35800" y1="58021" x2="29500" y2="68666"/>
                          <a14:foregroundMark x1="29500" y1="68666" x2="22000" y2="69415"/>
                          <a14:foregroundMark x1="22000" y1="69415" x2="16400" y2="64018"/>
                          <a14:foregroundMark x1="16400" y1="64018" x2="15000" y2="60570"/>
                          <a14:foregroundMark x1="15500" y1="23088" x2="18700" y2="16792"/>
                          <a14:foregroundMark x1="21100" y1="12294" x2="25700" y2="12144"/>
                          <a14:foregroundMark x1="22300" y1="10345" x2="25000" y2="9595"/>
                          <a14:foregroundMark x1="37200" y1="15442" x2="33600" y2="15142"/>
                          <a14:foregroundMark x1="21800" y1="9595" x2="17500" y2="16492"/>
                          <a14:foregroundMark x1="17500" y1="16492" x2="17600" y2="19940"/>
                          <a14:foregroundMark x1="17100" y1="17841" x2="21700" y2="12144"/>
                          <a14:foregroundMark x1="25700" y1="54723" x2="27900" y2="56522"/>
                          <a14:foregroundMark x1="25700" y1="55322" x2="33800" y2="55622"/>
                          <a14:foregroundMark x1="33800" y1="55622" x2="35400" y2="54573"/>
                          <a14:foregroundMark x1="28000" y1="56822" x2="30000" y2="60570"/>
                          <a14:foregroundMark x1="15900" y1="20840" x2="16400" y2="19040"/>
                          <a14:foregroundMark x1="16400" y1="19040" x2="19800" y2="12444"/>
                          <a14:foregroundMark x1="19800" y1="12444" x2="24900" y2="9595"/>
                          <a14:foregroundMark x1="24900" y1="9595" x2="36500" y2="14543"/>
                          <a14:foregroundMark x1="36500" y1="14543" x2="41300" y2="18741"/>
                          <a14:foregroundMark x1="41300" y1="18741" x2="44500" y2="23838"/>
                          <a14:foregroundMark x1="18900" y1="13493" x2="20400" y2="12144"/>
                          <a14:foregroundMark x1="18900" y1="12894" x2="19600" y2="12144"/>
                          <a14:foregroundMark x1="20400" y1="10945" x2="22000" y2="9745"/>
                          <a14:foregroundMark x1="21800" y1="9295" x2="24500" y2="9295"/>
                          <a14:foregroundMark x1="19600" y1="11994" x2="21300" y2="10345"/>
                          <a14:foregroundMark x1="41800" y1="18441" x2="44700" y2="23238"/>
                          <a14:foregroundMark x1="40600" y1="17691" x2="46000" y2="23388"/>
                          <a14:foregroundMark x1="41000" y1="17391" x2="45700" y2="21889"/>
                          <a14:foregroundMark x1="45700" y1="21889" x2="46300" y2="23388"/>
                          <a14:foregroundMark x1="54700" y1="37931" x2="59800" y2="37931"/>
                          <a14:foregroundMark x1="14200" y1="50075" x2="14200" y2="60120"/>
                          <a14:foregroundMark x1="14200" y1="60120" x2="14300" y2="60420"/>
                          <a14:foregroundMark x1="23300" y1="90405" x2="29800" y2="88906"/>
                          <a14:foregroundMark x1="29800" y1="88906" x2="33700" y2="89805"/>
                          <a14:foregroundMark x1="54900" y1="81409" x2="71700" y2="80360"/>
                          <a14:foregroundMark x1="71700" y1="80360" x2="71800" y2="80360"/>
                          <a14:foregroundMark x1="12100" y1="26837" x2="10600" y2="34183"/>
                          <a14:foregroundMark x1="16200" y1="22789" x2="18400" y2="13343"/>
                          <a14:foregroundMark x1="18400" y1="13343" x2="22700" y2="11394"/>
                          <a14:foregroundMark x1="17100" y1="18141" x2="18000" y2="15592"/>
                          <a14:foregroundMark x1="14800" y1="23088" x2="17600" y2="16492"/>
                          <a14:foregroundMark x1="17600" y1="16492" x2="19000" y2="14993"/>
                          <a14:foregroundMark x1="15300" y1="21439" x2="18000" y2="14693"/>
                        </a14:backgroundRemoval>
                      </a14:imgEffect>
                    </a14:imgLayer>
                  </a14:imgProps>
                </a:ext>
                <a:ext uri="{28A0092B-C50C-407E-A947-70E740481C1C}">
                  <a14:useLocalDpi xmlns:a14="http://schemas.microsoft.com/office/drawing/2010/main" val="0"/>
                </a:ext>
              </a:extLst>
            </a:blip>
            <a:srcRect/>
            <a:stretch>
              <a:fillRect/>
            </a:stretch>
          </p:blipFill>
          <p:spPr bwMode="auto">
            <a:xfrm>
              <a:off x="8754208" y="2040174"/>
              <a:ext cx="3707423" cy="24728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67C596-BE9F-5251-0ED7-238CEB27FFF5}"/>
                </a:ext>
              </a:extLst>
            </p:cNvPr>
            <p:cNvSpPr txBox="1"/>
            <p:nvPr/>
          </p:nvSpPr>
          <p:spPr>
            <a:xfrm>
              <a:off x="9271595" y="4328359"/>
              <a:ext cx="2394700" cy="390972"/>
            </a:xfrm>
            <a:prstGeom prst="rect">
              <a:avLst/>
            </a:prstGeom>
            <a:noFill/>
          </p:spPr>
          <p:txBody>
            <a:bodyPr wrap="none" rtlCol="0">
              <a:spAutoFit/>
            </a:bodyPr>
            <a:lstStyle/>
            <a:p>
              <a:r>
                <a:rPr lang="en-US" sz="1800">
                  <a:solidFill>
                    <a:srgbClr val="032F46"/>
                  </a:solidFill>
                  <a:latin typeface="Arial" panose="020B0604020202020204" pitchFamily="34" charset="0"/>
                  <a:cs typeface="Arial" panose="020B0604020202020204" pitchFamily="34" charset="0"/>
                </a:rPr>
                <a:t>GYROLAB GL-4000</a:t>
              </a:r>
            </a:p>
          </p:txBody>
        </p:sp>
      </p:grpSp>
      <p:grpSp>
        <p:nvGrpSpPr>
          <p:cNvPr id="2" name="Group 1">
            <a:extLst>
              <a:ext uri="{FF2B5EF4-FFF2-40B4-BE49-F238E27FC236}">
                <a16:creationId xmlns:a16="http://schemas.microsoft.com/office/drawing/2014/main" id="{B3677BD5-E280-7AF4-8D4F-6903F7FE92D7}"/>
              </a:ext>
            </a:extLst>
          </p:cNvPr>
          <p:cNvGrpSpPr/>
          <p:nvPr/>
        </p:nvGrpSpPr>
        <p:grpSpPr>
          <a:xfrm>
            <a:off x="7259540" y="4040616"/>
            <a:ext cx="2987873" cy="2362244"/>
            <a:chOff x="6774668" y="3958661"/>
            <a:chExt cx="2987873" cy="2362244"/>
          </a:xfrm>
        </p:grpSpPr>
        <p:pic>
          <p:nvPicPr>
            <p:cNvPr id="3" name="Picture 4" descr="GYRO IPT-II Spatial Disorientation Trainer - ETC Aircrew Training">
              <a:extLst>
                <a:ext uri="{FF2B5EF4-FFF2-40B4-BE49-F238E27FC236}">
                  <a16:creationId xmlns:a16="http://schemas.microsoft.com/office/drawing/2014/main" id="{1F4642A3-9405-092F-E817-D6E0FB0D4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4668" y="3958661"/>
              <a:ext cx="2987873" cy="199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CCE79D-8B29-502A-A14E-12921B069AAA}"/>
                </a:ext>
              </a:extLst>
            </p:cNvPr>
            <p:cNvSpPr txBox="1"/>
            <p:nvPr/>
          </p:nvSpPr>
          <p:spPr>
            <a:xfrm>
              <a:off x="7111877" y="5951573"/>
              <a:ext cx="1980094" cy="369332"/>
            </a:xfrm>
            <a:prstGeom prst="rect">
              <a:avLst/>
            </a:prstGeom>
            <a:noFill/>
          </p:spPr>
          <p:txBody>
            <a:bodyPr wrap="none" rtlCol="0">
              <a:spAutoFit/>
            </a:bodyPr>
            <a:lstStyle/>
            <a:p>
              <a:r>
                <a:rPr lang="en-US" sz="1800">
                  <a:solidFill>
                    <a:srgbClr val="032F46"/>
                  </a:solidFill>
                  <a:latin typeface="Arial" panose="020B0604020202020204" pitchFamily="34" charset="0"/>
                  <a:cs typeface="Arial" panose="020B0604020202020204" pitchFamily="34" charset="0"/>
                </a:rPr>
                <a:t>GYROLAB IPT-II</a:t>
              </a:r>
            </a:p>
          </p:txBody>
        </p:sp>
      </p:grpSp>
    </p:spTree>
    <p:extLst>
      <p:ext uri="{BB962C8B-B14F-4D97-AF65-F5344CB8AC3E}">
        <p14:creationId xmlns:p14="http://schemas.microsoft.com/office/powerpoint/2010/main" val="78724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Existing SD Training Approaches</a:t>
            </a:r>
          </a:p>
        </p:txBody>
      </p:sp>
      <p:graphicFrame>
        <p:nvGraphicFramePr>
          <p:cNvPr id="2" name="Content Placeholder 1">
            <a:extLst>
              <a:ext uri="{FF2B5EF4-FFF2-40B4-BE49-F238E27FC236}">
                <a16:creationId xmlns:a16="http://schemas.microsoft.com/office/drawing/2014/main" id="{F57EAD68-6CCE-036B-1FFA-20E3207E1787}"/>
              </a:ext>
            </a:extLst>
          </p:cNvPr>
          <p:cNvGraphicFramePr>
            <a:graphicFrameLocks noGrp="1"/>
          </p:cNvGraphicFramePr>
          <p:nvPr>
            <p:ph idx="1"/>
            <p:extLst>
              <p:ext uri="{D42A27DB-BD31-4B8C-83A1-F6EECF244321}">
                <p14:modId xmlns:p14="http://schemas.microsoft.com/office/powerpoint/2010/main" val="3951178233"/>
              </p:ext>
            </p:extLst>
          </p:nvPr>
        </p:nvGraphicFramePr>
        <p:xfrm>
          <a:off x="173622" y="1266367"/>
          <a:ext cx="11844755" cy="4876800"/>
        </p:xfrm>
        <a:graphic>
          <a:graphicData uri="http://schemas.openxmlformats.org/drawingml/2006/table">
            <a:tbl>
              <a:tblPr firstRow="1" bandRow="1">
                <a:tableStyleId>{F5AB1C69-6EDB-4FF4-983F-18BD219EF322}</a:tableStyleId>
              </a:tblPr>
              <a:tblGrid>
                <a:gridCol w="2967611">
                  <a:extLst>
                    <a:ext uri="{9D8B030D-6E8A-4147-A177-3AD203B41FA5}">
                      <a16:colId xmlns:a16="http://schemas.microsoft.com/office/drawing/2014/main" val="1101604542"/>
                    </a:ext>
                  </a:extLst>
                </a:gridCol>
                <a:gridCol w="1484555">
                  <a:extLst>
                    <a:ext uri="{9D8B030D-6E8A-4147-A177-3AD203B41FA5}">
                      <a16:colId xmlns:a16="http://schemas.microsoft.com/office/drawing/2014/main" val="2698238751"/>
                    </a:ext>
                  </a:extLst>
                </a:gridCol>
                <a:gridCol w="2517290">
                  <a:extLst>
                    <a:ext uri="{9D8B030D-6E8A-4147-A177-3AD203B41FA5}">
                      <a16:colId xmlns:a16="http://schemas.microsoft.com/office/drawing/2014/main" val="1528981298"/>
                    </a:ext>
                  </a:extLst>
                </a:gridCol>
                <a:gridCol w="1635162">
                  <a:extLst>
                    <a:ext uri="{9D8B030D-6E8A-4147-A177-3AD203B41FA5}">
                      <a16:colId xmlns:a16="http://schemas.microsoft.com/office/drawing/2014/main" val="594883019"/>
                    </a:ext>
                  </a:extLst>
                </a:gridCol>
                <a:gridCol w="2097741">
                  <a:extLst>
                    <a:ext uri="{9D8B030D-6E8A-4147-A177-3AD203B41FA5}">
                      <a16:colId xmlns:a16="http://schemas.microsoft.com/office/drawing/2014/main" val="3703593593"/>
                    </a:ext>
                  </a:extLst>
                </a:gridCol>
                <a:gridCol w="1142396">
                  <a:extLst>
                    <a:ext uri="{9D8B030D-6E8A-4147-A177-3AD203B41FA5}">
                      <a16:colId xmlns:a16="http://schemas.microsoft.com/office/drawing/2014/main" val="83364075"/>
                    </a:ext>
                  </a:extLst>
                </a:gridCol>
              </a:tblGrid>
              <a:tr h="370840">
                <a:tc>
                  <a:txBody>
                    <a:bodyPr/>
                    <a:lstStyle/>
                    <a:p>
                      <a:endParaRPr lang="en-US" sz="2000">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rPr>
                        <a:t>Cost Effective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rPr>
                        <a:t> Immersiveness and Engagement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rPr>
                        <a:t>Resource Efficient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rPr>
                        <a:t>Transportable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rgbClr val="032F46"/>
                          </a:solidFill>
                        </a:rPr>
                        <a:t>Low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413875"/>
                  </a:ext>
                </a:extLst>
              </a:tr>
              <a:tr h="370840">
                <a:tc>
                  <a:txBody>
                    <a:bodyPr/>
                    <a:lstStyle/>
                    <a:p>
                      <a:r>
                        <a:rPr lang="en-US" sz="2000" b="1">
                          <a:solidFill>
                            <a:srgbClr val="032F46"/>
                          </a:solidFill>
                          <a:latin typeface="Arial" panose="020B0604020202020204" pitchFamily="34" charset="0"/>
                          <a:ea typeface="Calibri" panose="020F0502020204030204" pitchFamily="34" charset="0"/>
                          <a:cs typeface="Arial" panose="020B0604020202020204" pitchFamily="34" charset="0"/>
                        </a:rPr>
                        <a:t>Traditional Classroom Instruction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i="0" kern="1200">
                          <a:solidFill>
                            <a:srgbClr val="032F46"/>
                          </a:solidFill>
                          <a:effectLst/>
                          <a:latin typeface="+mn-lt"/>
                          <a:ea typeface="+mn-ea"/>
                          <a:cs typeface="+mn-cs"/>
                        </a:rPr>
                        <a:t>✔</a:t>
                      </a: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318203"/>
                  </a:ext>
                </a:extLst>
              </a:tr>
              <a:tr h="370840">
                <a:tc>
                  <a:txBody>
                    <a:bodyPr/>
                    <a:lstStyle/>
                    <a:p>
                      <a:r>
                        <a:rPr lang="en-US" sz="2000" b="1">
                          <a:solidFill>
                            <a:srgbClr val="032F46"/>
                          </a:solidFill>
                          <a:latin typeface="Arial" panose="020B0604020202020204" pitchFamily="34" charset="0"/>
                          <a:ea typeface="Calibri" panose="020F0502020204030204" pitchFamily="34" charset="0"/>
                          <a:cs typeface="Arial" panose="020B0604020202020204" pitchFamily="34" charset="0"/>
                        </a:rPr>
                        <a:t>Vestibular Rehabilitation Therapy (i.e., Barany Chair)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r>
                        <a:rPr lang="en-US" sz="2400" b="0" i="0" kern="1200" baseline="30000">
                          <a:solidFill>
                            <a:srgbClr val="032F46"/>
                          </a:solidFill>
                          <a:effectLst/>
                          <a:latin typeface="+mn-lt"/>
                          <a:ea typeface="+mn-ea"/>
                          <a:cs typeface="+mn-cs"/>
                        </a:rPr>
                        <a:t>**</a:t>
                      </a: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4946310"/>
                  </a:ext>
                </a:extLst>
              </a:tr>
              <a:tr h="370840">
                <a:tc>
                  <a:txBody>
                    <a:bodyPr/>
                    <a:lstStyle/>
                    <a:p>
                      <a:r>
                        <a:rPr lang="en-US" sz="2000" b="1">
                          <a:solidFill>
                            <a:srgbClr val="032F46"/>
                          </a:solidFill>
                          <a:latin typeface="Arial" panose="020B0604020202020204" pitchFamily="34" charset="0"/>
                          <a:ea typeface="Calibri" panose="020F0502020204030204" pitchFamily="34" charset="0"/>
                          <a:cs typeface="Arial" panose="020B0604020202020204" pitchFamily="34" charset="0"/>
                        </a:rPr>
                        <a:t>Controlled Live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921914"/>
                  </a:ext>
                </a:extLst>
              </a:tr>
              <a:tr h="370840">
                <a:tc>
                  <a:txBody>
                    <a:bodyPr/>
                    <a:lstStyle/>
                    <a:p>
                      <a:r>
                        <a:rPr lang="en-US" sz="2000" b="1">
                          <a:solidFill>
                            <a:srgbClr val="032F46"/>
                          </a:solidFill>
                          <a:latin typeface="Arial" panose="020B0604020202020204" pitchFamily="34" charset="0"/>
                          <a:ea typeface="Calibri" panose="020F0502020204030204" pitchFamily="34" charset="0"/>
                          <a:cs typeface="Arial" panose="020B0604020202020204" pitchFamily="34" charset="0"/>
                        </a:rPr>
                        <a:t>Low Fidelity Simulated Trainers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p>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7650310"/>
                  </a:ext>
                </a:extLst>
              </a:tr>
              <a:tr h="370840">
                <a:tc>
                  <a:txBody>
                    <a:bodyPr/>
                    <a:lstStyle/>
                    <a:p>
                      <a:r>
                        <a:rPr lang="en-US" sz="2000" b="1">
                          <a:solidFill>
                            <a:srgbClr val="032F46"/>
                          </a:solidFill>
                          <a:latin typeface="Arial" panose="020B0604020202020204" pitchFamily="34" charset="0"/>
                          <a:ea typeface="Calibri" panose="020F0502020204030204" pitchFamily="34" charset="0"/>
                          <a:cs typeface="Arial" panose="020B0604020202020204" pitchFamily="34" charset="0"/>
                        </a:rPr>
                        <a:t>High Fidelity Simulated Trainers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0" i="0" kern="1200">
                          <a:solidFill>
                            <a:srgbClr val="032F46"/>
                          </a:solidFill>
                          <a:effectLst/>
                          <a:latin typeface="+mn-lt"/>
                          <a:ea typeface="+mn-ea"/>
                          <a:cs typeface="+mn-cs"/>
                        </a:rPr>
                        <a:t>✔</a:t>
                      </a:r>
                      <a:endParaRPr lang="en-US">
                        <a:solidFill>
                          <a:srgbClr val="032F46"/>
                        </a:solidFill>
                      </a:endParaRPr>
                    </a:p>
                    <a:p>
                      <a:pPr algn="ctr"/>
                      <a:endParaRPr lang="en-US">
                        <a:solidFill>
                          <a:srgbClr val="032F4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33039"/>
                  </a:ext>
                </a:extLst>
              </a:tr>
            </a:tbl>
          </a:graphicData>
        </a:graphic>
      </p:graphicFrame>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9</a:t>
            </a:fld>
            <a:endParaRPr lang="en-US">
              <a:solidFill>
                <a:srgbClr val="000000"/>
              </a:solidFill>
            </a:endParaRPr>
          </a:p>
        </p:txBody>
      </p:sp>
      <p:sp>
        <p:nvSpPr>
          <p:cNvPr id="6" name="TextBox 5">
            <a:extLst>
              <a:ext uri="{FF2B5EF4-FFF2-40B4-BE49-F238E27FC236}">
                <a16:creationId xmlns:a16="http://schemas.microsoft.com/office/drawing/2014/main" id="{69709573-FC9A-DE56-8DE3-A3128B957CC8}"/>
              </a:ext>
            </a:extLst>
          </p:cNvPr>
          <p:cNvSpPr txBox="1"/>
          <p:nvPr/>
        </p:nvSpPr>
        <p:spPr>
          <a:xfrm>
            <a:off x="173622" y="6113571"/>
            <a:ext cx="6117380" cy="369332"/>
          </a:xfrm>
          <a:prstGeom prst="rect">
            <a:avLst/>
          </a:prstGeom>
          <a:noFill/>
        </p:spPr>
        <p:txBody>
          <a:bodyPr wrap="none" rtlCol="0">
            <a:spAutoFit/>
          </a:bodyPr>
          <a:lstStyle/>
          <a:p>
            <a:r>
              <a:rPr lang="en-US" sz="1800" i="1" baseline="30000">
                <a:solidFill>
                  <a:srgbClr val="032F46"/>
                </a:solidFill>
                <a:latin typeface="Arial" panose="020B0604020202020204" pitchFamily="34" charset="0"/>
                <a:cs typeface="Arial" panose="020B0604020202020204" pitchFamily="34" charset="0"/>
              </a:rPr>
              <a:t>**</a:t>
            </a:r>
            <a:r>
              <a:rPr lang="en-US" sz="1800" i="1">
                <a:solidFill>
                  <a:srgbClr val="032F46"/>
                </a:solidFill>
                <a:latin typeface="Arial" panose="020B0604020202020204" pitchFamily="34" charset="0"/>
                <a:cs typeface="Arial" panose="020B0604020202020204" pitchFamily="34" charset="0"/>
              </a:rPr>
              <a:t>only provides vestibular cues associated with SD illusions</a:t>
            </a:r>
          </a:p>
        </p:txBody>
      </p:sp>
      <p:sp>
        <p:nvSpPr>
          <p:cNvPr id="8" name="TextBox 7">
            <a:extLst>
              <a:ext uri="{FF2B5EF4-FFF2-40B4-BE49-F238E27FC236}">
                <a16:creationId xmlns:a16="http://schemas.microsoft.com/office/drawing/2014/main" id="{124699C7-75EF-566D-140B-D1012B6586D3}"/>
              </a:ext>
            </a:extLst>
          </p:cNvPr>
          <p:cNvSpPr txBox="1"/>
          <p:nvPr/>
        </p:nvSpPr>
        <p:spPr>
          <a:xfrm>
            <a:off x="1927435" y="834298"/>
            <a:ext cx="8727133" cy="461665"/>
          </a:xfrm>
          <a:prstGeom prst="rect">
            <a:avLst/>
          </a:prstGeom>
          <a:noFill/>
        </p:spPr>
        <p:txBody>
          <a:bodyPr wrap="none" rtlCol="0">
            <a:spAutoFit/>
          </a:bodyPr>
          <a:lstStyle/>
          <a:p>
            <a:r>
              <a:rPr lang="en-US" sz="2400" b="1">
                <a:solidFill>
                  <a:srgbClr val="032F46"/>
                </a:solidFill>
                <a:latin typeface="Arial" panose="020B0604020202020204" pitchFamily="34" charset="0"/>
                <a:cs typeface="Arial" panose="020B0604020202020204" pitchFamily="34" charset="0"/>
              </a:rPr>
              <a:t>Table 1. Comparison of Existing SD Training Approaches</a:t>
            </a:r>
          </a:p>
        </p:txBody>
      </p:sp>
    </p:spTree>
    <p:extLst>
      <p:ext uri="{BB962C8B-B14F-4D97-AF65-F5344CB8AC3E}">
        <p14:creationId xmlns:p14="http://schemas.microsoft.com/office/powerpoint/2010/main" val="203474761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12A65EA5EFA94DB74F80F7068E2723" ma:contentTypeVersion="10" ma:contentTypeDescription="Create a new document." ma:contentTypeScope="" ma:versionID="beed955725b5312146d562c1d263a85d">
  <xsd:schema xmlns:xsd="http://www.w3.org/2001/XMLSchema" xmlns:xs="http://www.w3.org/2001/XMLSchema" xmlns:p="http://schemas.microsoft.com/office/2006/metadata/properties" xmlns:ns2="89c194a5-0ed5-4017-aaa8-de001421115b" xmlns:ns3="9399e6e4-1ff2-45c5-8493-0d2ea33fdbb6" targetNamespace="http://schemas.microsoft.com/office/2006/metadata/properties" ma:root="true" ma:fieldsID="c2b3df6d370ccca61ca16c9584c5567e" ns2:_="" ns3:_="">
    <xsd:import namespace="89c194a5-0ed5-4017-aaa8-de001421115b"/>
    <xsd:import namespace="9399e6e4-1ff2-45c5-8493-0d2ea33fdbb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c194a5-0ed5-4017-aaa8-de0014211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99e6e4-1ff2-45c5-8493-0d2ea33fdbb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23CCB9-A808-4AB5-8AE8-E5549FE2F4E7}">
  <ds:schemaRefs>
    <ds:schemaRef ds:uri="89c194a5-0ed5-4017-aaa8-de001421115b"/>
    <ds:schemaRef ds:uri="9399e6e4-1ff2-45c5-8493-0d2ea33fdb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terms/"/>
    <ds:schemaRef ds:uri="89c194a5-0ed5-4017-aaa8-de001421115b"/>
    <ds:schemaRef ds:uri="http://purl.org/dc/dcmitype/"/>
    <ds:schemaRef ds:uri="http://www.w3.org/XML/1998/namespace"/>
    <ds:schemaRef ds:uri="9399e6e4-1ff2-45c5-8493-0d2ea33fdbb6"/>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Metadata/LabelInfo.xml><?xml version="1.0" encoding="utf-8"?>
<clbl:labelList xmlns:clbl="http://schemas.microsoft.com/office/2020/mipLabelMetadata">
  <clbl:label id="{c0b8bdd8-d286-4b74-bc5c-a60cf60f6939}" enabled="1" method="Standard" siteId="{f84861f0-b682-4e29-8d67-014158fc4021}" removed="0"/>
</clbl:labelList>
</file>

<file path=docProps/app.xml><?xml version="1.0" encoding="utf-8"?>
<Properties xmlns="http://schemas.openxmlformats.org/officeDocument/2006/extended-properties" xmlns:vt="http://schemas.openxmlformats.org/officeDocument/2006/docPropsVTypes">
  <Template/>
  <TotalTime>10498</TotalTime>
  <Words>2452</Words>
  <Application>Microsoft Office PowerPoint</Application>
  <PresentationFormat>Widescreen</PresentationFormat>
  <Paragraphs>429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Narrow</vt:lpstr>
      <vt:lpstr>Calibri</vt:lpstr>
      <vt:lpstr>Source Sans Pro</vt:lpstr>
      <vt:lpstr>Tahoma</vt:lpstr>
      <vt:lpstr>Times New Roman</vt:lpstr>
      <vt:lpstr>Wingdings</vt:lpstr>
      <vt:lpstr>Blends</vt:lpstr>
      <vt:lpstr>PowerPoint Presentation</vt:lpstr>
      <vt:lpstr>Introduction</vt:lpstr>
      <vt:lpstr>Introduction</vt:lpstr>
      <vt:lpstr>Existing Training Approaches</vt:lpstr>
      <vt:lpstr>Existing Training Approaches</vt:lpstr>
      <vt:lpstr>Existing Training Approaches</vt:lpstr>
      <vt:lpstr>Existing Training Approaches</vt:lpstr>
      <vt:lpstr>Existing Training Approaches</vt:lpstr>
      <vt:lpstr>Existing SD Training Approaches</vt:lpstr>
      <vt:lpstr>WingMAN System</vt:lpstr>
      <vt:lpstr>Galvanic Vestibular Stimulation (GVS)</vt:lpstr>
      <vt:lpstr>Galvanic Vestibular Stimulation (GVS)</vt:lpstr>
      <vt:lpstr>PowerPoint Presentation</vt:lpstr>
      <vt:lpstr>Galvanic Vestibular Stimulation (GVS) in Action</vt:lpstr>
      <vt:lpstr>Measuring Spatial Disorientation (SD)</vt:lpstr>
      <vt:lpstr>Measuring Spatial Disorientation (SD)</vt:lpstr>
      <vt:lpstr>Measuring Spatial Disorientation (SD)</vt:lpstr>
      <vt:lpstr>Proposed SD Training Approach</vt:lpstr>
      <vt:lpstr>Proposed SD Training Approach</vt:lpstr>
      <vt:lpstr>Future Work</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Cherrise Ficke</cp:lastModifiedBy>
  <cp:revision>1</cp:revision>
  <cp:lastPrinted>1601-01-01T00:00:00Z</cp:lastPrinted>
  <dcterms:created xsi:type="dcterms:W3CDTF">2016-03-29T15:29:36Z</dcterms:created>
  <dcterms:modified xsi:type="dcterms:W3CDTF">2024-12-03T17:44:55Z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0x0101008312A65EA5EFA94DB74F80F7068E2723</vt:lpwstr>
  </property>
  <property fmtid="{D5CDD505-2E9C-101B-9397-08002B2CF9AE}" pid="3" name="DocumentDescription">
    <vt:lpwstr>&lt;div class=ExternalClass9DF5FD6F97034AAA9FF0AABB8157F05A&gt; &lt;/div&gt;</vt:lpwstr>
  </property>
</Properties>
</file>