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Lst>
  <p:notesMasterIdLst>
    <p:notesMasterId r:id="rId23"/>
  </p:notesMasterIdLst>
  <p:handoutMasterIdLst>
    <p:handoutMasterId r:id="rId24"/>
  </p:handoutMasterIdLst>
  <p:sldIdLst>
    <p:sldId id="289" r:id="rId5"/>
    <p:sldId id="310" r:id="rId6"/>
    <p:sldId id="303" r:id="rId7"/>
    <p:sldId id="302" r:id="rId8"/>
    <p:sldId id="304" r:id="rId9"/>
    <p:sldId id="318" r:id="rId10"/>
    <p:sldId id="306" r:id="rId11"/>
    <p:sldId id="321" r:id="rId12"/>
    <p:sldId id="797" r:id="rId13"/>
    <p:sldId id="753" r:id="rId14"/>
    <p:sldId id="319" r:id="rId15"/>
    <p:sldId id="315" r:id="rId16"/>
    <p:sldId id="314" r:id="rId17"/>
    <p:sldId id="307" r:id="rId18"/>
    <p:sldId id="812" r:id="rId19"/>
    <p:sldId id="829" r:id="rId20"/>
    <p:sldId id="320" r:id="rId21"/>
    <p:sldId id="830" r:id="rId22"/>
  </p:sldIdLst>
  <p:sldSz cx="12192000" cy="6858000"/>
  <p:notesSz cx="6858000" cy="9029700"/>
  <p:defaultTex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44">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558E30D-E8F3-9C3F-5BDD-F19E9FEC4068}" name="Audrey H. Zlatkin" initials="AZ" userId="S::Audrey.Zlatkin@designinteractive.net::c7840860-7a3a-4956-b1c9-b0c3ff5f5950" providerId="AD"/>
  <p188:author id="{8FDF403C-C68D-BF9A-A84D-69BC9A4CEBFA}" name="Costas Koufogazos" initials="CK" userId="S::costas.koufogazos@designinteractive.net::9f842e84-98a7-4f0b-83a1-848101db0e8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41B649"/>
    <a:srgbClr val="CC3300"/>
    <a:srgbClr val="22458A"/>
    <a:srgbClr val="2B56AB"/>
    <a:srgbClr val="0033CC"/>
    <a:srgbClr val="3366CC"/>
    <a:srgbClr val="0066CC"/>
    <a:srgbClr val="F77B0B"/>
    <a:srgbClr val="B2F5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7AEC82-E0F3-4BF0-B72C-89229415F78C}" v="682" dt="2024-11-09T04:44:33.0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892" autoAdjust="0"/>
    <p:restoredTop sz="96357" autoAdjust="0"/>
  </p:normalViewPr>
  <p:slideViewPr>
    <p:cSldViewPr snapToGrid="0">
      <p:cViewPr varScale="1">
        <p:scale>
          <a:sx n="103" d="100"/>
          <a:sy n="103" d="100"/>
        </p:scale>
        <p:origin x="114" y="18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0" d="100"/>
          <a:sy n="70" d="100"/>
        </p:scale>
        <p:origin x="-2814" y="-102"/>
      </p:cViewPr>
      <p:guideLst>
        <p:guide orient="horz" pos="2844"/>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drey H. Zlatkin" userId="c7840860-7a3a-4956-b1c9-b0c3ff5f5950" providerId="ADAL" clId="{4A7AEC82-E0F3-4BF0-B72C-89229415F78C}"/>
    <pc:docChg chg="undo redo custSel addSld delSld modSld sldOrd modMainMaster">
      <pc:chgData name="Audrey H. Zlatkin" userId="c7840860-7a3a-4956-b1c9-b0c3ff5f5950" providerId="ADAL" clId="{4A7AEC82-E0F3-4BF0-B72C-89229415F78C}" dt="2024-11-09T04:56:47.009" v="5823" actId="1076"/>
      <pc:docMkLst>
        <pc:docMk/>
      </pc:docMkLst>
      <pc:sldChg chg="modSp mod">
        <pc:chgData name="Audrey H. Zlatkin" userId="c7840860-7a3a-4956-b1c9-b0c3ff5f5950" providerId="ADAL" clId="{4A7AEC82-E0F3-4BF0-B72C-89229415F78C}" dt="2024-10-07T06:36:59.968" v="5713" actId="1076"/>
        <pc:sldMkLst>
          <pc:docMk/>
          <pc:sldMk cId="3664686379" sldId="289"/>
        </pc:sldMkLst>
        <pc:spChg chg="mod">
          <ac:chgData name="Audrey H. Zlatkin" userId="c7840860-7a3a-4956-b1c9-b0c3ff5f5950" providerId="ADAL" clId="{4A7AEC82-E0F3-4BF0-B72C-89229415F78C}" dt="2024-10-07T04:02:50.531" v="4160" actId="20577"/>
          <ac:spMkLst>
            <pc:docMk/>
            <pc:sldMk cId="3664686379" sldId="289"/>
            <ac:spMk id="10" creationId="{00000000-0000-0000-0000-000000000000}"/>
          </ac:spMkLst>
        </pc:spChg>
        <pc:picChg chg="mod">
          <ac:chgData name="Audrey H. Zlatkin" userId="c7840860-7a3a-4956-b1c9-b0c3ff5f5950" providerId="ADAL" clId="{4A7AEC82-E0F3-4BF0-B72C-89229415F78C}" dt="2024-10-07T06:36:59.968" v="5713" actId="1076"/>
          <ac:picMkLst>
            <pc:docMk/>
            <pc:sldMk cId="3664686379" sldId="289"/>
            <ac:picMk id="3" creationId="{89E14551-D4FD-4E22-9ED7-564DEFDEBF68}"/>
          </ac:picMkLst>
        </pc:picChg>
      </pc:sldChg>
      <pc:sldChg chg="addSp delSp modSp mod">
        <pc:chgData name="Audrey H. Zlatkin" userId="c7840860-7a3a-4956-b1c9-b0c3ff5f5950" providerId="ADAL" clId="{4A7AEC82-E0F3-4BF0-B72C-89229415F78C}" dt="2024-10-07T06:36:10.252" v="5707" actId="403"/>
        <pc:sldMkLst>
          <pc:docMk/>
          <pc:sldMk cId="2154045546" sldId="302"/>
        </pc:sldMkLst>
        <pc:spChg chg="mod">
          <ac:chgData name="Audrey H. Zlatkin" userId="c7840860-7a3a-4956-b1c9-b0c3ff5f5950" providerId="ADAL" clId="{4A7AEC82-E0F3-4BF0-B72C-89229415F78C}" dt="2024-10-07T06:36:10.252" v="5707" actId="403"/>
          <ac:spMkLst>
            <pc:docMk/>
            <pc:sldMk cId="2154045546" sldId="302"/>
            <ac:spMk id="2" creationId="{00000000-0000-0000-0000-000000000000}"/>
          </ac:spMkLst>
        </pc:spChg>
        <pc:spChg chg="mod">
          <ac:chgData name="Audrey H. Zlatkin" userId="c7840860-7a3a-4956-b1c9-b0c3ff5f5950" providerId="ADAL" clId="{4A7AEC82-E0F3-4BF0-B72C-89229415F78C}" dt="2024-10-07T00:05:29.664" v="2444" actId="113"/>
          <ac:spMkLst>
            <pc:docMk/>
            <pc:sldMk cId="2154045546" sldId="302"/>
            <ac:spMk id="4" creationId="{00000000-0000-0000-0000-000000000000}"/>
          </ac:spMkLst>
        </pc:spChg>
        <pc:picChg chg="del">
          <ac:chgData name="Audrey H. Zlatkin" userId="c7840860-7a3a-4956-b1c9-b0c3ff5f5950" providerId="ADAL" clId="{4A7AEC82-E0F3-4BF0-B72C-89229415F78C}" dt="2024-10-06T05:51:03.019" v="158" actId="478"/>
          <ac:picMkLst>
            <pc:docMk/>
            <pc:sldMk cId="2154045546" sldId="302"/>
            <ac:picMk id="5" creationId="{BD73DB3D-A6E4-487D-754A-05349326256A}"/>
          </ac:picMkLst>
        </pc:picChg>
        <pc:picChg chg="add mod modCrop">
          <ac:chgData name="Audrey H. Zlatkin" userId="c7840860-7a3a-4956-b1c9-b0c3ff5f5950" providerId="ADAL" clId="{4A7AEC82-E0F3-4BF0-B72C-89229415F78C}" dt="2024-10-07T00:06:03.468" v="2447" actId="1076"/>
          <ac:picMkLst>
            <pc:docMk/>
            <pc:sldMk cId="2154045546" sldId="302"/>
            <ac:picMk id="7" creationId="{9F27A022-827F-505D-9FC6-CA0C4A03D55E}"/>
          </ac:picMkLst>
        </pc:picChg>
      </pc:sldChg>
      <pc:sldChg chg="addSp delSp modSp mod ord modCm modNotesTx">
        <pc:chgData name="Audrey H. Zlatkin" userId="c7840860-7a3a-4956-b1c9-b0c3ff5f5950" providerId="ADAL" clId="{4A7AEC82-E0F3-4BF0-B72C-89229415F78C}" dt="2024-10-07T06:35:48.581" v="5703" actId="1076"/>
        <pc:sldMkLst>
          <pc:docMk/>
          <pc:sldMk cId="2953295005" sldId="303"/>
        </pc:sldMkLst>
        <pc:spChg chg="mod">
          <ac:chgData name="Audrey H. Zlatkin" userId="c7840860-7a3a-4956-b1c9-b0c3ff5f5950" providerId="ADAL" clId="{4A7AEC82-E0F3-4BF0-B72C-89229415F78C}" dt="2024-10-07T06:35:48.581" v="5703" actId="1076"/>
          <ac:spMkLst>
            <pc:docMk/>
            <pc:sldMk cId="2953295005" sldId="303"/>
            <ac:spMk id="2" creationId="{00000000-0000-0000-0000-000000000000}"/>
          </ac:spMkLst>
        </pc:spChg>
        <pc:spChg chg="del mod">
          <ac:chgData name="Audrey H. Zlatkin" userId="c7840860-7a3a-4956-b1c9-b0c3ff5f5950" providerId="ADAL" clId="{4A7AEC82-E0F3-4BF0-B72C-89229415F78C}" dt="2024-10-06T19:36:37.258" v="1002" actId="478"/>
          <ac:spMkLst>
            <pc:docMk/>
            <pc:sldMk cId="2953295005" sldId="303"/>
            <ac:spMk id="4" creationId="{00000000-0000-0000-0000-000000000000}"/>
          </ac:spMkLst>
        </pc:spChg>
        <pc:spChg chg="add del mod">
          <ac:chgData name="Audrey H. Zlatkin" userId="c7840860-7a3a-4956-b1c9-b0c3ff5f5950" providerId="ADAL" clId="{4A7AEC82-E0F3-4BF0-B72C-89229415F78C}" dt="2024-10-06T19:34:33.369" v="953" actId="478"/>
          <ac:spMkLst>
            <pc:docMk/>
            <pc:sldMk cId="2953295005" sldId="303"/>
            <ac:spMk id="6" creationId="{0D7EDE9A-125B-931C-110A-0AC542A8D4EA}"/>
          </ac:spMkLst>
        </pc:spChg>
        <pc:spChg chg="add del mod">
          <ac:chgData name="Audrey H. Zlatkin" userId="c7840860-7a3a-4956-b1c9-b0c3ff5f5950" providerId="ADAL" clId="{4A7AEC82-E0F3-4BF0-B72C-89229415F78C}" dt="2024-10-06T19:33:59.529" v="942"/>
          <ac:spMkLst>
            <pc:docMk/>
            <pc:sldMk cId="2953295005" sldId="303"/>
            <ac:spMk id="7" creationId="{BF132946-5E08-CD06-15D9-03998F9E3F3C}"/>
          </ac:spMkLst>
        </pc:spChg>
        <pc:spChg chg="add mod">
          <ac:chgData name="Audrey H. Zlatkin" userId="c7840860-7a3a-4956-b1c9-b0c3ff5f5950" providerId="ADAL" clId="{4A7AEC82-E0F3-4BF0-B72C-89229415F78C}" dt="2024-10-06T23:58:57.604" v="2437" actId="1076"/>
          <ac:spMkLst>
            <pc:docMk/>
            <pc:sldMk cId="2953295005" sldId="303"/>
            <ac:spMk id="8" creationId="{A07BD3AA-A2BC-5895-23E4-E09CBB1FEF01}"/>
          </ac:spMkLst>
        </pc:spChg>
        <pc:spChg chg="add del mod">
          <ac:chgData name="Audrey H. Zlatkin" userId="c7840860-7a3a-4956-b1c9-b0c3ff5f5950" providerId="ADAL" clId="{4A7AEC82-E0F3-4BF0-B72C-89229415F78C}" dt="2024-10-06T19:35:05.411" v="960" actId="478"/>
          <ac:spMkLst>
            <pc:docMk/>
            <pc:sldMk cId="2953295005" sldId="303"/>
            <ac:spMk id="10" creationId="{8A51EF75-4973-25C3-64AF-D4EF1982C44B}"/>
          </ac:spMkLst>
        </pc:spChg>
        <pc:spChg chg="add mod">
          <ac:chgData name="Audrey H. Zlatkin" userId="c7840860-7a3a-4956-b1c9-b0c3ff5f5950" providerId="ADAL" clId="{4A7AEC82-E0F3-4BF0-B72C-89229415F78C}" dt="2024-10-07T00:04:55.861" v="2440" actId="1076"/>
          <ac:spMkLst>
            <pc:docMk/>
            <pc:sldMk cId="2953295005" sldId="303"/>
            <ac:spMk id="11" creationId="{B20E07F8-84B3-721F-B783-2A22F8F6B297}"/>
          </ac:spMkLst>
        </pc:spChg>
        <pc:spChg chg="add mod">
          <ac:chgData name="Audrey H. Zlatkin" userId="c7840860-7a3a-4956-b1c9-b0c3ff5f5950" providerId="ADAL" clId="{4A7AEC82-E0F3-4BF0-B72C-89229415F78C}" dt="2024-10-06T23:58:31.444" v="2432" actId="1076"/>
          <ac:spMkLst>
            <pc:docMk/>
            <pc:sldMk cId="2953295005" sldId="303"/>
            <ac:spMk id="12" creationId="{AC66581F-D772-7D4E-AC3C-A90B959701F7}"/>
          </ac:spMkLst>
        </pc:spChg>
        <pc:spChg chg="add del mod">
          <ac:chgData name="Audrey H. Zlatkin" userId="c7840860-7a3a-4956-b1c9-b0c3ff5f5950" providerId="ADAL" clId="{4A7AEC82-E0F3-4BF0-B72C-89229415F78C}" dt="2024-10-06T19:36:02.163" v="979"/>
          <ac:spMkLst>
            <pc:docMk/>
            <pc:sldMk cId="2953295005" sldId="303"/>
            <ac:spMk id="13" creationId="{9CB62EF4-0E81-6A6E-F512-9CD3A3E85C32}"/>
          </ac:spMkLst>
        </pc:spChg>
        <pc:spChg chg="add mod">
          <ac:chgData name="Audrey H. Zlatkin" userId="c7840860-7a3a-4956-b1c9-b0c3ff5f5950" providerId="ADAL" clId="{4A7AEC82-E0F3-4BF0-B72C-89229415F78C}" dt="2024-10-07T00:04:55.861" v="2440" actId="1076"/>
          <ac:spMkLst>
            <pc:docMk/>
            <pc:sldMk cId="2953295005" sldId="303"/>
            <ac:spMk id="14" creationId="{656EF9E8-3F73-2311-452E-C02EDA4E987A}"/>
          </ac:spMkLst>
        </pc:spChg>
        <pc:spChg chg="add del mod">
          <ac:chgData name="Audrey H. Zlatkin" userId="c7840860-7a3a-4956-b1c9-b0c3ff5f5950" providerId="ADAL" clId="{4A7AEC82-E0F3-4BF0-B72C-89229415F78C}" dt="2024-10-06T19:36:40.766" v="1003" actId="478"/>
          <ac:spMkLst>
            <pc:docMk/>
            <pc:sldMk cId="2953295005" sldId="303"/>
            <ac:spMk id="16" creationId="{0B38E5D7-FFAA-93D9-4014-EF938E33FEB9}"/>
          </ac:spMkLst>
        </pc:spChg>
        <pc:spChg chg="add mod">
          <ac:chgData name="Audrey H. Zlatkin" userId="c7840860-7a3a-4956-b1c9-b0c3ff5f5950" providerId="ADAL" clId="{4A7AEC82-E0F3-4BF0-B72C-89229415F78C}" dt="2024-10-06T23:58:43.925" v="2433" actId="1076"/>
          <ac:spMkLst>
            <pc:docMk/>
            <pc:sldMk cId="2953295005" sldId="303"/>
            <ac:spMk id="41" creationId="{74D5B667-13B2-54D2-2D63-636320C4D1BD}"/>
          </ac:spMkLst>
        </pc:spChg>
        <pc:spChg chg="add del mod">
          <ac:chgData name="Audrey H. Zlatkin" userId="c7840860-7a3a-4956-b1c9-b0c3ff5f5950" providerId="ADAL" clId="{4A7AEC82-E0F3-4BF0-B72C-89229415F78C}" dt="2024-10-06T20:12:46.957" v="1155" actId="478"/>
          <ac:spMkLst>
            <pc:docMk/>
            <pc:sldMk cId="2953295005" sldId="303"/>
            <ac:spMk id="44" creationId="{4F064137-DA4A-F271-1C65-0AED57F5D83D}"/>
          </ac:spMkLst>
        </pc:spChg>
        <pc:spChg chg="add mod">
          <ac:chgData name="Audrey H. Zlatkin" userId="c7840860-7a3a-4956-b1c9-b0c3ff5f5950" providerId="ADAL" clId="{4A7AEC82-E0F3-4BF0-B72C-89229415F78C}" dt="2024-10-07T00:04:55.861" v="2440" actId="1076"/>
          <ac:spMkLst>
            <pc:docMk/>
            <pc:sldMk cId="2953295005" sldId="303"/>
            <ac:spMk id="47" creationId="{D7D39824-E65E-066F-922E-4BE7AA15FE1C}"/>
          </ac:spMkLst>
        </pc:spChg>
        <pc:spChg chg="add mod">
          <ac:chgData name="Audrey H. Zlatkin" userId="c7840860-7a3a-4956-b1c9-b0c3ff5f5950" providerId="ADAL" clId="{4A7AEC82-E0F3-4BF0-B72C-89229415F78C}" dt="2024-10-06T22:21:41.396" v="2383" actId="1076"/>
          <ac:spMkLst>
            <pc:docMk/>
            <pc:sldMk cId="2953295005" sldId="303"/>
            <ac:spMk id="48" creationId="{987E63D6-6C91-464E-4C9B-925E0F3FE92B}"/>
          </ac:spMkLst>
        </pc:spChg>
        <pc:picChg chg="add mod">
          <ac:chgData name="Audrey H. Zlatkin" userId="c7840860-7a3a-4956-b1c9-b0c3ff5f5950" providerId="ADAL" clId="{4A7AEC82-E0F3-4BF0-B72C-89229415F78C}" dt="2024-10-07T00:04:55.861" v="2440" actId="1076"/>
          <ac:picMkLst>
            <pc:docMk/>
            <pc:sldMk cId="2953295005" sldId="303"/>
            <ac:picMk id="18" creationId="{037FEC21-E7E6-FC34-E877-EB103EF64D7E}"/>
          </ac:picMkLst>
        </pc:picChg>
        <pc:picChg chg="add del mod">
          <ac:chgData name="Audrey H. Zlatkin" userId="c7840860-7a3a-4956-b1c9-b0c3ff5f5950" providerId="ADAL" clId="{4A7AEC82-E0F3-4BF0-B72C-89229415F78C}" dt="2024-10-06T19:40:04.734" v="1041" actId="478"/>
          <ac:picMkLst>
            <pc:docMk/>
            <pc:sldMk cId="2953295005" sldId="303"/>
            <ac:picMk id="20" creationId="{9CBA75F7-C9CA-14D3-E845-D60B3286A0A4}"/>
          </ac:picMkLst>
        </pc:picChg>
        <pc:picChg chg="add del mod">
          <ac:chgData name="Audrey H. Zlatkin" userId="c7840860-7a3a-4956-b1c9-b0c3ff5f5950" providerId="ADAL" clId="{4A7AEC82-E0F3-4BF0-B72C-89229415F78C}" dt="2024-10-06T19:54:02.931" v="1139" actId="478"/>
          <ac:picMkLst>
            <pc:docMk/>
            <pc:sldMk cId="2953295005" sldId="303"/>
            <ac:picMk id="22" creationId="{7158A7D2-7C60-72A8-A670-D28619BD7908}"/>
          </ac:picMkLst>
        </pc:picChg>
        <pc:picChg chg="add mod">
          <ac:chgData name="Audrey H. Zlatkin" userId="c7840860-7a3a-4956-b1c9-b0c3ff5f5950" providerId="ADAL" clId="{4A7AEC82-E0F3-4BF0-B72C-89229415F78C}" dt="2024-10-06T23:58:43.925" v="2433" actId="1076"/>
          <ac:picMkLst>
            <pc:docMk/>
            <pc:sldMk cId="2953295005" sldId="303"/>
            <ac:picMk id="24" creationId="{DA5468C4-CF1E-AFD1-9594-19B12E92247E}"/>
          </ac:picMkLst>
        </pc:picChg>
        <pc:picChg chg="add del mod">
          <ac:chgData name="Audrey H. Zlatkin" userId="c7840860-7a3a-4956-b1c9-b0c3ff5f5950" providerId="ADAL" clId="{4A7AEC82-E0F3-4BF0-B72C-89229415F78C}" dt="2024-10-06T19:49:00.064" v="1074" actId="478"/>
          <ac:picMkLst>
            <pc:docMk/>
            <pc:sldMk cId="2953295005" sldId="303"/>
            <ac:picMk id="26" creationId="{98EE8E9D-A363-FC3E-2695-6BF6395CF2AE}"/>
          </ac:picMkLst>
        </pc:picChg>
        <pc:picChg chg="add del mod">
          <ac:chgData name="Audrey H. Zlatkin" userId="c7840860-7a3a-4956-b1c9-b0c3ff5f5950" providerId="ADAL" clId="{4A7AEC82-E0F3-4BF0-B72C-89229415F78C}" dt="2024-10-06T19:49:17.873" v="1080" actId="478"/>
          <ac:picMkLst>
            <pc:docMk/>
            <pc:sldMk cId="2953295005" sldId="303"/>
            <ac:picMk id="28" creationId="{9240EE43-D491-BC8F-ECE4-09521BCDDB4C}"/>
          </ac:picMkLst>
        </pc:picChg>
        <pc:picChg chg="add mod">
          <ac:chgData name="Audrey H. Zlatkin" userId="c7840860-7a3a-4956-b1c9-b0c3ff5f5950" providerId="ADAL" clId="{4A7AEC82-E0F3-4BF0-B72C-89229415F78C}" dt="2024-10-06T22:20:52.450" v="2377" actId="14100"/>
          <ac:picMkLst>
            <pc:docMk/>
            <pc:sldMk cId="2953295005" sldId="303"/>
            <ac:picMk id="30" creationId="{9059525D-32E6-C520-1168-F1848327BA3C}"/>
          </ac:picMkLst>
        </pc:picChg>
        <pc:picChg chg="add mod">
          <ac:chgData name="Audrey H. Zlatkin" userId="c7840860-7a3a-4956-b1c9-b0c3ff5f5950" providerId="ADAL" clId="{4A7AEC82-E0F3-4BF0-B72C-89229415F78C}" dt="2024-10-06T23:59:03.330" v="2439" actId="1076"/>
          <ac:picMkLst>
            <pc:docMk/>
            <pc:sldMk cId="2953295005" sldId="303"/>
            <ac:picMk id="32" creationId="{DA2FDF1F-85CC-D322-491C-FC4F975F1FA8}"/>
          </ac:picMkLst>
        </pc:picChg>
        <pc:picChg chg="add del mod">
          <ac:chgData name="Audrey H. Zlatkin" userId="c7840860-7a3a-4956-b1c9-b0c3ff5f5950" providerId="ADAL" clId="{4A7AEC82-E0F3-4BF0-B72C-89229415F78C}" dt="2024-10-06T19:51:07.369" v="1101" actId="478"/>
          <ac:picMkLst>
            <pc:docMk/>
            <pc:sldMk cId="2953295005" sldId="303"/>
            <ac:picMk id="34" creationId="{1053EADC-79F5-AE79-BD65-9C92DE95A371}"/>
          </ac:picMkLst>
        </pc:picChg>
        <pc:picChg chg="add mod">
          <ac:chgData name="Audrey H. Zlatkin" userId="c7840860-7a3a-4956-b1c9-b0c3ff5f5950" providerId="ADAL" clId="{4A7AEC82-E0F3-4BF0-B72C-89229415F78C}" dt="2024-10-07T00:05:01.756" v="2441" actId="1076"/>
          <ac:picMkLst>
            <pc:docMk/>
            <pc:sldMk cId="2953295005" sldId="303"/>
            <ac:picMk id="43" creationId="{1E1371E1-04F5-521E-E07A-0EAEC31C23A1}"/>
          </ac:picMkLst>
        </pc:picChg>
        <pc:cxnChg chg="add del mod">
          <ac:chgData name="Audrey H. Zlatkin" userId="c7840860-7a3a-4956-b1c9-b0c3ff5f5950" providerId="ADAL" clId="{4A7AEC82-E0F3-4BF0-B72C-89229415F78C}" dt="2024-10-06T19:52:11.849" v="1113" actId="478"/>
          <ac:cxnSpMkLst>
            <pc:docMk/>
            <pc:sldMk cId="2953295005" sldId="303"/>
            <ac:cxnSpMk id="36" creationId="{FF6AF167-5DAD-501E-5994-1084E1BACFB9}"/>
          </ac:cxnSpMkLst>
        </pc:cxnChg>
        <pc:cxnChg chg="add del mod">
          <ac:chgData name="Audrey H. Zlatkin" userId="c7840860-7a3a-4956-b1c9-b0c3ff5f5950" providerId="ADAL" clId="{4A7AEC82-E0F3-4BF0-B72C-89229415F78C}" dt="2024-10-06T20:13:09.299" v="1159" actId="478"/>
          <ac:cxnSpMkLst>
            <pc:docMk/>
            <pc:sldMk cId="2953295005" sldId="303"/>
            <ac:cxnSpMk id="46" creationId="{38575E5A-B59B-0055-B3FC-1CB4D9A16849}"/>
          </ac:cxnSpMkLst>
        </pc:cxnChg>
        <pc:extLst>
          <p:ext xmlns:p="http://schemas.openxmlformats.org/presentationml/2006/main" uri="{D6D511B9-2390-475A-947B-AFAB55BFBCF1}">
            <pc226:cmChg xmlns:pc226="http://schemas.microsoft.com/office/powerpoint/2022/06/main/command" chg="mod">
              <pc226:chgData name="Audrey H. Zlatkin" userId="c7840860-7a3a-4956-b1c9-b0c3ff5f5950" providerId="ADAL" clId="{4A7AEC82-E0F3-4BF0-B72C-89229415F78C}" dt="2024-10-06T19:36:28.189" v="988" actId="6549"/>
              <pc2:cmMkLst xmlns:pc2="http://schemas.microsoft.com/office/powerpoint/2019/9/main/command">
                <pc:docMk/>
                <pc:sldMk cId="2953295005" sldId="303"/>
                <pc2:cmMk id="{31BC542A-2C92-49FA-88C7-BE15B10AB0CE}"/>
              </pc2:cmMkLst>
            </pc226:cmChg>
          </p:ext>
        </pc:extLst>
      </pc:sldChg>
      <pc:sldChg chg="addSp delSp modSp mod ord modShow modNotesTx">
        <pc:chgData name="Audrey H. Zlatkin" userId="c7840860-7a3a-4956-b1c9-b0c3ff5f5950" providerId="ADAL" clId="{4A7AEC82-E0F3-4BF0-B72C-89229415F78C}" dt="2024-10-07T06:36:05.429" v="5706" actId="403"/>
        <pc:sldMkLst>
          <pc:docMk/>
          <pc:sldMk cId="826398740" sldId="304"/>
        </pc:sldMkLst>
        <pc:spChg chg="mod ord">
          <ac:chgData name="Audrey H. Zlatkin" userId="c7840860-7a3a-4956-b1c9-b0c3ff5f5950" providerId="ADAL" clId="{4A7AEC82-E0F3-4BF0-B72C-89229415F78C}" dt="2024-10-07T06:36:05.429" v="5706" actId="403"/>
          <ac:spMkLst>
            <pc:docMk/>
            <pc:sldMk cId="826398740" sldId="304"/>
            <ac:spMk id="2" creationId="{00000000-0000-0000-0000-000000000000}"/>
          </ac:spMkLst>
        </pc:spChg>
        <pc:spChg chg="mod">
          <ac:chgData name="Audrey H. Zlatkin" userId="c7840860-7a3a-4956-b1c9-b0c3ff5f5950" providerId="ADAL" clId="{4A7AEC82-E0F3-4BF0-B72C-89229415F78C}" dt="2024-10-06T21:39:51.382" v="2248" actId="26606"/>
          <ac:spMkLst>
            <pc:docMk/>
            <pc:sldMk cId="826398740" sldId="304"/>
            <ac:spMk id="3" creationId="{C9DC1706-4C3B-2B4B-BD3E-194E88879BC1}"/>
          </ac:spMkLst>
        </pc:spChg>
        <pc:spChg chg="del mod">
          <ac:chgData name="Audrey H. Zlatkin" userId="c7840860-7a3a-4956-b1c9-b0c3ff5f5950" providerId="ADAL" clId="{4A7AEC82-E0F3-4BF0-B72C-89229415F78C}" dt="2024-10-06T21:39:51.382" v="2248" actId="26606"/>
          <ac:spMkLst>
            <pc:docMk/>
            <pc:sldMk cId="826398740" sldId="304"/>
            <ac:spMk id="4" creationId="{00000000-0000-0000-0000-000000000000}"/>
          </ac:spMkLst>
        </pc:spChg>
        <pc:graphicFrameChg chg="add mod">
          <ac:chgData name="Audrey H. Zlatkin" userId="c7840860-7a3a-4956-b1c9-b0c3ff5f5950" providerId="ADAL" clId="{4A7AEC82-E0F3-4BF0-B72C-89229415F78C}" dt="2024-10-07T06:31:26.726" v="5647" actId="20577"/>
          <ac:graphicFrameMkLst>
            <pc:docMk/>
            <pc:sldMk cId="826398740" sldId="304"/>
            <ac:graphicFrameMk id="6" creationId="{B29FBE3F-BBDE-D79B-58C5-5EF3CD78BDEF}"/>
          </ac:graphicFrameMkLst>
        </pc:graphicFrameChg>
      </pc:sldChg>
      <pc:sldChg chg="addSp delSp modSp del mod ord modClrScheme chgLayout">
        <pc:chgData name="Audrey H. Zlatkin" userId="c7840860-7a3a-4956-b1c9-b0c3ff5f5950" providerId="ADAL" clId="{4A7AEC82-E0F3-4BF0-B72C-89229415F78C}" dt="2024-10-07T06:22:23.458" v="5563" actId="47"/>
        <pc:sldMkLst>
          <pc:docMk/>
          <pc:sldMk cId="891355180" sldId="305"/>
        </pc:sldMkLst>
        <pc:spChg chg="mod">
          <ac:chgData name="Audrey H. Zlatkin" userId="c7840860-7a3a-4956-b1c9-b0c3ff5f5950" providerId="ADAL" clId="{4A7AEC82-E0F3-4BF0-B72C-89229415F78C}" dt="2024-10-07T03:59:06.829" v="4080" actId="26606"/>
          <ac:spMkLst>
            <pc:docMk/>
            <pc:sldMk cId="891355180" sldId="305"/>
            <ac:spMk id="2" creationId="{00000000-0000-0000-0000-000000000000}"/>
          </ac:spMkLst>
        </pc:spChg>
        <pc:spChg chg="mod">
          <ac:chgData name="Audrey H. Zlatkin" userId="c7840860-7a3a-4956-b1c9-b0c3ff5f5950" providerId="ADAL" clId="{4A7AEC82-E0F3-4BF0-B72C-89229415F78C}" dt="2024-10-07T03:59:06.829" v="4080" actId="26606"/>
          <ac:spMkLst>
            <pc:docMk/>
            <pc:sldMk cId="891355180" sldId="305"/>
            <ac:spMk id="3" creationId="{C9DC1706-4C3B-2B4B-BD3E-194E88879BC1}"/>
          </ac:spMkLst>
        </pc:spChg>
        <pc:spChg chg="add del mod">
          <ac:chgData name="Audrey H. Zlatkin" userId="c7840860-7a3a-4956-b1c9-b0c3ff5f5950" providerId="ADAL" clId="{4A7AEC82-E0F3-4BF0-B72C-89229415F78C}" dt="2024-10-07T05:12:22.043" v="4328"/>
          <ac:spMkLst>
            <pc:docMk/>
            <pc:sldMk cId="891355180" sldId="305"/>
            <ac:spMk id="4" creationId="{00000000-0000-0000-0000-000000000000}"/>
          </ac:spMkLst>
        </pc:spChg>
        <pc:graphicFrameChg chg="add del mod">
          <ac:chgData name="Audrey H. Zlatkin" userId="c7840860-7a3a-4956-b1c9-b0c3ff5f5950" providerId="ADAL" clId="{4A7AEC82-E0F3-4BF0-B72C-89229415F78C}" dt="2024-10-07T03:59:06.829" v="4080" actId="26606"/>
          <ac:graphicFrameMkLst>
            <pc:docMk/>
            <pc:sldMk cId="891355180" sldId="305"/>
            <ac:graphicFrameMk id="6" creationId="{884F6D0B-F2D3-C76E-FE43-AD872CB22387}"/>
          </ac:graphicFrameMkLst>
        </pc:graphicFrameChg>
      </pc:sldChg>
      <pc:sldChg chg="addSp delSp modSp mod">
        <pc:chgData name="Audrey H. Zlatkin" userId="c7840860-7a3a-4956-b1c9-b0c3ff5f5950" providerId="ADAL" clId="{4A7AEC82-E0F3-4BF0-B72C-89229415F78C}" dt="2024-10-07T06:36:19.990" v="5709" actId="403"/>
        <pc:sldMkLst>
          <pc:docMk/>
          <pc:sldMk cId="1383290429" sldId="306"/>
        </pc:sldMkLst>
        <pc:spChg chg="mod">
          <ac:chgData name="Audrey H. Zlatkin" userId="c7840860-7a3a-4956-b1c9-b0c3ff5f5950" providerId="ADAL" clId="{4A7AEC82-E0F3-4BF0-B72C-89229415F78C}" dt="2024-10-07T06:36:19.990" v="5709" actId="403"/>
          <ac:spMkLst>
            <pc:docMk/>
            <pc:sldMk cId="1383290429" sldId="306"/>
            <ac:spMk id="2" creationId="{00000000-0000-0000-0000-000000000000}"/>
          </ac:spMkLst>
        </pc:spChg>
        <pc:spChg chg="mod">
          <ac:chgData name="Audrey H. Zlatkin" userId="c7840860-7a3a-4956-b1c9-b0c3ff5f5950" providerId="ADAL" clId="{4A7AEC82-E0F3-4BF0-B72C-89229415F78C}" dt="2024-10-07T04:43:52.640" v="4291" actId="6549"/>
          <ac:spMkLst>
            <pc:docMk/>
            <pc:sldMk cId="1383290429" sldId="306"/>
            <ac:spMk id="4" creationId="{00000000-0000-0000-0000-000000000000}"/>
          </ac:spMkLst>
        </pc:spChg>
        <pc:graphicFrameChg chg="mod modGraphic">
          <ac:chgData name="Audrey H. Zlatkin" userId="c7840860-7a3a-4956-b1c9-b0c3ff5f5950" providerId="ADAL" clId="{4A7AEC82-E0F3-4BF0-B72C-89229415F78C}" dt="2024-10-07T06:30:17.613" v="5632" actId="1076"/>
          <ac:graphicFrameMkLst>
            <pc:docMk/>
            <pc:sldMk cId="1383290429" sldId="306"/>
            <ac:graphicFrameMk id="8" creationId="{7B5AC705-963E-561E-4A3C-7C31B2EACC1C}"/>
          </ac:graphicFrameMkLst>
        </pc:graphicFrameChg>
        <pc:picChg chg="add mod">
          <ac:chgData name="Audrey H. Zlatkin" userId="c7840860-7a3a-4956-b1c9-b0c3ff5f5950" providerId="ADAL" clId="{4A7AEC82-E0F3-4BF0-B72C-89229415F78C}" dt="2024-10-07T06:30:19.818" v="5633" actId="1076"/>
          <ac:picMkLst>
            <pc:docMk/>
            <pc:sldMk cId="1383290429" sldId="306"/>
            <ac:picMk id="5" creationId="{6F97E393-A5B5-162D-8F2F-1050B27E7744}"/>
          </ac:picMkLst>
        </pc:picChg>
        <pc:picChg chg="del mod">
          <ac:chgData name="Audrey H. Zlatkin" userId="c7840860-7a3a-4956-b1c9-b0c3ff5f5950" providerId="ADAL" clId="{4A7AEC82-E0F3-4BF0-B72C-89229415F78C}" dt="2024-10-06T21:16:51.180" v="1926" actId="478"/>
          <ac:picMkLst>
            <pc:docMk/>
            <pc:sldMk cId="1383290429" sldId="306"/>
            <ac:picMk id="9" creationId="{EF03D6A7-1E17-1C1C-1087-0421C9D944F8}"/>
          </ac:picMkLst>
        </pc:picChg>
      </pc:sldChg>
      <pc:sldChg chg="addSp modSp mod ord">
        <pc:chgData name="Audrey H. Zlatkin" userId="c7840860-7a3a-4956-b1c9-b0c3ff5f5950" providerId="ADAL" clId="{4A7AEC82-E0F3-4BF0-B72C-89229415F78C}" dt="2024-10-07T06:34:36.794" v="5679" actId="403"/>
        <pc:sldMkLst>
          <pc:docMk/>
          <pc:sldMk cId="1988120089" sldId="307"/>
        </pc:sldMkLst>
        <pc:spChg chg="mod">
          <ac:chgData name="Audrey H. Zlatkin" userId="c7840860-7a3a-4956-b1c9-b0c3ff5f5950" providerId="ADAL" clId="{4A7AEC82-E0F3-4BF0-B72C-89229415F78C}" dt="2024-10-07T06:34:36.794" v="5679" actId="403"/>
          <ac:spMkLst>
            <pc:docMk/>
            <pc:sldMk cId="1988120089" sldId="307"/>
            <ac:spMk id="2" creationId="{00000000-0000-0000-0000-000000000000}"/>
          </ac:spMkLst>
        </pc:spChg>
        <pc:spChg chg="mod">
          <ac:chgData name="Audrey H. Zlatkin" userId="c7840860-7a3a-4956-b1c9-b0c3ff5f5950" providerId="ADAL" clId="{4A7AEC82-E0F3-4BF0-B72C-89229415F78C}" dt="2024-10-07T06:23:28.295" v="5583" actId="1076"/>
          <ac:spMkLst>
            <pc:docMk/>
            <pc:sldMk cId="1988120089" sldId="307"/>
            <ac:spMk id="4" creationId="{00000000-0000-0000-0000-000000000000}"/>
          </ac:spMkLst>
        </pc:spChg>
        <pc:picChg chg="add mod">
          <ac:chgData name="Audrey H. Zlatkin" userId="c7840860-7a3a-4956-b1c9-b0c3ff5f5950" providerId="ADAL" clId="{4A7AEC82-E0F3-4BF0-B72C-89229415F78C}" dt="2024-10-07T06:02:03.450" v="5351" actId="1076"/>
          <ac:picMkLst>
            <pc:docMk/>
            <pc:sldMk cId="1988120089" sldId="307"/>
            <ac:picMk id="5" creationId="{614E0443-2400-37A8-2335-BAA3F00D5846}"/>
          </ac:picMkLst>
        </pc:picChg>
      </pc:sldChg>
      <pc:sldChg chg="del">
        <pc:chgData name="Audrey H. Zlatkin" userId="c7840860-7a3a-4956-b1c9-b0c3ff5f5950" providerId="ADAL" clId="{4A7AEC82-E0F3-4BF0-B72C-89229415F78C}" dt="2024-10-07T04:01:15.326" v="4158" actId="2696"/>
        <pc:sldMkLst>
          <pc:docMk/>
          <pc:sldMk cId="3738334452" sldId="308"/>
        </pc:sldMkLst>
      </pc:sldChg>
      <pc:sldChg chg="del">
        <pc:chgData name="Audrey H. Zlatkin" userId="c7840860-7a3a-4956-b1c9-b0c3ff5f5950" providerId="ADAL" clId="{4A7AEC82-E0F3-4BF0-B72C-89229415F78C}" dt="2024-10-07T04:01:19.817" v="4159" actId="2696"/>
        <pc:sldMkLst>
          <pc:docMk/>
          <pc:sldMk cId="1396594770" sldId="309"/>
        </pc:sldMkLst>
      </pc:sldChg>
      <pc:sldChg chg="modSp mod ord">
        <pc:chgData name="Audrey H. Zlatkin" userId="c7840860-7a3a-4956-b1c9-b0c3ff5f5950" providerId="ADAL" clId="{4A7AEC82-E0F3-4BF0-B72C-89229415F78C}" dt="2024-10-07T06:35:56.912" v="5705" actId="1076"/>
        <pc:sldMkLst>
          <pc:docMk/>
          <pc:sldMk cId="1356733312" sldId="310"/>
        </pc:sldMkLst>
        <pc:spChg chg="mod">
          <ac:chgData name="Audrey H. Zlatkin" userId="c7840860-7a3a-4956-b1c9-b0c3ff5f5950" providerId="ADAL" clId="{4A7AEC82-E0F3-4BF0-B72C-89229415F78C}" dt="2024-10-07T06:35:56.912" v="5705" actId="1076"/>
          <ac:spMkLst>
            <pc:docMk/>
            <pc:sldMk cId="1356733312" sldId="310"/>
            <ac:spMk id="2" creationId="{00000000-0000-0000-0000-000000000000}"/>
          </ac:spMkLst>
        </pc:spChg>
        <pc:spChg chg="mod">
          <ac:chgData name="Audrey H. Zlatkin" userId="c7840860-7a3a-4956-b1c9-b0c3ff5f5950" providerId="ADAL" clId="{4A7AEC82-E0F3-4BF0-B72C-89229415F78C}" dt="2024-10-07T06:22:16.253" v="5562" actId="1036"/>
          <ac:spMkLst>
            <pc:docMk/>
            <pc:sldMk cId="1356733312" sldId="310"/>
            <ac:spMk id="3" creationId="{C9DC1706-4C3B-2B4B-BD3E-194E88879BC1}"/>
          </ac:spMkLst>
        </pc:spChg>
        <pc:spChg chg="mod">
          <ac:chgData name="Audrey H. Zlatkin" userId="c7840860-7a3a-4956-b1c9-b0c3ff5f5950" providerId="ADAL" clId="{4A7AEC82-E0F3-4BF0-B72C-89229415F78C}" dt="2024-10-07T06:26:05.725" v="5607" actId="1076"/>
          <ac:spMkLst>
            <pc:docMk/>
            <pc:sldMk cId="1356733312" sldId="310"/>
            <ac:spMk id="4" creationId="{00000000-0000-0000-0000-000000000000}"/>
          </ac:spMkLst>
        </pc:spChg>
        <pc:picChg chg="mod">
          <ac:chgData name="Audrey H. Zlatkin" userId="c7840860-7a3a-4956-b1c9-b0c3ff5f5950" providerId="ADAL" clId="{4A7AEC82-E0F3-4BF0-B72C-89229415F78C}" dt="2024-10-07T06:26:30.324" v="5610" actId="1076"/>
          <ac:picMkLst>
            <pc:docMk/>
            <pc:sldMk cId="1356733312" sldId="310"/>
            <ac:picMk id="5" creationId="{FBB0AC9A-CC44-4BE7-BD49-3DA34BE99AB6}"/>
          </ac:picMkLst>
        </pc:picChg>
        <pc:picChg chg="mod">
          <ac:chgData name="Audrey H. Zlatkin" userId="c7840860-7a3a-4956-b1c9-b0c3ff5f5950" providerId="ADAL" clId="{4A7AEC82-E0F3-4BF0-B72C-89229415F78C}" dt="2024-10-07T06:26:43.774" v="5612" actId="1076"/>
          <ac:picMkLst>
            <pc:docMk/>
            <pc:sldMk cId="1356733312" sldId="310"/>
            <ac:picMk id="6" creationId="{1391B8FE-EAFF-58CE-10D5-B06B0D5C9EDA}"/>
          </ac:picMkLst>
        </pc:picChg>
        <pc:picChg chg="mod">
          <ac:chgData name="Audrey H. Zlatkin" userId="c7840860-7a3a-4956-b1c9-b0c3ff5f5950" providerId="ADAL" clId="{4A7AEC82-E0F3-4BF0-B72C-89229415F78C}" dt="2024-10-07T06:26:38.266" v="5611" actId="1076"/>
          <ac:picMkLst>
            <pc:docMk/>
            <pc:sldMk cId="1356733312" sldId="310"/>
            <ac:picMk id="7" creationId="{C4AAC573-16D9-0AB7-AD8F-C2FE8EA2011E}"/>
          </ac:picMkLst>
        </pc:picChg>
      </pc:sldChg>
      <pc:sldChg chg="modSp del mod ord">
        <pc:chgData name="Audrey H. Zlatkin" userId="c7840860-7a3a-4956-b1c9-b0c3ff5f5950" providerId="ADAL" clId="{4A7AEC82-E0F3-4BF0-B72C-89229415F78C}" dt="2024-10-07T05:09:27.158" v="4323" actId="47"/>
        <pc:sldMkLst>
          <pc:docMk/>
          <pc:sldMk cId="1538377156" sldId="311"/>
        </pc:sldMkLst>
        <pc:spChg chg="mod">
          <ac:chgData name="Audrey H. Zlatkin" userId="c7840860-7a3a-4956-b1c9-b0c3ff5f5950" providerId="ADAL" clId="{4A7AEC82-E0F3-4BF0-B72C-89229415F78C}" dt="2024-10-07T05:08:21.649" v="4322" actId="20577"/>
          <ac:spMkLst>
            <pc:docMk/>
            <pc:sldMk cId="1538377156" sldId="311"/>
            <ac:spMk id="4" creationId="{00000000-0000-0000-0000-000000000000}"/>
          </ac:spMkLst>
        </pc:spChg>
      </pc:sldChg>
      <pc:sldChg chg="del mod modShow">
        <pc:chgData name="Audrey H. Zlatkin" userId="c7840860-7a3a-4956-b1c9-b0c3ff5f5950" providerId="ADAL" clId="{4A7AEC82-E0F3-4BF0-B72C-89229415F78C}" dt="2024-10-06T21:22:57.582" v="2031" actId="47"/>
        <pc:sldMkLst>
          <pc:docMk/>
          <pc:sldMk cId="639815986" sldId="312"/>
        </pc:sldMkLst>
      </pc:sldChg>
      <pc:sldChg chg="addSp delSp modSp mod">
        <pc:chgData name="Audrey H. Zlatkin" userId="c7840860-7a3a-4956-b1c9-b0c3ff5f5950" providerId="ADAL" clId="{4A7AEC82-E0F3-4BF0-B72C-89229415F78C}" dt="2024-10-07T06:34:31.385" v="5678" actId="403"/>
        <pc:sldMkLst>
          <pc:docMk/>
          <pc:sldMk cId="1076412444" sldId="314"/>
        </pc:sldMkLst>
        <pc:spChg chg="mod">
          <ac:chgData name="Audrey H. Zlatkin" userId="c7840860-7a3a-4956-b1c9-b0c3ff5f5950" providerId="ADAL" clId="{4A7AEC82-E0F3-4BF0-B72C-89229415F78C}" dt="2024-10-07T06:34:31.385" v="5678" actId="403"/>
          <ac:spMkLst>
            <pc:docMk/>
            <pc:sldMk cId="1076412444" sldId="314"/>
            <ac:spMk id="2" creationId="{00000000-0000-0000-0000-000000000000}"/>
          </ac:spMkLst>
        </pc:spChg>
        <pc:spChg chg="del">
          <ac:chgData name="Audrey H. Zlatkin" userId="c7840860-7a3a-4956-b1c9-b0c3ff5f5950" providerId="ADAL" clId="{4A7AEC82-E0F3-4BF0-B72C-89229415F78C}" dt="2024-10-07T05:15:39.579" v="4336" actId="478"/>
          <ac:spMkLst>
            <pc:docMk/>
            <pc:sldMk cId="1076412444" sldId="314"/>
            <ac:spMk id="7" creationId="{BE470664-1257-3DDD-75D6-B2468E5EBEF1}"/>
          </ac:spMkLst>
        </pc:spChg>
        <pc:spChg chg="add del mod">
          <ac:chgData name="Audrey H. Zlatkin" userId="c7840860-7a3a-4956-b1c9-b0c3ff5f5950" providerId="ADAL" clId="{4A7AEC82-E0F3-4BF0-B72C-89229415F78C}" dt="2024-10-07T05:15:36.789" v="4335" actId="478"/>
          <ac:spMkLst>
            <pc:docMk/>
            <pc:sldMk cId="1076412444" sldId="314"/>
            <ac:spMk id="10" creationId="{BE470664-1257-3DDD-75D6-B2468E5EBEF1}"/>
          </ac:spMkLst>
        </pc:spChg>
        <pc:spChg chg="mod">
          <ac:chgData name="Audrey H. Zlatkin" userId="c7840860-7a3a-4956-b1c9-b0c3ff5f5950" providerId="ADAL" clId="{4A7AEC82-E0F3-4BF0-B72C-89229415F78C}" dt="2024-10-07T02:15:34.809" v="2631" actId="207"/>
          <ac:spMkLst>
            <pc:docMk/>
            <pc:sldMk cId="1076412444" sldId="314"/>
            <ac:spMk id="13" creationId="{2CC1513B-9B05-1043-8EDE-D6A3358639B3}"/>
          </ac:spMkLst>
        </pc:spChg>
        <pc:spChg chg="mod">
          <ac:chgData name="Audrey H. Zlatkin" userId="c7840860-7a3a-4956-b1c9-b0c3ff5f5950" providerId="ADAL" clId="{4A7AEC82-E0F3-4BF0-B72C-89229415F78C}" dt="2024-10-07T02:15:34.809" v="2631" actId="207"/>
          <ac:spMkLst>
            <pc:docMk/>
            <pc:sldMk cId="1076412444" sldId="314"/>
            <ac:spMk id="14" creationId="{2BFEF540-06C3-5940-21B7-9210761D49EF}"/>
          </ac:spMkLst>
        </pc:spChg>
        <pc:spChg chg="mod">
          <ac:chgData name="Audrey H. Zlatkin" userId="c7840860-7a3a-4956-b1c9-b0c3ff5f5950" providerId="ADAL" clId="{4A7AEC82-E0F3-4BF0-B72C-89229415F78C}" dt="2024-10-07T02:15:34.809" v="2631" actId="207"/>
          <ac:spMkLst>
            <pc:docMk/>
            <pc:sldMk cId="1076412444" sldId="314"/>
            <ac:spMk id="17" creationId="{D93CADAD-D408-0008-2B52-9F439C1DB8C8}"/>
          </ac:spMkLst>
        </pc:spChg>
        <pc:spChg chg="mod">
          <ac:chgData name="Audrey H. Zlatkin" userId="c7840860-7a3a-4956-b1c9-b0c3ff5f5950" providerId="ADAL" clId="{4A7AEC82-E0F3-4BF0-B72C-89229415F78C}" dt="2024-10-07T02:15:34.809" v="2631" actId="207"/>
          <ac:spMkLst>
            <pc:docMk/>
            <pc:sldMk cId="1076412444" sldId="314"/>
            <ac:spMk id="19" creationId="{F9884696-ACDD-FEB4-6096-4EA63026DB4B}"/>
          </ac:spMkLst>
        </pc:spChg>
        <pc:spChg chg="mod">
          <ac:chgData name="Audrey H. Zlatkin" userId="c7840860-7a3a-4956-b1c9-b0c3ff5f5950" providerId="ADAL" clId="{4A7AEC82-E0F3-4BF0-B72C-89229415F78C}" dt="2024-10-07T02:15:20.242" v="2629" actId="208"/>
          <ac:spMkLst>
            <pc:docMk/>
            <pc:sldMk cId="1076412444" sldId="314"/>
            <ac:spMk id="22" creationId="{F940CA4A-A143-788C-FC13-01988CD34A1B}"/>
          </ac:spMkLst>
        </pc:spChg>
        <pc:spChg chg="mod">
          <ac:chgData name="Audrey H. Zlatkin" userId="c7840860-7a3a-4956-b1c9-b0c3ff5f5950" providerId="ADAL" clId="{4A7AEC82-E0F3-4BF0-B72C-89229415F78C}" dt="2024-10-07T02:15:17.660" v="2628" actId="208"/>
          <ac:spMkLst>
            <pc:docMk/>
            <pc:sldMk cId="1076412444" sldId="314"/>
            <ac:spMk id="23" creationId="{6D696B9E-8CDE-E9A4-007C-D82DA5A24A0E}"/>
          </ac:spMkLst>
        </pc:spChg>
        <pc:spChg chg="mod">
          <ac:chgData name="Audrey H. Zlatkin" userId="c7840860-7a3a-4956-b1c9-b0c3ff5f5950" providerId="ADAL" clId="{4A7AEC82-E0F3-4BF0-B72C-89229415F78C}" dt="2024-10-07T02:14:58.913" v="2627" actId="208"/>
          <ac:spMkLst>
            <pc:docMk/>
            <pc:sldMk cId="1076412444" sldId="314"/>
            <ac:spMk id="27" creationId="{10F368D4-4FB4-645F-2B6A-ECEDE2712B14}"/>
          </ac:spMkLst>
        </pc:spChg>
        <pc:grpChg chg="mod">
          <ac:chgData name="Audrey H. Zlatkin" userId="c7840860-7a3a-4956-b1c9-b0c3ff5f5950" providerId="ADAL" clId="{4A7AEC82-E0F3-4BF0-B72C-89229415F78C}" dt="2024-10-07T02:14:21.849" v="2623" actId="207"/>
          <ac:grpSpMkLst>
            <pc:docMk/>
            <pc:sldMk cId="1076412444" sldId="314"/>
            <ac:grpSpMk id="24" creationId="{A6D7B909-112F-0742-E56E-22DBBFE9AF5F}"/>
          </ac:grpSpMkLst>
        </pc:grpChg>
        <pc:picChg chg="del">
          <ac:chgData name="Audrey H. Zlatkin" userId="c7840860-7a3a-4956-b1c9-b0c3ff5f5950" providerId="ADAL" clId="{4A7AEC82-E0F3-4BF0-B72C-89229415F78C}" dt="2024-10-07T05:15:46.644" v="4338" actId="478"/>
          <ac:picMkLst>
            <pc:docMk/>
            <pc:sldMk cId="1076412444" sldId="314"/>
            <ac:picMk id="8" creationId="{D11E1DFE-ECDE-9BEE-C840-334479131466}"/>
          </ac:picMkLst>
        </pc:picChg>
        <pc:picChg chg="mod">
          <ac:chgData name="Audrey H. Zlatkin" userId="c7840860-7a3a-4956-b1c9-b0c3ff5f5950" providerId="ADAL" clId="{4A7AEC82-E0F3-4BF0-B72C-89229415F78C}" dt="2024-10-07T05:15:53.786" v="4339" actId="1076"/>
          <ac:picMkLst>
            <pc:docMk/>
            <pc:sldMk cId="1076412444" sldId="314"/>
            <ac:picMk id="11" creationId="{7114B6D4-59AC-D7D9-E5ED-57318AFF05EE}"/>
          </ac:picMkLst>
        </pc:picChg>
        <pc:picChg chg="mod">
          <ac:chgData name="Audrey H. Zlatkin" userId="c7840860-7a3a-4956-b1c9-b0c3ff5f5950" providerId="ADAL" clId="{4A7AEC82-E0F3-4BF0-B72C-89229415F78C}" dt="2024-10-07T05:16:00.787" v="4340" actId="1076"/>
          <ac:picMkLst>
            <pc:docMk/>
            <pc:sldMk cId="1076412444" sldId="314"/>
            <ac:picMk id="21" creationId="{036F5C96-7144-D3B0-09A6-D5EBAEF2C5FD}"/>
          </ac:picMkLst>
        </pc:picChg>
        <pc:cxnChg chg="mod">
          <ac:chgData name="Audrey H. Zlatkin" userId="c7840860-7a3a-4956-b1c9-b0c3ff5f5950" providerId="ADAL" clId="{4A7AEC82-E0F3-4BF0-B72C-89229415F78C}" dt="2024-10-07T05:17:07.411" v="4346" actId="208"/>
          <ac:cxnSpMkLst>
            <pc:docMk/>
            <pc:sldMk cId="1076412444" sldId="314"/>
            <ac:cxnSpMk id="15" creationId="{6176E4B7-DA33-BF61-DD6D-2BD2D653BD14}"/>
          </ac:cxnSpMkLst>
        </pc:cxnChg>
        <pc:cxnChg chg="mod">
          <ac:chgData name="Audrey H. Zlatkin" userId="c7840860-7a3a-4956-b1c9-b0c3ff5f5950" providerId="ADAL" clId="{4A7AEC82-E0F3-4BF0-B72C-89229415F78C}" dt="2024-10-07T05:17:04.639" v="4345" actId="208"/>
          <ac:cxnSpMkLst>
            <pc:docMk/>
            <pc:sldMk cId="1076412444" sldId="314"/>
            <ac:cxnSpMk id="16" creationId="{443695D4-92A1-3875-7121-F3C0D3E767A7}"/>
          </ac:cxnSpMkLst>
        </pc:cxnChg>
        <pc:cxnChg chg="mod">
          <ac:chgData name="Audrey H. Zlatkin" userId="c7840860-7a3a-4956-b1c9-b0c3ff5f5950" providerId="ADAL" clId="{4A7AEC82-E0F3-4BF0-B72C-89229415F78C}" dt="2024-10-07T05:16:55.004" v="4343" actId="208"/>
          <ac:cxnSpMkLst>
            <pc:docMk/>
            <pc:sldMk cId="1076412444" sldId="314"/>
            <ac:cxnSpMk id="18" creationId="{3725D797-B794-9075-6DC1-97758D9D9438}"/>
          </ac:cxnSpMkLst>
        </pc:cxnChg>
        <pc:cxnChg chg="mod">
          <ac:chgData name="Audrey H. Zlatkin" userId="c7840860-7a3a-4956-b1c9-b0c3ff5f5950" providerId="ADAL" clId="{4A7AEC82-E0F3-4BF0-B72C-89229415F78C}" dt="2024-10-07T05:16:58.973" v="4344" actId="208"/>
          <ac:cxnSpMkLst>
            <pc:docMk/>
            <pc:sldMk cId="1076412444" sldId="314"/>
            <ac:cxnSpMk id="20" creationId="{3F5CC6D7-E1FD-8148-5008-E220044FD718}"/>
          </ac:cxnSpMkLst>
        </pc:cxnChg>
        <pc:cxnChg chg="mod">
          <ac:chgData name="Audrey H. Zlatkin" userId="c7840860-7a3a-4956-b1c9-b0c3ff5f5950" providerId="ADAL" clId="{4A7AEC82-E0F3-4BF0-B72C-89229415F78C}" dt="2024-10-07T02:14:39.410" v="2625" actId="13822"/>
          <ac:cxnSpMkLst>
            <pc:docMk/>
            <pc:sldMk cId="1076412444" sldId="314"/>
            <ac:cxnSpMk id="25" creationId="{4487816B-9171-63E8-559B-6BC824A98C91}"/>
          </ac:cxnSpMkLst>
        </pc:cxnChg>
        <pc:cxnChg chg="mod">
          <ac:chgData name="Audrey H. Zlatkin" userId="c7840860-7a3a-4956-b1c9-b0c3ff5f5950" providerId="ADAL" clId="{4A7AEC82-E0F3-4BF0-B72C-89229415F78C}" dt="2024-10-07T02:14:35.785" v="2624" actId="208"/>
          <ac:cxnSpMkLst>
            <pc:docMk/>
            <pc:sldMk cId="1076412444" sldId="314"/>
            <ac:cxnSpMk id="26" creationId="{7742C429-5AF6-774D-0BDC-FEC48E43A322}"/>
          </ac:cxnSpMkLst>
        </pc:cxnChg>
        <pc:cxnChg chg="mod">
          <ac:chgData name="Audrey H. Zlatkin" userId="c7840860-7a3a-4956-b1c9-b0c3ff5f5950" providerId="ADAL" clId="{4A7AEC82-E0F3-4BF0-B72C-89229415F78C}" dt="2024-10-07T02:14:45.440" v="2626" actId="13822"/>
          <ac:cxnSpMkLst>
            <pc:docMk/>
            <pc:sldMk cId="1076412444" sldId="314"/>
            <ac:cxnSpMk id="28" creationId="{177F6614-6EBC-18B6-192A-A2A1903C230D}"/>
          </ac:cxnSpMkLst>
        </pc:cxnChg>
      </pc:sldChg>
      <pc:sldChg chg="addSp delSp modSp mod">
        <pc:chgData name="Audrey H. Zlatkin" userId="c7840860-7a3a-4956-b1c9-b0c3ff5f5950" providerId="ADAL" clId="{4A7AEC82-E0F3-4BF0-B72C-89229415F78C}" dt="2024-10-07T06:34:25.991" v="5677" actId="403"/>
        <pc:sldMkLst>
          <pc:docMk/>
          <pc:sldMk cId="2689759222" sldId="315"/>
        </pc:sldMkLst>
        <pc:spChg chg="del">
          <ac:chgData name="Audrey H. Zlatkin" userId="c7840860-7a3a-4956-b1c9-b0c3ff5f5950" providerId="ADAL" clId="{4A7AEC82-E0F3-4BF0-B72C-89229415F78C}" dt="2024-10-07T06:33:39.223" v="5670" actId="478"/>
          <ac:spMkLst>
            <pc:docMk/>
            <pc:sldMk cId="2689759222" sldId="315"/>
            <ac:spMk id="2" creationId="{00000000-0000-0000-0000-000000000000}"/>
          </ac:spMkLst>
        </pc:spChg>
        <pc:spChg chg="add del mod">
          <ac:chgData name="Audrey H. Zlatkin" userId="c7840860-7a3a-4956-b1c9-b0c3ff5f5950" providerId="ADAL" clId="{4A7AEC82-E0F3-4BF0-B72C-89229415F78C}" dt="2024-10-07T02:19:22.395" v="2635" actId="478"/>
          <ac:spMkLst>
            <pc:docMk/>
            <pc:sldMk cId="2689759222" sldId="315"/>
            <ac:spMk id="4" creationId="{23204085-C5D6-BA3C-5EA6-4F77A177B8BB}"/>
          </ac:spMkLst>
        </pc:spChg>
        <pc:spChg chg="add del mod">
          <ac:chgData name="Audrey H. Zlatkin" userId="c7840860-7a3a-4956-b1c9-b0c3ff5f5950" providerId="ADAL" clId="{4A7AEC82-E0F3-4BF0-B72C-89229415F78C}" dt="2024-10-07T06:33:35.047" v="5669" actId="478"/>
          <ac:spMkLst>
            <pc:docMk/>
            <pc:sldMk cId="2689759222" sldId="315"/>
            <ac:spMk id="4" creationId="{92363C9C-0CA3-CA14-C178-E500DC67E854}"/>
          </ac:spMkLst>
        </pc:spChg>
        <pc:spChg chg="add mod">
          <ac:chgData name="Audrey H. Zlatkin" userId="c7840860-7a3a-4956-b1c9-b0c3ff5f5950" providerId="ADAL" clId="{4A7AEC82-E0F3-4BF0-B72C-89229415F78C}" dt="2024-10-07T06:34:25.991" v="5677" actId="403"/>
          <ac:spMkLst>
            <pc:docMk/>
            <pc:sldMk cId="2689759222" sldId="315"/>
            <ac:spMk id="6" creationId="{8E9F8E3F-9DCE-D5D7-A695-3F89D050B9F7}"/>
          </ac:spMkLst>
        </pc:spChg>
        <pc:spChg chg="mod">
          <ac:chgData name="Audrey H. Zlatkin" userId="c7840860-7a3a-4956-b1c9-b0c3ff5f5950" providerId="ADAL" clId="{4A7AEC82-E0F3-4BF0-B72C-89229415F78C}" dt="2024-10-07T02:20:35.273" v="2771" actId="20577"/>
          <ac:spMkLst>
            <pc:docMk/>
            <pc:sldMk cId="2689759222" sldId="315"/>
            <ac:spMk id="9" creationId="{26EEEAE9-C370-8D84-E7EA-3C0D5DE925EF}"/>
          </ac:spMkLst>
        </pc:spChg>
        <pc:spChg chg="add del mod">
          <ac:chgData name="Audrey H. Zlatkin" userId="c7840860-7a3a-4956-b1c9-b0c3ff5f5950" providerId="ADAL" clId="{4A7AEC82-E0F3-4BF0-B72C-89229415F78C}" dt="2024-10-07T06:33:50.874" v="5673" actId="478"/>
          <ac:spMkLst>
            <pc:docMk/>
            <pc:sldMk cId="2689759222" sldId="315"/>
            <ac:spMk id="10" creationId="{CE3B438C-6A52-CC42-9123-52AB5B939E0F}"/>
          </ac:spMkLst>
        </pc:spChg>
        <pc:picChg chg="mod modCrop">
          <ac:chgData name="Audrey H. Zlatkin" userId="c7840860-7a3a-4956-b1c9-b0c3ff5f5950" providerId="ADAL" clId="{4A7AEC82-E0F3-4BF0-B72C-89229415F78C}" dt="2024-10-07T05:12:35.530" v="4330" actId="208"/>
          <ac:picMkLst>
            <pc:docMk/>
            <pc:sldMk cId="2689759222" sldId="315"/>
            <ac:picMk id="8" creationId="{D8941F9A-66D6-96F7-F962-C29F824E7901}"/>
          </ac:picMkLst>
        </pc:picChg>
      </pc:sldChg>
      <pc:sldChg chg="delSp modSp del mod ord">
        <pc:chgData name="Audrey H. Zlatkin" userId="c7840860-7a3a-4956-b1c9-b0c3ff5f5950" providerId="ADAL" clId="{4A7AEC82-E0F3-4BF0-B72C-89229415F78C}" dt="2024-10-07T03:13:06.381" v="2936" actId="47"/>
        <pc:sldMkLst>
          <pc:docMk/>
          <pc:sldMk cId="710181137" sldId="316"/>
        </pc:sldMkLst>
        <pc:spChg chg="del mod">
          <ac:chgData name="Audrey H. Zlatkin" userId="c7840860-7a3a-4956-b1c9-b0c3ff5f5950" providerId="ADAL" clId="{4A7AEC82-E0F3-4BF0-B72C-89229415F78C}" dt="2024-10-07T03:12:16.481" v="2896" actId="478"/>
          <ac:spMkLst>
            <pc:docMk/>
            <pc:sldMk cId="710181137" sldId="316"/>
            <ac:spMk id="5" creationId="{0029608C-1E5E-22AD-44EA-EE09BC4610A4}"/>
          </ac:spMkLst>
        </pc:spChg>
        <pc:spChg chg="mod">
          <ac:chgData name="Audrey H. Zlatkin" userId="c7840860-7a3a-4956-b1c9-b0c3ff5f5950" providerId="ADAL" clId="{4A7AEC82-E0F3-4BF0-B72C-89229415F78C}" dt="2024-10-06T06:57:54.986" v="209" actId="2711"/>
          <ac:spMkLst>
            <pc:docMk/>
            <pc:sldMk cId="710181137" sldId="316"/>
            <ac:spMk id="6" creationId="{264DA821-A634-3E55-E07A-E11E2ABF1FB5}"/>
          </ac:spMkLst>
        </pc:spChg>
      </pc:sldChg>
      <pc:sldChg chg="del">
        <pc:chgData name="Audrey H. Zlatkin" userId="c7840860-7a3a-4956-b1c9-b0c3ff5f5950" providerId="ADAL" clId="{4A7AEC82-E0F3-4BF0-B72C-89229415F78C}" dt="2024-10-07T03:09:32.256" v="2878" actId="47"/>
        <pc:sldMkLst>
          <pc:docMk/>
          <pc:sldMk cId="605659796" sldId="317"/>
        </pc:sldMkLst>
      </pc:sldChg>
      <pc:sldChg chg="addSp delSp modSp new mod ord">
        <pc:chgData name="Audrey H. Zlatkin" userId="c7840860-7a3a-4956-b1c9-b0c3ff5f5950" providerId="ADAL" clId="{4A7AEC82-E0F3-4BF0-B72C-89229415F78C}" dt="2024-10-07T06:36:15.545" v="5708" actId="403"/>
        <pc:sldMkLst>
          <pc:docMk/>
          <pc:sldMk cId="3099183625" sldId="318"/>
        </pc:sldMkLst>
        <pc:spChg chg="mod">
          <ac:chgData name="Audrey H. Zlatkin" userId="c7840860-7a3a-4956-b1c9-b0c3ff5f5950" providerId="ADAL" clId="{4A7AEC82-E0F3-4BF0-B72C-89229415F78C}" dt="2024-10-07T06:36:15.545" v="5708" actId="403"/>
          <ac:spMkLst>
            <pc:docMk/>
            <pc:sldMk cId="3099183625" sldId="318"/>
            <ac:spMk id="3" creationId="{A1553846-E4B0-AECC-0865-01995650EB6A}"/>
          </ac:spMkLst>
        </pc:spChg>
        <pc:spChg chg="del">
          <ac:chgData name="Audrey H. Zlatkin" userId="c7840860-7a3a-4956-b1c9-b0c3ff5f5950" providerId="ADAL" clId="{4A7AEC82-E0F3-4BF0-B72C-89229415F78C}" dt="2024-10-06T06:51:06.393" v="181" actId="478"/>
          <ac:spMkLst>
            <pc:docMk/>
            <pc:sldMk cId="3099183625" sldId="318"/>
            <ac:spMk id="4" creationId="{7EDB0D76-5427-570C-B909-358A6014669D}"/>
          </ac:spMkLst>
        </pc:spChg>
        <pc:spChg chg="add mod">
          <ac:chgData name="Audrey H. Zlatkin" userId="c7840860-7a3a-4956-b1c9-b0c3ff5f5950" providerId="ADAL" clId="{4A7AEC82-E0F3-4BF0-B72C-89229415F78C}" dt="2024-10-06T06:51:01.051" v="180"/>
          <ac:spMkLst>
            <pc:docMk/>
            <pc:sldMk cId="3099183625" sldId="318"/>
            <ac:spMk id="6" creationId="{5FE6FF26-E1BC-EBB7-3C7A-05A3E6F3960B}"/>
          </ac:spMkLst>
        </pc:spChg>
        <pc:spChg chg="add mod">
          <ac:chgData name="Audrey H. Zlatkin" userId="c7840860-7a3a-4956-b1c9-b0c3ff5f5950" providerId="ADAL" clId="{4A7AEC82-E0F3-4BF0-B72C-89229415F78C}" dt="2024-10-07T03:04:51.497" v="2855" actId="313"/>
          <ac:spMkLst>
            <pc:docMk/>
            <pc:sldMk cId="3099183625" sldId="318"/>
            <ac:spMk id="7" creationId="{FE68CA32-2395-6C16-E3F8-4D2718B032E4}"/>
          </ac:spMkLst>
        </pc:spChg>
        <pc:spChg chg="add mod">
          <ac:chgData name="Audrey H. Zlatkin" userId="c7840860-7a3a-4956-b1c9-b0c3ff5f5950" providerId="ADAL" clId="{4A7AEC82-E0F3-4BF0-B72C-89229415F78C}" dt="2024-10-06T22:22:09.332" v="2386" actId="2711"/>
          <ac:spMkLst>
            <pc:docMk/>
            <pc:sldMk cId="3099183625" sldId="318"/>
            <ac:spMk id="11" creationId="{28891AA4-E77B-58AB-80EF-279767A56B82}"/>
          </ac:spMkLst>
        </pc:spChg>
        <pc:spChg chg="add mod">
          <ac:chgData name="Audrey H. Zlatkin" userId="c7840860-7a3a-4956-b1c9-b0c3ff5f5950" providerId="ADAL" clId="{4A7AEC82-E0F3-4BF0-B72C-89229415F78C}" dt="2024-10-07T06:32:05.085" v="5652" actId="14100"/>
          <ac:spMkLst>
            <pc:docMk/>
            <pc:sldMk cId="3099183625" sldId="318"/>
            <ac:spMk id="13" creationId="{A66C1FCD-458C-9280-F6A2-5070F5F3B7EB}"/>
          </ac:spMkLst>
        </pc:spChg>
        <pc:picChg chg="add mod">
          <ac:chgData name="Audrey H. Zlatkin" userId="c7840860-7a3a-4956-b1c9-b0c3ff5f5950" providerId="ADAL" clId="{4A7AEC82-E0F3-4BF0-B72C-89229415F78C}" dt="2024-10-06T20:50:14.028" v="1384" actId="2085"/>
          <ac:picMkLst>
            <pc:docMk/>
            <pc:sldMk cId="3099183625" sldId="318"/>
            <ac:picMk id="5" creationId="{77EF7A26-71BE-2E8A-05FD-19CF3DEC86EE}"/>
          </ac:picMkLst>
        </pc:picChg>
        <pc:picChg chg="add mod">
          <ac:chgData name="Audrey H. Zlatkin" userId="c7840860-7a3a-4956-b1c9-b0c3ff5f5950" providerId="ADAL" clId="{4A7AEC82-E0F3-4BF0-B72C-89229415F78C}" dt="2024-10-06T20:50:15.044" v="1386" actId="2085"/>
          <ac:picMkLst>
            <pc:docMk/>
            <pc:sldMk cId="3099183625" sldId="318"/>
            <ac:picMk id="8" creationId="{2ED9B0F2-FD26-1EB3-9AFC-2FBA9FFBE2FF}"/>
          </ac:picMkLst>
        </pc:picChg>
        <pc:picChg chg="add mod">
          <ac:chgData name="Audrey H. Zlatkin" userId="c7840860-7a3a-4956-b1c9-b0c3ff5f5950" providerId="ADAL" clId="{4A7AEC82-E0F3-4BF0-B72C-89229415F78C}" dt="2024-10-06T20:50:14.499" v="1385" actId="14100"/>
          <ac:picMkLst>
            <pc:docMk/>
            <pc:sldMk cId="3099183625" sldId="318"/>
            <ac:picMk id="9" creationId="{49BD93FB-258A-D44A-AF50-552B06CBB340}"/>
          </ac:picMkLst>
        </pc:picChg>
      </pc:sldChg>
      <pc:sldChg chg="addSp delSp modSp new mod">
        <pc:chgData name="Audrey H. Zlatkin" userId="c7840860-7a3a-4956-b1c9-b0c3ff5f5950" providerId="ADAL" clId="{4A7AEC82-E0F3-4BF0-B72C-89229415F78C}" dt="2024-10-07T06:34:20.546" v="5676" actId="403"/>
        <pc:sldMkLst>
          <pc:docMk/>
          <pc:sldMk cId="72239160" sldId="319"/>
        </pc:sldMkLst>
        <pc:spChg chg="mod">
          <ac:chgData name="Audrey H. Zlatkin" userId="c7840860-7a3a-4956-b1c9-b0c3ff5f5950" providerId="ADAL" clId="{4A7AEC82-E0F3-4BF0-B72C-89229415F78C}" dt="2024-10-06T23:57:59.955" v="2429" actId="1076"/>
          <ac:spMkLst>
            <pc:docMk/>
            <pc:sldMk cId="72239160" sldId="319"/>
            <ac:spMk id="2" creationId="{D2323DE3-6C36-4A7E-F7CD-BC5D5EDDEDB3}"/>
          </ac:spMkLst>
        </pc:spChg>
        <pc:spChg chg="mod">
          <ac:chgData name="Audrey H. Zlatkin" userId="c7840860-7a3a-4956-b1c9-b0c3ff5f5950" providerId="ADAL" clId="{4A7AEC82-E0F3-4BF0-B72C-89229415F78C}" dt="2024-10-07T06:34:20.546" v="5676" actId="403"/>
          <ac:spMkLst>
            <pc:docMk/>
            <pc:sldMk cId="72239160" sldId="319"/>
            <ac:spMk id="3" creationId="{F628F869-3312-8DA6-716B-A0C849FE4112}"/>
          </ac:spMkLst>
        </pc:spChg>
        <pc:spChg chg="del">
          <ac:chgData name="Audrey H. Zlatkin" userId="c7840860-7a3a-4956-b1c9-b0c3ff5f5950" providerId="ADAL" clId="{4A7AEC82-E0F3-4BF0-B72C-89229415F78C}" dt="2024-10-06T06:54:32.129" v="187" actId="478"/>
          <ac:spMkLst>
            <pc:docMk/>
            <pc:sldMk cId="72239160" sldId="319"/>
            <ac:spMk id="4" creationId="{6C380CC2-BD61-2CB2-6BF8-67DAADD7C6F6}"/>
          </ac:spMkLst>
        </pc:spChg>
        <pc:spChg chg="add mod">
          <ac:chgData name="Audrey H. Zlatkin" userId="c7840860-7a3a-4956-b1c9-b0c3ff5f5950" providerId="ADAL" clId="{4A7AEC82-E0F3-4BF0-B72C-89229415F78C}" dt="2024-10-06T06:54:14.864" v="184"/>
          <ac:spMkLst>
            <pc:docMk/>
            <pc:sldMk cId="72239160" sldId="319"/>
            <ac:spMk id="5" creationId="{85D28442-79C5-697F-C3DC-82482B4AFCC7}"/>
          </ac:spMkLst>
        </pc:spChg>
        <pc:spChg chg="add mod">
          <ac:chgData name="Audrey H. Zlatkin" userId="c7840860-7a3a-4956-b1c9-b0c3ff5f5950" providerId="ADAL" clId="{4A7AEC82-E0F3-4BF0-B72C-89229415F78C}" dt="2024-10-06T06:54:18.787" v="185"/>
          <ac:spMkLst>
            <pc:docMk/>
            <pc:sldMk cId="72239160" sldId="319"/>
            <ac:spMk id="6" creationId="{79B57AD8-E5D5-3632-D5C1-0A77A45F0DC9}"/>
          </ac:spMkLst>
        </pc:spChg>
        <pc:spChg chg="mod">
          <ac:chgData name="Audrey H. Zlatkin" userId="c7840860-7a3a-4956-b1c9-b0c3ff5f5950" providerId="ADAL" clId="{4A7AEC82-E0F3-4BF0-B72C-89229415F78C}" dt="2024-10-06T06:54:14.864" v="184"/>
          <ac:spMkLst>
            <pc:docMk/>
            <pc:sldMk cId="72239160" sldId="319"/>
            <ac:spMk id="8" creationId="{0FD77D33-BF59-FD2E-7695-652F3A07899B}"/>
          </ac:spMkLst>
        </pc:spChg>
        <pc:spChg chg="mod">
          <ac:chgData name="Audrey H. Zlatkin" userId="c7840860-7a3a-4956-b1c9-b0c3ff5f5950" providerId="ADAL" clId="{4A7AEC82-E0F3-4BF0-B72C-89229415F78C}" dt="2024-10-06T06:54:14.864" v="184"/>
          <ac:spMkLst>
            <pc:docMk/>
            <pc:sldMk cId="72239160" sldId="319"/>
            <ac:spMk id="9" creationId="{456C6770-3448-CFD7-CBB8-E33B933840C3}"/>
          </ac:spMkLst>
        </pc:spChg>
        <pc:spChg chg="mod">
          <ac:chgData name="Audrey H. Zlatkin" userId="c7840860-7a3a-4956-b1c9-b0c3ff5f5950" providerId="ADAL" clId="{4A7AEC82-E0F3-4BF0-B72C-89229415F78C}" dt="2024-10-06T06:54:14.864" v="184"/>
          <ac:spMkLst>
            <pc:docMk/>
            <pc:sldMk cId="72239160" sldId="319"/>
            <ac:spMk id="10" creationId="{4F623120-3513-46F5-3D3A-D30466DD1D3B}"/>
          </ac:spMkLst>
        </pc:spChg>
        <pc:spChg chg="mod">
          <ac:chgData name="Audrey H. Zlatkin" userId="c7840860-7a3a-4956-b1c9-b0c3ff5f5950" providerId="ADAL" clId="{4A7AEC82-E0F3-4BF0-B72C-89229415F78C}" dt="2024-10-06T06:54:14.864" v="184"/>
          <ac:spMkLst>
            <pc:docMk/>
            <pc:sldMk cId="72239160" sldId="319"/>
            <ac:spMk id="11" creationId="{9E25A2F1-6A92-4941-361A-ED9129CEE04B}"/>
          </ac:spMkLst>
        </pc:spChg>
        <pc:spChg chg="mod">
          <ac:chgData name="Audrey H. Zlatkin" userId="c7840860-7a3a-4956-b1c9-b0c3ff5f5950" providerId="ADAL" clId="{4A7AEC82-E0F3-4BF0-B72C-89229415F78C}" dt="2024-10-06T06:54:14.864" v="184"/>
          <ac:spMkLst>
            <pc:docMk/>
            <pc:sldMk cId="72239160" sldId="319"/>
            <ac:spMk id="12" creationId="{76813DB4-E33D-B5C5-FA8C-BD02BC4A9893}"/>
          </ac:spMkLst>
        </pc:spChg>
        <pc:spChg chg="mod">
          <ac:chgData name="Audrey H. Zlatkin" userId="c7840860-7a3a-4956-b1c9-b0c3ff5f5950" providerId="ADAL" clId="{4A7AEC82-E0F3-4BF0-B72C-89229415F78C}" dt="2024-10-06T06:54:14.864" v="184"/>
          <ac:spMkLst>
            <pc:docMk/>
            <pc:sldMk cId="72239160" sldId="319"/>
            <ac:spMk id="13" creationId="{4F9C5998-9EB9-A77E-FA98-570F5C40682F}"/>
          </ac:spMkLst>
        </pc:spChg>
        <pc:spChg chg="add mod">
          <ac:chgData name="Audrey H. Zlatkin" userId="c7840860-7a3a-4956-b1c9-b0c3ff5f5950" providerId="ADAL" clId="{4A7AEC82-E0F3-4BF0-B72C-89229415F78C}" dt="2024-10-06T06:54:14.864" v="184"/>
          <ac:spMkLst>
            <pc:docMk/>
            <pc:sldMk cId="72239160" sldId="319"/>
            <ac:spMk id="16" creationId="{BC069E91-F171-6E1E-BCA5-115018269BC4}"/>
          </ac:spMkLst>
        </pc:spChg>
        <pc:spChg chg="mod">
          <ac:chgData name="Audrey H. Zlatkin" userId="c7840860-7a3a-4956-b1c9-b0c3ff5f5950" providerId="ADAL" clId="{4A7AEC82-E0F3-4BF0-B72C-89229415F78C}" dt="2024-10-06T06:54:14.864" v="184"/>
          <ac:spMkLst>
            <pc:docMk/>
            <pc:sldMk cId="72239160" sldId="319"/>
            <ac:spMk id="19" creationId="{BC80EB5D-344D-D184-756B-7A1318A609C0}"/>
          </ac:spMkLst>
        </pc:spChg>
        <pc:spChg chg="add del mod">
          <ac:chgData name="Audrey H. Zlatkin" userId="c7840860-7a3a-4956-b1c9-b0c3ff5f5950" providerId="ADAL" clId="{4A7AEC82-E0F3-4BF0-B72C-89229415F78C}" dt="2024-10-06T23:57:10.131" v="2424" actId="478"/>
          <ac:spMkLst>
            <pc:docMk/>
            <pc:sldMk cId="72239160" sldId="319"/>
            <ac:spMk id="20" creationId="{ABA68350-3BD0-BDBC-0246-7B23A7F19CC4}"/>
          </ac:spMkLst>
        </pc:spChg>
        <pc:spChg chg="add del mod">
          <ac:chgData name="Audrey H. Zlatkin" userId="c7840860-7a3a-4956-b1c9-b0c3ff5f5950" providerId="ADAL" clId="{4A7AEC82-E0F3-4BF0-B72C-89229415F78C}" dt="2024-10-06T23:58:02.826" v="2430" actId="478"/>
          <ac:spMkLst>
            <pc:docMk/>
            <pc:sldMk cId="72239160" sldId="319"/>
            <ac:spMk id="21" creationId="{81E0C039-E6BC-D3EA-5C83-1CCC34EE01B2}"/>
          </ac:spMkLst>
        </pc:spChg>
        <pc:spChg chg="del mod">
          <ac:chgData name="Audrey H. Zlatkin" userId="c7840860-7a3a-4956-b1c9-b0c3ff5f5950" providerId="ADAL" clId="{4A7AEC82-E0F3-4BF0-B72C-89229415F78C}" dt="2024-10-06T06:55:55.965" v="197" actId="478"/>
          <ac:spMkLst>
            <pc:docMk/>
            <pc:sldMk cId="72239160" sldId="319"/>
            <ac:spMk id="23" creationId="{95B7742A-D9E6-F311-E821-68E808036D39}"/>
          </ac:spMkLst>
        </pc:spChg>
        <pc:spChg chg="mod">
          <ac:chgData name="Audrey H. Zlatkin" userId="c7840860-7a3a-4956-b1c9-b0c3ff5f5950" providerId="ADAL" clId="{4A7AEC82-E0F3-4BF0-B72C-89229415F78C}" dt="2024-10-06T23:53:05.899" v="2419" actId="1076"/>
          <ac:spMkLst>
            <pc:docMk/>
            <pc:sldMk cId="72239160" sldId="319"/>
            <ac:spMk id="24" creationId="{30168609-4C12-7B82-C16E-D06B7675975E}"/>
          </ac:spMkLst>
        </pc:spChg>
        <pc:spChg chg="mod">
          <ac:chgData name="Audrey H. Zlatkin" userId="c7840860-7a3a-4956-b1c9-b0c3ff5f5950" providerId="ADAL" clId="{4A7AEC82-E0F3-4BF0-B72C-89229415F78C}" dt="2024-10-06T23:53:00.276" v="2418" actId="14100"/>
          <ac:spMkLst>
            <pc:docMk/>
            <pc:sldMk cId="72239160" sldId="319"/>
            <ac:spMk id="25" creationId="{115E0F5A-09EC-1A57-C9D4-D627A48384F4}"/>
          </ac:spMkLst>
        </pc:spChg>
        <pc:spChg chg="mod">
          <ac:chgData name="Audrey H. Zlatkin" userId="c7840860-7a3a-4956-b1c9-b0c3ff5f5950" providerId="ADAL" clId="{4A7AEC82-E0F3-4BF0-B72C-89229415F78C}" dt="2024-10-06T22:24:07.117" v="2406" actId="403"/>
          <ac:spMkLst>
            <pc:docMk/>
            <pc:sldMk cId="72239160" sldId="319"/>
            <ac:spMk id="26" creationId="{8346A12A-C4AC-2D02-7D14-8753702BEF5C}"/>
          </ac:spMkLst>
        </pc:spChg>
        <pc:spChg chg="mod">
          <ac:chgData name="Audrey H. Zlatkin" userId="c7840860-7a3a-4956-b1c9-b0c3ff5f5950" providerId="ADAL" clId="{4A7AEC82-E0F3-4BF0-B72C-89229415F78C}" dt="2024-10-06T23:56:53.395" v="2420" actId="1076"/>
          <ac:spMkLst>
            <pc:docMk/>
            <pc:sldMk cId="72239160" sldId="319"/>
            <ac:spMk id="27" creationId="{748902ED-1F7A-6BAB-A092-6009074E0237}"/>
          </ac:spMkLst>
        </pc:spChg>
        <pc:spChg chg="mod">
          <ac:chgData name="Audrey H. Zlatkin" userId="c7840860-7a3a-4956-b1c9-b0c3ff5f5950" providerId="ADAL" clId="{4A7AEC82-E0F3-4BF0-B72C-89229415F78C}" dt="2024-10-06T23:52:41.299" v="2415" actId="1076"/>
          <ac:spMkLst>
            <pc:docMk/>
            <pc:sldMk cId="72239160" sldId="319"/>
            <ac:spMk id="28" creationId="{F5A8B9C1-4A45-94C9-5840-0C85B41ACB97}"/>
          </ac:spMkLst>
        </pc:spChg>
        <pc:spChg chg="add mod">
          <ac:chgData name="Audrey H. Zlatkin" userId="c7840860-7a3a-4956-b1c9-b0c3ff5f5950" providerId="ADAL" clId="{4A7AEC82-E0F3-4BF0-B72C-89229415F78C}" dt="2024-10-07T05:12:48.427" v="4331" actId="1076"/>
          <ac:spMkLst>
            <pc:docMk/>
            <pc:sldMk cId="72239160" sldId="319"/>
            <ac:spMk id="31" creationId="{3B38F516-AFE2-D3F9-9D11-1522C66E66FE}"/>
          </ac:spMkLst>
        </pc:spChg>
        <pc:spChg chg="mod">
          <ac:chgData name="Audrey H. Zlatkin" userId="c7840860-7a3a-4956-b1c9-b0c3ff5f5950" providerId="ADAL" clId="{4A7AEC82-E0F3-4BF0-B72C-89229415F78C}" dt="2024-10-06T06:54:49.178" v="190" actId="2711"/>
          <ac:spMkLst>
            <pc:docMk/>
            <pc:sldMk cId="72239160" sldId="319"/>
            <ac:spMk id="34" creationId="{B9B787BB-881A-D93D-BF73-AA9AD4E1D770}"/>
          </ac:spMkLst>
        </pc:spChg>
        <pc:grpChg chg="add mod">
          <ac:chgData name="Audrey H. Zlatkin" userId="c7840860-7a3a-4956-b1c9-b0c3ff5f5950" providerId="ADAL" clId="{4A7AEC82-E0F3-4BF0-B72C-89229415F78C}" dt="2024-10-06T06:54:14.864" v="184"/>
          <ac:grpSpMkLst>
            <pc:docMk/>
            <pc:sldMk cId="72239160" sldId="319"/>
            <ac:grpSpMk id="7" creationId="{4BE9F567-0E36-985B-7BB9-7F6811682B11}"/>
          </ac:grpSpMkLst>
        </pc:grpChg>
        <pc:grpChg chg="add mod">
          <ac:chgData name="Audrey H. Zlatkin" userId="c7840860-7a3a-4956-b1c9-b0c3ff5f5950" providerId="ADAL" clId="{4A7AEC82-E0F3-4BF0-B72C-89229415F78C}" dt="2024-10-06T06:54:14.864" v="184"/>
          <ac:grpSpMkLst>
            <pc:docMk/>
            <pc:sldMk cId="72239160" sldId="319"/>
            <ac:grpSpMk id="17" creationId="{94EBED7A-9D3B-CD5A-52C0-B3BC263B3F99}"/>
          </ac:grpSpMkLst>
        </pc:grpChg>
        <pc:grpChg chg="add mod">
          <ac:chgData name="Audrey H. Zlatkin" userId="c7840860-7a3a-4956-b1c9-b0c3ff5f5950" providerId="ADAL" clId="{4A7AEC82-E0F3-4BF0-B72C-89229415F78C}" dt="2024-10-06T23:57:48.637" v="2427" actId="1076"/>
          <ac:grpSpMkLst>
            <pc:docMk/>
            <pc:sldMk cId="72239160" sldId="319"/>
            <ac:grpSpMk id="22" creationId="{C027EBAA-FBE8-4486-53DB-D51C6B03D731}"/>
          </ac:grpSpMkLst>
        </pc:grpChg>
        <pc:grpChg chg="add mod">
          <ac:chgData name="Audrey H. Zlatkin" userId="c7840860-7a3a-4956-b1c9-b0c3ff5f5950" providerId="ADAL" clId="{4A7AEC82-E0F3-4BF0-B72C-89229415F78C}" dt="2024-10-06T23:57:48.637" v="2427" actId="1076"/>
          <ac:grpSpMkLst>
            <pc:docMk/>
            <pc:sldMk cId="72239160" sldId="319"/>
            <ac:grpSpMk id="32" creationId="{7D1465A9-0899-8AAB-E42E-C6B5A839410A}"/>
          </ac:grpSpMkLst>
        </pc:grpChg>
        <pc:picChg chg="add mod">
          <ac:chgData name="Audrey H. Zlatkin" userId="c7840860-7a3a-4956-b1c9-b0c3ff5f5950" providerId="ADAL" clId="{4A7AEC82-E0F3-4BF0-B72C-89229415F78C}" dt="2024-10-06T06:54:14.864" v="184"/>
          <ac:picMkLst>
            <pc:docMk/>
            <pc:sldMk cId="72239160" sldId="319"/>
            <ac:picMk id="14" creationId="{76584E6A-A532-3164-1B7E-A6AA17F45362}"/>
          </ac:picMkLst>
        </pc:picChg>
        <pc:picChg chg="add mod">
          <ac:chgData name="Audrey H. Zlatkin" userId="c7840860-7a3a-4956-b1c9-b0c3ff5f5950" providerId="ADAL" clId="{4A7AEC82-E0F3-4BF0-B72C-89229415F78C}" dt="2024-10-06T06:54:14.864" v="184"/>
          <ac:picMkLst>
            <pc:docMk/>
            <pc:sldMk cId="72239160" sldId="319"/>
            <ac:picMk id="15" creationId="{E9A65215-7A77-650A-9CA3-E6A0AE55710B}"/>
          </ac:picMkLst>
        </pc:picChg>
        <pc:picChg chg="mod">
          <ac:chgData name="Audrey H. Zlatkin" userId="c7840860-7a3a-4956-b1c9-b0c3ff5f5950" providerId="ADAL" clId="{4A7AEC82-E0F3-4BF0-B72C-89229415F78C}" dt="2024-10-06T06:54:14.864" v="184"/>
          <ac:picMkLst>
            <pc:docMk/>
            <pc:sldMk cId="72239160" sldId="319"/>
            <ac:picMk id="18" creationId="{5B415175-8797-5956-66EA-DD2A8A449B49}"/>
          </ac:picMkLst>
        </pc:picChg>
        <pc:picChg chg="add mod">
          <ac:chgData name="Audrey H. Zlatkin" userId="c7840860-7a3a-4956-b1c9-b0c3ff5f5950" providerId="ADAL" clId="{4A7AEC82-E0F3-4BF0-B72C-89229415F78C}" dt="2024-10-06T23:57:48.637" v="2427" actId="1076"/>
          <ac:picMkLst>
            <pc:docMk/>
            <pc:sldMk cId="72239160" sldId="319"/>
            <ac:picMk id="29" creationId="{8264B6B6-0B30-1C6E-F6FA-DACCCACD1739}"/>
          </ac:picMkLst>
        </pc:picChg>
        <pc:picChg chg="add mod">
          <ac:chgData name="Audrey H. Zlatkin" userId="c7840860-7a3a-4956-b1c9-b0c3ff5f5950" providerId="ADAL" clId="{4A7AEC82-E0F3-4BF0-B72C-89229415F78C}" dt="2024-10-06T23:57:48.637" v="2427" actId="1076"/>
          <ac:picMkLst>
            <pc:docMk/>
            <pc:sldMk cId="72239160" sldId="319"/>
            <ac:picMk id="30" creationId="{8C0A70A6-55A2-3153-4384-975E18B9E4EA}"/>
          </ac:picMkLst>
        </pc:picChg>
        <pc:picChg chg="mod">
          <ac:chgData name="Audrey H. Zlatkin" userId="c7840860-7a3a-4956-b1c9-b0c3ff5f5950" providerId="ADAL" clId="{4A7AEC82-E0F3-4BF0-B72C-89229415F78C}" dt="2024-10-06T06:54:30.210" v="186"/>
          <ac:picMkLst>
            <pc:docMk/>
            <pc:sldMk cId="72239160" sldId="319"/>
            <ac:picMk id="33" creationId="{1847ED4D-4E35-3739-BE88-B4E94E78128B}"/>
          </ac:picMkLst>
        </pc:picChg>
      </pc:sldChg>
      <pc:sldChg chg="addSp delSp modSp new mod ord">
        <pc:chgData name="Audrey H. Zlatkin" userId="c7840860-7a3a-4956-b1c9-b0c3ff5f5950" providerId="ADAL" clId="{4A7AEC82-E0F3-4BF0-B72C-89229415F78C}" dt="2024-10-07T06:35:06.213" v="5687" actId="6549"/>
        <pc:sldMkLst>
          <pc:docMk/>
          <pc:sldMk cId="2322746569" sldId="320"/>
        </pc:sldMkLst>
        <pc:spChg chg="mod">
          <ac:chgData name="Audrey H. Zlatkin" userId="c7840860-7a3a-4956-b1c9-b0c3ff5f5950" providerId="ADAL" clId="{4A7AEC82-E0F3-4BF0-B72C-89229415F78C}" dt="2024-10-07T06:35:06.213" v="5687" actId="6549"/>
          <ac:spMkLst>
            <pc:docMk/>
            <pc:sldMk cId="2322746569" sldId="320"/>
            <ac:spMk id="3" creationId="{F1A2C313-7534-0CE9-D187-738120F351AB}"/>
          </ac:spMkLst>
        </pc:spChg>
        <pc:spChg chg="del">
          <ac:chgData name="Audrey H. Zlatkin" userId="c7840860-7a3a-4956-b1c9-b0c3ff5f5950" providerId="ADAL" clId="{4A7AEC82-E0F3-4BF0-B72C-89229415F78C}" dt="2024-10-06T07:01:05.137" v="221" actId="478"/>
          <ac:spMkLst>
            <pc:docMk/>
            <pc:sldMk cId="2322746569" sldId="320"/>
            <ac:spMk id="4" creationId="{7155B739-37AF-A8ED-6696-9FBB44A675F8}"/>
          </ac:spMkLst>
        </pc:spChg>
        <pc:spChg chg="add del mod">
          <ac:chgData name="Audrey H. Zlatkin" userId="c7840860-7a3a-4956-b1c9-b0c3ff5f5950" providerId="ADAL" clId="{4A7AEC82-E0F3-4BF0-B72C-89229415F78C}" dt="2024-10-06T07:01:02.369" v="220" actId="478"/>
          <ac:spMkLst>
            <pc:docMk/>
            <pc:sldMk cId="2322746569" sldId="320"/>
            <ac:spMk id="5" creationId="{6BE0CB9B-E5B9-2542-C85A-1DA52FD26E08}"/>
          </ac:spMkLst>
        </pc:spChg>
        <pc:graphicFrameChg chg="add mod modGraphic">
          <ac:chgData name="Audrey H. Zlatkin" userId="c7840860-7a3a-4956-b1c9-b0c3ff5f5950" providerId="ADAL" clId="{4A7AEC82-E0F3-4BF0-B72C-89229415F78C}" dt="2024-10-07T05:32:23.593" v="4564"/>
          <ac:graphicFrameMkLst>
            <pc:docMk/>
            <pc:sldMk cId="2322746569" sldId="320"/>
            <ac:graphicFrameMk id="6" creationId="{4A051A36-C5FC-79DC-292C-BBE22B8156CF}"/>
          </ac:graphicFrameMkLst>
        </pc:graphicFrameChg>
      </pc:sldChg>
      <pc:sldChg chg="addSp delSp modSp new mod">
        <pc:chgData name="Audrey H. Zlatkin" userId="c7840860-7a3a-4956-b1c9-b0c3ff5f5950" providerId="ADAL" clId="{4A7AEC82-E0F3-4BF0-B72C-89229415F78C}" dt="2024-10-07T06:36:25.283" v="5710" actId="403"/>
        <pc:sldMkLst>
          <pc:docMk/>
          <pc:sldMk cId="2065118709" sldId="321"/>
        </pc:sldMkLst>
        <pc:spChg chg="mod">
          <ac:chgData name="Audrey H. Zlatkin" userId="c7840860-7a3a-4956-b1c9-b0c3ff5f5950" providerId="ADAL" clId="{4A7AEC82-E0F3-4BF0-B72C-89229415F78C}" dt="2024-10-07T06:36:25.283" v="5710" actId="403"/>
          <ac:spMkLst>
            <pc:docMk/>
            <pc:sldMk cId="2065118709" sldId="321"/>
            <ac:spMk id="3" creationId="{26AA3A68-4163-A58C-CD25-573BF5EC7128}"/>
          </ac:spMkLst>
        </pc:spChg>
        <pc:spChg chg="del">
          <ac:chgData name="Audrey H. Zlatkin" userId="c7840860-7a3a-4956-b1c9-b0c3ff5f5950" providerId="ADAL" clId="{4A7AEC82-E0F3-4BF0-B72C-89229415F78C}" dt="2024-10-06T22:02:25.325" v="2313" actId="478"/>
          <ac:spMkLst>
            <pc:docMk/>
            <pc:sldMk cId="2065118709" sldId="321"/>
            <ac:spMk id="4" creationId="{B72B333C-9D6D-8148-C4CB-2953CDD418B6}"/>
          </ac:spMkLst>
        </pc:spChg>
        <pc:spChg chg="add del mod">
          <ac:chgData name="Audrey H. Zlatkin" userId="c7840860-7a3a-4956-b1c9-b0c3ff5f5950" providerId="ADAL" clId="{4A7AEC82-E0F3-4BF0-B72C-89229415F78C}" dt="2024-10-06T21:42:06.520" v="2262" actId="478"/>
          <ac:spMkLst>
            <pc:docMk/>
            <pc:sldMk cId="2065118709" sldId="321"/>
            <ac:spMk id="5" creationId="{ACD9EAA1-A546-CF88-D1B0-2A433F3A98E1}"/>
          </ac:spMkLst>
        </pc:spChg>
        <pc:spChg chg="add del mod">
          <ac:chgData name="Audrey H. Zlatkin" userId="c7840860-7a3a-4956-b1c9-b0c3ff5f5950" providerId="ADAL" clId="{4A7AEC82-E0F3-4BF0-B72C-89229415F78C}" dt="2024-10-06T21:42:43.315" v="2269" actId="478"/>
          <ac:spMkLst>
            <pc:docMk/>
            <pc:sldMk cId="2065118709" sldId="321"/>
            <ac:spMk id="6" creationId="{59C40907-E951-B4B6-66E1-EC34E4DA10C8}"/>
          </ac:spMkLst>
        </pc:spChg>
        <pc:spChg chg="add del mod">
          <ac:chgData name="Audrey H. Zlatkin" userId="c7840860-7a3a-4956-b1c9-b0c3ff5f5950" providerId="ADAL" clId="{4A7AEC82-E0F3-4BF0-B72C-89229415F78C}" dt="2024-10-07T06:28:22.605" v="5619" actId="478"/>
          <ac:spMkLst>
            <pc:docMk/>
            <pc:sldMk cId="2065118709" sldId="321"/>
            <ac:spMk id="7" creationId="{102AB4DE-EF03-63F6-A1DE-DA3400251DE7}"/>
          </ac:spMkLst>
        </pc:spChg>
        <pc:spChg chg="add del mod">
          <ac:chgData name="Audrey H. Zlatkin" userId="c7840860-7a3a-4956-b1c9-b0c3ff5f5950" providerId="ADAL" clId="{4A7AEC82-E0F3-4BF0-B72C-89229415F78C}" dt="2024-10-06T22:16:15.300" v="2360" actId="478"/>
          <ac:spMkLst>
            <pc:docMk/>
            <pc:sldMk cId="2065118709" sldId="321"/>
            <ac:spMk id="10" creationId="{22B6C54C-D6E6-3E0C-37F7-11FBDFE4EC10}"/>
          </ac:spMkLst>
        </pc:spChg>
        <pc:spChg chg="add del mod">
          <ac:chgData name="Audrey H. Zlatkin" userId="c7840860-7a3a-4956-b1c9-b0c3ff5f5950" providerId="ADAL" clId="{4A7AEC82-E0F3-4BF0-B72C-89229415F78C}" dt="2024-10-07T00:21:22.742" v="2451" actId="478"/>
          <ac:spMkLst>
            <pc:docMk/>
            <pc:sldMk cId="2065118709" sldId="321"/>
            <ac:spMk id="12" creationId="{DA095903-86BF-5901-287D-9B7A91FA2B2B}"/>
          </ac:spMkLst>
        </pc:spChg>
        <pc:spChg chg="add mod">
          <ac:chgData name="Audrey H. Zlatkin" userId="c7840860-7a3a-4956-b1c9-b0c3ff5f5950" providerId="ADAL" clId="{4A7AEC82-E0F3-4BF0-B72C-89229415F78C}" dt="2024-10-07T05:51:52.360" v="4732" actId="1038"/>
          <ac:spMkLst>
            <pc:docMk/>
            <pc:sldMk cId="2065118709" sldId="321"/>
            <ac:spMk id="14" creationId="{6790B4BF-9FFD-BA56-6979-871D15DEA3D6}"/>
          </ac:spMkLst>
        </pc:spChg>
        <pc:graphicFrameChg chg="add mod modGraphic">
          <ac:chgData name="Audrey H. Zlatkin" userId="c7840860-7a3a-4956-b1c9-b0c3ff5f5950" providerId="ADAL" clId="{4A7AEC82-E0F3-4BF0-B72C-89229415F78C}" dt="2024-10-07T05:51:32.091" v="4724" actId="1076"/>
          <ac:graphicFrameMkLst>
            <pc:docMk/>
            <pc:sldMk cId="2065118709" sldId="321"/>
            <ac:graphicFrameMk id="9" creationId="{3A4D2019-0A0F-608F-A118-676BBBBCDFD0}"/>
          </ac:graphicFrameMkLst>
        </pc:graphicFrameChg>
        <pc:picChg chg="add mod">
          <ac:chgData name="Audrey H. Zlatkin" userId="c7840860-7a3a-4956-b1c9-b0c3ff5f5950" providerId="ADAL" clId="{4A7AEC82-E0F3-4BF0-B72C-89229415F78C}" dt="2024-10-06T22:02:19.517" v="2312" actId="1076"/>
          <ac:picMkLst>
            <pc:docMk/>
            <pc:sldMk cId="2065118709" sldId="321"/>
            <ac:picMk id="8" creationId="{8DD9CD45-9A14-474E-99F6-9DED04E26949}"/>
          </ac:picMkLst>
        </pc:picChg>
      </pc:sldChg>
      <pc:sldChg chg="delSp modSp mod">
        <pc:chgData name="Audrey H. Zlatkin" userId="c7840860-7a3a-4956-b1c9-b0c3ff5f5950" providerId="ADAL" clId="{4A7AEC82-E0F3-4BF0-B72C-89229415F78C}" dt="2024-11-09T04:56:47.009" v="5823" actId="1076"/>
        <pc:sldMkLst>
          <pc:docMk/>
          <pc:sldMk cId="3454109992" sldId="753"/>
        </pc:sldMkLst>
        <pc:spChg chg="mod">
          <ac:chgData name="Audrey H. Zlatkin" userId="c7840860-7a3a-4956-b1c9-b0c3ff5f5950" providerId="ADAL" clId="{4A7AEC82-E0F3-4BF0-B72C-89229415F78C}" dt="2024-10-07T06:28:46.590" v="5626" actId="1076"/>
          <ac:spMkLst>
            <pc:docMk/>
            <pc:sldMk cId="3454109992" sldId="753"/>
            <ac:spMk id="5" creationId="{0029608C-1E5E-22AD-44EA-EE09BC4610A4}"/>
          </ac:spMkLst>
        </pc:spChg>
        <pc:spChg chg="mod">
          <ac:chgData name="Audrey H. Zlatkin" userId="c7840860-7a3a-4956-b1c9-b0c3ff5f5950" providerId="ADAL" clId="{4A7AEC82-E0F3-4BF0-B72C-89229415F78C}" dt="2024-10-07T05:53:04.016" v="4740" actId="1076"/>
          <ac:spMkLst>
            <pc:docMk/>
            <pc:sldMk cId="3454109992" sldId="753"/>
            <ac:spMk id="8" creationId="{9A564623-0CC6-CB9E-62A1-E8C0C92B3AEC}"/>
          </ac:spMkLst>
        </pc:spChg>
        <pc:spChg chg="mod">
          <ac:chgData name="Audrey H. Zlatkin" userId="c7840860-7a3a-4956-b1c9-b0c3ff5f5950" providerId="ADAL" clId="{4A7AEC82-E0F3-4BF0-B72C-89229415F78C}" dt="2024-10-07T05:42:00.399" v="4699" actId="403"/>
          <ac:spMkLst>
            <pc:docMk/>
            <pc:sldMk cId="3454109992" sldId="753"/>
            <ac:spMk id="9" creationId="{264DA821-A634-3E55-E07A-E11E2ABF1FB5}"/>
          </ac:spMkLst>
        </pc:spChg>
        <pc:spChg chg="del">
          <ac:chgData name="Audrey H. Zlatkin" userId="c7840860-7a3a-4956-b1c9-b0c3ff5f5950" providerId="ADAL" clId="{4A7AEC82-E0F3-4BF0-B72C-89229415F78C}" dt="2024-10-07T03:11:16.659" v="2886" actId="478"/>
          <ac:spMkLst>
            <pc:docMk/>
            <pc:sldMk cId="3454109992" sldId="753"/>
            <ac:spMk id="10" creationId="{0FB88927-7F1A-6A1A-1F92-1CE9ECEAE4EA}"/>
          </ac:spMkLst>
        </pc:spChg>
        <pc:spChg chg="mod">
          <ac:chgData name="Audrey H. Zlatkin" userId="c7840860-7a3a-4956-b1c9-b0c3ff5f5950" providerId="ADAL" clId="{4A7AEC82-E0F3-4BF0-B72C-89229415F78C}" dt="2024-11-07T03:48:07.271" v="5728" actId="1076"/>
          <ac:spMkLst>
            <pc:docMk/>
            <pc:sldMk cId="3454109992" sldId="753"/>
            <ac:spMk id="19" creationId="{3DAAFFEC-A4A2-F9C6-11C2-BBAF618D5847}"/>
          </ac:spMkLst>
        </pc:spChg>
        <pc:picChg chg="mod modCrop">
          <ac:chgData name="Audrey H. Zlatkin" userId="c7840860-7a3a-4956-b1c9-b0c3ff5f5950" providerId="ADAL" clId="{4A7AEC82-E0F3-4BF0-B72C-89229415F78C}" dt="2024-11-09T04:56:47.009" v="5823" actId="1076"/>
          <ac:picMkLst>
            <pc:docMk/>
            <pc:sldMk cId="3454109992" sldId="753"/>
            <ac:picMk id="2" creationId="{CC753D3A-7D1C-255A-4A59-C9AA34501265}"/>
          </ac:picMkLst>
        </pc:picChg>
        <pc:picChg chg="mod">
          <ac:chgData name="Audrey H. Zlatkin" userId="c7840860-7a3a-4956-b1c9-b0c3ff5f5950" providerId="ADAL" clId="{4A7AEC82-E0F3-4BF0-B72C-89229415F78C}" dt="2024-11-09T04:56:37.739" v="5822" actId="1076"/>
          <ac:picMkLst>
            <pc:docMk/>
            <pc:sldMk cId="3454109992" sldId="753"/>
            <ac:picMk id="11" creationId="{42181D79-81EA-893A-EABD-3E6D2F33F92A}"/>
          </ac:picMkLst>
        </pc:picChg>
        <pc:picChg chg="del">
          <ac:chgData name="Audrey H. Zlatkin" userId="c7840860-7a3a-4956-b1c9-b0c3ff5f5950" providerId="ADAL" clId="{4A7AEC82-E0F3-4BF0-B72C-89229415F78C}" dt="2024-10-07T03:11:19.993" v="2887" actId="478"/>
          <ac:picMkLst>
            <pc:docMk/>
            <pc:sldMk cId="3454109992" sldId="753"/>
            <ac:picMk id="13" creationId="{5531B48C-9700-4F95-E4AE-9EB370E14D3B}"/>
          </ac:picMkLst>
        </pc:picChg>
        <pc:picChg chg="mod modCrop">
          <ac:chgData name="Audrey H. Zlatkin" userId="c7840860-7a3a-4956-b1c9-b0c3ff5f5950" providerId="ADAL" clId="{4A7AEC82-E0F3-4BF0-B72C-89229415F78C}" dt="2024-11-07T03:47:59.318" v="5727" actId="1076"/>
          <ac:picMkLst>
            <pc:docMk/>
            <pc:sldMk cId="3454109992" sldId="753"/>
            <ac:picMk id="14" creationId="{40ACFBB8-58A5-43A8-333E-023B07D446CD}"/>
          </ac:picMkLst>
        </pc:picChg>
      </pc:sldChg>
      <pc:sldChg chg="delSp modSp mod ord">
        <pc:chgData name="Audrey H. Zlatkin" userId="c7840860-7a3a-4956-b1c9-b0c3ff5f5950" providerId="ADAL" clId="{4A7AEC82-E0F3-4BF0-B72C-89229415F78C}" dt="2024-10-07T06:28:36.610" v="5622" actId="1076"/>
        <pc:sldMkLst>
          <pc:docMk/>
          <pc:sldMk cId="4081585490" sldId="797"/>
        </pc:sldMkLst>
        <pc:spChg chg="mod">
          <ac:chgData name="Audrey H. Zlatkin" userId="c7840860-7a3a-4956-b1c9-b0c3ff5f5950" providerId="ADAL" clId="{4A7AEC82-E0F3-4BF0-B72C-89229415F78C}" dt="2024-10-07T06:28:36.610" v="5622" actId="1076"/>
          <ac:spMkLst>
            <pc:docMk/>
            <pc:sldMk cId="4081585490" sldId="797"/>
            <ac:spMk id="5" creationId="{0029608C-1E5E-22AD-44EA-EE09BC4610A4}"/>
          </ac:spMkLst>
        </pc:spChg>
        <pc:spChg chg="mod">
          <ac:chgData name="Audrey H. Zlatkin" userId="c7840860-7a3a-4956-b1c9-b0c3ff5f5950" providerId="ADAL" clId="{4A7AEC82-E0F3-4BF0-B72C-89229415F78C}" dt="2024-10-07T05:53:09.495" v="4741" actId="1076"/>
          <ac:spMkLst>
            <pc:docMk/>
            <pc:sldMk cId="4081585490" sldId="797"/>
            <ac:spMk id="8" creationId="{9A564623-0CC6-CB9E-62A1-E8C0C92B3AEC}"/>
          </ac:spMkLst>
        </pc:spChg>
        <pc:spChg chg="mod">
          <ac:chgData name="Audrey H. Zlatkin" userId="c7840860-7a3a-4956-b1c9-b0c3ff5f5950" providerId="ADAL" clId="{4A7AEC82-E0F3-4BF0-B72C-89229415F78C}" dt="2024-10-07T03:08:56.799" v="2877" actId="14100"/>
          <ac:spMkLst>
            <pc:docMk/>
            <pc:sldMk cId="4081585490" sldId="797"/>
            <ac:spMk id="9" creationId="{264DA821-A634-3E55-E07A-E11E2ABF1FB5}"/>
          </ac:spMkLst>
        </pc:spChg>
        <pc:spChg chg="del">
          <ac:chgData name="Audrey H. Zlatkin" userId="c7840860-7a3a-4956-b1c9-b0c3ff5f5950" providerId="ADAL" clId="{4A7AEC82-E0F3-4BF0-B72C-89229415F78C}" dt="2024-10-07T03:08:40.204" v="2871" actId="478"/>
          <ac:spMkLst>
            <pc:docMk/>
            <pc:sldMk cId="4081585490" sldId="797"/>
            <ac:spMk id="10" creationId="{0FB88927-7F1A-6A1A-1F92-1CE9ECEAE4EA}"/>
          </ac:spMkLst>
        </pc:spChg>
        <pc:picChg chg="del mod">
          <ac:chgData name="Audrey H. Zlatkin" userId="c7840860-7a3a-4956-b1c9-b0c3ff5f5950" providerId="ADAL" clId="{4A7AEC82-E0F3-4BF0-B72C-89229415F78C}" dt="2024-10-07T03:08:43.733" v="2873" actId="478"/>
          <ac:picMkLst>
            <pc:docMk/>
            <pc:sldMk cId="4081585490" sldId="797"/>
            <ac:picMk id="7" creationId="{704C5BAD-0E5D-A608-C49C-BAE5773E250A}"/>
          </ac:picMkLst>
        </pc:picChg>
        <pc:picChg chg="mod">
          <ac:chgData name="Audrey H. Zlatkin" userId="c7840860-7a3a-4956-b1c9-b0c3ff5f5950" providerId="ADAL" clId="{4A7AEC82-E0F3-4BF0-B72C-89229415F78C}" dt="2024-10-07T03:08:51.589" v="2876" actId="1076"/>
          <ac:picMkLst>
            <pc:docMk/>
            <pc:sldMk cId="4081585490" sldId="797"/>
            <ac:picMk id="11" creationId="{7CB2B6D8-D949-39F8-9485-C38807A13698}"/>
          </ac:picMkLst>
        </pc:picChg>
      </pc:sldChg>
      <pc:sldChg chg="delSp modSp del mod">
        <pc:chgData name="Audrey H. Zlatkin" userId="c7840860-7a3a-4956-b1c9-b0c3ff5f5950" providerId="ADAL" clId="{4A7AEC82-E0F3-4BF0-B72C-89229415F78C}" dt="2024-10-07T04:00:55.746" v="4157" actId="47"/>
        <pc:sldMkLst>
          <pc:docMk/>
          <pc:sldMk cId="1318158885" sldId="810"/>
        </pc:sldMkLst>
        <pc:spChg chg="mod">
          <ac:chgData name="Audrey H. Zlatkin" userId="c7840860-7a3a-4956-b1c9-b0c3ff5f5950" providerId="ADAL" clId="{4A7AEC82-E0F3-4BF0-B72C-89229415F78C}" dt="2024-10-07T03:13:24.010" v="2939" actId="14100"/>
          <ac:spMkLst>
            <pc:docMk/>
            <pc:sldMk cId="1318158885" sldId="810"/>
            <ac:spMk id="6" creationId="{E39B7A8E-E80F-909C-6A1A-CBBC46DBA358}"/>
          </ac:spMkLst>
        </pc:spChg>
        <pc:spChg chg="del">
          <ac:chgData name="Audrey H. Zlatkin" userId="c7840860-7a3a-4956-b1c9-b0c3ff5f5950" providerId="ADAL" clId="{4A7AEC82-E0F3-4BF0-B72C-89229415F78C}" dt="2024-10-07T03:10:48.709" v="2885" actId="478"/>
          <ac:spMkLst>
            <pc:docMk/>
            <pc:sldMk cId="1318158885" sldId="810"/>
            <ac:spMk id="7" creationId="{910BF693-912B-401C-B534-D4098EF363EF}"/>
          </ac:spMkLst>
        </pc:spChg>
        <pc:spChg chg="del">
          <ac:chgData name="Audrey H. Zlatkin" userId="c7840860-7a3a-4956-b1c9-b0c3ff5f5950" providerId="ADAL" clId="{4A7AEC82-E0F3-4BF0-B72C-89229415F78C}" dt="2024-10-07T03:10:47.007" v="2884" actId="478"/>
          <ac:spMkLst>
            <pc:docMk/>
            <pc:sldMk cId="1318158885" sldId="810"/>
            <ac:spMk id="9" creationId="{BD8FEC1C-9381-B3FE-456D-2828EC94B62E}"/>
          </ac:spMkLst>
        </pc:spChg>
      </pc:sldChg>
      <pc:sldChg chg="delSp modSp del mod">
        <pc:chgData name="Audrey H. Zlatkin" userId="c7840860-7a3a-4956-b1c9-b0c3ff5f5950" providerId="ADAL" clId="{4A7AEC82-E0F3-4BF0-B72C-89229415F78C}" dt="2024-10-07T03:56:51.106" v="3992" actId="47"/>
        <pc:sldMkLst>
          <pc:docMk/>
          <pc:sldMk cId="3454248605" sldId="811"/>
        </pc:sldMkLst>
        <pc:spChg chg="del">
          <ac:chgData name="Audrey H. Zlatkin" userId="c7840860-7a3a-4956-b1c9-b0c3ff5f5950" providerId="ADAL" clId="{4A7AEC82-E0F3-4BF0-B72C-89229415F78C}" dt="2024-10-07T03:56:27.347" v="3986" actId="478"/>
          <ac:spMkLst>
            <pc:docMk/>
            <pc:sldMk cId="3454248605" sldId="811"/>
            <ac:spMk id="3" creationId="{24570625-57BC-5D57-2922-41B7673257C9}"/>
          </ac:spMkLst>
        </pc:spChg>
        <pc:spChg chg="mod">
          <ac:chgData name="Audrey H. Zlatkin" userId="c7840860-7a3a-4956-b1c9-b0c3ff5f5950" providerId="ADAL" clId="{4A7AEC82-E0F3-4BF0-B72C-89229415F78C}" dt="2024-10-07T03:56:31.255" v="3988" actId="207"/>
          <ac:spMkLst>
            <pc:docMk/>
            <pc:sldMk cId="3454248605" sldId="811"/>
            <ac:spMk id="5" creationId="{0029608C-1E5E-22AD-44EA-EE09BC4610A4}"/>
          </ac:spMkLst>
        </pc:spChg>
        <pc:spChg chg="mod">
          <ac:chgData name="Audrey H. Zlatkin" userId="c7840860-7a3a-4956-b1c9-b0c3ff5f5950" providerId="ADAL" clId="{4A7AEC82-E0F3-4BF0-B72C-89229415F78C}" dt="2024-10-07T03:56:21.079" v="3984" actId="20577"/>
          <ac:spMkLst>
            <pc:docMk/>
            <pc:sldMk cId="3454248605" sldId="811"/>
            <ac:spMk id="8" creationId="{9A564623-0CC6-CB9E-62A1-E8C0C92B3AEC}"/>
          </ac:spMkLst>
        </pc:spChg>
        <pc:spChg chg="del">
          <ac:chgData name="Audrey H. Zlatkin" userId="c7840860-7a3a-4956-b1c9-b0c3ff5f5950" providerId="ADAL" clId="{4A7AEC82-E0F3-4BF0-B72C-89229415F78C}" dt="2024-10-07T03:56:25.662" v="3985" actId="478"/>
          <ac:spMkLst>
            <pc:docMk/>
            <pc:sldMk cId="3454248605" sldId="811"/>
            <ac:spMk id="10" creationId="{0FB88927-7F1A-6A1A-1F92-1CE9ECEAE4EA}"/>
          </ac:spMkLst>
        </pc:spChg>
        <pc:picChg chg="del">
          <ac:chgData name="Audrey H. Zlatkin" userId="c7840860-7a3a-4956-b1c9-b0c3ff5f5950" providerId="ADAL" clId="{4A7AEC82-E0F3-4BF0-B72C-89229415F78C}" dt="2024-10-07T03:56:28.680" v="3987" actId="478"/>
          <ac:picMkLst>
            <pc:docMk/>
            <pc:sldMk cId="3454248605" sldId="811"/>
            <ac:picMk id="7" creationId="{704C5BAD-0E5D-A608-C49C-BAE5773E250A}"/>
          </ac:picMkLst>
        </pc:picChg>
      </pc:sldChg>
      <pc:sldChg chg="addSp delSp modSp new mod">
        <pc:chgData name="Audrey H. Zlatkin" userId="c7840860-7a3a-4956-b1c9-b0c3ff5f5950" providerId="ADAL" clId="{4A7AEC82-E0F3-4BF0-B72C-89229415F78C}" dt="2024-11-09T04:55:57.880" v="5821" actId="1076"/>
        <pc:sldMkLst>
          <pc:docMk/>
          <pc:sldMk cId="1222286846" sldId="812"/>
        </pc:sldMkLst>
        <pc:spChg chg="mod">
          <ac:chgData name="Audrey H. Zlatkin" userId="c7840860-7a3a-4956-b1c9-b0c3ff5f5950" providerId="ADAL" clId="{4A7AEC82-E0F3-4BF0-B72C-89229415F78C}" dt="2024-10-07T06:35:25.499" v="5699" actId="20577"/>
          <ac:spMkLst>
            <pc:docMk/>
            <pc:sldMk cId="1222286846" sldId="812"/>
            <ac:spMk id="3" creationId="{055DFAD4-CAD1-7808-12CB-6CB49339430E}"/>
          </ac:spMkLst>
        </pc:spChg>
        <pc:spChg chg="del">
          <ac:chgData name="Audrey H. Zlatkin" userId="c7840860-7a3a-4956-b1c9-b0c3ff5f5950" providerId="ADAL" clId="{4A7AEC82-E0F3-4BF0-B72C-89229415F78C}" dt="2024-10-07T03:20:21.295" v="3157" actId="478"/>
          <ac:spMkLst>
            <pc:docMk/>
            <pc:sldMk cId="1222286846" sldId="812"/>
            <ac:spMk id="4" creationId="{3E9EA2E7-EA51-5A71-34E4-63F975F7AEDE}"/>
          </ac:spMkLst>
        </pc:spChg>
        <pc:spChg chg="add mod">
          <ac:chgData name="Audrey H. Zlatkin" userId="c7840860-7a3a-4956-b1c9-b0c3ff5f5950" providerId="ADAL" clId="{4A7AEC82-E0F3-4BF0-B72C-89229415F78C}" dt="2024-11-09T04:55:49.051" v="5820" actId="1076"/>
          <ac:spMkLst>
            <pc:docMk/>
            <pc:sldMk cId="1222286846" sldId="812"/>
            <ac:spMk id="5" creationId="{531F7B73-56B4-ED78-AD53-54258D765536}"/>
          </ac:spMkLst>
        </pc:spChg>
        <pc:spChg chg="add del mod">
          <ac:chgData name="Audrey H. Zlatkin" userId="c7840860-7a3a-4956-b1c9-b0c3ff5f5950" providerId="ADAL" clId="{4A7AEC82-E0F3-4BF0-B72C-89229415F78C}" dt="2024-10-07T05:25:31.964" v="4478" actId="478"/>
          <ac:spMkLst>
            <pc:docMk/>
            <pc:sldMk cId="1222286846" sldId="812"/>
            <ac:spMk id="9" creationId="{5ECB7EE7-13F2-F849-C7CE-3384BAD553BA}"/>
          </ac:spMkLst>
        </pc:spChg>
        <pc:spChg chg="add del">
          <ac:chgData name="Audrey H. Zlatkin" userId="c7840860-7a3a-4956-b1c9-b0c3ff5f5950" providerId="ADAL" clId="{4A7AEC82-E0F3-4BF0-B72C-89229415F78C}" dt="2024-10-07T05:25:16.021" v="4470" actId="478"/>
          <ac:spMkLst>
            <pc:docMk/>
            <pc:sldMk cId="1222286846" sldId="812"/>
            <ac:spMk id="11" creationId="{51544013-3423-F49C-CACD-454BE11AA951}"/>
          </ac:spMkLst>
        </pc:spChg>
        <pc:spChg chg="add mod">
          <ac:chgData name="Audrey H. Zlatkin" userId="c7840860-7a3a-4956-b1c9-b0c3ff5f5950" providerId="ADAL" clId="{4A7AEC82-E0F3-4BF0-B72C-89229415F78C}" dt="2024-11-09T04:55:57.880" v="5821" actId="1076"/>
          <ac:spMkLst>
            <pc:docMk/>
            <pc:sldMk cId="1222286846" sldId="812"/>
            <ac:spMk id="12" creationId="{33B46D1D-B34C-0321-A4D1-EDFA74C60956}"/>
          </ac:spMkLst>
        </pc:spChg>
        <pc:spChg chg="add mod">
          <ac:chgData name="Audrey H. Zlatkin" userId="c7840860-7a3a-4956-b1c9-b0c3ff5f5950" providerId="ADAL" clId="{4A7AEC82-E0F3-4BF0-B72C-89229415F78C}" dt="2024-10-07T06:23:45.200" v="5584" actId="20577"/>
          <ac:spMkLst>
            <pc:docMk/>
            <pc:sldMk cId="1222286846" sldId="812"/>
            <ac:spMk id="14" creationId="{3FE66E7B-DD40-EB1F-FEC4-EC49B8BD4532}"/>
          </ac:spMkLst>
        </pc:spChg>
        <pc:graphicFrameChg chg="add del mod modGraphic">
          <ac:chgData name="Audrey H. Zlatkin" userId="c7840860-7a3a-4956-b1c9-b0c3ff5f5950" providerId="ADAL" clId="{4A7AEC82-E0F3-4BF0-B72C-89229415F78C}" dt="2024-10-07T05:23:47.776" v="4443" actId="478"/>
          <ac:graphicFrameMkLst>
            <pc:docMk/>
            <pc:sldMk cId="1222286846" sldId="812"/>
            <ac:graphicFrameMk id="6" creationId="{24208381-6A3D-5EA1-7040-A5D6C908E31D}"/>
          </ac:graphicFrameMkLst>
        </pc:graphicFrameChg>
        <pc:picChg chg="add del mod">
          <ac:chgData name="Audrey H. Zlatkin" userId="c7840860-7a3a-4956-b1c9-b0c3ff5f5950" providerId="ADAL" clId="{4A7AEC82-E0F3-4BF0-B72C-89229415F78C}" dt="2024-10-07T05:21:25.258" v="4366" actId="478"/>
          <ac:picMkLst>
            <pc:docMk/>
            <pc:sldMk cId="1222286846" sldId="812"/>
            <ac:picMk id="4" creationId="{8434B4C1-25BC-6376-C549-C83F23468A32}"/>
          </ac:picMkLst>
        </pc:picChg>
        <pc:picChg chg="add mod">
          <ac:chgData name="Audrey H. Zlatkin" userId="c7840860-7a3a-4956-b1c9-b0c3ff5f5950" providerId="ADAL" clId="{4A7AEC82-E0F3-4BF0-B72C-89229415F78C}" dt="2024-11-09T04:55:19.850" v="5817" actId="1037"/>
          <ac:picMkLst>
            <pc:docMk/>
            <pc:sldMk cId="1222286846" sldId="812"/>
            <ac:picMk id="6" creationId="{16393848-DC01-3CD3-8014-AC3B8A17292D}"/>
          </ac:picMkLst>
        </pc:picChg>
        <pc:picChg chg="add del mod">
          <ac:chgData name="Audrey H. Zlatkin" userId="c7840860-7a3a-4956-b1c9-b0c3ff5f5950" providerId="ADAL" clId="{4A7AEC82-E0F3-4BF0-B72C-89229415F78C}" dt="2024-11-09T04:43:51.396" v="5748" actId="478"/>
          <ac:picMkLst>
            <pc:docMk/>
            <pc:sldMk cId="1222286846" sldId="812"/>
            <ac:picMk id="7" creationId="{54285EA6-90E7-4D07-38DE-DF667350FFDC}"/>
          </ac:picMkLst>
        </pc:picChg>
        <pc:picChg chg="add del mod modCrop">
          <ac:chgData name="Audrey H. Zlatkin" userId="c7840860-7a3a-4956-b1c9-b0c3ff5f5950" providerId="ADAL" clId="{4A7AEC82-E0F3-4BF0-B72C-89229415F78C}" dt="2024-11-09T04:43:53.781" v="5749" actId="478"/>
          <ac:picMkLst>
            <pc:docMk/>
            <pc:sldMk cId="1222286846" sldId="812"/>
            <ac:picMk id="8" creationId="{0E7F4802-68D5-F6C5-467A-C4D0F0835E35}"/>
          </ac:picMkLst>
        </pc:picChg>
        <pc:picChg chg="add mod">
          <ac:chgData name="Audrey H. Zlatkin" userId="c7840860-7a3a-4956-b1c9-b0c3ff5f5950" providerId="ADAL" clId="{4A7AEC82-E0F3-4BF0-B72C-89229415F78C}" dt="2024-11-09T04:45:17.941" v="5769" actId="1036"/>
          <ac:picMkLst>
            <pc:docMk/>
            <pc:sldMk cId="1222286846" sldId="812"/>
            <ac:picMk id="10" creationId="{AE6553BC-1F04-1E42-2AD1-7E1BEB857D5B}"/>
          </ac:picMkLst>
        </pc:picChg>
      </pc:sldChg>
      <pc:sldChg chg="new del">
        <pc:chgData name="Audrey H. Zlatkin" userId="c7840860-7a3a-4956-b1c9-b0c3ff5f5950" providerId="ADAL" clId="{4A7AEC82-E0F3-4BF0-B72C-89229415F78C}" dt="2024-10-07T03:36:03.561" v="3351" actId="47"/>
        <pc:sldMkLst>
          <pc:docMk/>
          <pc:sldMk cId="1358496686" sldId="813"/>
        </pc:sldMkLst>
      </pc:sldChg>
      <pc:sldChg chg="addSp delSp modSp mod">
        <pc:chgData name="Audrey H. Zlatkin" userId="c7840860-7a3a-4956-b1c9-b0c3ff5f5950" providerId="ADAL" clId="{4A7AEC82-E0F3-4BF0-B72C-89229415F78C}" dt="2024-10-07T06:34:53.533" v="5683" actId="1076"/>
        <pc:sldMkLst>
          <pc:docMk/>
          <pc:sldMk cId="41918127" sldId="829"/>
        </pc:sldMkLst>
        <pc:spChg chg="add del mod">
          <ac:chgData name="Audrey H. Zlatkin" userId="c7840860-7a3a-4956-b1c9-b0c3ff5f5950" providerId="ADAL" clId="{4A7AEC82-E0F3-4BF0-B72C-89229415F78C}" dt="2024-10-07T06:14:53.377" v="5463" actId="478"/>
          <ac:spMkLst>
            <pc:docMk/>
            <pc:sldMk cId="41918127" sldId="829"/>
            <ac:spMk id="2" creationId="{237F95B5-12AC-3234-FCC0-1C306A9C76F6}"/>
          </ac:spMkLst>
        </pc:spChg>
        <pc:spChg chg="add del mod">
          <ac:chgData name="Audrey H. Zlatkin" userId="c7840860-7a3a-4956-b1c9-b0c3ff5f5950" providerId="ADAL" clId="{4A7AEC82-E0F3-4BF0-B72C-89229415F78C}" dt="2024-10-07T05:35:30.755" v="4591" actId="1076"/>
          <ac:spMkLst>
            <pc:docMk/>
            <pc:sldMk cId="41918127" sldId="829"/>
            <ac:spMk id="3" creationId="{288ABBED-2EEE-CBB0-4429-A2A173C5FC1F}"/>
          </ac:spMkLst>
        </pc:spChg>
        <pc:spChg chg="mod">
          <ac:chgData name="Audrey H. Zlatkin" userId="c7840860-7a3a-4956-b1c9-b0c3ff5f5950" providerId="ADAL" clId="{4A7AEC82-E0F3-4BF0-B72C-89229415F78C}" dt="2024-10-07T06:29:06.557" v="5630" actId="1076"/>
          <ac:spMkLst>
            <pc:docMk/>
            <pc:sldMk cId="41918127" sldId="829"/>
            <ac:spMk id="5" creationId="{0029608C-1E5E-22AD-44EA-EE09BC4610A4}"/>
          </ac:spMkLst>
        </pc:spChg>
        <pc:spChg chg="mod">
          <ac:chgData name="Audrey H. Zlatkin" userId="c7840860-7a3a-4956-b1c9-b0c3ff5f5950" providerId="ADAL" clId="{4A7AEC82-E0F3-4BF0-B72C-89229415F78C}" dt="2024-10-07T06:34:53.533" v="5683" actId="1076"/>
          <ac:spMkLst>
            <pc:docMk/>
            <pc:sldMk cId="41918127" sldId="829"/>
            <ac:spMk id="8" creationId="{9A564623-0CC6-CB9E-62A1-E8C0C92B3AEC}"/>
          </ac:spMkLst>
        </pc:spChg>
        <pc:spChg chg="mod">
          <ac:chgData name="Audrey H. Zlatkin" userId="c7840860-7a3a-4956-b1c9-b0c3ff5f5950" providerId="ADAL" clId="{4A7AEC82-E0F3-4BF0-B72C-89229415F78C}" dt="2024-10-07T05:39:38.360" v="4685" actId="21"/>
          <ac:spMkLst>
            <pc:docMk/>
            <pc:sldMk cId="41918127" sldId="829"/>
            <ac:spMk id="9" creationId="{264DA821-A634-3E55-E07A-E11E2ABF1FB5}"/>
          </ac:spMkLst>
        </pc:spChg>
        <pc:spChg chg="del">
          <ac:chgData name="Audrey H. Zlatkin" userId="c7840860-7a3a-4956-b1c9-b0c3ff5f5950" providerId="ADAL" clId="{4A7AEC82-E0F3-4BF0-B72C-89229415F78C}" dt="2024-10-07T03:21:45.354" v="3175" actId="478"/>
          <ac:spMkLst>
            <pc:docMk/>
            <pc:sldMk cId="41918127" sldId="829"/>
            <ac:spMk id="10" creationId="{0FB88927-7F1A-6A1A-1F92-1CE9ECEAE4EA}"/>
          </ac:spMkLst>
        </pc:spChg>
        <pc:spChg chg="add mod">
          <ac:chgData name="Audrey H. Zlatkin" userId="c7840860-7a3a-4956-b1c9-b0c3ff5f5950" providerId="ADAL" clId="{4A7AEC82-E0F3-4BF0-B72C-89229415F78C}" dt="2024-10-07T06:12:54.229" v="5386" actId="404"/>
          <ac:spMkLst>
            <pc:docMk/>
            <pc:sldMk cId="41918127" sldId="829"/>
            <ac:spMk id="11" creationId="{BF1E283D-7023-1F82-EB13-31C0830AB1CD}"/>
          </ac:spMkLst>
        </pc:spChg>
        <pc:spChg chg="add mod">
          <ac:chgData name="Audrey H. Zlatkin" userId="c7840860-7a3a-4956-b1c9-b0c3ff5f5950" providerId="ADAL" clId="{4A7AEC82-E0F3-4BF0-B72C-89229415F78C}" dt="2024-10-07T06:17:30.208" v="5524" actId="20577"/>
          <ac:spMkLst>
            <pc:docMk/>
            <pc:sldMk cId="41918127" sldId="829"/>
            <ac:spMk id="14" creationId="{EFBB39C7-B403-F546-5C4C-F4AE8662A1D1}"/>
          </ac:spMkLst>
        </pc:spChg>
        <pc:spChg chg="del mod">
          <ac:chgData name="Audrey H. Zlatkin" userId="c7840860-7a3a-4956-b1c9-b0c3ff5f5950" providerId="ADAL" clId="{4A7AEC82-E0F3-4BF0-B72C-89229415F78C}" dt="2024-10-07T05:34:17.764" v="4581" actId="478"/>
          <ac:spMkLst>
            <pc:docMk/>
            <pc:sldMk cId="41918127" sldId="829"/>
            <ac:spMk id="17" creationId="{A827FFD9-898A-B532-C4FF-DC37F9EE0DD7}"/>
          </ac:spMkLst>
        </pc:spChg>
        <pc:picChg chg="add del mod">
          <ac:chgData name="Audrey H. Zlatkin" userId="c7840860-7a3a-4956-b1c9-b0c3ff5f5950" providerId="ADAL" clId="{4A7AEC82-E0F3-4BF0-B72C-89229415F78C}" dt="2024-10-07T06:12:21.827" v="5378" actId="1076"/>
          <ac:picMkLst>
            <pc:docMk/>
            <pc:sldMk cId="41918127" sldId="829"/>
            <ac:picMk id="4" creationId="{2AB6095E-2631-1AB2-5E1B-FDC20DC0572F}"/>
          </ac:picMkLst>
        </pc:picChg>
        <pc:picChg chg="del mod">
          <ac:chgData name="Audrey H. Zlatkin" userId="c7840860-7a3a-4956-b1c9-b0c3ff5f5950" providerId="ADAL" clId="{4A7AEC82-E0F3-4BF0-B72C-89229415F78C}" dt="2024-10-07T05:38:59.342" v="4679" actId="478"/>
          <ac:picMkLst>
            <pc:docMk/>
            <pc:sldMk cId="41918127" sldId="829"/>
            <ac:picMk id="6" creationId="{60B26436-6E44-74B9-8CC3-0DEFD6BA2A53}"/>
          </ac:picMkLst>
        </pc:picChg>
        <pc:picChg chg="add del mod">
          <ac:chgData name="Audrey H. Zlatkin" userId="c7840860-7a3a-4956-b1c9-b0c3ff5f5950" providerId="ADAL" clId="{4A7AEC82-E0F3-4BF0-B72C-89229415F78C}" dt="2024-10-07T06:12:27.254" v="5381" actId="1076"/>
          <ac:picMkLst>
            <pc:docMk/>
            <pc:sldMk cId="41918127" sldId="829"/>
            <ac:picMk id="7" creationId="{2D0AB622-DCB8-4FC1-FFDC-1BD905ADD359}"/>
          </ac:picMkLst>
        </pc:picChg>
        <pc:picChg chg="del mod">
          <ac:chgData name="Audrey H. Zlatkin" userId="c7840860-7a3a-4956-b1c9-b0c3ff5f5950" providerId="ADAL" clId="{4A7AEC82-E0F3-4BF0-B72C-89229415F78C}" dt="2024-10-07T05:38:57.237" v="4678" actId="478"/>
          <ac:picMkLst>
            <pc:docMk/>
            <pc:sldMk cId="41918127" sldId="829"/>
            <ac:picMk id="12" creationId="{9B02AFA3-B40B-1BF6-F16A-B88C0796B145}"/>
          </ac:picMkLst>
        </pc:picChg>
        <pc:picChg chg="del mod">
          <ac:chgData name="Audrey H. Zlatkin" userId="c7840860-7a3a-4956-b1c9-b0c3ff5f5950" providerId="ADAL" clId="{4A7AEC82-E0F3-4BF0-B72C-89229415F78C}" dt="2024-10-07T05:35:46.141" v="4595" actId="478"/>
          <ac:picMkLst>
            <pc:docMk/>
            <pc:sldMk cId="41918127" sldId="829"/>
            <ac:picMk id="18" creationId="{150AEB2A-0C33-6B93-94EB-02B5E6E612E5}"/>
          </ac:picMkLst>
        </pc:picChg>
      </pc:sldChg>
      <pc:sldChg chg="addSp delSp modSp new mod">
        <pc:chgData name="Audrey H. Zlatkin" userId="c7840860-7a3a-4956-b1c9-b0c3ff5f5950" providerId="ADAL" clId="{4A7AEC82-E0F3-4BF0-B72C-89229415F78C}" dt="2024-10-07T06:36:44.778" v="5711" actId="403"/>
        <pc:sldMkLst>
          <pc:docMk/>
          <pc:sldMk cId="2686470760" sldId="830"/>
        </pc:sldMkLst>
        <pc:spChg chg="mod">
          <ac:chgData name="Audrey H. Zlatkin" userId="c7840860-7a3a-4956-b1c9-b0c3ff5f5950" providerId="ADAL" clId="{4A7AEC82-E0F3-4BF0-B72C-89229415F78C}" dt="2024-10-07T06:36:44.778" v="5711" actId="403"/>
          <ac:spMkLst>
            <pc:docMk/>
            <pc:sldMk cId="2686470760" sldId="830"/>
            <ac:spMk id="3" creationId="{44C271E4-954F-2600-FFA5-2B6BADF242DF}"/>
          </ac:spMkLst>
        </pc:spChg>
        <pc:spChg chg="del">
          <ac:chgData name="Audrey H. Zlatkin" userId="c7840860-7a3a-4956-b1c9-b0c3ff5f5950" providerId="ADAL" clId="{4A7AEC82-E0F3-4BF0-B72C-89229415F78C}" dt="2024-10-07T06:24:39.596" v="5590"/>
          <ac:spMkLst>
            <pc:docMk/>
            <pc:sldMk cId="2686470760" sldId="830"/>
            <ac:spMk id="4" creationId="{544B83A3-9335-757A-4A83-5BD5EA7B7648}"/>
          </ac:spMkLst>
        </pc:spChg>
        <pc:picChg chg="add mod">
          <ac:chgData name="Audrey H. Zlatkin" userId="c7840860-7a3a-4956-b1c9-b0c3ff5f5950" providerId="ADAL" clId="{4A7AEC82-E0F3-4BF0-B72C-89229415F78C}" dt="2024-10-07T06:25:21.847" v="5605" actId="1076"/>
          <ac:picMkLst>
            <pc:docMk/>
            <pc:sldMk cId="2686470760" sldId="830"/>
            <ac:picMk id="5" creationId="{53CB7096-E77F-49F9-B28E-C87DCE7E8BFC}"/>
          </ac:picMkLst>
        </pc:picChg>
      </pc:sldChg>
      <pc:sldChg chg="new del">
        <pc:chgData name="Audrey H. Zlatkin" userId="c7840860-7a3a-4956-b1c9-b0c3ff5f5950" providerId="ADAL" clId="{4A7AEC82-E0F3-4BF0-B72C-89229415F78C}" dt="2024-10-07T06:19:21.643" v="5526" actId="680"/>
        <pc:sldMkLst>
          <pc:docMk/>
          <pc:sldMk cId="3058162914" sldId="830"/>
        </pc:sldMkLst>
      </pc:sldChg>
      <pc:sldChg chg="addSp delSp modSp del mod">
        <pc:chgData name="Audrey H. Zlatkin" userId="c7840860-7a3a-4956-b1c9-b0c3ff5f5950" providerId="ADAL" clId="{4A7AEC82-E0F3-4BF0-B72C-89229415F78C}" dt="2024-10-07T06:14:46.854" v="5461" actId="47"/>
        <pc:sldMkLst>
          <pc:docMk/>
          <pc:sldMk cId="149945183" sldId="840"/>
        </pc:sldMkLst>
        <pc:spChg chg="add mod">
          <ac:chgData name="Audrey H. Zlatkin" userId="c7840860-7a3a-4956-b1c9-b0c3ff5f5950" providerId="ADAL" clId="{4A7AEC82-E0F3-4BF0-B72C-89229415F78C}" dt="2024-10-07T05:38:22.392" v="4677" actId="1076"/>
          <ac:spMkLst>
            <pc:docMk/>
            <pc:sldMk cId="149945183" sldId="840"/>
            <ac:spMk id="6" creationId="{8DD0B878-EA5D-C077-6F60-A57884893889}"/>
          </ac:spMkLst>
        </pc:spChg>
        <pc:spChg chg="mod">
          <ac:chgData name="Audrey H. Zlatkin" userId="c7840860-7a3a-4956-b1c9-b0c3ff5f5950" providerId="ADAL" clId="{4A7AEC82-E0F3-4BF0-B72C-89229415F78C}" dt="2024-10-07T03:23:11.145" v="3182" actId="1076"/>
          <ac:spMkLst>
            <pc:docMk/>
            <pc:sldMk cId="149945183" sldId="840"/>
            <ac:spMk id="8" creationId="{9A564623-0CC6-CB9E-62A1-E8C0C92B3AEC}"/>
          </ac:spMkLst>
        </pc:spChg>
        <pc:spChg chg="mod">
          <ac:chgData name="Audrey H. Zlatkin" userId="c7840860-7a3a-4956-b1c9-b0c3ff5f5950" providerId="ADAL" clId="{4A7AEC82-E0F3-4BF0-B72C-89229415F78C}" dt="2024-10-07T05:38:15.384" v="4676" actId="20577"/>
          <ac:spMkLst>
            <pc:docMk/>
            <pc:sldMk cId="149945183" sldId="840"/>
            <ac:spMk id="9" creationId="{288198B9-EE0E-FE42-3D4A-9F443162565B}"/>
          </ac:spMkLst>
        </pc:spChg>
        <pc:spChg chg="del">
          <ac:chgData name="Audrey H. Zlatkin" userId="c7840860-7a3a-4956-b1c9-b0c3ff5f5950" providerId="ADAL" clId="{4A7AEC82-E0F3-4BF0-B72C-89229415F78C}" dt="2024-10-07T03:22:39.429" v="3178" actId="478"/>
          <ac:spMkLst>
            <pc:docMk/>
            <pc:sldMk cId="149945183" sldId="840"/>
            <ac:spMk id="10" creationId="{0FB88927-7F1A-6A1A-1F92-1CE9ECEAE4EA}"/>
          </ac:spMkLst>
        </pc:spChg>
      </pc:sldChg>
      <pc:sldChg chg="modSp new del mod">
        <pc:chgData name="Audrey H. Zlatkin" userId="c7840860-7a3a-4956-b1c9-b0c3ff5f5950" providerId="ADAL" clId="{4A7AEC82-E0F3-4BF0-B72C-89229415F78C}" dt="2024-10-07T06:14:31.962" v="5460" actId="47"/>
        <pc:sldMkLst>
          <pc:docMk/>
          <pc:sldMk cId="2180814416" sldId="841"/>
        </pc:sldMkLst>
        <pc:spChg chg="mod">
          <ac:chgData name="Audrey H. Zlatkin" userId="c7840860-7a3a-4956-b1c9-b0c3ff5f5950" providerId="ADAL" clId="{4A7AEC82-E0F3-4BF0-B72C-89229415F78C}" dt="2024-10-07T05:41:12.724" v="4697" actId="6549"/>
          <ac:spMkLst>
            <pc:docMk/>
            <pc:sldMk cId="2180814416" sldId="841"/>
            <ac:spMk id="4" creationId="{4D4BC1BC-64A1-D982-0CAA-C4D7121C8CD0}"/>
          </ac:spMkLst>
        </pc:spChg>
      </pc:sldChg>
      <pc:sldMasterChg chg="modSp mod delSldLayout">
        <pc:chgData name="Audrey H. Zlatkin" userId="c7840860-7a3a-4956-b1c9-b0c3ff5f5950" providerId="ADAL" clId="{4A7AEC82-E0F3-4BF0-B72C-89229415F78C}" dt="2024-10-07T06:27:39.365" v="5614" actId="2"/>
        <pc:sldMasterMkLst>
          <pc:docMk/>
          <pc:sldMasterMk cId="0" sldId="2147483659"/>
        </pc:sldMasterMkLst>
        <pc:spChg chg="mod">
          <ac:chgData name="Audrey H. Zlatkin" userId="c7840860-7a3a-4956-b1c9-b0c3ff5f5950" providerId="ADAL" clId="{4A7AEC82-E0F3-4BF0-B72C-89229415F78C}" dt="2024-10-07T06:27:39.365" v="5614" actId="2"/>
          <ac:spMkLst>
            <pc:docMk/>
            <pc:sldMasterMk cId="0" sldId="2147483659"/>
            <ac:spMk id="26" creationId="{00000000-0000-0000-0000-000000000000}"/>
          </ac:spMkLst>
        </pc:spChg>
        <pc:sldLayoutChg chg="del">
          <pc:chgData name="Audrey H. Zlatkin" userId="c7840860-7a3a-4956-b1c9-b0c3ff5f5950" providerId="ADAL" clId="{4A7AEC82-E0F3-4BF0-B72C-89229415F78C}" dt="2024-10-07T04:00:55.746" v="4157" actId="47"/>
          <pc:sldLayoutMkLst>
            <pc:docMk/>
            <pc:sldMasterMk cId="0" sldId="2147483659"/>
            <pc:sldLayoutMk cId="1826513354" sldId="2147483664"/>
          </pc:sldLayoutMkLst>
        </pc:sldLayoutChg>
      </pc:sldMaster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9.svg"/><Relationship Id="rId1" Type="http://schemas.openxmlformats.org/officeDocument/2006/relationships/image" Target="../media/image38.png"/><Relationship Id="rId5" Type="http://schemas.openxmlformats.org/officeDocument/2006/relationships/image" Target="../media/image41.svg"/><Relationship Id="rId4" Type="http://schemas.openxmlformats.org/officeDocument/2006/relationships/image" Target="../media/image40.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9.svg"/><Relationship Id="rId1" Type="http://schemas.openxmlformats.org/officeDocument/2006/relationships/image" Target="../media/image38.png"/><Relationship Id="rId5" Type="http://schemas.openxmlformats.org/officeDocument/2006/relationships/image" Target="../media/image41.svg"/><Relationship Id="rId4" Type="http://schemas.openxmlformats.org/officeDocument/2006/relationships/image" Target="../media/image4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202F23-CB8A-49C0-A1BF-BFA7BD0641C5}"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990ADC1A-C322-4F65-980C-E0DA884E8BE9}">
      <dgm:prSet/>
      <dgm:spPr>
        <a:solidFill>
          <a:srgbClr val="41B649"/>
        </a:solidFill>
      </dgm:spPr>
      <dgm:t>
        <a:bodyPr/>
        <a:lstStyle/>
        <a:p>
          <a:r>
            <a:rPr lang="en-US" dirty="0">
              <a:latin typeface="+mn-lt"/>
            </a:rPr>
            <a:t>Research-based training interventions</a:t>
          </a:r>
        </a:p>
      </dgm:t>
    </dgm:pt>
    <dgm:pt modelId="{C31F5DE2-63FA-4B7F-B216-445BB3A2C55D}" type="parTrans" cxnId="{071071B2-94A3-469E-88AC-E72AC1D76B62}">
      <dgm:prSet/>
      <dgm:spPr/>
      <dgm:t>
        <a:bodyPr/>
        <a:lstStyle/>
        <a:p>
          <a:endParaRPr lang="en-US">
            <a:latin typeface="+mn-lt"/>
          </a:endParaRPr>
        </a:p>
      </dgm:t>
    </dgm:pt>
    <dgm:pt modelId="{1890969B-D5CD-4FA5-B837-1043C0C037AB}" type="sibTrans" cxnId="{071071B2-94A3-469E-88AC-E72AC1D76B62}">
      <dgm:prSet/>
      <dgm:spPr/>
      <dgm:t>
        <a:bodyPr/>
        <a:lstStyle/>
        <a:p>
          <a:endParaRPr lang="en-US">
            <a:latin typeface="+mn-lt"/>
          </a:endParaRPr>
        </a:p>
      </dgm:t>
    </dgm:pt>
    <dgm:pt modelId="{762C03E5-FE41-4BEA-9E4B-F21EC395B27C}">
      <dgm:prSet/>
      <dgm:spPr/>
      <dgm:t>
        <a:bodyPr/>
        <a:lstStyle/>
        <a:p>
          <a:r>
            <a:rPr lang="en-US" dirty="0">
              <a:latin typeface="+mn-lt"/>
            </a:rPr>
            <a:t>Video Self-Modeling (VSM)</a:t>
          </a:r>
        </a:p>
      </dgm:t>
    </dgm:pt>
    <dgm:pt modelId="{C905BD1E-CAEE-41F7-AC59-43A042F59B53}" type="parTrans" cxnId="{47D83E2E-909D-4694-94B5-719850B8BBC1}">
      <dgm:prSet/>
      <dgm:spPr/>
      <dgm:t>
        <a:bodyPr/>
        <a:lstStyle/>
        <a:p>
          <a:endParaRPr lang="en-US">
            <a:latin typeface="+mn-lt"/>
          </a:endParaRPr>
        </a:p>
      </dgm:t>
    </dgm:pt>
    <dgm:pt modelId="{31AD9A2C-FCA3-4A51-8601-4A3E4A73DA56}" type="sibTrans" cxnId="{47D83E2E-909D-4694-94B5-719850B8BBC1}">
      <dgm:prSet/>
      <dgm:spPr/>
      <dgm:t>
        <a:bodyPr/>
        <a:lstStyle/>
        <a:p>
          <a:endParaRPr lang="en-US">
            <a:latin typeface="+mn-lt"/>
          </a:endParaRPr>
        </a:p>
      </dgm:t>
    </dgm:pt>
    <dgm:pt modelId="{4AF8C308-A13F-4E9D-8427-D0E4DCDADD3F}">
      <dgm:prSet/>
      <dgm:spPr/>
      <dgm:t>
        <a:bodyPr/>
        <a:lstStyle/>
        <a:p>
          <a:r>
            <a:rPr lang="en-US" dirty="0">
              <a:latin typeface="+mn-lt"/>
            </a:rPr>
            <a:t>Personalized, elaborative feedback</a:t>
          </a:r>
        </a:p>
      </dgm:t>
    </dgm:pt>
    <dgm:pt modelId="{0ECCB863-957D-4110-B808-F4459A14D47D}" type="parTrans" cxnId="{83904F4C-F81D-4C2B-A833-D703E13EE850}">
      <dgm:prSet/>
      <dgm:spPr/>
      <dgm:t>
        <a:bodyPr/>
        <a:lstStyle/>
        <a:p>
          <a:endParaRPr lang="en-US">
            <a:latin typeface="+mn-lt"/>
          </a:endParaRPr>
        </a:p>
      </dgm:t>
    </dgm:pt>
    <dgm:pt modelId="{2F689A09-317C-494B-88C6-2D3C576A3996}" type="sibTrans" cxnId="{83904F4C-F81D-4C2B-A833-D703E13EE850}">
      <dgm:prSet/>
      <dgm:spPr/>
      <dgm:t>
        <a:bodyPr/>
        <a:lstStyle/>
        <a:p>
          <a:endParaRPr lang="en-US">
            <a:latin typeface="+mn-lt"/>
          </a:endParaRPr>
        </a:p>
      </dgm:t>
    </dgm:pt>
    <dgm:pt modelId="{5576A736-D65F-48A7-8484-02C470D3693C}">
      <dgm:prSet/>
      <dgm:spPr/>
      <dgm:t>
        <a:bodyPr/>
        <a:lstStyle/>
        <a:p>
          <a:r>
            <a:rPr lang="en-US" dirty="0">
              <a:latin typeface="+mn-lt"/>
            </a:rPr>
            <a:t>ML techniques</a:t>
          </a:r>
        </a:p>
      </dgm:t>
    </dgm:pt>
    <dgm:pt modelId="{9FA29386-54FD-4DD9-838D-35544626BF46}" type="parTrans" cxnId="{32602FEC-2890-4921-8D36-12FB85F2D2C0}">
      <dgm:prSet/>
      <dgm:spPr/>
      <dgm:t>
        <a:bodyPr/>
        <a:lstStyle/>
        <a:p>
          <a:endParaRPr lang="en-US">
            <a:latin typeface="+mn-lt"/>
          </a:endParaRPr>
        </a:p>
      </dgm:t>
    </dgm:pt>
    <dgm:pt modelId="{3A3947FB-B458-47EE-BA48-8D40F743DBE5}" type="sibTrans" cxnId="{32602FEC-2890-4921-8D36-12FB85F2D2C0}">
      <dgm:prSet/>
      <dgm:spPr/>
      <dgm:t>
        <a:bodyPr/>
        <a:lstStyle/>
        <a:p>
          <a:endParaRPr lang="en-US">
            <a:latin typeface="+mn-lt"/>
          </a:endParaRPr>
        </a:p>
      </dgm:t>
    </dgm:pt>
    <dgm:pt modelId="{90B26B74-A81B-483A-8613-479D2699450A}">
      <dgm:prSet/>
      <dgm:spPr>
        <a:solidFill>
          <a:srgbClr val="41B649"/>
        </a:solidFill>
      </dgm:spPr>
      <dgm:t>
        <a:bodyPr/>
        <a:lstStyle/>
        <a:p>
          <a:r>
            <a:rPr lang="en-US" dirty="0">
              <a:latin typeface="+mn-lt"/>
            </a:rPr>
            <a:t>Behaviorally Anchored Rating Scales (BARS)</a:t>
          </a:r>
        </a:p>
      </dgm:t>
    </dgm:pt>
    <dgm:pt modelId="{FAA2D917-379C-467D-AA2F-FF37CF7407C4}" type="parTrans" cxnId="{8DC9AD99-6285-4784-9EB2-7E7FA6A73D7C}">
      <dgm:prSet/>
      <dgm:spPr/>
      <dgm:t>
        <a:bodyPr/>
        <a:lstStyle/>
        <a:p>
          <a:endParaRPr lang="en-US">
            <a:latin typeface="+mn-lt"/>
          </a:endParaRPr>
        </a:p>
      </dgm:t>
    </dgm:pt>
    <dgm:pt modelId="{A3F1B3B1-0038-424B-ACF5-EED755E1FD2B}" type="sibTrans" cxnId="{8DC9AD99-6285-4784-9EB2-7E7FA6A73D7C}">
      <dgm:prSet/>
      <dgm:spPr/>
      <dgm:t>
        <a:bodyPr/>
        <a:lstStyle/>
        <a:p>
          <a:endParaRPr lang="en-US">
            <a:latin typeface="+mn-lt"/>
          </a:endParaRPr>
        </a:p>
      </dgm:t>
    </dgm:pt>
    <dgm:pt modelId="{0225717A-3161-4068-893B-93FCB9A261EE}">
      <dgm:prSet/>
      <dgm:spPr/>
      <dgm:t>
        <a:bodyPr/>
        <a:lstStyle/>
        <a:p>
          <a:r>
            <a:rPr lang="en-US" dirty="0">
              <a:latin typeface="+mn-lt"/>
            </a:rPr>
            <a:t>Competency-based skill development</a:t>
          </a:r>
        </a:p>
      </dgm:t>
    </dgm:pt>
    <dgm:pt modelId="{6680E99D-2669-4054-862D-B9F415A71E7B}" type="parTrans" cxnId="{6D03C9D8-3137-434F-836A-51CB34F10CD3}">
      <dgm:prSet/>
      <dgm:spPr/>
      <dgm:t>
        <a:bodyPr/>
        <a:lstStyle/>
        <a:p>
          <a:endParaRPr lang="en-US">
            <a:latin typeface="+mn-lt"/>
          </a:endParaRPr>
        </a:p>
      </dgm:t>
    </dgm:pt>
    <dgm:pt modelId="{939B99E4-BFDF-4D38-A07B-29A009EFA1CA}" type="sibTrans" cxnId="{6D03C9D8-3137-434F-836A-51CB34F10CD3}">
      <dgm:prSet/>
      <dgm:spPr/>
      <dgm:t>
        <a:bodyPr/>
        <a:lstStyle/>
        <a:p>
          <a:endParaRPr lang="en-US">
            <a:latin typeface="+mn-lt"/>
          </a:endParaRPr>
        </a:p>
      </dgm:t>
    </dgm:pt>
    <dgm:pt modelId="{759AA2E8-F263-45BE-ACA5-C73819DC3542}">
      <dgm:prSet/>
      <dgm:spPr/>
      <dgm:t>
        <a:bodyPr/>
        <a:lstStyle/>
        <a:p>
          <a:r>
            <a:rPr lang="en-US" dirty="0">
              <a:latin typeface="+mn-lt"/>
            </a:rPr>
            <a:t>Increased inter/intra-rater reliability</a:t>
          </a:r>
        </a:p>
      </dgm:t>
    </dgm:pt>
    <dgm:pt modelId="{EE0BAF65-5949-4251-8D8F-096313F1336A}" type="parTrans" cxnId="{0F80BE55-247B-4936-AD56-553E4F344385}">
      <dgm:prSet/>
      <dgm:spPr/>
      <dgm:t>
        <a:bodyPr/>
        <a:lstStyle/>
        <a:p>
          <a:endParaRPr lang="en-US">
            <a:latin typeface="+mn-lt"/>
          </a:endParaRPr>
        </a:p>
      </dgm:t>
    </dgm:pt>
    <dgm:pt modelId="{8B85499F-43FF-492D-8280-035926B4955C}" type="sibTrans" cxnId="{0F80BE55-247B-4936-AD56-553E4F344385}">
      <dgm:prSet/>
      <dgm:spPr/>
      <dgm:t>
        <a:bodyPr/>
        <a:lstStyle/>
        <a:p>
          <a:endParaRPr lang="en-US">
            <a:latin typeface="+mn-lt"/>
          </a:endParaRPr>
        </a:p>
      </dgm:t>
    </dgm:pt>
    <dgm:pt modelId="{943ECD7E-35D9-4AA2-8C8E-8DBCD9537D6B}">
      <dgm:prSet/>
      <dgm:spPr/>
      <dgm:t>
        <a:bodyPr/>
        <a:lstStyle/>
        <a:p>
          <a:r>
            <a:rPr lang="en-US" dirty="0">
              <a:latin typeface="+mn-lt"/>
            </a:rPr>
            <a:t>Diagnose proficiency levels / skill gaps</a:t>
          </a:r>
        </a:p>
      </dgm:t>
    </dgm:pt>
    <dgm:pt modelId="{2A9FE104-7E20-42DA-AF81-40C986E9CF17}" type="parTrans" cxnId="{DF0D28CE-1DF7-4A93-9222-C3DB6FD639F8}">
      <dgm:prSet/>
      <dgm:spPr/>
      <dgm:t>
        <a:bodyPr/>
        <a:lstStyle/>
        <a:p>
          <a:endParaRPr lang="en-US">
            <a:latin typeface="+mn-lt"/>
          </a:endParaRPr>
        </a:p>
      </dgm:t>
    </dgm:pt>
    <dgm:pt modelId="{917EC1BF-C85F-4053-A368-F87D32E30DCE}" type="sibTrans" cxnId="{DF0D28CE-1DF7-4A93-9222-C3DB6FD639F8}">
      <dgm:prSet/>
      <dgm:spPr/>
      <dgm:t>
        <a:bodyPr/>
        <a:lstStyle/>
        <a:p>
          <a:endParaRPr lang="en-US">
            <a:latin typeface="+mn-lt"/>
          </a:endParaRPr>
        </a:p>
      </dgm:t>
    </dgm:pt>
    <dgm:pt modelId="{30CA7ACA-ECC9-4F08-8372-CA05320E8958}" type="pres">
      <dgm:prSet presAssocID="{FA202F23-CB8A-49C0-A1BF-BFA7BD0641C5}" presName="linear" presStyleCnt="0">
        <dgm:presLayoutVars>
          <dgm:dir/>
          <dgm:animLvl val="lvl"/>
          <dgm:resizeHandles val="exact"/>
        </dgm:presLayoutVars>
      </dgm:prSet>
      <dgm:spPr/>
    </dgm:pt>
    <dgm:pt modelId="{2F994E59-3703-4EED-866C-08B00908FC55}" type="pres">
      <dgm:prSet presAssocID="{990ADC1A-C322-4F65-980C-E0DA884E8BE9}" presName="parentLin" presStyleCnt="0"/>
      <dgm:spPr/>
    </dgm:pt>
    <dgm:pt modelId="{3DBEB4ED-C7F8-4B47-A821-22BB6093FC7A}" type="pres">
      <dgm:prSet presAssocID="{990ADC1A-C322-4F65-980C-E0DA884E8BE9}" presName="parentLeftMargin" presStyleLbl="node1" presStyleIdx="0" presStyleCnt="2"/>
      <dgm:spPr/>
    </dgm:pt>
    <dgm:pt modelId="{0A6ED2BE-91CA-44A9-B254-9066FEF60A4D}" type="pres">
      <dgm:prSet presAssocID="{990ADC1A-C322-4F65-980C-E0DA884E8BE9}" presName="parentText" presStyleLbl="node1" presStyleIdx="0" presStyleCnt="2">
        <dgm:presLayoutVars>
          <dgm:chMax val="0"/>
          <dgm:bulletEnabled val="1"/>
        </dgm:presLayoutVars>
      </dgm:prSet>
      <dgm:spPr/>
    </dgm:pt>
    <dgm:pt modelId="{79495B55-5B44-47D4-85D6-A88B1A78D48A}" type="pres">
      <dgm:prSet presAssocID="{990ADC1A-C322-4F65-980C-E0DA884E8BE9}" presName="negativeSpace" presStyleCnt="0"/>
      <dgm:spPr/>
    </dgm:pt>
    <dgm:pt modelId="{85275D03-3C97-4A41-B4AA-59AED8F6CF3D}" type="pres">
      <dgm:prSet presAssocID="{990ADC1A-C322-4F65-980C-E0DA884E8BE9}" presName="childText" presStyleLbl="conFgAcc1" presStyleIdx="0" presStyleCnt="2">
        <dgm:presLayoutVars>
          <dgm:bulletEnabled val="1"/>
        </dgm:presLayoutVars>
      </dgm:prSet>
      <dgm:spPr/>
    </dgm:pt>
    <dgm:pt modelId="{DA11CA0A-72CE-4AEF-BD3A-58AE7A83AD2F}" type="pres">
      <dgm:prSet presAssocID="{1890969B-D5CD-4FA5-B837-1043C0C037AB}" presName="spaceBetweenRectangles" presStyleCnt="0"/>
      <dgm:spPr/>
    </dgm:pt>
    <dgm:pt modelId="{4B4DC092-E875-40FB-938D-02DB0CB62C8D}" type="pres">
      <dgm:prSet presAssocID="{90B26B74-A81B-483A-8613-479D2699450A}" presName="parentLin" presStyleCnt="0"/>
      <dgm:spPr/>
    </dgm:pt>
    <dgm:pt modelId="{B395E080-8657-4C71-8C38-C3FAEBD05D08}" type="pres">
      <dgm:prSet presAssocID="{90B26B74-A81B-483A-8613-479D2699450A}" presName="parentLeftMargin" presStyleLbl="node1" presStyleIdx="0" presStyleCnt="2"/>
      <dgm:spPr/>
    </dgm:pt>
    <dgm:pt modelId="{9364236B-651F-4EB5-A380-86173D77ED37}" type="pres">
      <dgm:prSet presAssocID="{90B26B74-A81B-483A-8613-479D2699450A}" presName="parentText" presStyleLbl="node1" presStyleIdx="1" presStyleCnt="2">
        <dgm:presLayoutVars>
          <dgm:chMax val="0"/>
          <dgm:bulletEnabled val="1"/>
        </dgm:presLayoutVars>
      </dgm:prSet>
      <dgm:spPr/>
    </dgm:pt>
    <dgm:pt modelId="{31FF1524-FDC2-42EF-8940-DDBD1048A5A7}" type="pres">
      <dgm:prSet presAssocID="{90B26B74-A81B-483A-8613-479D2699450A}" presName="negativeSpace" presStyleCnt="0"/>
      <dgm:spPr/>
    </dgm:pt>
    <dgm:pt modelId="{45A5BF53-A9F5-4F97-81A6-77A3D056F064}" type="pres">
      <dgm:prSet presAssocID="{90B26B74-A81B-483A-8613-479D2699450A}" presName="childText" presStyleLbl="conFgAcc1" presStyleIdx="1" presStyleCnt="2">
        <dgm:presLayoutVars>
          <dgm:bulletEnabled val="1"/>
        </dgm:presLayoutVars>
      </dgm:prSet>
      <dgm:spPr/>
    </dgm:pt>
  </dgm:ptLst>
  <dgm:cxnLst>
    <dgm:cxn modelId="{20CE1E09-6EAC-4028-8871-2167B862B421}" type="presOf" srcId="{990ADC1A-C322-4F65-980C-E0DA884E8BE9}" destId="{3DBEB4ED-C7F8-4B47-A821-22BB6093FC7A}" srcOrd="0" destOrd="0" presId="urn:microsoft.com/office/officeart/2005/8/layout/list1"/>
    <dgm:cxn modelId="{B4A6C716-8F7B-4376-8039-BC933DE2466B}" type="presOf" srcId="{762C03E5-FE41-4BEA-9E4B-F21EC395B27C}" destId="{85275D03-3C97-4A41-B4AA-59AED8F6CF3D}" srcOrd="0" destOrd="0" presId="urn:microsoft.com/office/officeart/2005/8/layout/list1"/>
    <dgm:cxn modelId="{47D83E2E-909D-4694-94B5-719850B8BBC1}" srcId="{990ADC1A-C322-4F65-980C-E0DA884E8BE9}" destId="{762C03E5-FE41-4BEA-9E4B-F21EC395B27C}" srcOrd="0" destOrd="0" parTransId="{C905BD1E-CAEE-41F7-AC59-43A042F59B53}" sibTransId="{31AD9A2C-FCA3-4A51-8601-4A3E4A73DA56}"/>
    <dgm:cxn modelId="{7AAD0837-14C5-49F3-9DE6-7C09E8126560}" type="presOf" srcId="{90B26B74-A81B-483A-8613-479D2699450A}" destId="{B395E080-8657-4C71-8C38-C3FAEBD05D08}" srcOrd="0" destOrd="0" presId="urn:microsoft.com/office/officeart/2005/8/layout/list1"/>
    <dgm:cxn modelId="{A4FEED62-6E3A-47EB-B916-3764C16DC413}" type="presOf" srcId="{759AA2E8-F263-45BE-ACA5-C73819DC3542}" destId="{45A5BF53-A9F5-4F97-81A6-77A3D056F064}" srcOrd="0" destOrd="1" presId="urn:microsoft.com/office/officeart/2005/8/layout/list1"/>
    <dgm:cxn modelId="{83904F4C-F81D-4C2B-A833-D703E13EE850}" srcId="{990ADC1A-C322-4F65-980C-E0DA884E8BE9}" destId="{4AF8C308-A13F-4E9D-8427-D0E4DCDADD3F}" srcOrd="1" destOrd="0" parTransId="{0ECCB863-957D-4110-B808-F4459A14D47D}" sibTransId="{2F689A09-317C-494B-88C6-2D3C576A3996}"/>
    <dgm:cxn modelId="{0F80BE55-247B-4936-AD56-553E4F344385}" srcId="{90B26B74-A81B-483A-8613-479D2699450A}" destId="{759AA2E8-F263-45BE-ACA5-C73819DC3542}" srcOrd="1" destOrd="0" parTransId="{EE0BAF65-5949-4251-8D8F-096313F1336A}" sibTransId="{8B85499F-43FF-492D-8280-035926B4955C}"/>
    <dgm:cxn modelId="{ED8CB37E-2CAF-4D32-BC61-2FEADA21454E}" type="presOf" srcId="{990ADC1A-C322-4F65-980C-E0DA884E8BE9}" destId="{0A6ED2BE-91CA-44A9-B254-9066FEF60A4D}" srcOrd="1" destOrd="0" presId="urn:microsoft.com/office/officeart/2005/8/layout/list1"/>
    <dgm:cxn modelId="{8DC9AD99-6285-4784-9EB2-7E7FA6A73D7C}" srcId="{FA202F23-CB8A-49C0-A1BF-BFA7BD0641C5}" destId="{90B26B74-A81B-483A-8613-479D2699450A}" srcOrd="1" destOrd="0" parTransId="{FAA2D917-379C-467D-AA2F-FF37CF7407C4}" sibTransId="{A3F1B3B1-0038-424B-ACF5-EED755E1FD2B}"/>
    <dgm:cxn modelId="{BA33B7A1-0BD5-4851-BB7B-0F2D3E20DC25}" type="presOf" srcId="{FA202F23-CB8A-49C0-A1BF-BFA7BD0641C5}" destId="{30CA7ACA-ECC9-4F08-8372-CA05320E8958}" srcOrd="0" destOrd="0" presId="urn:microsoft.com/office/officeart/2005/8/layout/list1"/>
    <dgm:cxn modelId="{071071B2-94A3-469E-88AC-E72AC1D76B62}" srcId="{FA202F23-CB8A-49C0-A1BF-BFA7BD0641C5}" destId="{990ADC1A-C322-4F65-980C-E0DA884E8BE9}" srcOrd="0" destOrd="0" parTransId="{C31F5DE2-63FA-4B7F-B216-445BB3A2C55D}" sibTransId="{1890969B-D5CD-4FA5-B837-1043C0C037AB}"/>
    <dgm:cxn modelId="{3FC4E8B9-8665-4B7F-B753-9902B7FD4059}" type="presOf" srcId="{0225717A-3161-4068-893B-93FCB9A261EE}" destId="{45A5BF53-A9F5-4F97-81A6-77A3D056F064}" srcOrd="0" destOrd="0" presId="urn:microsoft.com/office/officeart/2005/8/layout/list1"/>
    <dgm:cxn modelId="{636A69BF-EC73-40AB-98B3-4FB3F5D4AE98}" type="presOf" srcId="{90B26B74-A81B-483A-8613-479D2699450A}" destId="{9364236B-651F-4EB5-A380-86173D77ED37}" srcOrd="1" destOrd="0" presId="urn:microsoft.com/office/officeart/2005/8/layout/list1"/>
    <dgm:cxn modelId="{BEDCA0BF-2843-41B8-9701-C2BED4776BC2}" type="presOf" srcId="{943ECD7E-35D9-4AA2-8C8E-8DBCD9537D6B}" destId="{45A5BF53-A9F5-4F97-81A6-77A3D056F064}" srcOrd="0" destOrd="2" presId="urn:microsoft.com/office/officeart/2005/8/layout/list1"/>
    <dgm:cxn modelId="{DF0D28CE-1DF7-4A93-9222-C3DB6FD639F8}" srcId="{90B26B74-A81B-483A-8613-479D2699450A}" destId="{943ECD7E-35D9-4AA2-8C8E-8DBCD9537D6B}" srcOrd="2" destOrd="0" parTransId="{2A9FE104-7E20-42DA-AF81-40C986E9CF17}" sibTransId="{917EC1BF-C85F-4053-A368-F87D32E30DCE}"/>
    <dgm:cxn modelId="{6D03C9D8-3137-434F-836A-51CB34F10CD3}" srcId="{90B26B74-A81B-483A-8613-479D2699450A}" destId="{0225717A-3161-4068-893B-93FCB9A261EE}" srcOrd="0" destOrd="0" parTransId="{6680E99D-2669-4054-862D-B9F415A71E7B}" sibTransId="{939B99E4-BFDF-4D38-A07B-29A009EFA1CA}"/>
    <dgm:cxn modelId="{32602FEC-2890-4921-8D36-12FB85F2D2C0}" srcId="{990ADC1A-C322-4F65-980C-E0DA884E8BE9}" destId="{5576A736-D65F-48A7-8484-02C470D3693C}" srcOrd="2" destOrd="0" parTransId="{9FA29386-54FD-4DD9-838D-35544626BF46}" sibTransId="{3A3947FB-B458-47EE-BA48-8D40F743DBE5}"/>
    <dgm:cxn modelId="{B4C76AEE-7C8B-4DD5-AF40-8B788E50E36F}" type="presOf" srcId="{5576A736-D65F-48A7-8484-02C470D3693C}" destId="{85275D03-3C97-4A41-B4AA-59AED8F6CF3D}" srcOrd="0" destOrd="2" presId="urn:microsoft.com/office/officeart/2005/8/layout/list1"/>
    <dgm:cxn modelId="{2355B7FA-3881-45E2-8922-F824126D6EE7}" type="presOf" srcId="{4AF8C308-A13F-4E9D-8427-D0E4DCDADD3F}" destId="{85275D03-3C97-4A41-B4AA-59AED8F6CF3D}" srcOrd="0" destOrd="1" presId="urn:microsoft.com/office/officeart/2005/8/layout/list1"/>
    <dgm:cxn modelId="{3A77991F-12D5-4DFA-960E-5F506192227F}" type="presParOf" srcId="{30CA7ACA-ECC9-4F08-8372-CA05320E8958}" destId="{2F994E59-3703-4EED-866C-08B00908FC55}" srcOrd="0" destOrd="0" presId="urn:microsoft.com/office/officeart/2005/8/layout/list1"/>
    <dgm:cxn modelId="{0B398775-673F-49CB-A393-4592C885E078}" type="presParOf" srcId="{2F994E59-3703-4EED-866C-08B00908FC55}" destId="{3DBEB4ED-C7F8-4B47-A821-22BB6093FC7A}" srcOrd="0" destOrd="0" presId="urn:microsoft.com/office/officeart/2005/8/layout/list1"/>
    <dgm:cxn modelId="{D276FD77-3394-40E5-A23F-B82732CA9E49}" type="presParOf" srcId="{2F994E59-3703-4EED-866C-08B00908FC55}" destId="{0A6ED2BE-91CA-44A9-B254-9066FEF60A4D}" srcOrd="1" destOrd="0" presId="urn:microsoft.com/office/officeart/2005/8/layout/list1"/>
    <dgm:cxn modelId="{0B2B01FE-4988-4491-A186-73596F0D7140}" type="presParOf" srcId="{30CA7ACA-ECC9-4F08-8372-CA05320E8958}" destId="{79495B55-5B44-47D4-85D6-A88B1A78D48A}" srcOrd="1" destOrd="0" presId="urn:microsoft.com/office/officeart/2005/8/layout/list1"/>
    <dgm:cxn modelId="{E1D72311-949B-4FA9-9225-6D476F86978D}" type="presParOf" srcId="{30CA7ACA-ECC9-4F08-8372-CA05320E8958}" destId="{85275D03-3C97-4A41-B4AA-59AED8F6CF3D}" srcOrd="2" destOrd="0" presId="urn:microsoft.com/office/officeart/2005/8/layout/list1"/>
    <dgm:cxn modelId="{D42E9DC8-4869-4FB0-828A-4D48C8FB4A3A}" type="presParOf" srcId="{30CA7ACA-ECC9-4F08-8372-CA05320E8958}" destId="{DA11CA0A-72CE-4AEF-BD3A-58AE7A83AD2F}" srcOrd="3" destOrd="0" presId="urn:microsoft.com/office/officeart/2005/8/layout/list1"/>
    <dgm:cxn modelId="{D3461F10-B2DA-4988-9244-4571B6F6B306}" type="presParOf" srcId="{30CA7ACA-ECC9-4F08-8372-CA05320E8958}" destId="{4B4DC092-E875-40FB-938D-02DB0CB62C8D}" srcOrd="4" destOrd="0" presId="urn:microsoft.com/office/officeart/2005/8/layout/list1"/>
    <dgm:cxn modelId="{60343AC2-76A6-4BA5-B9E5-5E8397627A31}" type="presParOf" srcId="{4B4DC092-E875-40FB-938D-02DB0CB62C8D}" destId="{B395E080-8657-4C71-8C38-C3FAEBD05D08}" srcOrd="0" destOrd="0" presId="urn:microsoft.com/office/officeart/2005/8/layout/list1"/>
    <dgm:cxn modelId="{41B9692F-CD0D-4A4B-9BB3-84427F210F57}" type="presParOf" srcId="{4B4DC092-E875-40FB-938D-02DB0CB62C8D}" destId="{9364236B-651F-4EB5-A380-86173D77ED37}" srcOrd="1" destOrd="0" presId="urn:microsoft.com/office/officeart/2005/8/layout/list1"/>
    <dgm:cxn modelId="{ABBCAFAD-48DE-4EF8-8CCB-A8A2BD88B0DF}" type="presParOf" srcId="{30CA7ACA-ECC9-4F08-8372-CA05320E8958}" destId="{31FF1524-FDC2-42EF-8940-DDBD1048A5A7}" srcOrd="5" destOrd="0" presId="urn:microsoft.com/office/officeart/2005/8/layout/list1"/>
    <dgm:cxn modelId="{0B8B3461-4E02-4B5A-A58A-2001F94110C3}" type="presParOf" srcId="{30CA7ACA-ECC9-4F08-8372-CA05320E8958}" destId="{45A5BF53-A9F5-4F97-81A6-77A3D056F064}"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C00E05-8D6D-4B68-81A2-859A3980D905}" type="doc">
      <dgm:prSet loTypeId="urn:microsoft.com/office/officeart/2018/5/layout/CenteredIconLabelDescriptionList" loCatId="icon" qsTypeId="urn:microsoft.com/office/officeart/2005/8/quickstyle/simple1" qsCatId="simple" csTypeId="urn:microsoft.com/office/officeart/2005/8/colors/accent2_2" csCatId="accent2" phldr="1"/>
      <dgm:spPr/>
      <dgm:t>
        <a:bodyPr/>
        <a:lstStyle/>
        <a:p>
          <a:endParaRPr lang="en-US"/>
        </a:p>
      </dgm:t>
    </dgm:pt>
    <dgm:pt modelId="{6812AB88-39C9-44B0-8254-4FF208305CFB}">
      <dgm:prSet custT="1"/>
      <dgm:spPr>
        <a:xfrm>
          <a:off x="4973" y="2224455"/>
          <a:ext cx="3518437" cy="527765"/>
        </a:xfrm>
        <a:prstGeom prst="rect">
          <a:avLst/>
        </a:prstGeom>
        <a:noFill/>
        <a:ln>
          <a:noFill/>
        </a:ln>
        <a:effectLst/>
      </dgm:spPr>
      <dgm:t>
        <a:bodyPr/>
        <a:lstStyle/>
        <a:p>
          <a:pPr>
            <a:lnSpc>
              <a:spcPct val="100000"/>
            </a:lnSpc>
            <a:defRPr b="1"/>
          </a:pPr>
          <a:r>
            <a:rPr lang="en-US" sz="2400" b="1" dirty="0">
              <a:solidFill>
                <a:schemeClr val="tx1"/>
              </a:solidFill>
              <a:latin typeface="Arial Narrow" panose="020B0606020202030204" pitchFamily="34" charset="0"/>
              <a:ea typeface="+mn-ea"/>
              <a:cs typeface="+mn-cs"/>
            </a:rPr>
            <a:t>Integration within an AF training environment</a:t>
          </a:r>
        </a:p>
      </dgm:t>
    </dgm:pt>
    <dgm:pt modelId="{17D3150A-59B8-45A9-92FB-B55FAF4ED5DE}" type="parTrans" cxnId="{BDA357E3-7C01-44E2-A5F5-4135A84D8BE7}">
      <dgm:prSet/>
      <dgm:spPr/>
      <dgm:t>
        <a:bodyPr/>
        <a:lstStyle/>
        <a:p>
          <a:endParaRPr lang="en-US" sz="2400">
            <a:solidFill>
              <a:schemeClr val="tx1"/>
            </a:solidFill>
            <a:latin typeface="Arial Narrow" panose="020B0606020202030204" pitchFamily="34" charset="0"/>
          </a:endParaRPr>
        </a:p>
      </dgm:t>
    </dgm:pt>
    <dgm:pt modelId="{17E73C5E-08D9-4B61-8E1E-7AF7E5F868FF}" type="sibTrans" cxnId="{BDA357E3-7C01-44E2-A5F5-4135A84D8BE7}">
      <dgm:prSet/>
      <dgm:spPr/>
      <dgm:t>
        <a:bodyPr/>
        <a:lstStyle/>
        <a:p>
          <a:endParaRPr lang="en-US" sz="2400">
            <a:solidFill>
              <a:schemeClr val="tx1"/>
            </a:solidFill>
            <a:latin typeface="Arial Narrow" panose="020B0606020202030204" pitchFamily="34" charset="0"/>
          </a:endParaRPr>
        </a:p>
      </dgm:t>
    </dgm:pt>
    <dgm:pt modelId="{DA7AE010-3754-47D2-9875-80B0DE3FAF80}">
      <dgm:prSet custT="1"/>
      <dgm:spPr>
        <a:xfrm>
          <a:off x="12" y="2944434"/>
          <a:ext cx="3518437" cy="665635"/>
        </a:xfrm>
        <a:prstGeom prst="rect">
          <a:avLst/>
        </a:prstGeom>
        <a:noFill/>
        <a:ln>
          <a:noFill/>
        </a:ln>
        <a:effectLst/>
      </dgm:spPr>
      <dgm:t>
        <a:bodyPr/>
        <a:lstStyle/>
        <a:p>
          <a:pPr>
            <a:lnSpc>
              <a:spcPct val="100000"/>
            </a:lnSpc>
          </a:pPr>
          <a:r>
            <a:rPr lang="en-US" sz="2000" dirty="0">
              <a:solidFill>
                <a:schemeClr val="tx1"/>
              </a:solidFill>
              <a:latin typeface="Arial Narrow" panose="020B0606020202030204" pitchFamily="34" charset="0"/>
              <a:ea typeface="+mn-ea"/>
              <a:cs typeface="+mn-cs"/>
            </a:rPr>
            <a:t>Continue building out Air Refueling use case and sharing data with vendors</a:t>
          </a:r>
        </a:p>
      </dgm:t>
    </dgm:pt>
    <dgm:pt modelId="{17AB7956-433F-4F5F-A1C3-1D8D7E77F30E}" type="parTrans" cxnId="{F7FC4EEE-0558-44F8-92D8-159257BB228E}">
      <dgm:prSet/>
      <dgm:spPr/>
      <dgm:t>
        <a:bodyPr/>
        <a:lstStyle/>
        <a:p>
          <a:endParaRPr lang="en-US" sz="2400">
            <a:solidFill>
              <a:schemeClr val="tx1"/>
            </a:solidFill>
            <a:latin typeface="Arial Narrow" panose="020B0606020202030204" pitchFamily="34" charset="0"/>
          </a:endParaRPr>
        </a:p>
      </dgm:t>
    </dgm:pt>
    <dgm:pt modelId="{7CE15956-D072-42EC-BEEA-D2C8C750D575}" type="sibTrans" cxnId="{F7FC4EEE-0558-44F8-92D8-159257BB228E}">
      <dgm:prSet/>
      <dgm:spPr/>
      <dgm:t>
        <a:bodyPr/>
        <a:lstStyle/>
        <a:p>
          <a:endParaRPr lang="en-US" sz="2400">
            <a:solidFill>
              <a:schemeClr val="tx1"/>
            </a:solidFill>
            <a:latin typeface="Arial Narrow" panose="020B0606020202030204" pitchFamily="34" charset="0"/>
          </a:endParaRPr>
        </a:p>
      </dgm:t>
    </dgm:pt>
    <dgm:pt modelId="{54B2BFCA-E3AC-42D8-8C1B-719322DC8978}">
      <dgm:prSet custT="1"/>
      <dgm:spPr>
        <a:xfrm>
          <a:off x="4139137" y="2224455"/>
          <a:ext cx="3518437" cy="527765"/>
        </a:xfrm>
        <a:prstGeom prst="rect">
          <a:avLst/>
        </a:prstGeom>
        <a:noFill/>
        <a:ln>
          <a:noFill/>
        </a:ln>
        <a:effectLst/>
      </dgm:spPr>
      <dgm:t>
        <a:bodyPr/>
        <a:lstStyle/>
        <a:p>
          <a:pPr>
            <a:lnSpc>
              <a:spcPct val="100000"/>
            </a:lnSpc>
            <a:defRPr b="1"/>
          </a:pPr>
          <a:r>
            <a:rPr lang="en-US" sz="2400" b="1" dirty="0">
              <a:solidFill>
                <a:schemeClr val="tx1"/>
              </a:solidFill>
              <a:latin typeface="Arial Narrow" panose="020B0606020202030204" pitchFamily="34" charset="0"/>
              <a:ea typeface="+mn-ea"/>
              <a:cs typeface="+mn-cs"/>
            </a:rPr>
            <a:t>Enhanced Features                                                                                               </a:t>
          </a:r>
        </a:p>
      </dgm:t>
    </dgm:pt>
    <dgm:pt modelId="{B7AB2B37-DC7A-4422-84A7-AD1393E9F70D}" type="parTrans" cxnId="{64A528E8-E7D0-497E-BA27-DB48B6B43D93}">
      <dgm:prSet/>
      <dgm:spPr/>
      <dgm:t>
        <a:bodyPr/>
        <a:lstStyle/>
        <a:p>
          <a:endParaRPr lang="en-US" sz="2400">
            <a:solidFill>
              <a:schemeClr val="tx1"/>
            </a:solidFill>
            <a:latin typeface="Arial Narrow" panose="020B0606020202030204" pitchFamily="34" charset="0"/>
          </a:endParaRPr>
        </a:p>
      </dgm:t>
    </dgm:pt>
    <dgm:pt modelId="{8BD1F7FF-8515-44D5-AB75-B1F69A01F028}" type="sibTrans" cxnId="{64A528E8-E7D0-497E-BA27-DB48B6B43D93}">
      <dgm:prSet/>
      <dgm:spPr/>
      <dgm:t>
        <a:bodyPr/>
        <a:lstStyle/>
        <a:p>
          <a:endParaRPr lang="en-US" sz="2400">
            <a:solidFill>
              <a:schemeClr val="tx1"/>
            </a:solidFill>
            <a:latin typeface="Arial Narrow" panose="020B0606020202030204" pitchFamily="34" charset="0"/>
          </a:endParaRPr>
        </a:p>
      </dgm:t>
    </dgm:pt>
    <dgm:pt modelId="{CAEDCCAF-A8EF-4C83-AA84-867A907512EB}">
      <dgm:prSet custT="1"/>
      <dgm:spPr>
        <a:xfrm>
          <a:off x="4135161" y="2877205"/>
          <a:ext cx="3518437" cy="665635"/>
        </a:xfrm>
        <a:prstGeom prst="rect">
          <a:avLst/>
        </a:prstGeom>
        <a:noFill/>
        <a:ln>
          <a:noFill/>
        </a:ln>
        <a:effectLst/>
      </dgm:spPr>
      <dgm:t>
        <a:bodyPr/>
        <a:lstStyle/>
        <a:p>
          <a:pPr>
            <a:lnSpc>
              <a:spcPct val="100000"/>
            </a:lnSpc>
          </a:pPr>
          <a:r>
            <a:rPr lang="en-US" sz="2000" dirty="0">
              <a:solidFill>
                <a:schemeClr val="tx1"/>
              </a:solidFill>
              <a:latin typeface="Arial Narrow" panose="020B0606020202030204" pitchFamily="34" charset="0"/>
              <a:ea typeface="+mn-ea"/>
              <a:cs typeface="+mn-cs"/>
            </a:rPr>
            <a:t>Continue developing AAR capabilities</a:t>
          </a:r>
        </a:p>
      </dgm:t>
    </dgm:pt>
    <dgm:pt modelId="{4DAF940B-86F6-40AD-BD48-FFF5683BA48C}" type="parTrans" cxnId="{1FE81E39-6D8A-4FAF-AC1C-17C69912CCDB}">
      <dgm:prSet/>
      <dgm:spPr/>
      <dgm:t>
        <a:bodyPr/>
        <a:lstStyle/>
        <a:p>
          <a:endParaRPr lang="en-US" sz="2400">
            <a:solidFill>
              <a:schemeClr val="tx1"/>
            </a:solidFill>
            <a:latin typeface="Arial Narrow" panose="020B0606020202030204" pitchFamily="34" charset="0"/>
          </a:endParaRPr>
        </a:p>
      </dgm:t>
    </dgm:pt>
    <dgm:pt modelId="{2E1C6FF6-DAC3-4160-B52C-490B4257ED57}" type="sibTrans" cxnId="{1FE81E39-6D8A-4FAF-AC1C-17C69912CCDB}">
      <dgm:prSet/>
      <dgm:spPr/>
      <dgm:t>
        <a:bodyPr/>
        <a:lstStyle/>
        <a:p>
          <a:endParaRPr lang="en-US" sz="2400">
            <a:solidFill>
              <a:schemeClr val="tx1"/>
            </a:solidFill>
            <a:latin typeface="Arial Narrow" panose="020B0606020202030204" pitchFamily="34" charset="0"/>
          </a:endParaRPr>
        </a:p>
      </dgm:t>
    </dgm:pt>
    <dgm:pt modelId="{3EDF282A-3B37-420D-94AB-5FE22C5A330B}">
      <dgm:prSet custT="1"/>
      <dgm:spPr>
        <a:xfrm>
          <a:off x="8273301" y="2185991"/>
          <a:ext cx="3518437" cy="527765"/>
        </a:xfrm>
        <a:prstGeom prst="rect">
          <a:avLst/>
        </a:prstGeom>
        <a:noFill/>
        <a:ln>
          <a:noFill/>
        </a:ln>
        <a:effectLst/>
      </dgm:spPr>
      <dgm:t>
        <a:bodyPr/>
        <a:lstStyle/>
        <a:p>
          <a:pPr>
            <a:lnSpc>
              <a:spcPct val="100000"/>
            </a:lnSpc>
            <a:defRPr b="1"/>
          </a:pPr>
          <a:r>
            <a:rPr lang="en-US" sz="2400" b="1" dirty="0">
              <a:solidFill>
                <a:schemeClr val="tx1"/>
              </a:solidFill>
              <a:latin typeface="Arial Narrow" panose="020B0606020202030204" pitchFamily="34" charset="0"/>
              <a:ea typeface="+mn-ea"/>
              <a:cs typeface="+mn-cs"/>
            </a:rPr>
            <a:t>Refined Automated Performance Model</a:t>
          </a:r>
        </a:p>
      </dgm:t>
    </dgm:pt>
    <dgm:pt modelId="{A56CF95F-CD96-4B71-9F56-642043B782C5}" type="parTrans" cxnId="{D2C7A46F-1728-4127-879F-79AE63AAAF47}">
      <dgm:prSet/>
      <dgm:spPr/>
      <dgm:t>
        <a:bodyPr/>
        <a:lstStyle/>
        <a:p>
          <a:endParaRPr lang="en-US" sz="2400">
            <a:solidFill>
              <a:schemeClr val="tx1"/>
            </a:solidFill>
            <a:latin typeface="Arial Narrow" panose="020B0606020202030204" pitchFamily="34" charset="0"/>
          </a:endParaRPr>
        </a:p>
      </dgm:t>
    </dgm:pt>
    <dgm:pt modelId="{C74C6644-6005-4943-BEC2-80DBF00D361D}" type="sibTrans" cxnId="{D2C7A46F-1728-4127-879F-79AE63AAAF47}">
      <dgm:prSet/>
      <dgm:spPr/>
      <dgm:t>
        <a:bodyPr/>
        <a:lstStyle/>
        <a:p>
          <a:endParaRPr lang="en-US" sz="2400">
            <a:solidFill>
              <a:schemeClr val="tx1"/>
            </a:solidFill>
            <a:latin typeface="Arial Narrow" panose="020B0606020202030204" pitchFamily="34" charset="0"/>
          </a:endParaRPr>
        </a:p>
      </dgm:t>
    </dgm:pt>
    <dgm:pt modelId="{0CF25E86-3943-46A8-BD66-8F5168E6DC54}">
      <dgm:prSet custT="1"/>
      <dgm:spPr>
        <a:xfrm>
          <a:off x="8278262" y="2782382"/>
          <a:ext cx="3518437" cy="819490"/>
        </a:xfrm>
        <a:prstGeom prst="rect">
          <a:avLst/>
        </a:prstGeom>
        <a:noFill/>
        <a:ln>
          <a:noFill/>
        </a:ln>
        <a:effectLst/>
      </dgm:spPr>
      <dgm:t>
        <a:bodyPr/>
        <a:lstStyle/>
        <a:p>
          <a:pPr>
            <a:lnSpc>
              <a:spcPct val="100000"/>
            </a:lnSpc>
          </a:pPr>
          <a:r>
            <a:rPr lang="en-US" sz="2000" dirty="0">
              <a:solidFill>
                <a:schemeClr val="tx1"/>
              </a:solidFill>
              <a:latin typeface="Arial Narrow" panose="020B0606020202030204" pitchFamily="34" charset="0"/>
              <a:ea typeface="+mn-ea"/>
              <a:cs typeface="+mn-cs"/>
            </a:rPr>
            <a:t>Accommodate new and enhanced use cases / trainers</a:t>
          </a:r>
        </a:p>
      </dgm:t>
    </dgm:pt>
    <dgm:pt modelId="{3E2A0DEA-ED73-45B8-81E0-88417A763E2D}" type="parTrans" cxnId="{1184202F-CCD9-4952-A9A1-FD9C14CE63AD}">
      <dgm:prSet/>
      <dgm:spPr/>
      <dgm:t>
        <a:bodyPr/>
        <a:lstStyle/>
        <a:p>
          <a:endParaRPr lang="en-US" sz="2400">
            <a:solidFill>
              <a:schemeClr val="tx1"/>
            </a:solidFill>
            <a:latin typeface="Arial Narrow" panose="020B0606020202030204" pitchFamily="34" charset="0"/>
          </a:endParaRPr>
        </a:p>
      </dgm:t>
    </dgm:pt>
    <dgm:pt modelId="{66EAD391-7A53-4312-A833-257013355DC6}" type="sibTrans" cxnId="{1184202F-CCD9-4952-A9A1-FD9C14CE63AD}">
      <dgm:prSet/>
      <dgm:spPr/>
      <dgm:t>
        <a:bodyPr/>
        <a:lstStyle/>
        <a:p>
          <a:endParaRPr lang="en-US" sz="2400">
            <a:solidFill>
              <a:schemeClr val="tx1"/>
            </a:solidFill>
            <a:latin typeface="Arial Narrow" panose="020B0606020202030204" pitchFamily="34" charset="0"/>
          </a:endParaRPr>
        </a:p>
      </dgm:t>
    </dgm:pt>
    <dgm:pt modelId="{FE28D186-BABF-486A-9640-9E47003AA870}">
      <dgm:prSet custT="1"/>
      <dgm:spPr>
        <a:xfrm>
          <a:off x="8278262" y="2782382"/>
          <a:ext cx="3518437" cy="819490"/>
        </a:xfrm>
        <a:prstGeom prst="rect">
          <a:avLst/>
        </a:prstGeom>
        <a:noFill/>
        <a:ln>
          <a:noFill/>
        </a:ln>
        <a:effectLst/>
      </dgm:spPr>
      <dgm:t>
        <a:bodyPr/>
        <a:lstStyle/>
        <a:p>
          <a:pPr>
            <a:lnSpc>
              <a:spcPct val="100000"/>
            </a:lnSpc>
          </a:pPr>
          <a:r>
            <a:rPr lang="en-US" sz="2000" dirty="0">
              <a:solidFill>
                <a:schemeClr val="tx1"/>
              </a:solidFill>
              <a:latin typeface="Arial Narrow" panose="020B0606020202030204" pitchFamily="34" charset="0"/>
              <a:ea typeface="+mn-ea"/>
              <a:cs typeface="+mn-cs"/>
            </a:rPr>
            <a:t>More robust performance qualifications/ratings</a:t>
          </a:r>
        </a:p>
      </dgm:t>
    </dgm:pt>
    <dgm:pt modelId="{962C2F7B-0569-4E9F-AB46-AB18E174F678}" type="parTrans" cxnId="{7B4DD2D7-8D06-4340-99AC-695C0E5E6200}">
      <dgm:prSet/>
      <dgm:spPr/>
      <dgm:t>
        <a:bodyPr/>
        <a:lstStyle/>
        <a:p>
          <a:endParaRPr lang="en-US" sz="2400">
            <a:solidFill>
              <a:schemeClr val="tx1"/>
            </a:solidFill>
            <a:latin typeface="Arial Narrow" panose="020B0606020202030204" pitchFamily="34" charset="0"/>
          </a:endParaRPr>
        </a:p>
      </dgm:t>
    </dgm:pt>
    <dgm:pt modelId="{1AD15563-6C55-4AF0-AACD-AF0D37BE971B}" type="sibTrans" cxnId="{7B4DD2D7-8D06-4340-99AC-695C0E5E6200}">
      <dgm:prSet/>
      <dgm:spPr/>
      <dgm:t>
        <a:bodyPr/>
        <a:lstStyle/>
        <a:p>
          <a:endParaRPr lang="en-US" sz="2400">
            <a:solidFill>
              <a:schemeClr val="tx1"/>
            </a:solidFill>
            <a:latin typeface="Arial Narrow" panose="020B0606020202030204" pitchFamily="34" charset="0"/>
          </a:endParaRPr>
        </a:p>
      </dgm:t>
    </dgm:pt>
    <dgm:pt modelId="{05E293D2-80BA-4AF8-94E0-3B3D12423D80}">
      <dgm:prSet custT="1"/>
      <dgm:spPr>
        <a:xfrm>
          <a:off x="12" y="2944434"/>
          <a:ext cx="3518437" cy="665635"/>
        </a:xfrm>
        <a:noFill/>
        <a:ln>
          <a:noFill/>
        </a:ln>
        <a:effectLst/>
      </dgm:spPr>
      <dgm:t>
        <a:bodyPr/>
        <a:lstStyle/>
        <a:p>
          <a:pPr>
            <a:lnSpc>
              <a:spcPct val="100000"/>
            </a:lnSpc>
          </a:pPr>
          <a:r>
            <a:rPr lang="en-US" sz="2000" dirty="0">
              <a:solidFill>
                <a:schemeClr val="tx1"/>
              </a:solidFill>
              <a:latin typeface="Arial Narrow" panose="020B0606020202030204" pitchFamily="34" charset="0"/>
              <a:ea typeface="+mn-ea"/>
              <a:cs typeface="+mn-cs"/>
            </a:rPr>
            <a:t>Central data repository</a:t>
          </a:r>
        </a:p>
      </dgm:t>
    </dgm:pt>
    <dgm:pt modelId="{E4B3FB9A-30DB-4F19-81C2-ACF56C56DD59}" type="parTrans" cxnId="{0EC01CA8-3F53-4334-87DF-8F83614C2426}">
      <dgm:prSet/>
      <dgm:spPr/>
      <dgm:t>
        <a:bodyPr/>
        <a:lstStyle/>
        <a:p>
          <a:endParaRPr lang="en-US"/>
        </a:p>
      </dgm:t>
    </dgm:pt>
    <dgm:pt modelId="{0F8E421B-12E3-4291-89CC-DC40456CE570}" type="sibTrans" cxnId="{0EC01CA8-3F53-4334-87DF-8F83614C2426}">
      <dgm:prSet/>
      <dgm:spPr/>
      <dgm:t>
        <a:bodyPr/>
        <a:lstStyle/>
        <a:p>
          <a:endParaRPr lang="en-US"/>
        </a:p>
      </dgm:t>
    </dgm:pt>
    <dgm:pt modelId="{53E3E1BF-C0D6-406A-A453-896A234DFCBB}">
      <dgm:prSet custT="1"/>
      <dgm:spPr/>
      <dgm:t>
        <a:bodyPr/>
        <a:lstStyle/>
        <a:p>
          <a:pPr>
            <a:lnSpc>
              <a:spcPct val="100000"/>
            </a:lnSpc>
          </a:pPr>
          <a:r>
            <a:rPr lang="en-US" sz="2000" dirty="0">
              <a:solidFill>
                <a:schemeClr val="tx1"/>
              </a:solidFill>
              <a:latin typeface="Arial Narrow" panose="020B0606020202030204" pitchFamily="34" charset="0"/>
              <a:ea typeface="+mn-ea"/>
              <a:cs typeface="+mn-cs"/>
            </a:rPr>
            <a:t>Automated/real-time streaming of trainer data and videos</a:t>
          </a:r>
        </a:p>
      </dgm:t>
    </dgm:pt>
    <dgm:pt modelId="{5D886033-21BB-4F52-B083-ED104B48D481}" type="parTrans" cxnId="{C65E89B1-134F-48DA-BA25-09A9E871D202}">
      <dgm:prSet/>
      <dgm:spPr/>
      <dgm:t>
        <a:bodyPr/>
        <a:lstStyle/>
        <a:p>
          <a:endParaRPr lang="en-US"/>
        </a:p>
      </dgm:t>
    </dgm:pt>
    <dgm:pt modelId="{EBC97B49-A75C-4EDB-8596-654A9045E697}" type="sibTrans" cxnId="{C65E89B1-134F-48DA-BA25-09A9E871D202}">
      <dgm:prSet/>
      <dgm:spPr/>
      <dgm:t>
        <a:bodyPr/>
        <a:lstStyle/>
        <a:p>
          <a:endParaRPr lang="en-US"/>
        </a:p>
      </dgm:t>
    </dgm:pt>
    <dgm:pt modelId="{0D11B91C-0969-495C-8D5B-ED003245217C}">
      <dgm:prSet custT="1"/>
      <dgm:spPr>
        <a:xfrm>
          <a:off x="4135161" y="2877205"/>
          <a:ext cx="3518437" cy="665635"/>
        </a:xfrm>
        <a:noFill/>
        <a:ln>
          <a:noFill/>
        </a:ln>
        <a:effectLst/>
      </dgm:spPr>
      <dgm:t>
        <a:bodyPr/>
        <a:lstStyle/>
        <a:p>
          <a:pPr>
            <a:lnSpc>
              <a:spcPct val="100000"/>
            </a:lnSpc>
          </a:pPr>
          <a:r>
            <a:rPr lang="en-US" sz="2000" dirty="0">
              <a:solidFill>
                <a:schemeClr val="tx1"/>
              </a:solidFill>
              <a:latin typeface="Arial Narrow" panose="020B0606020202030204" pitchFamily="34" charset="0"/>
              <a:ea typeface="+mn-ea"/>
              <a:cs typeface="+mn-cs"/>
            </a:rPr>
            <a:t>Integrate organizational analytics and leaderboards</a:t>
          </a:r>
        </a:p>
      </dgm:t>
    </dgm:pt>
    <dgm:pt modelId="{58127D5A-95C9-477E-9381-71D623B13ECA}" type="parTrans" cxnId="{12AF2502-FEF5-4488-A939-403141044D47}">
      <dgm:prSet/>
      <dgm:spPr/>
      <dgm:t>
        <a:bodyPr/>
        <a:lstStyle/>
        <a:p>
          <a:endParaRPr lang="en-US"/>
        </a:p>
      </dgm:t>
    </dgm:pt>
    <dgm:pt modelId="{AF50AB97-FC09-4ABD-B77B-FDFB2FC2E204}" type="sibTrans" cxnId="{12AF2502-FEF5-4488-A939-403141044D47}">
      <dgm:prSet/>
      <dgm:spPr/>
      <dgm:t>
        <a:bodyPr/>
        <a:lstStyle/>
        <a:p>
          <a:endParaRPr lang="en-US"/>
        </a:p>
      </dgm:t>
    </dgm:pt>
    <dgm:pt modelId="{9167ED5A-DB74-4069-B891-61D65D933429}" type="pres">
      <dgm:prSet presAssocID="{FEC00E05-8D6D-4B68-81A2-859A3980D905}" presName="root" presStyleCnt="0">
        <dgm:presLayoutVars>
          <dgm:dir/>
          <dgm:resizeHandles val="exact"/>
        </dgm:presLayoutVars>
      </dgm:prSet>
      <dgm:spPr/>
    </dgm:pt>
    <dgm:pt modelId="{E7A3A316-CF65-4BAA-8C31-863DC2D73E72}" type="pres">
      <dgm:prSet presAssocID="{6812AB88-39C9-44B0-8254-4FF208305CFB}" presName="compNode" presStyleCnt="0"/>
      <dgm:spPr/>
    </dgm:pt>
    <dgm:pt modelId="{E6A0D47E-1B19-4966-996D-38E14C013C7E}" type="pres">
      <dgm:prSet presAssocID="{6812AB88-39C9-44B0-8254-4FF208305CFB}" presName="iconRect" presStyleLbl="node1" presStyleIdx="0" presStyleCnt="3"/>
      <dgm:spPr>
        <a:xfrm>
          <a:off x="1148465" y="881723"/>
          <a:ext cx="1231453" cy="12314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gm:spPr>
      <dgm:extLst>
        <a:ext uri="{E40237B7-FDA0-4F09-8148-C483321AD2D9}">
          <dgm14:cNvPr xmlns:dgm14="http://schemas.microsoft.com/office/drawing/2010/diagram" id="0" name="" descr="Airplane"/>
        </a:ext>
      </dgm:extLst>
    </dgm:pt>
    <dgm:pt modelId="{7E6D2341-B268-446A-A2E2-8B93E2803F12}" type="pres">
      <dgm:prSet presAssocID="{6812AB88-39C9-44B0-8254-4FF208305CFB}" presName="iconSpace" presStyleCnt="0"/>
      <dgm:spPr/>
    </dgm:pt>
    <dgm:pt modelId="{0BC456C8-8EDB-4FF3-A1FE-2E79B43EEC42}" type="pres">
      <dgm:prSet presAssocID="{6812AB88-39C9-44B0-8254-4FF208305CFB}" presName="parTx" presStyleLbl="revTx" presStyleIdx="0" presStyleCnt="6">
        <dgm:presLayoutVars>
          <dgm:chMax val="0"/>
          <dgm:chPref val="0"/>
        </dgm:presLayoutVars>
      </dgm:prSet>
      <dgm:spPr/>
    </dgm:pt>
    <dgm:pt modelId="{1A3FDBA7-D2F9-4AFA-8543-ED8B2F3B4542}" type="pres">
      <dgm:prSet presAssocID="{6812AB88-39C9-44B0-8254-4FF208305CFB}" presName="txSpace" presStyleCnt="0"/>
      <dgm:spPr/>
    </dgm:pt>
    <dgm:pt modelId="{83E6AA78-A149-4101-A6A1-FB5708D90B6B}" type="pres">
      <dgm:prSet presAssocID="{6812AB88-39C9-44B0-8254-4FF208305CFB}" presName="desTx" presStyleLbl="revTx" presStyleIdx="1" presStyleCnt="6" custLinFactNeighborX="-141" custLinFactNeighborY="10677">
        <dgm:presLayoutVars/>
      </dgm:prSet>
      <dgm:spPr>
        <a:prstGeom prst="rect">
          <a:avLst/>
        </a:prstGeom>
      </dgm:spPr>
    </dgm:pt>
    <dgm:pt modelId="{B441F786-9D14-457F-9A5D-C94C1E9BC7E0}" type="pres">
      <dgm:prSet presAssocID="{17E73C5E-08D9-4B61-8E1E-7AF7E5F868FF}" presName="sibTrans" presStyleCnt="0"/>
      <dgm:spPr/>
    </dgm:pt>
    <dgm:pt modelId="{BCF7B208-7ADA-448D-9DAC-2C730AABB01D}" type="pres">
      <dgm:prSet presAssocID="{54B2BFCA-E3AC-42D8-8C1B-719322DC8978}" presName="compNode" presStyleCnt="0"/>
      <dgm:spPr/>
    </dgm:pt>
    <dgm:pt modelId="{B6B34CE7-39F7-4919-85B3-A1A78395AEA2}" type="pres">
      <dgm:prSet presAssocID="{54B2BFCA-E3AC-42D8-8C1B-719322DC8978}" presName="iconRect" presStyleLbl="node1" presStyleIdx="1" presStyleCnt="3" custScaleX="94879" custScaleY="99004" custLinFactNeighborX="-766" custLinFactNeighborY="-3095"/>
      <dgm:spPr>
        <a:xfrm>
          <a:off x="5282629" y="881723"/>
          <a:ext cx="1231453" cy="1231453"/>
        </a:xfrm>
        <a:prstGeom prst="rect">
          <a:avLst/>
        </a:prstGeom>
        <a:blipFill dpi="0" rotWithShape="1">
          <a:blip xmlns:r="http://schemas.openxmlformats.org/officeDocument/2006/relationships" r:embed="rId3"/>
          <a:srcRect/>
          <a:stretch>
            <a:fillRect l="4167" t="4167" r="4167" b="4167"/>
          </a:stretch>
        </a:blipFill>
        <a:ln w="12700" cap="flat" cmpd="sng" algn="ctr">
          <a:noFill/>
          <a:prstDash val="solid"/>
          <a:miter lim="800000"/>
        </a:ln>
        <a:effectLst/>
      </dgm:spPr>
    </dgm:pt>
    <dgm:pt modelId="{C399B7FB-5900-4937-B085-024A6E8A8C0F}" type="pres">
      <dgm:prSet presAssocID="{54B2BFCA-E3AC-42D8-8C1B-719322DC8978}" presName="iconSpace" presStyleCnt="0"/>
      <dgm:spPr/>
    </dgm:pt>
    <dgm:pt modelId="{AABF1B1B-A1B9-42B2-92F1-CF81F2AD6F69}" type="pres">
      <dgm:prSet presAssocID="{54B2BFCA-E3AC-42D8-8C1B-719322DC8978}" presName="parTx" presStyleLbl="revTx" presStyleIdx="2" presStyleCnt="6">
        <dgm:presLayoutVars>
          <dgm:chMax val="0"/>
          <dgm:chPref val="0"/>
        </dgm:presLayoutVars>
      </dgm:prSet>
      <dgm:spPr/>
    </dgm:pt>
    <dgm:pt modelId="{6AA152E5-1F0D-48D0-8DA2-BFBAC93AC93F}" type="pres">
      <dgm:prSet presAssocID="{54B2BFCA-E3AC-42D8-8C1B-719322DC8978}" presName="txSpace" presStyleCnt="0"/>
      <dgm:spPr/>
    </dgm:pt>
    <dgm:pt modelId="{31BBBF6B-ACF6-4A16-89BC-15FC5FCC86E9}" type="pres">
      <dgm:prSet presAssocID="{54B2BFCA-E3AC-42D8-8C1B-719322DC8978}" presName="desTx" presStyleLbl="revTx" presStyleIdx="3" presStyleCnt="6" custLinFactNeighborX="-113" custLinFactNeighborY="11001">
        <dgm:presLayoutVars/>
      </dgm:prSet>
      <dgm:spPr>
        <a:prstGeom prst="rect">
          <a:avLst/>
        </a:prstGeom>
      </dgm:spPr>
    </dgm:pt>
    <dgm:pt modelId="{E5477488-E2C4-4AD3-ABC0-6C14222478F6}" type="pres">
      <dgm:prSet presAssocID="{8BD1F7FF-8515-44D5-AB75-B1F69A01F028}" presName="sibTrans" presStyleCnt="0"/>
      <dgm:spPr/>
    </dgm:pt>
    <dgm:pt modelId="{19A5F249-BB11-4BCF-9BEA-4DD0E4D79460}" type="pres">
      <dgm:prSet presAssocID="{3EDF282A-3B37-420D-94AB-5FE22C5A330B}" presName="compNode" presStyleCnt="0"/>
      <dgm:spPr/>
    </dgm:pt>
    <dgm:pt modelId="{E73397D7-41F4-4723-986E-6FE4EF1113C9}" type="pres">
      <dgm:prSet presAssocID="{3EDF282A-3B37-420D-94AB-5FE22C5A330B}" presName="iconRect" presStyleLbl="node1" presStyleIdx="2" presStyleCnt="3" custLinFactNeighborX="9383" custLinFactNeighborY="-6859"/>
      <dgm:spPr>
        <a:xfrm>
          <a:off x="9416793" y="843259"/>
          <a:ext cx="1231453" cy="1231453"/>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gm:spPr>
      <dgm:extLst>
        <a:ext uri="{E40237B7-FDA0-4F09-8148-C483321AD2D9}">
          <dgm14:cNvPr xmlns:dgm14="http://schemas.microsoft.com/office/drawing/2010/diagram" id="0" name="" descr="Gears"/>
        </a:ext>
      </dgm:extLst>
    </dgm:pt>
    <dgm:pt modelId="{F61CA1FC-5241-426E-894A-420F77D90F3D}" type="pres">
      <dgm:prSet presAssocID="{3EDF282A-3B37-420D-94AB-5FE22C5A330B}" presName="iconSpace" presStyleCnt="0"/>
      <dgm:spPr/>
    </dgm:pt>
    <dgm:pt modelId="{DA89E7AD-3CCD-4C3A-A999-178C9EF7C058}" type="pres">
      <dgm:prSet presAssocID="{3EDF282A-3B37-420D-94AB-5FE22C5A330B}" presName="parTx" presStyleLbl="revTx" presStyleIdx="4" presStyleCnt="6" custLinFactNeighborY="-17716">
        <dgm:presLayoutVars>
          <dgm:chMax val="0"/>
          <dgm:chPref val="0"/>
        </dgm:presLayoutVars>
      </dgm:prSet>
      <dgm:spPr/>
    </dgm:pt>
    <dgm:pt modelId="{280D1F3B-84B6-4CFA-9AE0-88B63CA22FA1}" type="pres">
      <dgm:prSet presAssocID="{3EDF282A-3B37-420D-94AB-5FE22C5A330B}" presName="txSpace" presStyleCnt="0"/>
      <dgm:spPr/>
    </dgm:pt>
    <dgm:pt modelId="{3DFC8FFD-3C92-4DBA-8B1E-293A6D3BB37A}" type="pres">
      <dgm:prSet presAssocID="{3EDF282A-3B37-420D-94AB-5FE22C5A330B}" presName="desTx" presStyleLbl="revTx" presStyleIdx="5" presStyleCnt="6" custScaleY="92035" custLinFactNeighborX="636" custLinFactNeighborY="2284">
        <dgm:presLayoutVars/>
      </dgm:prSet>
      <dgm:spPr/>
    </dgm:pt>
  </dgm:ptLst>
  <dgm:cxnLst>
    <dgm:cxn modelId="{12AF2502-FEF5-4488-A939-403141044D47}" srcId="{54B2BFCA-E3AC-42D8-8C1B-719322DC8978}" destId="{0D11B91C-0969-495C-8D5B-ED003245217C}" srcOrd="1" destOrd="0" parTransId="{58127D5A-95C9-477E-9381-71D623B13ECA}" sibTransId="{AF50AB97-FC09-4ABD-B77B-FDFB2FC2E204}"/>
    <dgm:cxn modelId="{77111103-BD0A-4AC9-A106-C50A1B571C7B}" type="presOf" srcId="{05E293D2-80BA-4AF8-94E0-3B3D12423D80}" destId="{83E6AA78-A149-4101-A6A1-FB5708D90B6B}" srcOrd="0" destOrd="1" presId="urn:microsoft.com/office/officeart/2018/5/layout/CenteredIconLabelDescriptionList"/>
    <dgm:cxn modelId="{EF464A17-541B-4480-B6A9-DB7A81F704F8}" type="presOf" srcId="{FEC00E05-8D6D-4B68-81A2-859A3980D905}" destId="{9167ED5A-DB74-4069-B891-61D65D933429}" srcOrd="0" destOrd="0" presId="urn:microsoft.com/office/officeart/2018/5/layout/CenteredIconLabelDescriptionList"/>
    <dgm:cxn modelId="{3B164B22-56B8-41AC-9C9D-AB64EE393B05}" type="presOf" srcId="{3EDF282A-3B37-420D-94AB-5FE22C5A330B}" destId="{DA89E7AD-3CCD-4C3A-A999-178C9EF7C058}" srcOrd="0" destOrd="0" presId="urn:microsoft.com/office/officeart/2018/5/layout/CenteredIconLabelDescriptionList"/>
    <dgm:cxn modelId="{1184202F-CCD9-4952-A9A1-FD9C14CE63AD}" srcId="{3EDF282A-3B37-420D-94AB-5FE22C5A330B}" destId="{0CF25E86-3943-46A8-BD66-8F5168E6DC54}" srcOrd="0" destOrd="0" parTransId="{3E2A0DEA-ED73-45B8-81E0-88417A763E2D}" sibTransId="{66EAD391-7A53-4312-A833-257013355DC6}"/>
    <dgm:cxn modelId="{1FE81E39-6D8A-4FAF-AC1C-17C69912CCDB}" srcId="{54B2BFCA-E3AC-42D8-8C1B-719322DC8978}" destId="{CAEDCCAF-A8EF-4C83-AA84-867A907512EB}" srcOrd="0" destOrd="0" parTransId="{4DAF940B-86F6-40AD-BD48-FFF5683BA48C}" sibTransId="{2E1C6FF6-DAC3-4160-B52C-490B4257ED57}"/>
    <dgm:cxn modelId="{C7257E3A-D655-41DD-B036-84C3BAF19DC1}" type="presOf" srcId="{6812AB88-39C9-44B0-8254-4FF208305CFB}" destId="{0BC456C8-8EDB-4FF3-A1FE-2E79B43EEC42}" srcOrd="0" destOrd="0" presId="urn:microsoft.com/office/officeart/2018/5/layout/CenteredIconLabelDescriptionList"/>
    <dgm:cxn modelId="{7C760761-A844-45FA-8386-46AC5EF4E5D0}" type="presOf" srcId="{54B2BFCA-E3AC-42D8-8C1B-719322DC8978}" destId="{AABF1B1B-A1B9-42B2-92F1-CF81F2AD6F69}" srcOrd="0" destOrd="0" presId="urn:microsoft.com/office/officeart/2018/5/layout/CenteredIconLabelDescriptionList"/>
    <dgm:cxn modelId="{D2C7A46F-1728-4127-879F-79AE63AAAF47}" srcId="{FEC00E05-8D6D-4B68-81A2-859A3980D905}" destId="{3EDF282A-3B37-420D-94AB-5FE22C5A330B}" srcOrd="2" destOrd="0" parTransId="{A56CF95F-CD96-4B71-9F56-642043B782C5}" sibTransId="{C74C6644-6005-4943-BEC2-80DBF00D361D}"/>
    <dgm:cxn modelId="{5E878E51-F53E-47B9-A273-A0545EAAF20B}" type="presOf" srcId="{0D11B91C-0969-495C-8D5B-ED003245217C}" destId="{31BBBF6B-ACF6-4A16-89BC-15FC5FCC86E9}" srcOrd="0" destOrd="1" presId="urn:microsoft.com/office/officeart/2018/5/layout/CenteredIconLabelDescriptionList"/>
    <dgm:cxn modelId="{8A6F90A7-E922-4EF5-BC72-25278964C611}" type="presOf" srcId="{53E3E1BF-C0D6-406A-A453-896A234DFCBB}" destId="{83E6AA78-A149-4101-A6A1-FB5708D90B6B}" srcOrd="0" destOrd="2" presId="urn:microsoft.com/office/officeart/2018/5/layout/CenteredIconLabelDescriptionList"/>
    <dgm:cxn modelId="{0EC01CA8-3F53-4334-87DF-8F83614C2426}" srcId="{6812AB88-39C9-44B0-8254-4FF208305CFB}" destId="{05E293D2-80BA-4AF8-94E0-3B3D12423D80}" srcOrd="1" destOrd="0" parTransId="{E4B3FB9A-30DB-4F19-81C2-ACF56C56DD59}" sibTransId="{0F8E421B-12E3-4291-89CC-DC40456CE570}"/>
    <dgm:cxn modelId="{BE8FA8AC-4A53-4996-84C1-C78051A62576}" type="presOf" srcId="{0CF25E86-3943-46A8-BD66-8F5168E6DC54}" destId="{3DFC8FFD-3C92-4DBA-8B1E-293A6D3BB37A}" srcOrd="0" destOrd="0" presId="urn:microsoft.com/office/officeart/2018/5/layout/CenteredIconLabelDescriptionList"/>
    <dgm:cxn modelId="{C65E89B1-134F-48DA-BA25-09A9E871D202}" srcId="{6812AB88-39C9-44B0-8254-4FF208305CFB}" destId="{53E3E1BF-C0D6-406A-A453-896A234DFCBB}" srcOrd="2" destOrd="0" parTransId="{5D886033-21BB-4F52-B083-ED104B48D481}" sibTransId="{EBC97B49-A75C-4EDB-8596-654A9045E697}"/>
    <dgm:cxn modelId="{57CE7AD2-F309-438B-ADDF-45F6CEB77A0C}" type="presOf" srcId="{DA7AE010-3754-47D2-9875-80B0DE3FAF80}" destId="{83E6AA78-A149-4101-A6A1-FB5708D90B6B}" srcOrd="0" destOrd="0" presId="urn:microsoft.com/office/officeart/2018/5/layout/CenteredIconLabelDescriptionList"/>
    <dgm:cxn modelId="{7B4DD2D7-8D06-4340-99AC-695C0E5E6200}" srcId="{3EDF282A-3B37-420D-94AB-5FE22C5A330B}" destId="{FE28D186-BABF-486A-9640-9E47003AA870}" srcOrd="1" destOrd="0" parTransId="{962C2F7B-0569-4E9F-AB46-AB18E174F678}" sibTransId="{1AD15563-6C55-4AF0-AACD-AF0D37BE971B}"/>
    <dgm:cxn modelId="{1D7137D9-B7E7-4323-A0E3-B86C51542CB1}" type="presOf" srcId="{FE28D186-BABF-486A-9640-9E47003AA870}" destId="{3DFC8FFD-3C92-4DBA-8B1E-293A6D3BB37A}" srcOrd="0" destOrd="1" presId="urn:microsoft.com/office/officeart/2018/5/layout/CenteredIconLabelDescriptionList"/>
    <dgm:cxn modelId="{BDA357E3-7C01-44E2-A5F5-4135A84D8BE7}" srcId="{FEC00E05-8D6D-4B68-81A2-859A3980D905}" destId="{6812AB88-39C9-44B0-8254-4FF208305CFB}" srcOrd="0" destOrd="0" parTransId="{17D3150A-59B8-45A9-92FB-B55FAF4ED5DE}" sibTransId="{17E73C5E-08D9-4B61-8E1E-7AF7E5F868FF}"/>
    <dgm:cxn modelId="{64A528E8-E7D0-497E-BA27-DB48B6B43D93}" srcId="{FEC00E05-8D6D-4B68-81A2-859A3980D905}" destId="{54B2BFCA-E3AC-42D8-8C1B-719322DC8978}" srcOrd="1" destOrd="0" parTransId="{B7AB2B37-DC7A-4422-84A7-AD1393E9F70D}" sibTransId="{8BD1F7FF-8515-44D5-AB75-B1F69A01F028}"/>
    <dgm:cxn modelId="{C40281E8-0F11-4B37-A4ED-47918992CF73}" type="presOf" srcId="{CAEDCCAF-A8EF-4C83-AA84-867A907512EB}" destId="{31BBBF6B-ACF6-4A16-89BC-15FC5FCC86E9}" srcOrd="0" destOrd="0" presId="urn:microsoft.com/office/officeart/2018/5/layout/CenteredIconLabelDescriptionList"/>
    <dgm:cxn modelId="{F7FC4EEE-0558-44F8-92D8-159257BB228E}" srcId="{6812AB88-39C9-44B0-8254-4FF208305CFB}" destId="{DA7AE010-3754-47D2-9875-80B0DE3FAF80}" srcOrd="0" destOrd="0" parTransId="{17AB7956-433F-4F5F-A1C3-1D8D7E77F30E}" sibTransId="{7CE15956-D072-42EC-BEEA-D2C8C750D575}"/>
    <dgm:cxn modelId="{C4412282-4EAE-4BDC-86B6-7332AEA717A5}" type="presParOf" srcId="{9167ED5A-DB74-4069-B891-61D65D933429}" destId="{E7A3A316-CF65-4BAA-8C31-863DC2D73E72}" srcOrd="0" destOrd="0" presId="urn:microsoft.com/office/officeart/2018/5/layout/CenteredIconLabelDescriptionList"/>
    <dgm:cxn modelId="{38E18D7F-1DB7-4E3F-A38F-CDC73E30A728}" type="presParOf" srcId="{E7A3A316-CF65-4BAA-8C31-863DC2D73E72}" destId="{E6A0D47E-1B19-4966-996D-38E14C013C7E}" srcOrd="0" destOrd="0" presId="urn:microsoft.com/office/officeart/2018/5/layout/CenteredIconLabelDescriptionList"/>
    <dgm:cxn modelId="{B721AC2E-D567-42EC-9800-94F0D48A02C6}" type="presParOf" srcId="{E7A3A316-CF65-4BAA-8C31-863DC2D73E72}" destId="{7E6D2341-B268-446A-A2E2-8B93E2803F12}" srcOrd="1" destOrd="0" presId="urn:microsoft.com/office/officeart/2018/5/layout/CenteredIconLabelDescriptionList"/>
    <dgm:cxn modelId="{083CBDC9-4BAA-481C-8B94-C5C561627DDD}" type="presParOf" srcId="{E7A3A316-CF65-4BAA-8C31-863DC2D73E72}" destId="{0BC456C8-8EDB-4FF3-A1FE-2E79B43EEC42}" srcOrd="2" destOrd="0" presId="urn:microsoft.com/office/officeart/2018/5/layout/CenteredIconLabelDescriptionList"/>
    <dgm:cxn modelId="{64D07053-2EB5-49C8-9D69-F7CFFB7D2FE3}" type="presParOf" srcId="{E7A3A316-CF65-4BAA-8C31-863DC2D73E72}" destId="{1A3FDBA7-D2F9-4AFA-8543-ED8B2F3B4542}" srcOrd="3" destOrd="0" presId="urn:microsoft.com/office/officeart/2018/5/layout/CenteredIconLabelDescriptionList"/>
    <dgm:cxn modelId="{2C7CB0D1-969D-4A5C-85DD-9ED5E749D1CE}" type="presParOf" srcId="{E7A3A316-CF65-4BAA-8C31-863DC2D73E72}" destId="{83E6AA78-A149-4101-A6A1-FB5708D90B6B}" srcOrd="4" destOrd="0" presId="urn:microsoft.com/office/officeart/2018/5/layout/CenteredIconLabelDescriptionList"/>
    <dgm:cxn modelId="{767EDF8E-04AE-4974-B972-117A815A862C}" type="presParOf" srcId="{9167ED5A-DB74-4069-B891-61D65D933429}" destId="{B441F786-9D14-457F-9A5D-C94C1E9BC7E0}" srcOrd="1" destOrd="0" presId="urn:microsoft.com/office/officeart/2018/5/layout/CenteredIconLabelDescriptionList"/>
    <dgm:cxn modelId="{2C147AFF-9B20-4A11-A369-CA8B867D42FC}" type="presParOf" srcId="{9167ED5A-DB74-4069-B891-61D65D933429}" destId="{BCF7B208-7ADA-448D-9DAC-2C730AABB01D}" srcOrd="2" destOrd="0" presId="urn:microsoft.com/office/officeart/2018/5/layout/CenteredIconLabelDescriptionList"/>
    <dgm:cxn modelId="{DEC34748-BA8B-4E70-9EE1-5C7677277B30}" type="presParOf" srcId="{BCF7B208-7ADA-448D-9DAC-2C730AABB01D}" destId="{B6B34CE7-39F7-4919-85B3-A1A78395AEA2}" srcOrd="0" destOrd="0" presId="urn:microsoft.com/office/officeart/2018/5/layout/CenteredIconLabelDescriptionList"/>
    <dgm:cxn modelId="{A501001C-EC19-4B29-981A-F6CF2C437294}" type="presParOf" srcId="{BCF7B208-7ADA-448D-9DAC-2C730AABB01D}" destId="{C399B7FB-5900-4937-B085-024A6E8A8C0F}" srcOrd="1" destOrd="0" presId="urn:microsoft.com/office/officeart/2018/5/layout/CenteredIconLabelDescriptionList"/>
    <dgm:cxn modelId="{A5F2A022-0994-4CFA-BF1E-86BE7C8A77A3}" type="presParOf" srcId="{BCF7B208-7ADA-448D-9DAC-2C730AABB01D}" destId="{AABF1B1B-A1B9-42B2-92F1-CF81F2AD6F69}" srcOrd="2" destOrd="0" presId="urn:microsoft.com/office/officeart/2018/5/layout/CenteredIconLabelDescriptionList"/>
    <dgm:cxn modelId="{B8AA3237-5EBC-449B-A08F-41ADFD043176}" type="presParOf" srcId="{BCF7B208-7ADA-448D-9DAC-2C730AABB01D}" destId="{6AA152E5-1F0D-48D0-8DA2-BFBAC93AC93F}" srcOrd="3" destOrd="0" presId="urn:microsoft.com/office/officeart/2018/5/layout/CenteredIconLabelDescriptionList"/>
    <dgm:cxn modelId="{03AA2520-B32F-4B36-9534-AC441631CBF7}" type="presParOf" srcId="{BCF7B208-7ADA-448D-9DAC-2C730AABB01D}" destId="{31BBBF6B-ACF6-4A16-89BC-15FC5FCC86E9}" srcOrd="4" destOrd="0" presId="urn:microsoft.com/office/officeart/2018/5/layout/CenteredIconLabelDescriptionList"/>
    <dgm:cxn modelId="{1F7CD16C-CA70-4760-96EC-A0AAACC7E894}" type="presParOf" srcId="{9167ED5A-DB74-4069-B891-61D65D933429}" destId="{E5477488-E2C4-4AD3-ABC0-6C14222478F6}" srcOrd="3" destOrd="0" presId="urn:microsoft.com/office/officeart/2018/5/layout/CenteredIconLabelDescriptionList"/>
    <dgm:cxn modelId="{6DDA7E61-E95F-4853-B80A-4326DAF11B99}" type="presParOf" srcId="{9167ED5A-DB74-4069-B891-61D65D933429}" destId="{19A5F249-BB11-4BCF-9BEA-4DD0E4D79460}" srcOrd="4" destOrd="0" presId="urn:microsoft.com/office/officeart/2018/5/layout/CenteredIconLabelDescriptionList"/>
    <dgm:cxn modelId="{824C6FF0-CF20-44B8-A228-AC6B3CF2E474}" type="presParOf" srcId="{19A5F249-BB11-4BCF-9BEA-4DD0E4D79460}" destId="{E73397D7-41F4-4723-986E-6FE4EF1113C9}" srcOrd="0" destOrd="0" presId="urn:microsoft.com/office/officeart/2018/5/layout/CenteredIconLabelDescriptionList"/>
    <dgm:cxn modelId="{F47DCE3F-1616-49DB-9141-401BB725EB3A}" type="presParOf" srcId="{19A5F249-BB11-4BCF-9BEA-4DD0E4D79460}" destId="{F61CA1FC-5241-426E-894A-420F77D90F3D}" srcOrd="1" destOrd="0" presId="urn:microsoft.com/office/officeart/2018/5/layout/CenteredIconLabelDescriptionList"/>
    <dgm:cxn modelId="{25ECC308-DD7D-4BFF-9A60-1B13396AE088}" type="presParOf" srcId="{19A5F249-BB11-4BCF-9BEA-4DD0E4D79460}" destId="{DA89E7AD-3CCD-4C3A-A999-178C9EF7C058}" srcOrd="2" destOrd="0" presId="urn:microsoft.com/office/officeart/2018/5/layout/CenteredIconLabelDescriptionList"/>
    <dgm:cxn modelId="{CD6DB33E-E15C-471B-A7B7-F715B81D9716}" type="presParOf" srcId="{19A5F249-BB11-4BCF-9BEA-4DD0E4D79460}" destId="{280D1F3B-84B6-4CFA-9AE0-88B63CA22FA1}" srcOrd="3" destOrd="0" presId="urn:microsoft.com/office/officeart/2018/5/layout/CenteredIconLabelDescriptionList"/>
    <dgm:cxn modelId="{38253E5F-FAF6-45D6-90A4-2166B966AE70}" type="presParOf" srcId="{19A5F249-BB11-4BCF-9BEA-4DD0E4D79460}" destId="{3DFC8FFD-3C92-4DBA-8B1E-293A6D3BB37A}" srcOrd="4" destOrd="0" presId="urn:microsoft.com/office/officeart/2018/5/layout/CenteredIconLabelDescription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275D03-3C97-4A41-B4AA-59AED8F6CF3D}">
      <dsp:nvSpPr>
        <dsp:cNvPr id="0" name=""/>
        <dsp:cNvSpPr/>
      </dsp:nvSpPr>
      <dsp:spPr>
        <a:xfrm>
          <a:off x="0" y="466043"/>
          <a:ext cx="11250613" cy="199867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3173" tIns="562356" rIns="873173" bIns="192024" numCol="1" spcCol="1270" anchor="t" anchorCtr="0">
          <a:noAutofit/>
        </a:bodyPr>
        <a:lstStyle/>
        <a:p>
          <a:pPr marL="228600" lvl="1" indent="-228600" algn="l" defTabSz="1200150">
            <a:lnSpc>
              <a:spcPct val="90000"/>
            </a:lnSpc>
            <a:spcBef>
              <a:spcPct val="0"/>
            </a:spcBef>
            <a:spcAft>
              <a:spcPct val="15000"/>
            </a:spcAft>
            <a:buChar char="•"/>
          </a:pPr>
          <a:r>
            <a:rPr lang="en-US" sz="2700" kern="1200" dirty="0">
              <a:latin typeface="+mn-lt"/>
            </a:rPr>
            <a:t>Video Self-Modeling (VSM)</a:t>
          </a:r>
        </a:p>
        <a:p>
          <a:pPr marL="228600" lvl="1" indent="-228600" algn="l" defTabSz="1200150">
            <a:lnSpc>
              <a:spcPct val="90000"/>
            </a:lnSpc>
            <a:spcBef>
              <a:spcPct val="0"/>
            </a:spcBef>
            <a:spcAft>
              <a:spcPct val="15000"/>
            </a:spcAft>
            <a:buChar char="•"/>
          </a:pPr>
          <a:r>
            <a:rPr lang="en-US" sz="2700" kern="1200" dirty="0">
              <a:latin typeface="+mn-lt"/>
            </a:rPr>
            <a:t>Personalized, elaborative feedback</a:t>
          </a:r>
        </a:p>
        <a:p>
          <a:pPr marL="228600" lvl="1" indent="-228600" algn="l" defTabSz="1200150">
            <a:lnSpc>
              <a:spcPct val="90000"/>
            </a:lnSpc>
            <a:spcBef>
              <a:spcPct val="0"/>
            </a:spcBef>
            <a:spcAft>
              <a:spcPct val="15000"/>
            </a:spcAft>
            <a:buChar char="•"/>
          </a:pPr>
          <a:r>
            <a:rPr lang="en-US" sz="2700" kern="1200" dirty="0">
              <a:latin typeface="+mn-lt"/>
            </a:rPr>
            <a:t>ML techniques</a:t>
          </a:r>
        </a:p>
      </dsp:txBody>
      <dsp:txXfrm>
        <a:off x="0" y="466043"/>
        <a:ext cx="11250613" cy="1998675"/>
      </dsp:txXfrm>
    </dsp:sp>
    <dsp:sp modelId="{0A6ED2BE-91CA-44A9-B254-9066FEF60A4D}">
      <dsp:nvSpPr>
        <dsp:cNvPr id="0" name=""/>
        <dsp:cNvSpPr/>
      </dsp:nvSpPr>
      <dsp:spPr>
        <a:xfrm>
          <a:off x="562530" y="67523"/>
          <a:ext cx="7875429" cy="797040"/>
        </a:xfrm>
        <a:prstGeom prst="roundRect">
          <a:avLst/>
        </a:prstGeom>
        <a:solidFill>
          <a:srgbClr val="41B64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7672" tIns="0" rIns="297672" bIns="0" numCol="1" spcCol="1270" anchor="ctr" anchorCtr="0">
          <a:noAutofit/>
        </a:bodyPr>
        <a:lstStyle/>
        <a:p>
          <a:pPr marL="0" lvl="0" indent="0" algn="l" defTabSz="1200150">
            <a:lnSpc>
              <a:spcPct val="90000"/>
            </a:lnSpc>
            <a:spcBef>
              <a:spcPct val="0"/>
            </a:spcBef>
            <a:spcAft>
              <a:spcPct val="35000"/>
            </a:spcAft>
            <a:buNone/>
          </a:pPr>
          <a:r>
            <a:rPr lang="en-US" sz="2700" kern="1200" dirty="0">
              <a:latin typeface="+mn-lt"/>
            </a:rPr>
            <a:t>Research-based training interventions</a:t>
          </a:r>
        </a:p>
      </dsp:txBody>
      <dsp:txXfrm>
        <a:off x="601438" y="106431"/>
        <a:ext cx="7797613" cy="719224"/>
      </dsp:txXfrm>
    </dsp:sp>
    <dsp:sp modelId="{45A5BF53-A9F5-4F97-81A6-77A3D056F064}">
      <dsp:nvSpPr>
        <dsp:cNvPr id="0" name=""/>
        <dsp:cNvSpPr/>
      </dsp:nvSpPr>
      <dsp:spPr>
        <a:xfrm>
          <a:off x="0" y="3009038"/>
          <a:ext cx="11250613" cy="199867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3173" tIns="562356" rIns="873173" bIns="192024" numCol="1" spcCol="1270" anchor="t" anchorCtr="0">
          <a:noAutofit/>
        </a:bodyPr>
        <a:lstStyle/>
        <a:p>
          <a:pPr marL="228600" lvl="1" indent="-228600" algn="l" defTabSz="1200150">
            <a:lnSpc>
              <a:spcPct val="90000"/>
            </a:lnSpc>
            <a:spcBef>
              <a:spcPct val="0"/>
            </a:spcBef>
            <a:spcAft>
              <a:spcPct val="15000"/>
            </a:spcAft>
            <a:buChar char="•"/>
          </a:pPr>
          <a:r>
            <a:rPr lang="en-US" sz="2700" kern="1200" dirty="0">
              <a:latin typeface="+mn-lt"/>
            </a:rPr>
            <a:t>Competency-based skill development</a:t>
          </a:r>
        </a:p>
        <a:p>
          <a:pPr marL="228600" lvl="1" indent="-228600" algn="l" defTabSz="1200150">
            <a:lnSpc>
              <a:spcPct val="90000"/>
            </a:lnSpc>
            <a:spcBef>
              <a:spcPct val="0"/>
            </a:spcBef>
            <a:spcAft>
              <a:spcPct val="15000"/>
            </a:spcAft>
            <a:buChar char="•"/>
          </a:pPr>
          <a:r>
            <a:rPr lang="en-US" sz="2700" kern="1200" dirty="0">
              <a:latin typeface="+mn-lt"/>
            </a:rPr>
            <a:t>Increased inter/intra-rater reliability</a:t>
          </a:r>
        </a:p>
        <a:p>
          <a:pPr marL="228600" lvl="1" indent="-228600" algn="l" defTabSz="1200150">
            <a:lnSpc>
              <a:spcPct val="90000"/>
            </a:lnSpc>
            <a:spcBef>
              <a:spcPct val="0"/>
            </a:spcBef>
            <a:spcAft>
              <a:spcPct val="15000"/>
            </a:spcAft>
            <a:buChar char="•"/>
          </a:pPr>
          <a:r>
            <a:rPr lang="en-US" sz="2700" kern="1200" dirty="0">
              <a:latin typeface="+mn-lt"/>
            </a:rPr>
            <a:t>Diagnose proficiency levels / skill gaps</a:t>
          </a:r>
        </a:p>
      </dsp:txBody>
      <dsp:txXfrm>
        <a:off x="0" y="3009038"/>
        <a:ext cx="11250613" cy="1998675"/>
      </dsp:txXfrm>
    </dsp:sp>
    <dsp:sp modelId="{9364236B-651F-4EB5-A380-86173D77ED37}">
      <dsp:nvSpPr>
        <dsp:cNvPr id="0" name=""/>
        <dsp:cNvSpPr/>
      </dsp:nvSpPr>
      <dsp:spPr>
        <a:xfrm>
          <a:off x="562530" y="2610518"/>
          <a:ext cx="7875429" cy="797040"/>
        </a:xfrm>
        <a:prstGeom prst="roundRect">
          <a:avLst/>
        </a:prstGeom>
        <a:solidFill>
          <a:srgbClr val="41B64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7672" tIns="0" rIns="297672" bIns="0" numCol="1" spcCol="1270" anchor="ctr" anchorCtr="0">
          <a:noAutofit/>
        </a:bodyPr>
        <a:lstStyle/>
        <a:p>
          <a:pPr marL="0" lvl="0" indent="0" algn="l" defTabSz="1200150">
            <a:lnSpc>
              <a:spcPct val="90000"/>
            </a:lnSpc>
            <a:spcBef>
              <a:spcPct val="0"/>
            </a:spcBef>
            <a:spcAft>
              <a:spcPct val="35000"/>
            </a:spcAft>
            <a:buNone/>
          </a:pPr>
          <a:r>
            <a:rPr lang="en-US" sz="2700" kern="1200" dirty="0">
              <a:latin typeface="+mn-lt"/>
            </a:rPr>
            <a:t>Behaviorally Anchored Rating Scales (BARS)</a:t>
          </a:r>
        </a:p>
      </dsp:txBody>
      <dsp:txXfrm>
        <a:off x="601438" y="2649426"/>
        <a:ext cx="7797613" cy="7192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A0D47E-1B19-4966-996D-38E14C013C7E}">
      <dsp:nvSpPr>
        <dsp:cNvPr id="0" name=""/>
        <dsp:cNvSpPr/>
      </dsp:nvSpPr>
      <dsp:spPr>
        <a:xfrm>
          <a:off x="1148465" y="270385"/>
          <a:ext cx="1231453" cy="12314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C456C8-8EDB-4FF3-A1FE-2E79B43EEC42}">
      <dsp:nvSpPr>
        <dsp:cNvPr id="0" name=""/>
        <dsp:cNvSpPr/>
      </dsp:nvSpPr>
      <dsp:spPr>
        <a:xfrm>
          <a:off x="4973" y="1680889"/>
          <a:ext cx="3518437" cy="708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b="1"/>
          </a:pPr>
          <a:r>
            <a:rPr lang="en-US" sz="2400" b="1" kern="1200" dirty="0">
              <a:solidFill>
                <a:schemeClr val="tx1"/>
              </a:solidFill>
              <a:latin typeface="Arial Narrow" panose="020B0606020202030204" pitchFamily="34" charset="0"/>
              <a:ea typeface="+mn-ea"/>
              <a:cs typeface="+mn-cs"/>
            </a:rPr>
            <a:t>Integration within an AF training environment</a:t>
          </a:r>
        </a:p>
      </dsp:txBody>
      <dsp:txXfrm>
        <a:off x="4973" y="1680889"/>
        <a:ext cx="3518437" cy="708750"/>
      </dsp:txXfrm>
    </dsp:sp>
    <dsp:sp modelId="{83E6AA78-A149-4101-A6A1-FB5708D90B6B}">
      <dsp:nvSpPr>
        <dsp:cNvPr id="0" name=""/>
        <dsp:cNvSpPr/>
      </dsp:nvSpPr>
      <dsp:spPr>
        <a:xfrm>
          <a:off x="12" y="2682343"/>
          <a:ext cx="3518437" cy="19614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solidFill>
                <a:schemeClr val="tx1"/>
              </a:solidFill>
              <a:latin typeface="Arial Narrow" panose="020B0606020202030204" pitchFamily="34" charset="0"/>
              <a:ea typeface="+mn-ea"/>
              <a:cs typeface="+mn-cs"/>
            </a:rPr>
            <a:t>Continue building out Air Refueling use case and sharing data with vendors</a:t>
          </a:r>
        </a:p>
        <a:p>
          <a:pPr marL="0" lvl="0" indent="0" algn="ctr" defTabSz="889000">
            <a:lnSpc>
              <a:spcPct val="100000"/>
            </a:lnSpc>
            <a:spcBef>
              <a:spcPct val="0"/>
            </a:spcBef>
            <a:spcAft>
              <a:spcPct val="35000"/>
            </a:spcAft>
            <a:buNone/>
          </a:pPr>
          <a:r>
            <a:rPr lang="en-US" sz="2000" kern="1200" dirty="0">
              <a:solidFill>
                <a:schemeClr val="tx1"/>
              </a:solidFill>
              <a:latin typeface="Arial Narrow" panose="020B0606020202030204" pitchFamily="34" charset="0"/>
              <a:ea typeface="+mn-ea"/>
              <a:cs typeface="+mn-cs"/>
            </a:rPr>
            <a:t>Central data repository</a:t>
          </a:r>
        </a:p>
        <a:p>
          <a:pPr marL="0" lvl="0" indent="0" algn="ctr" defTabSz="889000">
            <a:lnSpc>
              <a:spcPct val="100000"/>
            </a:lnSpc>
            <a:spcBef>
              <a:spcPct val="0"/>
            </a:spcBef>
            <a:spcAft>
              <a:spcPct val="35000"/>
            </a:spcAft>
            <a:buNone/>
          </a:pPr>
          <a:r>
            <a:rPr lang="en-US" sz="2000" kern="1200" dirty="0">
              <a:solidFill>
                <a:schemeClr val="tx1"/>
              </a:solidFill>
              <a:latin typeface="Arial Narrow" panose="020B0606020202030204" pitchFamily="34" charset="0"/>
              <a:ea typeface="+mn-ea"/>
              <a:cs typeface="+mn-cs"/>
            </a:rPr>
            <a:t>Automated/real-time streaming of trainer data and videos</a:t>
          </a:r>
        </a:p>
      </dsp:txBody>
      <dsp:txXfrm>
        <a:off x="12" y="2682343"/>
        <a:ext cx="3518437" cy="1961448"/>
      </dsp:txXfrm>
    </dsp:sp>
    <dsp:sp modelId="{B6B34CE7-39F7-4919-85B3-A1A78395AEA2}">
      <dsp:nvSpPr>
        <dsp:cNvPr id="0" name=""/>
        <dsp:cNvSpPr/>
      </dsp:nvSpPr>
      <dsp:spPr>
        <a:xfrm>
          <a:off x="5335127" y="237945"/>
          <a:ext cx="1108557" cy="1207044"/>
        </a:xfrm>
        <a:prstGeom prst="rect">
          <a:avLst/>
        </a:prstGeom>
        <a:blipFill dpi="0" rotWithShape="1">
          <a:blip xmlns:r="http://schemas.openxmlformats.org/officeDocument/2006/relationships" r:embed="rId3"/>
          <a:srcRect/>
          <a:stretch>
            <a:fillRect l="4167" t="4167" r="4167" b="4167"/>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BF1B1B-A1B9-42B2-92F1-CF81F2AD6F69}">
      <dsp:nvSpPr>
        <dsp:cNvPr id="0" name=""/>
        <dsp:cNvSpPr/>
      </dsp:nvSpPr>
      <dsp:spPr>
        <a:xfrm>
          <a:off x="4139137" y="1667846"/>
          <a:ext cx="3518437" cy="708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b="1"/>
          </a:pPr>
          <a:r>
            <a:rPr lang="en-US" sz="2400" b="1" kern="1200" dirty="0">
              <a:solidFill>
                <a:schemeClr val="tx1"/>
              </a:solidFill>
              <a:latin typeface="Arial Narrow" panose="020B0606020202030204" pitchFamily="34" charset="0"/>
              <a:ea typeface="+mn-ea"/>
              <a:cs typeface="+mn-cs"/>
            </a:rPr>
            <a:t>Enhanced Features                                                                                               </a:t>
          </a:r>
        </a:p>
      </dsp:txBody>
      <dsp:txXfrm>
        <a:off x="4139137" y="1667846"/>
        <a:ext cx="3518437" cy="708750"/>
      </dsp:txXfrm>
    </dsp:sp>
    <dsp:sp modelId="{31BBBF6B-ACF6-4A16-89BC-15FC5FCC86E9}">
      <dsp:nvSpPr>
        <dsp:cNvPr id="0" name=""/>
        <dsp:cNvSpPr/>
      </dsp:nvSpPr>
      <dsp:spPr>
        <a:xfrm>
          <a:off x="4135161" y="2676507"/>
          <a:ext cx="3518437" cy="1969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solidFill>
                <a:schemeClr val="tx1"/>
              </a:solidFill>
              <a:latin typeface="Arial Narrow" panose="020B0606020202030204" pitchFamily="34" charset="0"/>
              <a:ea typeface="+mn-ea"/>
              <a:cs typeface="+mn-cs"/>
            </a:rPr>
            <a:t>Continue developing AAR capabilities</a:t>
          </a:r>
        </a:p>
        <a:p>
          <a:pPr marL="0" lvl="0" indent="0" algn="ctr" defTabSz="889000">
            <a:lnSpc>
              <a:spcPct val="100000"/>
            </a:lnSpc>
            <a:spcBef>
              <a:spcPct val="0"/>
            </a:spcBef>
            <a:spcAft>
              <a:spcPct val="35000"/>
            </a:spcAft>
            <a:buNone/>
          </a:pPr>
          <a:r>
            <a:rPr lang="en-US" sz="2000" kern="1200" dirty="0">
              <a:solidFill>
                <a:schemeClr val="tx1"/>
              </a:solidFill>
              <a:latin typeface="Arial Narrow" panose="020B0606020202030204" pitchFamily="34" charset="0"/>
              <a:ea typeface="+mn-ea"/>
              <a:cs typeface="+mn-cs"/>
            </a:rPr>
            <a:t>Integrate organizational analytics and leaderboards</a:t>
          </a:r>
        </a:p>
      </dsp:txBody>
      <dsp:txXfrm>
        <a:off x="4135161" y="2676507"/>
        <a:ext cx="3518437" cy="1969197"/>
      </dsp:txXfrm>
    </dsp:sp>
    <dsp:sp modelId="{E73397D7-41F4-4723-986E-6FE4EF1113C9}">
      <dsp:nvSpPr>
        <dsp:cNvPr id="0" name=""/>
        <dsp:cNvSpPr/>
      </dsp:nvSpPr>
      <dsp:spPr>
        <a:xfrm>
          <a:off x="9532340" y="296557"/>
          <a:ext cx="1231453" cy="1231453"/>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89E7AD-3CCD-4C3A-A999-178C9EF7C058}">
      <dsp:nvSpPr>
        <dsp:cNvPr id="0" name=""/>
        <dsp:cNvSpPr/>
      </dsp:nvSpPr>
      <dsp:spPr>
        <a:xfrm>
          <a:off x="8273301" y="1665964"/>
          <a:ext cx="3518437" cy="708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b="1"/>
          </a:pPr>
          <a:r>
            <a:rPr lang="en-US" sz="2400" b="1" kern="1200" dirty="0">
              <a:solidFill>
                <a:schemeClr val="tx1"/>
              </a:solidFill>
              <a:latin typeface="Arial Narrow" panose="020B0606020202030204" pitchFamily="34" charset="0"/>
              <a:ea typeface="+mn-ea"/>
              <a:cs typeface="+mn-cs"/>
            </a:rPr>
            <a:t>Refined Automated Performance Model</a:t>
          </a:r>
        </a:p>
      </dsp:txBody>
      <dsp:txXfrm>
        <a:off x="8273301" y="1665964"/>
        <a:ext cx="3518437" cy="708750"/>
      </dsp:txXfrm>
    </dsp:sp>
    <dsp:sp modelId="{3DFC8FFD-3C92-4DBA-8B1E-293A6D3BB37A}">
      <dsp:nvSpPr>
        <dsp:cNvPr id="0" name=""/>
        <dsp:cNvSpPr/>
      </dsp:nvSpPr>
      <dsp:spPr>
        <a:xfrm>
          <a:off x="8278274" y="2697127"/>
          <a:ext cx="3518437" cy="1667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solidFill>
                <a:schemeClr val="tx1"/>
              </a:solidFill>
              <a:latin typeface="Arial Narrow" panose="020B0606020202030204" pitchFamily="34" charset="0"/>
              <a:ea typeface="+mn-ea"/>
              <a:cs typeface="+mn-cs"/>
            </a:rPr>
            <a:t>Accommodate new and enhanced use cases / trainers</a:t>
          </a:r>
        </a:p>
        <a:p>
          <a:pPr marL="0" lvl="0" indent="0" algn="ctr" defTabSz="889000">
            <a:lnSpc>
              <a:spcPct val="100000"/>
            </a:lnSpc>
            <a:spcBef>
              <a:spcPct val="0"/>
            </a:spcBef>
            <a:spcAft>
              <a:spcPct val="35000"/>
            </a:spcAft>
            <a:buNone/>
          </a:pPr>
          <a:r>
            <a:rPr lang="en-US" sz="2000" kern="1200" dirty="0">
              <a:solidFill>
                <a:schemeClr val="tx1"/>
              </a:solidFill>
              <a:latin typeface="Arial Narrow" panose="020B0606020202030204" pitchFamily="34" charset="0"/>
              <a:ea typeface="+mn-ea"/>
              <a:cs typeface="+mn-cs"/>
            </a:rPr>
            <a:t>More robust performance qualifications/ratings</a:t>
          </a:r>
        </a:p>
      </dsp:txBody>
      <dsp:txXfrm>
        <a:off x="8278274" y="2697127"/>
        <a:ext cx="3518437" cy="166799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8547" name="Rectangle 3"/>
          <p:cNvSpPr>
            <a:spLocks noGrp="1" noChangeArrowheads="1"/>
          </p:cNvSpPr>
          <p:nvPr>
            <p:ph type="dt" sz="quarter"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8548" name="Rectangle 4"/>
          <p:cNvSpPr>
            <a:spLocks noGrp="1" noChangeArrowheads="1"/>
          </p:cNvSpPr>
          <p:nvPr>
            <p:ph type="ftr" sz="quarter" idx="2"/>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8549" name="Rectangle 5"/>
          <p:cNvSpPr>
            <a:spLocks noGrp="1" noChangeArrowheads="1"/>
          </p:cNvSpPr>
          <p:nvPr>
            <p:ph type="sldNum" sz="quarter" idx="3"/>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4F2942F5-6495-4924-A5BF-A11924438D24}" type="slidenum">
              <a:rPr lang="en-US"/>
              <a:pPr/>
              <a:t>‹#›</a:t>
            </a:fld>
            <a:endParaRPr lang="en-US" dirty="0"/>
          </a:p>
        </p:txBody>
      </p:sp>
    </p:spTree>
    <p:extLst>
      <p:ext uri="{BB962C8B-B14F-4D97-AF65-F5344CB8AC3E}">
        <p14:creationId xmlns:p14="http://schemas.microsoft.com/office/powerpoint/2010/main" val="403710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5475" name="Rectangle 3"/>
          <p:cNvSpPr>
            <a:spLocks noGrp="1" noChangeArrowheads="1"/>
          </p:cNvSpPr>
          <p:nvPr>
            <p:ph type="dt"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5476" name="Rectangle 4"/>
          <p:cNvSpPr>
            <a:spLocks noGrp="1" noRot="1" noChangeAspect="1" noChangeArrowheads="1" noTextEdit="1"/>
          </p:cNvSpPr>
          <p:nvPr>
            <p:ph type="sldImg" idx="2"/>
          </p:nvPr>
        </p:nvSpPr>
        <p:spPr bwMode="auto">
          <a:xfrm>
            <a:off x="419100" y="676275"/>
            <a:ext cx="6019800" cy="3386138"/>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914400" y="4289425"/>
            <a:ext cx="5029200" cy="4064000"/>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478" name="Rectangle 6"/>
          <p:cNvSpPr>
            <a:spLocks noGrp="1" noChangeArrowheads="1"/>
          </p:cNvSpPr>
          <p:nvPr>
            <p:ph type="ftr" sz="quarter" idx="4"/>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5479" name="Rectangle 7"/>
          <p:cNvSpPr>
            <a:spLocks noGrp="1" noChangeArrowheads="1"/>
          </p:cNvSpPr>
          <p:nvPr>
            <p:ph type="sldNum" sz="quarter" idx="5"/>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85D9B890-3B6E-417C-BD92-47816D5AB620}" type="slidenum">
              <a:rPr lang="en-US"/>
              <a:pPr/>
              <a:t>‹#›</a:t>
            </a:fld>
            <a:endParaRPr lang="en-US" dirty="0"/>
          </a:p>
        </p:txBody>
      </p:sp>
    </p:spTree>
    <p:extLst>
      <p:ext uri="{BB962C8B-B14F-4D97-AF65-F5344CB8AC3E}">
        <p14:creationId xmlns:p14="http://schemas.microsoft.com/office/powerpoint/2010/main" val="328056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Arial" charset="0"/>
        <a:ea typeface="+mn-ea"/>
        <a:cs typeface="+mn-cs"/>
      </a:defRPr>
    </a:lvl1pPr>
    <a:lvl2pPr marL="609585" algn="l" rtl="0" eaLnBrk="0" fontAlgn="base" hangingPunct="0">
      <a:spcBef>
        <a:spcPct val="30000"/>
      </a:spcBef>
      <a:spcAft>
        <a:spcPct val="0"/>
      </a:spcAft>
      <a:defRPr kumimoji="1" sz="1600" kern="1200">
        <a:solidFill>
          <a:schemeClr val="tx1"/>
        </a:solidFill>
        <a:latin typeface="Arial" charset="0"/>
        <a:ea typeface="+mn-ea"/>
        <a:cs typeface="+mn-cs"/>
      </a:defRPr>
    </a:lvl2pPr>
    <a:lvl3pPr marL="1219170" algn="l" rtl="0" eaLnBrk="0" fontAlgn="base" hangingPunct="0">
      <a:spcBef>
        <a:spcPct val="30000"/>
      </a:spcBef>
      <a:spcAft>
        <a:spcPct val="0"/>
      </a:spcAft>
      <a:defRPr kumimoji="1" sz="1600" kern="1200">
        <a:solidFill>
          <a:schemeClr val="tx1"/>
        </a:solidFill>
        <a:latin typeface="Arial" charset="0"/>
        <a:ea typeface="+mn-ea"/>
        <a:cs typeface="+mn-cs"/>
      </a:defRPr>
    </a:lvl3pPr>
    <a:lvl4pPr marL="1828754" algn="l" rtl="0" eaLnBrk="0" fontAlgn="base" hangingPunct="0">
      <a:spcBef>
        <a:spcPct val="30000"/>
      </a:spcBef>
      <a:spcAft>
        <a:spcPct val="0"/>
      </a:spcAft>
      <a:defRPr kumimoji="1" sz="1600" kern="1200">
        <a:solidFill>
          <a:schemeClr val="tx1"/>
        </a:solidFill>
        <a:latin typeface="Arial" charset="0"/>
        <a:ea typeface="+mn-ea"/>
        <a:cs typeface="+mn-cs"/>
      </a:defRPr>
    </a:lvl4pPr>
    <a:lvl5pPr marL="2438339" algn="l" rtl="0" eaLnBrk="0" fontAlgn="base" hangingPunct="0">
      <a:spcBef>
        <a:spcPct val="30000"/>
      </a:spcBef>
      <a:spcAft>
        <a:spcPct val="0"/>
      </a:spcAft>
      <a:defRPr kumimoji="1"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6FA95-754A-4FEF-9130-0A7EC231E6A0}" type="slidenum">
              <a:rPr lang="en-US"/>
              <a:pPr/>
              <a:t>1</a:t>
            </a:fld>
            <a:endParaRPr lang="en-US" dirty="0"/>
          </a:p>
        </p:txBody>
      </p:sp>
      <p:sp>
        <p:nvSpPr>
          <p:cNvPr id="132098" name="Rectangle 2"/>
          <p:cNvSpPr>
            <a:spLocks noGrp="1" noRot="1" noChangeAspect="1" noChangeArrowheads="1" noTextEdit="1"/>
          </p:cNvSpPr>
          <p:nvPr>
            <p:ph type="sldImg"/>
          </p:nvPr>
        </p:nvSpPr>
        <p:spPr>
          <a:xfrm>
            <a:off x="419100" y="676275"/>
            <a:ext cx="6019800" cy="3386138"/>
          </a:xfrm>
          <a:ln/>
        </p:spPr>
      </p:sp>
      <p:sp>
        <p:nvSpPr>
          <p:cNvPr id="1320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85981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2</a:t>
            </a:fld>
            <a:endParaRPr lang="en-US" dirty="0"/>
          </a:p>
        </p:txBody>
      </p:sp>
    </p:spTree>
    <p:extLst>
      <p:ext uri="{BB962C8B-B14F-4D97-AF65-F5344CB8AC3E}">
        <p14:creationId xmlns:p14="http://schemas.microsoft.com/office/powerpoint/2010/main" val="1454190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000" b="1" dirty="0">
                <a:ea typeface="Times New Roman" panose="02020603050405020304" pitchFamily="18" charset="0"/>
                <a:cs typeface="Times New Roman" panose="02020603050405020304" pitchFamily="18" charset="0"/>
              </a:rPr>
              <a:t>Virtual, augmented, and mixed reality technologies present the DoD with a remarkable opportunity to make fundamental changes to how pilots and aircrews are trained</a:t>
            </a:r>
          </a:p>
          <a:p>
            <a:pPr lvl="1"/>
            <a:r>
              <a:rPr lang="en-US" dirty="0">
                <a:ea typeface="Times New Roman" panose="02020603050405020304" pitchFamily="18" charset="0"/>
                <a:cs typeface="Times New Roman" panose="02020603050405020304" pitchFamily="18" charset="0"/>
              </a:rPr>
              <a:t>The technologies provide immersive, rapidly repeatable, experiential training that is more cost effect and capable of effectively training important cognitive and psychomotor skills for complex domains (</a:t>
            </a:r>
            <a:r>
              <a:rPr lang="en-US" dirty="0"/>
              <a:t>Singhal et al., 2012, Lee, 2012)</a:t>
            </a:r>
          </a:p>
          <a:p>
            <a:pPr lvl="1"/>
            <a:endParaRPr lang="en-US" sz="800" dirty="0">
              <a:ea typeface="Times New Roman" panose="02020603050405020304" pitchFamily="18" charset="0"/>
              <a:cs typeface="Times New Roman" panose="02020603050405020304" pitchFamily="18" charset="0"/>
            </a:endParaRPr>
          </a:p>
          <a:p>
            <a:pPr marL="0" indent="0">
              <a:buNone/>
            </a:pPr>
            <a:r>
              <a:rPr lang="en-US" sz="2000" b="1" dirty="0">
                <a:ea typeface="Times New Roman" panose="02020603050405020304" pitchFamily="18" charset="0"/>
                <a:cs typeface="Times New Roman" panose="02020603050405020304" pitchFamily="18" charset="0"/>
              </a:rPr>
              <a:t>Technology expansion for training, must be accompanied with innovation in instructional strategies through personalization of learning experiences and action-oriented feedback</a:t>
            </a:r>
          </a:p>
          <a:p>
            <a:pPr lvl="1"/>
            <a:r>
              <a:rPr lang="en-US" dirty="0">
                <a:ea typeface="Times New Roman" panose="02020603050405020304" pitchFamily="18" charset="0"/>
                <a:cs typeface="Times New Roman" panose="02020603050405020304" pitchFamily="18" charset="0"/>
              </a:rPr>
              <a:t>Adaptive training with feedback and assessment has been demonstrated as critical to learning, and more to transfer of skill to real-world operations (</a:t>
            </a:r>
            <a:r>
              <a:rPr lang="en-US" dirty="0"/>
              <a:t>Hattie &amp; Timperly, 2007; Butler &amp; Winne, 1995)</a:t>
            </a:r>
          </a:p>
          <a:p>
            <a:pPr lvl="1"/>
            <a:endParaRPr lang="en-US" sz="800" dirty="0">
              <a:ea typeface="Times New Roman" panose="02020603050405020304" pitchFamily="18" charset="0"/>
              <a:cs typeface="Times New Roman" panose="02020603050405020304" pitchFamily="18" charset="0"/>
            </a:endParaRPr>
          </a:p>
          <a:p>
            <a:pPr marL="0" indent="0">
              <a:buNone/>
            </a:pPr>
            <a:r>
              <a:rPr lang="en-US" sz="2000" b="1" dirty="0">
                <a:ea typeface="Times New Roman" panose="02020603050405020304" pitchFamily="18" charset="0"/>
                <a:cs typeface="Times New Roman" panose="02020603050405020304" pitchFamily="18" charset="0"/>
              </a:rPr>
              <a:t>Advanced technology can provide the emerging DAF XR ecosystem (virtual, augmented, and mixed reality training solutions) with a solution for conducting automated performance evaluation through integration of AI for data analytics &amp; performance modeling</a:t>
            </a:r>
          </a:p>
          <a:p>
            <a:pPr lvl="1"/>
            <a:r>
              <a:rPr lang="en-US" dirty="0">
                <a:ea typeface="Times New Roman" panose="02020603050405020304" pitchFamily="18" charset="0"/>
                <a:cs typeface="Times New Roman" panose="02020603050405020304" pitchFamily="18" charset="0"/>
              </a:rPr>
              <a:t>AI provides opportunity to effectively profile expertise &amp; execute analytics on trainee results for rapid comparison</a:t>
            </a:r>
          </a:p>
          <a:p>
            <a:pPr lvl="1"/>
            <a:r>
              <a:rPr lang="en-US" dirty="0">
                <a:ea typeface="Times New Roman" panose="02020603050405020304" pitchFamily="18" charset="0"/>
                <a:cs typeface="Times New Roman" panose="02020603050405020304" pitchFamily="18" charset="0"/>
              </a:rPr>
              <a:t>Direct, personalized feedback on performance will provide more accurate </a:t>
            </a:r>
            <a:r>
              <a:rPr lang="en-US" i="1" dirty="0">
                <a:ea typeface="Times New Roman" panose="02020603050405020304" pitchFamily="18" charset="0"/>
                <a:cs typeface="Times New Roman" panose="02020603050405020304" pitchFamily="18" charset="0"/>
              </a:rPr>
              <a:t>readiness assessment</a:t>
            </a:r>
            <a:endParaRPr lang="en-US" sz="1400" i="1"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3</a:t>
            </a:fld>
            <a:endParaRPr lang="en-US" dirty="0"/>
          </a:p>
        </p:txBody>
      </p:sp>
    </p:spTree>
    <p:extLst>
      <p:ext uri="{BB962C8B-B14F-4D97-AF65-F5344CB8AC3E}">
        <p14:creationId xmlns:p14="http://schemas.microsoft.com/office/powerpoint/2010/main" val="1854136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This competency-based skill approach enables rapid and efficient skill development, helping diagnose proficiency levels and identify performance gaps for learners, instructors, and exercise developers. Training that promotes individual trainee awareness and regulation of their own thinking, behaviors, biases, and competencies has been shown to enhance the perception and understanding of critical cues (Ford et al., 1998), the acquisition of higher-order conceptual knowledge (Fiorella &amp; Vogel-Walcutt, 2011), and the development of appropriate mental models and behaviors within a domain (Wu &amp; Looi, 2012).</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a:t>
            </a:fld>
            <a:endParaRPr lang="en-US" dirty="0"/>
          </a:p>
        </p:txBody>
      </p:sp>
    </p:spTree>
    <p:extLst>
      <p:ext uri="{BB962C8B-B14F-4D97-AF65-F5344CB8AC3E}">
        <p14:creationId xmlns:p14="http://schemas.microsoft.com/office/powerpoint/2010/main" val="3707570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Arial" panose="020B0604020202020204" pitchFamily="34" charset="0"/>
              </a:rPr>
              <a:t>These updates include updates to the date/time format, renaming the components to Flight Summary and Flight Timeline (from Accumulation Metrics and Timeline Metrics) (Figure 5) and most notably the addition of 3D models to the spatial view to support faster comprehension and localization of disconnects. The 3D model provides visual reference of both the boom and aircraft nose to aid better spatialization. This 3D model is also paired with a legend indicating the mechanisms for manipulating the model (zooming, rotating, etc.) as well as short cut buttons that allow the user to snap to the 2D side and front views. </a:t>
            </a:r>
          </a:p>
          <a:p>
            <a:endParaRPr lang="en-US" dirty="0"/>
          </a:p>
        </p:txBody>
      </p:sp>
      <p:sp>
        <p:nvSpPr>
          <p:cNvPr id="4" name="Slide Number Placeholder 3"/>
          <p:cNvSpPr>
            <a:spLocks noGrp="1"/>
          </p:cNvSpPr>
          <p:nvPr>
            <p:ph type="sldNum" sz="quarter" idx="5"/>
          </p:nvPr>
        </p:nvSpPr>
        <p:spPr/>
        <p:txBody>
          <a:bodyPr/>
          <a:lstStyle/>
          <a:p>
            <a:fld id="{996DF63E-80A8-6447-9446-836B5E4E4FD2}" type="slidenum">
              <a:rPr lang="en-US" smtClean="0"/>
              <a:t>9</a:t>
            </a:fld>
            <a:endParaRPr lang="en-US" dirty="0"/>
          </a:p>
        </p:txBody>
      </p:sp>
    </p:spTree>
    <p:extLst>
      <p:ext uri="{BB962C8B-B14F-4D97-AF65-F5344CB8AC3E}">
        <p14:creationId xmlns:p14="http://schemas.microsoft.com/office/powerpoint/2010/main" val="3072158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Due to continued delays on Specular Theories side of things, we ended up rescoping the development during the second stage prototype to focus less on the automated performance algorithm and pivot to explore a 3D results visualization for disconnects. This is a concept that was developed by working closely with our GSC stakeholders, specifically Russ Mathers, our 2</a:t>
            </a:r>
            <a:r>
              <a:rPr lang="en-US" baseline="30000" dirty="0"/>
              <a:t>nd</a:t>
            </a:r>
            <a:r>
              <a:rPr lang="en-US" dirty="0"/>
              <a:t> TPOC who remains an active stakeholder and advocate for the system. Here are the preliminary versions of this feature that we have since built out based on SME review and usability testing. </a:t>
            </a:r>
          </a:p>
          <a:p>
            <a:endParaRPr lang="en-US" dirty="0"/>
          </a:p>
          <a:p>
            <a:endParaRPr lang="en-US" dirty="0"/>
          </a:p>
          <a:p>
            <a:endParaRPr lang="en-US" dirty="0"/>
          </a:p>
          <a:p>
            <a:endParaRPr lang="en-US" dirty="0"/>
          </a:p>
          <a:p>
            <a:r>
              <a:rPr lang="en-US" dirty="0"/>
              <a:t>In our previous milestone meeting, Maj Wolf expressed concerns about making sure we are addressing the ‘why’ leading up to maladaptive training behaviors. What is causing the disconnect. We have a few idea on how to leverage the existing output data to better tell that sequence of events and we wanted to talk through that here. </a:t>
            </a:r>
          </a:p>
          <a:p>
            <a:endParaRPr lang="en-US" dirty="0"/>
          </a:p>
          <a:p>
            <a:r>
              <a:rPr lang="en-US" dirty="0"/>
              <a:t>Opportunity to take advantage of the hover tool tips to provide insight leading up to the disconnect. Ex: throttle input level at time of disconnect</a:t>
            </a:r>
          </a:p>
          <a:p>
            <a:endParaRPr lang="en-US" dirty="0"/>
          </a:p>
        </p:txBody>
      </p:sp>
      <p:sp>
        <p:nvSpPr>
          <p:cNvPr id="4" name="Slide Number Placeholder 3"/>
          <p:cNvSpPr>
            <a:spLocks noGrp="1"/>
          </p:cNvSpPr>
          <p:nvPr>
            <p:ph type="sldNum" sz="quarter" idx="5"/>
          </p:nvPr>
        </p:nvSpPr>
        <p:spPr/>
        <p:txBody>
          <a:bodyPr/>
          <a:lstStyle/>
          <a:p>
            <a:fld id="{996DF63E-80A8-6447-9446-836B5E4E4FD2}" type="slidenum">
              <a:rPr lang="en-US" smtClean="0"/>
              <a:t>10</a:t>
            </a:fld>
            <a:endParaRPr lang="en-US" dirty="0"/>
          </a:p>
        </p:txBody>
      </p:sp>
    </p:spTree>
    <p:extLst>
      <p:ext uri="{BB962C8B-B14F-4D97-AF65-F5344CB8AC3E}">
        <p14:creationId xmlns:p14="http://schemas.microsoft.com/office/powerpoint/2010/main" val="2968441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6DF63E-80A8-6447-9446-836B5E4E4FD2}" type="slidenum">
              <a:rPr lang="en-US" smtClean="0"/>
              <a:t>16</a:t>
            </a:fld>
            <a:endParaRPr lang="en-US" dirty="0"/>
          </a:p>
        </p:txBody>
      </p:sp>
    </p:spTree>
    <p:extLst>
      <p:ext uri="{BB962C8B-B14F-4D97-AF65-F5344CB8AC3E}">
        <p14:creationId xmlns:p14="http://schemas.microsoft.com/office/powerpoint/2010/main" val="28771917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6E1BF6-07C4-0FBC-B918-ABD0285632A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730" y="-5151"/>
            <a:ext cx="12214730" cy="1364996"/>
          </a:xfrm>
          <a:prstGeom prst="rect">
            <a:avLst/>
          </a:prstGeom>
        </p:spPr>
      </p:pic>
      <p:cxnSp>
        <p:nvCxnSpPr>
          <p:cNvPr id="27" name="Straight Connector 26"/>
          <p:cNvCxnSpPr/>
          <p:nvPr/>
        </p:nvCxnSpPr>
        <p:spPr bwMode="auto">
          <a:xfrm>
            <a:off x="0" y="1384124"/>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39" name="Text Placeholder 38"/>
          <p:cNvSpPr>
            <a:spLocks noGrp="1"/>
          </p:cNvSpPr>
          <p:nvPr>
            <p:ph type="body" sz="quarter" idx="10"/>
          </p:nvPr>
        </p:nvSpPr>
        <p:spPr>
          <a:xfrm>
            <a:off x="871093" y="1858346"/>
            <a:ext cx="10449813" cy="1229411"/>
          </a:xfrm>
        </p:spPr>
        <p:txBody>
          <a:bodyPr/>
          <a:lstStyle>
            <a:lvl1pPr marL="0" indent="0" algn="ctr">
              <a:buNone/>
              <a:defRPr sz="2800"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rial Narrow" charset="0"/>
                <a:ea typeface="Arial Narrow" charset="0"/>
                <a:cs typeface="Arial Narrow" charset="0"/>
              </a:defRPr>
            </a:lvl1pPr>
          </a:lstStyle>
          <a:p>
            <a:pPr lvl="0"/>
            <a:r>
              <a:rPr lang="en-US"/>
              <a:t>Click to edit Master text styles</a:t>
            </a:r>
          </a:p>
        </p:txBody>
      </p:sp>
      <p:grpSp>
        <p:nvGrpSpPr>
          <p:cNvPr id="20" name="Group 19"/>
          <p:cNvGrpSpPr/>
          <p:nvPr userDrawn="1"/>
        </p:nvGrpSpPr>
        <p:grpSpPr>
          <a:xfrm>
            <a:off x="1305124" y="6512595"/>
            <a:ext cx="1338900" cy="276999"/>
            <a:chOff x="2207996" y="6472185"/>
            <a:chExt cx="1338900" cy="276999"/>
          </a:xfrm>
        </p:grpSpPr>
        <p:pic>
          <p:nvPicPr>
            <p:cNvPr id="21" name="Picture 20" descr="YouTube_icon_block.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2" name="Rectangle 21"/>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sp>
        <p:nvSpPr>
          <p:cNvPr id="25" name="Slide Number Placeholder 2">
            <a:extLst>
              <a:ext uri="{FF2B5EF4-FFF2-40B4-BE49-F238E27FC236}">
                <a16:creationId xmlns:a16="http://schemas.microsoft.com/office/drawing/2014/main" id="{CF395AD9-3B30-E84E-ADFF-A85DEA9A5AEF}"/>
              </a:ext>
            </a:extLst>
          </p:cNvPr>
          <p:cNvSpPr>
            <a:spLocks noGrp="1"/>
          </p:cNvSpPr>
          <p:nvPr>
            <p:ph type="sldNum" sz="quarter" idx="12"/>
          </p:nvPr>
        </p:nvSpPr>
        <p:spPr>
          <a:xfrm>
            <a:off x="10886876" y="6419966"/>
            <a:ext cx="821634" cy="340935"/>
          </a:xfrm>
        </p:spPr>
        <p:txBody>
          <a:bodyPr/>
          <a:lstStyle/>
          <a:p>
            <a:pPr>
              <a:defRPr/>
            </a:pPr>
            <a:fld id="{D68E8870-17DE-45C4-A8DD-7644B2422933}" type="slidenum">
              <a:rPr lang="en-US" smtClean="0"/>
              <a:pPr>
                <a:defRPr/>
              </a:pPr>
              <a:t>‹#›</a:t>
            </a:fld>
            <a:endParaRPr lang="en-US" dirty="0"/>
          </a:p>
        </p:txBody>
      </p:sp>
      <p:pic>
        <p:nvPicPr>
          <p:cNvPr id="38" name="Picture 37" descr="Text, logo&#10;&#10;Description automatically generated">
            <a:extLst>
              <a:ext uri="{FF2B5EF4-FFF2-40B4-BE49-F238E27FC236}">
                <a16:creationId xmlns:a16="http://schemas.microsoft.com/office/drawing/2014/main" id="{DC8202BA-028E-E242-B824-C4B84406E00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48997" y="6352070"/>
            <a:ext cx="1094689" cy="438303"/>
          </a:xfrm>
          <a:prstGeom prst="rect">
            <a:avLst/>
          </a:prstGeom>
        </p:spPr>
      </p:pic>
      <p:grpSp>
        <p:nvGrpSpPr>
          <p:cNvPr id="2" name="Group 1">
            <a:extLst>
              <a:ext uri="{FF2B5EF4-FFF2-40B4-BE49-F238E27FC236}">
                <a16:creationId xmlns:a16="http://schemas.microsoft.com/office/drawing/2014/main" id="{E68FCE43-A445-C22C-BCD5-7FBE06D7AD6A}"/>
              </a:ext>
            </a:extLst>
          </p:cNvPr>
          <p:cNvGrpSpPr/>
          <p:nvPr userDrawn="1"/>
        </p:nvGrpSpPr>
        <p:grpSpPr>
          <a:xfrm>
            <a:off x="260862" y="6503087"/>
            <a:ext cx="1044262" cy="282877"/>
            <a:chOff x="260862" y="6503087"/>
            <a:chExt cx="1044262" cy="282877"/>
          </a:xfrm>
        </p:grpSpPr>
        <p:sp>
          <p:nvSpPr>
            <p:cNvPr id="3" name="Rectangle 2">
              <a:extLst>
                <a:ext uri="{FF2B5EF4-FFF2-40B4-BE49-F238E27FC236}">
                  <a16:creationId xmlns:a16="http://schemas.microsoft.com/office/drawing/2014/main" id="{30BFF257-B0D7-4DC3-0743-448F338D0383}"/>
                </a:ext>
              </a:extLst>
            </p:cNvPr>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4" name="Picture 3">
              <a:extLst>
                <a:ext uri="{FF2B5EF4-FFF2-40B4-BE49-F238E27FC236}">
                  <a16:creationId xmlns:a16="http://schemas.microsoft.com/office/drawing/2014/main" id="{1FB050F1-0DBD-216C-2FB3-021CBE46F42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pic>
        <p:nvPicPr>
          <p:cNvPr id="5" name="Picture 4">
            <a:extLst>
              <a:ext uri="{FF2B5EF4-FFF2-40B4-BE49-F238E27FC236}">
                <a16:creationId xmlns:a16="http://schemas.microsoft.com/office/drawing/2014/main" id="{851D3B32-716D-2758-508E-4514DD0BDD4C}"/>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3pPr marL="1523962" indent="-304792">
              <a:buClr>
                <a:schemeClr val="tx1"/>
              </a:buClr>
              <a:buFont typeface="Wingdings" charset="2"/>
              <a:buChar char="v"/>
              <a:defRPr sz="2000">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108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6" name="Picture Placeholder 5"/>
          <p:cNvSpPr>
            <a:spLocks noGrp="1"/>
          </p:cNvSpPr>
          <p:nvPr>
            <p:ph type="pic" sz="quarter" idx="11"/>
          </p:nvPr>
        </p:nvSpPr>
        <p:spPr>
          <a:xfrm>
            <a:off x="6105439" y="989946"/>
            <a:ext cx="5609483" cy="4896678"/>
          </a:xfrm>
        </p:spPr>
        <p:txBody>
          <a:bodyPr/>
          <a:lstStyle/>
          <a:p>
            <a:r>
              <a:rPr lang="en-US"/>
              <a:t>Click icon to add picture</a:t>
            </a:r>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33213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386" y="1473752"/>
            <a:ext cx="11797574" cy="4351338"/>
          </a:xfrm>
        </p:spPr>
        <p:txBody>
          <a:bodyPr>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a:extLst>
              <a:ext uri="{FF2B5EF4-FFF2-40B4-BE49-F238E27FC236}">
                <a16:creationId xmlns:a16="http://schemas.microsoft.com/office/drawing/2014/main" id="{DF694DA7-0A52-D147-A225-C62AA249F29F}"/>
              </a:ext>
            </a:extLst>
          </p:cNvPr>
          <p:cNvSpPr>
            <a:spLocks noGrp="1"/>
          </p:cNvSpPr>
          <p:nvPr>
            <p:ph type="title"/>
          </p:nvPr>
        </p:nvSpPr>
        <p:spPr>
          <a:xfrm>
            <a:off x="201386" y="11974"/>
            <a:ext cx="11797574" cy="1119835"/>
          </a:xfrm>
        </p:spPr>
        <p:txBody>
          <a:bodyPr/>
          <a:lstStyle/>
          <a:p>
            <a:r>
              <a:rPr lang="en-US"/>
              <a:t>Click to edit Master title style</a:t>
            </a:r>
          </a:p>
        </p:txBody>
      </p:sp>
      <p:sp>
        <p:nvSpPr>
          <p:cNvPr id="6" name="Date Placeholder 5"/>
          <p:cNvSpPr>
            <a:spLocks noGrp="1"/>
          </p:cNvSpPr>
          <p:nvPr>
            <p:ph type="dt" sz="half" idx="10"/>
          </p:nvPr>
        </p:nvSpPr>
        <p:spPr>
          <a:xfrm>
            <a:off x="9655729" y="6439402"/>
            <a:ext cx="1855960" cy="262618"/>
          </a:xfrm>
          <a:prstGeom prst="rect">
            <a:avLst/>
          </a:prstGeom>
        </p:spPr>
        <p:txBody>
          <a:bodyPr/>
          <a:lstStyle/>
          <a:p>
            <a:endParaRPr lang="en-US" dirty="0"/>
          </a:p>
        </p:txBody>
      </p:sp>
      <p:sp>
        <p:nvSpPr>
          <p:cNvPr id="12" name="Slide Number Placeholder 11"/>
          <p:cNvSpPr>
            <a:spLocks noGrp="1"/>
          </p:cNvSpPr>
          <p:nvPr>
            <p:ph type="sldNum" sz="quarter" idx="12"/>
          </p:nvPr>
        </p:nvSpPr>
        <p:spPr/>
        <p:txBody>
          <a:bodyPr/>
          <a:lstStyle/>
          <a:p>
            <a:pPr algn="ctr"/>
            <a:r>
              <a:rPr lang="en-US"/>
              <a:t>  </a:t>
            </a:r>
            <a:fld id="{A7A8AF3B-BF2D-F449-AE72-CAAE6E17D1F5}" type="slidenum">
              <a:rPr lang="en-US" smtClean="0"/>
              <a:pPr algn="ctr"/>
              <a:t>‹#›</a:t>
            </a:fld>
            <a:endParaRPr lang="en-US" dirty="0"/>
          </a:p>
        </p:txBody>
      </p:sp>
    </p:spTree>
    <p:extLst>
      <p:ext uri="{BB962C8B-B14F-4D97-AF65-F5344CB8AC3E}">
        <p14:creationId xmlns:p14="http://schemas.microsoft.com/office/powerpoint/2010/main" val="649394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10"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1DEBD9-CE34-B950-D0A1-9CE5CB7094B2}"/>
              </a:ext>
            </a:extLst>
          </p:cNvPr>
          <p:cNvPicPr>
            <a:picLocks noChangeAspect="1"/>
          </p:cNvPicPr>
          <p:nvPr userDrawn="1"/>
        </p:nvPicPr>
        <p:blipFill>
          <a:blip r:embed="rId6">
            <a:extLst>
              <a:ext uri="{28A0092B-C50C-407E-A947-70E740481C1C}">
                <a14:useLocalDpi xmlns:a14="http://schemas.microsoft.com/office/drawing/2010/main" val="0"/>
              </a:ext>
            </a:extLst>
          </a:blip>
          <a:srcRect t="100" b="100"/>
          <a:stretch/>
        </p:blipFill>
        <p:spPr>
          <a:xfrm>
            <a:off x="0" y="1474"/>
            <a:ext cx="12212320" cy="823509"/>
          </a:xfrm>
          <a:prstGeom prst="rect">
            <a:avLst/>
          </a:prstGeom>
        </p:spPr>
      </p:pic>
      <p:sp>
        <p:nvSpPr>
          <p:cNvPr id="98314" name="Rectangle 10"/>
          <p:cNvSpPr>
            <a:spLocks noGrp="1" noChangeArrowheads="1"/>
          </p:cNvSpPr>
          <p:nvPr>
            <p:ph type="body" idx="1"/>
          </p:nvPr>
        </p:nvSpPr>
        <p:spPr bwMode="auto">
          <a:xfrm>
            <a:off x="601963" y="989946"/>
            <a:ext cx="11006952"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98324" name="Rectangle 20"/>
          <p:cNvSpPr>
            <a:spLocks noGrp="1" noChangeArrowheads="1"/>
          </p:cNvSpPr>
          <p:nvPr>
            <p:ph type="title"/>
          </p:nvPr>
        </p:nvSpPr>
        <p:spPr bwMode="auto">
          <a:xfrm>
            <a:off x="2397039" y="0"/>
            <a:ext cx="7416800"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a:t>
            </a:r>
          </a:p>
        </p:txBody>
      </p:sp>
      <p:sp>
        <p:nvSpPr>
          <p:cNvPr id="10" name="Rectangle 3"/>
          <p:cNvSpPr>
            <a:spLocks noGrp="1" noChangeArrowheads="1"/>
          </p:cNvSpPr>
          <p:nvPr>
            <p:ph type="sldNum" sz="quarter" idx="4"/>
          </p:nvPr>
        </p:nvSpPr>
        <p:spPr>
          <a:xfrm>
            <a:off x="10893288" y="6390502"/>
            <a:ext cx="821634" cy="340935"/>
          </a:xfrm>
          <a:prstGeom prst="rect">
            <a:avLst/>
          </a:prstGeom>
        </p:spPr>
        <p:txBody>
          <a:bodyPr/>
          <a:lstStyle>
            <a:lvl1pPr algn="r">
              <a:defRPr sz="1800">
                <a:latin typeface="Arial" panose="020B0604020202020204" pitchFamily="34" charset="0"/>
                <a:cs typeface="Arial" panose="020B0604020202020204" pitchFamily="34" charset="0"/>
              </a:defRPr>
            </a:lvl1pPr>
          </a:lstStyle>
          <a:p>
            <a:pPr>
              <a:defRPr/>
            </a:pPr>
            <a:fld id="{D68E8870-17DE-45C4-A8DD-7644B2422933}" type="slidenum">
              <a:rPr lang="en-US" smtClean="0"/>
              <a:pPr>
                <a:defRPr/>
              </a:pPr>
              <a:t>‹#›</a:t>
            </a:fld>
            <a:endParaRPr lang="en-US" dirty="0"/>
          </a:p>
        </p:txBody>
      </p:sp>
      <p:grpSp>
        <p:nvGrpSpPr>
          <p:cNvPr id="6" name="Group 5"/>
          <p:cNvGrpSpPr/>
          <p:nvPr userDrawn="1"/>
        </p:nvGrpSpPr>
        <p:grpSpPr>
          <a:xfrm>
            <a:off x="260862" y="6503087"/>
            <a:ext cx="1044262" cy="282877"/>
            <a:chOff x="260862" y="6503087"/>
            <a:chExt cx="1044262" cy="282877"/>
          </a:xfrm>
        </p:grpSpPr>
        <p:sp>
          <p:nvSpPr>
            <p:cNvPr id="22" name="Rectangle 21"/>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grpSp>
        <p:nvGrpSpPr>
          <p:cNvPr id="5" name="Group 4"/>
          <p:cNvGrpSpPr/>
          <p:nvPr userDrawn="1"/>
        </p:nvGrpSpPr>
        <p:grpSpPr>
          <a:xfrm>
            <a:off x="1305124" y="6512595"/>
            <a:ext cx="1338900" cy="276999"/>
            <a:chOff x="2207996" y="6472185"/>
            <a:chExt cx="1338900" cy="276999"/>
          </a:xfrm>
        </p:grpSpPr>
        <p:pic>
          <p:nvPicPr>
            <p:cNvPr id="25" name="Picture 24" descr="YouTube_icon_block.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6" name="Rectangle 25"/>
            <p:cNvSpPr/>
            <p:nvPr/>
          </p:nvSpPr>
          <p:spPr>
            <a:xfrm>
              <a:off x="2513023" y="6472185"/>
              <a:ext cx="1033873" cy="276999"/>
            </a:xfrm>
            <a:prstGeom prst="rect">
              <a:avLst/>
            </a:prstGeom>
          </p:spPr>
          <p:txBody>
            <a:bodyPr wrap="none">
              <a:spAutoFit/>
            </a:bodyPr>
            <a:lstStyle/>
            <a:p>
              <a:r>
                <a:rPr lang="en-US" sz="1200" b="1" dirty="0">
                  <a:latin typeface="Arial"/>
                  <a:cs typeface="Arial"/>
                </a:rPr>
                <a:t>NTSAToday</a:t>
              </a:r>
            </a:p>
          </p:txBody>
        </p:sp>
      </p:grpSp>
      <p:pic>
        <p:nvPicPr>
          <p:cNvPr id="21" name="Picture 20" descr="Text, logo&#10;&#10;Description automatically generated">
            <a:extLst>
              <a:ext uri="{FF2B5EF4-FFF2-40B4-BE49-F238E27FC236}">
                <a16:creationId xmlns:a16="http://schemas.microsoft.com/office/drawing/2014/main" id="{6863DC4E-89E6-B745-AEC7-DBE8802F6E31}"/>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937392" y="6352841"/>
            <a:ext cx="1094689" cy="438303"/>
          </a:xfrm>
          <a:prstGeom prst="rect">
            <a:avLst/>
          </a:prstGeom>
        </p:spPr>
      </p:pic>
      <p:pic>
        <p:nvPicPr>
          <p:cNvPr id="12" name="Picture 11">
            <a:extLst>
              <a:ext uri="{FF2B5EF4-FFF2-40B4-BE49-F238E27FC236}">
                <a16:creationId xmlns:a16="http://schemas.microsoft.com/office/drawing/2014/main" id="{1A0A8CAE-6BAB-EB7F-70F4-CA252F016C74}"/>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Lst>
  <p:hf hdr="0" dt="0"/>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sv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svg"/></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r>
              <a:rPr lang="en-US" sz="3200" dirty="0"/>
              <a:t>Behavior-Based Performance Optimization in Emerging Training Environments</a:t>
            </a:r>
          </a:p>
          <a:p>
            <a:endParaRPr lang="en-US" sz="2000" dirty="0">
              <a:solidFill>
                <a:srgbClr val="00B050"/>
              </a:solidFill>
            </a:endParaRPr>
          </a:p>
          <a:p>
            <a:endParaRPr lang="en-US" dirty="0"/>
          </a:p>
          <a:p>
            <a:endParaRPr lang="en-US" dirty="0"/>
          </a:p>
        </p:txBody>
      </p:sp>
      <p:sp>
        <p:nvSpPr>
          <p:cNvPr id="10" name="Text Placeholder 9"/>
          <p:cNvSpPr>
            <a:spLocks noGrp="1"/>
          </p:cNvSpPr>
          <p:nvPr>
            <p:ph type="body" sz="quarter" idx="11"/>
          </p:nvPr>
        </p:nvSpPr>
        <p:spPr>
          <a:xfrm>
            <a:off x="2152926" y="3424252"/>
            <a:ext cx="7888557" cy="1719480"/>
          </a:xfrm>
        </p:spPr>
        <p:txBody>
          <a:bodyPr/>
          <a:lstStyle/>
          <a:p>
            <a:pPr eaLnBrk="1" hangingPunct="1"/>
            <a:r>
              <a:rPr lang="en-US" sz="2000" dirty="0">
                <a:latin typeface="+mn-lt"/>
              </a:rPr>
              <a:t>Audrey Zlatkin, Ph.D., Design Interactive, Inc.</a:t>
            </a:r>
          </a:p>
          <a:p>
            <a:pPr eaLnBrk="1" hangingPunct="1"/>
            <a:r>
              <a:rPr lang="en-US" sz="2000" dirty="0">
                <a:latin typeface="+mn-lt"/>
              </a:rPr>
              <a:t>Costas Koufogazos, Design Interactive, Inc.</a:t>
            </a:r>
          </a:p>
          <a:p>
            <a:pPr eaLnBrk="1" hangingPunct="1"/>
            <a:r>
              <a:rPr lang="en-US" sz="2000" dirty="0">
                <a:effectLst/>
                <a:latin typeface="+mn-lt"/>
                <a:ea typeface="Times New Roman" panose="02020603050405020304" pitchFamily="18" charset="0"/>
                <a:cs typeface="Arial" panose="020B0604020202020204" pitchFamily="34" charset="0"/>
              </a:rPr>
              <a:t>Gwen Campbell, Ph.D., </a:t>
            </a:r>
            <a:r>
              <a:rPr lang="en-US" sz="2000" dirty="0">
                <a:latin typeface="+mn-lt"/>
              </a:rPr>
              <a:t>Design Interactive, Inc.</a:t>
            </a:r>
            <a:endParaRPr lang="en-US" sz="2000" dirty="0">
              <a:effectLst/>
              <a:latin typeface="+mn-lt"/>
              <a:ea typeface="Times New Roman" panose="02020603050405020304" pitchFamily="18" charset="0"/>
              <a:cs typeface="Arial" panose="020B0604020202020204" pitchFamily="34" charset="0"/>
            </a:endParaRPr>
          </a:p>
          <a:p>
            <a:pPr eaLnBrk="1" hangingPunct="1"/>
            <a:r>
              <a:rPr lang="en-US" sz="2000" dirty="0">
                <a:effectLst/>
                <a:latin typeface="+mn-lt"/>
                <a:ea typeface="Times New Roman" panose="02020603050405020304" pitchFamily="18" charset="0"/>
                <a:cs typeface="Arial" panose="020B0604020202020204" pitchFamily="34" charset="0"/>
              </a:rPr>
              <a:t>William Rivera, Ph.D., Design Interactive, Inc. </a:t>
            </a:r>
            <a:endParaRPr lang="en-US" dirty="0">
              <a:latin typeface="+mn-lt"/>
              <a:cs typeface="Arial" panose="020B0604020202020204" pitchFamily="34" charset="0"/>
            </a:endParaRPr>
          </a:p>
        </p:txBody>
      </p:sp>
      <p:sp>
        <p:nvSpPr>
          <p:cNvPr id="2" name="Slide Number Placeholder 1">
            <a:extLst>
              <a:ext uri="{FF2B5EF4-FFF2-40B4-BE49-F238E27FC236}">
                <a16:creationId xmlns:a16="http://schemas.microsoft.com/office/drawing/2014/main" id="{89D826E2-E600-FF4F-9DB5-F14FB3F1D687}"/>
              </a:ext>
            </a:extLst>
          </p:cNvPr>
          <p:cNvSpPr>
            <a:spLocks noGrp="1"/>
          </p:cNvSpPr>
          <p:nvPr>
            <p:ph type="sldNum" sz="quarter" idx="12"/>
          </p:nvPr>
        </p:nvSpPr>
        <p:spPr/>
        <p:txBody>
          <a:bodyPr/>
          <a:lstStyle/>
          <a:p>
            <a:pPr>
              <a:defRPr/>
            </a:pPr>
            <a:fld id="{D68E8870-17DE-45C4-A8DD-7644B2422933}" type="slidenum">
              <a:rPr lang="en-US" smtClean="0"/>
              <a:pPr>
                <a:defRPr/>
              </a:pPr>
              <a:t>1</a:t>
            </a:fld>
            <a:endParaRPr lang="en-US" dirty="0"/>
          </a:p>
        </p:txBody>
      </p:sp>
      <p:pic>
        <p:nvPicPr>
          <p:cNvPr id="3" name="Picture 2" descr="A black and green text&#10;&#10;Description automatically generated">
            <a:extLst>
              <a:ext uri="{FF2B5EF4-FFF2-40B4-BE49-F238E27FC236}">
                <a16:creationId xmlns:a16="http://schemas.microsoft.com/office/drawing/2014/main" id="{89E14551-D4FD-4E22-9ED7-564DEFDEBF68}"/>
              </a:ext>
            </a:extLst>
          </p:cNvPr>
          <p:cNvPicPr>
            <a:picLocks noChangeAspect="1"/>
          </p:cNvPicPr>
          <p:nvPr/>
        </p:nvPicPr>
        <p:blipFill>
          <a:blip r:embed="rId3"/>
          <a:stretch>
            <a:fillRect/>
          </a:stretch>
        </p:blipFill>
        <p:spPr>
          <a:xfrm>
            <a:off x="3799739" y="5617062"/>
            <a:ext cx="4592520" cy="1143839"/>
          </a:xfrm>
          <a:prstGeom prst="rect">
            <a:avLst/>
          </a:prstGeom>
        </p:spPr>
      </p:pic>
    </p:spTree>
    <p:extLst>
      <p:ext uri="{BB962C8B-B14F-4D97-AF65-F5344CB8AC3E}">
        <p14:creationId xmlns:p14="http://schemas.microsoft.com/office/powerpoint/2010/main" val="3664686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A564623-0CC6-CB9E-62A1-E8C0C92B3AEC}"/>
              </a:ext>
            </a:extLst>
          </p:cNvPr>
          <p:cNvSpPr>
            <a:spLocks noGrp="1"/>
          </p:cNvSpPr>
          <p:nvPr>
            <p:ph type="title"/>
          </p:nvPr>
        </p:nvSpPr>
        <p:spPr>
          <a:xfrm>
            <a:off x="1762805" y="-141320"/>
            <a:ext cx="8666390" cy="1119835"/>
          </a:xfrm>
        </p:spPr>
        <p:txBody>
          <a:bodyPr>
            <a:normAutofit/>
          </a:bodyPr>
          <a:lstStyle/>
          <a:p>
            <a:r>
              <a:rPr lang="en-US" sz="3200" dirty="0"/>
              <a:t>Automated Performance Metrics</a:t>
            </a:r>
          </a:p>
        </p:txBody>
      </p:sp>
      <p:sp>
        <p:nvSpPr>
          <p:cNvPr id="5" name="Slide Number Placeholder 4">
            <a:extLst>
              <a:ext uri="{FF2B5EF4-FFF2-40B4-BE49-F238E27FC236}">
                <a16:creationId xmlns:a16="http://schemas.microsoft.com/office/drawing/2014/main" id="{0029608C-1E5E-22AD-44EA-EE09BC4610A4}"/>
              </a:ext>
            </a:extLst>
          </p:cNvPr>
          <p:cNvSpPr>
            <a:spLocks noGrp="1"/>
          </p:cNvSpPr>
          <p:nvPr>
            <p:ph type="sldNum" sz="quarter" idx="12"/>
          </p:nvPr>
        </p:nvSpPr>
        <p:spPr>
          <a:xfrm>
            <a:off x="11069657" y="6394421"/>
            <a:ext cx="821634" cy="340935"/>
          </a:xfrm>
          <a:prstGeom prst="rect">
            <a:avLst/>
          </a:prstGeom>
        </p:spPr>
        <p:txBody>
          <a:bodyPr vert="horz" lIns="0" tIns="0" rIns="0" bIns="0" rtlCol="0" anchor="ctr"/>
          <a:lstStyle>
            <a:defPPr>
              <a:defRPr lang="en-US"/>
            </a:defPPr>
            <a:lvl1pPr marL="0" algn="ct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7A8AF3B-BF2D-F449-AE72-CAAE6E17D1F5}" type="slidenum">
              <a:rPr lang="en-US" sz="1800" smtClean="0"/>
              <a:pPr/>
              <a:t>10</a:t>
            </a:fld>
            <a:endParaRPr lang="en-US" dirty="0"/>
          </a:p>
        </p:txBody>
      </p:sp>
      <p:sp>
        <p:nvSpPr>
          <p:cNvPr id="9" name="Text Placeholder 2">
            <a:extLst>
              <a:ext uri="{FF2B5EF4-FFF2-40B4-BE49-F238E27FC236}">
                <a16:creationId xmlns:a16="http://schemas.microsoft.com/office/drawing/2014/main" id="{264DA821-A634-3E55-E07A-E11E2ABF1FB5}"/>
              </a:ext>
            </a:extLst>
          </p:cNvPr>
          <p:cNvSpPr txBox="1">
            <a:spLocks/>
          </p:cNvSpPr>
          <p:nvPr/>
        </p:nvSpPr>
        <p:spPr>
          <a:xfrm>
            <a:off x="216359" y="1218343"/>
            <a:ext cx="7529224" cy="4199890"/>
          </a:xfrm>
          <a:prstGeom prst="rect">
            <a:avLst/>
          </a:prstGeom>
        </p:spPr>
        <p:txBody>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576263" indent="-230188"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n-lt"/>
                <a:ea typeface="+mn-ea"/>
                <a:cs typeface="+mn-cs"/>
              </a:defRPr>
            </a:lvl2pPr>
            <a:lvl3pPr marL="922338"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3pPr>
            <a:lvl4pPr marL="1327150" indent="-173038"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4pPr>
            <a:lvl5pPr marL="1716088" indent="-173038"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3D mapping of Disconnects:</a:t>
            </a:r>
          </a:p>
          <a:p>
            <a:r>
              <a:rPr lang="en-US" sz="2000" dirty="0"/>
              <a:t>Faster comprehension and localization of errors</a:t>
            </a:r>
          </a:p>
          <a:p>
            <a:r>
              <a:rPr lang="en-US" sz="2000" dirty="0"/>
              <a:t>Visual reference of boom and aircraft</a:t>
            </a:r>
          </a:p>
        </p:txBody>
      </p:sp>
      <p:pic>
        <p:nvPicPr>
          <p:cNvPr id="2" name="Picture 1" descr="Diagram&#10;&#10;Description automatically generated">
            <a:extLst>
              <a:ext uri="{FF2B5EF4-FFF2-40B4-BE49-F238E27FC236}">
                <a16:creationId xmlns:a16="http://schemas.microsoft.com/office/drawing/2014/main" id="{CC753D3A-7D1C-255A-4A59-C9AA34501265}"/>
              </a:ext>
            </a:extLst>
          </p:cNvPr>
          <p:cNvPicPr>
            <a:picLocks noChangeAspect="1"/>
          </p:cNvPicPr>
          <p:nvPr/>
        </p:nvPicPr>
        <p:blipFill>
          <a:blip r:embed="rId3"/>
          <a:srcRect l="412" t="3914" r="695" b="3175"/>
          <a:stretch/>
        </p:blipFill>
        <p:spPr>
          <a:xfrm>
            <a:off x="273331" y="2663029"/>
            <a:ext cx="2735663" cy="2643237"/>
          </a:xfrm>
          <a:prstGeom prst="rect">
            <a:avLst/>
          </a:prstGeom>
          <a:ln>
            <a:solidFill>
              <a:srgbClr val="17C53F"/>
            </a:solidFill>
          </a:ln>
          <a:effectLst>
            <a:outerShdw blurRad="292100" dist="139700" dir="2700000" algn="tl" rotWithShape="0">
              <a:srgbClr val="333333">
                <a:alpha val="65000"/>
              </a:srgbClr>
            </a:outerShdw>
          </a:effectLst>
        </p:spPr>
      </p:pic>
      <p:sp>
        <p:nvSpPr>
          <p:cNvPr id="7" name="Slide Number Placeholder 4">
            <a:extLst>
              <a:ext uri="{FF2B5EF4-FFF2-40B4-BE49-F238E27FC236}">
                <a16:creationId xmlns:a16="http://schemas.microsoft.com/office/drawing/2014/main" id="{6FFF8E2F-604B-838D-F2F2-C8C555E4194C}"/>
              </a:ext>
            </a:extLst>
          </p:cNvPr>
          <p:cNvSpPr txBox="1">
            <a:spLocks/>
          </p:cNvSpPr>
          <p:nvPr/>
        </p:nvSpPr>
        <p:spPr>
          <a:xfrm>
            <a:off x="11891291" y="6564889"/>
            <a:ext cx="300709" cy="262618"/>
          </a:xfrm>
          <a:prstGeom prst="rect">
            <a:avLst/>
          </a:prstGeom>
        </p:spPr>
        <p:txBody>
          <a:bodyPr vert="horz" lIns="0" tIns="0" rIns="0" bIns="0" rtlCol="0" anchor="ctr"/>
          <a:lstStyle>
            <a:defPPr>
              <a:defRPr lang="en-US"/>
            </a:defPPr>
            <a:lvl1pPr marL="0" algn="ct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7A8AF3B-BF2D-F449-AE72-CAAE6E17D1F5}" type="slidenum">
              <a:rPr lang="en-US" smtClean="0">
                <a:solidFill>
                  <a:schemeClr val="bg1"/>
                </a:solidFill>
              </a:rPr>
              <a:pPr/>
              <a:t>10</a:t>
            </a:fld>
            <a:endParaRPr lang="en-US" dirty="0">
              <a:solidFill>
                <a:schemeClr val="bg1"/>
              </a:solidFill>
            </a:endParaRPr>
          </a:p>
        </p:txBody>
      </p:sp>
      <p:pic>
        <p:nvPicPr>
          <p:cNvPr id="14" name="Picture 13" descr="A screenshot of a computer&#10;&#10;Description automatically generated with medium confidence">
            <a:extLst>
              <a:ext uri="{FF2B5EF4-FFF2-40B4-BE49-F238E27FC236}">
                <a16:creationId xmlns:a16="http://schemas.microsoft.com/office/drawing/2014/main" id="{40ACFBB8-58A5-43A8-333E-023B07D446CD}"/>
              </a:ext>
            </a:extLst>
          </p:cNvPr>
          <p:cNvPicPr>
            <a:picLocks noChangeAspect="1"/>
          </p:cNvPicPr>
          <p:nvPr/>
        </p:nvPicPr>
        <p:blipFill rotWithShape="1">
          <a:blip r:embed="rId4"/>
          <a:srcRect l="37660" t="7457"/>
          <a:stretch/>
        </p:blipFill>
        <p:spPr>
          <a:xfrm>
            <a:off x="6542700" y="2773786"/>
            <a:ext cx="5051603" cy="3446150"/>
          </a:xfrm>
          <a:prstGeom prst="rect">
            <a:avLst/>
          </a:prstGeom>
          <a:ln w="57150">
            <a:solidFill>
              <a:srgbClr val="17C53F"/>
            </a:solidFill>
          </a:ln>
        </p:spPr>
      </p:pic>
      <p:sp>
        <p:nvSpPr>
          <p:cNvPr id="19" name="Right Arrow 17">
            <a:extLst>
              <a:ext uri="{FF2B5EF4-FFF2-40B4-BE49-F238E27FC236}">
                <a16:creationId xmlns:a16="http://schemas.microsoft.com/office/drawing/2014/main" id="{3DAAFFEC-A4A2-F9C6-11C2-BBAF618D5847}"/>
              </a:ext>
            </a:extLst>
          </p:cNvPr>
          <p:cNvSpPr/>
          <p:nvPr/>
        </p:nvSpPr>
        <p:spPr>
          <a:xfrm>
            <a:off x="5489883" y="4634513"/>
            <a:ext cx="572373" cy="337657"/>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Diagram, engineering drawing&#10;&#10;Description automatically generated">
            <a:extLst>
              <a:ext uri="{FF2B5EF4-FFF2-40B4-BE49-F238E27FC236}">
                <a16:creationId xmlns:a16="http://schemas.microsoft.com/office/drawing/2014/main" id="{42181D79-81EA-893A-EABD-3E6D2F33F92A}"/>
              </a:ext>
            </a:extLst>
          </p:cNvPr>
          <p:cNvPicPr>
            <a:picLocks noChangeAspect="1"/>
          </p:cNvPicPr>
          <p:nvPr/>
        </p:nvPicPr>
        <p:blipFill>
          <a:blip r:embed="rId5"/>
          <a:stretch>
            <a:fillRect/>
          </a:stretch>
        </p:blipFill>
        <p:spPr>
          <a:xfrm>
            <a:off x="2547291" y="3650551"/>
            <a:ext cx="2702370" cy="2643237"/>
          </a:xfrm>
          <a:prstGeom prst="rect">
            <a:avLst/>
          </a:prstGeom>
          <a:ln>
            <a:solidFill>
              <a:srgbClr val="17C53F"/>
            </a:solidFill>
          </a:ln>
        </p:spPr>
      </p:pic>
    </p:spTree>
    <p:extLst>
      <p:ext uri="{BB962C8B-B14F-4D97-AF65-F5344CB8AC3E}">
        <p14:creationId xmlns:p14="http://schemas.microsoft.com/office/powerpoint/2010/main" val="3454109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323DE3-6C36-4A7E-F7CD-BC5D5EDDEDB3}"/>
              </a:ext>
            </a:extLst>
          </p:cNvPr>
          <p:cNvSpPr>
            <a:spLocks noGrp="1"/>
          </p:cNvSpPr>
          <p:nvPr>
            <p:ph type="sldNum" sz="quarter" idx="10"/>
          </p:nvPr>
        </p:nvSpPr>
        <p:spPr>
          <a:xfrm>
            <a:off x="11281883" y="6410629"/>
            <a:ext cx="821634" cy="340935"/>
          </a:xfrm>
        </p:spPr>
        <p:txBody>
          <a:bodyPr/>
          <a:lstStyle/>
          <a:p>
            <a:pPr algn="l">
              <a:defRPr/>
            </a:pPr>
            <a:fld id="{D68E8870-17DE-45C4-A8DD-7644B2422933}" type="slidenum">
              <a:rPr lang="en-US" smtClean="0">
                <a:latin typeface="Arial Narrow" panose="020B0606020202030204" pitchFamily="34" charset="0"/>
              </a:rPr>
              <a:pPr algn="l">
                <a:defRPr/>
              </a:pPr>
              <a:t>11</a:t>
            </a:fld>
            <a:endParaRPr lang="en-US" dirty="0">
              <a:latin typeface="Arial Narrow" panose="020B0606020202030204" pitchFamily="34" charset="0"/>
            </a:endParaRPr>
          </a:p>
        </p:txBody>
      </p:sp>
      <p:sp>
        <p:nvSpPr>
          <p:cNvPr id="3" name="Title 2">
            <a:extLst>
              <a:ext uri="{FF2B5EF4-FFF2-40B4-BE49-F238E27FC236}">
                <a16:creationId xmlns:a16="http://schemas.microsoft.com/office/drawing/2014/main" id="{F628F869-3312-8DA6-716B-A0C849FE4112}"/>
              </a:ext>
            </a:extLst>
          </p:cNvPr>
          <p:cNvSpPr>
            <a:spLocks noGrp="1"/>
          </p:cNvSpPr>
          <p:nvPr>
            <p:ph type="title"/>
          </p:nvPr>
        </p:nvSpPr>
        <p:spPr>
          <a:xfrm>
            <a:off x="1907160" y="17211"/>
            <a:ext cx="8189654" cy="795130"/>
          </a:xfrm>
        </p:spPr>
        <p:txBody>
          <a:bodyPr/>
          <a:lstStyle/>
          <a:p>
            <a:r>
              <a:rPr lang="en-US" sz="3200" dirty="0">
                <a:solidFill>
                  <a:schemeClr val="bg1"/>
                </a:solidFill>
              </a:rPr>
              <a:t>Integrated After-Action Review</a:t>
            </a:r>
            <a:endParaRPr lang="en-US" sz="3200" dirty="0"/>
          </a:p>
        </p:txBody>
      </p:sp>
      <p:grpSp>
        <p:nvGrpSpPr>
          <p:cNvPr id="22" name="Group 21">
            <a:extLst>
              <a:ext uri="{FF2B5EF4-FFF2-40B4-BE49-F238E27FC236}">
                <a16:creationId xmlns:a16="http://schemas.microsoft.com/office/drawing/2014/main" id="{C027EBAA-FBE8-4486-53DB-D51C6B03D731}"/>
              </a:ext>
            </a:extLst>
          </p:cNvPr>
          <p:cNvGrpSpPr/>
          <p:nvPr/>
        </p:nvGrpSpPr>
        <p:grpSpPr>
          <a:xfrm>
            <a:off x="443321" y="1148678"/>
            <a:ext cx="11324235" cy="5156219"/>
            <a:chOff x="640648" y="550893"/>
            <a:chExt cx="11324235" cy="5156219"/>
          </a:xfrm>
        </p:grpSpPr>
        <p:sp>
          <p:nvSpPr>
            <p:cNvPr id="24" name="Oval 23">
              <a:extLst>
                <a:ext uri="{FF2B5EF4-FFF2-40B4-BE49-F238E27FC236}">
                  <a16:creationId xmlns:a16="http://schemas.microsoft.com/office/drawing/2014/main" id="{30168609-4C12-7B82-C16E-D06B7675975E}"/>
                </a:ext>
              </a:extLst>
            </p:cNvPr>
            <p:cNvSpPr>
              <a:spLocks noChangeAspect="1"/>
            </p:cNvSpPr>
            <p:nvPr/>
          </p:nvSpPr>
          <p:spPr>
            <a:xfrm>
              <a:off x="9139918" y="576503"/>
              <a:ext cx="2011680" cy="2011680"/>
            </a:xfrm>
            <a:prstGeom prst="ellipse">
              <a:avLst/>
            </a:prstGeom>
            <a:solidFill>
              <a:srgbClr val="FFFFFF"/>
            </a:solidFill>
            <a:ln w="12700" cap="flat" cmpd="sng" algn="ctr">
              <a:no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mn-lt"/>
              </a:endParaRPr>
            </a:p>
          </p:txBody>
        </p:sp>
        <p:sp>
          <p:nvSpPr>
            <p:cNvPr id="25" name="Text Placeholder 2">
              <a:extLst>
                <a:ext uri="{FF2B5EF4-FFF2-40B4-BE49-F238E27FC236}">
                  <a16:creationId xmlns:a16="http://schemas.microsoft.com/office/drawing/2014/main" id="{115E0F5A-09EC-1A57-C9D4-D627A48384F4}"/>
                </a:ext>
              </a:extLst>
            </p:cNvPr>
            <p:cNvSpPr txBox="1">
              <a:spLocks/>
            </p:cNvSpPr>
            <p:nvPr/>
          </p:nvSpPr>
          <p:spPr>
            <a:xfrm>
              <a:off x="8219433" y="2263833"/>
              <a:ext cx="3745450" cy="3433537"/>
            </a:xfrm>
            <a:prstGeom prst="rect">
              <a:avLst/>
            </a:prstGeom>
          </p:spPr>
          <p:txBody>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576263" indent="-230188"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n-lt"/>
                  <a:ea typeface="+mn-ea"/>
                  <a:cs typeface="+mn-cs"/>
                </a:defRPr>
              </a:lvl2pPr>
              <a:lvl3pPr marL="922338"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3pPr>
              <a:lvl4pPr marL="1327150" indent="-173038"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4pPr>
              <a:lvl5pPr marL="1716088" indent="-173038"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17C53F"/>
                </a:buClr>
                <a:buSzTx/>
                <a:buFont typeface="Arial" panose="020B0604020202020204" pitchFamily="34" charset="0"/>
                <a:buNone/>
                <a:tabLst/>
                <a:defRPr/>
              </a:pPr>
              <a:r>
                <a:rPr kumimoji="0" lang="en-US" sz="2400" b="0" i="0" u="sng" strike="noStrike" kern="1200" cap="none" spc="0" normalizeH="0" baseline="0" noProof="0" dirty="0">
                  <a:ln>
                    <a:noFill/>
                  </a:ln>
                  <a:solidFill>
                    <a:srgbClr val="262725"/>
                  </a:solidFill>
                  <a:effectLst/>
                  <a:uLnTx/>
                  <a:uFillTx/>
                </a:rPr>
                <a:t>Video AAR:</a:t>
              </a:r>
            </a:p>
            <a:p>
              <a:pPr marL="228600" marR="0" lvl="0" indent="-228600" defTabSz="914400" rtl="0" eaLnBrk="1" fontAlgn="auto" latinLnBrk="0" hangingPunct="1">
                <a:lnSpc>
                  <a:spcPct val="90000"/>
                </a:lnSpc>
                <a:spcBef>
                  <a:spcPts val="1000"/>
                </a:spcBef>
                <a:spcAft>
                  <a:spcPts val="0"/>
                </a:spcAft>
                <a:buClr>
                  <a:srgbClr val="17C53F"/>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262725"/>
                  </a:solidFill>
                  <a:effectLst/>
                  <a:uLnTx/>
                  <a:uFillTx/>
                </a:rPr>
                <a:t>Direct links from data to video of performance</a:t>
              </a:r>
            </a:p>
            <a:p>
              <a:pPr marL="228600" marR="0" lvl="0" indent="-228600" defTabSz="914400" rtl="0" eaLnBrk="1" fontAlgn="auto" latinLnBrk="0" hangingPunct="1">
                <a:lnSpc>
                  <a:spcPct val="90000"/>
                </a:lnSpc>
                <a:spcBef>
                  <a:spcPts val="1000"/>
                </a:spcBef>
                <a:spcAft>
                  <a:spcPts val="0"/>
                </a:spcAft>
                <a:buClr>
                  <a:srgbClr val="17C53F"/>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262725"/>
                  </a:solidFill>
                  <a:effectLst/>
                  <a:uLnTx/>
                  <a:uFillTx/>
                </a:rPr>
                <a:t>Can observe what was happening during the session when ratings were made</a:t>
              </a:r>
            </a:p>
          </p:txBody>
        </p:sp>
        <p:sp>
          <p:nvSpPr>
            <p:cNvPr id="26" name="Oval 25">
              <a:extLst>
                <a:ext uri="{FF2B5EF4-FFF2-40B4-BE49-F238E27FC236}">
                  <a16:creationId xmlns:a16="http://schemas.microsoft.com/office/drawing/2014/main" id="{8346A12A-C4AC-2D02-7D14-8753702BEF5C}"/>
                </a:ext>
              </a:extLst>
            </p:cNvPr>
            <p:cNvSpPr>
              <a:spLocks noChangeAspect="1"/>
            </p:cNvSpPr>
            <p:nvPr/>
          </p:nvSpPr>
          <p:spPr>
            <a:xfrm>
              <a:off x="5086190" y="550893"/>
              <a:ext cx="2011680" cy="2011680"/>
            </a:xfrm>
            <a:prstGeom prst="ellipse">
              <a:avLst/>
            </a:prstGeom>
            <a:solidFill>
              <a:srgbClr val="FFFFFF"/>
            </a:solidFill>
            <a:ln w="12700" cap="flat" cmpd="sng" algn="ctr">
              <a:no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mn-lt"/>
              </a:endParaRPr>
            </a:p>
          </p:txBody>
        </p:sp>
        <p:sp>
          <p:nvSpPr>
            <p:cNvPr id="27" name="Text Placeholder 2">
              <a:extLst>
                <a:ext uri="{FF2B5EF4-FFF2-40B4-BE49-F238E27FC236}">
                  <a16:creationId xmlns:a16="http://schemas.microsoft.com/office/drawing/2014/main" id="{748902ED-1F7A-6BAB-A092-6009074E0237}"/>
                </a:ext>
              </a:extLst>
            </p:cNvPr>
            <p:cNvSpPr txBox="1">
              <a:spLocks/>
            </p:cNvSpPr>
            <p:nvPr/>
          </p:nvSpPr>
          <p:spPr>
            <a:xfrm>
              <a:off x="640648" y="2266017"/>
              <a:ext cx="3745450" cy="3433537"/>
            </a:xfrm>
            <a:prstGeom prst="rect">
              <a:avLst/>
            </a:prstGeom>
          </p:spPr>
          <p:txBody>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576263" indent="-230188"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n-lt"/>
                  <a:ea typeface="+mn-ea"/>
                  <a:cs typeface="+mn-cs"/>
                </a:defRPr>
              </a:lvl2pPr>
              <a:lvl3pPr marL="922338"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3pPr>
              <a:lvl4pPr marL="1327150" indent="-173038"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4pPr>
              <a:lvl5pPr marL="1716088" indent="-173038"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17C53F"/>
                </a:buClr>
                <a:buSzTx/>
                <a:buFont typeface="Arial" panose="020B0604020202020204" pitchFamily="34" charset="0"/>
                <a:buNone/>
                <a:tabLst/>
                <a:defRPr/>
              </a:pPr>
              <a:r>
                <a:rPr kumimoji="0" lang="en-US" sz="2400" b="0" i="0" u="sng" strike="noStrike" kern="1200" cap="none" spc="0" normalizeH="0" baseline="0" noProof="0" dirty="0">
                  <a:ln>
                    <a:noFill/>
                  </a:ln>
                  <a:solidFill>
                    <a:srgbClr val="262725"/>
                  </a:solidFill>
                  <a:effectLst/>
                  <a:uLnTx/>
                  <a:uFillTx/>
                </a:rPr>
                <a:t>Summary:</a:t>
              </a:r>
            </a:p>
            <a:p>
              <a:pPr marL="228600" marR="0" lvl="0" indent="-228600" defTabSz="914400" rtl="0" eaLnBrk="1" fontAlgn="auto" latinLnBrk="0" hangingPunct="1">
                <a:lnSpc>
                  <a:spcPct val="90000"/>
                </a:lnSpc>
                <a:spcBef>
                  <a:spcPts val="1000"/>
                </a:spcBef>
                <a:spcAft>
                  <a:spcPts val="0"/>
                </a:spcAft>
                <a:buClr>
                  <a:srgbClr val="17C53F"/>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262725"/>
                  </a:solidFill>
                  <a:effectLst/>
                  <a:uLnTx/>
                  <a:uFillTx/>
                </a:rPr>
                <a:t>Snapshot of overall performance</a:t>
              </a:r>
            </a:p>
            <a:p>
              <a:pPr marL="228600" marR="0" lvl="0" indent="-228600" defTabSz="914400" rtl="0" eaLnBrk="1" fontAlgn="auto" latinLnBrk="0" hangingPunct="1">
                <a:lnSpc>
                  <a:spcPct val="90000"/>
                </a:lnSpc>
                <a:spcBef>
                  <a:spcPts val="1000"/>
                </a:spcBef>
                <a:spcAft>
                  <a:spcPts val="0"/>
                </a:spcAft>
                <a:buClr>
                  <a:srgbClr val="17C53F"/>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262725"/>
                  </a:solidFill>
                  <a:effectLst/>
                  <a:uLnTx/>
                  <a:uFillTx/>
                </a:rPr>
                <a:t>Highlight individual performance gaps</a:t>
              </a:r>
            </a:p>
          </p:txBody>
        </p:sp>
        <p:sp>
          <p:nvSpPr>
            <p:cNvPr id="28" name="Text Placeholder 2">
              <a:extLst>
                <a:ext uri="{FF2B5EF4-FFF2-40B4-BE49-F238E27FC236}">
                  <a16:creationId xmlns:a16="http://schemas.microsoft.com/office/drawing/2014/main" id="{F5A8B9C1-4A45-94C9-5840-0C85B41ACB97}"/>
                </a:ext>
              </a:extLst>
            </p:cNvPr>
            <p:cNvSpPr txBox="1">
              <a:spLocks/>
            </p:cNvSpPr>
            <p:nvPr/>
          </p:nvSpPr>
          <p:spPr>
            <a:xfrm>
              <a:off x="4267079" y="2273575"/>
              <a:ext cx="3745450" cy="3433537"/>
            </a:xfrm>
            <a:prstGeom prst="rect">
              <a:avLst/>
            </a:prstGeom>
          </p:spPr>
          <p:txBody>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576263" indent="-230188"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n-lt"/>
                  <a:ea typeface="+mn-ea"/>
                  <a:cs typeface="+mn-cs"/>
                </a:defRPr>
              </a:lvl2pPr>
              <a:lvl3pPr marL="922338"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3pPr>
              <a:lvl4pPr marL="1327150" indent="-173038"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4pPr>
              <a:lvl5pPr marL="1716088" indent="-173038"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17C53F"/>
                </a:buClr>
                <a:buSzTx/>
                <a:buFont typeface="Arial" panose="020B0604020202020204" pitchFamily="34" charset="0"/>
                <a:buNone/>
                <a:tabLst/>
                <a:defRPr/>
              </a:pPr>
              <a:r>
                <a:rPr kumimoji="0" lang="en-US" sz="2400" b="0" i="0" u="sng" strike="noStrike" kern="1200" cap="none" spc="0" normalizeH="0" baseline="0" noProof="0" dirty="0">
                  <a:ln>
                    <a:noFill/>
                  </a:ln>
                  <a:solidFill>
                    <a:srgbClr val="262725"/>
                  </a:solidFill>
                  <a:effectLst/>
                  <a:uLnTx/>
                  <a:uFillTx/>
                </a:rPr>
                <a:t>Detail:</a:t>
              </a:r>
            </a:p>
            <a:p>
              <a:pPr marL="228600" marR="0" lvl="0" indent="-228600" defTabSz="914400" rtl="0" eaLnBrk="1" fontAlgn="auto" latinLnBrk="0" hangingPunct="1">
                <a:lnSpc>
                  <a:spcPct val="90000"/>
                </a:lnSpc>
                <a:spcBef>
                  <a:spcPts val="1000"/>
                </a:spcBef>
                <a:spcAft>
                  <a:spcPts val="0"/>
                </a:spcAft>
                <a:buClr>
                  <a:srgbClr val="17C53F"/>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262725"/>
                  </a:solidFill>
                  <a:effectLst/>
                  <a:uLnTx/>
                  <a:uFillTx/>
                </a:rPr>
                <a:t>Identify problem areas for individual/team</a:t>
              </a:r>
            </a:p>
            <a:p>
              <a:pPr marL="228600" marR="0" lvl="0" indent="-228600" defTabSz="914400" rtl="0" eaLnBrk="1" fontAlgn="auto" latinLnBrk="0" hangingPunct="1">
                <a:lnSpc>
                  <a:spcPct val="90000"/>
                </a:lnSpc>
                <a:spcBef>
                  <a:spcPts val="1000"/>
                </a:spcBef>
                <a:spcAft>
                  <a:spcPts val="0"/>
                </a:spcAft>
                <a:buClr>
                  <a:srgbClr val="17C53F"/>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262725"/>
                  </a:solidFill>
                  <a:effectLst/>
                  <a:uLnTx/>
                  <a:uFillTx/>
                </a:rPr>
                <a:t>Utilize charts/graphs to:</a:t>
              </a:r>
            </a:p>
            <a:p>
              <a:pPr marL="576263" marR="0" lvl="1" indent="-230188"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62725"/>
                  </a:solidFill>
                  <a:effectLst/>
                  <a:uLnTx/>
                  <a:uFillTx/>
                </a:rPr>
                <a:t>Pinpoint when performance breakdown occurs</a:t>
              </a:r>
            </a:p>
            <a:p>
              <a:pPr marL="576263" marR="0" lvl="1" indent="-230188"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62725"/>
                  </a:solidFill>
                  <a:effectLst/>
                  <a:uLnTx/>
                  <a:uFillTx/>
                </a:rPr>
                <a:t>Compare performance across key areas and low-level behaviors </a:t>
              </a:r>
            </a:p>
          </p:txBody>
        </p:sp>
      </p:grpSp>
      <p:pic>
        <p:nvPicPr>
          <p:cNvPr id="29" name="Picture 28" descr="A picture containing screenshot, rectangle, square, design&#10;&#10;Description automatically generated">
            <a:extLst>
              <a:ext uri="{FF2B5EF4-FFF2-40B4-BE49-F238E27FC236}">
                <a16:creationId xmlns:a16="http://schemas.microsoft.com/office/drawing/2014/main" id="{8264B6B6-0B30-1C6E-F6FA-DACCCACD1739}"/>
              </a:ext>
            </a:extLst>
          </p:cNvPr>
          <p:cNvPicPr>
            <a:picLocks noChangeAspect="1"/>
          </p:cNvPicPr>
          <p:nvPr/>
        </p:nvPicPr>
        <p:blipFill>
          <a:blip r:embed="rId2"/>
          <a:stretch>
            <a:fillRect/>
          </a:stretch>
        </p:blipFill>
        <p:spPr>
          <a:xfrm>
            <a:off x="9469408" y="1539547"/>
            <a:ext cx="850845" cy="1036129"/>
          </a:xfrm>
          <a:prstGeom prst="rect">
            <a:avLst/>
          </a:prstGeom>
        </p:spPr>
      </p:pic>
      <p:pic>
        <p:nvPicPr>
          <p:cNvPr id="30" name="Picture Placeholder 16">
            <a:extLst>
              <a:ext uri="{FF2B5EF4-FFF2-40B4-BE49-F238E27FC236}">
                <a16:creationId xmlns:a16="http://schemas.microsoft.com/office/drawing/2014/main" id="{8C0A70A6-55A2-3153-4384-975E18B9E4EA}"/>
              </a:ext>
            </a:extLst>
          </p:cNvPr>
          <p:cNvPicPr>
            <a:picLocks noChangeAspect="1"/>
          </p:cNvPicPr>
          <p:nvPr/>
        </p:nvPicPr>
        <p:blipFill rotWithShape="1">
          <a:blip r:embed="rId3">
            <a:extLst>
              <a:ext uri="{28A0092B-C50C-407E-A947-70E740481C1C}">
                <a14:useLocalDpi xmlns:a14="http://schemas.microsoft.com/office/drawing/2010/main" val="0"/>
              </a:ext>
            </a:extLst>
          </a:blip>
          <a:srcRect l="-26077" t="-33747" r="-23416" b="-20206"/>
          <a:stretch/>
        </p:blipFill>
        <p:spPr>
          <a:xfrm>
            <a:off x="4978532" y="1098283"/>
            <a:ext cx="1832340" cy="1657865"/>
          </a:xfrm>
          <a:prstGeom prst="ellipse">
            <a:avLst/>
          </a:prstGeom>
          <a:solidFill>
            <a:srgbClr val="FFFFFF"/>
          </a:solidFill>
          <a:ln>
            <a:noFill/>
          </a:ln>
        </p:spPr>
      </p:pic>
      <p:sp>
        <p:nvSpPr>
          <p:cNvPr id="31" name="TextBox 30">
            <a:extLst>
              <a:ext uri="{FF2B5EF4-FFF2-40B4-BE49-F238E27FC236}">
                <a16:creationId xmlns:a16="http://schemas.microsoft.com/office/drawing/2014/main" id="{3B38F516-AFE2-D3F9-9D11-1522C66E66FE}"/>
              </a:ext>
            </a:extLst>
          </p:cNvPr>
          <p:cNvSpPr txBox="1"/>
          <p:nvPr/>
        </p:nvSpPr>
        <p:spPr>
          <a:xfrm>
            <a:off x="1961953" y="5759717"/>
            <a:ext cx="8080068" cy="830997"/>
          </a:xfrm>
          <a:prstGeom prst="rect">
            <a:avLst/>
          </a:prstGeom>
          <a:noFill/>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00" b="0" i="1" u="none" strike="noStrike" kern="0" cap="none" spc="0" normalizeH="0" baseline="0" noProof="0" dirty="0">
                <a:ln>
                  <a:noFill/>
                </a:ln>
                <a:solidFill>
                  <a:srgbClr val="262725"/>
                </a:solidFill>
                <a:effectLst/>
                <a:uLnTx/>
                <a:uFillTx/>
                <a:latin typeface="+mn-lt"/>
              </a:rPr>
              <a:t>Structured performance assessment paired with objective training data for a wholistic after-action review </a:t>
            </a:r>
          </a:p>
        </p:txBody>
      </p:sp>
      <p:grpSp>
        <p:nvGrpSpPr>
          <p:cNvPr id="32" name="Group 31">
            <a:extLst>
              <a:ext uri="{FF2B5EF4-FFF2-40B4-BE49-F238E27FC236}">
                <a16:creationId xmlns:a16="http://schemas.microsoft.com/office/drawing/2014/main" id="{7D1465A9-0899-8AAB-E42E-C6B5A839410A}"/>
              </a:ext>
            </a:extLst>
          </p:cNvPr>
          <p:cNvGrpSpPr/>
          <p:nvPr/>
        </p:nvGrpSpPr>
        <p:grpSpPr>
          <a:xfrm>
            <a:off x="1624185" y="1437835"/>
            <a:ext cx="1383723" cy="1383723"/>
            <a:chOff x="1413142" y="1690312"/>
            <a:chExt cx="1383723" cy="1383723"/>
          </a:xfrm>
        </p:grpSpPr>
        <p:pic>
          <p:nvPicPr>
            <p:cNvPr id="33" name="Graphic 32" descr="Clipboard Badge with solid fill">
              <a:extLst>
                <a:ext uri="{FF2B5EF4-FFF2-40B4-BE49-F238E27FC236}">
                  <a16:creationId xmlns:a16="http://schemas.microsoft.com/office/drawing/2014/main" id="{1847ED4D-4E35-3739-BE88-B4E94E78128B}"/>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413142" y="1690312"/>
              <a:ext cx="1383723" cy="1383723"/>
            </a:xfrm>
            <a:prstGeom prst="rect">
              <a:avLst/>
            </a:prstGeom>
          </p:spPr>
        </p:pic>
        <p:sp>
          <p:nvSpPr>
            <p:cNvPr id="34" name="Oval 33">
              <a:extLst>
                <a:ext uri="{FF2B5EF4-FFF2-40B4-BE49-F238E27FC236}">
                  <a16:creationId xmlns:a16="http://schemas.microsoft.com/office/drawing/2014/main" id="{B9B787BB-881A-D93D-BF73-AA9AD4E1D770}"/>
                </a:ext>
              </a:extLst>
            </p:cNvPr>
            <p:cNvSpPr/>
            <p:nvPr/>
          </p:nvSpPr>
          <p:spPr>
            <a:xfrm>
              <a:off x="1864312" y="2463588"/>
              <a:ext cx="196304" cy="193631"/>
            </a:xfrm>
            <a:prstGeom prst="ellipse">
              <a:avLst/>
            </a:prstGeom>
            <a:solidFill>
              <a:srgbClr val="17C53F"/>
            </a:solidFill>
            <a:ln w="12700" cap="flat" cmpd="sng" algn="ctr">
              <a:solidFill>
                <a:srgbClr val="17C53F">
                  <a:shade val="15000"/>
                </a:srgbClr>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Narrow" panose="020B0606020202030204" pitchFamily="34" charset="0"/>
              </a:endParaRPr>
            </a:p>
          </p:txBody>
        </p:sp>
      </p:grpSp>
    </p:spTree>
    <p:extLst>
      <p:ext uri="{BB962C8B-B14F-4D97-AF65-F5344CB8AC3E}">
        <p14:creationId xmlns:p14="http://schemas.microsoft.com/office/powerpoint/2010/main" val="72239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12</a:t>
            </a:fld>
            <a:endParaRPr lang="en-US" dirty="0"/>
          </a:p>
        </p:txBody>
      </p:sp>
      <p:sp>
        <p:nvSpPr>
          <p:cNvPr id="7" name="Text Placeholder 2">
            <a:extLst>
              <a:ext uri="{FF2B5EF4-FFF2-40B4-BE49-F238E27FC236}">
                <a16:creationId xmlns:a16="http://schemas.microsoft.com/office/drawing/2014/main" id="{264DA821-A634-3E55-E07A-E11E2ABF1FB5}"/>
              </a:ext>
            </a:extLst>
          </p:cNvPr>
          <p:cNvSpPr txBox="1">
            <a:spLocks/>
          </p:cNvSpPr>
          <p:nvPr/>
        </p:nvSpPr>
        <p:spPr>
          <a:xfrm>
            <a:off x="201612" y="1530350"/>
            <a:ext cx="9689520" cy="419989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6075" lvl="1" indent="0">
              <a:buNone/>
            </a:pPr>
            <a:endParaRPr lang="en-US" dirty="0"/>
          </a:p>
          <a:p>
            <a:pPr lvl="1"/>
            <a:endParaRPr lang="en-US" dirty="0"/>
          </a:p>
          <a:p>
            <a:pPr lvl="1"/>
            <a:endParaRPr lang="en-US" dirty="0"/>
          </a:p>
          <a:p>
            <a:endParaRPr lang="en-US" dirty="0"/>
          </a:p>
          <a:p>
            <a:endParaRPr lang="en-US" dirty="0"/>
          </a:p>
        </p:txBody>
      </p:sp>
      <p:pic>
        <p:nvPicPr>
          <p:cNvPr id="8" name="Picture 7" descr="A screenshot of a computer&#10;&#10;Description automatically generated">
            <a:extLst>
              <a:ext uri="{FF2B5EF4-FFF2-40B4-BE49-F238E27FC236}">
                <a16:creationId xmlns:a16="http://schemas.microsoft.com/office/drawing/2014/main" id="{D8941F9A-66D6-96F7-F962-C29F824E79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b="-193"/>
          <a:stretch/>
        </p:blipFill>
        <p:spPr>
          <a:xfrm>
            <a:off x="5275692" y="1843356"/>
            <a:ext cx="6195390" cy="3484294"/>
          </a:xfrm>
          <a:prstGeom prst="rect">
            <a:avLst/>
          </a:prstGeom>
          <a:ln w="57150">
            <a:solidFill>
              <a:srgbClr val="00B050"/>
            </a:solidFill>
          </a:ln>
        </p:spPr>
      </p:pic>
      <p:sp>
        <p:nvSpPr>
          <p:cNvPr id="9" name="TextBox 1">
            <a:extLst>
              <a:ext uri="{FF2B5EF4-FFF2-40B4-BE49-F238E27FC236}">
                <a16:creationId xmlns:a16="http://schemas.microsoft.com/office/drawing/2014/main" id="{26EEEAE9-C370-8D84-E7EA-3C0D5DE925EF}"/>
              </a:ext>
            </a:extLst>
          </p:cNvPr>
          <p:cNvSpPr txBox="1"/>
          <p:nvPr/>
        </p:nvSpPr>
        <p:spPr>
          <a:xfrm>
            <a:off x="201612" y="2039387"/>
            <a:ext cx="4705471" cy="255454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dirty="0"/>
              <a:t>Check Ride Summary</a:t>
            </a:r>
          </a:p>
          <a:p>
            <a:pPr marL="742950" lvl="1" indent="-285750">
              <a:buFont typeface="Arial" panose="020B0604020202020204" pitchFamily="34" charset="0"/>
              <a:buChar char="•"/>
            </a:pPr>
            <a:r>
              <a:rPr lang="en-US" sz="2000" dirty="0"/>
              <a:t>Automated Performance Assessment based on Check Ride Criteria</a:t>
            </a:r>
          </a:p>
          <a:p>
            <a:pPr marL="1200150" lvl="2" indent="-285750">
              <a:buFont typeface="Arial" panose="020B0604020202020204" pitchFamily="34" charset="0"/>
              <a:buChar char="•"/>
            </a:pPr>
            <a:r>
              <a:rPr lang="en-US" sz="2000" dirty="0"/>
              <a:t>Based on number and duration of contacts during training simulation session</a:t>
            </a:r>
          </a:p>
          <a:p>
            <a:pPr marL="742950" lvl="1" indent="-285750">
              <a:buFont typeface="Arial" panose="020B0604020202020204" pitchFamily="34" charset="0"/>
              <a:buChar char="•"/>
            </a:pPr>
            <a:r>
              <a:rPr lang="en-US" sz="2000" dirty="0"/>
              <a:t>Contact Duration PR</a:t>
            </a:r>
          </a:p>
        </p:txBody>
      </p:sp>
      <p:sp>
        <p:nvSpPr>
          <p:cNvPr id="6" name="Title 5">
            <a:extLst>
              <a:ext uri="{FF2B5EF4-FFF2-40B4-BE49-F238E27FC236}">
                <a16:creationId xmlns:a16="http://schemas.microsoft.com/office/drawing/2014/main" id="{8E9F8E3F-9DCE-D5D7-A695-3F89D050B9F7}"/>
              </a:ext>
            </a:extLst>
          </p:cNvPr>
          <p:cNvSpPr>
            <a:spLocks noGrp="1"/>
          </p:cNvSpPr>
          <p:nvPr>
            <p:ph type="title"/>
          </p:nvPr>
        </p:nvSpPr>
        <p:spPr/>
        <p:txBody>
          <a:bodyPr/>
          <a:lstStyle/>
          <a:p>
            <a:r>
              <a:rPr lang="en-US" sz="3200" dirty="0">
                <a:solidFill>
                  <a:schemeClr val="bg1"/>
                </a:solidFill>
              </a:rPr>
              <a:t>Integrated After-Action Review</a:t>
            </a:r>
            <a:endParaRPr lang="en-US" sz="3200" dirty="0"/>
          </a:p>
        </p:txBody>
      </p:sp>
    </p:spTree>
    <p:extLst>
      <p:ext uri="{BB962C8B-B14F-4D97-AF65-F5344CB8AC3E}">
        <p14:creationId xmlns:p14="http://schemas.microsoft.com/office/powerpoint/2010/main" val="2689759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9811" y="0"/>
            <a:ext cx="8932378" cy="795130"/>
          </a:xfrm>
        </p:spPr>
        <p:txBody>
          <a:bodyPr/>
          <a:lstStyle/>
          <a:p>
            <a:r>
              <a:rPr lang="en-US" sz="3200" dirty="0"/>
              <a:t> </a:t>
            </a:r>
            <a:r>
              <a:rPr lang="en-US" sz="3200" dirty="0">
                <a:solidFill>
                  <a:schemeClr val="bg1"/>
                </a:solidFill>
              </a:rPr>
              <a:t>Integrated After-Action Review</a:t>
            </a:r>
            <a:endParaRPr lang="en-US" sz="3200" dirty="0"/>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13</a:t>
            </a:fld>
            <a:endParaRPr lang="en-US" dirty="0"/>
          </a:p>
        </p:txBody>
      </p:sp>
      <p:pic>
        <p:nvPicPr>
          <p:cNvPr id="11" name="Picture 10" descr="A screenshot of a computer&#10;&#10;Description automatically generated">
            <a:extLst>
              <a:ext uri="{FF2B5EF4-FFF2-40B4-BE49-F238E27FC236}">
                <a16:creationId xmlns:a16="http://schemas.microsoft.com/office/drawing/2014/main" id="{7114B6D4-59AC-D7D9-E5ED-57318AFF05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86887" y="1828367"/>
            <a:ext cx="6327045" cy="3565722"/>
          </a:xfrm>
          <a:prstGeom prst="rect">
            <a:avLst/>
          </a:prstGeom>
        </p:spPr>
      </p:pic>
      <p:sp>
        <p:nvSpPr>
          <p:cNvPr id="12" name="Text Placeholder 2">
            <a:extLst>
              <a:ext uri="{FF2B5EF4-FFF2-40B4-BE49-F238E27FC236}">
                <a16:creationId xmlns:a16="http://schemas.microsoft.com/office/drawing/2014/main" id="{264DA821-A634-3E55-E07A-E11E2ABF1FB5}"/>
              </a:ext>
            </a:extLst>
          </p:cNvPr>
          <p:cNvSpPr txBox="1">
            <a:spLocks/>
          </p:cNvSpPr>
          <p:nvPr/>
        </p:nvSpPr>
        <p:spPr>
          <a:xfrm>
            <a:off x="471627" y="1133336"/>
            <a:ext cx="9689520" cy="419989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6075" lvl="1" indent="0">
              <a:buNone/>
            </a:pPr>
            <a:endParaRPr lang="en-US" dirty="0"/>
          </a:p>
          <a:p>
            <a:pPr lvl="1"/>
            <a:endParaRPr lang="en-US" dirty="0"/>
          </a:p>
          <a:p>
            <a:pPr lvl="1"/>
            <a:endParaRPr lang="en-US" dirty="0"/>
          </a:p>
          <a:p>
            <a:endParaRPr lang="en-US" dirty="0"/>
          </a:p>
          <a:p>
            <a:endParaRPr lang="en-US" dirty="0"/>
          </a:p>
        </p:txBody>
      </p:sp>
      <p:sp>
        <p:nvSpPr>
          <p:cNvPr id="13" name="Rounded Rectangle 11">
            <a:extLst>
              <a:ext uri="{FF2B5EF4-FFF2-40B4-BE49-F238E27FC236}">
                <a16:creationId xmlns:a16="http://schemas.microsoft.com/office/drawing/2014/main" id="{2CC1513B-9B05-1043-8EDE-D6A3358639B3}"/>
              </a:ext>
            </a:extLst>
          </p:cNvPr>
          <p:cNvSpPr/>
          <p:nvPr/>
        </p:nvSpPr>
        <p:spPr>
          <a:xfrm>
            <a:off x="5767758" y="3133312"/>
            <a:ext cx="1002452" cy="246344"/>
          </a:xfrm>
          <a:prstGeom prst="roundRect">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200" dirty="0"/>
              <a:t>Contact</a:t>
            </a:r>
          </a:p>
        </p:txBody>
      </p:sp>
      <p:sp>
        <p:nvSpPr>
          <p:cNvPr id="14" name="Rounded Rectangle 12">
            <a:extLst>
              <a:ext uri="{FF2B5EF4-FFF2-40B4-BE49-F238E27FC236}">
                <a16:creationId xmlns:a16="http://schemas.microsoft.com/office/drawing/2014/main" id="{2BFEF540-06C3-5940-21B7-9210761D49EF}"/>
              </a:ext>
            </a:extLst>
          </p:cNvPr>
          <p:cNvSpPr/>
          <p:nvPr/>
        </p:nvSpPr>
        <p:spPr>
          <a:xfrm>
            <a:off x="7978032" y="3379656"/>
            <a:ext cx="1159212" cy="246344"/>
          </a:xfrm>
          <a:prstGeom prst="roundRect">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200" dirty="0"/>
              <a:t>Disconnect</a:t>
            </a:r>
          </a:p>
        </p:txBody>
      </p:sp>
      <p:cxnSp>
        <p:nvCxnSpPr>
          <p:cNvPr id="15" name="Straight Arrow Connector 14">
            <a:extLst>
              <a:ext uri="{FF2B5EF4-FFF2-40B4-BE49-F238E27FC236}">
                <a16:creationId xmlns:a16="http://schemas.microsoft.com/office/drawing/2014/main" id="{6176E4B7-DA33-BF61-DD6D-2BD2D653BD14}"/>
              </a:ext>
            </a:extLst>
          </p:cNvPr>
          <p:cNvCxnSpPr>
            <a:cxnSpLocks/>
            <a:stCxn id="12" idx="2"/>
          </p:cNvCxnSpPr>
          <p:nvPr/>
        </p:nvCxnSpPr>
        <p:spPr>
          <a:xfrm>
            <a:off x="6268984" y="3379656"/>
            <a:ext cx="355836" cy="693683"/>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43695D4-92A1-3875-7121-F3C0D3E767A7}"/>
              </a:ext>
            </a:extLst>
          </p:cNvPr>
          <p:cNvCxnSpPr>
            <a:cxnSpLocks/>
            <a:stCxn id="13" idx="1"/>
          </p:cNvCxnSpPr>
          <p:nvPr/>
        </p:nvCxnSpPr>
        <p:spPr>
          <a:xfrm flipH="1">
            <a:off x="6754270" y="3502828"/>
            <a:ext cx="1223762" cy="566273"/>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7" name="Rounded Rectangle 16">
            <a:extLst>
              <a:ext uri="{FF2B5EF4-FFF2-40B4-BE49-F238E27FC236}">
                <a16:creationId xmlns:a16="http://schemas.microsoft.com/office/drawing/2014/main" id="{D93CADAD-D408-0008-2B52-9F439C1DB8C8}"/>
              </a:ext>
            </a:extLst>
          </p:cNvPr>
          <p:cNvSpPr/>
          <p:nvPr/>
        </p:nvSpPr>
        <p:spPr>
          <a:xfrm>
            <a:off x="10062856" y="5269275"/>
            <a:ext cx="1391341" cy="371354"/>
          </a:xfrm>
          <a:prstGeom prst="roundRect">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200" dirty="0"/>
              <a:t>Performance Ratings</a:t>
            </a:r>
          </a:p>
        </p:txBody>
      </p:sp>
      <p:cxnSp>
        <p:nvCxnSpPr>
          <p:cNvPr id="18" name="Straight Arrow Connector 17">
            <a:extLst>
              <a:ext uri="{FF2B5EF4-FFF2-40B4-BE49-F238E27FC236}">
                <a16:creationId xmlns:a16="http://schemas.microsoft.com/office/drawing/2014/main" id="{3725D797-B794-9075-6DC1-97758D9D9438}"/>
              </a:ext>
            </a:extLst>
          </p:cNvPr>
          <p:cNvCxnSpPr>
            <a:cxnSpLocks/>
            <a:stCxn id="17" idx="1"/>
          </p:cNvCxnSpPr>
          <p:nvPr/>
        </p:nvCxnSpPr>
        <p:spPr>
          <a:xfrm flipH="1" flipV="1">
            <a:off x="9317306" y="4864769"/>
            <a:ext cx="745550" cy="5901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ounded Rectangle 30">
            <a:extLst>
              <a:ext uri="{FF2B5EF4-FFF2-40B4-BE49-F238E27FC236}">
                <a16:creationId xmlns:a16="http://schemas.microsoft.com/office/drawing/2014/main" id="{F9884696-ACDD-FEB4-6096-4EA63026DB4B}"/>
              </a:ext>
            </a:extLst>
          </p:cNvPr>
          <p:cNvSpPr/>
          <p:nvPr/>
        </p:nvSpPr>
        <p:spPr>
          <a:xfrm>
            <a:off x="10738923" y="3103109"/>
            <a:ext cx="1467558" cy="458978"/>
          </a:xfrm>
          <a:prstGeom prst="roundRect">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200" dirty="0"/>
              <a:t>Automated training data</a:t>
            </a:r>
          </a:p>
        </p:txBody>
      </p:sp>
      <p:cxnSp>
        <p:nvCxnSpPr>
          <p:cNvPr id="20" name="Straight Arrow Connector 19">
            <a:extLst>
              <a:ext uri="{FF2B5EF4-FFF2-40B4-BE49-F238E27FC236}">
                <a16:creationId xmlns:a16="http://schemas.microsoft.com/office/drawing/2014/main" id="{3F5CC6D7-E1FD-8148-5008-E220044FD718}"/>
              </a:ext>
            </a:extLst>
          </p:cNvPr>
          <p:cNvCxnSpPr>
            <a:cxnSpLocks/>
            <a:stCxn id="31" idx="1"/>
          </p:cNvCxnSpPr>
          <p:nvPr/>
        </p:nvCxnSpPr>
        <p:spPr>
          <a:xfrm flipH="1">
            <a:off x="10182302" y="3332598"/>
            <a:ext cx="556621" cy="2239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0" descr="A screenshot of a computer&#10;&#10;Description automatically generated with medium confidence">
            <a:extLst>
              <a:ext uri="{FF2B5EF4-FFF2-40B4-BE49-F238E27FC236}">
                <a16:creationId xmlns:a16="http://schemas.microsoft.com/office/drawing/2014/main" id="{036F5C96-7144-D3B0-09A6-D5EBAEF2C5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247"/>
          <a:stretch/>
        </p:blipFill>
        <p:spPr>
          <a:xfrm>
            <a:off x="359487" y="1712598"/>
            <a:ext cx="5155131" cy="3745352"/>
          </a:xfrm>
          <a:prstGeom prst="rect">
            <a:avLst/>
          </a:prstGeom>
        </p:spPr>
      </p:pic>
      <p:sp>
        <p:nvSpPr>
          <p:cNvPr id="22" name="Rounded Rectangle 11">
            <a:extLst>
              <a:ext uri="{FF2B5EF4-FFF2-40B4-BE49-F238E27FC236}">
                <a16:creationId xmlns:a16="http://schemas.microsoft.com/office/drawing/2014/main" id="{F940CA4A-A143-788C-FC13-01988CD34A1B}"/>
              </a:ext>
            </a:extLst>
          </p:cNvPr>
          <p:cNvSpPr/>
          <p:nvPr/>
        </p:nvSpPr>
        <p:spPr>
          <a:xfrm>
            <a:off x="2066792" y="3777459"/>
            <a:ext cx="1290379" cy="271673"/>
          </a:xfrm>
          <a:prstGeom prst="roundRect">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200" dirty="0"/>
              <a:t>Contact</a:t>
            </a:r>
          </a:p>
        </p:txBody>
      </p:sp>
      <p:sp>
        <p:nvSpPr>
          <p:cNvPr id="23" name="Rounded Rectangle 12">
            <a:extLst>
              <a:ext uri="{FF2B5EF4-FFF2-40B4-BE49-F238E27FC236}">
                <a16:creationId xmlns:a16="http://schemas.microsoft.com/office/drawing/2014/main" id="{6D696B9E-8CDE-E9A4-007C-D82DA5A24A0E}"/>
              </a:ext>
            </a:extLst>
          </p:cNvPr>
          <p:cNvSpPr/>
          <p:nvPr/>
        </p:nvSpPr>
        <p:spPr>
          <a:xfrm>
            <a:off x="3742536" y="3777459"/>
            <a:ext cx="1387730" cy="271673"/>
          </a:xfrm>
          <a:prstGeom prst="roundRect">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200" dirty="0"/>
              <a:t>Disconnect</a:t>
            </a:r>
          </a:p>
        </p:txBody>
      </p:sp>
      <p:grpSp>
        <p:nvGrpSpPr>
          <p:cNvPr id="24" name="Group 23">
            <a:extLst>
              <a:ext uri="{FF2B5EF4-FFF2-40B4-BE49-F238E27FC236}">
                <a16:creationId xmlns:a16="http://schemas.microsoft.com/office/drawing/2014/main" id="{A6D7B909-112F-0742-E56E-22DBBFE9AF5F}"/>
              </a:ext>
            </a:extLst>
          </p:cNvPr>
          <p:cNvGrpSpPr/>
          <p:nvPr/>
        </p:nvGrpSpPr>
        <p:grpSpPr>
          <a:xfrm>
            <a:off x="1351798" y="4702529"/>
            <a:ext cx="1530858" cy="842386"/>
            <a:chOff x="1351798" y="4702529"/>
            <a:chExt cx="1530858" cy="842386"/>
          </a:xfrm>
          <a:solidFill>
            <a:srgbClr val="00B050"/>
          </a:solidFill>
        </p:grpSpPr>
        <p:sp>
          <p:nvSpPr>
            <p:cNvPr id="27" name="Rounded Rectangle 10">
              <a:extLst>
                <a:ext uri="{FF2B5EF4-FFF2-40B4-BE49-F238E27FC236}">
                  <a16:creationId xmlns:a16="http://schemas.microsoft.com/office/drawing/2014/main" id="{10F368D4-4FB4-645F-2B6A-ECEDE2712B14}"/>
                </a:ext>
              </a:extLst>
            </p:cNvPr>
            <p:cNvSpPr/>
            <p:nvPr/>
          </p:nvSpPr>
          <p:spPr>
            <a:xfrm>
              <a:off x="1351798" y="5141757"/>
              <a:ext cx="1530858" cy="403158"/>
            </a:xfrm>
            <a:prstGeom prst="round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200" dirty="0"/>
                <a:t>Behavior ratings over time</a:t>
              </a:r>
            </a:p>
          </p:txBody>
        </p:sp>
        <p:cxnSp>
          <p:nvCxnSpPr>
            <p:cNvPr id="28" name="Straight Arrow Connector 27">
              <a:extLst>
                <a:ext uri="{FF2B5EF4-FFF2-40B4-BE49-F238E27FC236}">
                  <a16:creationId xmlns:a16="http://schemas.microsoft.com/office/drawing/2014/main" id="{177F6614-6EBC-18B6-192A-A2A1903C230D}"/>
                </a:ext>
              </a:extLst>
            </p:cNvPr>
            <p:cNvCxnSpPr>
              <a:cxnSpLocks/>
            </p:cNvCxnSpPr>
            <p:nvPr/>
          </p:nvCxnSpPr>
          <p:spPr>
            <a:xfrm flipV="1">
              <a:off x="2123474" y="4702529"/>
              <a:ext cx="149520" cy="442873"/>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grpSp>
      <p:cxnSp>
        <p:nvCxnSpPr>
          <p:cNvPr id="25" name="Straight Arrow Connector 24">
            <a:extLst>
              <a:ext uri="{FF2B5EF4-FFF2-40B4-BE49-F238E27FC236}">
                <a16:creationId xmlns:a16="http://schemas.microsoft.com/office/drawing/2014/main" id="{4487816B-9171-63E8-559B-6BC824A98C91}"/>
              </a:ext>
            </a:extLst>
          </p:cNvPr>
          <p:cNvCxnSpPr>
            <a:cxnSpLocks/>
            <a:stCxn id="16" idx="2"/>
          </p:cNvCxnSpPr>
          <p:nvPr/>
        </p:nvCxnSpPr>
        <p:spPr>
          <a:xfrm>
            <a:off x="2711982" y="4049132"/>
            <a:ext cx="101693" cy="309449"/>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6" name="Straight Arrow Connector 25">
            <a:extLst>
              <a:ext uri="{FF2B5EF4-FFF2-40B4-BE49-F238E27FC236}">
                <a16:creationId xmlns:a16="http://schemas.microsoft.com/office/drawing/2014/main" id="{7742C429-5AF6-774D-0BDC-FEC48E43A322}"/>
              </a:ext>
            </a:extLst>
          </p:cNvPr>
          <p:cNvCxnSpPr>
            <a:cxnSpLocks/>
            <a:stCxn id="19" idx="1"/>
          </p:cNvCxnSpPr>
          <p:nvPr/>
        </p:nvCxnSpPr>
        <p:spPr>
          <a:xfrm flipH="1">
            <a:off x="3327622" y="3913296"/>
            <a:ext cx="414914" cy="4452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6412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9811" y="0"/>
            <a:ext cx="8932378" cy="795130"/>
          </a:xfrm>
        </p:spPr>
        <p:txBody>
          <a:bodyPr/>
          <a:lstStyle/>
          <a:p>
            <a:r>
              <a:rPr lang="en-US" sz="3200" dirty="0"/>
              <a:t> Modeling Approach</a:t>
            </a:r>
          </a:p>
        </p:txBody>
      </p:sp>
      <p:sp>
        <p:nvSpPr>
          <p:cNvPr id="4" name="Content Placeholder 3"/>
          <p:cNvSpPr>
            <a:spLocks noGrp="1"/>
          </p:cNvSpPr>
          <p:nvPr>
            <p:ph sz="quarter" idx="11"/>
          </p:nvPr>
        </p:nvSpPr>
        <p:spPr>
          <a:xfrm>
            <a:off x="480132" y="1315265"/>
            <a:ext cx="5615868" cy="5075237"/>
          </a:xfrm>
        </p:spPr>
        <p:txBody>
          <a:bodyPr/>
          <a:lstStyle/>
          <a:p>
            <a:pPr>
              <a:buFont typeface="Arial" panose="020B0604020202020204" pitchFamily="34" charset="0"/>
              <a:buChar char="•"/>
            </a:pPr>
            <a:r>
              <a:rPr lang="en-US" sz="2400" dirty="0">
                <a:latin typeface="+mn-lt"/>
              </a:rPr>
              <a:t>Collect representative data</a:t>
            </a:r>
          </a:p>
          <a:p>
            <a:pPr lvl="1">
              <a:buFont typeface="Arial" panose="020B0604020202020204" pitchFamily="34" charset="0"/>
              <a:buChar char="•"/>
            </a:pPr>
            <a:r>
              <a:rPr lang="en-US" sz="2000" dirty="0">
                <a:latin typeface="+mn-lt"/>
              </a:rPr>
              <a:t>10 virtual air refueling training sessions</a:t>
            </a:r>
          </a:p>
          <a:p>
            <a:pPr lvl="2">
              <a:buFont typeface="Arial" panose="020B0604020202020204" pitchFamily="34" charset="0"/>
              <a:buChar char="•"/>
            </a:pPr>
            <a:r>
              <a:rPr lang="en-US" sz="1800" dirty="0">
                <a:latin typeface="+mn-lt"/>
              </a:rPr>
              <a:t>5 Novice – Student Pilots</a:t>
            </a:r>
          </a:p>
          <a:p>
            <a:pPr lvl="2">
              <a:buFont typeface="Arial" panose="020B0604020202020204" pitchFamily="34" charset="0"/>
              <a:buChar char="•"/>
            </a:pPr>
            <a:r>
              <a:rPr lang="en-US" sz="1800" dirty="0">
                <a:latin typeface="+mn-lt"/>
              </a:rPr>
              <a:t>5 Expert – Instructor Pilots</a:t>
            </a:r>
          </a:p>
          <a:p>
            <a:pPr>
              <a:buFont typeface="Arial" panose="020B0604020202020204" pitchFamily="34" charset="0"/>
              <a:buChar char="•"/>
            </a:pPr>
            <a:r>
              <a:rPr lang="en-US" sz="2400" dirty="0">
                <a:latin typeface="+mn-lt"/>
              </a:rPr>
              <a:t>SME evaluated performance</a:t>
            </a:r>
          </a:p>
          <a:p>
            <a:pPr lvl="1">
              <a:buFont typeface="Arial" panose="020B0604020202020204" pitchFamily="34" charset="0"/>
              <a:buChar char="•"/>
            </a:pPr>
            <a:r>
              <a:rPr lang="en-US" sz="2000" dirty="0">
                <a:latin typeface="+mn-lt"/>
              </a:rPr>
              <a:t>Utilizing the Air Refueling Rubric</a:t>
            </a:r>
          </a:p>
          <a:p>
            <a:pPr lvl="1">
              <a:buFont typeface="Arial" panose="020B0604020202020204" pitchFamily="34" charset="0"/>
              <a:buChar char="•"/>
            </a:pPr>
            <a:r>
              <a:rPr lang="en-US" sz="2000" dirty="0">
                <a:latin typeface="+mn-lt"/>
              </a:rPr>
              <a:t>Identify instances of ‘good’ and ‘bad’ performance</a:t>
            </a:r>
          </a:p>
          <a:p>
            <a:pPr>
              <a:buFont typeface="Arial" panose="020B0604020202020204" pitchFamily="34" charset="0"/>
              <a:buChar char="•"/>
            </a:pPr>
            <a:r>
              <a:rPr lang="en-US" sz="2400" dirty="0">
                <a:latin typeface="+mn-lt"/>
              </a:rPr>
              <a:t>Map SME rated behavioral data to automated data from the virtual trainer</a:t>
            </a:r>
          </a:p>
          <a:p>
            <a:pPr lvl="1">
              <a:buFont typeface="Arial" panose="020B0604020202020204" pitchFamily="34" charset="0"/>
              <a:buChar char="•"/>
            </a:pPr>
            <a:endParaRPr lang="en-US" sz="2000" dirty="0">
              <a:latin typeface="+mn-lt"/>
            </a:endParaRPr>
          </a:p>
          <a:p>
            <a:pPr marL="456565" indent="-456565"/>
            <a:endParaRPr lang="en-US" sz="2400" dirty="0">
              <a:latin typeface="+mn-lt"/>
            </a:endParaRP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14</a:t>
            </a:fld>
            <a:endParaRPr lang="en-US" dirty="0"/>
          </a:p>
        </p:txBody>
      </p:sp>
      <p:pic>
        <p:nvPicPr>
          <p:cNvPr id="5" name="Picture 4" descr="Graphical user interface, text, application, chat or text message&#10;&#10;Description automatically generated">
            <a:extLst>
              <a:ext uri="{FF2B5EF4-FFF2-40B4-BE49-F238E27FC236}">
                <a16:creationId xmlns:a16="http://schemas.microsoft.com/office/drawing/2014/main" id="{614E0443-2400-37A8-2335-BAA3F00D5846}"/>
              </a:ext>
            </a:extLst>
          </p:cNvPr>
          <p:cNvPicPr>
            <a:picLocks noChangeAspect="1"/>
          </p:cNvPicPr>
          <p:nvPr/>
        </p:nvPicPr>
        <p:blipFill>
          <a:blip r:embed="rId2"/>
          <a:stretch>
            <a:fillRect/>
          </a:stretch>
        </p:blipFill>
        <p:spPr>
          <a:xfrm>
            <a:off x="6252755" y="1517731"/>
            <a:ext cx="5235031" cy="3681285"/>
          </a:xfrm>
          <a:prstGeom prst="rect">
            <a:avLst/>
          </a:prstGeom>
          <a:ln w="28575" cap="sq">
            <a:solidFill>
              <a:srgbClr val="41B649"/>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988120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D0B78B-B98D-A798-517E-4D3A165347E3}"/>
              </a:ext>
            </a:extLst>
          </p:cNvPr>
          <p:cNvSpPr>
            <a:spLocks noGrp="1"/>
          </p:cNvSpPr>
          <p:nvPr>
            <p:ph type="sldNum" sz="quarter" idx="10"/>
          </p:nvPr>
        </p:nvSpPr>
        <p:spPr/>
        <p:txBody>
          <a:bodyPr/>
          <a:lstStyle/>
          <a:p>
            <a:pPr>
              <a:defRPr/>
            </a:pPr>
            <a:fld id="{D68E8870-17DE-45C4-A8DD-7644B2422933}" type="slidenum">
              <a:rPr lang="en-US" smtClean="0"/>
              <a:pPr>
                <a:defRPr/>
              </a:pPr>
              <a:t>15</a:t>
            </a:fld>
            <a:endParaRPr lang="en-US" dirty="0"/>
          </a:p>
        </p:txBody>
      </p:sp>
      <p:sp>
        <p:nvSpPr>
          <p:cNvPr id="3" name="Title 2">
            <a:extLst>
              <a:ext uri="{FF2B5EF4-FFF2-40B4-BE49-F238E27FC236}">
                <a16:creationId xmlns:a16="http://schemas.microsoft.com/office/drawing/2014/main" id="{055DFAD4-CAD1-7808-12CB-6CB49339430E}"/>
              </a:ext>
            </a:extLst>
          </p:cNvPr>
          <p:cNvSpPr>
            <a:spLocks noGrp="1"/>
          </p:cNvSpPr>
          <p:nvPr>
            <p:ph type="title"/>
          </p:nvPr>
        </p:nvSpPr>
        <p:spPr/>
        <p:txBody>
          <a:bodyPr/>
          <a:lstStyle/>
          <a:p>
            <a:r>
              <a:rPr lang="en-US" sz="3200" dirty="0"/>
              <a:t>Modeling Outcomes</a:t>
            </a:r>
          </a:p>
        </p:txBody>
      </p:sp>
      <p:sp>
        <p:nvSpPr>
          <p:cNvPr id="5" name="Text Placeholder 2">
            <a:extLst>
              <a:ext uri="{FF2B5EF4-FFF2-40B4-BE49-F238E27FC236}">
                <a16:creationId xmlns:a16="http://schemas.microsoft.com/office/drawing/2014/main" id="{531F7B73-56B4-ED78-AD53-54258D765536}"/>
              </a:ext>
            </a:extLst>
          </p:cNvPr>
          <p:cNvSpPr txBox="1">
            <a:spLocks/>
          </p:cNvSpPr>
          <p:nvPr/>
        </p:nvSpPr>
        <p:spPr>
          <a:xfrm>
            <a:off x="601219" y="1822300"/>
            <a:ext cx="5494781" cy="1461894"/>
          </a:xfrm>
          <a:prstGeom prst="rect">
            <a:avLst/>
          </a:prstGeom>
        </p:spPr>
        <p:txBody>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576263" indent="-230188"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n-lt"/>
                <a:ea typeface="+mn-ea"/>
                <a:cs typeface="+mn-cs"/>
              </a:defRPr>
            </a:lvl2pPr>
            <a:lvl3pPr marL="922338"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3pPr>
            <a:lvl4pPr marL="1327150" indent="-173038"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4pPr>
            <a:lvl5pPr marL="1716088" indent="-173038"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B050"/>
              </a:buClr>
            </a:pPr>
            <a:r>
              <a:rPr lang="en-US" sz="2400" dirty="0">
                <a:ea typeface="Calibri" panose="020F0502020204030204" pitchFamily="34" charset="0"/>
                <a:cs typeface="Arial" panose="020B0604020202020204" pitchFamily="34" charset="0"/>
              </a:rPr>
              <a:t>Ranking Model</a:t>
            </a:r>
          </a:p>
          <a:p>
            <a:pPr lvl="1"/>
            <a:r>
              <a:rPr lang="en-US" sz="2000" dirty="0">
                <a:ea typeface="Calibri" panose="020F0502020204030204" pitchFamily="34" charset="0"/>
                <a:cs typeface="Arial" panose="020B0604020202020204" pitchFamily="34" charset="0"/>
              </a:rPr>
              <a:t>70-94% accurate at rate that event </a:t>
            </a:r>
          </a:p>
        </p:txBody>
      </p:sp>
      <p:sp>
        <p:nvSpPr>
          <p:cNvPr id="12" name="TextBox 11">
            <a:extLst>
              <a:ext uri="{FF2B5EF4-FFF2-40B4-BE49-F238E27FC236}">
                <a16:creationId xmlns:a16="http://schemas.microsoft.com/office/drawing/2014/main" id="{33B46D1D-B34C-0321-A4D1-EDFA74C60956}"/>
              </a:ext>
            </a:extLst>
          </p:cNvPr>
          <p:cNvSpPr txBox="1"/>
          <p:nvPr/>
        </p:nvSpPr>
        <p:spPr>
          <a:xfrm>
            <a:off x="6095999" y="1822300"/>
            <a:ext cx="5606138" cy="1384995"/>
          </a:xfrm>
          <a:prstGeom prst="rect">
            <a:avLst/>
          </a:prstGeom>
          <a:noFill/>
        </p:spPr>
        <p:txBody>
          <a:bodyPr wrap="square" rtlCol="0">
            <a:spAutoFit/>
          </a:bodyPr>
          <a:lstStyle/>
          <a:p>
            <a:pPr marL="285750" indent="-285750">
              <a:buClr>
                <a:srgbClr val="00B050"/>
              </a:buClr>
              <a:buFont typeface="Arial" panose="020B0604020202020204" pitchFamily="34" charset="0"/>
              <a:buChar char="•"/>
            </a:pPr>
            <a:r>
              <a:rPr lang="en-US" sz="2400" dirty="0">
                <a:latin typeface="+mn-lt"/>
              </a:rPr>
              <a:t>Event Triggering Model</a:t>
            </a:r>
          </a:p>
          <a:p>
            <a:pPr marL="895335" lvl="1" indent="-285750">
              <a:buFont typeface="Arial" panose="020B0604020202020204" pitchFamily="34" charset="0"/>
              <a:buChar char="•"/>
            </a:pPr>
            <a:r>
              <a:rPr lang="en-US" sz="2000" dirty="0">
                <a:latin typeface="+mn-lt"/>
              </a:rPr>
              <a:t>Unable to successfully predict when an event would occur despite being able to accurately </a:t>
            </a:r>
          </a:p>
        </p:txBody>
      </p:sp>
      <p:sp>
        <p:nvSpPr>
          <p:cNvPr id="14" name="TextBox 13">
            <a:extLst>
              <a:ext uri="{FF2B5EF4-FFF2-40B4-BE49-F238E27FC236}">
                <a16:creationId xmlns:a16="http://schemas.microsoft.com/office/drawing/2014/main" id="{3FE66E7B-DD40-EB1F-FEC4-EC49B8BD4532}"/>
              </a:ext>
            </a:extLst>
          </p:cNvPr>
          <p:cNvSpPr txBox="1"/>
          <p:nvPr/>
        </p:nvSpPr>
        <p:spPr>
          <a:xfrm>
            <a:off x="315469" y="848016"/>
            <a:ext cx="11579940" cy="523220"/>
          </a:xfrm>
          <a:prstGeom prst="rect">
            <a:avLst/>
          </a:prstGeom>
          <a:noFill/>
        </p:spPr>
        <p:txBody>
          <a:bodyPr wrap="square">
            <a:spAutoFit/>
          </a:bodyPr>
          <a:lstStyle/>
          <a:p>
            <a:r>
              <a:rPr lang="en-US" sz="2800" dirty="0">
                <a:ea typeface="Calibri" panose="020F0502020204030204" pitchFamily="34" charset="0"/>
                <a:cs typeface="Arial" panose="020B0604020202020204" pitchFamily="34" charset="0"/>
              </a:rPr>
              <a:t>Explored </a:t>
            </a:r>
            <a:r>
              <a:rPr lang="en-US" sz="2800" dirty="0">
                <a:effectLst/>
                <a:ea typeface="Calibri" panose="020F0502020204030204" pitchFamily="34" charset="0"/>
                <a:cs typeface="Arial" panose="020B0604020202020204" pitchFamily="34" charset="0"/>
              </a:rPr>
              <a:t>models to determine performance ratings from aircraft data</a:t>
            </a:r>
          </a:p>
        </p:txBody>
      </p:sp>
      <p:pic>
        <p:nvPicPr>
          <p:cNvPr id="6" name="Picture 5" descr="A screen shot of a computer&#10;&#10;Description automatically generated">
            <a:extLst>
              <a:ext uri="{FF2B5EF4-FFF2-40B4-BE49-F238E27FC236}">
                <a16:creationId xmlns:a16="http://schemas.microsoft.com/office/drawing/2014/main" id="{16393848-DC01-3CD3-8014-AC3B8A1729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472" y="3373813"/>
            <a:ext cx="5494781" cy="3046816"/>
          </a:xfrm>
          <a:prstGeom prst="rect">
            <a:avLst/>
          </a:prstGeom>
        </p:spPr>
      </p:pic>
      <p:pic>
        <p:nvPicPr>
          <p:cNvPr id="10" name="Picture 9" descr="A screen shot of a computer&#10;&#10;Description automatically generated">
            <a:extLst>
              <a:ext uri="{FF2B5EF4-FFF2-40B4-BE49-F238E27FC236}">
                <a16:creationId xmlns:a16="http://schemas.microsoft.com/office/drawing/2014/main" id="{AE6553BC-1F04-1E42-2AD1-7E1BEB857D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668" y="3344695"/>
            <a:ext cx="6060801" cy="2771008"/>
          </a:xfrm>
          <a:prstGeom prst="rect">
            <a:avLst/>
          </a:prstGeom>
        </p:spPr>
      </p:pic>
    </p:spTree>
    <p:extLst>
      <p:ext uri="{BB962C8B-B14F-4D97-AF65-F5344CB8AC3E}">
        <p14:creationId xmlns:p14="http://schemas.microsoft.com/office/powerpoint/2010/main" val="1222286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A564623-0CC6-CB9E-62A1-E8C0C92B3AEC}"/>
              </a:ext>
            </a:extLst>
          </p:cNvPr>
          <p:cNvSpPr>
            <a:spLocks noGrp="1"/>
          </p:cNvSpPr>
          <p:nvPr>
            <p:ph type="title"/>
          </p:nvPr>
        </p:nvSpPr>
        <p:spPr>
          <a:xfrm>
            <a:off x="1976755" y="-137631"/>
            <a:ext cx="8238490" cy="1119835"/>
          </a:xfrm>
        </p:spPr>
        <p:txBody>
          <a:bodyPr>
            <a:normAutofit/>
          </a:bodyPr>
          <a:lstStyle/>
          <a:p>
            <a:r>
              <a:rPr lang="en-US" sz="3200" dirty="0"/>
              <a:t>Modeling Approach</a:t>
            </a:r>
          </a:p>
        </p:txBody>
      </p:sp>
      <p:sp>
        <p:nvSpPr>
          <p:cNvPr id="5" name="Slide Number Placeholder 4">
            <a:extLst>
              <a:ext uri="{FF2B5EF4-FFF2-40B4-BE49-F238E27FC236}">
                <a16:creationId xmlns:a16="http://schemas.microsoft.com/office/drawing/2014/main" id="{0029608C-1E5E-22AD-44EA-EE09BC4610A4}"/>
              </a:ext>
            </a:extLst>
          </p:cNvPr>
          <p:cNvSpPr>
            <a:spLocks noGrp="1"/>
          </p:cNvSpPr>
          <p:nvPr>
            <p:ph type="sldNum" sz="quarter" idx="12"/>
          </p:nvPr>
        </p:nvSpPr>
        <p:spPr>
          <a:xfrm>
            <a:off x="11079972" y="6430238"/>
            <a:ext cx="821634" cy="340935"/>
          </a:xfrm>
          <a:prstGeom prst="rect">
            <a:avLst/>
          </a:prstGeom>
        </p:spPr>
        <p:txBody>
          <a:bodyPr vert="horz" lIns="0" tIns="0" rIns="0" bIns="0" rtlCol="0" anchor="ctr"/>
          <a:lstStyle>
            <a:defPPr>
              <a:defRPr lang="en-US"/>
            </a:defPPr>
            <a:lvl1pPr marL="0" algn="ct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7A8AF3B-BF2D-F449-AE72-CAAE6E17D1F5}" type="slidenum">
              <a:rPr lang="en-US" sz="1800" smtClean="0"/>
              <a:pPr/>
              <a:t>16</a:t>
            </a:fld>
            <a:endParaRPr lang="en-US" dirty="0"/>
          </a:p>
        </p:txBody>
      </p:sp>
      <p:sp>
        <p:nvSpPr>
          <p:cNvPr id="9" name="Text Placeholder 2">
            <a:extLst>
              <a:ext uri="{FF2B5EF4-FFF2-40B4-BE49-F238E27FC236}">
                <a16:creationId xmlns:a16="http://schemas.microsoft.com/office/drawing/2014/main" id="{264DA821-A634-3E55-E07A-E11E2ABF1FB5}"/>
              </a:ext>
            </a:extLst>
          </p:cNvPr>
          <p:cNvSpPr txBox="1">
            <a:spLocks/>
          </p:cNvSpPr>
          <p:nvPr/>
        </p:nvSpPr>
        <p:spPr>
          <a:xfrm>
            <a:off x="140653" y="1127761"/>
            <a:ext cx="5188994" cy="4405390"/>
          </a:xfrm>
          <a:prstGeom prst="rect">
            <a:avLst/>
          </a:prstGeom>
        </p:spPr>
        <p:txBody>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576263" indent="-230188"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n-lt"/>
                <a:ea typeface="+mn-ea"/>
                <a:cs typeface="+mn-cs"/>
              </a:defRPr>
            </a:lvl2pPr>
            <a:lvl3pPr marL="922338"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3pPr>
            <a:lvl4pPr marL="1327150" indent="-173038"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4pPr>
            <a:lvl5pPr marL="1716088" indent="-173038"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Oval 2">
            <a:extLst>
              <a:ext uri="{FF2B5EF4-FFF2-40B4-BE49-F238E27FC236}">
                <a16:creationId xmlns:a16="http://schemas.microsoft.com/office/drawing/2014/main" id="{288ABBED-2EEE-CBB0-4429-A2A173C5FC1F}"/>
              </a:ext>
            </a:extLst>
          </p:cNvPr>
          <p:cNvSpPr>
            <a:spLocks noChangeAspect="1"/>
          </p:cNvSpPr>
          <p:nvPr/>
        </p:nvSpPr>
        <p:spPr>
          <a:xfrm>
            <a:off x="8871312" y="2577346"/>
            <a:ext cx="2011680" cy="20116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screenshot of a computer&#10;&#10;Description automatically generated">
            <a:extLst>
              <a:ext uri="{FF2B5EF4-FFF2-40B4-BE49-F238E27FC236}">
                <a16:creationId xmlns:a16="http://schemas.microsoft.com/office/drawing/2014/main" id="{2AB6095E-2631-1AB2-5E1B-FDC20DC0572F}"/>
              </a:ext>
            </a:extLst>
          </p:cNvPr>
          <p:cNvPicPr>
            <a:picLocks noChangeAspect="1"/>
          </p:cNvPicPr>
          <p:nvPr/>
        </p:nvPicPr>
        <p:blipFill>
          <a:blip r:embed="rId3"/>
          <a:stretch>
            <a:fillRect/>
          </a:stretch>
        </p:blipFill>
        <p:spPr>
          <a:xfrm>
            <a:off x="6096000" y="1007911"/>
            <a:ext cx="4875723" cy="2743828"/>
          </a:xfrm>
          <a:prstGeom prst="rect">
            <a:avLst/>
          </a:prstGeom>
          <a:ln w="57150">
            <a:solidFill>
              <a:srgbClr val="17C53F"/>
            </a:solidFill>
          </a:ln>
        </p:spPr>
      </p:pic>
      <p:pic>
        <p:nvPicPr>
          <p:cNvPr id="7" name="Picture 6" descr="A screenshot of a computer&#10;&#10;Description automatically generated">
            <a:extLst>
              <a:ext uri="{FF2B5EF4-FFF2-40B4-BE49-F238E27FC236}">
                <a16:creationId xmlns:a16="http://schemas.microsoft.com/office/drawing/2014/main" id="{2D0AB622-DCB8-4FC1-FFDC-1BD905ADD3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7033" y="3302256"/>
            <a:ext cx="4574314" cy="2573540"/>
          </a:xfrm>
          <a:prstGeom prst="rect">
            <a:avLst/>
          </a:prstGeom>
          <a:ln w="57150">
            <a:solidFill>
              <a:srgbClr val="17C53F"/>
            </a:solidFill>
          </a:ln>
        </p:spPr>
      </p:pic>
      <p:sp>
        <p:nvSpPr>
          <p:cNvPr id="11" name="TextBox 10">
            <a:extLst>
              <a:ext uri="{FF2B5EF4-FFF2-40B4-BE49-F238E27FC236}">
                <a16:creationId xmlns:a16="http://schemas.microsoft.com/office/drawing/2014/main" id="{BF1E283D-7023-1F82-EB13-31C0830AB1CD}"/>
              </a:ext>
            </a:extLst>
          </p:cNvPr>
          <p:cNvSpPr txBox="1"/>
          <p:nvPr/>
        </p:nvSpPr>
        <p:spPr>
          <a:xfrm>
            <a:off x="357511" y="4516872"/>
            <a:ext cx="6600638" cy="1446550"/>
          </a:xfrm>
          <a:prstGeom prst="rect">
            <a:avLst/>
          </a:prstGeom>
          <a:noFill/>
        </p:spPr>
        <p:txBody>
          <a:bodyPr wrap="square">
            <a:spAutoFit/>
          </a:bodyPr>
          <a:lstStyle/>
          <a:p>
            <a:pPr marL="342900" indent="-342900">
              <a:buClr>
                <a:srgbClr val="00B050"/>
              </a:buClr>
              <a:buFont typeface="Arial" panose="020B0604020202020204" pitchFamily="34" charset="0"/>
              <a:buChar char="•"/>
            </a:pPr>
            <a:r>
              <a:rPr lang="en-US" sz="2400" dirty="0"/>
              <a:t>Categorize sessions as either ‘</a:t>
            </a:r>
            <a:r>
              <a:rPr lang="en-US" sz="2400" dirty="0">
                <a:solidFill>
                  <a:srgbClr val="00B050"/>
                </a:solidFill>
              </a:rPr>
              <a:t>good</a:t>
            </a:r>
            <a:r>
              <a:rPr lang="en-US" sz="2400" dirty="0"/>
              <a:t>’ or ‘</a:t>
            </a:r>
            <a:r>
              <a:rPr lang="en-US" sz="2400" dirty="0">
                <a:solidFill>
                  <a:srgbClr val="FF0000"/>
                </a:solidFill>
              </a:rPr>
              <a:t>needs improvement</a:t>
            </a:r>
            <a:r>
              <a:rPr lang="en-US" sz="2400" dirty="0"/>
              <a:t>’ </a:t>
            </a:r>
          </a:p>
          <a:p>
            <a:pPr marL="952485" lvl="1" indent="-342900">
              <a:buFont typeface="Arial" panose="020B0604020202020204" pitchFamily="34" charset="0"/>
              <a:buChar char="•"/>
            </a:pPr>
            <a:r>
              <a:rPr lang="en-US" sz="2000" dirty="0"/>
              <a:t>Potential to provide automated evaluation in the absence of instructor ratings. </a:t>
            </a:r>
          </a:p>
        </p:txBody>
      </p:sp>
      <p:sp>
        <p:nvSpPr>
          <p:cNvPr id="14" name="TextBox 13">
            <a:extLst>
              <a:ext uri="{FF2B5EF4-FFF2-40B4-BE49-F238E27FC236}">
                <a16:creationId xmlns:a16="http://schemas.microsoft.com/office/drawing/2014/main" id="{EFBB39C7-B403-F546-5C4C-F4AE8662A1D1}"/>
              </a:ext>
            </a:extLst>
          </p:cNvPr>
          <p:cNvSpPr txBox="1"/>
          <p:nvPr/>
        </p:nvSpPr>
        <p:spPr>
          <a:xfrm>
            <a:off x="357511" y="1033029"/>
            <a:ext cx="5649758" cy="3046988"/>
          </a:xfrm>
          <a:prstGeom prst="rect">
            <a:avLst/>
          </a:prstGeom>
          <a:noFill/>
        </p:spPr>
        <p:txBody>
          <a:bodyPr wrap="square">
            <a:spAutoFit/>
          </a:bodyPr>
          <a:lstStyle/>
          <a:p>
            <a:pPr marL="342900" indent="-342900">
              <a:buClr>
                <a:srgbClr val="00B050"/>
              </a:buClr>
              <a:buFont typeface="Arial" panose="020B0604020202020204" pitchFamily="34" charset="0"/>
              <a:buChar char="•"/>
            </a:pPr>
            <a:r>
              <a:rPr lang="en-US" sz="2400" dirty="0">
                <a:latin typeface="+mn-lt"/>
                <a:ea typeface="Calibri" panose="020F0502020204030204" pitchFamily="34" charset="0"/>
                <a:cs typeface="Arial" panose="020B0604020202020204" pitchFamily="34" charset="0"/>
              </a:rPr>
              <a:t>A</a:t>
            </a:r>
            <a:r>
              <a:rPr lang="en-US" sz="2400" dirty="0">
                <a:effectLst/>
                <a:latin typeface="+mn-lt"/>
                <a:ea typeface="Calibri" panose="020F0502020204030204" pitchFamily="34" charset="0"/>
                <a:cs typeface="Arial" panose="020B0604020202020204" pitchFamily="34" charset="0"/>
              </a:rPr>
              <a:t>ggregated data for whole session</a:t>
            </a:r>
          </a:p>
          <a:p>
            <a:pPr marL="952485" lvl="1" indent="-342900">
              <a:buFont typeface="Arial" panose="020B0604020202020204" pitchFamily="34" charset="0"/>
              <a:buChar char="•"/>
            </a:pPr>
            <a:r>
              <a:rPr lang="en-US" sz="2000" dirty="0">
                <a:latin typeface="+mn-lt"/>
                <a:ea typeface="Calibri" panose="020F0502020204030204" pitchFamily="34" charset="0"/>
                <a:cs typeface="Arial" panose="020B0604020202020204" pitchFamily="34" charset="0"/>
              </a:rPr>
              <a:t>M</a:t>
            </a:r>
            <a:r>
              <a:rPr lang="en-US" sz="2000" dirty="0">
                <a:effectLst/>
                <a:latin typeface="+mn-lt"/>
                <a:ea typeface="Calibri" panose="020F0502020204030204" pitchFamily="34" charset="0"/>
                <a:cs typeface="Arial" panose="020B0604020202020204" pitchFamily="34" charset="0"/>
              </a:rPr>
              <a:t>in, max, mean and variance measures across raw flight data to identify relationships with ratings</a:t>
            </a:r>
          </a:p>
          <a:p>
            <a:pPr marL="952485" lvl="1" indent="-342900">
              <a:buFont typeface="Arial" panose="020B0604020202020204" pitchFamily="34" charset="0"/>
              <a:buChar char="•"/>
            </a:pPr>
            <a:endParaRPr lang="en-US" sz="2000" dirty="0">
              <a:effectLst/>
              <a:latin typeface="+mn-lt"/>
              <a:ea typeface="Calibri" panose="020F0502020204030204" pitchFamily="34" charset="0"/>
              <a:cs typeface="Arial" panose="020B0604020202020204" pitchFamily="34" charset="0"/>
            </a:endParaRPr>
          </a:p>
          <a:p>
            <a:pPr marL="342900" indent="-342900">
              <a:buClr>
                <a:srgbClr val="00B050"/>
              </a:buClr>
              <a:buFont typeface="Arial" panose="020B0604020202020204" pitchFamily="34" charset="0"/>
              <a:buChar char="•"/>
            </a:pPr>
            <a:r>
              <a:rPr lang="en-US" sz="2400" dirty="0">
                <a:latin typeface="+mn-lt"/>
                <a:ea typeface="Calibri" panose="020F0502020204030204" pitchFamily="34" charset="0"/>
                <a:cs typeface="Arial" panose="020B0604020202020204" pitchFamily="34" charset="0"/>
              </a:rPr>
              <a:t>Generalize above and below 2.5 threshold</a:t>
            </a:r>
          </a:p>
          <a:p>
            <a:pPr marL="952485" lvl="1" indent="-342900">
              <a:buFont typeface="Arial" panose="020B0604020202020204" pitchFamily="34" charset="0"/>
              <a:buChar char="•"/>
            </a:pPr>
            <a:r>
              <a:rPr lang="en-US" sz="2000" dirty="0">
                <a:effectLst/>
                <a:latin typeface="+mn-lt"/>
                <a:ea typeface="Calibri" panose="020F0502020204030204" pitchFamily="34" charset="0"/>
                <a:cs typeface="Arial" panose="020B0604020202020204" pitchFamily="34" charset="0"/>
              </a:rPr>
              <a:t>Not sufficient to determine satisfactory individual </a:t>
            </a:r>
            <a:r>
              <a:rPr lang="en-US" sz="2000" dirty="0">
                <a:latin typeface="+mn-lt"/>
                <a:ea typeface="Calibri" panose="020F0502020204030204" pitchFamily="34" charset="0"/>
                <a:cs typeface="Arial" panose="020B0604020202020204" pitchFamily="34" charset="0"/>
              </a:rPr>
              <a:t>KPA/ behavior </a:t>
            </a:r>
            <a:r>
              <a:rPr lang="en-US" sz="2000" dirty="0">
                <a:effectLst/>
                <a:latin typeface="+mn-lt"/>
                <a:ea typeface="Calibri" panose="020F0502020204030204" pitchFamily="34" charset="0"/>
                <a:cs typeface="Arial" panose="020B0604020202020204" pitchFamily="34" charset="0"/>
              </a:rPr>
              <a:t>rating</a:t>
            </a:r>
          </a:p>
        </p:txBody>
      </p:sp>
    </p:spTree>
    <p:extLst>
      <p:ext uri="{BB962C8B-B14F-4D97-AF65-F5344CB8AC3E}">
        <p14:creationId xmlns:p14="http://schemas.microsoft.com/office/powerpoint/2010/main" val="41918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BC7588-7423-C557-5F9B-57E7018CAF1B}"/>
              </a:ext>
            </a:extLst>
          </p:cNvPr>
          <p:cNvSpPr>
            <a:spLocks noGrp="1"/>
          </p:cNvSpPr>
          <p:nvPr>
            <p:ph type="sldNum" sz="quarter" idx="10"/>
          </p:nvPr>
        </p:nvSpPr>
        <p:spPr/>
        <p:txBody>
          <a:bodyPr/>
          <a:lstStyle/>
          <a:p>
            <a:pPr>
              <a:defRPr/>
            </a:pPr>
            <a:fld id="{D68E8870-17DE-45C4-A8DD-7644B2422933}" type="slidenum">
              <a:rPr lang="en-US" smtClean="0"/>
              <a:pPr>
                <a:defRPr/>
              </a:pPr>
              <a:t>17</a:t>
            </a:fld>
            <a:endParaRPr lang="en-US" dirty="0"/>
          </a:p>
        </p:txBody>
      </p:sp>
      <p:sp>
        <p:nvSpPr>
          <p:cNvPr id="3" name="Title 2">
            <a:extLst>
              <a:ext uri="{FF2B5EF4-FFF2-40B4-BE49-F238E27FC236}">
                <a16:creationId xmlns:a16="http://schemas.microsoft.com/office/drawing/2014/main" id="{F1A2C313-7534-0CE9-D187-738120F351AB}"/>
              </a:ext>
            </a:extLst>
          </p:cNvPr>
          <p:cNvSpPr>
            <a:spLocks noGrp="1"/>
          </p:cNvSpPr>
          <p:nvPr>
            <p:ph type="title"/>
          </p:nvPr>
        </p:nvSpPr>
        <p:spPr>
          <a:xfrm>
            <a:off x="2288355" y="0"/>
            <a:ext cx="7634165" cy="795130"/>
          </a:xfrm>
        </p:spPr>
        <p:txBody>
          <a:bodyPr/>
          <a:lstStyle/>
          <a:p>
            <a:r>
              <a:rPr lang="en-US" sz="3200" dirty="0"/>
              <a:t>Future Opportunities</a:t>
            </a:r>
          </a:p>
        </p:txBody>
      </p:sp>
      <p:graphicFrame>
        <p:nvGraphicFramePr>
          <p:cNvPr id="6" name="Content Placeholder 1">
            <a:extLst>
              <a:ext uri="{FF2B5EF4-FFF2-40B4-BE49-F238E27FC236}">
                <a16:creationId xmlns:a16="http://schemas.microsoft.com/office/drawing/2014/main" id="{4A051A36-C5FC-79DC-292C-BBE22B8156CF}"/>
              </a:ext>
            </a:extLst>
          </p:cNvPr>
          <p:cNvGraphicFramePr>
            <a:graphicFrameLocks/>
          </p:cNvGraphicFramePr>
          <p:nvPr>
            <p:extLst>
              <p:ext uri="{D42A27DB-BD31-4B8C-83A1-F6EECF244321}">
                <p14:modId xmlns:p14="http://schemas.microsoft.com/office/powerpoint/2010/main" val="3606947900"/>
              </p:ext>
            </p:extLst>
          </p:nvPr>
        </p:nvGraphicFramePr>
        <p:xfrm>
          <a:off x="207082" y="1408663"/>
          <a:ext cx="11796712" cy="47047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2746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B3FE12-2574-7C5C-24CF-EF5576C47F67}"/>
              </a:ext>
            </a:extLst>
          </p:cNvPr>
          <p:cNvSpPr>
            <a:spLocks noGrp="1"/>
          </p:cNvSpPr>
          <p:nvPr>
            <p:ph type="sldNum" sz="quarter" idx="10"/>
          </p:nvPr>
        </p:nvSpPr>
        <p:spPr/>
        <p:txBody>
          <a:bodyPr/>
          <a:lstStyle/>
          <a:p>
            <a:pPr>
              <a:defRPr/>
            </a:pPr>
            <a:fld id="{D68E8870-17DE-45C4-A8DD-7644B2422933}" type="slidenum">
              <a:rPr lang="en-US" smtClean="0"/>
              <a:pPr>
                <a:defRPr/>
              </a:pPr>
              <a:t>18</a:t>
            </a:fld>
            <a:endParaRPr lang="en-US" dirty="0"/>
          </a:p>
        </p:txBody>
      </p:sp>
      <p:sp>
        <p:nvSpPr>
          <p:cNvPr id="3" name="Title 2">
            <a:extLst>
              <a:ext uri="{FF2B5EF4-FFF2-40B4-BE49-F238E27FC236}">
                <a16:creationId xmlns:a16="http://schemas.microsoft.com/office/drawing/2014/main" id="{44C271E4-954F-2600-FFA5-2B6BADF242DF}"/>
              </a:ext>
            </a:extLst>
          </p:cNvPr>
          <p:cNvSpPr>
            <a:spLocks noGrp="1"/>
          </p:cNvSpPr>
          <p:nvPr>
            <p:ph type="title"/>
          </p:nvPr>
        </p:nvSpPr>
        <p:spPr>
          <a:xfrm>
            <a:off x="2387600" y="0"/>
            <a:ext cx="7416800" cy="795130"/>
          </a:xfrm>
        </p:spPr>
        <p:txBody>
          <a:bodyPr/>
          <a:lstStyle/>
          <a:p>
            <a:r>
              <a:rPr lang="en-US" sz="3200" dirty="0"/>
              <a:t>Questions</a:t>
            </a:r>
          </a:p>
        </p:txBody>
      </p:sp>
      <p:pic>
        <p:nvPicPr>
          <p:cNvPr id="5" name="Content Placeholder 4" descr="Icon&#10;&#10;Description automatically generated">
            <a:extLst>
              <a:ext uri="{FF2B5EF4-FFF2-40B4-BE49-F238E27FC236}">
                <a16:creationId xmlns:a16="http://schemas.microsoft.com/office/drawing/2014/main" id="{53CB7096-E77F-49F9-B28E-C87DCE7E8BFC}"/>
              </a:ext>
            </a:extLst>
          </p:cNvPr>
          <p:cNvPicPr>
            <a:picLocks noGrp="1" noChangeAspect="1"/>
          </p:cNvPicPr>
          <p:nvPr>
            <p:ph sz="quarter" idx="11"/>
          </p:nvPr>
        </p:nvPicPr>
        <p:blipFill>
          <a:blip r:embed="rId2"/>
          <a:stretch>
            <a:fillRect/>
          </a:stretch>
        </p:blipFill>
        <p:spPr>
          <a:xfrm>
            <a:off x="4032239" y="2102810"/>
            <a:ext cx="4127521" cy="3730272"/>
          </a:xfrm>
          <a:prstGeom prst="rect">
            <a:avLst/>
          </a:prstGeom>
        </p:spPr>
      </p:pic>
    </p:spTree>
    <p:extLst>
      <p:ext uri="{BB962C8B-B14F-4D97-AF65-F5344CB8AC3E}">
        <p14:creationId xmlns:p14="http://schemas.microsoft.com/office/powerpoint/2010/main" val="2686470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7599" y="52062"/>
            <a:ext cx="7416800" cy="795130"/>
          </a:xfrm>
        </p:spPr>
        <p:txBody>
          <a:bodyPr/>
          <a:lstStyle/>
          <a:p>
            <a:r>
              <a:rPr lang="en-US" sz="3200" dirty="0"/>
              <a:t>Introduction</a:t>
            </a:r>
            <a:endParaRPr lang="en-US" dirty="0"/>
          </a:p>
        </p:txBody>
      </p:sp>
      <p:sp>
        <p:nvSpPr>
          <p:cNvPr id="4" name="Content Placeholder 3"/>
          <p:cNvSpPr>
            <a:spLocks noGrp="1"/>
          </p:cNvSpPr>
          <p:nvPr>
            <p:ph sz="quarter" idx="11"/>
          </p:nvPr>
        </p:nvSpPr>
        <p:spPr>
          <a:xfrm>
            <a:off x="480132" y="1046715"/>
            <a:ext cx="11250613" cy="5075237"/>
          </a:xfrm>
        </p:spPr>
        <p:txBody>
          <a:bodyPr/>
          <a:lstStyle/>
          <a:p>
            <a:pPr marL="228600" marR="0" lvl="0" indent="-228600" algn="l" defTabSz="914400" rtl="0" eaLnBrk="1" fontAlgn="auto" latinLnBrk="0" hangingPunct="1">
              <a:lnSpc>
                <a:spcPct val="90000"/>
              </a:lnSpc>
              <a:spcBef>
                <a:spcPts val="1000"/>
              </a:spcBef>
              <a:spcAft>
                <a:spcPts val="0"/>
              </a:spcAft>
              <a:buClr>
                <a:srgbClr val="17C53F"/>
              </a:buClr>
              <a:buSzTx/>
              <a:buFont typeface="Arial" panose="020B0604020202020204" pitchFamily="34" charset="0"/>
              <a:buChar char="•"/>
              <a:tabLst/>
              <a:defRPr/>
            </a:pPr>
            <a:r>
              <a:rPr kumimoji="0" lang="en-US" b="0" i="0" u="none" strike="noStrike" kern="1200" cap="none" spc="0" normalizeH="0" baseline="0" noProof="0" dirty="0">
                <a:ln>
                  <a:noFill/>
                </a:ln>
                <a:solidFill>
                  <a:srgbClr val="262725"/>
                </a:solidFill>
                <a:effectLst/>
                <a:uLnTx/>
                <a:uFillTx/>
                <a:latin typeface="+mn-lt"/>
                <a:ea typeface="+mn-ea"/>
                <a:cs typeface="+mn-cs"/>
              </a:rPr>
              <a:t>Tomorrow’s Airmen must be:</a:t>
            </a:r>
          </a:p>
          <a:p>
            <a:pPr marL="576263" marR="0" lvl="1" indent="-23018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262725"/>
                </a:solidFill>
                <a:effectLst/>
                <a:uLnTx/>
                <a:uFillTx/>
                <a:latin typeface="+mn-lt"/>
                <a:ea typeface="+mn-ea"/>
                <a:cs typeface="+mn-cs"/>
              </a:rPr>
              <a:t>Organized, trained, &amp; equipped to succeed for high end combat</a:t>
            </a:r>
          </a:p>
          <a:p>
            <a:pPr marL="228600" marR="0" lvl="0" indent="-228600" algn="l" defTabSz="914400" rtl="0" eaLnBrk="1" fontAlgn="auto" latinLnBrk="0" hangingPunct="1">
              <a:lnSpc>
                <a:spcPct val="90000"/>
              </a:lnSpc>
              <a:spcBef>
                <a:spcPts val="1000"/>
              </a:spcBef>
              <a:spcAft>
                <a:spcPts val="0"/>
              </a:spcAft>
              <a:buClr>
                <a:srgbClr val="17C53F"/>
              </a:buClr>
              <a:buSzTx/>
              <a:buFont typeface="Arial" panose="020B0604020202020204" pitchFamily="34" charset="0"/>
              <a:buChar char="•"/>
              <a:tabLst/>
              <a:defRPr/>
            </a:pPr>
            <a:r>
              <a:rPr kumimoji="0" lang="en-US" b="0" i="0" u="none" strike="noStrike" kern="1200" cap="none" spc="0" normalizeH="0" baseline="0" noProof="0" dirty="0">
                <a:ln>
                  <a:noFill/>
                </a:ln>
                <a:solidFill>
                  <a:srgbClr val="262725"/>
                </a:solidFill>
                <a:effectLst/>
                <a:uLnTx/>
                <a:uFillTx/>
                <a:latin typeface="+mn-lt"/>
                <a:ea typeface="+mn-ea"/>
                <a:cs typeface="+mn-cs"/>
              </a:rPr>
              <a:t>Transform learning across all facets of DoD education &amp; training curricula</a:t>
            </a:r>
          </a:p>
          <a:p>
            <a:pPr marL="576263" marR="0" lvl="1" indent="-23018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kern="1200" dirty="0">
                <a:solidFill>
                  <a:srgbClr val="262725"/>
                </a:solidFill>
                <a:latin typeface="+mn-lt"/>
                <a:ea typeface="+mn-ea"/>
                <a:cs typeface="+mn-cs"/>
              </a:rPr>
              <a:t>Influx of emerging training technologies</a:t>
            </a:r>
          </a:p>
          <a:p>
            <a:pPr marL="576263" marR="0" lvl="1" indent="-23018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kern="1200" dirty="0">
                <a:solidFill>
                  <a:srgbClr val="262725"/>
                </a:solidFill>
                <a:latin typeface="+mn-lt"/>
                <a:ea typeface="+mn-ea"/>
                <a:cs typeface="+mn-cs"/>
              </a:rPr>
              <a:t>Performance Assessment methods have remained largely static</a:t>
            </a:r>
            <a:endParaRPr lang="en-US" sz="1800" kern="1200" dirty="0">
              <a:solidFill>
                <a:srgbClr val="262725"/>
              </a:solidFill>
              <a:latin typeface="+mn-lt"/>
              <a:ea typeface="+mn-ea"/>
              <a:cs typeface="+mn-cs"/>
            </a:endParaRPr>
          </a:p>
          <a:p>
            <a:pPr marL="346075" marR="0" lvl="1" indent="0" algn="ctr" defTabSz="914400" rtl="0" eaLnBrk="1" fontAlgn="auto" latinLnBrk="0" hangingPunct="1">
              <a:lnSpc>
                <a:spcPct val="90000"/>
              </a:lnSpc>
              <a:spcBef>
                <a:spcPts val="500"/>
              </a:spcBef>
              <a:spcAft>
                <a:spcPts val="0"/>
              </a:spcAft>
              <a:buClrTx/>
              <a:buSzTx/>
              <a:buNone/>
              <a:tabLst/>
              <a:defRPr/>
            </a:pPr>
            <a:r>
              <a:rPr kumimoji="0" lang="en-US" sz="3067" b="1" i="0" u="none" strike="noStrike" kern="1200" cap="none" spc="0" normalizeH="0" baseline="0" noProof="0" dirty="0">
                <a:ln>
                  <a:noFill/>
                </a:ln>
                <a:solidFill>
                  <a:srgbClr val="262725"/>
                </a:solidFill>
                <a:effectLst/>
                <a:uLnTx/>
                <a:uFillTx/>
                <a:latin typeface="+mn-lt"/>
                <a:ea typeface="+mn-ea"/>
                <a:cs typeface="+mn-cs"/>
              </a:rPr>
              <a:t>Manual,  Subjective,  </a:t>
            </a:r>
            <a:r>
              <a:rPr lang="en-US" sz="3067" b="1" kern="1200" dirty="0">
                <a:solidFill>
                  <a:srgbClr val="262725"/>
                </a:solidFill>
                <a:latin typeface="+mn-lt"/>
                <a:ea typeface="+mn-ea"/>
                <a:cs typeface="+mn-cs"/>
              </a:rPr>
              <a:t>Generalized</a:t>
            </a:r>
            <a:endParaRPr kumimoji="0" lang="en-US" sz="3067" b="1" i="0" u="none" strike="noStrike" kern="1200" cap="none" spc="0" normalizeH="0" baseline="0" noProof="0" dirty="0">
              <a:ln>
                <a:noFill/>
              </a:ln>
              <a:solidFill>
                <a:srgbClr val="262725"/>
              </a:solidFill>
              <a:effectLst/>
              <a:uLnTx/>
              <a:uFillTx/>
              <a:latin typeface="+mn-lt"/>
              <a:ea typeface="+mn-ea"/>
              <a:cs typeface="+mn-cs"/>
            </a:endParaRP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a:xfrm>
            <a:off x="10659333" y="6408373"/>
            <a:ext cx="1006609" cy="368351"/>
          </a:xfrm>
        </p:spPr>
        <p:txBody>
          <a:bodyPr/>
          <a:lstStyle/>
          <a:p>
            <a:pPr>
              <a:defRPr/>
            </a:pPr>
            <a:fld id="{D68E8870-17DE-45C4-A8DD-7644B2422933}" type="slidenum">
              <a:rPr lang="en-US" smtClean="0"/>
              <a:pPr>
                <a:defRPr/>
              </a:pPr>
              <a:t>2</a:t>
            </a:fld>
            <a:endParaRPr lang="en-US" dirty="0"/>
          </a:p>
        </p:txBody>
      </p:sp>
      <p:pic>
        <p:nvPicPr>
          <p:cNvPr id="5" name="Picture 4" descr="A group of men walking on a runway&#10;&#10;Description automatically generated">
            <a:extLst>
              <a:ext uri="{FF2B5EF4-FFF2-40B4-BE49-F238E27FC236}">
                <a16:creationId xmlns:a16="http://schemas.microsoft.com/office/drawing/2014/main" id="{FBB0AC9A-CC44-4BE7-BD49-3DA34BE99AB6}"/>
              </a:ext>
            </a:extLst>
          </p:cNvPr>
          <p:cNvPicPr>
            <a:picLocks noChangeAspect="1"/>
          </p:cNvPicPr>
          <p:nvPr/>
        </p:nvPicPr>
        <p:blipFill>
          <a:blip r:embed="rId3"/>
          <a:stretch>
            <a:fillRect/>
          </a:stretch>
        </p:blipFill>
        <p:spPr>
          <a:xfrm>
            <a:off x="1184927" y="4089971"/>
            <a:ext cx="2298833" cy="2298833"/>
          </a:xfrm>
          <a:prstGeom prst="rect">
            <a:avLst/>
          </a:prstGeom>
        </p:spPr>
      </p:pic>
      <p:pic>
        <p:nvPicPr>
          <p:cNvPr id="6" name="Picture 5" descr="A group of airplanes on a runway&#10;&#10;Description automatically generated">
            <a:extLst>
              <a:ext uri="{FF2B5EF4-FFF2-40B4-BE49-F238E27FC236}">
                <a16:creationId xmlns:a16="http://schemas.microsoft.com/office/drawing/2014/main" id="{1391B8FE-EAFF-58CE-10D5-B06B0D5C9EDA}"/>
              </a:ext>
            </a:extLst>
          </p:cNvPr>
          <p:cNvPicPr>
            <a:picLocks noChangeAspect="1"/>
          </p:cNvPicPr>
          <p:nvPr/>
        </p:nvPicPr>
        <p:blipFill>
          <a:blip r:embed="rId4"/>
          <a:stretch>
            <a:fillRect/>
          </a:stretch>
        </p:blipFill>
        <p:spPr>
          <a:xfrm>
            <a:off x="4946583" y="4099841"/>
            <a:ext cx="2298833" cy="2308532"/>
          </a:xfrm>
          <a:prstGeom prst="rect">
            <a:avLst/>
          </a:prstGeom>
        </p:spPr>
      </p:pic>
      <p:pic>
        <p:nvPicPr>
          <p:cNvPr id="7" name="Picture 6" descr="A group of people in flight gear&#10;&#10;Description automatically generated">
            <a:extLst>
              <a:ext uri="{FF2B5EF4-FFF2-40B4-BE49-F238E27FC236}">
                <a16:creationId xmlns:a16="http://schemas.microsoft.com/office/drawing/2014/main" id="{C4AAC573-16D9-0AB7-AD8F-C2FE8EA2011E}"/>
              </a:ext>
            </a:extLst>
          </p:cNvPr>
          <p:cNvPicPr>
            <a:picLocks noChangeAspect="1"/>
          </p:cNvPicPr>
          <p:nvPr/>
        </p:nvPicPr>
        <p:blipFill>
          <a:blip r:embed="rId5"/>
          <a:stretch>
            <a:fillRect/>
          </a:stretch>
        </p:blipFill>
        <p:spPr>
          <a:xfrm>
            <a:off x="8708239" y="4065645"/>
            <a:ext cx="2298834" cy="2298834"/>
          </a:xfrm>
          <a:prstGeom prst="rect">
            <a:avLst/>
          </a:prstGeom>
        </p:spPr>
      </p:pic>
    </p:spTree>
    <p:extLst>
      <p:ext uri="{BB962C8B-B14F-4D97-AF65-F5344CB8AC3E}">
        <p14:creationId xmlns:p14="http://schemas.microsoft.com/office/powerpoint/2010/main" val="1356733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573" y="12290"/>
            <a:ext cx="9143988" cy="795130"/>
          </a:xfrm>
        </p:spPr>
        <p:txBody>
          <a:bodyPr/>
          <a:lstStyle/>
          <a:p>
            <a:r>
              <a:rPr lang="en-US" dirty="0"/>
              <a:t>Benefits of Virtual &amp; </a:t>
            </a:r>
            <a:r>
              <a:rPr lang="en-US" sz="3200" dirty="0"/>
              <a:t>Simulation-Based</a:t>
            </a:r>
            <a:r>
              <a:rPr lang="en-US" dirty="0"/>
              <a:t> Training</a:t>
            </a: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3</a:t>
            </a:fld>
            <a:endParaRPr lang="en-US" dirty="0"/>
          </a:p>
        </p:txBody>
      </p:sp>
      <p:sp>
        <p:nvSpPr>
          <p:cNvPr id="8" name="TextBox 7">
            <a:extLst>
              <a:ext uri="{FF2B5EF4-FFF2-40B4-BE49-F238E27FC236}">
                <a16:creationId xmlns:a16="http://schemas.microsoft.com/office/drawing/2014/main" id="{A07BD3AA-A2BC-5895-23E4-E09CBB1FEF01}"/>
              </a:ext>
            </a:extLst>
          </p:cNvPr>
          <p:cNvSpPr txBox="1"/>
          <p:nvPr/>
        </p:nvSpPr>
        <p:spPr>
          <a:xfrm>
            <a:off x="1989129" y="1866560"/>
            <a:ext cx="4102100" cy="1200329"/>
          </a:xfrm>
          <a:prstGeom prst="rect">
            <a:avLst/>
          </a:prstGeom>
          <a:noFill/>
        </p:spPr>
        <p:txBody>
          <a:bodyPr wrap="square" rtlCol="0">
            <a:spAutoFit/>
          </a:bodyPr>
          <a:lstStyle/>
          <a:p>
            <a:pPr algn="ctr"/>
            <a:r>
              <a:rPr lang="en-US" sz="2400" dirty="0">
                <a:latin typeface="+mn-lt"/>
              </a:rPr>
              <a:t>Immersive, repeatable training for both cognitive and psychomotor skills</a:t>
            </a:r>
          </a:p>
        </p:txBody>
      </p:sp>
      <p:sp>
        <p:nvSpPr>
          <p:cNvPr id="11" name="TextBox 10">
            <a:extLst>
              <a:ext uri="{FF2B5EF4-FFF2-40B4-BE49-F238E27FC236}">
                <a16:creationId xmlns:a16="http://schemas.microsoft.com/office/drawing/2014/main" id="{B20E07F8-84B3-721F-B783-2A22F8F6B297}"/>
              </a:ext>
            </a:extLst>
          </p:cNvPr>
          <p:cNvSpPr txBox="1"/>
          <p:nvPr/>
        </p:nvSpPr>
        <p:spPr>
          <a:xfrm>
            <a:off x="7813970" y="1861590"/>
            <a:ext cx="3605012" cy="1200329"/>
          </a:xfrm>
          <a:prstGeom prst="rect">
            <a:avLst/>
          </a:prstGeom>
          <a:noFill/>
        </p:spPr>
        <p:txBody>
          <a:bodyPr wrap="square" rtlCol="0">
            <a:spAutoFit/>
          </a:bodyPr>
          <a:lstStyle/>
          <a:p>
            <a:pPr algn="ctr"/>
            <a:r>
              <a:rPr lang="en-US" sz="2400" dirty="0">
                <a:latin typeface="+mn-lt"/>
              </a:rPr>
              <a:t>Reduces costs for training, assessment, performance tracking</a:t>
            </a:r>
          </a:p>
        </p:txBody>
      </p:sp>
      <p:sp>
        <p:nvSpPr>
          <p:cNvPr id="12" name="TextBox 11">
            <a:extLst>
              <a:ext uri="{FF2B5EF4-FFF2-40B4-BE49-F238E27FC236}">
                <a16:creationId xmlns:a16="http://schemas.microsoft.com/office/drawing/2014/main" id="{AC66581F-D772-7D4E-AC3C-A90B959701F7}"/>
              </a:ext>
            </a:extLst>
          </p:cNvPr>
          <p:cNvSpPr txBox="1"/>
          <p:nvPr/>
        </p:nvSpPr>
        <p:spPr>
          <a:xfrm>
            <a:off x="1989129" y="3819387"/>
            <a:ext cx="4102100" cy="1200329"/>
          </a:xfrm>
          <a:prstGeom prst="rect">
            <a:avLst/>
          </a:prstGeom>
          <a:noFill/>
        </p:spPr>
        <p:txBody>
          <a:bodyPr wrap="square" rtlCol="0">
            <a:spAutoFit/>
          </a:bodyPr>
          <a:lstStyle/>
          <a:p>
            <a:pPr algn="ctr"/>
            <a:r>
              <a:rPr lang="en-US" sz="2400" dirty="0">
                <a:latin typeface="+mn-lt"/>
              </a:rPr>
              <a:t>Adaptive feedback helps transfer skills to real-world operations</a:t>
            </a:r>
          </a:p>
        </p:txBody>
      </p:sp>
      <p:sp>
        <p:nvSpPr>
          <p:cNvPr id="14" name="TextBox 13">
            <a:extLst>
              <a:ext uri="{FF2B5EF4-FFF2-40B4-BE49-F238E27FC236}">
                <a16:creationId xmlns:a16="http://schemas.microsoft.com/office/drawing/2014/main" id="{656EF9E8-3F73-2311-452E-C02EDA4E987A}"/>
              </a:ext>
            </a:extLst>
          </p:cNvPr>
          <p:cNvSpPr txBox="1"/>
          <p:nvPr/>
        </p:nvSpPr>
        <p:spPr>
          <a:xfrm>
            <a:off x="7699092" y="3819387"/>
            <a:ext cx="3605013" cy="1569660"/>
          </a:xfrm>
          <a:prstGeom prst="rect">
            <a:avLst/>
          </a:prstGeom>
          <a:noFill/>
        </p:spPr>
        <p:txBody>
          <a:bodyPr wrap="square" rtlCol="0">
            <a:spAutoFit/>
          </a:bodyPr>
          <a:lstStyle/>
          <a:p>
            <a:pPr algn="ctr"/>
            <a:r>
              <a:rPr lang="en-US" sz="2400" dirty="0">
                <a:latin typeface="+mn-lt"/>
              </a:rPr>
              <a:t>Potential to leverage data for AI enabled analytics and performance modeling</a:t>
            </a:r>
          </a:p>
        </p:txBody>
      </p:sp>
      <p:pic>
        <p:nvPicPr>
          <p:cNvPr id="18" name="Picture 17" descr="A graph with green and grey bars&#10;&#10;Description automatically generated">
            <a:extLst>
              <a:ext uri="{FF2B5EF4-FFF2-40B4-BE49-F238E27FC236}">
                <a16:creationId xmlns:a16="http://schemas.microsoft.com/office/drawing/2014/main" id="{037FEC21-E7E6-FC34-E877-EB103EF64D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0382" y="3814417"/>
            <a:ext cx="1098710" cy="940773"/>
          </a:xfrm>
          <a:prstGeom prst="rect">
            <a:avLst/>
          </a:prstGeom>
        </p:spPr>
      </p:pic>
      <p:pic>
        <p:nvPicPr>
          <p:cNvPr id="24" name="Graphic 23" descr="Take Off with solid fill">
            <a:extLst>
              <a:ext uri="{FF2B5EF4-FFF2-40B4-BE49-F238E27FC236}">
                <a16:creationId xmlns:a16="http://schemas.microsoft.com/office/drawing/2014/main" id="{DA5468C4-CF1E-AFD1-9594-19B12E92247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7053" y="3506195"/>
            <a:ext cx="1532772" cy="1532772"/>
          </a:xfrm>
          <a:prstGeom prst="rect">
            <a:avLst/>
          </a:prstGeom>
        </p:spPr>
      </p:pic>
      <p:pic>
        <p:nvPicPr>
          <p:cNvPr id="30" name="Picture 29" descr="A green object in the shape of a head&#10;&#10;Description automatically generated">
            <a:extLst>
              <a:ext uri="{FF2B5EF4-FFF2-40B4-BE49-F238E27FC236}">
                <a16:creationId xmlns:a16="http://schemas.microsoft.com/office/drawing/2014/main" id="{9059525D-32E6-C520-1168-F1848327BA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9270" y="2016753"/>
            <a:ext cx="740583" cy="801895"/>
          </a:xfrm>
          <a:prstGeom prst="rect">
            <a:avLst/>
          </a:prstGeom>
        </p:spPr>
      </p:pic>
      <p:pic>
        <p:nvPicPr>
          <p:cNvPr id="32" name="Picture 31" descr="A black circle with a arrow&#10;&#10;Description automatically generated">
            <a:extLst>
              <a:ext uri="{FF2B5EF4-FFF2-40B4-BE49-F238E27FC236}">
                <a16:creationId xmlns:a16="http://schemas.microsoft.com/office/drawing/2014/main" id="{DA2FDF1F-85CC-D322-491C-FC4F975F1FA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0254" y="1798380"/>
            <a:ext cx="1362579" cy="1230716"/>
          </a:xfrm>
          <a:prstGeom prst="rect">
            <a:avLst/>
          </a:prstGeom>
        </p:spPr>
      </p:pic>
      <p:sp>
        <p:nvSpPr>
          <p:cNvPr id="41" name="Rectangle 40">
            <a:extLst>
              <a:ext uri="{FF2B5EF4-FFF2-40B4-BE49-F238E27FC236}">
                <a16:creationId xmlns:a16="http://schemas.microsoft.com/office/drawing/2014/main" id="{74D5B667-13B2-54D2-2D63-636320C4D1BD}"/>
              </a:ext>
            </a:extLst>
          </p:cNvPr>
          <p:cNvSpPr/>
          <p:nvPr/>
        </p:nvSpPr>
        <p:spPr bwMode="auto">
          <a:xfrm>
            <a:off x="524905" y="4680374"/>
            <a:ext cx="1322481" cy="45720"/>
          </a:xfrm>
          <a:prstGeom prst="rect">
            <a:avLst/>
          </a:prstGeom>
          <a:solidFill>
            <a:srgbClr val="41B649"/>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mn-lt"/>
            </a:endParaRPr>
          </a:p>
        </p:txBody>
      </p:sp>
      <p:pic>
        <p:nvPicPr>
          <p:cNvPr id="43" name="Graphic 42" descr="Money outline">
            <a:extLst>
              <a:ext uri="{FF2B5EF4-FFF2-40B4-BE49-F238E27FC236}">
                <a16:creationId xmlns:a16="http://schemas.microsoft.com/office/drawing/2014/main" id="{1E1371E1-04F5-521E-E07A-0EAEC31C23A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434003" y="1649129"/>
            <a:ext cx="1379967" cy="1379967"/>
          </a:xfrm>
          <a:prstGeom prst="rect">
            <a:avLst/>
          </a:prstGeom>
        </p:spPr>
      </p:pic>
      <p:sp>
        <p:nvSpPr>
          <p:cNvPr id="47" name="Oval 46">
            <a:extLst>
              <a:ext uri="{FF2B5EF4-FFF2-40B4-BE49-F238E27FC236}">
                <a16:creationId xmlns:a16="http://schemas.microsoft.com/office/drawing/2014/main" id="{D7D39824-E65E-066F-922E-4BE7AA15FE1C}"/>
              </a:ext>
            </a:extLst>
          </p:cNvPr>
          <p:cNvSpPr/>
          <p:nvPr/>
        </p:nvSpPr>
        <p:spPr bwMode="auto">
          <a:xfrm>
            <a:off x="7347079" y="2408768"/>
            <a:ext cx="181882" cy="241300"/>
          </a:xfrm>
          <a:prstGeom prst="ellipse">
            <a:avLst/>
          </a:prstGeom>
          <a:solidFill>
            <a:srgbClr val="41B649"/>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mn-lt"/>
            </a:endParaRPr>
          </a:p>
        </p:txBody>
      </p:sp>
      <p:sp>
        <p:nvSpPr>
          <p:cNvPr id="48" name="TextBox 47">
            <a:extLst>
              <a:ext uri="{FF2B5EF4-FFF2-40B4-BE49-F238E27FC236}">
                <a16:creationId xmlns:a16="http://schemas.microsoft.com/office/drawing/2014/main" id="{987E63D6-6C91-464E-4C9B-925E0F3FE92B}"/>
              </a:ext>
            </a:extLst>
          </p:cNvPr>
          <p:cNvSpPr txBox="1"/>
          <p:nvPr/>
        </p:nvSpPr>
        <p:spPr>
          <a:xfrm>
            <a:off x="1549853" y="5802936"/>
            <a:ext cx="8771429" cy="830997"/>
          </a:xfrm>
          <a:prstGeom prst="rect">
            <a:avLst/>
          </a:prstGeom>
          <a:noFill/>
        </p:spPr>
        <p:txBody>
          <a:bodyPr wrap="square">
            <a:spAutoFit/>
          </a:bodyPr>
          <a:lstStyle/>
          <a:p>
            <a:pPr algn="ctr"/>
            <a:r>
              <a:rPr lang="en-US" sz="1600" b="1" i="1" dirty="0">
                <a:latin typeface="+mn-lt"/>
              </a:rPr>
              <a:t>Design Interactive’s team of researchers have evaluated the usage of such technologies &amp; have determined a reduced time to skill proficiency &amp; performance gains between 30-34%</a:t>
            </a:r>
          </a:p>
        </p:txBody>
      </p:sp>
    </p:spTree>
    <p:extLst>
      <p:ext uri="{BB962C8B-B14F-4D97-AF65-F5344CB8AC3E}">
        <p14:creationId xmlns:p14="http://schemas.microsoft.com/office/powerpoint/2010/main" val="2953295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Research Approach</a:t>
            </a:r>
          </a:p>
        </p:txBody>
      </p:sp>
      <p:sp>
        <p:nvSpPr>
          <p:cNvPr id="4" name="Content Placeholder 3"/>
          <p:cNvSpPr>
            <a:spLocks noGrp="1"/>
          </p:cNvSpPr>
          <p:nvPr>
            <p:ph sz="quarter" idx="11"/>
          </p:nvPr>
        </p:nvSpPr>
        <p:spPr/>
        <p:txBody>
          <a:bodyPr/>
          <a:lstStyle/>
          <a:p>
            <a:pPr marL="0" indent="0">
              <a:buNone/>
            </a:pPr>
            <a:r>
              <a:rPr lang="en-US" sz="2400" dirty="0">
                <a:latin typeface="+mn-lt"/>
                <a:ea typeface="Times New Roman" panose="02020603050405020304" pitchFamily="18" charset="0"/>
                <a:cs typeface="Times New Roman" panose="02020603050405020304" pitchFamily="18" charset="0"/>
              </a:rPr>
              <a:t>The use of advanced technology is expected to improve USAF human performance by:</a:t>
            </a:r>
          </a:p>
          <a:p>
            <a:pPr lvl="1"/>
            <a:r>
              <a:rPr lang="en-US" sz="2000" dirty="0">
                <a:latin typeface="+mn-lt"/>
                <a:ea typeface="Times New Roman" panose="02020603050405020304" pitchFamily="18" charset="0"/>
                <a:cs typeface="Times New Roman" panose="02020603050405020304" pitchFamily="18" charset="0"/>
              </a:rPr>
              <a:t>Supporting consistent, standardized assessment</a:t>
            </a:r>
          </a:p>
          <a:p>
            <a:pPr lvl="1"/>
            <a:r>
              <a:rPr lang="en-US" sz="2000" dirty="0">
                <a:latin typeface="+mn-lt"/>
                <a:ea typeface="Times New Roman" panose="02020603050405020304" pitchFamily="18" charset="0"/>
                <a:cs typeface="Times New Roman" panose="02020603050405020304" pitchFamily="18" charset="0"/>
              </a:rPr>
              <a:t>Reducing bias and demand on the human instructor </a:t>
            </a:r>
          </a:p>
          <a:p>
            <a:pPr lvl="1"/>
            <a:r>
              <a:rPr lang="en-US" sz="2000" dirty="0">
                <a:latin typeface="+mn-lt"/>
                <a:ea typeface="Times New Roman" panose="02020603050405020304" pitchFamily="18" charset="0"/>
                <a:cs typeface="Times New Roman" panose="02020603050405020304" pitchFamily="18" charset="0"/>
              </a:rPr>
              <a:t>Increasing training capacity and performance tracking enterprise wide </a:t>
            </a:r>
          </a:p>
          <a:p>
            <a:pPr lvl="1"/>
            <a:endParaRPr lang="en-US" sz="700" dirty="0">
              <a:latin typeface="+mn-lt"/>
              <a:ea typeface="Times New Roman" panose="02020603050405020304" pitchFamily="18" charset="0"/>
              <a:cs typeface="Times New Roman" panose="02020603050405020304" pitchFamily="18" charset="0"/>
            </a:endParaRPr>
          </a:p>
          <a:p>
            <a:pPr marL="0" indent="0">
              <a:buNone/>
            </a:pPr>
            <a:r>
              <a:rPr lang="en-US" sz="2400" dirty="0">
                <a:latin typeface="+mn-lt"/>
                <a:ea typeface="Times New Roman" panose="02020603050405020304" pitchFamily="18" charset="0"/>
                <a:cs typeface="Times New Roman" panose="02020603050405020304" pitchFamily="18" charset="0"/>
              </a:rPr>
              <a:t>Integration of research-based learning techniques with an adaptive performance algorithm can provide:</a:t>
            </a:r>
          </a:p>
          <a:p>
            <a:pPr lvl="1"/>
            <a:r>
              <a:rPr lang="en-US" sz="2000" dirty="0">
                <a:latin typeface="+mn-lt"/>
                <a:ea typeface="Times New Roman" panose="02020603050405020304" pitchFamily="18" charset="0"/>
                <a:cs typeface="Times New Roman" panose="02020603050405020304" pitchFamily="18" charset="0"/>
              </a:rPr>
              <a:t>A comprehensive picture of a trainee’s </a:t>
            </a:r>
            <a:r>
              <a:rPr lang="en-US" sz="2000" b="1" dirty="0">
                <a:latin typeface="+mn-lt"/>
                <a:ea typeface="Times New Roman" panose="02020603050405020304" pitchFamily="18" charset="0"/>
                <a:cs typeface="Times New Roman" panose="02020603050405020304" pitchFamily="18" charset="0"/>
              </a:rPr>
              <a:t>knowledge</a:t>
            </a:r>
            <a:r>
              <a:rPr lang="en-US" sz="2000" dirty="0">
                <a:latin typeface="+mn-lt"/>
                <a:ea typeface="Times New Roman" panose="02020603050405020304" pitchFamily="18" charset="0"/>
                <a:cs typeface="Times New Roman" panose="02020603050405020304" pitchFamily="18" charset="0"/>
              </a:rPr>
              <a:t>, </a:t>
            </a:r>
            <a:r>
              <a:rPr lang="en-US" sz="2000" b="1" dirty="0">
                <a:latin typeface="+mn-lt"/>
                <a:ea typeface="Times New Roman" panose="02020603050405020304" pitchFamily="18" charset="0"/>
                <a:cs typeface="Times New Roman" panose="02020603050405020304" pitchFamily="18" charset="0"/>
              </a:rPr>
              <a:t>skills</a:t>
            </a:r>
            <a:r>
              <a:rPr lang="en-US" sz="2000" dirty="0">
                <a:latin typeface="+mn-lt"/>
                <a:ea typeface="Times New Roman" panose="02020603050405020304" pitchFamily="18" charset="0"/>
                <a:cs typeface="Times New Roman" panose="02020603050405020304" pitchFamily="18" charset="0"/>
              </a:rPr>
              <a:t>, &amp; </a:t>
            </a:r>
            <a:r>
              <a:rPr lang="en-US" sz="2000" b="1" dirty="0">
                <a:latin typeface="+mn-lt"/>
                <a:ea typeface="Times New Roman" panose="02020603050405020304" pitchFamily="18" charset="0"/>
                <a:cs typeface="Times New Roman" panose="02020603050405020304" pitchFamily="18" charset="0"/>
              </a:rPr>
              <a:t>cognitive state</a:t>
            </a:r>
            <a:endParaRPr lang="en-US" sz="2000" b="1" dirty="0">
              <a:latin typeface="+mn-lt"/>
            </a:endParaRPr>
          </a:p>
          <a:p>
            <a:pPr marL="0" indent="0">
              <a:buNone/>
            </a:pPr>
            <a:endParaRPr lang="en-US" dirty="0"/>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4</a:t>
            </a:fld>
            <a:endParaRPr lang="en-US" dirty="0"/>
          </a:p>
        </p:txBody>
      </p:sp>
      <p:pic>
        <p:nvPicPr>
          <p:cNvPr id="7" name="Picture 6" descr="A diagram of a performance model&#10;&#10;Description automatically generated with medium confidence">
            <a:extLst>
              <a:ext uri="{FF2B5EF4-FFF2-40B4-BE49-F238E27FC236}">
                <a16:creationId xmlns:a16="http://schemas.microsoft.com/office/drawing/2014/main" id="{9F27A022-827F-505D-9FC6-CA0C4A03D55E}"/>
              </a:ext>
            </a:extLst>
          </p:cNvPr>
          <p:cNvPicPr>
            <a:picLocks noChangeAspect="1"/>
          </p:cNvPicPr>
          <p:nvPr/>
        </p:nvPicPr>
        <p:blipFill rotWithShape="1">
          <a:blip r:embed="rId2">
            <a:extLst>
              <a:ext uri="{28A0092B-C50C-407E-A947-70E740481C1C}">
                <a14:useLocalDpi xmlns:a14="http://schemas.microsoft.com/office/drawing/2010/main" val="0"/>
              </a:ext>
            </a:extLst>
          </a:blip>
          <a:srcRect b="27108"/>
          <a:stretch/>
        </p:blipFill>
        <p:spPr>
          <a:xfrm>
            <a:off x="1679763" y="4520979"/>
            <a:ext cx="8832474" cy="1954249"/>
          </a:xfrm>
          <a:prstGeom prst="rect">
            <a:avLst/>
          </a:prstGeom>
        </p:spPr>
      </p:pic>
    </p:spTree>
    <p:extLst>
      <p:ext uri="{BB962C8B-B14F-4D97-AF65-F5344CB8AC3E}">
        <p14:creationId xmlns:p14="http://schemas.microsoft.com/office/powerpoint/2010/main" val="2154045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a:xfrm>
            <a:off x="10893288" y="6390502"/>
            <a:ext cx="821634" cy="340935"/>
          </a:xfrm>
        </p:spPr>
        <p:txBody>
          <a:bodyPr>
            <a:normAutofit/>
          </a:bodyPr>
          <a:lstStyle/>
          <a:p>
            <a:pPr>
              <a:lnSpc>
                <a:spcPct val="90000"/>
              </a:lnSpc>
              <a:spcAft>
                <a:spcPts val="600"/>
              </a:spcAft>
              <a:defRPr/>
            </a:pPr>
            <a:fld id="{D68E8870-17DE-45C4-A8DD-7644B2422933}" type="slidenum">
              <a:rPr lang="en-US" smtClean="0"/>
              <a:pPr>
                <a:lnSpc>
                  <a:spcPct val="90000"/>
                </a:lnSpc>
                <a:spcAft>
                  <a:spcPts val="600"/>
                </a:spcAft>
                <a:defRPr/>
              </a:pPr>
              <a:t>5</a:t>
            </a:fld>
            <a:endParaRPr lang="en-US" dirty="0"/>
          </a:p>
        </p:txBody>
      </p:sp>
      <p:sp>
        <p:nvSpPr>
          <p:cNvPr id="2" name="Title 1"/>
          <p:cNvSpPr>
            <a:spLocks noGrp="1"/>
          </p:cNvSpPr>
          <p:nvPr>
            <p:ph type="title"/>
          </p:nvPr>
        </p:nvSpPr>
        <p:spPr>
          <a:xfrm>
            <a:off x="2397039" y="0"/>
            <a:ext cx="7416800" cy="795130"/>
          </a:xfrm>
        </p:spPr>
        <p:txBody>
          <a:bodyPr wrap="square" anchor="ctr">
            <a:normAutofit/>
          </a:bodyPr>
          <a:lstStyle/>
          <a:p>
            <a:r>
              <a:rPr lang="en-US" sz="3200" dirty="0"/>
              <a:t>Research Approach</a:t>
            </a:r>
          </a:p>
        </p:txBody>
      </p:sp>
      <p:graphicFrame>
        <p:nvGraphicFramePr>
          <p:cNvPr id="6" name="Content Placeholder 3">
            <a:extLst>
              <a:ext uri="{FF2B5EF4-FFF2-40B4-BE49-F238E27FC236}">
                <a16:creationId xmlns:a16="http://schemas.microsoft.com/office/drawing/2014/main" id="{B29FBE3F-BBDE-D79B-58C5-5EF3CD78BDEF}"/>
              </a:ext>
            </a:extLst>
          </p:cNvPr>
          <p:cNvGraphicFramePr>
            <a:graphicFrameLocks noGrp="1"/>
          </p:cNvGraphicFramePr>
          <p:nvPr>
            <p:ph sz="quarter" idx="11"/>
            <p:extLst>
              <p:ext uri="{D42A27DB-BD31-4B8C-83A1-F6EECF244321}">
                <p14:modId xmlns:p14="http://schemas.microsoft.com/office/powerpoint/2010/main" val="353522012"/>
              </p:ext>
            </p:extLst>
          </p:nvPr>
        </p:nvGraphicFramePr>
        <p:xfrm>
          <a:off x="480132" y="1046715"/>
          <a:ext cx="11250613" cy="5075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6398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04B55C-754B-1B2C-86DB-C2F839C83A02}"/>
              </a:ext>
            </a:extLst>
          </p:cNvPr>
          <p:cNvSpPr>
            <a:spLocks noGrp="1"/>
          </p:cNvSpPr>
          <p:nvPr>
            <p:ph type="sldNum" sz="quarter" idx="10"/>
          </p:nvPr>
        </p:nvSpPr>
        <p:spPr/>
        <p:txBody>
          <a:bodyPr/>
          <a:lstStyle/>
          <a:p>
            <a:pPr>
              <a:defRPr/>
            </a:pPr>
            <a:fld id="{D68E8870-17DE-45C4-A8DD-7644B2422933}" type="slidenum">
              <a:rPr lang="en-US" smtClean="0"/>
              <a:pPr>
                <a:defRPr/>
              </a:pPr>
              <a:t>6</a:t>
            </a:fld>
            <a:endParaRPr lang="en-US" dirty="0"/>
          </a:p>
        </p:txBody>
      </p:sp>
      <p:sp>
        <p:nvSpPr>
          <p:cNvPr id="3" name="Title 2">
            <a:extLst>
              <a:ext uri="{FF2B5EF4-FFF2-40B4-BE49-F238E27FC236}">
                <a16:creationId xmlns:a16="http://schemas.microsoft.com/office/drawing/2014/main" id="{A1553846-E4B0-AECC-0865-01995650EB6A}"/>
              </a:ext>
            </a:extLst>
          </p:cNvPr>
          <p:cNvSpPr>
            <a:spLocks noGrp="1"/>
          </p:cNvSpPr>
          <p:nvPr>
            <p:ph type="title"/>
          </p:nvPr>
        </p:nvSpPr>
        <p:spPr/>
        <p:txBody>
          <a:bodyPr/>
          <a:lstStyle/>
          <a:p>
            <a:r>
              <a:rPr lang="en-US" sz="3200" dirty="0"/>
              <a:t>Method</a:t>
            </a:r>
          </a:p>
        </p:txBody>
      </p:sp>
      <p:pic>
        <p:nvPicPr>
          <p:cNvPr id="5" name="Picture 4" descr="A screenshot of a video&#10;&#10;Description automatically generated">
            <a:extLst>
              <a:ext uri="{FF2B5EF4-FFF2-40B4-BE49-F238E27FC236}">
                <a16:creationId xmlns:a16="http://schemas.microsoft.com/office/drawing/2014/main" id="{77EF7A26-71BE-2E8A-05FD-19CF3DEC86EE}"/>
              </a:ext>
            </a:extLst>
          </p:cNvPr>
          <p:cNvPicPr>
            <a:picLocks noChangeAspect="1"/>
          </p:cNvPicPr>
          <p:nvPr/>
        </p:nvPicPr>
        <p:blipFill>
          <a:blip r:embed="rId2"/>
          <a:stretch>
            <a:fillRect/>
          </a:stretch>
        </p:blipFill>
        <p:spPr>
          <a:xfrm>
            <a:off x="3663398" y="4231124"/>
            <a:ext cx="3591439" cy="2368028"/>
          </a:xfrm>
          <a:prstGeom prst="rect">
            <a:avLst/>
          </a:prstGeom>
          <a:ln w="127000" cap="sq">
            <a:solidFill>
              <a:srgbClr val="00B050"/>
            </a:solidFill>
            <a:miter lim="800000"/>
          </a:ln>
          <a:effectLst>
            <a:outerShdw blurRad="57150" dist="50800" dir="2700000" algn="tl" rotWithShape="0">
              <a:srgbClr val="000000">
                <a:alpha val="40000"/>
              </a:srgbClr>
            </a:outerShdw>
          </a:effectLst>
        </p:spPr>
      </p:pic>
      <p:sp>
        <p:nvSpPr>
          <p:cNvPr id="6" name="Slide Number Placeholder 2">
            <a:extLst>
              <a:ext uri="{FF2B5EF4-FFF2-40B4-BE49-F238E27FC236}">
                <a16:creationId xmlns:a16="http://schemas.microsoft.com/office/drawing/2014/main" id="{5FE6FF26-E1BC-EBB7-3C7A-05A3E6F3960B}"/>
              </a:ext>
            </a:extLst>
          </p:cNvPr>
          <p:cNvSpPr txBox="1">
            <a:spLocks/>
          </p:cNvSpPr>
          <p:nvPr/>
        </p:nvSpPr>
        <p:spPr>
          <a:xfrm>
            <a:off x="11511688" y="6439402"/>
            <a:ext cx="622852" cy="262618"/>
          </a:xfrm>
          <a:prstGeom prst="rect">
            <a:avLst/>
          </a:prstGeom>
        </p:spPr>
        <p:txBody>
          <a:bodyPr/>
          <a:ls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a:lstStyle>
          <a:p>
            <a:pPr algn="ctr"/>
            <a:r>
              <a:rPr lang="en-US" dirty="0"/>
              <a:t>  </a:t>
            </a:r>
            <a:fld id="{A7A8AF3B-BF2D-F449-AE72-CAAE6E17D1F5}" type="slidenum">
              <a:rPr lang="en-US" smtClean="0"/>
              <a:pPr algn="ctr"/>
              <a:t>6</a:t>
            </a:fld>
            <a:endParaRPr lang="en-US" dirty="0"/>
          </a:p>
        </p:txBody>
      </p:sp>
      <p:sp>
        <p:nvSpPr>
          <p:cNvPr id="7" name="Content Placeholder 4">
            <a:extLst>
              <a:ext uri="{FF2B5EF4-FFF2-40B4-BE49-F238E27FC236}">
                <a16:creationId xmlns:a16="http://schemas.microsoft.com/office/drawing/2014/main" id="{FE68CA32-2395-6C16-E3F8-4D2718B032E4}"/>
              </a:ext>
            </a:extLst>
          </p:cNvPr>
          <p:cNvSpPr txBox="1">
            <a:spLocks/>
          </p:cNvSpPr>
          <p:nvPr/>
        </p:nvSpPr>
        <p:spPr>
          <a:xfrm>
            <a:off x="106532" y="1520712"/>
            <a:ext cx="7403740" cy="4241680"/>
          </a:xfrm>
          <a:prstGeom prst="rect">
            <a:avLst/>
          </a:prstGeom>
        </p:spPr>
        <p:txBody>
          <a:bodyPr>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576263" indent="-230188"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n-lt"/>
                <a:ea typeface="+mn-ea"/>
                <a:cs typeface="+mn-cs"/>
              </a:defRPr>
            </a:lvl2pPr>
            <a:lvl3pPr marL="922338"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3pPr>
            <a:lvl4pPr marL="1327150" indent="-173038"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4pPr>
            <a:lvl5pPr marL="1716088" indent="-173038"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ea typeface="Times New Roman" panose="02020603050405020304" pitchFamily="18" charset="0"/>
                <a:cs typeface="Times New Roman" panose="02020603050405020304" pitchFamily="18" charset="0"/>
              </a:rPr>
              <a:t>Integrate instructor expertise with automated data sources</a:t>
            </a:r>
          </a:p>
          <a:p>
            <a:r>
              <a:rPr lang="en-US" sz="2400" dirty="0">
                <a:ea typeface="Times New Roman" panose="02020603050405020304" pitchFamily="18" charset="0"/>
                <a:cs typeface="Times New Roman" panose="02020603050405020304" pitchFamily="18" charset="0"/>
              </a:rPr>
              <a:t>Standardized, competency-based training and assessment platform</a:t>
            </a:r>
          </a:p>
        </p:txBody>
      </p:sp>
      <p:pic>
        <p:nvPicPr>
          <p:cNvPr id="8" name="Picture 7" descr="A screenshot of a computer&#10;&#10;Description automatically generated">
            <a:extLst>
              <a:ext uri="{FF2B5EF4-FFF2-40B4-BE49-F238E27FC236}">
                <a16:creationId xmlns:a16="http://schemas.microsoft.com/office/drawing/2014/main" id="{2ED9B0F2-FD26-1EB3-9AFC-2FBA9FFBE2FF}"/>
              </a:ext>
            </a:extLst>
          </p:cNvPr>
          <p:cNvPicPr>
            <a:picLocks noChangeAspect="1"/>
          </p:cNvPicPr>
          <p:nvPr/>
        </p:nvPicPr>
        <p:blipFill>
          <a:blip r:embed="rId3"/>
          <a:stretch>
            <a:fillRect/>
          </a:stretch>
        </p:blipFill>
        <p:spPr>
          <a:xfrm>
            <a:off x="7895810" y="1520712"/>
            <a:ext cx="4048245" cy="2846734"/>
          </a:xfrm>
          <a:prstGeom prst="rect">
            <a:avLst/>
          </a:prstGeom>
          <a:ln w="127000" cap="sq">
            <a:solidFill>
              <a:srgbClr val="00B050"/>
            </a:solidFill>
            <a:miter lim="800000"/>
          </a:ln>
          <a:effectLst>
            <a:outerShdw blurRad="57150" dist="50800" dir="2700000" algn="tl" rotWithShape="0">
              <a:srgbClr val="000000">
                <a:alpha val="40000"/>
              </a:srgbClr>
            </a:outerShdw>
          </a:effectLst>
        </p:spPr>
      </p:pic>
      <p:pic>
        <p:nvPicPr>
          <p:cNvPr id="9" name="Picture 8">
            <a:extLst>
              <a:ext uri="{FF2B5EF4-FFF2-40B4-BE49-F238E27FC236}">
                <a16:creationId xmlns:a16="http://schemas.microsoft.com/office/drawing/2014/main" id="{49BD93FB-258A-D44A-AF50-552B06CBB340}"/>
              </a:ext>
            </a:extLst>
          </p:cNvPr>
          <p:cNvPicPr>
            <a:picLocks noChangeAspect="1"/>
          </p:cNvPicPr>
          <p:nvPr/>
        </p:nvPicPr>
        <p:blipFill>
          <a:blip r:embed="rId4"/>
          <a:stretch>
            <a:fillRect/>
          </a:stretch>
        </p:blipFill>
        <p:spPr>
          <a:xfrm>
            <a:off x="6130653" y="3218907"/>
            <a:ext cx="4169186" cy="2450527"/>
          </a:xfrm>
          <a:prstGeom prst="rect">
            <a:avLst/>
          </a:prstGeom>
          <a:ln>
            <a:solidFill>
              <a:srgbClr val="00B050"/>
            </a:solidFill>
          </a:ln>
        </p:spPr>
      </p:pic>
      <p:sp>
        <p:nvSpPr>
          <p:cNvPr id="11" name="TextBox 10">
            <a:extLst>
              <a:ext uri="{FF2B5EF4-FFF2-40B4-BE49-F238E27FC236}">
                <a16:creationId xmlns:a16="http://schemas.microsoft.com/office/drawing/2014/main" id="{28891AA4-E77B-58AB-80EF-279767A56B82}"/>
              </a:ext>
            </a:extLst>
          </p:cNvPr>
          <p:cNvSpPr txBox="1"/>
          <p:nvPr/>
        </p:nvSpPr>
        <p:spPr>
          <a:xfrm>
            <a:off x="22460" y="929800"/>
            <a:ext cx="7768227" cy="584775"/>
          </a:xfrm>
          <a:prstGeom prst="rect">
            <a:avLst/>
          </a:prstGeom>
          <a:noFill/>
        </p:spPr>
        <p:txBody>
          <a:bodyPr wrap="square">
            <a:spAutoFit/>
          </a:bodyPr>
          <a:lstStyle/>
          <a:p>
            <a:r>
              <a:rPr lang="en-US" dirty="0">
                <a:latin typeface="+mn-lt"/>
              </a:rPr>
              <a:t>Structured Performance Assessment</a:t>
            </a:r>
          </a:p>
        </p:txBody>
      </p:sp>
      <p:sp>
        <p:nvSpPr>
          <p:cNvPr id="13" name="TextBox 12">
            <a:extLst>
              <a:ext uri="{FF2B5EF4-FFF2-40B4-BE49-F238E27FC236}">
                <a16:creationId xmlns:a16="http://schemas.microsoft.com/office/drawing/2014/main" id="{A66C1FCD-458C-9280-F6A2-5070F5F3B7EB}"/>
              </a:ext>
            </a:extLst>
          </p:cNvPr>
          <p:cNvSpPr txBox="1"/>
          <p:nvPr/>
        </p:nvSpPr>
        <p:spPr>
          <a:xfrm>
            <a:off x="-218759" y="2807112"/>
            <a:ext cx="3591439" cy="2308324"/>
          </a:xfrm>
          <a:prstGeom prst="rect">
            <a:avLst/>
          </a:prstGeom>
          <a:noFill/>
        </p:spPr>
        <p:txBody>
          <a:bodyPr wrap="square">
            <a:spAutoFit/>
          </a:bodyPr>
          <a:lstStyle/>
          <a:p>
            <a:pPr marL="1390620" lvl="2" indent="-171450">
              <a:buFont typeface="Wingdings" panose="05000000000000000000" pitchFamily="2" charset="2"/>
              <a:buChar char="Ø"/>
            </a:pPr>
            <a:endParaRPr lang="en-US" sz="1800" dirty="0">
              <a:latin typeface="+mn-lt"/>
              <a:ea typeface="Times New Roman" panose="02020603050405020304" pitchFamily="18" charset="0"/>
              <a:cs typeface="Times New Roman" panose="02020603050405020304" pitchFamily="18" charset="0"/>
            </a:endParaRPr>
          </a:p>
          <a:p>
            <a:pPr marL="952485" lvl="1" indent="-342900">
              <a:buFont typeface="Wingdings" panose="05000000000000000000" pitchFamily="2" charset="2"/>
              <a:buChar char="Ø"/>
            </a:pPr>
            <a:r>
              <a:rPr lang="en-US" sz="1800" dirty="0">
                <a:latin typeface="+mn-lt"/>
                <a:ea typeface="Times New Roman" panose="02020603050405020304" pitchFamily="18" charset="0"/>
                <a:cs typeface="Times New Roman" panose="02020603050405020304" pitchFamily="18" charset="0"/>
              </a:rPr>
              <a:t>Customized rubrics </a:t>
            </a:r>
          </a:p>
          <a:p>
            <a:pPr marL="952485" lvl="1" indent="-342900">
              <a:buFont typeface="Wingdings" panose="05000000000000000000" pitchFamily="2" charset="2"/>
              <a:buChar char="Ø"/>
            </a:pPr>
            <a:r>
              <a:rPr lang="en-US" sz="1800" dirty="0">
                <a:latin typeface="+mn-lt"/>
                <a:ea typeface="Times New Roman" panose="02020603050405020304" pitchFamily="18" charset="0"/>
                <a:cs typeface="Times New Roman" panose="02020603050405020304" pitchFamily="18" charset="0"/>
              </a:rPr>
              <a:t>Real-time or video performance review</a:t>
            </a:r>
          </a:p>
          <a:p>
            <a:pPr marL="952485" lvl="1" indent="-342900">
              <a:buFont typeface="Wingdings" panose="05000000000000000000" pitchFamily="2" charset="2"/>
              <a:buChar char="Ø"/>
            </a:pPr>
            <a:r>
              <a:rPr lang="en-US" sz="1800" dirty="0">
                <a:latin typeface="+mn-lt"/>
                <a:ea typeface="Times New Roman" panose="02020603050405020304" pitchFamily="18" charset="0"/>
                <a:cs typeface="Times New Roman" panose="02020603050405020304" pitchFamily="18" charset="0"/>
              </a:rPr>
              <a:t>Results dashboards &amp; analytics </a:t>
            </a:r>
          </a:p>
          <a:p>
            <a:pPr marL="952485" lvl="1" indent="-342900">
              <a:buFont typeface="Wingdings" panose="05000000000000000000" pitchFamily="2" charset="2"/>
              <a:buChar char="Ø"/>
            </a:pPr>
            <a:r>
              <a:rPr lang="en-US" sz="1800" dirty="0">
                <a:latin typeface="+mn-lt"/>
                <a:ea typeface="Times New Roman" panose="02020603050405020304" pitchFamily="18" charset="0"/>
                <a:cs typeface="Times New Roman" panose="02020603050405020304" pitchFamily="18" charset="0"/>
              </a:rPr>
              <a:t>Adaptive feedback &amp; self-guided learning</a:t>
            </a:r>
          </a:p>
        </p:txBody>
      </p:sp>
    </p:spTree>
    <p:extLst>
      <p:ext uri="{BB962C8B-B14F-4D97-AF65-F5344CB8AC3E}">
        <p14:creationId xmlns:p14="http://schemas.microsoft.com/office/powerpoint/2010/main" val="3099183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Method</a:t>
            </a:r>
          </a:p>
        </p:txBody>
      </p:sp>
      <p:sp>
        <p:nvSpPr>
          <p:cNvPr id="4" name="Content Placeholder 3"/>
          <p:cNvSpPr>
            <a:spLocks noGrp="1"/>
          </p:cNvSpPr>
          <p:nvPr>
            <p:ph sz="quarter" idx="11"/>
          </p:nvPr>
        </p:nvSpPr>
        <p:spPr>
          <a:xfrm>
            <a:off x="179625" y="886294"/>
            <a:ext cx="11641640" cy="4423527"/>
          </a:xfrm>
        </p:spPr>
        <p:txBody>
          <a:bodyPr/>
          <a:lstStyle/>
          <a:p>
            <a:r>
              <a:rPr lang="en-US" sz="2400" dirty="0">
                <a:latin typeface="+mn-lt"/>
              </a:rPr>
              <a:t>Use Case: B-52 Air Refueling</a:t>
            </a:r>
          </a:p>
          <a:p>
            <a:r>
              <a:rPr lang="en-US" sz="2400" dirty="0">
                <a:latin typeface="+mn-lt"/>
              </a:rPr>
              <a:t>SME interviews </a:t>
            </a:r>
          </a:p>
          <a:p>
            <a:pPr lvl="1"/>
            <a:r>
              <a:rPr lang="en-US" sz="2000" dirty="0">
                <a:latin typeface="+mn-lt"/>
              </a:rPr>
              <a:t>Identify and define Air Refueling performance outcomes and indicators</a:t>
            </a:r>
          </a:p>
          <a:p>
            <a:pPr lvl="1"/>
            <a:r>
              <a:rPr lang="en-US" sz="2000" dirty="0">
                <a:latin typeface="+mn-lt"/>
              </a:rPr>
              <a:t>Refine assessment rubric with KPAs and Behaviors</a:t>
            </a: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7</a:t>
            </a:fld>
            <a:endParaRPr lang="en-US" dirty="0"/>
          </a:p>
        </p:txBody>
      </p:sp>
      <p:graphicFrame>
        <p:nvGraphicFramePr>
          <p:cNvPr id="8" name="Table 7">
            <a:extLst>
              <a:ext uri="{FF2B5EF4-FFF2-40B4-BE49-F238E27FC236}">
                <a16:creationId xmlns:a16="http://schemas.microsoft.com/office/drawing/2014/main" id="{7B5AC705-963E-561E-4A3C-7C31B2EACC1C}"/>
              </a:ext>
            </a:extLst>
          </p:cNvPr>
          <p:cNvGraphicFramePr>
            <a:graphicFrameLocks noGrp="1"/>
          </p:cNvGraphicFramePr>
          <p:nvPr>
            <p:extLst>
              <p:ext uri="{D42A27DB-BD31-4B8C-83A1-F6EECF244321}">
                <p14:modId xmlns:p14="http://schemas.microsoft.com/office/powerpoint/2010/main" val="1462198454"/>
              </p:ext>
            </p:extLst>
          </p:nvPr>
        </p:nvGraphicFramePr>
        <p:xfrm>
          <a:off x="903932" y="2868857"/>
          <a:ext cx="5096513" cy="3285046"/>
        </p:xfrm>
        <a:graphic>
          <a:graphicData uri="http://schemas.openxmlformats.org/drawingml/2006/table">
            <a:tbl>
              <a:tblPr bandRow="1">
                <a:tableStyleId>{5C22544A-7EE6-4342-B048-85BDC9FD1C3A}</a:tableStyleId>
              </a:tblPr>
              <a:tblGrid>
                <a:gridCol w="1387248">
                  <a:extLst>
                    <a:ext uri="{9D8B030D-6E8A-4147-A177-3AD203B41FA5}">
                      <a16:colId xmlns:a16="http://schemas.microsoft.com/office/drawing/2014/main" val="3443768251"/>
                    </a:ext>
                  </a:extLst>
                </a:gridCol>
                <a:gridCol w="3709265">
                  <a:extLst>
                    <a:ext uri="{9D8B030D-6E8A-4147-A177-3AD203B41FA5}">
                      <a16:colId xmlns:a16="http://schemas.microsoft.com/office/drawing/2014/main" val="4171094953"/>
                    </a:ext>
                  </a:extLst>
                </a:gridCol>
              </a:tblGrid>
              <a:tr h="267716">
                <a:tc>
                  <a:txBody>
                    <a:bodyPr/>
                    <a:lstStyle/>
                    <a:p>
                      <a:pPr algn="just" rtl="0" fontAlgn="base">
                        <a:lnSpc>
                          <a:spcPts val="1376"/>
                        </a:lnSpc>
                      </a:pPr>
                      <a:r>
                        <a:rPr lang="en-US" sz="1400" b="1" dirty="0">
                          <a:effectLst/>
                          <a:latin typeface="+mn-lt"/>
                          <a:cs typeface="Arial" panose="020B0604020202020204" pitchFamily="34" charset="0"/>
                        </a:rPr>
                        <a:t>KPAs  </a:t>
                      </a:r>
                      <a:endParaRPr lang="en-US" sz="3200" b="1" dirty="0">
                        <a:effectLst/>
                        <a:latin typeface="+mn-lt"/>
                        <a:cs typeface="Arial" panose="020B0604020202020204" pitchFamily="34" charset="0"/>
                      </a:endParaRPr>
                    </a:p>
                  </a:txBody>
                  <a:tcPr marL="66675" marR="66675">
                    <a:lnL>
                      <a:noFill/>
                    </a:lnL>
                    <a:lnR>
                      <a:noFill/>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noFill/>
                  </a:tcPr>
                </a:tc>
                <a:tc>
                  <a:txBody>
                    <a:bodyPr/>
                    <a:lstStyle/>
                    <a:p>
                      <a:pPr algn="just" rtl="0" fontAlgn="base">
                        <a:lnSpc>
                          <a:spcPts val="1376"/>
                        </a:lnSpc>
                      </a:pPr>
                      <a:r>
                        <a:rPr lang="en-US" sz="1400" b="1" dirty="0">
                          <a:effectLst/>
                          <a:latin typeface="+mn-lt"/>
                          <a:cs typeface="Arial" panose="020B0604020202020204" pitchFamily="34" charset="0"/>
                        </a:rPr>
                        <a:t>Behaviors  </a:t>
                      </a:r>
                      <a:endParaRPr lang="en-US" sz="3200" b="1" dirty="0">
                        <a:effectLst/>
                        <a:latin typeface="+mn-lt"/>
                        <a:cs typeface="Arial" panose="020B0604020202020204" pitchFamily="34" charset="0"/>
                      </a:endParaRPr>
                    </a:p>
                  </a:txBody>
                  <a:tcPr marL="66675" marR="66675">
                    <a:lnL>
                      <a:noFill/>
                    </a:lnL>
                    <a:lnR>
                      <a:noFill/>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noFill/>
                  </a:tcPr>
                </a:tc>
                <a:extLst>
                  <a:ext uri="{0D108BD9-81ED-4DB2-BD59-A6C34878D82A}">
                    <a16:rowId xmlns:a16="http://schemas.microsoft.com/office/drawing/2014/main" val="1333163794"/>
                  </a:ext>
                </a:extLst>
              </a:tr>
              <a:tr h="812711">
                <a:tc>
                  <a:txBody>
                    <a:bodyPr/>
                    <a:lstStyle/>
                    <a:p>
                      <a:pPr rtl="0" fontAlgn="base">
                        <a:lnSpc>
                          <a:spcPts val="1376"/>
                        </a:lnSpc>
                      </a:pPr>
                      <a:r>
                        <a:rPr lang="en-US" sz="1400" b="1" dirty="0">
                          <a:effectLst/>
                          <a:latin typeface="+mn-lt"/>
                          <a:cs typeface="Arial" panose="020B0604020202020204" pitchFamily="34" charset="0"/>
                        </a:rPr>
                        <a:t>Awareness of Visual References  </a:t>
                      </a:r>
                      <a:endParaRPr lang="en-US" sz="3200" b="1" dirty="0">
                        <a:effectLst/>
                        <a:latin typeface="+mn-lt"/>
                        <a:cs typeface="Arial" panose="020B0604020202020204" pitchFamily="34" charset="0"/>
                      </a:endParaRPr>
                    </a:p>
                  </a:txBody>
                  <a:tcPr marL="66675" marR="66675">
                    <a:lnL>
                      <a:noFill/>
                    </a:lnL>
                    <a:lnR>
                      <a:noFill/>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noFill/>
                  </a:tcPr>
                </a:tc>
                <a:tc>
                  <a:txBody>
                    <a:bodyPr/>
                    <a:lstStyle/>
                    <a:p>
                      <a:pPr rtl="0" fontAlgn="base">
                        <a:lnSpc>
                          <a:spcPts val="1376"/>
                        </a:lnSpc>
                      </a:pPr>
                      <a:r>
                        <a:rPr lang="en-US" sz="1400" dirty="0">
                          <a:effectLst/>
                          <a:latin typeface="+mn-lt"/>
                          <a:cs typeface="Arial" panose="020B0604020202020204" pitchFamily="34" charset="0"/>
                        </a:rPr>
                        <a:t>Aircraft Alignment Cues Up/Down  </a:t>
                      </a:r>
                      <a:endParaRPr lang="en-US" sz="3200" dirty="0">
                        <a:effectLst/>
                        <a:latin typeface="+mn-lt"/>
                        <a:cs typeface="Arial" panose="020B0604020202020204" pitchFamily="34" charset="0"/>
                      </a:endParaRPr>
                    </a:p>
                    <a:p>
                      <a:pPr rtl="0" fontAlgn="base">
                        <a:lnSpc>
                          <a:spcPts val="1376"/>
                        </a:lnSpc>
                      </a:pPr>
                      <a:r>
                        <a:rPr lang="en-US" sz="1400" dirty="0">
                          <a:effectLst/>
                          <a:latin typeface="+mn-lt"/>
                          <a:cs typeface="Arial" panose="020B0604020202020204" pitchFamily="34" charset="0"/>
                        </a:rPr>
                        <a:t>Aircraft Alignment Cues Left/Right  </a:t>
                      </a:r>
                      <a:endParaRPr lang="en-US" sz="3200" dirty="0">
                        <a:effectLst/>
                        <a:latin typeface="+mn-lt"/>
                        <a:cs typeface="Arial" panose="020B0604020202020204" pitchFamily="34" charset="0"/>
                      </a:endParaRPr>
                    </a:p>
                    <a:p>
                      <a:pPr rtl="0" fontAlgn="base">
                        <a:lnSpc>
                          <a:spcPts val="1376"/>
                        </a:lnSpc>
                      </a:pPr>
                      <a:r>
                        <a:rPr lang="en-US" sz="1400" dirty="0">
                          <a:effectLst/>
                          <a:latin typeface="+mn-lt"/>
                          <a:cs typeface="Arial" panose="020B0604020202020204" pitchFamily="34" charset="0"/>
                        </a:rPr>
                        <a:t>Aircraft Alignment Cues In/Out  </a:t>
                      </a:r>
                      <a:endParaRPr lang="en-US" sz="3200" dirty="0">
                        <a:effectLst/>
                        <a:latin typeface="+mn-lt"/>
                        <a:cs typeface="Arial" panose="020B0604020202020204" pitchFamily="34" charset="0"/>
                      </a:endParaRPr>
                    </a:p>
                    <a:p>
                      <a:pPr rtl="0" fontAlgn="base">
                        <a:lnSpc>
                          <a:spcPts val="1376"/>
                        </a:lnSpc>
                      </a:pPr>
                      <a:r>
                        <a:rPr lang="en-US" sz="1400" dirty="0">
                          <a:effectLst/>
                          <a:latin typeface="+mn-lt"/>
                          <a:cs typeface="Arial" panose="020B0604020202020204" pitchFamily="34" charset="0"/>
                        </a:rPr>
                        <a:t>Awareness of Rate-of-Change in Position  </a:t>
                      </a:r>
                      <a:endParaRPr lang="en-US" sz="3200" dirty="0">
                        <a:effectLst/>
                        <a:latin typeface="+mn-lt"/>
                        <a:cs typeface="Arial" panose="020B0604020202020204" pitchFamily="34" charset="0"/>
                      </a:endParaRPr>
                    </a:p>
                  </a:txBody>
                  <a:tcPr marL="66675" marR="66675">
                    <a:lnL>
                      <a:noFill/>
                    </a:lnL>
                    <a:lnR>
                      <a:noFill/>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noFill/>
                  </a:tcPr>
                </a:tc>
                <a:extLst>
                  <a:ext uri="{0D108BD9-81ED-4DB2-BD59-A6C34878D82A}">
                    <a16:rowId xmlns:a16="http://schemas.microsoft.com/office/drawing/2014/main" val="14156589"/>
                  </a:ext>
                </a:extLst>
              </a:tr>
              <a:tr h="1348144">
                <a:tc>
                  <a:txBody>
                    <a:bodyPr/>
                    <a:lstStyle/>
                    <a:p>
                      <a:pPr rtl="0" fontAlgn="base">
                        <a:lnSpc>
                          <a:spcPts val="1376"/>
                        </a:lnSpc>
                      </a:pPr>
                      <a:r>
                        <a:rPr lang="en-US" sz="1400" b="1" dirty="0">
                          <a:effectLst/>
                          <a:latin typeface="+mn-lt"/>
                          <a:cs typeface="Arial" panose="020B0604020202020204" pitchFamily="34" charset="0"/>
                        </a:rPr>
                        <a:t>Precision of Operation   </a:t>
                      </a:r>
                      <a:endParaRPr lang="en-US" sz="3200" b="1" dirty="0">
                        <a:effectLst/>
                        <a:latin typeface="+mn-lt"/>
                        <a:cs typeface="Arial" panose="020B0604020202020204" pitchFamily="34" charset="0"/>
                      </a:endParaRPr>
                    </a:p>
                  </a:txBody>
                  <a:tcPr marL="66675" marR="66675">
                    <a:lnL>
                      <a:noFill/>
                    </a:lnL>
                    <a:lnR>
                      <a:noFill/>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noFill/>
                  </a:tcPr>
                </a:tc>
                <a:tc>
                  <a:txBody>
                    <a:bodyPr/>
                    <a:lstStyle/>
                    <a:p>
                      <a:pPr rtl="0" fontAlgn="base">
                        <a:lnSpc>
                          <a:spcPts val="1376"/>
                        </a:lnSpc>
                      </a:pPr>
                      <a:r>
                        <a:rPr lang="en-US" sz="1400" dirty="0">
                          <a:effectLst/>
                          <a:latin typeface="+mn-lt"/>
                          <a:cs typeface="Arial" panose="020B0604020202020204" pitchFamily="34" charset="0"/>
                        </a:rPr>
                        <a:t>Precise Management of Rate-of-Closure from Pre-Contact to Contact   </a:t>
                      </a:r>
                      <a:endParaRPr lang="en-US" sz="3200" dirty="0">
                        <a:effectLst/>
                        <a:latin typeface="+mn-lt"/>
                        <a:cs typeface="Arial" panose="020B0604020202020204" pitchFamily="34" charset="0"/>
                      </a:endParaRPr>
                    </a:p>
                    <a:p>
                      <a:pPr rtl="0" fontAlgn="base">
                        <a:lnSpc>
                          <a:spcPts val="1376"/>
                        </a:lnSpc>
                      </a:pPr>
                      <a:r>
                        <a:rPr lang="en-US" sz="1400" dirty="0">
                          <a:effectLst/>
                          <a:latin typeface="+mn-lt"/>
                          <a:cs typeface="Arial" panose="020B0604020202020204" pitchFamily="34" charset="0"/>
                        </a:rPr>
                        <a:t>Precision of Yolk Inputs Up/Down  </a:t>
                      </a:r>
                      <a:endParaRPr lang="en-US" sz="3200" dirty="0">
                        <a:effectLst/>
                        <a:latin typeface="+mn-lt"/>
                        <a:cs typeface="Arial" panose="020B0604020202020204" pitchFamily="34" charset="0"/>
                      </a:endParaRPr>
                    </a:p>
                    <a:p>
                      <a:pPr rtl="0" fontAlgn="base">
                        <a:lnSpc>
                          <a:spcPts val="1376"/>
                        </a:lnSpc>
                      </a:pPr>
                      <a:r>
                        <a:rPr lang="en-US" sz="1400" dirty="0">
                          <a:effectLst/>
                          <a:latin typeface="+mn-lt"/>
                          <a:cs typeface="Arial" panose="020B0604020202020204" pitchFamily="34" charset="0"/>
                        </a:rPr>
                        <a:t>Precision of Yolk Inputs Left/Right  </a:t>
                      </a:r>
                      <a:endParaRPr lang="en-US" sz="3200" dirty="0">
                        <a:effectLst/>
                        <a:latin typeface="+mn-lt"/>
                        <a:cs typeface="Arial" panose="020B0604020202020204" pitchFamily="34" charset="0"/>
                      </a:endParaRPr>
                    </a:p>
                    <a:p>
                      <a:pPr rtl="0" fontAlgn="base">
                        <a:lnSpc>
                          <a:spcPts val="1376"/>
                        </a:lnSpc>
                      </a:pPr>
                      <a:r>
                        <a:rPr lang="en-US" sz="1400" dirty="0">
                          <a:effectLst/>
                          <a:latin typeface="+mn-lt"/>
                          <a:cs typeface="Arial" panose="020B0604020202020204" pitchFamily="34" charset="0"/>
                        </a:rPr>
                        <a:t>Precision of Throttle Adjustments  </a:t>
                      </a:r>
                      <a:endParaRPr lang="en-US" sz="3200" dirty="0">
                        <a:effectLst/>
                        <a:latin typeface="+mn-lt"/>
                        <a:cs typeface="Arial" panose="020B0604020202020204" pitchFamily="34" charset="0"/>
                      </a:endParaRPr>
                    </a:p>
                    <a:p>
                      <a:pPr rtl="0" fontAlgn="base">
                        <a:lnSpc>
                          <a:spcPts val="1376"/>
                        </a:lnSpc>
                      </a:pPr>
                      <a:r>
                        <a:rPr lang="en-US" sz="1400" dirty="0">
                          <a:effectLst/>
                          <a:latin typeface="+mn-lt"/>
                          <a:cs typeface="Arial" panose="020B0604020202020204" pitchFamily="34" charset="0"/>
                        </a:rPr>
                        <a:t>Timeliness of Yolk Adjustments  </a:t>
                      </a:r>
                      <a:endParaRPr lang="en-US" sz="3200" dirty="0">
                        <a:effectLst/>
                        <a:latin typeface="+mn-lt"/>
                        <a:cs typeface="Arial" panose="020B0604020202020204" pitchFamily="34" charset="0"/>
                      </a:endParaRPr>
                    </a:p>
                    <a:p>
                      <a:pPr rtl="0" fontAlgn="base">
                        <a:lnSpc>
                          <a:spcPts val="1376"/>
                        </a:lnSpc>
                      </a:pPr>
                      <a:r>
                        <a:rPr lang="en-US" sz="1400" dirty="0">
                          <a:effectLst/>
                          <a:latin typeface="+mn-lt"/>
                          <a:cs typeface="Arial" panose="020B0604020202020204" pitchFamily="34" charset="0"/>
                        </a:rPr>
                        <a:t>Timeliness of Throttle Adjustments  </a:t>
                      </a:r>
                      <a:endParaRPr lang="en-US" sz="3200" dirty="0">
                        <a:effectLst/>
                        <a:latin typeface="+mn-lt"/>
                        <a:cs typeface="Arial" panose="020B0604020202020204" pitchFamily="34" charset="0"/>
                      </a:endParaRPr>
                    </a:p>
                    <a:p>
                      <a:pPr rtl="0" fontAlgn="base">
                        <a:lnSpc>
                          <a:spcPts val="1376"/>
                        </a:lnSpc>
                      </a:pPr>
                      <a:r>
                        <a:rPr lang="en-US" sz="1400" dirty="0">
                          <a:effectLst/>
                          <a:latin typeface="+mn-lt"/>
                          <a:cs typeface="Arial" panose="020B0604020202020204" pitchFamily="34" charset="0"/>
                        </a:rPr>
                        <a:t>Recognize Need for Corrective action/disconnect  </a:t>
                      </a:r>
                      <a:endParaRPr lang="en-US" sz="3200" dirty="0">
                        <a:effectLst/>
                        <a:latin typeface="+mn-lt"/>
                        <a:cs typeface="Arial" panose="020B0604020202020204" pitchFamily="34" charset="0"/>
                      </a:endParaRPr>
                    </a:p>
                  </a:txBody>
                  <a:tcPr marL="66675" marR="66675">
                    <a:lnL>
                      <a:noFill/>
                    </a:lnL>
                    <a:lnR>
                      <a:noFill/>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noFill/>
                  </a:tcPr>
                </a:tc>
                <a:extLst>
                  <a:ext uri="{0D108BD9-81ED-4DB2-BD59-A6C34878D82A}">
                    <a16:rowId xmlns:a16="http://schemas.microsoft.com/office/drawing/2014/main" val="523204083"/>
                  </a:ext>
                </a:extLst>
              </a:tr>
              <a:tr h="511455">
                <a:tc>
                  <a:txBody>
                    <a:bodyPr/>
                    <a:lstStyle/>
                    <a:p>
                      <a:pPr rtl="0" fontAlgn="base">
                        <a:lnSpc>
                          <a:spcPts val="1376"/>
                        </a:lnSpc>
                      </a:pPr>
                      <a:r>
                        <a:rPr lang="en-US" sz="1400" b="1" dirty="0">
                          <a:effectLst/>
                          <a:latin typeface="+mn-lt"/>
                          <a:cs typeface="Arial" panose="020B0604020202020204" pitchFamily="34" charset="0"/>
                        </a:rPr>
                        <a:t>Workload/ Composure  </a:t>
                      </a:r>
                      <a:endParaRPr lang="en-US" sz="3200" b="1" dirty="0">
                        <a:effectLst/>
                        <a:latin typeface="+mn-lt"/>
                        <a:cs typeface="Arial" panose="020B0604020202020204" pitchFamily="34" charset="0"/>
                      </a:endParaRPr>
                    </a:p>
                  </a:txBody>
                  <a:tcPr marL="66675" marR="66675">
                    <a:lnL>
                      <a:noFill/>
                    </a:lnL>
                    <a:lnR>
                      <a:noFill/>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noFill/>
                  </a:tcPr>
                </a:tc>
                <a:tc>
                  <a:txBody>
                    <a:bodyPr/>
                    <a:lstStyle/>
                    <a:p>
                      <a:pPr rtl="0" fontAlgn="base">
                        <a:lnSpc>
                          <a:spcPts val="1376"/>
                        </a:lnSpc>
                      </a:pPr>
                      <a:r>
                        <a:rPr lang="en-US" sz="1400" dirty="0">
                          <a:effectLst/>
                          <a:latin typeface="+mn-lt"/>
                          <a:cs typeface="Arial" panose="020B0604020202020204" pitchFamily="34" charset="0"/>
                        </a:rPr>
                        <a:t>Composure Under Stress   </a:t>
                      </a:r>
                      <a:endParaRPr lang="en-US" sz="3200" dirty="0">
                        <a:effectLst/>
                        <a:latin typeface="+mn-lt"/>
                        <a:cs typeface="Arial" panose="020B0604020202020204" pitchFamily="34" charset="0"/>
                      </a:endParaRPr>
                    </a:p>
                    <a:p>
                      <a:pPr rtl="0" fontAlgn="base">
                        <a:lnSpc>
                          <a:spcPts val="1376"/>
                        </a:lnSpc>
                      </a:pPr>
                      <a:r>
                        <a:rPr lang="en-US" sz="1400" dirty="0">
                          <a:effectLst/>
                          <a:latin typeface="+mn-lt"/>
                          <a:cs typeface="Arial" panose="020B0604020202020204" pitchFamily="34" charset="0"/>
                        </a:rPr>
                        <a:t>Observed Workload / Frustration  </a:t>
                      </a:r>
                      <a:endParaRPr lang="en-US" sz="3200" dirty="0">
                        <a:effectLst/>
                        <a:latin typeface="+mn-lt"/>
                        <a:cs typeface="Arial" panose="020B0604020202020204" pitchFamily="34" charset="0"/>
                      </a:endParaRPr>
                    </a:p>
                  </a:txBody>
                  <a:tcPr marL="66675" marR="66675">
                    <a:lnL>
                      <a:noFill/>
                    </a:lnL>
                    <a:lnR>
                      <a:noFill/>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noFill/>
                  </a:tcPr>
                </a:tc>
                <a:extLst>
                  <a:ext uri="{0D108BD9-81ED-4DB2-BD59-A6C34878D82A}">
                    <a16:rowId xmlns:a16="http://schemas.microsoft.com/office/drawing/2014/main" val="181854905"/>
                  </a:ext>
                </a:extLst>
              </a:tr>
            </a:tbl>
          </a:graphicData>
        </a:graphic>
      </p:graphicFrame>
      <p:pic>
        <p:nvPicPr>
          <p:cNvPr id="5" name="Picture 4" descr="Graphical user interface, text, application, chat or text message&#10;&#10;Description automatically generated">
            <a:extLst>
              <a:ext uri="{FF2B5EF4-FFF2-40B4-BE49-F238E27FC236}">
                <a16:creationId xmlns:a16="http://schemas.microsoft.com/office/drawing/2014/main" id="{6F97E393-A5B5-162D-8F2F-1050B27E7744}"/>
              </a:ext>
            </a:extLst>
          </p:cNvPr>
          <p:cNvPicPr>
            <a:picLocks noChangeAspect="1"/>
          </p:cNvPicPr>
          <p:nvPr/>
        </p:nvPicPr>
        <p:blipFill>
          <a:blip r:embed="rId2"/>
          <a:stretch>
            <a:fillRect/>
          </a:stretch>
        </p:blipFill>
        <p:spPr>
          <a:xfrm>
            <a:off x="6600800" y="2744345"/>
            <a:ext cx="4848617" cy="3409558"/>
          </a:xfrm>
          <a:prstGeom prst="rect">
            <a:avLst/>
          </a:prstGeom>
          <a:ln w="28575" cap="sq">
            <a:solidFill>
              <a:srgbClr val="41B649"/>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383290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613208-16E0-E3CD-BB20-F098A1042515}"/>
              </a:ext>
            </a:extLst>
          </p:cNvPr>
          <p:cNvSpPr>
            <a:spLocks noGrp="1"/>
          </p:cNvSpPr>
          <p:nvPr>
            <p:ph type="sldNum" sz="quarter" idx="10"/>
          </p:nvPr>
        </p:nvSpPr>
        <p:spPr/>
        <p:txBody>
          <a:bodyPr/>
          <a:lstStyle/>
          <a:p>
            <a:pPr>
              <a:defRPr/>
            </a:pPr>
            <a:fld id="{D68E8870-17DE-45C4-A8DD-7644B2422933}" type="slidenum">
              <a:rPr lang="en-US" smtClean="0"/>
              <a:pPr>
                <a:defRPr/>
              </a:pPr>
              <a:t>8</a:t>
            </a:fld>
            <a:endParaRPr lang="en-US" dirty="0"/>
          </a:p>
        </p:txBody>
      </p:sp>
      <p:sp>
        <p:nvSpPr>
          <p:cNvPr id="3" name="Title 2">
            <a:extLst>
              <a:ext uri="{FF2B5EF4-FFF2-40B4-BE49-F238E27FC236}">
                <a16:creationId xmlns:a16="http://schemas.microsoft.com/office/drawing/2014/main" id="{26AA3A68-4163-A58C-CD25-573BF5EC7128}"/>
              </a:ext>
            </a:extLst>
          </p:cNvPr>
          <p:cNvSpPr>
            <a:spLocks noGrp="1"/>
          </p:cNvSpPr>
          <p:nvPr>
            <p:ph type="title"/>
          </p:nvPr>
        </p:nvSpPr>
        <p:spPr/>
        <p:txBody>
          <a:bodyPr/>
          <a:lstStyle/>
          <a:p>
            <a:r>
              <a:rPr lang="en-US" sz="3200" dirty="0"/>
              <a:t>Method</a:t>
            </a:r>
          </a:p>
        </p:txBody>
      </p:sp>
      <p:pic>
        <p:nvPicPr>
          <p:cNvPr id="8" name="Picture 7">
            <a:extLst>
              <a:ext uri="{FF2B5EF4-FFF2-40B4-BE49-F238E27FC236}">
                <a16:creationId xmlns:a16="http://schemas.microsoft.com/office/drawing/2014/main" id="{8DD9CD45-9A14-474E-99F6-9DED04E26949}"/>
              </a:ext>
            </a:extLst>
          </p:cNvPr>
          <p:cNvPicPr>
            <a:picLocks noChangeAspect="1"/>
          </p:cNvPicPr>
          <p:nvPr/>
        </p:nvPicPr>
        <p:blipFill rotWithShape="1">
          <a:blip r:embed="rId2">
            <a:alphaModFix/>
            <a:grayscl/>
            <a:extLst>
              <a:ext uri="{BEBA8EAE-BF5A-486C-A8C5-ECC9F3942E4B}">
                <a14:imgProps xmlns:a14="http://schemas.microsoft.com/office/drawing/2010/main">
                  <a14:imgLayer r:embed="rId3">
                    <a14:imgEffect>
                      <a14:colorTemperature colorTemp="6599"/>
                    </a14:imgEffect>
                  </a14:imgLayer>
                </a14:imgProps>
              </a:ext>
            </a:extLst>
          </a:blip>
          <a:srcRect l="4884" t="4487" r="3993" b="5092"/>
          <a:stretch/>
        </p:blipFill>
        <p:spPr>
          <a:xfrm>
            <a:off x="7878725" y="1439017"/>
            <a:ext cx="3122428" cy="4290631"/>
          </a:xfrm>
          <a:prstGeom prst="rect">
            <a:avLst/>
          </a:prstGeom>
        </p:spPr>
      </p:pic>
      <p:graphicFrame>
        <p:nvGraphicFramePr>
          <p:cNvPr id="9" name="Table 8">
            <a:extLst>
              <a:ext uri="{FF2B5EF4-FFF2-40B4-BE49-F238E27FC236}">
                <a16:creationId xmlns:a16="http://schemas.microsoft.com/office/drawing/2014/main" id="{3A4D2019-0A0F-608F-A118-676BBBBCDFD0}"/>
              </a:ext>
            </a:extLst>
          </p:cNvPr>
          <p:cNvGraphicFramePr>
            <a:graphicFrameLocks noGrp="1"/>
          </p:cNvGraphicFramePr>
          <p:nvPr>
            <p:extLst>
              <p:ext uri="{D42A27DB-BD31-4B8C-83A1-F6EECF244321}">
                <p14:modId xmlns:p14="http://schemas.microsoft.com/office/powerpoint/2010/main" val="2927609846"/>
              </p:ext>
            </p:extLst>
          </p:nvPr>
        </p:nvGraphicFramePr>
        <p:xfrm>
          <a:off x="959623" y="2039465"/>
          <a:ext cx="5828911" cy="3598540"/>
        </p:xfrm>
        <a:graphic>
          <a:graphicData uri="http://schemas.openxmlformats.org/drawingml/2006/table">
            <a:tbl>
              <a:tblPr firstRow="1" firstCol="1" bandRow="1">
                <a:tableStyleId>{B301B821-A1FF-4177-AEE7-76D212191A09}</a:tableStyleId>
              </a:tblPr>
              <a:tblGrid>
                <a:gridCol w="2913988">
                  <a:extLst>
                    <a:ext uri="{9D8B030D-6E8A-4147-A177-3AD203B41FA5}">
                      <a16:colId xmlns:a16="http://schemas.microsoft.com/office/drawing/2014/main" val="1766133348"/>
                    </a:ext>
                  </a:extLst>
                </a:gridCol>
                <a:gridCol w="2914923">
                  <a:extLst>
                    <a:ext uri="{9D8B030D-6E8A-4147-A177-3AD203B41FA5}">
                      <a16:colId xmlns:a16="http://schemas.microsoft.com/office/drawing/2014/main" val="658842614"/>
                    </a:ext>
                  </a:extLst>
                </a:gridCol>
              </a:tblGrid>
              <a:tr h="303841">
                <a:tc>
                  <a:txBody>
                    <a:bodyPr/>
                    <a:lstStyle/>
                    <a:p>
                      <a:pPr marL="0" marR="0" algn="ctr">
                        <a:lnSpc>
                          <a:spcPct val="106000"/>
                        </a:lnSpc>
                        <a:spcBef>
                          <a:spcPts val="300"/>
                        </a:spcBef>
                        <a:spcAft>
                          <a:spcPts val="300"/>
                        </a:spcAft>
                      </a:pPr>
                      <a:r>
                        <a:rPr lang="en-GB" sz="2000" dirty="0">
                          <a:effectLst/>
                        </a:rPr>
                        <a:t>Variable</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solidFill>
                      <a:srgbClr val="00B050"/>
                    </a:solidFill>
                  </a:tcPr>
                </a:tc>
                <a:tc>
                  <a:txBody>
                    <a:bodyPr/>
                    <a:lstStyle/>
                    <a:p>
                      <a:pPr marL="0" marR="0" algn="ctr">
                        <a:lnSpc>
                          <a:spcPct val="106000"/>
                        </a:lnSpc>
                        <a:spcBef>
                          <a:spcPts val="300"/>
                        </a:spcBef>
                        <a:spcAft>
                          <a:spcPts val="300"/>
                        </a:spcAft>
                      </a:pPr>
                      <a:r>
                        <a:rPr lang="en-GB" sz="2000" dirty="0">
                          <a:solidFill>
                            <a:schemeClr val="bg1"/>
                          </a:solidFill>
                          <a:effectLst/>
                        </a:rPr>
                        <a:t>Type</a:t>
                      </a:r>
                      <a:endParaRPr lang="en-US" sz="200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solidFill>
                      <a:srgbClr val="00B050"/>
                    </a:solidFill>
                  </a:tcPr>
                </a:tc>
                <a:extLst>
                  <a:ext uri="{0D108BD9-81ED-4DB2-BD59-A6C34878D82A}">
                    <a16:rowId xmlns:a16="http://schemas.microsoft.com/office/drawing/2014/main" val="606471159"/>
                  </a:ext>
                </a:extLst>
              </a:tr>
              <a:tr h="474726">
                <a:tc>
                  <a:txBody>
                    <a:bodyPr/>
                    <a:lstStyle/>
                    <a:p>
                      <a:pPr marL="0" marR="0" algn="ctr">
                        <a:lnSpc>
                          <a:spcPct val="106000"/>
                        </a:lnSpc>
                        <a:spcBef>
                          <a:spcPts val="300"/>
                        </a:spcBef>
                        <a:spcAft>
                          <a:spcPts val="300"/>
                        </a:spcAft>
                      </a:pPr>
                      <a:r>
                        <a:rPr lang="en-GB" sz="2000" dirty="0">
                          <a:solidFill>
                            <a:schemeClr val="tx1"/>
                          </a:solidFill>
                          <a:effectLst/>
                        </a:rPr>
                        <a:t>Time in precontact</a:t>
                      </a:r>
                      <a:endParaRPr lang="en-US" sz="20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oFill/>
                  </a:tcPr>
                </a:tc>
                <a:tc>
                  <a:txBody>
                    <a:bodyPr/>
                    <a:lstStyle/>
                    <a:p>
                      <a:pPr marL="0" marR="0" algn="ctr">
                        <a:lnSpc>
                          <a:spcPct val="106000"/>
                        </a:lnSpc>
                        <a:spcBef>
                          <a:spcPts val="300"/>
                        </a:spcBef>
                        <a:spcAft>
                          <a:spcPts val="300"/>
                        </a:spcAft>
                      </a:pPr>
                      <a:r>
                        <a:rPr lang="en-GB" sz="2000" dirty="0">
                          <a:solidFill>
                            <a:schemeClr val="tx1"/>
                          </a:solidFill>
                          <a:effectLst/>
                        </a:rPr>
                        <a:t>Timestamp data/ duration</a:t>
                      </a:r>
                      <a:endParaRPr lang="en-US" sz="20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oFill/>
                  </a:tcPr>
                </a:tc>
                <a:extLst>
                  <a:ext uri="{0D108BD9-81ED-4DB2-BD59-A6C34878D82A}">
                    <a16:rowId xmlns:a16="http://schemas.microsoft.com/office/drawing/2014/main" val="3561410166"/>
                  </a:ext>
                </a:extLst>
              </a:tr>
              <a:tr h="474726">
                <a:tc>
                  <a:txBody>
                    <a:bodyPr/>
                    <a:lstStyle/>
                    <a:p>
                      <a:pPr marL="0" marR="0" algn="ctr">
                        <a:lnSpc>
                          <a:spcPct val="106000"/>
                        </a:lnSpc>
                        <a:spcBef>
                          <a:spcPts val="300"/>
                        </a:spcBef>
                        <a:spcAft>
                          <a:spcPts val="300"/>
                        </a:spcAft>
                      </a:pPr>
                      <a:r>
                        <a:rPr lang="en-GB" sz="2000" dirty="0">
                          <a:solidFill>
                            <a:schemeClr val="tx1"/>
                          </a:solidFill>
                          <a:effectLst/>
                        </a:rPr>
                        <a:t># of contacts</a:t>
                      </a:r>
                      <a:endParaRPr lang="en-US" sz="20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oFill/>
                  </a:tcPr>
                </a:tc>
                <a:tc>
                  <a:txBody>
                    <a:bodyPr/>
                    <a:lstStyle/>
                    <a:p>
                      <a:pPr marL="0" marR="0" algn="ctr">
                        <a:lnSpc>
                          <a:spcPct val="106000"/>
                        </a:lnSpc>
                        <a:spcBef>
                          <a:spcPts val="300"/>
                        </a:spcBef>
                        <a:spcAft>
                          <a:spcPts val="300"/>
                        </a:spcAft>
                      </a:pPr>
                      <a:r>
                        <a:rPr lang="en-GB" sz="2000" dirty="0">
                          <a:solidFill>
                            <a:schemeClr val="tx1"/>
                          </a:solidFill>
                          <a:effectLst/>
                        </a:rPr>
                        <a:t>Frequency counts</a:t>
                      </a:r>
                      <a:endParaRPr lang="en-US" sz="20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oFill/>
                  </a:tcPr>
                </a:tc>
                <a:extLst>
                  <a:ext uri="{0D108BD9-81ED-4DB2-BD59-A6C34878D82A}">
                    <a16:rowId xmlns:a16="http://schemas.microsoft.com/office/drawing/2014/main" val="796035368"/>
                  </a:ext>
                </a:extLst>
              </a:tr>
              <a:tr h="474726">
                <a:tc>
                  <a:txBody>
                    <a:bodyPr/>
                    <a:lstStyle/>
                    <a:p>
                      <a:pPr marL="0" marR="0" algn="ctr">
                        <a:lnSpc>
                          <a:spcPct val="106000"/>
                        </a:lnSpc>
                        <a:spcBef>
                          <a:spcPts val="300"/>
                        </a:spcBef>
                        <a:spcAft>
                          <a:spcPts val="300"/>
                        </a:spcAft>
                      </a:pPr>
                      <a:r>
                        <a:rPr lang="en-GB" sz="2000" dirty="0">
                          <a:solidFill>
                            <a:schemeClr val="tx1"/>
                          </a:solidFill>
                          <a:effectLst/>
                        </a:rPr>
                        <a:t>Position of contacts</a:t>
                      </a:r>
                      <a:endParaRPr lang="en-US" sz="20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oFill/>
                  </a:tcPr>
                </a:tc>
                <a:tc>
                  <a:txBody>
                    <a:bodyPr/>
                    <a:lstStyle/>
                    <a:p>
                      <a:pPr marL="0" marR="0" algn="ctr">
                        <a:lnSpc>
                          <a:spcPct val="106000"/>
                        </a:lnSpc>
                        <a:spcBef>
                          <a:spcPts val="300"/>
                        </a:spcBef>
                        <a:spcAft>
                          <a:spcPts val="300"/>
                        </a:spcAft>
                      </a:pPr>
                      <a:r>
                        <a:rPr lang="en-GB" sz="2000" dirty="0">
                          <a:solidFill>
                            <a:schemeClr val="tx1"/>
                          </a:solidFill>
                          <a:effectLst/>
                        </a:rPr>
                        <a:t>Positional/vector data</a:t>
                      </a:r>
                      <a:endParaRPr lang="en-US" sz="20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oFill/>
                  </a:tcPr>
                </a:tc>
                <a:extLst>
                  <a:ext uri="{0D108BD9-81ED-4DB2-BD59-A6C34878D82A}">
                    <a16:rowId xmlns:a16="http://schemas.microsoft.com/office/drawing/2014/main" val="2459552609"/>
                  </a:ext>
                </a:extLst>
              </a:tr>
              <a:tr h="474726">
                <a:tc>
                  <a:txBody>
                    <a:bodyPr/>
                    <a:lstStyle/>
                    <a:p>
                      <a:pPr marL="0" marR="0" algn="ctr">
                        <a:lnSpc>
                          <a:spcPct val="106000"/>
                        </a:lnSpc>
                        <a:spcBef>
                          <a:spcPts val="300"/>
                        </a:spcBef>
                        <a:spcAft>
                          <a:spcPts val="300"/>
                        </a:spcAft>
                      </a:pPr>
                      <a:r>
                        <a:rPr lang="en-GB" sz="2000" dirty="0">
                          <a:solidFill>
                            <a:schemeClr val="tx1"/>
                          </a:solidFill>
                          <a:effectLst/>
                        </a:rPr>
                        <a:t>Time in contact</a:t>
                      </a:r>
                      <a:endParaRPr lang="en-US" sz="20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oFill/>
                  </a:tcPr>
                </a:tc>
                <a:tc>
                  <a:txBody>
                    <a:bodyPr/>
                    <a:lstStyle/>
                    <a:p>
                      <a:pPr marL="0" marR="0" algn="ctr">
                        <a:lnSpc>
                          <a:spcPct val="106000"/>
                        </a:lnSpc>
                        <a:spcBef>
                          <a:spcPts val="300"/>
                        </a:spcBef>
                        <a:spcAft>
                          <a:spcPts val="300"/>
                        </a:spcAft>
                      </a:pPr>
                      <a:r>
                        <a:rPr lang="en-GB" sz="2000" dirty="0">
                          <a:solidFill>
                            <a:schemeClr val="tx1"/>
                          </a:solidFill>
                          <a:effectLst/>
                        </a:rPr>
                        <a:t>Timestamp data/ duration</a:t>
                      </a:r>
                      <a:endParaRPr lang="en-US" sz="20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oFill/>
                  </a:tcPr>
                </a:tc>
                <a:extLst>
                  <a:ext uri="{0D108BD9-81ED-4DB2-BD59-A6C34878D82A}">
                    <a16:rowId xmlns:a16="http://schemas.microsoft.com/office/drawing/2014/main" val="2555015547"/>
                  </a:ext>
                </a:extLst>
              </a:tr>
              <a:tr h="474726">
                <a:tc>
                  <a:txBody>
                    <a:bodyPr/>
                    <a:lstStyle/>
                    <a:p>
                      <a:pPr marL="0" marR="0" algn="ctr">
                        <a:lnSpc>
                          <a:spcPct val="106000"/>
                        </a:lnSpc>
                        <a:spcBef>
                          <a:spcPts val="300"/>
                        </a:spcBef>
                        <a:spcAft>
                          <a:spcPts val="300"/>
                        </a:spcAft>
                      </a:pPr>
                      <a:r>
                        <a:rPr lang="en-GB" sz="2000" dirty="0">
                          <a:solidFill>
                            <a:schemeClr val="tx1"/>
                          </a:solidFill>
                          <a:effectLst/>
                        </a:rPr>
                        <a:t># of disconnects</a:t>
                      </a:r>
                      <a:endParaRPr lang="en-US" sz="20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oFill/>
                  </a:tcPr>
                </a:tc>
                <a:tc>
                  <a:txBody>
                    <a:bodyPr/>
                    <a:lstStyle/>
                    <a:p>
                      <a:pPr marL="0" marR="0" algn="ctr">
                        <a:lnSpc>
                          <a:spcPct val="106000"/>
                        </a:lnSpc>
                        <a:spcBef>
                          <a:spcPts val="300"/>
                        </a:spcBef>
                        <a:spcAft>
                          <a:spcPts val="300"/>
                        </a:spcAft>
                      </a:pPr>
                      <a:r>
                        <a:rPr lang="en-GB" sz="2000" dirty="0">
                          <a:solidFill>
                            <a:schemeClr val="tx1"/>
                          </a:solidFill>
                          <a:effectLst/>
                        </a:rPr>
                        <a:t>Frequency counts</a:t>
                      </a:r>
                      <a:endParaRPr lang="en-US" sz="20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oFill/>
                  </a:tcPr>
                </a:tc>
                <a:extLst>
                  <a:ext uri="{0D108BD9-81ED-4DB2-BD59-A6C34878D82A}">
                    <a16:rowId xmlns:a16="http://schemas.microsoft.com/office/drawing/2014/main" val="3767114939"/>
                  </a:ext>
                </a:extLst>
              </a:tr>
              <a:tr h="554887">
                <a:tc>
                  <a:txBody>
                    <a:bodyPr/>
                    <a:lstStyle/>
                    <a:p>
                      <a:pPr marL="0" marR="0" algn="ctr">
                        <a:lnSpc>
                          <a:spcPct val="106000"/>
                        </a:lnSpc>
                        <a:spcBef>
                          <a:spcPts val="300"/>
                        </a:spcBef>
                        <a:spcAft>
                          <a:spcPts val="300"/>
                        </a:spcAft>
                      </a:pPr>
                      <a:r>
                        <a:rPr lang="en-GB" sz="2000" dirty="0">
                          <a:solidFill>
                            <a:schemeClr val="tx1"/>
                          </a:solidFill>
                          <a:effectLst/>
                        </a:rPr>
                        <a:t>Position of disconnects</a:t>
                      </a:r>
                      <a:endParaRPr lang="en-US" sz="20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oFill/>
                  </a:tcPr>
                </a:tc>
                <a:tc>
                  <a:txBody>
                    <a:bodyPr/>
                    <a:lstStyle/>
                    <a:p>
                      <a:pPr marL="0" marR="0" algn="ctr">
                        <a:lnSpc>
                          <a:spcPct val="106000"/>
                        </a:lnSpc>
                        <a:spcBef>
                          <a:spcPts val="300"/>
                        </a:spcBef>
                        <a:spcAft>
                          <a:spcPts val="300"/>
                        </a:spcAft>
                      </a:pPr>
                      <a:r>
                        <a:rPr lang="en-GB" sz="2000" dirty="0">
                          <a:solidFill>
                            <a:schemeClr val="tx1"/>
                          </a:solidFill>
                          <a:effectLst/>
                        </a:rPr>
                        <a:t>Positional/vector data</a:t>
                      </a:r>
                      <a:endParaRPr lang="en-US" sz="20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oFill/>
                  </a:tcPr>
                </a:tc>
                <a:extLst>
                  <a:ext uri="{0D108BD9-81ED-4DB2-BD59-A6C34878D82A}">
                    <a16:rowId xmlns:a16="http://schemas.microsoft.com/office/drawing/2014/main" val="290567331"/>
                  </a:ext>
                </a:extLst>
              </a:tr>
            </a:tbl>
          </a:graphicData>
        </a:graphic>
      </p:graphicFrame>
      <p:sp>
        <p:nvSpPr>
          <p:cNvPr id="14" name="TextBox 13">
            <a:extLst>
              <a:ext uri="{FF2B5EF4-FFF2-40B4-BE49-F238E27FC236}">
                <a16:creationId xmlns:a16="http://schemas.microsoft.com/office/drawing/2014/main" id="{6790B4BF-9FFD-BA56-6979-871D15DEA3D6}"/>
              </a:ext>
            </a:extLst>
          </p:cNvPr>
          <p:cNvSpPr txBox="1"/>
          <p:nvPr/>
        </p:nvSpPr>
        <p:spPr>
          <a:xfrm>
            <a:off x="1234392" y="1516245"/>
            <a:ext cx="5297039" cy="523220"/>
          </a:xfrm>
          <a:prstGeom prst="rect">
            <a:avLst/>
          </a:prstGeom>
          <a:noFill/>
        </p:spPr>
        <p:txBody>
          <a:bodyPr wrap="square">
            <a:spAutoFit/>
          </a:bodyPr>
          <a:lstStyle/>
          <a:p>
            <a:pPr algn="ctr"/>
            <a:r>
              <a:rPr lang="en-US" sz="2800" dirty="0"/>
              <a:t>Automated Performance Metrics</a:t>
            </a:r>
          </a:p>
        </p:txBody>
      </p:sp>
    </p:spTree>
    <p:extLst>
      <p:ext uri="{BB962C8B-B14F-4D97-AF65-F5344CB8AC3E}">
        <p14:creationId xmlns:p14="http://schemas.microsoft.com/office/powerpoint/2010/main" val="2065118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A564623-0CC6-CB9E-62A1-E8C0C92B3AEC}"/>
              </a:ext>
            </a:extLst>
          </p:cNvPr>
          <p:cNvSpPr>
            <a:spLocks noGrp="1"/>
          </p:cNvSpPr>
          <p:nvPr>
            <p:ph type="title"/>
          </p:nvPr>
        </p:nvSpPr>
        <p:spPr>
          <a:xfrm>
            <a:off x="1251126" y="-141373"/>
            <a:ext cx="9689747" cy="1119835"/>
          </a:xfrm>
        </p:spPr>
        <p:txBody>
          <a:bodyPr>
            <a:normAutofit/>
          </a:bodyPr>
          <a:lstStyle/>
          <a:p>
            <a:r>
              <a:rPr lang="en-US" sz="3200" dirty="0"/>
              <a:t>Automated Performance Metrics</a:t>
            </a:r>
          </a:p>
        </p:txBody>
      </p:sp>
      <p:sp>
        <p:nvSpPr>
          <p:cNvPr id="5" name="Slide Number Placeholder 4">
            <a:extLst>
              <a:ext uri="{FF2B5EF4-FFF2-40B4-BE49-F238E27FC236}">
                <a16:creationId xmlns:a16="http://schemas.microsoft.com/office/drawing/2014/main" id="{0029608C-1E5E-22AD-44EA-EE09BC4610A4}"/>
              </a:ext>
            </a:extLst>
          </p:cNvPr>
          <p:cNvSpPr>
            <a:spLocks noGrp="1"/>
          </p:cNvSpPr>
          <p:nvPr>
            <p:ph type="sldNum" sz="quarter" idx="12"/>
          </p:nvPr>
        </p:nvSpPr>
        <p:spPr>
          <a:xfrm>
            <a:off x="11137836" y="6415560"/>
            <a:ext cx="821634" cy="340935"/>
          </a:xfrm>
          <a:prstGeom prst="rect">
            <a:avLst/>
          </a:prstGeom>
        </p:spPr>
        <p:txBody>
          <a:bodyPr vert="horz" lIns="0" tIns="0" rIns="0" bIns="0" rtlCol="0" anchor="ctr"/>
          <a:lstStyle>
            <a:defPPr>
              <a:defRPr lang="en-US"/>
            </a:defPPr>
            <a:lvl1pPr marL="0" algn="ctr" defTabSz="457200" rtl="0" eaLnBrk="1" latinLnBrk="0" hangingPunct="1">
              <a:defRPr sz="12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7A8AF3B-BF2D-F449-AE72-CAAE6E17D1F5}" type="slidenum">
              <a:rPr lang="en-US" sz="1800" smtClean="0"/>
              <a:pPr/>
              <a:t>9</a:t>
            </a:fld>
            <a:endParaRPr lang="en-US" sz="1800" dirty="0"/>
          </a:p>
        </p:txBody>
      </p:sp>
      <p:sp>
        <p:nvSpPr>
          <p:cNvPr id="9" name="Text Placeholder 2">
            <a:extLst>
              <a:ext uri="{FF2B5EF4-FFF2-40B4-BE49-F238E27FC236}">
                <a16:creationId xmlns:a16="http://schemas.microsoft.com/office/drawing/2014/main" id="{264DA821-A634-3E55-E07A-E11E2ABF1FB5}"/>
              </a:ext>
            </a:extLst>
          </p:cNvPr>
          <p:cNvSpPr txBox="1">
            <a:spLocks/>
          </p:cNvSpPr>
          <p:nvPr/>
        </p:nvSpPr>
        <p:spPr>
          <a:xfrm>
            <a:off x="201611" y="1530350"/>
            <a:ext cx="4151313" cy="4199890"/>
          </a:xfrm>
          <a:prstGeom prst="rect">
            <a:avLst/>
          </a:prstGeom>
        </p:spPr>
        <p:txBody>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576263" indent="-230188"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n-lt"/>
                <a:ea typeface="+mn-ea"/>
                <a:cs typeface="+mn-cs"/>
              </a:defRPr>
            </a:lvl2pPr>
            <a:lvl3pPr marL="922338"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3pPr>
            <a:lvl4pPr marL="1327150" indent="-173038"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4pPr>
            <a:lvl5pPr marL="1716088" indent="-173038"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Simulator training data presented:</a:t>
            </a:r>
          </a:p>
          <a:p>
            <a:pPr lvl="1"/>
            <a:r>
              <a:rPr lang="en-US" sz="2000" dirty="0"/>
              <a:t>Flight summary and Flight timeline</a:t>
            </a:r>
          </a:p>
          <a:p>
            <a:pPr lvl="2"/>
            <a:r>
              <a:rPr lang="en-US" sz="1600" dirty="0"/>
              <a:t>Highlight timestamped events and variables of interest</a:t>
            </a:r>
          </a:p>
          <a:p>
            <a:r>
              <a:rPr lang="en-US" dirty="0"/>
              <a:t>Automated Performance Assessment</a:t>
            </a:r>
          </a:p>
          <a:p>
            <a:pPr lvl="1"/>
            <a:r>
              <a:rPr lang="en-US" sz="2000" dirty="0"/>
              <a:t>Qualify as good or needs improvement based on aircraft handeling data from simulator</a:t>
            </a:r>
          </a:p>
          <a:p>
            <a:pPr lvl="1"/>
            <a:endParaRPr lang="en-US" dirty="0"/>
          </a:p>
          <a:p>
            <a:pPr lvl="1"/>
            <a:endParaRPr lang="en-US" dirty="0"/>
          </a:p>
          <a:p>
            <a:endParaRPr lang="en-US" dirty="0"/>
          </a:p>
          <a:p>
            <a:endParaRPr lang="en-US" dirty="0"/>
          </a:p>
        </p:txBody>
      </p:sp>
      <p:sp>
        <p:nvSpPr>
          <p:cNvPr id="3" name="Oval 2">
            <a:extLst>
              <a:ext uri="{FF2B5EF4-FFF2-40B4-BE49-F238E27FC236}">
                <a16:creationId xmlns:a16="http://schemas.microsoft.com/office/drawing/2014/main" id="{24570625-57BC-5D57-2922-41B7673257C9}"/>
              </a:ext>
            </a:extLst>
          </p:cNvPr>
          <p:cNvSpPr>
            <a:spLocks noChangeAspect="1"/>
          </p:cNvSpPr>
          <p:nvPr/>
        </p:nvSpPr>
        <p:spPr>
          <a:xfrm>
            <a:off x="9029886" y="2423159"/>
            <a:ext cx="2011680" cy="20116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screenshot of a computer&#10;&#10;Description automatically generated">
            <a:extLst>
              <a:ext uri="{FF2B5EF4-FFF2-40B4-BE49-F238E27FC236}">
                <a16:creationId xmlns:a16="http://schemas.microsoft.com/office/drawing/2014/main" id="{7CB2B6D8-D949-39F8-9485-C38807A13698}"/>
              </a:ext>
            </a:extLst>
          </p:cNvPr>
          <p:cNvPicPr>
            <a:picLocks noChangeAspect="1"/>
          </p:cNvPicPr>
          <p:nvPr/>
        </p:nvPicPr>
        <p:blipFill rotWithShape="1">
          <a:blip r:embed="rId3"/>
          <a:srcRect t="13955"/>
          <a:stretch/>
        </p:blipFill>
        <p:spPr>
          <a:xfrm>
            <a:off x="4905375" y="1530350"/>
            <a:ext cx="6522763" cy="4333322"/>
          </a:xfrm>
          <a:prstGeom prst="rect">
            <a:avLst/>
          </a:prstGeom>
          <a:ln w="57150">
            <a:solidFill>
              <a:srgbClr val="17C53F"/>
            </a:solidFill>
          </a:ln>
        </p:spPr>
      </p:pic>
    </p:spTree>
    <p:extLst>
      <p:ext uri="{BB962C8B-B14F-4D97-AF65-F5344CB8AC3E}">
        <p14:creationId xmlns:p14="http://schemas.microsoft.com/office/powerpoint/2010/main" val="4081585490"/>
      </p:ext>
    </p:extLst>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7E50F16932FA4DA740AD241DCC42DC" ma:contentTypeVersion="1" ma:contentTypeDescription="Create a new document." ma:contentTypeScope="" ma:versionID="cf3becb063dad1cc8b49e034e445ab8d">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F04B76F-4E2B-4E86-86C5-9CCB38AF7D96}">
  <ds:schemaRefs>
    <ds:schemaRef ds:uri="http://schemas.microsoft.com/sharepoint/v3/contenttype/forms"/>
  </ds:schemaRefs>
</ds:datastoreItem>
</file>

<file path=customXml/itemProps2.xml><?xml version="1.0" encoding="utf-8"?>
<ds:datastoreItem xmlns:ds="http://schemas.openxmlformats.org/officeDocument/2006/customXml" ds:itemID="{FC5F1E05-96DA-4377-A6E4-484D5E715A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8C709B06-5FA7-40B8-A752-7128AA94FE0C}">
  <ds:schemaRefs>
    <ds:schemaRef ds:uri="http://schemas.microsoft.com/sharepoint/v3"/>
    <ds:schemaRef ds:uri="http://purl.org/dc/terms/"/>
    <ds:schemaRef ds:uri="http://schemas.microsoft.com/office/2006/documentManagement/types"/>
    <ds:schemaRef ds:uri="http://purl.org/dc/elements/1.1/"/>
    <ds:schemaRef ds:uri="http://www.w3.org/XML/1998/namespace"/>
    <ds:schemaRef ds:uri="http://purl.org/dc/dcmitype/"/>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21620</TotalTime>
  <Words>1461</Words>
  <Application>Microsoft Office PowerPoint</Application>
  <PresentationFormat>Widescreen</PresentationFormat>
  <Paragraphs>209</Paragraphs>
  <Slides>18</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Arial Narrow</vt:lpstr>
      <vt:lpstr>Calibri</vt:lpstr>
      <vt:lpstr>Tahoma</vt:lpstr>
      <vt:lpstr>Times New Roman</vt:lpstr>
      <vt:lpstr>Wingdings</vt:lpstr>
      <vt:lpstr>Blends</vt:lpstr>
      <vt:lpstr>PowerPoint Presentation</vt:lpstr>
      <vt:lpstr>Introduction</vt:lpstr>
      <vt:lpstr>Benefits of Virtual &amp; Simulation-Based Training</vt:lpstr>
      <vt:lpstr>Research Approach</vt:lpstr>
      <vt:lpstr>Research Approach</vt:lpstr>
      <vt:lpstr>Method</vt:lpstr>
      <vt:lpstr>Method</vt:lpstr>
      <vt:lpstr>Method</vt:lpstr>
      <vt:lpstr>Automated Performance Metrics</vt:lpstr>
      <vt:lpstr>Automated Performance Metrics</vt:lpstr>
      <vt:lpstr>Integrated After-Action Review</vt:lpstr>
      <vt:lpstr>Integrated After-Action Review</vt:lpstr>
      <vt:lpstr> Integrated After-Action Review</vt:lpstr>
      <vt:lpstr> Modeling Approach</vt:lpstr>
      <vt:lpstr>Modeling Outcomes</vt:lpstr>
      <vt:lpstr>Modeling Approach</vt:lpstr>
      <vt:lpstr>Future Opportunities</vt:lpstr>
      <vt:lpstr>Questions</vt:lpstr>
    </vt:vector>
  </TitlesOfParts>
  <Company>The Boeing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Hamilton, Christopher A</dc:creator>
  <cp:lastModifiedBy>Audrey H. Zlatkin</cp:lastModifiedBy>
  <cp:revision>44</cp:revision>
  <cp:lastPrinted>1601-01-01T00:00:00Z</cp:lastPrinted>
  <dcterms:created xsi:type="dcterms:W3CDTF">2016-03-29T15:29:36Z</dcterms:created>
  <dcterms:modified xsi:type="dcterms:W3CDTF">2024-11-09T04:56:52Z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0x010100767E50F16932FA4DA740AD241DCC42DC</vt:lpwstr>
  </property>
  <property fmtid="{D5CDD505-2E9C-101B-9397-08002B2CF9AE}" pid="3" name="DocumentDescription">
    <vt:lpwstr>&lt;div class=ExternalClass9DF5FD6F97034AAA9FF0AABB8157F05A&gt; &lt;/div&gt;</vt:lpwstr>
  </property>
</Properties>
</file>