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35"/>
  </p:notesMasterIdLst>
  <p:handoutMasterIdLst>
    <p:handoutMasterId r:id="rId36"/>
  </p:handoutMasterIdLst>
  <p:sldIdLst>
    <p:sldId id="289" r:id="rId5"/>
    <p:sldId id="383" r:id="rId6"/>
    <p:sldId id="384" r:id="rId7"/>
    <p:sldId id="401" r:id="rId8"/>
    <p:sldId id="400" r:id="rId9"/>
    <p:sldId id="392" r:id="rId10"/>
    <p:sldId id="397" r:id="rId11"/>
    <p:sldId id="414" r:id="rId12"/>
    <p:sldId id="420" r:id="rId13"/>
    <p:sldId id="421" r:id="rId14"/>
    <p:sldId id="422" r:id="rId15"/>
    <p:sldId id="423" r:id="rId16"/>
    <p:sldId id="425" r:id="rId17"/>
    <p:sldId id="426" r:id="rId18"/>
    <p:sldId id="427" r:id="rId19"/>
    <p:sldId id="429" r:id="rId20"/>
    <p:sldId id="435" r:id="rId21"/>
    <p:sldId id="434" r:id="rId22"/>
    <p:sldId id="436" r:id="rId23"/>
    <p:sldId id="437" r:id="rId24"/>
    <p:sldId id="432" r:id="rId25"/>
    <p:sldId id="439" r:id="rId26"/>
    <p:sldId id="407" r:id="rId27"/>
    <p:sldId id="443" r:id="rId28"/>
    <p:sldId id="444" r:id="rId29"/>
    <p:sldId id="445" r:id="rId30"/>
    <p:sldId id="446" r:id="rId31"/>
    <p:sldId id="447" r:id="rId32"/>
    <p:sldId id="419" r:id="rId33"/>
    <p:sldId id="415" r:id="rId34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05F"/>
    <a:srgbClr val="0B1D46"/>
    <a:srgbClr val="BE4B48"/>
    <a:srgbClr val="FF8994"/>
    <a:srgbClr val="AD8C01"/>
    <a:srgbClr val="FFD966"/>
    <a:srgbClr val="1A98E3"/>
    <a:srgbClr val="B9FFFD"/>
    <a:srgbClr val="F0F0F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7" autoAdjust="0"/>
    <p:restoredTop sz="84373" autoAdjust="0"/>
  </p:normalViewPr>
  <p:slideViewPr>
    <p:cSldViewPr snapToGrid="0">
      <p:cViewPr>
        <p:scale>
          <a:sx n="200" d="100"/>
          <a:sy n="200" d="100"/>
        </p:scale>
        <p:origin x="1316" y="-27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2D4B8-24F6-4373-AB0F-62A3121D9E2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A697B04-88B6-4127-B2D5-8C14FF8D86C5}">
      <dgm:prSet phldrT="[Text]"/>
      <dgm:spPr>
        <a:solidFill>
          <a:srgbClr val="CC0000">
            <a:alpha val="49804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de-DE" b="1" dirty="0"/>
            <a:t>Data &amp; Dynamics</a:t>
          </a:r>
        </a:p>
      </dgm:t>
    </dgm:pt>
    <dgm:pt modelId="{5A4416E4-7F0C-4A9B-A3AB-5A4FBEC2EF1C}" type="parTrans" cxnId="{4752EAFA-3D6D-4B7B-92F4-5BB09046BF09}">
      <dgm:prSet/>
      <dgm:spPr/>
      <dgm:t>
        <a:bodyPr/>
        <a:lstStyle/>
        <a:p>
          <a:endParaRPr lang="de-DE"/>
        </a:p>
      </dgm:t>
    </dgm:pt>
    <dgm:pt modelId="{E99C1D6C-27C2-4680-A5F5-08723A448D16}" type="sibTrans" cxnId="{4752EAFA-3D6D-4B7B-92F4-5BB09046BF09}">
      <dgm:prSet/>
      <dgm:spPr/>
      <dgm:t>
        <a:bodyPr/>
        <a:lstStyle/>
        <a:p>
          <a:endParaRPr lang="de-DE"/>
        </a:p>
      </dgm:t>
    </dgm:pt>
    <dgm:pt modelId="{D03B5E50-9C2E-432C-8B35-5E003F53141F}">
      <dgm:prSet phldrT="[Text]"/>
      <dgm:spPr>
        <a:solidFill>
          <a:srgbClr val="FF5050">
            <a:alpha val="49804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de-DE" b="1" dirty="0"/>
            <a:t>V&amp;V</a:t>
          </a:r>
          <a:endParaRPr lang="de-DE" baseline="0" dirty="0"/>
        </a:p>
      </dgm:t>
    </dgm:pt>
    <dgm:pt modelId="{389BE1E0-6417-4F50-B275-E11518153B83}" type="parTrans" cxnId="{226F4F0E-6F21-4CA3-B052-B1C990A9228D}">
      <dgm:prSet/>
      <dgm:spPr/>
      <dgm:t>
        <a:bodyPr/>
        <a:lstStyle/>
        <a:p>
          <a:endParaRPr lang="de-DE"/>
        </a:p>
      </dgm:t>
    </dgm:pt>
    <dgm:pt modelId="{A774D9CB-099B-412D-82AB-2143BB2DA688}" type="sibTrans" cxnId="{226F4F0E-6F21-4CA3-B052-B1C990A9228D}">
      <dgm:prSet/>
      <dgm:spPr/>
      <dgm:t>
        <a:bodyPr/>
        <a:lstStyle/>
        <a:p>
          <a:endParaRPr lang="de-DE"/>
        </a:p>
      </dgm:t>
    </dgm:pt>
    <dgm:pt modelId="{871E7FF4-4874-402B-AAF8-9411D1FCF729}">
      <dgm:prSet phldrT="[Text]"/>
      <dgm:spPr>
        <a:solidFill>
          <a:srgbClr val="FF3300">
            <a:alpha val="49804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de-DE" b="1" dirty="0"/>
            <a:t>AI</a:t>
          </a:r>
          <a:endParaRPr lang="de-DE" dirty="0"/>
        </a:p>
      </dgm:t>
    </dgm:pt>
    <dgm:pt modelId="{EDDB6BE5-66DB-49D6-A1C9-0C04C608BEFC}" type="parTrans" cxnId="{46950665-29EA-4CC3-A7FF-6FF94910ADE4}">
      <dgm:prSet/>
      <dgm:spPr/>
      <dgm:t>
        <a:bodyPr/>
        <a:lstStyle/>
        <a:p>
          <a:endParaRPr lang="de-DE"/>
        </a:p>
      </dgm:t>
    </dgm:pt>
    <dgm:pt modelId="{5C6CBCB3-1088-484F-ACBD-2DE5C2C134B7}" type="sibTrans" cxnId="{46950665-29EA-4CC3-A7FF-6FF94910ADE4}">
      <dgm:prSet/>
      <dgm:spPr/>
      <dgm:t>
        <a:bodyPr/>
        <a:lstStyle/>
        <a:p>
          <a:endParaRPr lang="de-DE"/>
        </a:p>
      </dgm:t>
    </dgm:pt>
    <dgm:pt modelId="{6F36D830-3126-4BE6-A30B-A1132609A39F}" type="pres">
      <dgm:prSet presAssocID="{E4A2D4B8-24F6-4373-AB0F-62A3121D9E29}" presName="compositeShape" presStyleCnt="0">
        <dgm:presLayoutVars>
          <dgm:chMax val="7"/>
          <dgm:dir/>
          <dgm:resizeHandles val="exact"/>
        </dgm:presLayoutVars>
      </dgm:prSet>
      <dgm:spPr/>
    </dgm:pt>
    <dgm:pt modelId="{EC7BEB9F-E789-4A32-ABDA-FE2FAB19B967}" type="pres">
      <dgm:prSet presAssocID="{CA697B04-88B6-4127-B2D5-8C14FF8D86C5}" presName="circ1" presStyleLbl="vennNode1" presStyleIdx="0" presStyleCnt="3"/>
      <dgm:spPr/>
    </dgm:pt>
    <dgm:pt modelId="{5D187060-110A-4CB6-AEC0-D27000B80D39}" type="pres">
      <dgm:prSet presAssocID="{CA697B04-88B6-4127-B2D5-8C14FF8D86C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C395DB-93D4-442E-9A4B-D7B09D22B01A}" type="pres">
      <dgm:prSet presAssocID="{D03B5E50-9C2E-432C-8B35-5E003F53141F}" presName="circ2" presStyleLbl="vennNode1" presStyleIdx="1" presStyleCnt="3"/>
      <dgm:spPr/>
    </dgm:pt>
    <dgm:pt modelId="{1FD39E5A-0E7F-453F-9E5F-550201D4B30A}" type="pres">
      <dgm:prSet presAssocID="{D03B5E50-9C2E-432C-8B35-5E003F5314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212DED7-765A-4A00-B00A-99B9B56030A2}" type="pres">
      <dgm:prSet presAssocID="{871E7FF4-4874-402B-AAF8-9411D1FCF729}" presName="circ3" presStyleLbl="vennNode1" presStyleIdx="2" presStyleCnt="3" custLinFactNeighborY="-204"/>
      <dgm:spPr/>
    </dgm:pt>
    <dgm:pt modelId="{2E3AB9A8-A1DA-4A26-AB99-4409CAD9507F}" type="pres">
      <dgm:prSet presAssocID="{871E7FF4-4874-402B-AAF8-9411D1FCF72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26F4F0E-6F21-4CA3-B052-B1C990A9228D}" srcId="{E4A2D4B8-24F6-4373-AB0F-62A3121D9E29}" destId="{D03B5E50-9C2E-432C-8B35-5E003F53141F}" srcOrd="1" destOrd="0" parTransId="{389BE1E0-6417-4F50-B275-E11518153B83}" sibTransId="{A774D9CB-099B-412D-82AB-2143BB2DA688}"/>
    <dgm:cxn modelId="{617F9823-F196-4CE7-BDBF-EEDA36785548}" type="presOf" srcId="{D03B5E50-9C2E-432C-8B35-5E003F53141F}" destId="{1FD39E5A-0E7F-453F-9E5F-550201D4B30A}" srcOrd="1" destOrd="0" presId="urn:microsoft.com/office/officeart/2005/8/layout/venn1"/>
    <dgm:cxn modelId="{D73DE328-71F1-47C6-AC97-6318AF89C0D8}" type="presOf" srcId="{CA697B04-88B6-4127-B2D5-8C14FF8D86C5}" destId="{5D187060-110A-4CB6-AEC0-D27000B80D39}" srcOrd="1" destOrd="0" presId="urn:microsoft.com/office/officeart/2005/8/layout/venn1"/>
    <dgm:cxn modelId="{4351B540-BF83-4381-BE70-E1589C3FD71F}" type="presOf" srcId="{871E7FF4-4874-402B-AAF8-9411D1FCF729}" destId="{B212DED7-765A-4A00-B00A-99B9B56030A2}" srcOrd="0" destOrd="0" presId="urn:microsoft.com/office/officeart/2005/8/layout/venn1"/>
    <dgm:cxn modelId="{46950665-29EA-4CC3-A7FF-6FF94910ADE4}" srcId="{E4A2D4B8-24F6-4373-AB0F-62A3121D9E29}" destId="{871E7FF4-4874-402B-AAF8-9411D1FCF729}" srcOrd="2" destOrd="0" parTransId="{EDDB6BE5-66DB-49D6-A1C9-0C04C608BEFC}" sibTransId="{5C6CBCB3-1088-484F-ACBD-2DE5C2C134B7}"/>
    <dgm:cxn modelId="{FEA0606A-4232-400E-B989-F729608748A2}" type="presOf" srcId="{CA697B04-88B6-4127-B2D5-8C14FF8D86C5}" destId="{EC7BEB9F-E789-4A32-ABDA-FE2FAB19B967}" srcOrd="0" destOrd="0" presId="urn:microsoft.com/office/officeart/2005/8/layout/venn1"/>
    <dgm:cxn modelId="{374536AE-766A-44EF-8669-DD8D01DE3B41}" type="presOf" srcId="{D03B5E50-9C2E-432C-8B35-5E003F53141F}" destId="{5FC395DB-93D4-442E-9A4B-D7B09D22B01A}" srcOrd="0" destOrd="0" presId="urn:microsoft.com/office/officeart/2005/8/layout/venn1"/>
    <dgm:cxn modelId="{EE632DD5-75D5-4158-9901-072E0B78BC42}" type="presOf" srcId="{871E7FF4-4874-402B-AAF8-9411D1FCF729}" destId="{2E3AB9A8-A1DA-4A26-AB99-4409CAD9507F}" srcOrd="1" destOrd="0" presId="urn:microsoft.com/office/officeart/2005/8/layout/venn1"/>
    <dgm:cxn modelId="{31E344EF-A553-43CA-876A-1EFA1813377C}" type="presOf" srcId="{E4A2D4B8-24F6-4373-AB0F-62A3121D9E29}" destId="{6F36D830-3126-4BE6-A30B-A1132609A39F}" srcOrd="0" destOrd="0" presId="urn:microsoft.com/office/officeart/2005/8/layout/venn1"/>
    <dgm:cxn modelId="{4752EAFA-3D6D-4B7B-92F4-5BB09046BF09}" srcId="{E4A2D4B8-24F6-4373-AB0F-62A3121D9E29}" destId="{CA697B04-88B6-4127-B2D5-8C14FF8D86C5}" srcOrd="0" destOrd="0" parTransId="{5A4416E4-7F0C-4A9B-A3AB-5A4FBEC2EF1C}" sibTransId="{E99C1D6C-27C2-4680-A5F5-08723A448D16}"/>
    <dgm:cxn modelId="{65AFB3C4-EDB1-409E-9EA9-76FC5E7C81FE}" type="presParOf" srcId="{6F36D830-3126-4BE6-A30B-A1132609A39F}" destId="{EC7BEB9F-E789-4A32-ABDA-FE2FAB19B967}" srcOrd="0" destOrd="0" presId="urn:microsoft.com/office/officeart/2005/8/layout/venn1"/>
    <dgm:cxn modelId="{41A8DC87-288C-4FA6-81EF-472CF9071E8B}" type="presParOf" srcId="{6F36D830-3126-4BE6-A30B-A1132609A39F}" destId="{5D187060-110A-4CB6-AEC0-D27000B80D39}" srcOrd="1" destOrd="0" presId="urn:microsoft.com/office/officeart/2005/8/layout/venn1"/>
    <dgm:cxn modelId="{A0538C33-2938-4A7E-8247-5D93AF147253}" type="presParOf" srcId="{6F36D830-3126-4BE6-A30B-A1132609A39F}" destId="{5FC395DB-93D4-442E-9A4B-D7B09D22B01A}" srcOrd="2" destOrd="0" presId="urn:microsoft.com/office/officeart/2005/8/layout/venn1"/>
    <dgm:cxn modelId="{AF84A9AB-6AFB-4067-8389-6C59A3BC6A11}" type="presParOf" srcId="{6F36D830-3126-4BE6-A30B-A1132609A39F}" destId="{1FD39E5A-0E7F-453F-9E5F-550201D4B30A}" srcOrd="3" destOrd="0" presId="urn:microsoft.com/office/officeart/2005/8/layout/venn1"/>
    <dgm:cxn modelId="{19E1B7F3-4CEB-4444-ACC6-A10C4F97BAC9}" type="presParOf" srcId="{6F36D830-3126-4BE6-A30B-A1132609A39F}" destId="{B212DED7-765A-4A00-B00A-99B9B56030A2}" srcOrd="4" destOrd="0" presId="urn:microsoft.com/office/officeart/2005/8/layout/venn1"/>
    <dgm:cxn modelId="{06189086-EAC8-4044-B291-BBB8B99576D1}" type="presParOf" srcId="{6F36D830-3126-4BE6-A30B-A1132609A39F}" destId="{2E3AB9A8-A1DA-4A26-AB99-4409CAD9507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725B89-74BC-420C-8B45-BEA004F16E2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C91A12B-2CA0-4961-A675-E54D9AA6CB42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DECF560C-3772-49D6-9034-E89FC8D84A4E}" type="parTrans" cxnId="{A7950CA8-C99C-4447-903F-3C1D18109F25}">
      <dgm:prSet/>
      <dgm:spPr/>
      <dgm:t>
        <a:bodyPr/>
        <a:lstStyle/>
        <a:p>
          <a:endParaRPr lang="de-DE"/>
        </a:p>
      </dgm:t>
    </dgm:pt>
    <dgm:pt modelId="{7A091A5D-CA26-460F-B4FF-33B3A318C811}" type="sibTrans" cxnId="{A7950CA8-C99C-4447-903F-3C1D18109F25}">
      <dgm:prSet/>
      <dgm:spPr>
        <a:solidFill>
          <a:schemeClr val="tx1">
            <a:lumMod val="95000"/>
            <a:lumOff val="5000"/>
          </a:schemeClr>
        </a:solidFill>
        <a:ln>
          <a:noFill/>
        </a:ln>
      </dgm:spPr>
      <dgm:t>
        <a:bodyPr/>
        <a:lstStyle/>
        <a:p>
          <a:endParaRPr lang="de-DE"/>
        </a:p>
      </dgm:t>
    </dgm:pt>
    <dgm:pt modelId="{A818DEC5-4519-4235-8861-E1EB85CD62AA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B8EA69C1-A645-427E-9363-CDE91898EC12}" type="parTrans" cxnId="{2D3D0570-8EEB-4B70-9AC3-8EF611223C47}">
      <dgm:prSet/>
      <dgm:spPr/>
      <dgm:t>
        <a:bodyPr/>
        <a:lstStyle/>
        <a:p>
          <a:endParaRPr lang="de-DE"/>
        </a:p>
      </dgm:t>
    </dgm:pt>
    <dgm:pt modelId="{B6F1431A-F5C9-4C53-B858-01429F5159D1}" type="sibTrans" cxnId="{2D3D0570-8EEB-4B70-9AC3-8EF611223C47}">
      <dgm:prSet/>
      <dgm:spPr>
        <a:solidFill>
          <a:schemeClr val="tx1">
            <a:lumMod val="95000"/>
            <a:lumOff val="5000"/>
          </a:schemeClr>
        </a:solidFill>
        <a:ln>
          <a:noFill/>
        </a:ln>
      </dgm:spPr>
      <dgm:t>
        <a:bodyPr/>
        <a:lstStyle/>
        <a:p>
          <a:endParaRPr lang="de-DE"/>
        </a:p>
      </dgm:t>
    </dgm:pt>
    <dgm:pt modelId="{46671E1A-0CA2-48A0-BBF1-EE99D26BE5C2}" type="pres">
      <dgm:prSet presAssocID="{A2725B89-74BC-420C-8B45-BEA004F16E26}" presName="cycle" presStyleCnt="0">
        <dgm:presLayoutVars>
          <dgm:dir/>
          <dgm:resizeHandles val="exact"/>
        </dgm:presLayoutVars>
      </dgm:prSet>
      <dgm:spPr/>
    </dgm:pt>
    <dgm:pt modelId="{936F3816-628F-4FDD-84AB-6507998C0418}" type="pres">
      <dgm:prSet presAssocID="{1C91A12B-2CA0-4961-A675-E54D9AA6CB42}" presName="dummy" presStyleCnt="0"/>
      <dgm:spPr/>
    </dgm:pt>
    <dgm:pt modelId="{C74717BC-D760-47CA-A498-AEFEC1F53651}" type="pres">
      <dgm:prSet presAssocID="{1C91A12B-2CA0-4961-A675-E54D9AA6CB42}" presName="node" presStyleLbl="revTx" presStyleIdx="0" presStyleCnt="2">
        <dgm:presLayoutVars>
          <dgm:bulletEnabled val="1"/>
        </dgm:presLayoutVars>
      </dgm:prSet>
      <dgm:spPr/>
    </dgm:pt>
    <dgm:pt modelId="{B1419305-CFF2-4E6A-86E1-22AA905766C3}" type="pres">
      <dgm:prSet presAssocID="{7A091A5D-CA26-460F-B4FF-33B3A318C811}" presName="sibTrans" presStyleLbl="node1" presStyleIdx="0" presStyleCnt="2"/>
      <dgm:spPr/>
    </dgm:pt>
    <dgm:pt modelId="{2E1BAD2C-BD71-4C73-8C85-D208E555BF6A}" type="pres">
      <dgm:prSet presAssocID="{A818DEC5-4519-4235-8861-E1EB85CD62AA}" presName="dummy" presStyleCnt="0"/>
      <dgm:spPr/>
    </dgm:pt>
    <dgm:pt modelId="{32C00494-AEA1-4C8B-9ED8-AC5B89D932C0}" type="pres">
      <dgm:prSet presAssocID="{A818DEC5-4519-4235-8861-E1EB85CD62AA}" presName="node" presStyleLbl="revTx" presStyleIdx="1" presStyleCnt="2">
        <dgm:presLayoutVars>
          <dgm:bulletEnabled val="1"/>
        </dgm:presLayoutVars>
      </dgm:prSet>
      <dgm:spPr/>
    </dgm:pt>
    <dgm:pt modelId="{4C68AA16-CB3A-4B79-AD9A-A4A174CF54B7}" type="pres">
      <dgm:prSet presAssocID="{B6F1431A-F5C9-4C53-B858-01429F5159D1}" presName="sibTrans" presStyleLbl="node1" presStyleIdx="1" presStyleCnt="2"/>
      <dgm:spPr/>
    </dgm:pt>
  </dgm:ptLst>
  <dgm:cxnLst>
    <dgm:cxn modelId="{3DBD696A-3ED9-4187-8241-EBC227BCC927}" type="presOf" srcId="{B6F1431A-F5C9-4C53-B858-01429F5159D1}" destId="{4C68AA16-CB3A-4B79-AD9A-A4A174CF54B7}" srcOrd="0" destOrd="0" presId="urn:microsoft.com/office/officeart/2005/8/layout/cycle1"/>
    <dgm:cxn modelId="{2D3D0570-8EEB-4B70-9AC3-8EF611223C47}" srcId="{A2725B89-74BC-420C-8B45-BEA004F16E26}" destId="{A818DEC5-4519-4235-8861-E1EB85CD62AA}" srcOrd="1" destOrd="0" parTransId="{B8EA69C1-A645-427E-9363-CDE91898EC12}" sibTransId="{B6F1431A-F5C9-4C53-B858-01429F5159D1}"/>
    <dgm:cxn modelId="{129EDA8C-ABF6-4145-8BBC-1884DF64A3E7}" type="presOf" srcId="{A818DEC5-4519-4235-8861-E1EB85CD62AA}" destId="{32C00494-AEA1-4C8B-9ED8-AC5B89D932C0}" srcOrd="0" destOrd="0" presId="urn:microsoft.com/office/officeart/2005/8/layout/cycle1"/>
    <dgm:cxn modelId="{21B60D96-F19F-4B77-9A05-42E7890FA72A}" type="presOf" srcId="{A2725B89-74BC-420C-8B45-BEA004F16E26}" destId="{46671E1A-0CA2-48A0-BBF1-EE99D26BE5C2}" srcOrd="0" destOrd="0" presId="urn:microsoft.com/office/officeart/2005/8/layout/cycle1"/>
    <dgm:cxn modelId="{A7950CA8-C99C-4447-903F-3C1D18109F25}" srcId="{A2725B89-74BC-420C-8B45-BEA004F16E26}" destId="{1C91A12B-2CA0-4961-A675-E54D9AA6CB42}" srcOrd="0" destOrd="0" parTransId="{DECF560C-3772-49D6-9034-E89FC8D84A4E}" sibTransId="{7A091A5D-CA26-460F-B4FF-33B3A318C811}"/>
    <dgm:cxn modelId="{532F7DBE-714F-4FDA-8A52-B850BD247EFF}" type="presOf" srcId="{1C91A12B-2CA0-4961-A675-E54D9AA6CB42}" destId="{C74717BC-D760-47CA-A498-AEFEC1F53651}" srcOrd="0" destOrd="0" presId="urn:microsoft.com/office/officeart/2005/8/layout/cycle1"/>
    <dgm:cxn modelId="{4FB5CBF9-42CD-4F9C-8672-11D66B7CB60A}" type="presOf" srcId="{7A091A5D-CA26-460F-B4FF-33B3A318C811}" destId="{B1419305-CFF2-4E6A-86E1-22AA905766C3}" srcOrd="0" destOrd="0" presId="urn:microsoft.com/office/officeart/2005/8/layout/cycle1"/>
    <dgm:cxn modelId="{7E77F62B-0427-4507-BC54-336F1E40F3A5}" type="presParOf" srcId="{46671E1A-0CA2-48A0-BBF1-EE99D26BE5C2}" destId="{936F3816-628F-4FDD-84AB-6507998C0418}" srcOrd="0" destOrd="0" presId="urn:microsoft.com/office/officeart/2005/8/layout/cycle1"/>
    <dgm:cxn modelId="{658308BB-A45C-4199-938F-98AE1FBB8FE5}" type="presParOf" srcId="{46671E1A-0CA2-48A0-BBF1-EE99D26BE5C2}" destId="{C74717BC-D760-47CA-A498-AEFEC1F53651}" srcOrd="1" destOrd="0" presId="urn:microsoft.com/office/officeart/2005/8/layout/cycle1"/>
    <dgm:cxn modelId="{50D275E2-E2C7-43C5-8D0E-9C4A73F968B6}" type="presParOf" srcId="{46671E1A-0CA2-48A0-BBF1-EE99D26BE5C2}" destId="{B1419305-CFF2-4E6A-86E1-22AA905766C3}" srcOrd="2" destOrd="0" presId="urn:microsoft.com/office/officeart/2005/8/layout/cycle1"/>
    <dgm:cxn modelId="{75969A38-4FB3-4BFB-AFA4-CF576DA9AE11}" type="presParOf" srcId="{46671E1A-0CA2-48A0-BBF1-EE99D26BE5C2}" destId="{2E1BAD2C-BD71-4C73-8C85-D208E555BF6A}" srcOrd="3" destOrd="0" presId="urn:microsoft.com/office/officeart/2005/8/layout/cycle1"/>
    <dgm:cxn modelId="{26E43371-6B4A-4D3C-8745-3902A149BD5F}" type="presParOf" srcId="{46671E1A-0CA2-48A0-BBF1-EE99D26BE5C2}" destId="{32C00494-AEA1-4C8B-9ED8-AC5B89D932C0}" srcOrd="4" destOrd="0" presId="urn:microsoft.com/office/officeart/2005/8/layout/cycle1"/>
    <dgm:cxn modelId="{40252E03-3703-4DEB-9A04-12DFA5FC59EC}" type="presParOf" srcId="{46671E1A-0CA2-48A0-BBF1-EE99D26BE5C2}" destId="{4C68AA16-CB3A-4B79-AD9A-A4A174CF54B7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A2D4B8-24F6-4373-AB0F-62A3121D9E2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A697B04-88B6-4127-B2D5-8C14FF8D86C5}">
      <dgm:prSet phldrT="[Text]"/>
      <dgm:spPr>
        <a:solidFill>
          <a:srgbClr val="CC0000">
            <a:alpha val="49804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de-DE" b="1" dirty="0"/>
            <a:t>Data &amp; Dynamics</a:t>
          </a:r>
        </a:p>
      </dgm:t>
    </dgm:pt>
    <dgm:pt modelId="{5A4416E4-7F0C-4A9B-A3AB-5A4FBEC2EF1C}" type="parTrans" cxnId="{4752EAFA-3D6D-4B7B-92F4-5BB09046BF09}">
      <dgm:prSet/>
      <dgm:spPr/>
      <dgm:t>
        <a:bodyPr/>
        <a:lstStyle/>
        <a:p>
          <a:endParaRPr lang="de-DE"/>
        </a:p>
      </dgm:t>
    </dgm:pt>
    <dgm:pt modelId="{E99C1D6C-27C2-4680-A5F5-08723A448D16}" type="sibTrans" cxnId="{4752EAFA-3D6D-4B7B-92F4-5BB09046BF09}">
      <dgm:prSet/>
      <dgm:spPr/>
      <dgm:t>
        <a:bodyPr/>
        <a:lstStyle/>
        <a:p>
          <a:endParaRPr lang="de-DE"/>
        </a:p>
      </dgm:t>
    </dgm:pt>
    <dgm:pt modelId="{D03B5E50-9C2E-432C-8B35-5E003F53141F}">
      <dgm:prSet phldrT="[Text]"/>
      <dgm:spPr>
        <a:solidFill>
          <a:srgbClr val="FF5050">
            <a:alpha val="49804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de-DE" b="1" dirty="0"/>
            <a:t>V&amp;V</a:t>
          </a:r>
          <a:endParaRPr lang="de-DE" baseline="0" dirty="0"/>
        </a:p>
      </dgm:t>
    </dgm:pt>
    <dgm:pt modelId="{389BE1E0-6417-4F50-B275-E11518153B83}" type="parTrans" cxnId="{226F4F0E-6F21-4CA3-B052-B1C990A9228D}">
      <dgm:prSet/>
      <dgm:spPr/>
      <dgm:t>
        <a:bodyPr/>
        <a:lstStyle/>
        <a:p>
          <a:endParaRPr lang="de-DE"/>
        </a:p>
      </dgm:t>
    </dgm:pt>
    <dgm:pt modelId="{A774D9CB-099B-412D-82AB-2143BB2DA688}" type="sibTrans" cxnId="{226F4F0E-6F21-4CA3-B052-B1C990A9228D}">
      <dgm:prSet/>
      <dgm:spPr/>
      <dgm:t>
        <a:bodyPr/>
        <a:lstStyle/>
        <a:p>
          <a:endParaRPr lang="de-DE"/>
        </a:p>
      </dgm:t>
    </dgm:pt>
    <dgm:pt modelId="{871E7FF4-4874-402B-AAF8-9411D1FCF729}">
      <dgm:prSet phldrT="[Text]"/>
      <dgm:spPr>
        <a:solidFill>
          <a:srgbClr val="FF3300">
            <a:alpha val="49804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de-DE" b="1" dirty="0"/>
            <a:t>AI</a:t>
          </a:r>
          <a:endParaRPr lang="de-DE" dirty="0"/>
        </a:p>
      </dgm:t>
    </dgm:pt>
    <dgm:pt modelId="{EDDB6BE5-66DB-49D6-A1C9-0C04C608BEFC}" type="parTrans" cxnId="{46950665-29EA-4CC3-A7FF-6FF94910ADE4}">
      <dgm:prSet/>
      <dgm:spPr/>
      <dgm:t>
        <a:bodyPr/>
        <a:lstStyle/>
        <a:p>
          <a:endParaRPr lang="de-DE"/>
        </a:p>
      </dgm:t>
    </dgm:pt>
    <dgm:pt modelId="{5C6CBCB3-1088-484F-ACBD-2DE5C2C134B7}" type="sibTrans" cxnId="{46950665-29EA-4CC3-A7FF-6FF94910ADE4}">
      <dgm:prSet/>
      <dgm:spPr/>
      <dgm:t>
        <a:bodyPr/>
        <a:lstStyle/>
        <a:p>
          <a:endParaRPr lang="de-DE"/>
        </a:p>
      </dgm:t>
    </dgm:pt>
    <dgm:pt modelId="{6F36D830-3126-4BE6-A30B-A1132609A39F}" type="pres">
      <dgm:prSet presAssocID="{E4A2D4B8-24F6-4373-AB0F-62A3121D9E29}" presName="compositeShape" presStyleCnt="0">
        <dgm:presLayoutVars>
          <dgm:chMax val="7"/>
          <dgm:dir/>
          <dgm:resizeHandles val="exact"/>
        </dgm:presLayoutVars>
      </dgm:prSet>
      <dgm:spPr/>
    </dgm:pt>
    <dgm:pt modelId="{EC7BEB9F-E789-4A32-ABDA-FE2FAB19B967}" type="pres">
      <dgm:prSet presAssocID="{CA697B04-88B6-4127-B2D5-8C14FF8D86C5}" presName="circ1" presStyleLbl="vennNode1" presStyleIdx="0" presStyleCnt="3"/>
      <dgm:spPr/>
    </dgm:pt>
    <dgm:pt modelId="{5D187060-110A-4CB6-AEC0-D27000B80D39}" type="pres">
      <dgm:prSet presAssocID="{CA697B04-88B6-4127-B2D5-8C14FF8D86C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C395DB-93D4-442E-9A4B-D7B09D22B01A}" type="pres">
      <dgm:prSet presAssocID="{D03B5E50-9C2E-432C-8B35-5E003F53141F}" presName="circ2" presStyleLbl="vennNode1" presStyleIdx="1" presStyleCnt="3"/>
      <dgm:spPr/>
    </dgm:pt>
    <dgm:pt modelId="{1FD39E5A-0E7F-453F-9E5F-550201D4B30A}" type="pres">
      <dgm:prSet presAssocID="{D03B5E50-9C2E-432C-8B35-5E003F5314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212DED7-765A-4A00-B00A-99B9B56030A2}" type="pres">
      <dgm:prSet presAssocID="{871E7FF4-4874-402B-AAF8-9411D1FCF729}" presName="circ3" presStyleLbl="vennNode1" presStyleIdx="2" presStyleCnt="3" custLinFactNeighborY="-204"/>
      <dgm:spPr/>
    </dgm:pt>
    <dgm:pt modelId="{2E3AB9A8-A1DA-4A26-AB99-4409CAD9507F}" type="pres">
      <dgm:prSet presAssocID="{871E7FF4-4874-402B-AAF8-9411D1FCF72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26F4F0E-6F21-4CA3-B052-B1C990A9228D}" srcId="{E4A2D4B8-24F6-4373-AB0F-62A3121D9E29}" destId="{D03B5E50-9C2E-432C-8B35-5E003F53141F}" srcOrd="1" destOrd="0" parTransId="{389BE1E0-6417-4F50-B275-E11518153B83}" sibTransId="{A774D9CB-099B-412D-82AB-2143BB2DA688}"/>
    <dgm:cxn modelId="{617F9823-F196-4CE7-BDBF-EEDA36785548}" type="presOf" srcId="{D03B5E50-9C2E-432C-8B35-5E003F53141F}" destId="{1FD39E5A-0E7F-453F-9E5F-550201D4B30A}" srcOrd="1" destOrd="0" presId="urn:microsoft.com/office/officeart/2005/8/layout/venn1"/>
    <dgm:cxn modelId="{D73DE328-71F1-47C6-AC97-6318AF89C0D8}" type="presOf" srcId="{CA697B04-88B6-4127-B2D5-8C14FF8D86C5}" destId="{5D187060-110A-4CB6-AEC0-D27000B80D39}" srcOrd="1" destOrd="0" presId="urn:microsoft.com/office/officeart/2005/8/layout/venn1"/>
    <dgm:cxn modelId="{4351B540-BF83-4381-BE70-E1589C3FD71F}" type="presOf" srcId="{871E7FF4-4874-402B-AAF8-9411D1FCF729}" destId="{B212DED7-765A-4A00-B00A-99B9B56030A2}" srcOrd="0" destOrd="0" presId="urn:microsoft.com/office/officeart/2005/8/layout/venn1"/>
    <dgm:cxn modelId="{46950665-29EA-4CC3-A7FF-6FF94910ADE4}" srcId="{E4A2D4B8-24F6-4373-AB0F-62A3121D9E29}" destId="{871E7FF4-4874-402B-AAF8-9411D1FCF729}" srcOrd="2" destOrd="0" parTransId="{EDDB6BE5-66DB-49D6-A1C9-0C04C608BEFC}" sibTransId="{5C6CBCB3-1088-484F-ACBD-2DE5C2C134B7}"/>
    <dgm:cxn modelId="{FEA0606A-4232-400E-B989-F729608748A2}" type="presOf" srcId="{CA697B04-88B6-4127-B2D5-8C14FF8D86C5}" destId="{EC7BEB9F-E789-4A32-ABDA-FE2FAB19B967}" srcOrd="0" destOrd="0" presId="urn:microsoft.com/office/officeart/2005/8/layout/venn1"/>
    <dgm:cxn modelId="{374536AE-766A-44EF-8669-DD8D01DE3B41}" type="presOf" srcId="{D03B5E50-9C2E-432C-8B35-5E003F53141F}" destId="{5FC395DB-93D4-442E-9A4B-D7B09D22B01A}" srcOrd="0" destOrd="0" presId="urn:microsoft.com/office/officeart/2005/8/layout/venn1"/>
    <dgm:cxn modelId="{EE632DD5-75D5-4158-9901-072E0B78BC42}" type="presOf" srcId="{871E7FF4-4874-402B-AAF8-9411D1FCF729}" destId="{2E3AB9A8-A1DA-4A26-AB99-4409CAD9507F}" srcOrd="1" destOrd="0" presId="urn:microsoft.com/office/officeart/2005/8/layout/venn1"/>
    <dgm:cxn modelId="{31E344EF-A553-43CA-876A-1EFA1813377C}" type="presOf" srcId="{E4A2D4B8-24F6-4373-AB0F-62A3121D9E29}" destId="{6F36D830-3126-4BE6-A30B-A1132609A39F}" srcOrd="0" destOrd="0" presId="urn:microsoft.com/office/officeart/2005/8/layout/venn1"/>
    <dgm:cxn modelId="{4752EAFA-3D6D-4B7B-92F4-5BB09046BF09}" srcId="{E4A2D4B8-24F6-4373-AB0F-62A3121D9E29}" destId="{CA697B04-88B6-4127-B2D5-8C14FF8D86C5}" srcOrd="0" destOrd="0" parTransId="{5A4416E4-7F0C-4A9B-A3AB-5A4FBEC2EF1C}" sibTransId="{E99C1D6C-27C2-4680-A5F5-08723A448D16}"/>
    <dgm:cxn modelId="{65AFB3C4-EDB1-409E-9EA9-76FC5E7C81FE}" type="presParOf" srcId="{6F36D830-3126-4BE6-A30B-A1132609A39F}" destId="{EC7BEB9F-E789-4A32-ABDA-FE2FAB19B967}" srcOrd="0" destOrd="0" presId="urn:microsoft.com/office/officeart/2005/8/layout/venn1"/>
    <dgm:cxn modelId="{41A8DC87-288C-4FA6-81EF-472CF9071E8B}" type="presParOf" srcId="{6F36D830-3126-4BE6-A30B-A1132609A39F}" destId="{5D187060-110A-4CB6-AEC0-D27000B80D39}" srcOrd="1" destOrd="0" presId="urn:microsoft.com/office/officeart/2005/8/layout/venn1"/>
    <dgm:cxn modelId="{A0538C33-2938-4A7E-8247-5D93AF147253}" type="presParOf" srcId="{6F36D830-3126-4BE6-A30B-A1132609A39F}" destId="{5FC395DB-93D4-442E-9A4B-D7B09D22B01A}" srcOrd="2" destOrd="0" presId="urn:microsoft.com/office/officeart/2005/8/layout/venn1"/>
    <dgm:cxn modelId="{AF84A9AB-6AFB-4067-8389-6C59A3BC6A11}" type="presParOf" srcId="{6F36D830-3126-4BE6-A30B-A1132609A39F}" destId="{1FD39E5A-0E7F-453F-9E5F-550201D4B30A}" srcOrd="3" destOrd="0" presId="urn:microsoft.com/office/officeart/2005/8/layout/venn1"/>
    <dgm:cxn modelId="{19E1B7F3-4CEB-4444-ACC6-A10C4F97BAC9}" type="presParOf" srcId="{6F36D830-3126-4BE6-A30B-A1132609A39F}" destId="{B212DED7-765A-4A00-B00A-99B9B56030A2}" srcOrd="4" destOrd="0" presId="urn:microsoft.com/office/officeart/2005/8/layout/venn1"/>
    <dgm:cxn modelId="{06189086-EAC8-4044-B291-BBB8B99576D1}" type="presParOf" srcId="{6F36D830-3126-4BE6-A30B-A1132609A39F}" destId="{2E3AB9A8-A1DA-4A26-AB99-4409CAD9507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725B89-74BC-420C-8B45-BEA004F16E26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C91A12B-2CA0-4961-A675-E54D9AA6CB42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DECF560C-3772-49D6-9034-E89FC8D84A4E}" type="parTrans" cxnId="{A7950CA8-C99C-4447-903F-3C1D18109F25}">
      <dgm:prSet/>
      <dgm:spPr/>
      <dgm:t>
        <a:bodyPr/>
        <a:lstStyle/>
        <a:p>
          <a:endParaRPr lang="de-DE"/>
        </a:p>
      </dgm:t>
    </dgm:pt>
    <dgm:pt modelId="{7A091A5D-CA26-460F-B4FF-33B3A318C811}" type="sibTrans" cxnId="{A7950CA8-C99C-4447-903F-3C1D18109F25}">
      <dgm:prSet/>
      <dgm:spPr>
        <a:solidFill>
          <a:schemeClr val="tx1">
            <a:lumMod val="95000"/>
            <a:lumOff val="5000"/>
          </a:schemeClr>
        </a:solidFill>
        <a:ln>
          <a:noFill/>
        </a:ln>
      </dgm:spPr>
      <dgm:t>
        <a:bodyPr/>
        <a:lstStyle/>
        <a:p>
          <a:endParaRPr lang="de-DE"/>
        </a:p>
      </dgm:t>
    </dgm:pt>
    <dgm:pt modelId="{A818DEC5-4519-4235-8861-E1EB85CD62AA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B8EA69C1-A645-427E-9363-CDE91898EC12}" type="parTrans" cxnId="{2D3D0570-8EEB-4B70-9AC3-8EF611223C47}">
      <dgm:prSet/>
      <dgm:spPr/>
      <dgm:t>
        <a:bodyPr/>
        <a:lstStyle/>
        <a:p>
          <a:endParaRPr lang="de-DE"/>
        </a:p>
      </dgm:t>
    </dgm:pt>
    <dgm:pt modelId="{B6F1431A-F5C9-4C53-B858-01429F5159D1}" type="sibTrans" cxnId="{2D3D0570-8EEB-4B70-9AC3-8EF611223C47}">
      <dgm:prSet/>
      <dgm:spPr>
        <a:solidFill>
          <a:schemeClr val="tx1">
            <a:lumMod val="95000"/>
            <a:lumOff val="5000"/>
          </a:schemeClr>
        </a:solidFill>
        <a:ln>
          <a:noFill/>
        </a:ln>
      </dgm:spPr>
      <dgm:t>
        <a:bodyPr/>
        <a:lstStyle/>
        <a:p>
          <a:endParaRPr lang="de-DE"/>
        </a:p>
      </dgm:t>
    </dgm:pt>
    <dgm:pt modelId="{46671E1A-0CA2-48A0-BBF1-EE99D26BE5C2}" type="pres">
      <dgm:prSet presAssocID="{A2725B89-74BC-420C-8B45-BEA004F16E26}" presName="cycle" presStyleCnt="0">
        <dgm:presLayoutVars>
          <dgm:dir/>
          <dgm:resizeHandles val="exact"/>
        </dgm:presLayoutVars>
      </dgm:prSet>
      <dgm:spPr/>
    </dgm:pt>
    <dgm:pt modelId="{936F3816-628F-4FDD-84AB-6507998C0418}" type="pres">
      <dgm:prSet presAssocID="{1C91A12B-2CA0-4961-A675-E54D9AA6CB42}" presName="dummy" presStyleCnt="0"/>
      <dgm:spPr/>
    </dgm:pt>
    <dgm:pt modelId="{C74717BC-D760-47CA-A498-AEFEC1F53651}" type="pres">
      <dgm:prSet presAssocID="{1C91A12B-2CA0-4961-A675-E54D9AA6CB42}" presName="node" presStyleLbl="revTx" presStyleIdx="0" presStyleCnt="2">
        <dgm:presLayoutVars>
          <dgm:bulletEnabled val="1"/>
        </dgm:presLayoutVars>
      </dgm:prSet>
      <dgm:spPr/>
    </dgm:pt>
    <dgm:pt modelId="{B1419305-CFF2-4E6A-86E1-22AA905766C3}" type="pres">
      <dgm:prSet presAssocID="{7A091A5D-CA26-460F-B4FF-33B3A318C811}" presName="sibTrans" presStyleLbl="node1" presStyleIdx="0" presStyleCnt="2"/>
      <dgm:spPr/>
    </dgm:pt>
    <dgm:pt modelId="{2E1BAD2C-BD71-4C73-8C85-D208E555BF6A}" type="pres">
      <dgm:prSet presAssocID="{A818DEC5-4519-4235-8861-E1EB85CD62AA}" presName="dummy" presStyleCnt="0"/>
      <dgm:spPr/>
    </dgm:pt>
    <dgm:pt modelId="{32C00494-AEA1-4C8B-9ED8-AC5B89D932C0}" type="pres">
      <dgm:prSet presAssocID="{A818DEC5-4519-4235-8861-E1EB85CD62AA}" presName="node" presStyleLbl="revTx" presStyleIdx="1" presStyleCnt="2">
        <dgm:presLayoutVars>
          <dgm:bulletEnabled val="1"/>
        </dgm:presLayoutVars>
      </dgm:prSet>
      <dgm:spPr/>
    </dgm:pt>
    <dgm:pt modelId="{4C68AA16-CB3A-4B79-AD9A-A4A174CF54B7}" type="pres">
      <dgm:prSet presAssocID="{B6F1431A-F5C9-4C53-B858-01429F5159D1}" presName="sibTrans" presStyleLbl="node1" presStyleIdx="1" presStyleCnt="2"/>
      <dgm:spPr/>
    </dgm:pt>
  </dgm:ptLst>
  <dgm:cxnLst>
    <dgm:cxn modelId="{3DBD696A-3ED9-4187-8241-EBC227BCC927}" type="presOf" srcId="{B6F1431A-F5C9-4C53-B858-01429F5159D1}" destId="{4C68AA16-CB3A-4B79-AD9A-A4A174CF54B7}" srcOrd="0" destOrd="0" presId="urn:microsoft.com/office/officeart/2005/8/layout/cycle1"/>
    <dgm:cxn modelId="{2D3D0570-8EEB-4B70-9AC3-8EF611223C47}" srcId="{A2725B89-74BC-420C-8B45-BEA004F16E26}" destId="{A818DEC5-4519-4235-8861-E1EB85CD62AA}" srcOrd="1" destOrd="0" parTransId="{B8EA69C1-A645-427E-9363-CDE91898EC12}" sibTransId="{B6F1431A-F5C9-4C53-B858-01429F5159D1}"/>
    <dgm:cxn modelId="{129EDA8C-ABF6-4145-8BBC-1884DF64A3E7}" type="presOf" srcId="{A818DEC5-4519-4235-8861-E1EB85CD62AA}" destId="{32C00494-AEA1-4C8B-9ED8-AC5B89D932C0}" srcOrd="0" destOrd="0" presId="urn:microsoft.com/office/officeart/2005/8/layout/cycle1"/>
    <dgm:cxn modelId="{21B60D96-F19F-4B77-9A05-42E7890FA72A}" type="presOf" srcId="{A2725B89-74BC-420C-8B45-BEA004F16E26}" destId="{46671E1A-0CA2-48A0-BBF1-EE99D26BE5C2}" srcOrd="0" destOrd="0" presId="urn:microsoft.com/office/officeart/2005/8/layout/cycle1"/>
    <dgm:cxn modelId="{A7950CA8-C99C-4447-903F-3C1D18109F25}" srcId="{A2725B89-74BC-420C-8B45-BEA004F16E26}" destId="{1C91A12B-2CA0-4961-A675-E54D9AA6CB42}" srcOrd="0" destOrd="0" parTransId="{DECF560C-3772-49D6-9034-E89FC8D84A4E}" sibTransId="{7A091A5D-CA26-460F-B4FF-33B3A318C811}"/>
    <dgm:cxn modelId="{532F7DBE-714F-4FDA-8A52-B850BD247EFF}" type="presOf" srcId="{1C91A12B-2CA0-4961-A675-E54D9AA6CB42}" destId="{C74717BC-D760-47CA-A498-AEFEC1F53651}" srcOrd="0" destOrd="0" presId="urn:microsoft.com/office/officeart/2005/8/layout/cycle1"/>
    <dgm:cxn modelId="{4FB5CBF9-42CD-4F9C-8672-11D66B7CB60A}" type="presOf" srcId="{7A091A5D-CA26-460F-B4FF-33B3A318C811}" destId="{B1419305-CFF2-4E6A-86E1-22AA905766C3}" srcOrd="0" destOrd="0" presId="urn:microsoft.com/office/officeart/2005/8/layout/cycle1"/>
    <dgm:cxn modelId="{7E77F62B-0427-4507-BC54-336F1E40F3A5}" type="presParOf" srcId="{46671E1A-0CA2-48A0-BBF1-EE99D26BE5C2}" destId="{936F3816-628F-4FDD-84AB-6507998C0418}" srcOrd="0" destOrd="0" presId="urn:microsoft.com/office/officeart/2005/8/layout/cycle1"/>
    <dgm:cxn modelId="{658308BB-A45C-4199-938F-98AE1FBB8FE5}" type="presParOf" srcId="{46671E1A-0CA2-48A0-BBF1-EE99D26BE5C2}" destId="{C74717BC-D760-47CA-A498-AEFEC1F53651}" srcOrd="1" destOrd="0" presId="urn:microsoft.com/office/officeart/2005/8/layout/cycle1"/>
    <dgm:cxn modelId="{50D275E2-E2C7-43C5-8D0E-9C4A73F968B6}" type="presParOf" srcId="{46671E1A-0CA2-48A0-BBF1-EE99D26BE5C2}" destId="{B1419305-CFF2-4E6A-86E1-22AA905766C3}" srcOrd="2" destOrd="0" presId="urn:microsoft.com/office/officeart/2005/8/layout/cycle1"/>
    <dgm:cxn modelId="{75969A38-4FB3-4BFB-AFA4-CF576DA9AE11}" type="presParOf" srcId="{46671E1A-0CA2-48A0-BBF1-EE99D26BE5C2}" destId="{2E1BAD2C-BD71-4C73-8C85-D208E555BF6A}" srcOrd="3" destOrd="0" presId="urn:microsoft.com/office/officeart/2005/8/layout/cycle1"/>
    <dgm:cxn modelId="{26E43371-6B4A-4D3C-8745-3902A149BD5F}" type="presParOf" srcId="{46671E1A-0CA2-48A0-BBF1-EE99D26BE5C2}" destId="{32C00494-AEA1-4C8B-9ED8-AC5B89D932C0}" srcOrd="4" destOrd="0" presId="urn:microsoft.com/office/officeart/2005/8/layout/cycle1"/>
    <dgm:cxn modelId="{40252E03-3703-4DEB-9A04-12DFA5FC59EC}" type="presParOf" srcId="{46671E1A-0CA2-48A0-BBF1-EE99D26BE5C2}" destId="{4C68AA16-CB3A-4B79-AD9A-A4A174CF54B7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BEB9F-E789-4A32-ABDA-FE2FAB19B967}">
      <dsp:nvSpPr>
        <dsp:cNvPr id="0" name=""/>
        <dsp:cNvSpPr/>
      </dsp:nvSpPr>
      <dsp:spPr>
        <a:xfrm>
          <a:off x="871359" y="32095"/>
          <a:ext cx="1540603" cy="1540603"/>
        </a:xfrm>
        <a:prstGeom prst="ellipse">
          <a:avLst/>
        </a:prstGeom>
        <a:solidFill>
          <a:srgbClr val="CC0000">
            <a:alpha val="49804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Data &amp; Dynamics</a:t>
          </a:r>
        </a:p>
      </dsp:txBody>
      <dsp:txXfrm>
        <a:off x="1076773" y="301701"/>
        <a:ext cx="1129776" cy="693271"/>
      </dsp:txXfrm>
    </dsp:sp>
    <dsp:sp modelId="{5FC395DB-93D4-442E-9A4B-D7B09D22B01A}">
      <dsp:nvSpPr>
        <dsp:cNvPr id="0" name=""/>
        <dsp:cNvSpPr/>
      </dsp:nvSpPr>
      <dsp:spPr>
        <a:xfrm>
          <a:off x="1427260" y="994973"/>
          <a:ext cx="1540603" cy="1540603"/>
        </a:xfrm>
        <a:prstGeom prst="ellipse">
          <a:avLst/>
        </a:prstGeom>
        <a:solidFill>
          <a:srgbClr val="FF5050">
            <a:alpha val="49804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V&amp;V</a:t>
          </a:r>
          <a:endParaRPr lang="de-DE" sz="1800" kern="1200" baseline="0" dirty="0"/>
        </a:p>
      </dsp:txBody>
      <dsp:txXfrm>
        <a:off x="1898428" y="1392962"/>
        <a:ext cx="924362" cy="847332"/>
      </dsp:txXfrm>
    </dsp:sp>
    <dsp:sp modelId="{B212DED7-765A-4A00-B00A-99B9B56030A2}">
      <dsp:nvSpPr>
        <dsp:cNvPr id="0" name=""/>
        <dsp:cNvSpPr/>
      </dsp:nvSpPr>
      <dsp:spPr>
        <a:xfrm>
          <a:off x="315458" y="991830"/>
          <a:ext cx="1540603" cy="1540603"/>
        </a:xfrm>
        <a:prstGeom prst="ellipse">
          <a:avLst/>
        </a:prstGeom>
        <a:solidFill>
          <a:srgbClr val="FF3300">
            <a:alpha val="49804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AI</a:t>
          </a:r>
          <a:endParaRPr lang="de-DE" sz="1800" kern="1200" dirty="0"/>
        </a:p>
      </dsp:txBody>
      <dsp:txXfrm>
        <a:off x="460531" y="1389819"/>
        <a:ext cx="924362" cy="847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717BC-D760-47CA-A498-AEFEC1F53651}">
      <dsp:nvSpPr>
        <dsp:cNvPr id="0" name=""/>
        <dsp:cNvSpPr/>
      </dsp:nvSpPr>
      <dsp:spPr>
        <a:xfrm>
          <a:off x="1642843" y="277342"/>
          <a:ext cx="525465" cy="525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 </a:t>
          </a:r>
        </a:p>
      </dsp:txBody>
      <dsp:txXfrm>
        <a:off x="1642843" y="277342"/>
        <a:ext cx="525465" cy="525465"/>
      </dsp:txXfrm>
    </dsp:sp>
    <dsp:sp modelId="{B1419305-CFF2-4E6A-86E1-22AA905766C3}">
      <dsp:nvSpPr>
        <dsp:cNvPr id="0" name=""/>
        <dsp:cNvSpPr/>
      </dsp:nvSpPr>
      <dsp:spPr>
        <a:xfrm>
          <a:off x="935829" y="-300"/>
          <a:ext cx="1080750" cy="1080750"/>
        </a:xfrm>
        <a:prstGeom prst="circularArrow">
          <a:avLst>
            <a:gd name="adj1" fmla="val 9481"/>
            <a:gd name="adj2" fmla="val 684790"/>
            <a:gd name="adj3" fmla="val 7851582"/>
            <a:gd name="adj4" fmla="val 2263628"/>
            <a:gd name="adj5" fmla="val 11061"/>
          </a:avLst>
        </a:prstGeom>
        <a:solidFill>
          <a:schemeClr val="tx1">
            <a:lumMod val="95000"/>
            <a:lumOff val="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00494-AEA1-4C8B-9ED8-AC5B89D932C0}">
      <dsp:nvSpPr>
        <dsp:cNvPr id="0" name=""/>
        <dsp:cNvSpPr/>
      </dsp:nvSpPr>
      <dsp:spPr>
        <a:xfrm>
          <a:off x="784101" y="277342"/>
          <a:ext cx="525465" cy="525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 </a:t>
          </a:r>
        </a:p>
      </dsp:txBody>
      <dsp:txXfrm>
        <a:off x="784101" y="277342"/>
        <a:ext cx="525465" cy="525465"/>
      </dsp:txXfrm>
    </dsp:sp>
    <dsp:sp modelId="{4C68AA16-CB3A-4B79-AD9A-A4A174CF54B7}">
      <dsp:nvSpPr>
        <dsp:cNvPr id="0" name=""/>
        <dsp:cNvSpPr/>
      </dsp:nvSpPr>
      <dsp:spPr>
        <a:xfrm>
          <a:off x="935829" y="-300"/>
          <a:ext cx="1080750" cy="1080750"/>
        </a:xfrm>
        <a:prstGeom prst="circularArrow">
          <a:avLst>
            <a:gd name="adj1" fmla="val 9481"/>
            <a:gd name="adj2" fmla="val 684790"/>
            <a:gd name="adj3" fmla="val 18651582"/>
            <a:gd name="adj4" fmla="val 13063628"/>
            <a:gd name="adj5" fmla="val 11061"/>
          </a:avLst>
        </a:prstGeom>
        <a:solidFill>
          <a:schemeClr val="tx1">
            <a:lumMod val="95000"/>
            <a:lumOff val="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BEB9F-E789-4A32-ABDA-FE2FAB19B967}">
      <dsp:nvSpPr>
        <dsp:cNvPr id="0" name=""/>
        <dsp:cNvSpPr/>
      </dsp:nvSpPr>
      <dsp:spPr>
        <a:xfrm>
          <a:off x="568185" y="70755"/>
          <a:ext cx="1463901" cy="1463901"/>
        </a:xfrm>
        <a:prstGeom prst="ellipse">
          <a:avLst/>
        </a:prstGeom>
        <a:solidFill>
          <a:srgbClr val="CC0000">
            <a:alpha val="49804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Data &amp; Dynamics</a:t>
          </a:r>
        </a:p>
      </dsp:txBody>
      <dsp:txXfrm>
        <a:off x="763372" y="326937"/>
        <a:ext cx="1073527" cy="658755"/>
      </dsp:txXfrm>
    </dsp:sp>
    <dsp:sp modelId="{5FC395DB-93D4-442E-9A4B-D7B09D22B01A}">
      <dsp:nvSpPr>
        <dsp:cNvPr id="0" name=""/>
        <dsp:cNvSpPr/>
      </dsp:nvSpPr>
      <dsp:spPr>
        <a:xfrm>
          <a:off x="1096409" y="985693"/>
          <a:ext cx="1463901" cy="1463901"/>
        </a:xfrm>
        <a:prstGeom prst="ellipse">
          <a:avLst/>
        </a:prstGeom>
        <a:solidFill>
          <a:srgbClr val="FF5050">
            <a:alpha val="49804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V&amp;V</a:t>
          </a:r>
          <a:endParaRPr lang="de-DE" sz="1700" kern="1200" baseline="0" dirty="0"/>
        </a:p>
      </dsp:txBody>
      <dsp:txXfrm>
        <a:off x="1544119" y="1363868"/>
        <a:ext cx="878340" cy="805145"/>
      </dsp:txXfrm>
    </dsp:sp>
    <dsp:sp modelId="{B212DED7-765A-4A00-B00A-99B9B56030A2}">
      <dsp:nvSpPr>
        <dsp:cNvPr id="0" name=""/>
        <dsp:cNvSpPr/>
      </dsp:nvSpPr>
      <dsp:spPr>
        <a:xfrm>
          <a:off x="39961" y="982707"/>
          <a:ext cx="1463901" cy="1463901"/>
        </a:xfrm>
        <a:prstGeom prst="ellipse">
          <a:avLst/>
        </a:prstGeom>
        <a:solidFill>
          <a:srgbClr val="FF3300">
            <a:alpha val="49804"/>
          </a:srgb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1" kern="1200" dirty="0"/>
            <a:t>AI</a:t>
          </a:r>
          <a:endParaRPr lang="de-DE" sz="1700" kern="1200" dirty="0"/>
        </a:p>
      </dsp:txBody>
      <dsp:txXfrm>
        <a:off x="177811" y="1360881"/>
        <a:ext cx="878340" cy="805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717BC-D760-47CA-A498-AEFEC1F53651}">
      <dsp:nvSpPr>
        <dsp:cNvPr id="0" name=""/>
        <dsp:cNvSpPr/>
      </dsp:nvSpPr>
      <dsp:spPr>
        <a:xfrm>
          <a:off x="1642843" y="277342"/>
          <a:ext cx="525465" cy="525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 </a:t>
          </a:r>
        </a:p>
      </dsp:txBody>
      <dsp:txXfrm>
        <a:off x="1642843" y="277342"/>
        <a:ext cx="525465" cy="525465"/>
      </dsp:txXfrm>
    </dsp:sp>
    <dsp:sp modelId="{B1419305-CFF2-4E6A-86E1-22AA905766C3}">
      <dsp:nvSpPr>
        <dsp:cNvPr id="0" name=""/>
        <dsp:cNvSpPr/>
      </dsp:nvSpPr>
      <dsp:spPr>
        <a:xfrm>
          <a:off x="935829" y="-300"/>
          <a:ext cx="1080750" cy="1080750"/>
        </a:xfrm>
        <a:prstGeom prst="circularArrow">
          <a:avLst>
            <a:gd name="adj1" fmla="val 9481"/>
            <a:gd name="adj2" fmla="val 684790"/>
            <a:gd name="adj3" fmla="val 7851582"/>
            <a:gd name="adj4" fmla="val 2263628"/>
            <a:gd name="adj5" fmla="val 11061"/>
          </a:avLst>
        </a:prstGeom>
        <a:solidFill>
          <a:schemeClr val="tx1">
            <a:lumMod val="95000"/>
            <a:lumOff val="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00494-AEA1-4C8B-9ED8-AC5B89D932C0}">
      <dsp:nvSpPr>
        <dsp:cNvPr id="0" name=""/>
        <dsp:cNvSpPr/>
      </dsp:nvSpPr>
      <dsp:spPr>
        <a:xfrm>
          <a:off x="784101" y="277342"/>
          <a:ext cx="525465" cy="525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 </a:t>
          </a:r>
        </a:p>
      </dsp:txBody>
      <dsp:txXfrm>
        <a:off x="784101" y="277342"/>
        <a:ext cx="525465" cy="525465"/>
      </dsp:txXfrm>
    </dsp:sp>
    <dsp:sp modelId="{4C68AA16-CB3A-4B79-AD9A-A4A174CF54B7}">
      <dsp:nvSpPr>
        <dsp:cNvPr id="0" name=""/>
        <dsp:cNvSpPr/>
      </dsp:nvSpPr>
      <dsp:spPr>
        <a:xfrm>
          <a:off x="935829" y="-300"/>
          <a:ext cx="1080750" cy="1080750"/>
        </a:xfrm>
        <a:prstGeom prst="circularArrow">
          <a:avLst>
            <a:gd name="adj1" fmla="val 9481"/>
            <a:gd name="adj2" fmla="val 684790"/>
            <a:gd name="adj3" fmla="val 18651582"/>
            <a:gd name="adj4" fmla="val 13063628"/>
            <a:gd name="adj5" fmla="val 11061"/>
          </a:avLst>
        </a:prstGeom>
        <a:solidFill>
          <a:schemeClr val="tx1">
            <a:lumMod val="95000"/>
            <a:lumOff val="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very</a:t>
            </a:r>
            <a:r>
              <a:rPr lang="de-DE" sz="1600" dirty="0"/>
              <a:t> </a:t>
            </a:r>
            <a:r>
              <a:rPr lang="de-DE" sz="1600" dirty="0" err="1"/>
              <a:t>beggining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Situation (and </a:t>
            </a:r>
            <a:r>
              <a:rPr lang="de-DE" sz="1600" dirty="0" err="1"/>
              <a:t>even</a:t>
            </a:r>
            <a:r>
              <a:rPr lang="de-DE" sz="1600" dirty="0"/>
              <a:t> </a:t>
            </a:r>
            <a:r>
              <a:rPr lang="de-DE" sz="1600" dirty="0" err="1"/>
              <a:t>during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run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), </a:t>
            </a:r>
            <a:r>
              <a:rPr lang="de-DE" sz="1600" dirty="0" err="1"/>
              <a:t>the</a:t>
            </a:r>
            <a:r>
              <a:rPr lang="de-DE" sz="1600" dirty="0"/>
              <a:t> PG </a:t>
            </a:r>
            <a:r>
              <a:rPr lang="de-DE" sz="1600" dirty="0" err="1"/>
              <a:t>percieves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Situation:</a:t>
            </a:r>
            <a:br>
              <a:rPr lang="de-DE" sz="1600" dirty="0"/>
            </a:br>
            <a:r>
              <a:rPr lang="de-DE" sz="1600" dirty="0"/>
              <a:t>He </a:t>
            </a:r>
            <a:r>
              <a:rPr lang="de-DE" sz="1600" dirty="0" err="1"/>
              <a:t>observes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position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home</a:t>
            </a:r>
            <a:r>
              <a:rPr lang="de-DE" sz="1600" dirty="0"/>
              <a:t> </a:t>
            </a:r>
            <a:r>
              <a:rPr lang="de-DE" sz="1600" dirty="0" err="1"/>
              <a:t>team</a:t>
            </a:r>
            <a:r>
              <a:rPr lang="de-DE" sz="1600" dirty="0"/>
              <a:t> and </a:t>
            </a:r>
            <a:r>
              <a:rPr lang="de-DE" sz="1600" dirty="0" err="1"/>
              <a:t>compares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positions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his</a:t>
            </a:r>
            <a:r>
              <a:rPr lang="de-DE" sz="1600" dirty="0"/>
              <a:t> own </a:t>
            </a:r>
            <a:r>
              <a:rPr lang="de-DE" sz="1600" dirty="0" err="1"/>
              <a:t>team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draw</a:t>
            </a:r>
            <a:r>
              <a:rPr lang="de-DE" sz="1600" dirty="0"/>
              <a:t> </a:t>
            </a:r>
            <a:r>
              <a:rPr lang="de-DE" sz="1600" dirty="0" err="1"/>
              <a:t>conclusions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intent</a:t>
            </a:r>
            <a:r>
              <a:rPr lang="de-DE" sz="1600" dirty="0"/>
              <a:t> (</a:t>
            </a:r>
            <a:r>
              <a:rPr lang="de-DE" sz="1600" dirty="0" err="1"/>
              <a:t>Guard</a:t>
            </a:r>
            <a:r>
              <a:rPr lang="de-DE" sz="1600" dirty="0"/>
              <a:t>/Movement)</a:t>
            </a:r>
            <a:br>
              <a:rPr lang="de-DE" sz="1600" dirty="0"/>
            </a:b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71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The </a:t>
            </a:r>
            <a:r>
              <a:rPr lang="de-DE" sz="1600" dirty="0" err="1"/>
              <a:t>Percieved</a:t>
            </a:r>
            <a:r>
              <a:rPr lang="de-DE" sz="1600" dirty="0"/>
              <a:t> Situation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then</a:t>
            </a:r>
            <a:r>
              <a:rPr lang="de-DE" sz="1600" dirty="0"/>
              <a:t> </a:t>
            </a:r>
            <a:r>
              <a:rPr lang="de-DE" sz="1600" dirty="0" err="1"/>
              <a:t>evaluated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regards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team</a:t>
            </a:r>
            <a:r>
              <a:rPr lang="de-DE" sz="1600" dirty="0"/>
              <a:t> and individual </a:t>
            </a:r>
            <a:r>
              <a:rPr lang="de-DE" sz="1600" dirty="0" err="1"/>
              <a:t>perspectives</a:t>
            </a:r>
            <a:br>
              <a:rPr lang="de-DE" sz="1600" dirty="0"/>
            </a:b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85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At </a:t>
            </a:r>
            <a:r>
              <a:rPr lang="de-DE" sz="1600" dirty="0" err="1"/>
              <a:t>that</a:t>
            </a:r>
            <a:r>
              <a:rPr lang="de-DE" sz="1600" dirty="0"/>
              <a:t> Point, a </a:t>
            </a:r>
            <a:r>
              <a:rPr lang="de-DE" sz="1600" dirty="0" err="1"/>
              <a:t>decision</a:t>
            </a:r>
            <a:r>
              <a:rPr lang="de-DE" sz="1600" dirty="0"/>
              <a:t> on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actions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Since</a:t>
            </a:r>
            <a:r>
              <a:rPr lang="de-DE" sz="1600" dirty="0"/>
              <a:t> </a:t>
            </a:r>
            <a:r>
              <a:rPr lang="de-DE" sz="1600" dirty="0" err="1"/>
              <a:t>currently</a:t>
            </a:r>
            <a:r>
              <a:rPr lang="de-DE" sz="1600" dirty="0"/>
              <a:t>, </a:t>
            </a:r>
            <a:r>
              <a:rPr lang="de-DE" sz="1600" dirty="0" err="1"/>
              <a:t>no</a:t>
            </a:r>
            <a:r>
              <a:rPr lang="de-DE" sz="1600" dirty="0"/>
              <a:t> plan </a:t>
            </a:r>
            <a:r>
              <a:rPr lang="de-DE" sz="1600" dirty="0" err="1"/>
              <a:t>exist</a:t>
            </a:r>
            <a:r>
              <a:rPr lang="de-DE" sz="1600" dirty="0"/>
              <a:t>, a </a:t>
            </a:r>
            <a:r>
              <a:rPr lang="de-DE" sz="1600" dirty="0" err="1"/>
              <a:t>team</a:t>
            </a:r>
            <a:r>
              <a:rPr lang="de-DE" sz="1600" dirty="0"/>
              <a:t> (?) </a:t>
            </a:r>
            <a:r>
              <a:rPr lang="de-DE" sz="1600" dirty="0" err="1"/>
              <a:t>tactic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decided</a:t>
            </a:r>
            <a:r>
              <a:rPr lang="de-DE" sz="1600" dirty="0"/>
              <a:t> on</a:t>
            </a:r>
            <a:br>
              <a:rPr lang="de-DE" sz="1600" dirty="0"/>
            </a:b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36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At </a:t>
            </a:r>
            <a:r>
              <a:rPr lang="de-DE" sz="1600" dirty="0" err="1"/>
              <a:t>that</a:t>
            </a:r>
            <a:r>
              <a:rPr lang="de-DE" sz="1600" dirty="0"/>
              <a:t> Point, a </a:t>
            </a:r>
            <a:r>
              <a:rPr lang="de-DE" sz="1600" dirty="0" err="1"/>
              <a:t>decision</a:t>
            </a:r>
            <a:r>
              <a:rPr lang="de-DE" sz="1600" dirty="0"/>
              <a:t> on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actions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Since</a:t>
            </a:r>
            <a:r>
              <a:rPr lang="de-DE" sz="1600" dirty="0"/>
              <a:t> </a:t>
            </a:r>
            <a:r>
              <a:rPr lang="de-DE" sz="1600" dirty="0" err="1"/>
              <a:t>currently</a:t>
            </a:r>
            <a:r>
              <a:rPr lang="de-DE" sz="1600" dirty="0"/>
              <a:t>, </a:t>
            </a:r>
            <a:r>
              <a:rPr lang="de-DE" sz="1600" dirty="0" err="1"/>
              <a:t>no</a:t>
            </a:r>
            <a:r>
              <a:rPr lang="de-DE" sz="1600" dirty="0"/>
              <a:t> plan </a:t>
            </a:r>
            <a:r>
              <a:rPr lang="de-DE" sz="1600" dirty="0" err="1"/>
              <a:t>exist</a:t>
            </a:r>
            <a:r>
              <a:rPr lang="de-DE" sz="1600" dirty="0"/>
              <a:t>, a </a:t>
            </a:r>
            <a:r>
              <a:rPr lang="de-DE" sz="1600" dirty="0" err="1"/>
              <a:t>tactic</a:t>
            </a:r>
            <a:r>
              <a:rPr lang="de-DE" sz="1600" dirty="0"/>
              <a:t>/</a:t>
            </a:r>
            <a:r>
              <a:rPr lang="de-DE" sz="1600" dirty="0" err="1"/>
              <a:t>maneuver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decided</a:t>
            </a:r>
            <a:r>
              <a:rPr lang="de-DE" sz="1600" dirty="0"/>
              <a:t> on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3 Options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been</a:t>
            </a:r>
            <a:r>
              <a:rPr lang="de-DE" sz="1600" dirty="0"/>
              <a:t> </a:t>
            </a:r>
            <a:r>
              <a:rPr lang="de-DE" sz="1600" dirty="0" err="1"/>
              <a:t>identified</a:t>
            </a:r>
            <a:r>
              <a:rPr lang="de-DE" sz="1600" dirty="0"/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Shoot, </a:t>
            </a:r>
            <a:r>
              <a:rPr lang="de-DE" sz="1600" dirty="0" err="1"/>
              <a:t>move</a:t>
            </a:r>
            <a:r>
              <a:rPr lang="de-DE" sz="1600" dirty="0"/>
              <a:t>, pass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82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At </a:t>
            </a:r>
            <a:r>
              <a:rPr lang="de-DE" sz="1600" dirty="0" err="1"/>
              <a:t>that</a:t>
            </a:r>
            <a:r>
              <a:rPr lang="de-DE" sz="1600" dirty="0"/>
              <a:t> Point, a </a:t>
            </a:r>
            <a:r>
              <a:rPr lang="de-DE" sz="1600" dirty="0" err="1"/>
              <a:t>decision</a:t>
            </a:r>
            <a:r>
              <a:rPr lang="de-DE" sz="1600" dirty="0"/>
              <a:t> on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actions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Since</a:t>
            </a:r>
            <a:r>
              <a:rPr lang="de-DE" sz="1600" dirty="0"/>
              <a:t> </a:t>
            </a:r>
            <a:r>
              <a:rPr lang="de-DE" sz="1600" dirty="0" err="1"/>
              <a:t>currently</a:t>
            </a:r>
            <a:r>
              <a:rPr lang="de-DE" sz="1600" dirty="0"/>
              <a:t>, </a:t>
            </a:r>
            <a:r>
              <a:rPr lang="de-DE" sz="1600" dirty="0" err="1"/>
              <a:t>no</a:t>
            </a:r>
            <a:r>
              <a:rPr lang="de-DE" sz="1600" dirty="0"/>
              <a:t> plan </a:t>
            </a:r>
            <a:r>
              <a:rPr lang="de-DE" sz="1600" dirty="0" err="1"/>
              <a:t>exist</a:t>
            </a:r>
            <a:r>
              <a:rPr lang="de-DE" sz="1600" dirty="0"/>
              <a:t>, a </a:t>
            </a:r>
            <a:r>
              <a:rPr lang="de-DE" sz="1600" dirty="0" err="1"/>
              <a:t>tactic</a:t>
            </a:r>
            <a:r>
              <a:rPr lang="de-DE" sz="1600" dirty="0"/>
              <a:t>/</a:t>
            </a:r>
            <a:r>
              <a:rPr lang="de-DE" sz="1600" dirty="0" err="1"/>
              <a:t>maneuver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decided</a:t>
            </a:r>
            <a:r>
              <a:rPr lang="de-DE" sz="1600" dirty="0"/>
              <a:t> on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The </a:t>
            </a:r>
            <a:r>
              <a:rPr lang="de-DE" sz="1600" dirty="0" err="1"/>
              <a:t>identified</a:t>
            </a:r>
            <a:r>
              <a:rPr lang="de-DE" sz="1600" dirty="0"/>
              <a:t> </a:t>
            </a:r>
            <a:r>
              <a:rPr lang="de-DE" sz="1600" dirty="0" err="1"/>
              <a:t>options</a:t>
            </a:r>
            <a:r>
              <a:rPr lang="de-DE" sz="1600" dirty="0"/>
              <a:t> </a:t>
            </a:r>
            <a:r>
              <a:rPr lang="de-DE" sz="1600" dirty="0" err="1"/>
              <a:t>now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evaluated</a:t>
            </a:r>
            <a:r>
              <a:rPr lang="de-DE" sz="1600" dirty="0"/>
              <a:t>. </a:t>
            </a:r>
            <a:r>
              <a:rPr lang="de-DE" sz="1600" dirty="0" err="1"/>
              <a:t>To</a:t>
            </a:r>
            <a:r>
              <a:rPr lang="de-DE" sz="1600" dirty="0"/>
              <a:t> do </a:t>
            </a:r>
            <a:r>
              <a:rPr lang="de-DE" sz="1600" dirty="0" err="1"/>
              <a:t>this</a:t>
            </a:r>
            <a:r>
              <a:rPr lang="de-DE" sz="1600" dirty="0"/>
              <a:t>,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resulting</a:t>
            </a:r>
            <a:r>
              <a:rPr lang="de-DE" sz="1600" dirty="0"/>
              <a:t> </a:t>
            </a:r>
            <a:r>
              <a:rPr lang="de-DE" sz="1600" dirty="0" err="1"/>
              <a:t>situations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extrapolated</a:t>
            </a:r>
            <a:r>
              <a:rPr lang="de-DE" sz="1600" dirty="0"/>
              <a:t>.</a:t>
            </a:r>
            <a:br>
              <a:rPr lang="de-DE" sz="1600" dirty="0"/>
            </a:br>
            <a:r>
              <a:rPr lang="de-DE" sz="1600" dirty="0"/>
              <a:t>Option 2 </a:t>
            </a:r>
            <a:r>
              <a:rPr lang="de-DE" sz="1600" dirty="0" err="1"/>
              <a:t>serves</a:t>
            </a:r>
            <a:r>
              <a:rPr lang="de-DE" sz="1600" dirty="0"/>
              <a:t> an </a:t>
            </a:r>
            <a:r>
              <a:rPr lang="de-DE" sz="1600" dirty="0" err="1"/>
              <a:t>example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Power Forward </a:t>
            </a:r>
            <a:r>
              <a:rPr lang="de-DE" sz="1600" dirty="0" err="1"/>
              <a:t>moves</a:t>
            </a:r>
            <a:r>
              <a:rPr lang="de-DE" sz="1600" dirty="0"/>
              <a:t> </a:t>
            </a:r>
            <a:br>
              <a:rPr lang="de-DE" sz="1600" dirty="0"/>
            </a:b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09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At </a:t>
            </a:r>
            <a:r>
              <a:rPr lang="de-DE" sz="1600" dirty="0" err="1"/>
              <a:t>that</a:t>
            </a:r>
            <a:r>
              <a:rPr lang="de-DE" sz="1600" dirty="0"/>
              <a:t> Point, a </a:t>
            </a:r>
            <a:r>
              <a:rPr lang="de-DE" sz="1600" dirty="0" err="1"/>
              <a:t>decision</a:t>
            </a:r>
            <a:r>
              <a:rPr lang="de-DE" sz="1600" dirty="0"/>
              <a:t> on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actions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Since</a:t>
            </a:r>
            <a:r>
              <a:rPr lang="de-DE" sz="1600" dirty="0"/>
              <a:t> </a:t>
            </a:r>
            <a:r>
              <a:rPr lang="de-DE" sz="1600" dirty="0" err="1"/>
              <a:t>currently</a:t>
            </a:r>
            <a:r>
              <a:rPr lang="de-DE" sz="1600" dirty="0"/>
              <a:t>, </a:t>
            </a:r>
            <a:r>
              <a:rPr lang="de-DE" sz="1600" dirty="0" err="1"/>
              <a:t>no</a:t>
            </a:r>
            <a:r>
              <a:rPr lang="de-DE" sz="1600" dirty="0"/>
              <a:t> plan </a:t>
            </a:r>
            <a:r>
              <a:rPr lang="de-DE" sz="1600" dirty="0" err="1"/>
              <a:t>exist</a:t>
            </a:r>
            <a:r>
              <a:rPr lang="de-DE" sz="1600" dirty="0"/>
              <a:t>, a </a:t>
            </a:r>
            <a:r>
              <a:rPr lang="de-DE" sz="1600" dirty="0" err="1"/>
              <a:t>tactic</a:t>
            </a:r>
            <a:r>
              <a:rPr lang="de-DE" sz="1600" dirty="0"/>
              <a:t>/</a:t>
            </a:r>
            <a:r>
              <a:rPr lang="de-DE" sz="1600" dirty="0" err="1"/>
              <a:t>maneuver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decided</a:t>
            </a:r>
            <a:r>
              <a:rPr lang="de-DE" sz="1600" dirty="0"/>
              <a:t> on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The </a:t>
            </a:r>
            <a:r>
              <a:rPr lang="de-DE" sz="1600" dirty="0" err="1"/>
              <a:t>identified</a:t>
            </a:r>
            <a:r>
              <a:rPr lang="de-DE" sz="1600" dirty="0"/>
              <a:t> </a:t>
            </a:r>
            <a:r>
              <a:rPr lang="de-DE" sz="1600" dirty="0" err="1"/>
              <a:t>options</a:t>
            </a:r>
            <a:r>
              <a:rPr lang="de-DE" sz="1600" dirty="0"/>
              <a:t> </a:t>
            </a:r>
            <a:r>
              <a:rPr lang="de-DE" sz="1600" dirty="0" err="1"/>
              <a:t>now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evaluated</a:t>
            </a:r>
            <a:r>
              <a:rPr lang="de-DE" sz="1600" dirty="0"/>
              <a:t>. </a:t>
            </a:r>
            <a:r>
              <a:rPr lang="de-DE" sz="1600" dirty="0" err="1"/>
              <a:t>To</a:t>
            </a:r>
            <a:r>
              <a:rPr lang="de-DE" sz="1600" dirty="0"/>
              <a:t> do </a:t>
            </a:r>
            <a:r>
              <a:rPr lang="de-DE" sz="1600" dirty="0" err="1"/>
              <a:t>this</a:t>
            </a:r>
            <a:r>
              <a:rPr lang="de-DE" sz="1600" dirty="0"/>
              <a:t>,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resulting</a:t>
            </a:r>
            <a:r>
              <a:rPr lang="de-DE" sz="1600" dirty="0"/>
              <a:t> </a:t>
            </a:r>
            <a:r>
              <a:rPr lang="de-DE" sz="1600" dirty="0" err="1"/>
              <a:t>situations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extrapolated</a:t>
            </a:r>
            <a:r>
              <a:rPr lang="de-DE" sz="1600" dirty="0"/>
              <a:t>.</a:t>
            </a:r>
            <a:br>
              <a:rPr lang="de-DE" sz="1600" dirty="0"/>
            </a:br>
            <a:r>
              <a:rPr lang="de-DE" sz="1600" dirty="0"/>
              <a:t>Option 2 </a:t>
            </a:r>
            <a:r>
              <a:rPr lang="de-DE" sz="1600" dirty="0" err="1"/>
              <a:t>serves</a:t>
            </a:r>
            <a:r>
              <a:rPr lang="de-DE" sz="1600" dirty="0"/>
              <a:t> an </a:t>
            </a:r>
            <a:r>
              <a:rPr lang="de-DE" sz="1600" dirty="0" err="1"/>
              <a:t>example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br>
              <a:rPr lang="de-DE" sz="1600" dirty="0"/>
            </a:b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Power Forward </a:t>
            </a:r>
            <a:r>
              <a:rPr lang="de-DE" sz="1600" dirty="0" err="1"/>
              <a:t>moves</a:t>
            </a:r>
            <a:r>
              <a:rPr lang="de-DE" sz="1600" dirty="0"/>
              <a:t> 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20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Assuming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Identified</a:t>
            </a:r>
            <a:r>
              <a:rPr lang="de-DE" sz="1600" dirty="0"/>
              <a:t> </a:t>
            </a:r>
            <a:r>
              <a:rPr lang="de-DE" sz="1600" dirty="0" err="1"/>
              <a:t>intent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home</a:t>
            </a:r>
            <a:r>
              <a:rPr lang="de-DE" sz="1600" dirty="0"/>
              <a:t> </a:t>
            </a:r>
            <a:r>
              <a:rPr lang="de-DE" sz="1600" dirty="0" err="1"/>
              <a:t>team</a:t>
            </a:r>
            <a:r>
              <a:rPr lang="de-DE" sz="1600" dirty="0"/>
              <a:t> </a:t>
            </a:r>
            <a:r>
              <a:rPr lang="de-DE" sz="1600" dirty="0" err="1"/>
              <a:t>stays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same,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trajectory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extrapolated</a:t>
            </a:r>
            <a:r>
              <a:rPr lang="de-DE" sz="1600" dirty="0"/>
              <a:t> in </a:t>
            </a:r>
            <a:r>
              <a:rPr lang="de-DE" sz="1600" dirty="0" err="1"/>
              <a:t>relation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movement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our</a:t>
            </a:r>
            <a:r>
              <a:rPr lang="de-DE" sz="1600" dirty="0"/>
              <a:t> </a:t>
            </a:r>
            <a:r>
              <a:rPr lang="de-DE" sz="1600" dirty="0" err="1"/>
              <a:t>movement</a:t>
            </a:r>
            <a:r>
              <a:rPr lang="de-DE" sz="1600" dirty="0"/>
              <a:t> (</a:t>
            </a:r>
            <a:r>
              <a:rPr lang="de-DE" sz="1600" dirty="0" err="1"/>
              <a:t>Guard</a:t>
            </a:r>
            <a:r>
              <a:rPr lang="de-DE" sz="1600" dirty="0"/>
              <a:t> Power FW)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89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Giving</a:t>
            </a:r>
            <a:r>
              <a:rPr lang="de-DE" sz="1600" dirty="0"/>
              <a:t> </a:t>
            </a:r>
            <a:r>
              <a:rPr lang="de-DE" sz="1600" dirty="0" err="1"/>
              <a:t>space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our</a:t>
            </a:r>
            <a:r>
              <a:rPr lang="de-DE" sz="1600" dirty="0"/>
              <a:t> PG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go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basket</a:t>
            </a:r>
            <a:r>
              <a:rPr lang="de-DE" sz="1600" dirty="0"/>
              <a:t>. (Such a </a:t>
            </a:r>
            <a:r>
              <a:rPr lang="de-DE" sz="1600" dirty="0" err="1"/>
              <a:t>coordinated</a:t>
            </a:r>
            <a:r>
              <a:rPr lang="de-DE" sz="1600" dirty="0"/>
              <a:t> </a:t>
            </a:r>
            <a:r>
              <a:rPr lang="de-DE" sz="1600" dirty="0" err="1"/>
              <a:t>tactic</a:t>
            </a:r>
            <a:r>
              <a:rPr lang="de-DE" sz="1600" dirty="0"/>
              <a:t> </a:t>
            </a:r>
            <a:r>
              <a:rPr lang="de-DE" sz="1600" dirty="0" err="1"/>
              <a:t>would</a:t>
            </a:r>
            <a:r>
              <a:rPr lang="de-DE" sz="1600" dirty="0"/>
              <a:t> </a:t>
            </a:r>
            <a:r>
              <a:rPr lang="de-DE" sz="1600" dirty="0" err="1"/>
              <a:t>previously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defined</a:t>
            </a:r>
            <a:r>
              <a:rPr lang="de-DE" sz="1600" dirty="0"/>
              <a:t> </a:t>
            </a:r>
            <a:r>
              <a:rPr lang="de-DE" sz="1600" dirty="0" err="1"/>
              <a:t>within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AM)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609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However</a:t>
            </a:r>
            <a:r>
              <a:rPr lang="de-DE" sz="1600" dirty="0"/>
              <a:t>,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Risks</a:t>
            </a:r>
            <a:r>
              <a:rPr lang="de-DE" sz="1600" dirty="0"/>
              <a:t> and </a:t>
            </a:r>
            <a:r>
              <a:rPr lang="de-DE" sz="1600" dirty="0" err="1"/>
              <a:t>Opportunities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trajectory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evaluated</a:t>
            </a: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a </a:t>
            </a:r>
            <a:r>
              <a:rPr lang="de-DE" sz="1600" dirty="0" err="1"/>
              <a:t>critical</a:t>
            </a:r>
            <a:r>
              <a:rPr lang="de-DE" sz="1600" dirty="0"/>
              <a:t> Point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been</a:t>
            </a:r>
            <a:r>
              <a:rPr lang="de-DE" sz="1600" dirty="0"/>
              <a:t> </a:t>
            </a:r>
            <a:r>
              <a:rPr lang="de-DE" sz="1600" dirty="0" err="1"/>
              <a:t>identified</a:t>
            </a:r>
            <a:r>
              <a:rPr lang="de-DE" sz="1600" dirty="0"/>
              <a:t>. -&gt;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PG </a:t>
            </a:r>
            <a:r>
              <a:rPr lang="de-DE" sz="1600" dirty="0" err="1"/>
              <a:t>enters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Area </a:t>
            </a:r>
            <a:r>
              <a:rPr lang="de-DE" sz="1600" dirty="0" err="1"/>
              <a:t>of</a:t>
            </a:r>
            <a:r>
              <a:rPr lang="de-DE" sz="1600" dirty="0"/>
              <a:t> a </a:t>
            </a:r>
            <a:r>
              <a:rPr lang="de-DE" sz="1600" dirty="0" err="1"/>
              <a:t>defender</a:t>
            </a: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The </a:t>
            </a:r>
            <a:r>
              <a:rPr lang="de-DE" sz="1600" dirty="0" err="1"/>
              <a:t>results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evaluation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risk</a:t>
            </a:r>
            <a:r>
              <a:rPr lang="de-DE" sz="1600" dirty="0"/>
              <a:t> </a:t>
            </a:r>
            <a:r>
              <a:rPr lang="de-DE" sz="1600" dirty="0" err="1"/>
              <a:t>here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outweigh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opportunity</a:t>
            </a:r>
            <a:r>
              <a:rPr lang="de-DE" sz="1600" dirty="0"/>
              <a:t> and </a:t>
            </a:r>
            <a:r>
              <a:rPr lang="de-DE" sz="1600" dirty="0" err="1"/>
              <a:t>mark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point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DMP </a:t>
            </a:r>
            <a:r>
              <a:rPr lang="de-DE" sz="1600" dirty="0" err="1"/>
              <a:t>as</a:t>
            </a:r>
            <a:r>
              <a:rPr lang="de-DE" sz="1600" dirty="0"/>
              <a:t> a </a:t>
            </a:r>
            <a:r>
              <a:rPr lang="de-DE" sz="1600" dirty="0" err="1"/>
              <a:t>point</a:t>
            </a:r>
            <a:r>
              <a:rPr lang="de-DE" sz="1600" dirty="0"/>
              <a:t> in time </a:t>
            </a:r>
            <a:r>
              <a:rPr lang="de-DE" sz="1600" dirty="0" err="1"/>
              <a:t>where</a:t>
            </a:r>
            <a:r>
              <a:rPr lang="de-DE" sz="1600" dirty="0"/>
              <a:t> </a:t>
            </a:r>
            <a:r>
              <a:rPr lang="de-DE" sz="1600" dirty="0" err="1"/>
              <a:t>replanning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necessary</a:t>
            </a:r>
            <a:r>
              <a:rPr lang="de-DE" sz="16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This </a:t>
            </a:r>
            <a:r>
              <a:rPr lang="de-DE" sz="1600" dirty="0" err="1"/>
              <a:t>process</a:t>
            </a:r>
            <a:r>
              <a:rPr lang="de-DE" sz="1600" dirty="0"/>
              <a:t> </a:t>
            </a:r>
            <a:r>
              <a:rPr lang="de-DE" sz="1600" dirty="0" err="1"/>
              <a:t>allows</a:t>
            </a:r>
            <a:r>
              <a:rPr lang="de-DE" sz="1600" dirty="0"/>
              <a:t> </a:t>
            </a:r>
            <a:r>
              <a:rPr lang="de-DE" sz="1600" dirty="0" err="1"/>
              <a:t>us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continue</a:t>
            </a:r>
            <a:r>
              <a:rPr lang="de-DE" sz="1600" dirty="0"/>
              <a:t> </a:t>
            </a:r>
            <a:r>
              <a:rPr lang="de-DE" sz="1600" dirty="0" err="1"/>
              <a:t>expanding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evaluation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another</a:t>
            </a:r>
            <a:r>
              <a:rPr lang="de-DE" sz="1600" dirty="0"/>
              <a:t> </a:t>
            </a:r>
            <a:r>
              <a:rPr lang="de-DE" sz="1600" dirty="0" err="1"/>
              <a:t>set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maneuver</a:t>
            </a:r>
            <a:r>
              <a:rPr lang="de-DE" sz="1600" dirty="0"/>
              <a:t> </a:t>
            </a:r>
            <a:r>
              <a:rPr lang="de-DE" sz="1600" dirty="0" err="1"/>
              <a:t>Possibilities</a:t>
            </a:r>
            <a:r>
              <a:rPr lang="de-DE" sz="1600" dirty="0"/>
              <a:t> (</a:t>
            </a:r>
            <a:r>
              <a:rPr lang="de-DE" sz="1600" dirty="0" err="1"/>
              <a:t>assuming</a:t>
            </a:r>
            <a:r>
              <a:rPr lang="de-DE" sz="1600" dirty="0"/>
              <a:t> Computing Power </a:t>
            </a:r>
            <a:r>
              <a:rPr lang="de-DE" sz="1600" dirty="0" err="1"/>
              <a:t>is</a:t>
            </a:r>
            <a:r>
              <a:rPr lang="de-DE" sz="1600" dirty="0"/>
              <a:t> irrelevant)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19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evaluation</a:t>
            </a:r>
            <a:r>
              <a:rPr lang="de-DE" sz="1600" dirty="0"/>
              <a:t> and CPA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3 </a:t>
            </a:r>
            <a:r>
              <a:rPr lang="de-DE" sz="1600" dirty="0" err="1"/>
              <a:t>possibilities</a:t>
            </a:r>
            <a:r>
              <a:rPr lang="de-DE" sz="1600" dirty="0"/>
              <a:t>, a </a:t>
            </a:r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one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1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22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Based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evaluation</a:t>
            </a:r>
            <a:r>
              <a:rPr lang="de-DE" sz="1600" dirty="0"/>
              <a:t> and CPA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3 </a:t>
            </a:r>
            <a:r>
              <a:rPr lang="de-DE" sz="1600" dirty="0" err="1"/>
              <a:t>possibilities</a:t>
            </a:r>
            <a:r>
              <a:rPr lang="de-DE" sz="1600" dirty="0"/>
              <a:t>, a </a:t>
            </a:r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made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one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The </a:t>
            </a:r>
            <a:r>
              <a:rPr lang="de-DE" sz="1600" dirty="0" err="1"/>
              <a:t>critical</a:t>
            </a:r>
            <a:r>
              <a:rPr lang="de-DE" sz="1600" dirty="0"/>
              <a:t> </a:t>
            </a:r>
            <a:r>
              <a:rPr lang="de-DE" sz="1600" dirty="0" err="1"/>
              <a:t>Aspect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Function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controlling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Amount</a:t>
            </a:r>
            <a:r>
              <a:rPr lang="de-DE" sz="1600" dirty="0"/>
              <a:t>/Timing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replanning</a:t>
            </a:r>
            <a:r>
              <a:rPr lang="de-DE" sz="1600" dirty="0"/>
              <a:t> </a:t>
            </a:r>
            <a:r>
              <a:rPr lang="de-DE" sz="1600" dirty="0" err="1"/>
              <a:t>triggers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 err="1"/>
              <a:t>Tactics</a:t>
            </a:r>
            <a:r>
              <a:rPr lang="de-DE" sz="1600" dirty="0"/>
              <a:t> do not </a:t>
            </a:r>
            <a:r>
              <a:rPr lang="de-DE" sz="1600" dirty="0" err="1"/>
              <a:t>provide</a:t>
            </a:r>
            <a:r>
              <a:rPr lang="de-DE" sz="1600" dirty="0"/>
              <a:t> </a:t>
            </a:r>
            <a:r>
              <a:rPr lang="de-DE" sz="1600" dirty="0" err="1"/>
              <a:t>value</a:t>
            </a:r>
            <a:r>
              <a:rPr lang="de-DE" sz="1600" dirty="0"/>
              <a:t> </a:t>
            </a:r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not </a:t>
            </a:r>
            <a:r>
              <a:rPr lang="de-DE" sz="1600" dirty="0" err="1"/>
              <a:t>exected</a:t>
            </a:r>
            <a:r>
              <a:rPr lang="de-DE" sz="1600" dirty="0"/>
              <a:t> fully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70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To</a:t>
            </a:r>
            <a:r>
              <a:rPr lang="de-DE" sz="1600" dirty="0"/>
              <a:t> Bridge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,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quantified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spaces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a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r>
              <a:rPr lang="de-DE" sz="16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07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E3BF4-C637-E8B4-6105-990F12B6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2724C-6949-009B-3423-C4267CBCF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79E1F-8BAF-796B-B2A4-376C5E745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To</a:t>
            </a:r>
            <a:r>
              <a:rPr lang="de-DE" sz="1600" dirty="0"/>
              <a:t> Bridge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,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quantified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spaces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a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r>
              <a:rPr lang="de-DE" sz="16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13B63-DEF4-1BD4-0D22-306F680D0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01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9D90-C35A-5A86-7025-94DC5058B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B0FC1-86C5-D706-CEB8-3BD245AB2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CB3E4-571A-03B4-1009-C536FCF3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To</a:t>
            </a:r>
            <a:r>
              <a:rPr lang="de-DE" sz="1600" dirty="0"/>
              <a:t> Bridge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,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quantified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spaces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a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r>
              <a:rPr lang="de-DE" sz="16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0301C-E7E3-0F4C-DCF5-DEB3FD944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67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D05DE-67EE-1BA6-DC2F-E3B1F7B3E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EE722-91FA-3199-A1A2-D86D5E038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81E8A-9FFD-BE53-127B-8B6863D5B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To</a:t>
            </a:r>
            <a:r>
              <a:rPr lang="de-DE" sz="1600" dirty="0"/>
              <a:t> Bridge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,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quantified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spaces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a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r>
              <a:rPr lang="de-DE" sz="16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4A5BB-5A1C-A030-F74B-3281BB0C9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13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BFBCC-CB74-3347-B5C8-23B4E01B7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1FA74-6CC8-6414-34BF-AFFF4D553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7C52F-B20E-1354-FC63-4D0F22C6D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To</a:t>
            </a:r>
            <a:r>
              <a:rPr lang="de-DE" sz="1600" dirty="0"/>
              <a:t> Bridge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,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quantified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spaces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a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r>
              <a:rPr lang="de-DE" sz="16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2876D-3010-A9FE-9A1C-28D9D26CE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85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6E1F3-12A0-7BC6-F938-ED0887EF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5ECFD8-F2F7-9D6D-CF83-A8B2288B4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E825AD-C422-D326-F5A9-9D97137E6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To</a:t>
            </a:r>
            <a:r>
              <a:rPr lang="de-DE" sz="1600" dirty="0"/>
              <a:t> Bridge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gap</a:t>
            </a:r>
            <a:r>
              <a:rPr lang="de-DE" sz="1600" dirty="0"/>
              <a:t>,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consider</a:t>
            </a:r>
            <a:r>
              <a:rPr lang="de-DE" sz="1600" dirty="0"/>
              <a:t> </a:t>
            </a:r>
            <a:r>
              <a:rPr lang="de-DE" sz="1600" dirty="0" err="1"/>
              <a:t>quantified</a:t>
            </a:r>
            <a:r>
              <a:rPr lang="de-DE" sz="1600" dirty="0"/>
              <a:t> </a:t>
            </a:r>
            <a:r>
              <a:rPr lang="de-DE" sz="1600" dirty="0" err="1"/>
              <a:t>state</a:t>
            </a:r>
            <a:r>
              <a:rPr lang="de-DE" sz="1600" dirty="0"/>
              <a:t> </a:t>
            </a:r>
            <a:r>
              <a:rPr lang="de-DE" sz="1600" dirty="0" err="1"/>
              <a:t>spaces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provide</a:t>
            </a:r>
            <a:r>
              <a:rPr lang="de-DE" sz="1600" dirty="0"/>
              <a:t> a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approach</a:t>
            </a:r>
            <a:r>
              <a:rPr lang="de-DE" sz="16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35A85-5E62-2060-4546-FBFBDE629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59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GIF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running</a:t>
            </a:r>
            <a:r>
              <a:rPr lang="de-DE" sz="1600" dirty="0"/>
              <a:t> </a:t>
            </a:r>
            <a:r>
              <a:rPr lang="de-DE" sz="1600" dirty="0" err="1"/>
              <a:t>animation</a:t>
            </a:r>
            <a:r>
              <a:rPr lang="de-DE" sz="1600" dirty="0"/>
              <a:t> TODO</a:t>
            </a:r>
            <a:br>
              <a:rPr lang="de-DE" sz="1600" dirty="0"/>
            </a:br>
            <a:r>
              <a:rPr lang="de-DE" sz="1600" dirty="0" err="1"/>
              <a:t>Included</a:t>
            </a:r>
            <a:r>
              <a:rPr lang="de-DE" sz="1600" dirty="0"/>
              <a:t> Logo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show</a:t>
            </a:r>
            <a:r>
              <a:rPr lang="de-DE" sz="1600" dirty="0"/>
              <a:t> </a:t>
            </a:r>
            <a:r>
              <a:rPr lang="de-DE" sz="1600" dirty="0" err="1"/>
              <a:t>that</a:t>
            </a:r>
            <a:r>
              <a:rPr lang="de-DE" sz="1600" dirty="0"/>
              <a:t> </a:t>
            </a:r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already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an </a:t>
            </a:r>
            <a:r>
              <a:rPr lang="de-DE" sz="1600" dirty="0" err="1"/>
              <a:t>operating</a:t>
            </a:r>
            <a:r>
              <a:rPr lang="de-DE" sz="1600" dirty="0"/>
              <a:t> CGF </a:t>
            </a:r>
            <a:r>
              <a:rPr lang="de-DE" sz="1600" dirty="0" err="1"/>
              <a:t>system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Uni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	</a:t>
            </a:r>
            <a:r>
              <a:rPr lang="de-DE" sz="1600" dirty="0" err="1"/>
              <a:t>Currently</a:t>
            </a:r>
            <a:r>
              <a:rPr lang="de-DE" sz="1600" dirty="0"/>
              <a:t> </a:t>
            </a:r>
            <a:r>
              <a:rPr lang="de-DE" sz="1600" dirty="0" err="1"/>
              <a:t>running</a:t>
            </a:r>
            <a:r>
              <a:rPr lang="de-DE" sz="1600" dirty="0"/>
              <a:t> on BTs, but </a:t>
            </a:r>
            <a:r>
              <a:rPr lang="de-DE" sz="1600" dirty="0" err="1"/>
              <a:t>working</a:t>
            </a:r>
            <a:r>
              <a:rPr lang="de-DE" sz="1600" dirty="0"/>
              <a:t> on </a:t>
            </a:r>
            <a:r>
              <a:rPr lang="de-DE" sz="1600" dirty="0" err="1"/>
              <a:t>replacing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described</a:t>
            </a:r>
            <a:r>
              <a:rPr lang="de-DE" sz="1600" dirty="0"/>
              <a:t> </a:t>
            </a:r>
            <a:r>
              <a:rPr lang="de-DE" sz="1600" dirty="0" err="1"/>
              <a:t>concept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9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65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26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4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Box &amp;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defense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left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right</a:t>
            </a:r>
            <a:r>
              <a:rPr lang="de-DE" sz="1600" dirty="0"/>
              <a:t> (</a:t>
            </a:r>
            <a:r>
              <a:rPr lang="de-DE" sz="1600" dirty="0" err="1"/>
              <a:t>attack</a:t>
            </a:r>
            <a:r>
              <a:rPr lang="de-DE" sz="1600" dirty="0"/>
              <a:t>): Point </a:t>
            </a:r>
            <a:r>
              <a:rPr lang="de-DE" sz="1600" dirty="0" err="1"/>
              <a:t>Guard</a:t>
            </a:r>
            <a:r>
              <a:rPr lang="de-DE" sz="1600" dirty="0"/>
              <a:t>, Shooting </a:t>
            </a:r>
            <a:r>
              <a:rPr lang="de-DE" sz="1600" dirty="0" err="1"/>
              <a:t>Guard</a:t>
            </a:r>
            <a:r>
              <a:rPr lang="de-DE" sz="1600" dirty="0"/>
              <a:t>, Center, Power Forward, Small Forward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57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Defence </a:t>
            </a:r>
            <a:r>
              <a:rPr lang="de-DE" sz="1600" dirty="0" err="1"/>
              <a:t>decided</a:t>
            </a:r>
            <a:r>
              <a:rPr lang="de-DE" sz="1600" dirty="0"/>
              <a:t> on: Box &amp;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defense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15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CGF Team on </a:t>
            </a:r>
            <a:r>
              <a:rPr lang="de-DE" sz="1600" dirty="0" err="1"/>
              <a:t>Offence</a:t>
            </a: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left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right</a:t>
            </a:r>
            <a:r>
              <a:rPr lang="de-DE" sz="1600" dirty="0"/>
              <a:t> (</a:t>
            </a:r>
            <a:r>
              <a:rPr lang="de-DE" sz="1600" dirty="0" err="1"/>
              <a:t>attack</a:t>
            </a:r>
            <a:r>
              <a:rPr lang="de-DE" sz="1600" dirty="0"/>
              <a:t>): Point </a:t>
            </a:r>
            <a:r>
              <a:rPr lang="de-DE" sz="1600" dirty="0" err="1"/>
              <a:t>Guard</a:t>
            </a:r>
            <a:r>
              <a:rPr lang="de-DE" sz="1600" dirty="0"/>
              <a:t>, Shooting </a:t>
            </a:r>
            <a:r>
              <a:rPr lang="de-DE" sz="1600" dirty="0" err="1"/>
              <a:t>Guard</a:t>
            </a:r>
            <a:r>
              <a:rPr lang="de-DE" sz="1600" dirty="0"/>
              <a:t>, Center, Power Forward, Small Forward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At </a:t>
            </a:r>
            <a:r>
              <a:rPr lang="de-DE" sz="1600" dirty="0" err="1"/>
              <a:t>the</a:t>
            </a:r>
            <a:r>
              <a:rPr lang="de-DE" sz="1600" dirty="0"/>
              <a:t> end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run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, </a:t>
            </a:r>
            <a:r>
              <a:rPr lang="de-DE" sz="1600" dirty="0" err="1"/>
              <a:t>they</a:t>
            </a:r>
            <a:r>
              <a:rPr lang="de-DE" sz="1600" dirty="0"/>
              <a:t> </a:t>
            </a:r>
            <a:r>
              <a:rPr lang="de-DE" sz="1600" dirty="0" err="1"/>
              <a:t>found</a:t>
            </a:r>
            <a:r>
              <a:rPr lang="de-DE" sz="1600" dirty="0"/>
              <a:t> </a:t>
            </a:r>
            <a:r>
              <a:rPr lang="de-DE" sz="1600" dirty="0" err="1"/>
              <a:t>themselves</a:t>
            </a:r>
            <a:r>
              <a:rPr lang="de-DE" sz="1600" dirty="0"/>
              <a:t> in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situation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ball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PG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Players </a:t>
            </a:r>
            <a:r>
              <a:rPr lang="de-DE" sz="1600" dirty="0" err="1"/>
              <a:t>as</a:t>
            </a:r>
            <a:r>
              <a:rPr lang="de-DE" sz="1600" dirty="0"/>
              <a:t> a </a:t>
            </a:r>
            <a:r>
              <a:rPr lang="de-DE" sz="1600" dirty="0" err="1"/>
              <a:t>representation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AA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767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/>
              <a:t>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very</a:t>
            </a:r>
            <a:r>
              <a:rPr lang="de-DE" sz="1600" dirty="0"/>
              <a:t> </a:t>
            </a:r>
            <a:r>
              <a:rPr lang="de-DE" sz="1600" dirty="0" err="1"/>
              <a:t>beggining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Situation (and </a:t>
            </a:r>
            <a:r>
              <a:rPr lang="de-DE" sz="1600" dirty="0" err="1"/>
              <a:t>even</a:t>
            </a:r>
            <a:r>
              <a:rPr lang="de-DE" sz="1600" dirty="0"/>
              <a:t> </a:t>
            </a:r>
            <a:r>
              <a:rPr lang="de-DE" sz="1600" dirty="0" err="1"/>
              <a:t>during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run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), </a:t>
            </a:r>
            <a:r>
              <a:rPr lang="de-DE" sz="1600" dirty="0" err="1"/>
              <a:t>the</a:t>
            </a:r>
            <a:r>
              <a:rPr lang="de-DE" sz="1600" dirty="0"/>
              <a:t> PG </a:t>
            </a:r>
            <a:r>
              <a:rPr lang="de-DE" sz="1600" dirty="0" err="1"/>
              <a:t>percieves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Situation:</a:t>
            </a:r>
            <a:br>
              <a:rPr lang="de-DE" sz="1600" dirty="0"/>
            </a:br>
            <a:r>
              <a:rPr lang="de-DE" sz="1600" dirty="0"/>
              <a:t>He </a:t>
            </a:r>
            <a:r>
              <a:rPr lang="de-DE" sz="1600" dirty="0" err="1"/>
              <a:t>observes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position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home</a:t>
            </a:r>
            <a:r>
              <a:rPr lang="de-DE" sz="1600" dirty="0"/>
              <a:t> </a:t>
            </a:r>
            <a:r>
              <a:rPr lang="de-DE" sz="1600" dirty="0" err="1"/>
              <a:t>team</a:t>
            </a:r>
            <a:r>
              <a:rPr lang="de-DE" sz="1600" dirty="0"/>
              <a:t> and </a:t>
            </a:r>
            <a:r>
              <a:rPr lang="de-DE" sz="1600" dirty="0" err="1"/>
              <a:t>compares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positions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his</a:t>
            </a:r>
            <a:r>
              <a:rPr lang="de-DE" sz="1600" dirty="0"/>
              <a:t> own </a:t>
            </a:r>
            <a:r>
              <a:rPr lang="de-DE" sz="1600" dirty="0" err="1"/>
              <a:t>team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draw</a:t>
            </a:r>
            <a:r>
              <a:rPr lang="de-DE" sz="1600" dirty="0"/>
              <a:t> </a:t>
            </a:r>
            <a:r>
              <a:rPr lang="de-DE" sz="1600" dirty="0" err="1"/>
              <a:t>conclusions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intent</a:t>
            </a:r>
            <a:r>
              <a:rPr lang="de-DE" sz="1600" dirty="0"/>
              <a:t> (</a:t>
            </a:r>
            <a:r>
              <a:rPr lang="de-DE" sz="1600" dirty="0" err="1"/>
              <a:t>Guard</a:t>
            </a:r>
            <a:r>
              <a:rPr lang="de-DE" sz="1600" dirty="0"/>
              <a:t>/Movement)</a:t>
            </a:r>
            <a:br>
              <a:rPr lang="de-DE" sz="1600" dirty="0"/>
            </a:b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9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92000" cy="1905000"/>
          </a:xfrm>
          <a:prstGeom prst="rect">
            <a:avLst/>
          </a:prstGeom>
          <a:solidFill>
            <a:srgbClr val="182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E56D65-0E5E-D74A-43D0-3955D0648641}"/>
              </a:ext>
            </a:extLst>
          </p:cNvPr>
          <p:cNvSpPr/>
          <p:nvPr userDrawn="1"/>
        </p:nvSpPr>
        <p:spPr bwMode="auto">
          <a:xfrm>
            <a:off x="1341431" y="6556370"/>
            <a:ext cx="242049" cy="19843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91985" cy="64008"/>
          </a:xfrm>
          <a:prstGeom prst="rect">
            <a:avLst/>
          </a:prstGeom>
          <a:solidFill>
            <a:srgbClr val="128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17076E-032E-18A3-9DBE-220D9A14D46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5ED260-A5AE-60B3-3EEE-607B23BEDDC0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55EB44-1724-93BE-63B5-B2B345055D9F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6E75D5-2808-BF95-1E7A-948E9E3D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C07F0E-EC85-86F9-976E-11F1E70647F8}"/>
              </a:ext>
            </a:extLst>
          </p:cNvPr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12" name="Picture 11" descr="YouTube_icon_block.png">
              <a:extLst>
                <a:ext uri="{FF2B5EF4-FFF2-40B4-BE49-F238E27FC236}">
                  <a16:creationId xmlns:a16="http://schemas.microsoft.com/office/drawing/2014/main" id="{90DDABD1-FB6E-9147-889A-CF2735E79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1FE138-FFEA-B0D9-05FF-9818662B4F57}"/>
                </a:ext>
              </a:extLst>
            </p:cNvPr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  <a:latin typeface="Arial"/>
                  <a:cs typeface="Arial"/>
                </a:rPr>
                <a:t>NTSAToday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C6CB73E2-76D3-E18F-037B-C1C833BAA9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483845-3350-1FB6-7A61-401AF7464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2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  <p:sldLayoutId id="2147483678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18" Type="http://schemas.openxmlformats.org/officeDocument/2006/relationships/image" Target="../media/image39.jpeg"/><Relationship Id="rId3" Type="http://schemas.openxmlformats.org/officeDocument/2006/relationships/image" Target="../media/image27.png"/><Relationship Id="rId21" Type="http://schemas.openxmlformats.org/officeDocument/2006/relationships/image" Target="../media/image42.png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4.svg"/><Relationship Id="rId24" Type="http://schemas.openxmlformats.org/officeDocument/2006/relationships/image" Target="../media/image45.png"/><Relationship Id="rId5" Type="http://schemas.openxmlformats.org/officeDocument/2006/relationships/image" Target="../media/image29.svg"/><Relationship Id="rId15" Type="http://schemas.openxmlformats.org/officeDocument/2006/relationships/image" Target="../media/image36.jpeg"/><Relationship Id="rId23" Type="http://schemas.openxmlformats.org/officeDocument/2006/relationships/image" Target="../media/image44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Relationship Id="rId14" Type="http://schemas.openxmlformats.org/officeDocument/2006/relationships/image" Target="../media/image11.png"/><Relationship Id="rId22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peter.stuetz@unibw.de" TargetMode="External"/><Relationship Id="rId3" Type="http://schemas.openxmlformats.org/officeDocument/2006/relationships/hyperlink" Target="mailto:luca.winkler@unibw.de" TargetMode="External"/><Relationship Id="rId7" Type="http://schemas.openxmlformats.org/officeDocument/2006/relationships/hyperlink" Target="mailto:Philipp.Ruther@unibw.de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fabian.reinisch@unibw.de" TargetMode="External"/><Relationship Id="rId5" Type="http://schemas.openxmlformats.org/officeDocument/2006/relationships/image" Target="../media/image43.wmf"/><Relationship Id="rId4" Type="http://schemas.openxmlformats.org/officeDocument/2006/relationships/hyperlink" Target="https://www.unibw.de/lf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Computer-Generated Forces Team Behavior within Air Combat Simulations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Concept and Agent Structure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56580" y="4463261"/>
            <a:ext cx="8478838" cy="1934127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</a:rPr>
              <a:t>Philippe Ruther, Luca Winkler</a:t>
            </a:r>
          </a:p>
          <a:p>
            <a:endParaRPr lang="en-US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73B862-9548-3939-BEF5-A7693A39706F}"/>
              </a:ext>
            </a:extLst>
          </p:cNvPr>
          <p:cNvGrpSpPr/>
          <p:nvPr/>
        </p:nvGrpSpPr>
        <p:grpSpPr>
          <a:xfrm>
            <a:off x="8298156" y="2749211"/>
            <a:ext cx="3985564" cy="3145782"/>
            <a:chOff x="8310856" y="2628561"/>
            <a:chExt cx="3985564" cy="3145782"/>
          </a:xfrm>
        </p:grpSpPr>
        <p:sp>
          <p:nvSpPr>
            <p:cNvPr id="3" name="Rechteck 12">
              <a:extLst>
                <a:ext uri="{FF2B5EF4-FFF2-40B4-BE49-F238E27FC236}">
                  <a16:creationId xmlns:a16="http://schemas.microsoft.com/office/drawing/2014/main" id="{59C8C747-214C-9BAE-7D15-C78E9DDC70CE}"/>
                </a:ext>
              </a:extLst>
            </p:cNvPr>
            <p:cNvSpPr/>
            <p:nvPr/>
          </p:nvSpPr>
          <p:spPr>
            <a:xfrm>
              <a:off x="9663406" y="5405011"/>
              <a:ext cx="21976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rgbClr val="FF0000"/>
                  </a:solidFill>
                </a:rPr>
                <a:t>CGF - </a:t>
              </a:r>
              <a:r>
                <a:rPr lang="de-DE" sz="1800" b="1" dirty="0" err="1">
                  <a:solidFill>
                    <a:srgbClr val="FF0000"/>
                  </a:solidFill>
                </a:rPr>
                <a:t>Red</a:t>
              </a:r>
              <a:r>
                <a:rPr lang="de-DE" sz="1800" b="1" dirty="0">
                  <a:solidFill>
                    <a:srgbClr val="FF0000"/>
                  </a:solidFill>
                </a:rPr>
                <a:t> Forces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52E8E3-62B5-91D7-D402-1AB9A69EC5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0856" y="2628561"/>
              <a:ext cx="3985564" cy="2778312"/>
              <a:chOff x="5957126" y="1243401"/>
              <a:chExt cx="5870688" cy="4092420"/>
            </a:xfrm>
          </p:grpSpPr>
          <p:graphicFrame>
            <p:nvGraphicFramePr>
              <p:cNvPr id="4" name="Diagramm 16">
                <a:extLst>
                  <a:ext uri="{FF2B5EF4-FFF2-40B4-BE49-F238E27FC236}">
                    <a16:creationId xmlns:a16="http://schemas.microsoft.com/office/drawing/2014/main" id="{9279E260-92F6-B38A-FDEC-F51FA8D30E4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340209"/>
                  </p:ext>
                </p:extLst>
              </p:nvPr>
            </p:nvGraphicFramePr>
            <p:xfrm>
              <a:off x="6991519" y="1553670"/>
              <a:ext cx="4836295" cy="378215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pic>
            <p:nvPicPr>
              <p:cNvPr id="5" name="Picture 4" descr="A military jet in the sky&#10;&#10;Description automatically generated">
                <a:extLst>
                  <a:ext uri="{FF2B5EF4-FFF2-40B4-BE49-F238E27FC236}">
                    <a16:creationId xmlns:a16="http://schemas.microsoft.com/office/drawing/2014/main" id="{CA2D06C0-1A32-A6A3-7E9F-C8D8DC734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7126" y="1243401"/>
                <a:ext cx="2773289" cy="2163705"/>
              </a:xfrm>
              <a:prstGeom prst="rect">
                <a:avLst/>
              </a:prstGeom>
            </p:spPr>
          </p:pic>
        </p:grp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76007814-25E8-1FE6-167E-1E9B8EE27555}"/>
              </a:ext>
            </a:extLst>
          </p:cNvPr>
          <p:cNvGrpSpPr>
            <a:grpSpLocks noChangeAspect="1"/>
          </p:cNvGrpSpPr>
          <p:nvPr/>
        </p:nvGrpSpPr>
        <p:grpSpPr>
          <a:xfrm>
            <a:off x="4158944" y="5625684"/>
            <a:ext cx="3874110" cy="771704"/>
            <a:chOff x="101520" y="6591240"/>
            <a:chExt cx="1252440" cy="249480"/>
          </a:xfrm>
        </p:grpSpPr>
        <p:sp>
          <p:nvSpPr>
            <p:cNvPr id="11" name="CustomShape 3">
              <a:extLst>
                <a:ext uri="{FF2B5EF4-FFF2-40B4-BE49-F238E27FC236}">
                  <a16:creationId xmlns:a16="http://schemas.microsoft.com/office/drawing/2014/main" id="{C5926418-B63A-01A1-DD5E-32686A0EE65F}"/>
                </a:ext>
              </a:extLst>
            </p:cNvPr>
            <p:cNvSpPr/>
            <p:nvPr/>
          </p:nvSpPr>
          <p:spPr>
            <a:xfrm>
              <a:off x="101520" y="6591240"/>
              <a:ext cx="1252440" cy="24948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DE"/>
            </a:p>
          </p:txBody>
        </p:sp>
        <p:pic>
          <p:nvPicPr>
            <p:cNvPr id="12" name="Grafik 8">
              <a:extLst>
                <a:ext uri="{FF2B5EF4-FFF2-40B4-BE49-F238E27FC236}">
                  <a16:creationId xmlns:a16="http://schemas.microsoft.com/office/drawing/2014/main" id="{4178C03D-0A8B-3769-0EBE-6599BABAC385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163080" y="6611040"/>
              <a:ext cx="1129680" cy="21852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ADAA967-90C1-7DDA-EEBF-325D3D6E04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935" y="2850313"/>
            <a:ext cx="2716772" cy="27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1B4A625-740C-823A-1D67-064EED73C57B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4201160" y="2905760"/>
            <a:ext cx="756000" cy="504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3" name="Picture 2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528EA7C2-D662-FE90-18EA-5A1EB22D43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5287246" y="1269999"/>
            <a:ext cx="1281193" cy="62930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3" name="Picture 2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F6925D08-18D5-7868-E611-1FED0E9FB9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2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5287246" y="1269999"/>
            <a:ext cx="1281193" cy="62930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EAF9744-95A8-F2C1-29DE-87B0D6A090A6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6" name="Picture 25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94804FE4-8E06-E1CB-4D0B-655A238B7F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5287246" y="2831047"/>
            <a:ext cx="1281193" cy="62930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A0F96C-2DCA-2788-83FA-6963516AF977}"/>
              </a:ext>
            </a:extLst>
          </p:cNvPr>
          <p:cNvSpPr txBox="1"/>
          <p:nvPr/>
        </p:nvSpPr>
        <p:spPr>
          <a:xfrm>
            <a:off x="8782324" y="3390803"/>
            <a:ext cx="5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39AEE-C2FD-AFFB-D981-71D2FDCA8A57}"/>
              </a:ext>
            </a:extLst>
          </p:cNvPr>
          <p:cNvSpPr txBox="1"/>
          <p:nvPr/>
        </p:nvSpPr>
        <p:spPr>
          <a:xfrm>
            <a:off x="10950678" y="1860912"/>
            <a:ext cx="5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+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F66E11-783C-AEC2-FC11-A3FD88795BDC}"/>
              </a:ext>
            </a:extLst>
          </p:cNvPr>
          <p:cNvSpPr txBox="1"/>
          <p:nvPr/>
        </p:nvSpPr>
        <p:spPr>
          <a:xfrm>
            <a:off x="10450628" y="4727071"/>
            <a:ext cx="10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-/+</a:t>
            </a:r>
          </a:p>
        </p:txBody>
      </p:sp>
    </p:spTree>
    <p:extLst>
      <p:ext uri="{BB962C8B-B14F-4D97-AF65-F5344CB8AC3E}">
        <p14:creationId xmlns:p14="http://schemas.microsoft.com/office/powerpoint/2010/main" val="49849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5292297" y="4379364"/>
            <a:ext cx="1281193" cy="62930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A0F96C-2DCA-2788-83FA-6963516AF977}"/>
              </a:ext>
            </a:extLst>
          </p:cNvPr>
          <p:cNvSpPr txBox="1"/>
          <p:nvPr/>
        </p:nvSpPr>
        <p:spPr>
          <a:xfrm>
            <a:off x="8782324" y="3390803"/>
            <a:ext cx="5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39AEE-C2FD-AFFB-D981-71D2FDCA8A57}"/>
              </a:ext>
            </a:extLst>
          </p:cNvPr>
          <p:cNvSpPr txBox="1"/>
          <p:nvPr/>
        </p:nvSpPr>
        <p:spPr>
          <a:xfrm>
            <a:off x="10950678" y="1860912"/>
            <a:ext cx="5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+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FFD4E-99BB-7E2F-7C24-962C8C6EA931}"/>
              </a:ext>
            </a:extLst>
          </p:cNvPr>
          <p:cNvSpPr txBox="1"/>
          <p:nvPr/>
        </p:nvSpPr>
        <p:spPr>
          <a:xfrm>
            <a:off x="10450628" y="4727071"/>
            <a:ext cx="10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-/+</a:t>
            </a:r>
          </a:p>
        </p:txBody>
      </p:sp>
    </p:spTree>
    <p:extLst>
      <p:ext uri="{BB962C8B-B14F-4D97-AF65-F5344CB8AC3E}">
        <p14:creationId xmlns:p14="http://schemas.microsoft.com/office/powerpoint/2010/main" val="42335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7001705" y="3445676"/>
            <a:ext cx="712598" cy="3168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A0F96C-2DCA-2788-83FA-6963516AF977}"/>
              </a:ext>
            </a:extLst>
          </p:cNvPr>
          <p:cNvSpPr txBox="1"/>
          <p:nvPr/>
        </p:nvSpPr>
        <p:spPr>
          <a:xfrm>
            <a:off x="8782324" y="3390803"/>
            <a:ext cx="5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39AEE-C2FD-AFFB-D981-71D2FDCA8A57}"/>
              </a:ext>
            </a:extLst>
          </p:cNvPr>
          <p:cNvSpPr txBox="1"/>
          <p:nvPr/>
        </p:nvSpPr>
        <p:spPr>
          <a:xfrm>
            <a:off x="10950678" y="1860912"/>
            <a:ext cx="57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75128E-93AB-619D-697F-C1F8C4DBDFE0}"/>
              </a:ext>
            </a:extLst>
          </p:cNvPr>
          <p:cNvSpPr txBox="1"/>
          <p:nvPr/>
        </p:nvSpPr>
        <p:spPr>
          <a:xfrm>
            <a:off x="10450628" y="4727071"/>
            <a:ext cx="10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8994"/>
                </a:solidFill>
              </a:rPr>
              <a:t>-/+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1DDF278-3CC6-3DEF-F461-C1E72AB70673}"/>
              </a:ext>
            </a:extLst>
          </p:cNvPr>
          <p:cNvSpPr/>
          <p:nvPr/>
        </p:nvSpPr>
        <p:spPr bwMode="auto">
          <a:xfrm rot="11218326">
            <a:off x="10107170" y="2067745"/>
            <a:ext cx="1060157" cy="187698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70AE5FEE-1C98-1E48-54DB-A99C0855ACE6}"/>
              </a:ext>
            </a:extLst>
          </p:cNvPr>
          <p:cNvSpPr/>
          <p:nvPr/>
        </p:nvSpPr>
        <p:spPr bwMode="auto">
          <a:xfrm rot="20567290" flipH="1">
            <a:off x="9266571" y="2189682"/>
            <a:ext cx="1436589" cy="2033077"/>
          </a:xfrm>
          <a:prstGeom prst="arc">
            <a:avLst>
              <a:gd name="adj1" fmla="val 16054692"/>
              <a:gd name="adj2" fmla="val 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14872A02-1400-3F95-92F5-15D44E90253A}"/>
              </a:ext>
            </a:extLst>
          </p:cNvPr>
          <p:cNvSpPr/>
          <p:nvPr/>
        </p:nvSpPr>
        <p:spPr bwMode="auto">
          <a:xfrm rot="20567290" flipH="1" flipV="1">
            <a:off x="9344188" y="2543591"/>
            <a:ext cx="4116596" cy="1402211"/>
          </a:xfrm>
          <a:prstGeom prst="arc">
            <a:avLst>
              <a:gd name="adj1" fmla="val 16054692"/>
              <a:gd name="adj2" fmla="val 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8DD97DD-5D40-3AAD-91DA-58EBF68F9E7E}"/>
              </a:ext>
            </a:extLst>
          </p:cNvPr>
          <p:cNvSpPr>
            <a:spLocks noChangeAspect="1"/>
          </p:cNvSpPr>
          <p:nvPr/>
        </p:nvSpPr>
        <p:spPr bwMode="auto">
          <a:xfrm>
            <a:off x="11186827" y="3642056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2EB41B-DFEC-6F65-6573-AC88E9D93573}"/>
              </a:ext>
            </a:extLst>
          </p:cNvPr>
          <p:cNvSpPr>
            <a:spLocks noChangeAspect="1"/>
          </p:cNvSpPr>
          <p:nvPr/>
        </p:nvSpPr>
        <p:spPr bwMode="auto">
          <a:xfrm>
            <a:off x="9957276" y="3420631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/>
              <a:t>2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E118EAB-5464-D8DF-839D-EACE0BC2E290}"/>
              </a:ext>
            </a:extLst>
          </p:cNvPr>
          <p:cNvSpPr>
            <a:spLocks noChangeAspect="1"/>
          </p:cNvSpPr>
          <p:nvPr/>
        </p:nvSpPr>
        <p:spPr bwMode="auto">
          <a:xfrm>
            <a:off x="9275457" y="1969106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6362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7001705" y="3445676"/>
            <a:ext cx="712598" cy="3168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2EB41B-DFEC-6F65-6573-AC88E9D93573}"/>
              </a:ext>
            </a:extLst>
          </p:cNvPr>
          <p:cNvSpPr>
            <a:spLocks noChangeAspect="1"/>
          </p:cNvSpPr>
          <p:nvPr/>
        </p:nvSpPr>
        <p:spPr bwMode="auto">
          <a:xfrm>
            <a:off x="9957276" y="3420631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/>
              <a:t>2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86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7001705" y="3445676"/>
            <a:ext cx="712598" cy="3168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2EB41B-DFEC-6F65-6573-AC88E9D93573}"/>
              </a:ext>
            </a:extLst>
          </p:cNvPr>
          <p:cNvSpPr>
            <a:spLocks noChangeAspect="1"/>
          </p:cNvSpPr>
          <p:nvPr/>
        </p:nvSpPr>
        <p:spPr bwMode="auto">
          <a:xfrm>
            <a:off x="9957276" y="3420631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/>
              <a:t>2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04D6FB-C7F2-F0A3-3D19-5047EA527DEC}"/>
              </a:ext>
            </a:extLst>
          </p:cNvPr>
          <p:cNvSpPr>
            <a:spLocks noChangeAspect="1"/>
          </p:cNvSpPr>
          <p:nvPr/>
        </p:nvSpPr>
        <p:spPr bwMode="auto">
          <a:xfrm>
            <a:off x="11069018" y="5540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A82FBF-FACA-520F-DB20-DF7B64378980}"/>
              </a:ext>
            </a:extLst>
          </p:cNvPr>
          <p:cNvSpPr/>
          <p:nvPr/>
        </p:nvSpPr>
        <p:spPr bwMode="auto">
          <a:xfrm rot="16200000">
            <a:off x="10239213" y="4271581"/>
            <a:ext cx="1760447" cy="1522629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2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ED1386-2316-B722-A8B3-AD69B6002188}"/>
              </a:ext>
            </a:extLst>
          </p:cNvPr>
          <p:cNvCxnSpPr>
            <a:cxnSpLocks/>
          </p:cNvCxnSpPr>
          <p:nvPr/>
        </p:nvCxnSpPr>
        <p:spPr bwMode="auto">
          <a:xfrm>
            <a:off x="10612968" y="4531360"/>
            <a:ext cx="105832" cy="58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D8C0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22BBF8-B1FD-E740-5657-ADF473F43C08}"/>
              </a:ext>
            </a:extLst>
          </p:cNvPr>
          <p:cNvCxnSpPr>
            <a:cxnSpLocks/>
          </p:cNvCxnSpPr>
          <p:nvPr/>
        </p:nvCxnSpPr>
        <p:spPr bwMode="auto">
          <a:xfrm>
            <a:off x="11622657" y="4566920"/>
            <a:ext cx="0" cy="6559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D8C0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510708" y="4917133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417101" y="4996459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69018" y="5540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6134573" y="1881902"/>
            <a:ext cx="712598" cy="3168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658244" y="4690611"/>
            <a:ext cx="922385" cy="1522629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ED1386-2316-B722-A8B3-AD69B6002188}"/>
              </a:ext>
            </a:extLst>
          </p:cNvPr>
          <p:cNvCxnSpPr>
            <a:cxnSpLocks/>
          </p:cNvCxnSpPr>
          <p:nvPr/>
        </p:nvCxnSpPr>
        <p:spPr bwMode="auto">
          <a:xfrm>
            <a:off x="10612968" y="4531360"/>
            <a:ext cx="105832" cy="58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D8C0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22BBF8-B1FD-E740-5657-ADF473F43C08}"/>
              </a:ext>
            </a:extLst>
          </p:cNvPr>
          <p:cNvCxnSpPr>
            <a:cxnSpLocks/>
          </p:cNvCxnSpPr>
          <p:nvPr/>
        </p:nvCxnSpPr>
        <p:spPr bwMode="auto">
          <a:xfrm>
            <a:off x="11622657" y="4566920"/>
            <a:ext cx="0" cy="6559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D8C0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510708" y="4917133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417101" y="4996459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69018" y="5540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6134573" y="1881902"/>
            <a:ext cx="712598" cy="3168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2232000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658244" y="4690611"/>
            <a:ext cx="922385" cy="1522629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1129256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058" t="20349" r="36178" b="20441"/>
          <a:stretch/>
        </p:blipFill>
        <p:spPr>
          <a:xfrm>
            <a:off x="11419388" y="3454824"/>
            <a:ext cx="342641" cy="3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9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A68D-8AF5-BF2C-79A7-18AE0D47B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b="1" dirty="0" err="1">
                <a:latin typeface="+mj-lt"/>
                <a:cs typeface="Arial" panose="020B0604020202020204" pitchFamily="34" charset="0"/>
              </a:rPr>
              <a:t>Competitive</a:t>
            </a:r>
            <a:r>
              <a:rPr lang="de-DE" sz="2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+mj-lt"/>
                <a:cs typeface="Arial" panose="020B0604020202020204" pitchFamily="34" charset="0"/>
              </a:rPr>
              <a:t>Simulations</a:t>
            </a:r>
            <a:r>
              <a:rPr lang="de-DE" sz="2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+mj-lt"/>
                <a:cs typeface="Arial" panose="020B0604020202020204" pitchFamily="34" charset="0"/>
              </a:rPr>
              <a:t>require</a:t>
            </a:r>
            <a:r>
              <a:rPr lang="de-DE" sz="2400" b="1" dirty="0">
                <a:latin typeface="+mj-lt"/>
                <a:cs typeface="Arial" panose="020B0604020202020204" pitchFamily="34" charset="0"/>
              </a:rPr>
              <a:t> valid </a:t>
            </a:r>
            <a:r>
              <a:rPr lang="de-DE" sz="2400" b="1" dirty="0" err="1">
                <a:latin typeface="+mj-lt"/>
                <a:cs typeface="Arial" panose="020B0604020202020204" pitchFamily="34" charset="0"/>
              </a:rPr>
              <a:t>Opponents</a:t>
            </a:r>
            <a:endParaRPr lang="de-DE" sz="2400" b="1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000" b="1" dirty="0">
                <a:latin typeface="+mj-lt"/>
                <a:cs typeface="Arial" panose="020B0604020202020204" pitchFamily="34" charset="0"/>
              </a:rPr>
              <a:t>Data &amp; Dynamics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sensors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flight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model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de-DE" sz="2000" b="1" dirty="0">
                <a:latin typeface="+mj-lt"/>
                <a:cs typeface="Arial" panose="020B0604020202020204" pitchFamily="34" charset="0"/>
              </a:rPr>
              <a:t>AI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situationally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adaptive,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coordinated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team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behavior</a:t>
            </a:r>
            <a:endParaRPr lang="de-DE" sz="2000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000" b="1" dirty="0" err="1">
                <a:latin typeface="+mj-lt"/>
                <a:cs typeface="Arial" panose="020B0604020202020204" pitchFamily="34" charset="0"/>
              </a:rPr>
              <a:t>Verification</a:t>
            </a:r>
            <a:r>
              <a:rPr lang="de-DE" sz="2000" b="1" dirty="0">
                <a:latin typeface="+mj-lt"/>
                <a:cs typeface="Arial" panose="020B0604020202020204" pitchFamily="34" charset="0"/>
              </a:rPr>
              <a:t> &amp; Validation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: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establish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trust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valuable</a:t>
            </a:r>
            <a:r>
              <a:rPr lang="de-DE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+mj-lt"/>
                <a:cs typeface="Arial" panose="020B0604020202020204" pitchFamily="34" charset="0"/>
              </a:rPr>
              <a:t>results</a:t>
            </a:r>
            <a:endParaRPr lang="de-DE" sz="2000" dirty="0">
              <a:latin typeface="+mj-lt"/>
              <a:cs typeface="Arial" panose="020B0604020202020204" pitchFamily="34" charset="0"/>
            </a:endParaRPr>
          </a:p>
          <a:p>
            <a:pPr lvl="1"/>
            <a:endParaRPr lang="de-DE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Geschweifte Klammer rechts 347">
            <a:extLst>
              <a:ext uri="{FF2B5EF4-FFF2-40B4-BE49-F238E27FC236}">
                <a16:creationId xmlns:a16="http://schemas.microsoft.com/office/drawing/2014/main" id="{8D42535A-3196-E840-7FD5-56131F54C715}"/>
              </a:ext>
            </a:extLst>
          </p:cNvPr>
          <p:cNvSpPr/>
          <p:nvPr/>
        </p:nvSpPr>
        <p:spPr>
          <a:xfrm>
            <a:off x="6650304" y="3270889"/>
            <a:ext cx="211496" cy="296650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30">
            <a:extLst>
              <a:ext uri="{FF2B5EF4-FFF2-40B4-BE49-F238E27FC236}">
                <a16:creationId xmlns:a16="http://schemas.microsoft.com/office/drawing/2014/main" id="{5BF340FB-0EB0-E5F8-06F8-38AF713BC8BB}"/>
              </a:ext>
            </a:extLst>
          </p:cNvPr>
          <p:cNvSpPr/>
          <p:nvPr/>
        </p:nvSpPr>
        <p:spPr>
          <a:xfrm>
            <a:off x="327012" y="3270889"/>
            <a:ext cx="6189775" cy="2966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l">
              <a:defRPr/>
            </a:pPr>
            <a:r>
              <a:rPr lang="en-GB" sz="1800" b="1" kern="0" dirty="0">
                <a:solidFill>
                  <a:srgbClr val="FF0000"/>
                </a:solidFill>
                <a:latin typeface="+mj-lt"/>
              </a:rPr>
              <a:t>Red Forces Simulation Frame</a:t>
            </a:r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2DF6915E-4382-5DE6-6928-3AE76BE661D6}"/>
              </a:ext>
            </a:extLst>
          </p:cNvPr>
          <p:cNvSpPr/>
          <p:nvPr/>
        </p:nvSpPr>
        <p:spPr>
          <a:xfrm>
            <a:off x="386823" y="4938082"/>
            <a:ext cx="6068286" cy="1202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400" b="1" dirty="0" err="1">
                <a:solidFill>
                  <a:schemeClr val="tx1"/>
                </a:solidFill>
              </a:rPr>
              <a:t>Use</a:t>
            </a:r>
            <a:r>
              <a:rPr lang="de-DE" sz="1400" b="1" dirty="0">
                <a:solidFill>
                  <a:schemeClr val="tx1"/>
                </a:solidFill>
              </a:rPr>
              <a:t> Case 2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658784B0-0DA7-BC7B-D5F9-92F47E2A20DF}"/>
              </a:ext>
            </a:extLst>
          </p:cNvPr>
          <p:cNvSpPr/>
          <p:nvPr/>
        </p:nvSpPr>
        <p:spPr>
          <a:xfrm>
            <a:off x="389236" y="3610904"/>
            <a:ext cx="6065873" cy="1257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400" b="1" dirty="0" err="1">
                <a:solidFill>
                  <a:schemeClr val="tx1"/>
                </a:solidFill>
              </a:rPr>
              <a:t>Use</a:t>
            </a:r>
            <a:r>
              <a:rPr lang="de-DE" sz="1400" b="1" dirty="0">
                <a:solidFill>
                  <a:schemeClr val="tx1"/>
                </a:solidFill>
              </a:rPr>
              <a:t> Case 1</a:t>
            </a:r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0E76F770-2921-255B-CF34-9E18D6BAA682}"/>
              </a:ext>
            </a:extLst>
          </p:cNvPr>
          <p:cNvSpPr/>
          <p:nvPr/>
        </p:nvSpPr>
        <p:spPr>
          <a:xfrm>
            <a:off x="2771293" y="3835219"/>
            <a:ext cx="1440000" cy="947562"/>
          </a:xfrm>
          <a:prstGeom prst="rect">
            <a:avLst/>
          </a:prstGeom>
          <a:solidFill>
            <a:srgbClr val="37609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10">
            <a:extLst>
              <a:ext uri="{FF2B5EF4-FFF2-40B4-BE49-F238E27FC236}">
                <a16:creationId xmlns:a16="http://schemas.microsoft.com/office/drawing/2014/main" id="{DC4885DA-3825-CA52-BA3A-EFBA81ADF0F4}"/>
              </a:ext>
            </a:extLst>
          </p:cNvPr>
          <p:cNvSpPr>
            <a:spLocks noChangeAspect="1"/>
          </p:cNvSpPr>
          <p:nvPr/>
        </p:nvSpPr>
        <p:spPr>
          <a:xfrm>
            <a:off x="550289" y="3915006"/>
            <a:ext cx="1440000" cy="750758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631F2902-CF9C-82DC-576E-97A628B20F73}"/>
              </a:ext>
            </a:extLst>
          </p:cNvPr>
          <p:cNvSpPr txBox="1"/>
          <p:nvPr/>
        </p:nvSpPr>
        <p:spPr>
          <a:xfrm>
            <a:off x="4366819" y="3880627"/>
            <a:ext cx="1759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1" dirty="0"/>
              <a:t>Goals</a:t>
            </a:r>
            <a:r>
              <a:rPr lang="de-DE" sz="1200" dirty="0"/>
              <a:t>:</a:t>
            </a:r>
          </a:p>
          <a:p>
            <a:pPr marL="228600" indent="-228600" algn="l">
              <a:buAutoNum type="arabicPeriod"/>
            </a:pPr>
            <a:r>
              <a:rPr lang="de-DE" sz="1200" dirty="0"/>
              <a:t>Training</a:t>
            </a:r>
          </a:p>
          <a:p>
            <a:pPr marL="228600" indent="-228600" algn="l">
              <a:buAutoNum type="arabicPeriod"/>
            </a:pPr>
            <a:r>
              <a:rPr lang="de-DE" sz="1200" dirty="0" err="1"/>
              <a:t>Behavior</a:t>
            </a:r>
            <a:r>
              <a:rPr lang="de-DE" sz="1200" dirty="0"/>
              <a:t> Validation</a:t>
            </a:r>
          </a:p>
          <a:p>
            <a:pPr marL="228600" indent="-228600" algn="l">
              <a:buAutoNum type="arabicPeriod"/>
            </a:pPr>
            <a:r>
              <a:rPr lang="de-DE" sz="1200" dirty="0" err="1"/>
              <a:t>Tactics</a:t>
            </a:r>
            <a:r>
              <a:rPr lang="de-DE" sz="1200" dirty="0"/>
              <a:t> Validation</a:t>
            </a:r>
          </a:p>
        </p:txBody>
      </p:sp>
      <p:sp>
        <p:nvSpPr>
          <p:cNvPr id="12" name="Textfeld 29">
            <a:extLst>
              <a:ext uri="{FF2B5EF4-FFF2-40B4-BE49-F238E27FC236}">
                <a16:creationId xmlns:a16="http://schemas.microsoft.com/office/drawing/2014/main" id="{A1C8CF79-7A39-5CAF-9E17-4DF5EB22D720}"/>
              </a:ext>
            </a:extLst>
          </p:cNvPr>
          <p:cNvSpPr txBox="1"/>
          <p:nvPr/>
        </p:nvSpPr>
        <p:spPr>
          <a:xfrm>
            <a:off x="1990489" y="4146603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versus</a:t>
            </a:r>
          </a:p>
        </p:txBody>
      </p:sp>
      <p:pic>
        <p:nvPicPr>
          <p:cNvPr id="274" name="Grafik 37">
            <a:extLst>
              <a:ext uri="{FF2B5EF4-FFF2-40B4-BE49-F238E27FC236}">
                <a16:creationId xmlns:a16="http://schemas.microsoft.com/office/drawing/2014/main" id="{C7FDCCA6-A011-C306-9CFD-41D448F15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11086" r="44864" b="42823"/>
          <a:stretch/>
        </p:blipFill>
        <p:spPr>
          <a:xfrm>
            <a:off x="1291820" y="3990735"/>
            <a:ext cx="634013" cy="596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5" name="Textfeld 39">
            <a:extLst>
              <a:ext uri="{FF2B5EF4-FFF2-40B4-BE49-F238E27FC236}">
                <a16:creationId xmlns:a16="http://schemas.microsoft.com/office/drawing/2014/main" id="{E70CA101-8F5B-61DE-B6F7-BAF9EBC2F684}"/>
              </a:ext>
            </a:extLst>
          </p:cNvPr>
          <p:cNvSpPr txBox="1"/>
          <p:nvPr/>
        </p:nvSpPr>
        <p:spPr>
          <a:xfrm rot="16200000">
            <a:off x="515133" y="407784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CGF</a:t>
            </a:r>
          </a:p>
        </p:txBody>
      </p:sp>
      <p:sp>
        <p:nvSpPr>
          <p:cNvPr id="276" name="Textfeld 40">
            <a:extLst>
              <a:ext uri="{FF2B5EF4-FFF2-40B4-BE49-F238E27FC236}">
                <a16:creationId xmlns:a16="http://schemas.microsoft.com/office/drawing/2014/main" id="{EAF1F47D-57B1-A471-2962-8497BCFEE15C}"/>
              </a:ext>
            </a:extLst>
          </p:cNvPr>
          <p:cNvSpPr txBox="1"/>
          <p:nvPr/>
        </p:nvSpPr>
        <p:spPr>
          <a:xfrm rot="16200000">
            <a:off x="3556180" y="411219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VR-Sim</a:t>
            </a:r>
          </a:p>
        </p:txBody>
      </p:sp>
      <p:pic>
        <p:nvPicPr>
          <p:cNvPr id="278" name="Grafik 20">
            <a:extLst>
              <a:ext uri="{FF2B5EF4-FFF2-40B4-BE49-F238E27FC236}">
                <a16:creationId xmlns:a16="http://schemas.microsoft.com/office/drawing/2014/main" id="{AAB08AC7-740B-3655-80D8-0DF2F87CA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28" t="4676" r="2590" b="43330"/>
          <a:stretch/>
        </p:blipFill>
        <p:spPr>
          <a:xfrm>
            <a:off x="2892503" y="3948746"/>
            <a:ext cx="771250" cy="623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9" name="Grafik 20">
            <a:extLst>
              <a:ext uri="{FF2B5EF4-FFF2-40B4-BE49-F238E27FC236}">
                <a16:creationId xmlns:a16="http://schemas.microsoft.com/office/drawing/2014/main" id="{6A9A5CC0-C942-8A65-8171-68E70150E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28" t="4676" r="2590" b="43330"/>
          <a:stretch/>
        </p:blipFill>
        <p:spPr>
          <a:xfrm>
            <a:off x="3060579" y="4035002"/>
            <a:ext cx="771250" cy="623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0" name="Rechteck 354">
            <a:extLst>
              <a:ext uri="{FF2B5EF4-FFF2-40B4-BE49-F238E27FC236}">
                <a16:creationId xmlns:a16="http://schemas.microsoft.com/office/drawing/2014/main" id="{A5EA0284-0434-9F3B-FA75-D9FD14F839A2}"/>
              </a:ext>
            </a:extLst>
          </p:cNvPr>
          <p:cNvSpPr>
            <a:spLocks noChangeAspect="1"/>
          </p:cNvSpPr>
          <p:nvPr/>
        </p:nvSpPr>
        <p:spPr>
          <a:xfrm>
            <a:off x="544831" y="5210214"/>
            <a:ext cx="1440000" cy="750758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1" name="Textfeld 355">
            <a:extLst>
              <a:ext uri="{FF2B5EF4-FFF2-40B4-BE49-F238E27FC236}">
                <a16:creationId xmlns:a16="http://schemas.microsoft.com/office/drawing/2014/main" id="{A475C1F5-E9D1-0F7C-7C33-0D904498A8B3}"/>
              </a:ext>
            </a:extLst>
          </p:cNvPr>
          <p:cNvSpPr txBox="1"/>
          <p:nvPr/>
        </p:nvSpPr>
        <p:spPr>
          <a:xfrm>
            <a:off x="1985031" y="5441811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versus</a:t>
            </a:r>
          </a:p>
        </p:txBody>
      </p:sp>
      <p:pic>
        <p:nvPicPr>
          <p:cNvPr id="282" name="Grafik 617">
            <a:extLst>
              <a:ext uri="{FF2B5EF4-FFF2-40B4-BE49-F238E27FC236}">
                <a16:creationId xmlns:a16="http://schemas.microsoft.com/office/drawing/2014/main" id="{D175D58E-12F9-B6F5-B212-38424573A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11086" r="44864" b="42823"/>
          <a:stretch/>
        </p:blipFill>
        <p:spPr>
          <a:xfrm>
            <a:off x="1286362" y="5285943"/>
            <a:ext cx="634013" cy="596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3" name="Textfeld 618">
            <a:extLst>
              <a:ext uri="{FF2B5EF4-FFF2-40B4-BE49-F238E27FC236}">
                <a16:creationId xmlns:a16="http://schemas.microsoft.com/office/drawing/2014/main" id="{FC413D75-AAAC-BD5B-521E-65AC158D188A}"/>
              </a:ext>
            </a:extLst>
          </p:cNvPr>
          <p:cNvSpPr txBox="1"/>
          <p:nvPr/>
        </p:nvSpPr>
        <p:spPr>
          <a:xfrm rot="16200000">
            <a:off x="509675" y="537305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CGF</a:t>
            </a:r>
          </a:p>
        </p:txBody>
      </p:sp>
      <p:graphicFrame>
        <p:nvGraphicFramePr>
          <p:cNvPr id="284" name="Diagramm 620">
            <a:extLst>
              <a:ext uri="{FF2B5EF4-FFF2-40B4-BE49-F238E27FC236}">
                <a16:creationId xmlns:a16="http://schemas.microsoft.com/office/drawing/2014/main" id="{3AE7A6B5-F02E-6A67-45EC-361CCDE1C429}"/>
              </a:ext>
            </a:extLst>
          </p:cNvPr>
          <p:cNvGraphicFramePr/>
          <p:nvPr/>
        </p:nvGraphicFramePr>
        <p:xfrm>
          <a:off x="912459" y="5061769"/>
          <a:ext cx="2952410" cy="108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85" name="Pfeil: nach oben und unten 346">
            <a:extLst>
              <a:ext uri="{FF2B5EF4-FFF2-40B4-BE49-F238E27FC236}">
                <a16:creationId xmlns:a16="http://schemas.microsoft.com/office/drawing/2014/main" id="{B1702AAB-DE95-BF27-AF82-AA67B7D0A2F0}"/>
              </a:ext>
            </a:extLst>
          </p:cNvPr>
          <p:cNvSpPr/>
          <p:nvPr/>
        </p:nvSpPr>
        <p:spPr>
          <a:xfrm>
            <a:off x="1557042" y="4620018"/>
            <a:ext cx="213189" cy="650459"/>
          </a:xfrm>
          <a:prstGeom prst="up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6" name="Rechteck 623">
            <a:extLst>
              <a:ext uri="{FF2B5EF4-FFF2-40B4-BE49-F238E27FC236}">
                <a16:creationId xmlns:a16="http://schemas.microsoft.com/office/drawing/2014/main" id="{A21C2A60-2C5C-3FFC-6102-5528F174F1B7}"/>
              </a:ext>
            </a:extLst>
          </p:cNvPr>
          <p:cNvSpPr>
            <a:spLocks noChangeAspect="1"/>
          </p:cNvSpPr>
          <p:nvPr/>
        </p:nvSpPr>
        <p:spPr>
          <a:xfrm>
            <a:off x="2771293" y="5221729"/>
            <a:ext cx="1440000" cy="750758"/>
          </a:xfrm>
          <a:prstGeom prst="rect">
            <a:avLst/>
          </a:prstGeom>
          <a:solidFill>
            <a:srgbClr val="37609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7" name="Grafik 624">
            <a:extLst>
              <a:ext uri="{FF2B5EF4-FFF2-40B4-BE49-F238E27FC236}">
                <a16:creationId xmlns:a16="http://schemas.microsoft.com/office/drawing/2014/main" id="{994131D4-2F3D-F430-D3C7-86E15530A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11086" r="44864" b="42823"/>
          <a:stretch/>
        </p:blipFill>
        <p:spPr>
          <a:xfrm flipH="1">
            <a:off x="2916931" y="5304520"/>
            <a:ext cx="634013" cy="596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8" name="Textfeld 625">
            <a:extLst>
              <a:ext uri="{FF2B5EF4-FFF2-40B4-BE49-F238E27FC236}">
                <a16:creationId xmlns:a16="http://schemas.microsoft.com/office/drawing/2014/main" id="{5BE4F8CC-8CB0-67D9-E656-625BE138D5E7}"/>
              </a:ext>
            </a:extLst>
          </p:cNvPr>
          <p:cNvSpPr txBox="1"/>
          <p:nvPr/>
        </p:nvSpPr>
        <p:spPr>
          <a:xfrm rot="16200000">
            <a:off x="3631110" y="539504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CGF</a:t>
            </a:r>
          </a:p>
        </p:txBody>
      </p:sp>
      <p:sp>
        <p:nvSpPr>
          <p:cNvPr id="289" name="Textfeld 626">
            <a:extLst>
              <a:ext uri="{FF2B5EF4-FFF2-40B4-BE49-F238E27FC236}">
                <a16:creationId xmlns:a16="http://schemas.microsoft.com/office/drawing/2014/main" id="{92FFF188-C9F3-7DD4-5946-92C283B98B03}"/>
              </a:ext>
            </a:extLst>
          </p:cNvPr>
          <p:cNvSpPr txBox="1"/>
          <p:nvPr/>
        </p:nvSpPr>
        <p:spPr>
          <a:xfrm>
            <a:off x="4359274" y="5167874"/>
            <a:ext cx="2157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1" dirty="0"/>
              <a:t>Goals</a:t>
            </a:r>
            <a:r>
              <a:rPr lang="de-DE" sz="1200" dirty="0"/>
              <a:t>:</a:t>
            </a:r>
          </a:p>
          <a:p>
            <a:pPr marL="228600" indent="-228600" algn="l">
              <a:buAutoNum type="arabicPeriod"/>
            </a:pPr>
            <a:r>
              <a:rPr lang="de-DE" sz="1200" dirty="0"/>
              <a:t>Evaluation </a:t>
            </a:r>
            <a:r>
              <a:rPr lang="de-DE" sz="1200" dirty="0" err="1"/>
              <a:t>of</a:t>
            </a:r>
            <a:r>
              <a:rPr lang="de-DE" sz="1200" dirty="0"/>
              <a:t> AI-Methods</a:t>
            </a:r>
          </a:p>
          <a:p>
            <a:pPr marL="228600" indent="-228600" algn="l">
              <a:buAutoNum type="arabicPeriod"/>
            </a:pPr>
            <a:r>
              <a:rPr lang="de-DE" sz="1200" dirty="0"/>
              <a:t>Generate AI-Framework</a:t>
            </a:r>
          </a:p>
          <a:p>
            <a:pPr marL="228600" indent="-228600" algn="l">
              <a:buAutoNum type="arabicPeriod"/>
            </a:pPr>
            <a:r>
              <a:rPr lang="de-DE" sz="1200" dirty="0" err="1"/>
              <a:t>Tactics</a:t>
            </a:r>
            <a:r>
              <a:rPr lang="de-DE" sz="1200" dirty="0"/>
              <a:t> Validation</a:t>
            </a:r>
          </a:p>
        </p:txBody>
      </p:sp>
      <p:graphicFrame>
        <p:nvGraphicFramePr>
          <p:cNvPr id="291" name="Diagramm 629">
            <a:extLst>
              <a:ext uri="{FF2B5EF4-FFF2-40B4-BE49-F238E27FC236}">
                <a16:creationId xmlns:a16="http://schemas.microsoft.com/office/drawing/2014/main" id="{BF953333-B4D8-FBDA-8C98-1FE187162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624287"/>
              </p:ext>
            </p:extLst>
          </p:nvPr>
        </p:nvGraphicFramePr>
        <p:xfrm>
          <a:off x="8009986" y="3429000"/>
          <a:ext cx="2600272" cy="252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95" name="Textfeld 634">
            <a:extLst>
              <a:ext uri="{FF2B5EF4-FFF2-40B4-BE49-F238E27FC236}">
                <a16:creationId xmlns:a16="http://schemas.microsoft.com/office/drawing/2014/main" id="{EDDBD5CC-C306-12CC-7681-07BB19A220C6}"/>
              </a:ext>
            </a:extLst>
          </p:cNvPr>
          <p:cNvSpPr txBox="1"/>
          <p:nvPr/>
        </p:nvSpPr>
        <p:spPr>
          <a:xfrm>
            <a:off x="6796716" y="4444955"/>
            <a:ext cx="1330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Evaluation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299" name="Diagramm 349">
            <a:extLst>
              <a:ext uri="{FF2B5EF4-FFF2-40B4-BE49-F238E27FC236}">
                <a16:creationId xmlns:a16="http://schemas.microsoft.com/office/drawing/2014/main" id="{41267D6D-4D7C-9ACA-DBD1-5607305ECB1E}"/>
              </a:ext>
            </a:extLst>
          </p:cNvPr>
          <p:cNvGraphicFramePr/>
          <p:nvPr/>
        </p:nvGraphicFramePr>
        <p:xfrm>
          <a:off x="917917" y="3766561"/>
          <a:ext cx="2952410" cy="108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96955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ED1386-2316-B722-A8B3-AD69B6002188}"/>
              </a:ext>
            </a:extLst>
          </p:cNvPr>
          <p:cNvCxnSpPr>
            <a:cxnSpLocks/>
          </p:cNvCxnSpPr>
          <p:nvPr/>
        </p:nvCxnSpPr>
        <p:spPr bwMode="auto">
          <a:xfrm>
            <a:off x="10612968" y="4531360"/>
            <a:ext cx="105832" cy="58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D8C0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322BBF8-B1FD-E740-5657-ADF473F43C08}"/>
              </a:ext>
            </a:extLst>
          </p:cNvPr>
          <p:cNvCxnSpPr>
            <a:cxnSpLocks/>
          </p:cNvCxnSpPr>
          <p:nvPr/>
        </p:nvCxnSpPr>
        <p:spPr bwMode="auto">
          <a:xfrm>
            <a:off x="11622657" y="4566920"/>
            <a:ext cx="0" cy="6559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D8C0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510708" y="4917133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417101" y="4996459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69018" y="5540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89869A-EB2F-6763-A086-E7FC080B1766}"/>
              </a:ext>
            </a:extLst>
          </p:cNvPr>
          <p:cNvSpPr/>
          <p:nvPr/>
        </p:nvSpPr>
        <p:spPr bwMode="auto">
          <a:xfrm>
            <a:off x="6054141" y="3454824"/>
            <a:ext cx="712598" cy="3168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2232000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658244" y="4690611"/>
            <a:ext cx="922385" cy="1522629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1025116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058" t="20349" r="36178" b="20441"/>
          <a:stretch/>
        </p:blipFill>
        <p:spPr>
          <a:xfrm>
            <a:off x="10377988" y="3454824"/>
            <a:ext cx="342641" cy="34494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ECC9CDC-3540-949E-1DF4-4C3F4372DC74}"/>
              </a:ext>
            </a:extLst>
          </p:cNvPr>
          <p:cNvSpPr/>
          <p:nvPr/>
        </p:nvSpPr>
        <p:spPr bwMode="auto">
          <a:xfrm rot="19555071">
            <a:off x="10149952" y="3403519"/>
            <a:ext cx="645494" cy="621080"/>
          </a:xfrm>
          <a:prstGeom prst="ellipse">
            <a:avLst/>
          </a:prstGeom>
          <a:solidFill>
            <a:srgbClr val="BE4B48">
              <a:alpha val="33000"/>
            </a:srgbClr>
          </a:solidFill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87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1DDF278-3CC6-3DEF-F461-C1E72AB70673}"/>
              </a:ext>
            </a:extLst>
          </p:cNvPr>
          <p:cNvSpPr/>
          <p:nvPr/>
        </p:nvSpPr>
        <p:spPr bwMode="auto">
          <a:xfrm rot="11218326">
            <a:off x="10107170" y="2067745"/>
            <a:ext cx="1060157" cy="187698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3699D22-289E-69C6-49D9-6C263561EC58}"/>
              </a:ext>
            </a:extLst>
          </p:cNvPr>
          <p:cNvSpPr/>
          <p:nvPr/>
        </p:nvSpPr>
        <p:spPr bwMode="auto">
          <a:xfrm rot="5400000">
            <a:off x="10883896" y="5077244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34457C05-CCD8-E9FC-61BD-02DF06FCC818}"/>
              </a:ext>
            </a:extLst>
          </p:cNvPr>
          <p:cNvSpPr/>
          <p:nvPr/>
        </p:nvSpPr>
        <p:spPr bwMode="auto">
          <a:xfrm>
            <a:off x="9476881" y="3746425"/>
            <a:ext cx="665106" cy="185737"/>
          </a:xfrm>
          <a:prstGeom prst="rightArrow">
            <a:avLst/>
          </a:prstGeom>
          <a:solidFill>
            <a:srgbClr val="B9FFFD"/>
          </a:solidFill>
          <a:ln w="25400" cap="flat" cmpd="sng" algn="ctr">
            <a:solidFill>
              <a:srgbClr val="0070C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70AE5FEE-1C98-1E48-54DB-A99C0855ACE6}"/>
              </a:ext>
            </a:extLst>
          </p:cNvPr>
          <p:cNvSpPr/>
          <p:nvPr/>
        </p:nvSpPr>
        <p:spPr bwMode="auto">
          <a:xfrm rot="20567290" flipH="1">
            <a:off x="9266571" y="2189682"/>
            <a:ext cx="1436589" cy="2033077"/>
          </a:xfrm>
          <a:prstGeom prst="arc">
            <a:avLst>
              <a:gd name="adj1" fmla="val 16054692"/>
              <a:gd name="adj2" fmla="val 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14872A02-1400-3F95-92F5-15D44E90253A}"/>
              </a:ext>
            </a:extLst>
          </p:cNvPr>
          <p:cNvSpPr/>
          <p:nvPr/>
        </p:nvSpPr>
        <p:spPr bwMode="auto">
          <a:xfrm rot="20567290" flipH="1" flipV="1">
            <a:off x="9344188" y="2543591"/>
            <a:ext cx="4116596" cy="1402211"/>
          </a:xfrm>
          <a:prstGeom prst="arc">
            <a:avLst>
              <a:gd name="adj1" fmla="val 16054692"/>
              <a:gd name="adj2" fmla="val 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8DD97DD-5D40-3AAD-91DA-58EBF68F9E7E}"/>
              </a:ext>
            </a:extLst>
          </p:cNvPr>
          <p:cNvSpPr>
            <a:spLocks noChangeAspect="1"/>
          </p:cNvSpPr>
          <p:nvPr/>
        </p:nvSpPr>
        <p:spPr bwMode="auto">
          <a:xfrm>
            <a:off x="11186827" y="3642056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2EB41B-DFEC-6F65-6573-AC88E9D93573}"/>
              </a:ext>
            </a:extLst>
          </p:cNvPr>
          <p:cNvSpPr>
            <a:spLocks noChangeAspect="1"/>
          </p:cNvSpPr>
          <p:nvPr/>
        </p:nvSpPr>
        <p:spPr bwMode="auto">
          <a:xfrm>
            <a:off x="9957276" y="3420631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400" b="1" dirty="0"/>
              <a:t>2</a:t>
            </a:r>
            <a:endParaRPr kumimoji="0" lang="de-D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E118EAB-5464-D8DF-839D-EACE0BC2E290}"/>
              </a:ext>
            </a:extLst>
          </p:cNvPr>
          <p:cNvSpPr>
            <a:spLocks noChangeAspect="1"/>
          </p:cNvSpPr>
          <p:nvPr/>
        </p:nvSpPr>
        <p:spPr bwMode="auto">
          <a:xfrm>
            <a:off x="9275457" y="1969106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516B2E8-138B-C431-C443-042BF76E8005}"/>
              </a:ext>
            </a:extLst>
          </p:cNvPr>
          <p:cNvSpPr/>
          <p:nvPr/>
        </p:nvSpPr>
        <p:spPr bwMode="auto">
          <a:xfrm>
            <a:off x="5310584" y="4389782"/>
            <a:ext cx="1257855" cy="61909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90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5DBF080-AA4D-AF94-B8D1-7BF55EC14EC4}"/>
              </a:ext>
            </a:extLst>
          </p:cNvPr>
          <p:cNvSpPr>
            <a:spLocks noChangeAspect="1"/>
          </p:cNvSpPr>
          <p:nvPr/>
        </p:nvSpPr>
        <p:spPr bwMode="auto">
          <a:xfrm>
            <a:off x="9047203" y="365936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2B7B25E-CE36-A4C2-73D5-A0246DB49ADE}"/>
              </a:ext>
            </a:extLst>
          </p:cNvPr>
          <p:cNvSpPr>
            <a:spLocks noChangeAspect="1"/>
          </p:cNvSpPr>
          <p:nvPr/>
        </p:nvSpPr>
        <p:spPr bwMode="auto">
          <a:xfrm>
            <a:off x="9719196" y="5252136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FC7FD06-2A4C-AE59-A9B0-5A11EFFDC253}"/>
              </a:ext>
            </a:extLst>
          </p:cNvPr>
          <p:cNvSpPr>
            <a:spLocks noChangeAspect="1"/>
          </p:cNvSpPr>
          <p:nvPr/>
        </p:nvSpPr>
        <p:spPr bwMode="auto">
          <a:xfrm>
            <a:off x="11072497" y="4502827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EF1160E-EA82-35C8-3374-0E3861475B9A}"/>
              </a:ext>
            </a:extLst>
          </p:cNvPr>
          <p:cNvSpPr>
            <a:spLocks noChangeAspect="1"/>
          </p:cNvSpPr>
          <p:nvPr/>
        </p:nvSpPr>
        <p:spPr bwMode="auto">
          <a:xfrm>
            <a:off x="10662678" y="3269245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pic>
        <p:nvPicPr>
          <p:cNvPr id="6" name="Picture 5" descr="A pair of orange basketballs&#10;&#10;Description automatically generated">
            <a:extLst>
              <a:ext uri="{FF2B5EF4-FFF2-40B4-BE49-F238E27FC236}">
                <a16:creationId xmlns:a16="http://schemas.microsoft.com/office/drawing/2014/main" id="{70F8F108-797C-F8B9-64E9-FF1EE9A17D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58" t="20349" r="36178" b="20441"/>
          <a:stretch/>
        </p:blipFill>
        <p:spPr>
          <a:xfrm>
            <a:off x="9174028" y="3454824"/>
            <a:ext cx="342641" cy="344941"/>
          </a:xfrm>
          <a:prstGeom prst="rect">
            <a:avLst/>
          </a:prstGeom>
        </p:spPr>
      </p:pic>
      <p:pic>
        <p:nvPicPr>
          <p:cNvPr id="12" name="Picture 11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7623C60A-EB05-6DD4-9FEA-1F0DEE3E13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3B287F-E63E-BC08-E838-B843D1A8CCC4}"/>
              </a:ext>
            </a:extLst>
          </p:cNvPr>
          <p:cNvSpPr/>
          <p:nvPr/>
        </p:nvSpPr>
        <p:spPr bwMode="auto">
          <a:xfrm rot="20861360">
            <a:off x="9410096" y="4704944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E496CE-E5B8-9AB4-17FF-5E48E3A548AF}"/>
              </a:ext>
            </a:extLst>
          </p:cNvPr>
          <p:cNvSpPr/>
          <p:nvPr/>
        </p:nvSpPr>
        <p:spPr bwMode="auto">
          <a:xfrm rot="19555071">
            <a:off x="10387499" y="2790557"/>
            <a:ext cx="645494" cy="930336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B57FE5D-9D9A-10CD-BF68-DFA42A8D28BA}"/>
              </a:ext>
            </a:extLst>
          </p:cNvPr>
          <p:cNvSpPr/>
          <p:nvPr/>
        </p:nvSpPr>
        <p:spPr bwMode="auto">
          <a:xfrm rot="16200000">
            <a:off x="10749497" y="3804506"/>
            <a:ext cx="725051" cy="1421384"/>
          </a:xfrm>
          <a:prstGeom prst="ellipse">
            <a:avLst/>
          </a:prstGeom>
          <a:solidFill>
            <a:srgbClr val="FFD966">
              <a:alpha val="33000"/>
            </a:srgbClr>
          </a:solidFill>
          <a:ln w="158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ABC8AE-D4B4-052B-DEFD-2996ADFE5841}"/>
              </a:ext>
            </a:extLst>
          </p:cNvPr>
          <p:cNvSpPr>
            <a:spLocks noChangeAspect="1"/>
          </p:cNvSpPr>
          <p:nvPr/>
        </p:nvSpPr>
        <p:spPr bwMode="auto">
          <a:xfrm>
            <a:off x="11240885" y="2131474"/>
            <a:ext cx="288000" cy="2880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BE4B48"/>
              </a:solidFill>
              <a:effectLst/>
              <a:latin typeface="Tahoma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2B2A0D6-C4AC-72BD-BC29-DE685B03C618}"/>
              </a:ext>
            </a:extLst>
          </p:cNvPr>
          <p:cNvSpPr/>
          <p:nvPr/>
        </p:nvSpPr>
        <p:spPr bwMode="auto">
          <a:xfrm rot="15381116">
            <a:off x="11272365" y="2681426"/>
            <a:ext cx="412582" cy="196189"/>
          </a:xfrm>
          <a:prstGeom prst="rightArrow">
            <a:avLst/>
          </a:prstGeom>
          <a:solidFill>
            <a:srgbClr val="FFD966"/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14872A02-1400-3F95-92F5-15D44E90253A}"/>
              </a:ext>
            </a:extLst>
          </p:cNvPr>
          <p:cNvSpPr/>
          <p:nvPr/>
        </p:nvSpPr>
        <p:spPr bwMode="auto">
          <a:xfrm rot="20567290" flipH="1" flipV="1">
            <a:off x="9344188" y="2543591"/>
            <a:ext cx="4116596" cy="1402211"/>
          </a:xfrm>
          <a:prstGeom prst="arc">
            <a:avLst>
              <a:gd name="adj1" fmla="val 16054692"/>
              <a:gd name="adj2" fmla="val 0"/>
            </a:avLst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516B2E8-138B-C431-C443-042BF76E8005}"/>
              </a:ext>
            </a:extLst>
          </p:cNvPr>
          <p:cNvSpPr/>
          <p:nvPr/>
        </p:nvSpPr>
        <p:spPr bwMode="auto">
          <a:xfrm>
            <a:off x="5310584" y="4389782"/>
            <a:ext cx="1257855" cy="61909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1B8722-4AD5-3022-985C-62B565D0E6B0}"/>
              </a:ext>
            </a:extLst>
          </p:cNvPr>
          <p:cNvSpPr>
            <a:spLocks noChangeAspect="1"/>
          </p:cNvSpPr>
          <p:nvPr/>
        </p:nvSpPr>
        <p:spPr bwMode="auto">
          <a:xfrm>
            <a:off x="11186827" y="3642056"/>
            <a:ext cx="308603" cy="30860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057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AD8CD-453A-F7B3-BE5F-53FE14815036}"/>
              </a:ext>
            </a:extLst>
          </p:cNvPr>
          <p:cNvGrpSpPr>
            <a:grpSpLocks noChangeAspect="1"/>
          </p:cNvGrpSpPr>
          <p:nvPr/>
        </p:nvGrpSpPr>
        <p:grpSpPr>
          <a:xfrm>
            <a:off x="-549269" y="937328"/>
            <a:ext cx="3976053" cy="1419795"/>
            <a:chOff x="-1505762" y="1414914"/>
            <a:chExt cx="12979074" cy="46346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C43A879-8CF9-A357-217B-4688C6D8F3AC}"/>
                </a:ext>
              </a:extLst>
            </p:cNvPr>
            <p:cNvSpPr/>
            <p:nvPr/>
          </p:nvSpPr>
          <p:spPr bwMode="auto">
            <a:xfrm>
              <a:off x="712267" y="1414914"/>
              <a:ext cx="10761045" cy="4634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3C728CC-6F5C-4ECE-A8E4-2650AEBC5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28113" b="79092"/>
            <a:stretch/>
          </p:blipFill>
          <p:spPr>
            <a:xfrm>
              <a:off x="-1505762" y="2432320"/>
              <a:ext cx="12889725" cy="266710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0B70C7-3E77-B997-663C-ED89B03C22A8}"/>
                </a:ext>
              </a:extLst>
            </p:cNvPr>
            <p:cNvSpPr/>
            <p:nvPr/>
          </p:nvSpPr>
          <p:spPr bwMode="auto">
            <a:xfrm rot="1305993">
              <a:off x="9380582" y="3843056"/>
              <a:ext cx="2063564" cy="149241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8A0202-3D48-64A5-B89A-F232218B3121}"/>
                </a:ext>
              </a:extLst>
            </p:cNvPr>
            <p:cNvSpPr/>
            <p:nvPr/>
          </p:nvSpPr>
          <p:spPr bwMode="auto">
            <a:xfrm rot="1305993">
              <a:off x="2497012" y="4867087"/>
              <a:ext cx="212229" cy="327756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D113A4C-AA6F-4B9E-8AFD-253F97A6DAD8}"/>
              </a:ext>
            </a:extLst>
          </p:cNvPr>
          <p:cNvGrpSpPr/>
          <p:nvPr/>
        </p:nvGrpSpPr>
        <p:grpSpPr>
          <a:xfrm rot="16200000">
            <a:off x="2055268" y="2100291"/>
            <a:ext cx="2244433" cy="4260101"/>
            <a:chOff x="1144536" y="1867232"/>
            <a:chExt cx="2244433" cy="4260101"/>
          </a:xfrm>
        </p:grpSpPr>
        <p:pic>
          <p:nvPicPr>
            <p:cNvPr id="16" name="Grafik 43">
              <a:extLst>
                <a:ext uri="{FF2B5EF4-FFF2-40B4-BE49-F238E27FC236}">
                  <a16:creationId xmlns:a16="http://schemas.microsoft.com/office/drawing/2014/main" id="{C4502244-0D89-773C-0243-A59C2734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82267" y="4437545"/>
              <a:ext cx="257918" cy="195246"/>
            </a:xfrm>
            <a:prstGeom prst="rect">
              <a:avLst/>
            </a:prstGeom>
          </p:spPr>
        </p:pic>
        <p:pic>
          <p:nvPicPr>
            <p:cNvPr id="17" name="Grafik 44">
              <a:extLst>
                <a:ext uri="{FF2B5EF4-FFF2-40B4-BE49-F238E27FC236}">
                  <a16:creationId xmlns:a16="http://schemas.microsoft.com/office/drawing/2014/main" id="{9967D38D-1878-01E0-DF60-B43C7D513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3200" y="4594228"/>
              <a:ext cx="257918" cy="195246"/>
            </a:xfrm>
            <a:prstGeom prst="rect">
              <a:avLst/>
            </a:prstGeom>
          </p:spPr>
        </p:pic>
        <p:pic>
          <p:nvPicPr>
            <p:cNvPr id="18" name="Grafik 52">
              <a:extLst>
                <a:ext uri="{FF2B5EF4-FFF2-40B4-BE49-F238E27FC236}">
                  <a16:creationId xmlns:a16="http://schemas.microsoft.com/office/drawing/2014/main" id="{A2280C7D-7F73-D038-9F7D-C7605184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38367" y="4618547"/>
              <a:ext cx="257918" cy="195246"/>
            </a:xfrm>
            <a:prstGeom prst="rect">
              <a:avLst/>
            </a:prstGeom>
          </p:spPr>
        </p:pic>
        <p:pic>
          <p:nvPicPr>
            <p:cNvPr id="19" name="Grafik 65">
              <a:extLst>
                <a:ext uri="{FF2B5EF4-FFF2-40B4-BE49-F238E27FC236}">
                  <a16:creationId xmlns:a16="http://schemas.microsoft.com/office/drawing/2014/main" id="{9C1F9DA8-441A-A4FD-3703-7F92DCAF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69300" y="4775230"/>
              <a:ext cx="257918" cy="195246"/>
            </a:xfrm>
            <a:prstGeom prst="rect">
              <a:avLst/>
            </a:prstGeom>
          </p:spPr>
        </p:pic>
        <p:pic>
          <p:nvPicPr>
            <p:cNvPr id="20" name="Grafik 79">
              <a:extLst>
                <a:ext uri="{FF2B5EF4-FFF2-40B4-BE49-F238E27FC236}">
                  <a16:creationId xmlns:a16="http://schemas.microsoft.com/office/drawing/2014/main" id="{EE727859-5084-CDCC-34E1-868340CCF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1466599" y="3505613"/>
              <a:ext cx="208756" cy="217933"/>
            </a:xfrm>
            <a:prstGeom prst="rect">
              <a:avLst/>
            </a:prstGeom>
          </p:spPr>
        </p:pic>
        <p:pic>
          <p:nvPicPr>
            <p:cNvPr id="21" name="Grafik 80">
              <a:extLst>
                <a:ext uri="{FF2B5EF4-FFF2-40B4-BE49-F238E27FC236}">
                  <a16:creationId xmlns:a16="http://schemas.microsoft.com/office/drawing/2014/main" id="{A32EE3F2-B7AC-B0D3-D84D-AF2FD1B8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050105" y="3374286"/>
              <a:ext cx="208756" cy="217933"/>
            </a:xfrm>
            <a:prstGeom prst="rect">
              <a:avLst/>
            </a:prstGeom>
          </p:spPr>
        </p:pic>
        <p:pic>
          <p:nvPicPr>
            <p:cNvPr id="22" name="Grafik 82">
              <a:extLst>
                <a:ext uri="{FF2B5EF4-FFF2-40B4-BE49-F238E27FC236}">
                  <a16:creationId xmlns:a16="http://schemas.microsoft.com/office/drawing/2014/main" id="{DC057E56-8F03-17CD-0423-A3E27003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174267" y="2915977"/>
              <a:ext cx="180550" cy="231994"/>
            </a:xfrm>
            <a:prstGeom prst="rect">
              <a:avLst/>
            </a:prstGeom>
          </p:spPr>
        </p:pic>
        <p:pic>
          <p:nvPicPr>
            <p:cNvPr id="23" name="Grafik 83">
              <a:extLst>
                <a:ext uri="{FF2B5EF4-FFF2-40B4-BE49-F238E27FC236}">
                  <a16:creationId xmlns:a16="http://schemas.microsoft.com/office/drawing/2014/main" id="{301A86FD-8B30-A946-1547-5055907E8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343348" y="3104268"/>
              <a:ext cx="180550" cy="231994"/>
            </a:xfrm>
            <a:prstGeom prst="rect">
              <a:avLst/>
            </a:prstGeom>
          </p:spPr>
        </p:pic>
        <p:pic>
          <p:nvPicPr>
            <p:cNvPr id="24" name="Grafik 84">
              <a:extLst>
                <a:ext uri="{FF2B5EF4-FFF2-40B4-BE49-F238E27FC236}">
                  <a16:creationId xmlns:a16="http://schemas.microsoft.com/office/drawing/2014/main" id="{FED1B46E-46B3-4C3E-5DA8-0B53B06B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389602" y="2889245"/>
              <a:ext cx="180550" cy="231994"/>
            </a:xfrm>
            <a:prstGeom prst="rect">
              <a:avLst/>
            </a:prstGeom>
          </p:spPr>
        </p:pic>
        <p:pic>
          <p:nvPicPr>
            <p:cNvPr id="25" name="Grafik 85">
              <a:extLst>
                <a:ext uri="{FF2B5EF4-FFF2-40B4-BE49-F238E27FC236}">
                  <a16:creationId xmlns:a16="http://schemas.microsoft.com/office/drawing/2014/main" id="{1F457373-100B-F779-9044-4C3516044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233876" y="3071704"/>
              <a:ext cx="180550" cy="231994"/>
            </a:xfrm>
            <a:prstGeom prst="rect">
              <a:avLst/>
            </a:prstGeom>
          </p:spPr>
        </p:pic>
        <p:pic>
          <p:nvPicPr>
            <p:cNvPr id="26" name="Grafik 87">
              <a:extLst>
                <a:ext uri="{FF2B5EF4-FFF2-40B4-BE49-F238E27FC236}">
                  <a16:creationId xmlns:a16="http://schemas.microsoft.com/office/drawing/2014/main" id="{4593FCD3-EF1B-E5BF-2C1C-4CA8589F5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696840" y="2045735"/>
              <a:ext cx="182473" cy="277244"/>
            </a:xfrm>
            <a:prstGeom prst="rect">
              <a:avLst/>
            </a:prstGeom>
          </p:spPr>
        </p:pic>
        <p:pic>
          <p:nvPicPr>
            <p:cNvPr id="27" name="Grafik 89">
              <a:extLst>
                <a:ext uri="{FF2B5EF4-FFF2-40B4-BE49-F238E27FC236}">
                  <a16:creationId xmlns:a16="http://schemas.microsoft.com/office/drawing/2014/main" id="{A64540BB-4628-010B-8CB3-7833720F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787139" y="2410842"/>
              <a:ext cx="174905" cy="274466"/>
            </a:xfrm>
            <a:prstGeom prst="rect">
              <a:avLst/>
            </a:prstGeom>
          </p:spPr>
        </p:pic>
        <p:pic>
          <p:nvPicPr>
            <p:cNvPr id="28" name="Grafik 91">
              <a:extLst>
                <a:ext uri="{FF2B5EF4-FFF2-40B4-BE49-F238E27FC236}">
                  <a16:creationId xmlns:a16="http://schemas.microsoft.com/office/drawing/2014/main" id="{00A1D568-C849-1DC1-2DDE-B111511C5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944395" y="2161123"/>
              <a:ext cx="182473" cy="277244"/>
            </a:xfrm>
            <a:prstGeom prst="rect">
              <a:avLst/>
            </a:prstGeom>
          </p:spPr>
        </p:pic>
        <p:sp>
          <p:nvSpPr>
            <p:cNvPr id="73" name="Textfeld 76">
              <a:extLst>
                <a:ext uri="{FF2B5EF4-FFF2-40B4-BE49-F238E27FC236}">
                  <a16:creationId xmlns:a16="http://schemas.microsoft.com/office/drawing/2014/main" id="{78FE1074-AD34-B9BC-E332-327E22CDD542}"/>
                </a:ext>
              </a:extLst>
            </p:cNvPr>
            <p:cNvSpPr txBox="1"/>
            <p:nvPr/>
          </p:nvSpPr>
          <p:spPr>
            <a:xfrm rot="5400000">
              <a:off x="2227836" y="4966199"/>
              <a:ext cx="1706714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Adversary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4" name="Textfeld 77">
              <a:extLst>
                <a:ext uri="{FF2B5EF4-FFF2-40B4-BE49-F238E27FC236}">
                  <a16:creationId xmlns:a16="http://schemas.microsoft.com/office/drawing/2014/main" id="{277DF55B-0C69-AE01-8AB6-5DD27D46FEAB}"/>
                </a:ext>
              </a:extLst>
            </p:cNvPr>
            <p:cNvSpPr txBox="1"/>
            <p:nvPr/>
          </p:nvSpPr>
          <p:spPr>
            <a:xfrm rot="5400000">
              <a:off x="2246775" y="2389872"/>
              <a:ext cx="1660833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Own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5" name="Ellipse 102">
              <a:extLst>
                <a:ext uri="{FF2B5EF4-FFF2-40B4-BE49-F238E27FC236}">
                  <a16:creationId xmlns:a16="http://schemas.microsoft.com/office/drawing/2014/main" id="{F6D145D6-FC17-87FB-627D-031AD2556569}"/>
                </a:ext>
              </a:extLst>
            </p:cNvPr>
            <p:cNvSpPr/>
            <p:nvPr/>
          </p:nvSpPr>
          <p:spPr>
            <a:xfrm>
              <a:off x="2029768" y="3391495"/>
              <a:ext cx="248631" cy="2543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108">
              <a:extLst>
                <a:ext uri="{FF2B5EF4-FFF2-40B4-BE49-F238E27FC236}">
                  <a16:creationId xmlns:a16="http://schemas.microsoft.com/office/drawing/2014/main" id="{C39DA2AD-DD3C-AE7A-6531-AA81D72EDAAA}"/>
                </a:ext>
              </a:extLst>
            </p:cNvPr>
            <p:cNvSpPr/>
            <p:nvPr/>
          </p:nvSpPr>
          <p:spPr>
            <a:xfrm>
              <a:off x="2347294" y="4581751"/>
              <a:ext cx="229956" cy="248888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32E1FA-3E26-C479-93C1-C12B015688AA}"/>
              </a:ext>
            </a:extLst>
          </p:cNvPr>
          <p:cNvGrpSpPr/>
          <p:nvPr/>
        </p:nvGrpSpPr>
        <p:grpSpPr>
          <a:xfrm>
            <a:off x="5231382" y="1371439"/>
            <a:ext cx="6979712" cy="5101007"/>
            <a:chOff x="5231382" y="1563696"/>
            <a:chExt cx="6979712" cy="5101007"/>
          </a:xfrm>
        </p:grpSpPr>
        <p:sp>
          <p:nvSpPr>
            <p:cNvPr id="44" name="Textfeld 16">
              <a:extLst>
                <a:ext uri="{FF2B5EF4-FFF2-40B4-BE49-F238E27FC236}">
                  <a16:creationId xmlns:a16="http://schemas.microsoft.com/office/drawing/2014/main" id="{7219A914-F6DB-B36F-5A28-B318CE20F33E}"/>
                </a:ext>
              </a:extLst>
            </p:cNvPr>
            <p:cNvSpPr txBox="1"/>
            <p:nvPr/>
          </p:nvSpPr>
          <p:spPr>
            <a:xfrm>
              <a:off x="10884160" y="4430327"/>
              <a:ext cx="132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Opportunity/Risk</a:t>
              </a:r>
            </a:p>
          </p:txBody>
        </p:sp>
        <p:sp>
          <p:nvSpPr>
            <p:cNvPr id="14" name="Textfeld 14">
              <a:extLst>
                <a:ext uri="{FF2B5EF4-FFF2-40B4-BE49-F238E27FC236}">
                  <a16:creationId xmlns:a16="http://schemas.microsoft.com/office/drawing/2014/main" id="{32A1A6F9-C5A7-1BA3-407E-6707DFEB96C7}"/>
                </a:ext>
              </a:extLst>
            </p:cNvPr>
            <p:cNvSpPr txBox="1"/>
            <p:nvPr/>
          </p:nvSpPr>
          <p:spPr>
            <a:xfrm>
              <a:off x="5231382" y="1563696"/>
              <a:ext cx="1407697" cy="87716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7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Task:</a:t>
              </a:r>
            </a:p>
            <a:p>
              <a:pPr algn="ctr"/>
              <a:r>
                <a:rPr lang="en-US" sz="1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 to enable Tactics B</a:t>
              </a:r>
            </a:p>
          </p:txBody>
        </p:sp>
        <p:sp>
          <p:nvSpPr>
            <p:cNvPr id="13" name="Textfeld 19">
              <a:extLst>
                <a:ext uri="{FF2B5EF4-FFF2-40B4-BE49-F238E27FC236}">
                  <a16:creationId xmlns:a16="http://schemas.microsoft.com/office/drawing/2014/main" id="{387221DA-B5A3-DA47-0521-6C62315945BE}"/>
                </a:ext>
              </a:extLst>
            </p:cNvPr>
            <p:cNvSpPr txBox="1"/>
            <p:nvPr/>
          </p:nvSpPr>
          <p:spPr>
            <a:xfrm>
              <a:off x="7096769" y="1691670"/>
              <a:ext cx="167229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Own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EBDFAC0-269F-70A3-FC9E-09AD3B1813BF}"/>
                </a:ext>
              </a:extLst>
            </p:cNvPr>
            <p:cNvGrpSpPr/>
            <p:nvPr/>
          </p:nvGrpSpPr>
          <p:grpSpPr>
            <a:xfrm>
              <a:off x="5447779" y="1999447"/>
              <a:ext cx="5436381" cy="4665256"/>
              <a:chOff x="2862340" y="1815497"/>
              <a:chExt cx="5436381" cy="4665256"/>
            </a:xfrm>
          </p:grpSpPr>
          <p:sp>
            <p:nvSpPr>
              <p:cNvPr id="33" name="Textfeld 13">
                <a:extLst>
                  <a:ext uri="{FF2B5EF4-FFF2-40B4-BE49-F238E27FC236}">
                    <a16:creationId xmlns:a16="http://schemas.microsoft.com/office/drawing/2014/main" id="{B1410A02-8A99-8F34-09C0-B06A6A91BC1F}"/>
                  </a:ext>
                </a:extLst>
              </p:cNvPr>
              <p:cNvSpPr txBox="1"/>
              <p:nvPr/>
            </p:nvSpPr>
            <p:spPr>
              <a:xfrm rot="18906351">
                <a:off x="2862340" y="5865200"/>
                <a:ext cx="165432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Adversary Entity Maneuver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FA7D18B-06FF-0360-F67A-4C0ADA75FA2C}"/>
                  </a:ext>
                </a:extLst>
              </p:cNvPr>
              <p:cNvGrpSpPr/>
              <p:nvPr/>
            </p:nvGrpSpPr>
            <p:grpSpPr>
              <a:xfrm>
                <a:off x="4053640" y="1815497"/>
                <a:ext cx="4245081" cy="3840781"/>
                <a:chOff x="4053640" y="1815497"/>
                <a:chExt cx="4245081" cy="3840781"/>
              </a:xfrm>
            </p:grpSpPr>
            <p:sp>
              <p:nvSpPr>
                <p:cNvPr id="29" name="Bogen 112">
                  <a:extLst>
                    <a:ext uri="{FF2B5EF4-FFF2-40B4-BE49-F238E27FC236}">
                      <a16:creationId xmlns:a16="http://schemas.microsoft.com/office/drawing/2014/main" id="{E267984E-9DC8-0A63-05D8-568F4A51D0DD}"/>
                    </a:ext>
                  </a:extLst>
                </p:cNvPr>
                <p:cNvSpPr/>
                <p:nvPr/>
              </p:nvSpPr>
              <p:spPr>
                <a:xfrm rot="5400000">
                  <a:off x="5024003" y="3613279"/>
                  <a:ext cx="660308" cy="1877364"/>
                </a:xfrm>
                <a:prstGeom prst="arc">
                  <a:avLst>
                    <a:gd name="adj1" fmla="val 16200000"/>
                    <a:gd name="adj2" fmla="val 271403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5">
                  <a:extLst>
                    <a:ext uri="{FF2B5EF4-FFF2-40B4-BE49-F238E27FC236}">
                      <a16:creationId xmlns:a16="http://schemas.microsoft.com/office/drawing/2014/main" id="{F18EC650-8AB0-2BED-BBC7-2A694C8ACA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7182" y="4548214"/>
                  <a:ext cx="1120413" cy="1108064"/>
                </a:xfrm>
                <a:prstGeom prst="straightConnector1">
                  <a:avLst/>
                </a:prstGeom>
                <a:ln w="127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8">
                  <a:extLst>
                    <a:ext uri="{FF2B5EF4-FFF2-40B4-BE49-F238E27FC236}">
                      <a16:creationId xmlns:a16="http://schemas.microsoft.com/office/drawing/2014/main" id="{BED73242-D14B-EC88-2914-AD4AB3838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2788" y="2123456"/>
                  <a:ext cx="3553" cy="2424759"/>
                </a:xfrm>
                <a:prstGeom prst="straightConnector1">
                  <a:avLst/>
                </a:prstGeom>
                <a:ln w="12700">
                  <a:prstDash val="solid"/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10">
                  <a:extLst>
                    <a:ext uri="{FF2B5EF4-FFF2-40B4-BE49-F238E27FC236}">
                      <a16:creationId xmlns:a16="http://schemas.microsoft.com/office/drawing/2014/main" id="{242C2E8C-96A7-D1BA-90E3-153E8EE59ED4}"/>
                    </a:ext>
                  </a:extLst>
                </p:cNvPr>
                <p:cNvCxnSpPr>
                  <a:cxnSpLocks/>
                  <a:endCxn id="44" idx="1"/>
                </p:cNvCxnSpPr>
                <p:nvPr/>
              </p:nvCxnSpPr>
              <p:spPr>
                <a:xfrm>
                  <a:off x="5347595" y="4542288"/>
                  <a:ext cx="2951126" cy="1186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11">
                  <a:extLst>
                    <a:ext uri="{FF2B5EF4-FFF2-40B4-BE49-F238E27FC236}">
                      <a16:creationId xmlns:a16="http://schemas.microsoft.com/office/drawing/2014/main" id="{9827313B-8855-6792-CAB0-2A34781B28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3601958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18">
                  <a:extLst>
                    <a:ext uri="{FF2B5EF4-FFF2-40B4-BE49-F238E27FC236}">
                      <a16:creationId xmlns:a16="http://schemas.microsoft.com/office/drawing/2014/main" id="{19567DBC-22A7-2B10-CB8B-58A9DE678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3863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24">
                  <a:extLst>
                    <a:ext uri="{FF2B5EF4-FFF2-40B4-BE49-F238E27FC236}">
                      <a16:creationId xmlns:a16="http://schemas.microsoft.com/office/drawing/2014/main" id="{9F374E58-22FB-1517-42E4-8B8426F8D7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0158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620BD5A4-7144-658A-1D66-CA790C4866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3969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2C26A042-7924-4CA1-C707-8524C4E529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2587616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Bogen 111">
                  <a:extLst>
                    <a:ext uri="{FF2B5EF4-FFF2-40B4-BE49-F238E27FC236}">
                      <a16:creationId xmlns:a16="http://schemas.microsoft.com/office/drawing/2014/main" id="{F729F937-3C8D-4D27-EA06-DAC89FC0A294}"/>
                    </a:ext>
                  </a:extLst>
                </p:cNvPr>
                <p:cNvSpPr/>
                <p:nvPr/>
              </p:nvSpPr>
              <p:spPr>
                <a:xfrm>
                  <a:off x="4800674" y="3985922"/>
                  <a:ext cx="1110356" cy="1110356"/>
                </a:xfrm>
                <a:prstGeom prst="arc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extfeld 114">
                  <a:extLst>
                    <a:ext uri="{FF2B5EF4-FFF2-40B4-BE49-F238E27FC236}">
                      <a16:creationId xmlns:a16="http://schemas.microsoft.com/office/drawing/2014/main" id="{4BA47E3D-A760-BDAB-BAAC-206BCA04F240}"/>
                    </a:ext>
                  </a:extLst>
                </p:cNvPr>
                <p:cNvSpPr txBox="1"/>
                <p:nvPr/>
              </p:nvSpPr>
              <p:spPr>
                <a:xfrm>
                  <a:off x="5362174" y="4089233"/>
                  <a:ext cx="396000" cy="39600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2</a:t>
                  </a:r>
                </a:p>
              </p:txBody>
            </p:sp>
            <p:sp>
              <p:nvSpPr>
                <p:cNvPr id="60" name="Textfeld 115">
                  <a:extLst>
                    <a:ext uri="{FF2B5EF4-FFF2-40B4-BE49-F238E27FC236}">
                      <a16:creationId xmlns:a16="http://schemas.microsoft.com/office/drawing/2014/main" id="{FEC38784-704C-2578-AEF5-4A9CC92E67A6}"/>
                    </a:ext>
                  </a:extLst>
                </p:cNvPr>
                <p:cNvSpPr txBox="1"/>
                <p:nvPr/>
              </p:nvSpPr>
              <p:spPr>
                <a:xfrm>
                  <a:off x="5308038" y="4489247"/>
                  <a:ext cx="433926" cy="444956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1</a:t>
                  </a:r>
                </a:p>
              </p:txBody>
            </p:sp>
            <p:cxnSp>
              <p:nvCxnSpPr>
                <p:cNvPr id="67" name="Gerader Verbinder 4">
                  <a:extLst>
                    <a:ext uri="{FF2B5EF4-FFF2-40B4-BE49-F238E27FC236}">
                      <a16:creationId xmlns:a16="http://schemas.microsoft.com/office/drawing/2014/main" id="{B817A67C-B2CD-B80B-6160-7695CA8B99C3}"/>
                    </a:ext>
                  </a:extLst>
                </p:cNvPr>
                <p:cNvCxnSpPr/>
                <p:nvPr/>
              </p:nvCxnSpPr>
              <p:spPr>
                <a:xfrm flipH="1" flipV="1">
                  <a:off x="4757030" y="5010611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2">
                  <a:extLst>
                    <a:ext uri="{FF2B5EF4-FFF2-40B4-BE49-F238E27FC236}">
                      <a16:creationId xmlns:a16="http://schemas.microsoft.com/office/drawing/2014/main" id="{06E42A96-7003-8466-3128-0BB69DB05BD2}"/>
                    </a:ext>
                  </a:extLst>
                </p:cNvPr>
                <p:cNvCxnSpPr/>
                <p:nvPr/>
              </p:nvCxnSpPr>
              <p:spPr>
                <a:xfrm flipH="1" flipV="1">
                  <a:off x="5111791" y="4657169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31">
                  <a:extLst>
                    <a:ext uri="{FF2B5EF4-FFF2-40B4-BE49-F238E27FC236}">
                      <a16:creationId xmlns:a16="http://schemas.microsoft.com/office/drawing/2014/main" id="{69870C87-D370-0C57-6F74-AE2361823291}"/>
                    </a:ext>
                  </a:extLst>
                </p:cNvPr>
                <p:cNvCxnSpPr/>
                <p:nvPr/>
              </p:nvCxnSpPr>
              <p:spPr>
                <a:xfrm flipH="1" flipV="1">
                  <a:off x="4387498" y="5370983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 Verbindung mit Pfeil 120">
                  <a:extLst>
                    <a:ext uri="{FF2B5EF4-FFF2-40B4-BE49-F238E27FC236}">
                      <a16:creationId xmlns:a16="http://schemas.microsoft.com/office/drawing/2014/main" id="{960E3F6B-5D94-9C43-AE07-3F44DC9465A2}"/>
                    </a:ext>
                  </a:extLst>
                </p:cNvPr>
                <p:cNvCxnSpPr>
                  <a:cxnSpLocks/>
                  <a:stCxn id="14" idx="3"/>
                  <a:endCxn id="13" idx="1"/>
                </p:cNvCxnSpPr>
                <p:nvPr/>
              </p:nvCxnSpPr>
              <p:spPr>
                <a:xfrm flipV="1">
                  <a:off x="4053640" y="1815497"/>
                  <a:ext cx="457690" cy="283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7" name="Textfeld 7">
            <a:extLst>
              <a:ext uri="{FF2B5EF4-FFF2-40B4-BE49-F238E27FC236}">
                <a16:creationId xmlns:a16="http://schemas.microsoft.com/office/drawing/2014/main" id="{F5B5CFA3-1245-E183-E20E-5540A2E7A271}"/>
              </a:ext>
            </a:extLst>
          </p:cNvPr>
          <p:cNvSpPr txBox="1"/>
          <p:nvPr/>
        </p:nvSpPr>
        <p:spPr>
          <a:xfrm rot="19282477">
            <a:off x="5762130" y="2581326"/>
            <a:ext cx="124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</a:t>
            </a:r>
          </a:p>
        </p:txBody>
      </p:sp>
    </p:spTree>
    <p:extLst>
      <p:ext uri="{BB962C8B-B14F-4D97-AF65-F5344CB8AC3E}">
        <p14:creationId xmlns:p14="http://schemas.microsoft.com/office/powerpoint/2010/main" val="436826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06767-69EA-AB83-92A4-2326787D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3">
            <a:extLst>
              <a:ext uri="{FF2B5EF4-FFF2-40B4-BE49-F238E27FC236}">
                <a16:creationId xmlns:a16="http://schemas.microsoft.com/office/drawing/2014/main" id="{CE7CF483-0523-01D7-AD6D-F226240397BB}"/>
              </a:ext>
            </a:extLst>
          </p:cNvPr>
          <p:cNvSpPr txBox="1"/>
          <p:nvPr/>
        </p:nvSpPr>
        <p:spPr>
          <a:xfrm rot="2677223">
            <a:off x="6350674" y="4189646"/>
            <a:ext cx="11366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X</a:t>
            </a:r>
          </a:p>
        </p:txBody>
      </p:sp>
      <p:cxnSp>
        <p:nvCxnSpPr>
          <p:cNvPr id="5" name="Gerader Verbinder 53">
            <a:extLst>
              <a:ext uri="{FF2B5EF4-FFF2-40B4-BE49-F238E27FC236}">
                <a16:creationId xmlns:a16="http://schemas.microsoft.com/office/drawing/2014/main" id="{72404D55-A0F8-EB27-EC63-A9B5EFD1BFBD}"/>
              </a:ext>
            </a:extLst>
          </p:cNvPr>
          <p:cNvCxnSpPr/>
          <p:nvPr/>
        </p:nvCxnSpPr>
        <p:spPr>
          <a:xfrm>
            <a:off x="7038359" y="5441048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4">
            <a:extLst>
              <a:ext uri="{FF2B5EF4-FFF2-40B4-BE49-F238E27FC236}">
                <a16:creationId xmlns:a16="http://schemas.microsoft.com/office/drawing/2014/main" id="{DF144CD1-EAAC-B77F-BD13-A80D64939C24}"/>
              </a:ext>
            </a:extLst>
          </p:cNvPr>
          <p:cNvCxnSpPr/>
          <p:nvPr/>
        </p:nvCxnSpPr>
        <p:spPr>
          <a:xfrm>
            <a:off x="7401661" y="5071340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12">
            <a:extLst>
              <a:ext uri="{FF2B5EF4-FFF2-40B4-BE49-F238E27FC236}">
                <a16:creationId xmlns:a16="http://schemas.microsoft.com/office/drawing/2014/main" id="{DCC90D8D-23D9-F134-282C-B615D1FDA80A}"/>
              </a:ext>
            </a:extLst>
          </p:cNvPr>
          <p:cNvSpPr txBox="1"/>
          <p:nvPr/>
        </p:nvSpPr>
        <p:spPr>
          <a:xfrm>
            <a:off x="7261424" y="5973180"/>
            <a:ext cx="1235045" cy="35394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</a:p>
        </p:txBody>
      </p:sp>
      <p:sp>
        <p:nvSpPr>
          <p:cNvPr id="15" name="Freihandform: Form 45">
            <a:extLst>
              <a:ext uri="{FF2B5EF4-FFF2-40B4-BE49-F238E27FC236}">
                <a16:creationId xmlns:a16="http://schemas.microsoft.com/office/drawing/2014/main" id="{D3846208-34A5-67EC-AEA8-3A6531F1F406}"/>
              </a:ext>
            </a:extLst>
          </p:cNvPr>
          <p:cNvSpPr/>
          <p:nvPr/>
        </p:nvSpPr>
        <p:spPr>
          <a:xfrm rot="20691778">
            <a:off x="6623305" y="4825373"/>
            <a:ext cx="1242884" cy="386762"/>
          </a:xfrm>
          <a:custGeom>
            <a:avLst/>
            <a:gdLst>
              <a:gd name="connsiteX0" fmla="*/ 0 w 980440"/>
              <a:gd name="connsiteY0" fmla="*/ 373648 h 376188"/>
              <a:gd name="connsiteX1" fmla="*/ 111760 w 980440"/>
              <a:gd name="connsiteY1" fmla="*/ 150128 h 376188"/>
              <a:gd name="connsiteX2" fmla="*/ 228600 w 980440"/>
              <a:gd name="connsiteY2" fmla="*/ 268 h 376188"/>
              <a:gd name="connsiteX3" fmla="*/ 505460 w 980440"/>
              <a:gd name="connsiteY3" fmla="*/ 185688 h 376188"/>
              <a:gd name="connsiteX4" fmla="*/ 980440 w 980440"/>
              <a:gd name="connsiteY4" fmla="*/ 376188 h 3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440" h="376188">
                <a:moveTo>
                  <a:pt x="0" y="373648"/>
                </a:moveTo>
                <a:cubicBezTo>
                  <a:pt x="36830" y="293003"/>
                  <a:pt x="73660" y="212358"/>
                  <a:pt x="111760" y="150128"/>
                </a:cubicBezTo>
                <a:cubicBezTo>
                  <a:pt x="149860" y="87898"/>
                  <a:pt x="162983" y="-5659"/>
                  <a:pt x="228600" y="268"/>
                </a:cubicBezTo>
                <a:cubicBezTo>
                  <a:pt x="294217" y="6195"/>
                  <a:pt x="380153" y="123035"/>
                  <a:pt x="505460" y="185688"/>
                </a:cubicBezTo>
                <a:cubicBezTo>
                  <a:pt x="630767" y="248341"/>
                  <a:pt x="805603" y="312264"/>
                  <a:pt x="980440" y="376188"/>
                </a:cubicBezTo>
              </a:path>
            </a:pathLst>
          </a:custGeom>
          <a:solidFill>
            <a:srgbClr val="0070C0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: Form 47">
            <a:extLst>
              <a:ext uri="{FF2B5EF4-FFF2-40B4-BE49-F238E27FC236}">
                <a16:creationId xmlns:a16="http://schemas.microsoft.com/office/drawing/2014/main" id="{5890D6FA-D819-BB25-18DC-C80A850B1647}"/>
              </a:ext>
            </a:extLst>
          </p:cNvPr>
          <p:cNvSpPr/>
          <p:nvPr/>
        </p:nvSpPr>
        <p:spPr>
          <a:xfrm rot="20691778">
            <a:off x="6626956" y="4828620"/>
            <a:ext cx="1233224" cy="383886"/>
          </a:xfrm>
          <a:custGeom>
            <a:avLst/>
            <a:gdLst>
              <a:gd name="connsiteX0" fmla="*/ 972820 w 972820"/>
              <a:gd name="connsiteY0" fmla="*/ 373391 h 373391"/>
              <a:gd name="connsiteX1" fmla="*/ 855980 w 972820"/>
              <a:gd name="connsiteY1" fmla="*/ 165111 h 373391"/>
              <a:gd name="connsiteX2" fmla="*/ 741680 w 972820"/>
              <a:gd name="connsiteY2" fmla="*/ 11 h 373391"/>
              <a:gd name="connsiteX3" fmla="*/ 485140 w 972820"/>
              <a:gd name="connsiteY3" fmla="*/ 172731 h 373391"/>
              <a:gd name="connsiteX4" fmla="*/ 0 w 972820"/>
              <a:gd name="connsiteY4" fmla="*/ 368311 h 37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20" h="373391">
                <a:moveTo>
                  <a:pt x="972820" y="373391"/>
                </a:moveTo>
                <a:cubicBezTo>
                  <a:pt x="933661" y="300366"/>
                  <a:pt x="894503" y="227341"/>
                  <a:pt x="855980" y="165111"/>
                </a:cubicBezTo>
                <a:cubicBezTo>
                  <a:pt x="817457" y="102881"/>
                  <a:pt x="803487" y="-1259"/>
                  <a:pt x="741680" y="11"/>
                </a:cubicBezTo>
                <a:cubicBezTo>
                  <a:pt x="679873" y="1281"/>
                  <a:pt x="608753" y="111348"/>
                  <a:pt x="485140" y="172731"/>
                </a:cubicBezTo>
                <a:cubicBezTo>
                  <a:pt x="361527" y="234114"/>
                  <a:pt x="180763" y="301212"/>
                  <a:pt x="0" y="36831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Textfeld 36">
            <a:extLst>
              <a:ext uri="{FF2B5EF4-FFF2-40B4-BE49-F238E27FC236}">
                <a16:creationId xmlns:a16="http://schemas.microsoft.com/office/drawing/2014/main" id="{533C0C7C-C2B7-EA41-F6F6-61D12AB0A3CB}"/>
              </a:ext>
            </a:extLst>
          </p:cNvPr>
          <p:cNvSpPr txBox="1"/>
          <p:nvPr/>
        </p:nvSpPr>
        <p:spPr>
          <a:xfrm rot="2677223">
            <a:off x="6117741" y="4498156"/>
            <a:ext cx="1087816" cy="3077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Y</a:t>
            </a: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5C3A925B-CC09-8E0E-10BB-B311AC64EA4D}"/>
              </a:ext>
            </a:extLst>
          </p:cNvPr>
          <p:cNvSpPr txBox="1"/>
          <p:nvPr/>
        </p:nvSpPr>
        <p:spPr>
          <a:xfrm>
            <a:off x="3886691" y="5854375"/>
            <a:ext cx="1460305" cy="61555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Recognizing Group Intent</a:t>
            </a:r>
          </a:p>
        </p:txBody>
      </p:sp>
      <p:cxnSp>
        <p:nvCxnSpPr>
          <p:cNvPr id="42" name="Gerade Verbindung mit Pfeil 126">
            <a:extLst>
              <a:ext uri="{FF2B5EF4-FFF2-40B4-BE49-F238E27FC236}">
                <a16:creationId xmlns:a16="http://schemas.microsoft.com/office/drawing/2014/main" id="{D9BB3C1F-20CE-4DAB-1A74-F4AA5D9BF8C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38425" y="6150152"/>
            <a:ext cx="52299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130">
            <a:extLst>
              <a:ext uri="{FF2B5EF4-FFF2-40B4-BE49-F238E27FC236}">
                <a16:creationId xmlns:a16="http://schemas.microsoft.com/office/drawing/2014/main" id="{0208C9E7-7FF6-3CC4-2D99-BAA950BF50B2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5346996" y="6162152"/>
            <a:ext cx="47702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FA1874-B775-AD7B-1303-9191D5944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82232-1851-48AD-5E46-2DBDD9884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CF45B-9A29-9F03-4738-8FCDDD24B5AD}"/>
              </a:ext>
            </a:extLst>
          </p:cNvPr>
          <p:cNvGrpSpPr>
            <a:grpSpLocks noChangeAspect="1"/>
          </p:cNvGrpSpPr>
          <p:nvPr/>
        </p:nvGrpSpPr>
        <p:grpSpPr>
          <a:xfrm>
            <a:off x="-549269" y="937328"/>
            <a:ext cx="3976053" cy="1419795"/>
            <a:chOff x="-1505762" y="1414914"/>
            <a:chExt cx="12979074" cy="46346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70814A5-EBCA-461D-0812-0A6C53545805}"/>
                </a:ext>
              </a:extLst>
            </p:cNvPr>
            <p:cNvSpPr/>
            <p:nvPr/>
          </p:nvSpPr>
          <p:spPr bwMode="auto">
            <a:xfrm>
              <a:off x="712267" y="1414914"/>
              <a:ext cx="10761045" cy="4634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73C48C1-791B-B789-293D-AAC458B96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28113" b="79092"/>
            <a:stretch/>
          </p:blipFill>
          <p:spPr>
            <a:xfrm>
              <a:off x="-1505762" y="2432320"/>
              <a:ext cx="12889725" cy="266710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687FA0-28F5-C258-356D-FB7B0E4BEB81}"/>
                </a:ext>
              </a:extLst>
            </p:cNvPr>
            <p:cNvSpPr/>
            <p:nvPr/>
          </p:nvSpPr>
          <p:spPr bwMode="auto">
            <a:xfrm rot="1305993">
              <a:off x="9380582" y="3843056"/>
              <a:ext cx="2063564" cy="149241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D4FE4C-A98A-0C60-C9C9-1CA9143AF3A7}"/>
                </a:ext>
              </a:extLst>
            </p:cNvPr>
            <p:cNvSpPr/>
            <p:nvPr/>
          </p:nvSpPr>
          <p:spPr bwMode="auto">
            <a:xfrm rot="1305993">
              <a:off x="2497012" y="4867087"/>
              <a:ext cx="212229" cy="327756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6AA3739-72D0-2260-FB0C-B446F95D1AEB}"/>
              </a:ext>
            </a:extLst>
          </p:cNvPr>
          <p:cNvGrpSpPr/>
          <p:nvPr/>
        </p:nvGrpSpPr>
        <p:grpSpPr>
          <a:xfrm rot="16200000">
            <a:off x="2055268" y="2100291"/>
            <a:ext cx="2244433" cy="4260101"/>
            <a:chOff x="1144536" y="1867232"/>
            <a:chExt cx="2244433" cy="4260101"/>
          </a:xfrm>
        </p:grpSpPr>
        <p:pic>
          <p:nvPicPr>
            <p:cNvPr id="16" name="Grafik 43">
              <a:extLst>
                <a:ext uri="{FF2B5EF4-FFF2-40B4-BE49-F238E27FC236}">
                  <a16:creationId xmlns:a16="http://schemas.microsoft.com/office/drawing/2014/main" id="{FB44FE21-71B8-4042-3CE0-716A5F77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82267" y="4437545"/>
              <a:ext cx="257918" cy="195246"/>
            </a:xfrm>
            <a:prstGeom prst="rect">
              <a:avLst/>
            </a:prstGeom>
          </p:spPr>
        </p:pic>
        <p:pic>
          <p:nvPicPr>
            <p:cNvPr id="17" name="Grafik 44">
              <a:extLst>
                <a:ext uri="{FF2B5EF4-FFF2-40B4-BE49-F238E27FC236}">
                  <a16:creationId xmlns:a16="http://schemas.microsoft.com/office/drawing/2014/main" id="{FA56367F-0733-73B5-058D-A2F8F87A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3200" y="4594228"/>
              <a:ext cx="257918" cy="195246"/>
            </a:xfrm>
            <a:prstGeom prst="rect">
              <a:avLst/>
            </a:prstGeom>
          </p:spPr>
        </p:pic>
        <p:pic>
          <p:nvPicPr>
            <p:cNvPr id="18" name="Grafik 52">
              <a:extLst>
                <a:ext uri="{FF2B5EF4-FFF2-40B4-BE49-F238E27FC236}">
                  <a16:creationId xmlns:a16="http://schemas.microsoft.com/office/drawing/2014/main" id="{D5CC91CF-3701-F320-B01C-DEA1D02B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38367" y="4618547"/>
              <a:ext cx="257918" cy="195246"/>
            </a:xfrm>
            <a:prstGeom prst="rect">
              <a:avLst/>
            </a:prstGeom>
          </p:spPr>
        </p:pic>
        <p:pic>
          <p:nvPicPr>
            <p:cNvPr id="19" name="Grafik 65">
              <a:extLst>
                <a:ext uri="{FF2B5EF4-FFF2-40B4-BE49-F238E27FC236}">
                  <a16:creationId xmlns:a16="http://schemas.microsoft.com/office/drawing/2014/main" id="{DE95B263-B0FD-4CBD-6476-C2D5786F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69300" y="4775230"/>
              <a:ext cx="257918" cy="195246"/>
            </a:xfrm>
            <a:prstGeom prst="rect">
              <a:avLst/>
            </a:prstGeom>
          </p:spPr>
        </p:pic>
        <p:pic>
          <p:nvPicPr>
            <p:cNvPr id="20" name="Grafik 79">
              <a:extLst>
                <a:ext uri="{FF2B5EF4-FFF2-40B4-BE49-F238E27FC236}">
                  <a16:creationId xmlns:a16="http://schemas.microsoft.com/office/drawing/2014/main" id="{239E80A5-F056-C605-9941-35A2DCBBF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1466599" y="3505613"/>
              <a:ext cx="208756" cy="217933"/>
            </a:xfrm>
            <a:prstGeom prst="rect">
              <a:avLst/>
            </a:prstGeom>
          </p:spPr>
        </p:pic>
        <p:pic>
          <p:nvPicPr>
            <p:cNvPr id="21" name="Grafik 80">
              <a:extLst>
                <a:ext uri="{FF2B5EF4-FFF2-40B4-BE49-F238E27FC236}">
                  <a16:creationId xmlns:a16="http://schemas.microsoft.com/office/drawing/2014/main" id="{CB52EA64-FCDC-EAD5-1DC6-A36C61BA7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050105" y="3374286"/>
              <a:ext cx="208756" cy="217933"/>
            </a:xfrm>
            <a:prstGeom prst="rect">
              <a:avLst/>
            </a:prstGeom>
          </p:spPr>
        </p:pic>
        <p:pic>
          <p:nvPicPr>
            <p:cNvPr id="22" name="Grafik 82">
              <a:extLst>
                <a:ext uri="{FF2B5EF4-FFF2-40B4-BE49-F238E27FC236}">
                  <a16:creationId xmlns:a16="http://schemas.microsoft.com/office/drawing/2014/main" id="{7DF242B6-C86A-25CF-681F-D92E0E5D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174267" y="2915977"/>
              <a:ext cx="180550" cy="231994"/>
            </a:xfrm>
            <a:prstGeom prst="rect">
              <a:avLst/>
            </a:prstGeom>
          </p:spPr>
        </p:pic>
        <p:pic>
          <p:nvPicPr>
            <p:cNvPr id="23" name="Grafik 83">
              <a:extLst>
                <a:ext uri="{FF2B5EF4-FFF2-40B4-BE49-F238E27FC236}">
                  <a16:creationId xmlns:a16="http://schemas.microsoft.com/office/drawing/2014/main" id="{BCAA4CF0-BEFC-5673-B5D4-1E6B4AAB8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343348" y="3104268"/>
              <a:ext cx="180550" cy="231994"/>
            </a:xfrm>
            <a:prstGeom prst="rect">
              <a:avLst/>
            </a:prstGeom>
          </p:spPr>
        </p:pic>
        <p:pic>
          <p:nvPicPr>
            <p:cNvPr id="24" name="Grafik 84">
              <a:extLst>
                <a:ext uri="{FF2B5EF4-FFF2-40B4-BE49-F238E27FC236}">
                  <a16:creationId xmlns:a16="http://schemas.microsoft.com/office/drawing/2014/main" id="{A6A15EEB-F527-F7C9-6E53-70F320E6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389602" y="2889245"/>
              <a:ext cx="180550" cy="231994"/>
            </a:xfrm>
            <a:prstGeom prst="rect">
              <a:avLst/>
            </a:prstGeom>
          </p:spPr>
        </p:pic>
        <p:pic>
          <p:nvPicPr>
            <p:cNvPr id="25" name="Grafik 85">
              <a:extLst>
                <a:ext uri="{FF2B5EF4-FFF2-40B4-BE49-F238E27FC236}">
                  <a16:creationId xmlns:a16="http://schemas.microsoft.com/office/drawing/2014/main" id="{7B8A9C70-8B74-B271-BAB0-641E808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233876" y="3071704"/>
              <a:ext cx="180550" cy="231994"/>
            </a:xfrm>
            <a:prstGeom prst="rect">
              <a:avLst/>
            </a:prstGeom>
          </p:spPr>
        </p:pic>
        <p:pic>
          <p:nvPicPr>
            <p:cNvPr id="26" name="Grafik 87">
              <a:extLst>
                <a:ext uri="{FF2B5EF4-FFF2-40B4-BE49-F238E27FC236}">
                  <a16:creationId xmlns:a16="http://schemas.microsoft.com/office/drawing/2014/main" id="{6596E753-9C1C-C697-D212-6288619F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696840" y="2045735"/>
              <a:ext cx="182473" cy="277244"/>
            </a:xfrm>
            <a:prstGeom prst="rect">
              <a:avLst/>
            </a:prstGeom>
          </p:spPr>
        </p:pic>
        <p:pic>
          <p:nvPicPr>
            <p:cNvPr id="27" name="Grafik 89">
              <a:extLst>
                <a:ext uri="{FF2B5EF4-FFF2-40B4-BE49-F238E27FC236}">
                  <a16:creationId xmlns:a16="http://schemas.microsoft.com/office/drawing/2014/main" id="{72A4FAF9-4407-535B-0B15-FF4FF217B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787139" y="2410842"/>
              <a:ext cx="174905" cy="274466"/>
            </a:xfrm>
            <a:prstGeom prst="rect">
              <a:avLst/>
            </a:prstGeom>
          </p:spPr>
        </p:pic>
        <p:pic>
          <p:nvPicPr>
            <p:cNvPr id="28" name="Grafik 91">
              <a:extLst>
                <a:ext uri="{FF2B5EF4-FFF2-40B4-BE49-F238E27FC236}">
                  <a16:creationId xmlns:a16="http://schemas.microsoft.com/office/drawing/2014/main" id="{1A0BF342-2329-8E5C-6500-F633D2B7D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944395" y="2161123"/>
              <a:ext cx="182473" cy="277244"/>
            </a:xfrm>
            <a:prstGeom prst="rect">
              <a:avLst/>
            </a:prstGeom>
          </p:spPr>
        </p:pic>
        <p:sp>
          <p:nvSpPr>
            <p:cNvPr id="73" name="Textfeld 76">
              <a:extLst>
                <a:ext uri="{FF2B5EF4-FFF2-40B4-BE49-F238E27FC236}">
                  <a16:creationId xmlns:a16="http://schemas.microsoft.com/office/drawing/2014/main" id="{4E25A3EA-33CE-D095-5764-CABC56008E7C}"/>
                </a:ext>
              </a:extLst>
            </p:cNvPr>
            <p:cNvSpPr txBox="1"/>
            <p:nvPr/>
          </p:nvSpPr>
          <p:spPr>
            <a:xfrm rot="5400000">
              <a:off x="2227836" y="4966199"/>
              <a:ext cx="1706714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Adversary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4" name="Textfeld 77">
              <a:extLst>
                <a:ext uri="{FF2B5EF4-FFF2-40B4-BE49-F238E27FC236}">
                  <a16:creationId xmlns:a16="http://schemas.microsoft.com/office/drawing/2014/main" id="{FEC161D4-87F2-CAF8-F59B-EF7F399882BA}"/>
                </a:ext>
              </a:extLst>
            </p:cNvPr>
            <p:cNvSpPr txBox="1"/>
            <p:nvPr/>
          </p:nvSpPr>
          <p:spPr>
            <a:xfrm rot="5400000">
              <a:off x="2246775" y="2389872"/>
              <a:ext cx="1660833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Own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5" name="Ellipse 102">
              <a:extLst>
                <a:ext uri="{FF2B5EF4-FFF2-40B4-BE49-F238E27FC236}">
                  <a16:creationId xmlns:a16="http://schemas.microsoft.com/office/drawing/2014/main" id="{F5556583-A67D-1386-1C65-B2146C03FB63}"/>
                </a:ext>
              </a:extLst>
            </p:cNvPr>
            <p:cNvSpPr/>
            <p:nvPr/>
          </p:nvSpPr>
          <p:spPr>
            <a:xfrm>
              <a:off x="2029768" y="3391495"/>
              <a:ext cx="248631" cy="2543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108">
              <a:extLst>
                <a:ext uri="{FF2B5EF4-FFF2-40B4-BE49-F238E27FC236}">
                  <a16:creationId xmlns:a16="http://schemas.microsoft.com/office/drawing/2014/main" id="{BC1C5EB7-BE0D-C2D2-6360-12B89A18FDB2}"/>
                </a:ext>
              </a:extLst>
            </p:cNvPr>
            <p:cNvSpPr/>
            <p:nvPr/>
          </p:nvSpPr>
          <p:spPr>
            <a:xfrm>
              <a:off x="2347294" y="4581751"/>
              <a:ext cx="229956" cy="248888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3583BD2-D872-1623-A3A0-24F46DCB428C}"/>
              </a:ext>
            </a:extLst>
          </p:cNvPr>
          <p:cNvGrpSpPr/>
          <p:nvPr/>
        </p:nvGrpSpPr>
        <p:grpSpPr>
          <a:xfrm>
            <a:off x="5447779" y="2115149"/>
            <a:ext cx="6763315" cy="4357297"/>
            <a:chOff x="5447779" y="2307406"/>
            <a:chExt cx="6763315" cy="4357297"/>
          </a:xfrm>
        </p:grpSpPr>
        <p:sp>
          <p:nvSpPr>
            <p:cNvPr id="44" name="Textfeld 16">
              <a:extLst>
                <a:ext uri="{FF2B5EF4-FFF2-40B4-BE49-F238E27FC236}">
                  <a16:creationId xmlns:a16="http://schemas.microsoft.com/office/drawing/2014/main" id="{EA6D1353-1417-6D32-590D-4A10A2C00E1B}"/>
                </a:ext>
              </a:extLst>
            </p:cNvPr>
            <p:cNvSpPr txBox="1"/>
            <p:nvPr/>
          </p:nvSpPr>
          <p:spPr>
            <a:xfrm>
              <a:off x="10884160" y="4430327"/>
              <a:ext cx="132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Opportunity/Risk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A20BA36-9112-BDE4-14EF-E9C1D9E3BA9E}"/>
                </a:ext>
              </a:extLst>
            </p:cNvPr>
            <p:cNvGrpSpPr/>
            <p:nvPr/>
          </p:nvGrpSpPr>
          <p:grpSpPr>
            <a:xfrm>
              <a:off x="5447779" y="2307406"/>
              <a:ext cx="5436381" cy="4357297"/>
              <a:chOff x="2862340" y="2123456"/>
              <a:chExt cx="5436381" cy="4357297"/>
            </a:xfrm>
          </p:grpSpPr>
          <p:sp>
            <p:nvSpPr>
              <p:cNvPr id="33" name="Textfeld 13">
                <a:extLst>
                  <a:ext uri="{FF2B5EF4-FFF2-40B4-BE49-F238E27FC236}">
                    <a16:creationId xmlns:a16="http://schemas.microsoft.com/office/drawing/2014/main" id="{A184E727-9C69-6282-C4FA-05DE762F784C}"/>
                  </a:ext>
                </a:extLst>
              </p:cNvPr>
              <p:cNvSpPr txBox="1"/>
              <p:nvPr/>
            </p:nvSpPr>
            <p:spPr>
              <a:xfrm rot="18906351">
                <a:off x="2862340" y="5865200"/>
                <a:ext cx="165432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Adversary Entity Maneuver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7573BC4-2BBF-1D67-595C-2B87FCA0DEA2}"/>
                  </a:ext>
                </a:extLst>
              </p:cNvPr>
              <p:cNvGrpSpPr/>
              <p:nvPr/>
            </p:nvGrpSpPr>
            <p:grpSpPr>
              <a:xfrm>
                <a:off x="4227182" y="2123456"/>
                <a:ext cx="4071539" cy="3532822"/>
                <a:chOff x="4227182" y="2123456"/>
                <a:chExt cx="4071539" cy="3532822"/>
              </a:xfrm>
            </p:grpSpPr>
            <p:sp>
              <p:nvSpPr>
                <p:cNvPr id="29" name="Bogen 112">
                  <a:extLst>
                    <a:ext uri="{FF2B5EF4-FFF2-40B4-BE49-F238E27FC236}">
                      <a16:creationId xmlns:a16="http://schemas.microsoft.com/office/drawing/2014/main" id="{0BBBC5F9-5782-19E3-532C-1FDE2B85FE60}"/>
                    </a:ext>
                  </a:extLst>
                </p:cNvPr>
                <p:cNvSpPr/>
                <p:nvPr/>
              </p:nvSpPr>
              <p:spPr>
                <a:xfrm rot="5400000">
                  <a:off x="5024003" y="3613279"/>
                  <a:ext cx="660308" cy="1877364"/>
                </a:xfrm>
                <a:prstGeom prst="arc">
                  <a:avLst>
                    <a:gd name="adj1" fmla="val 16200000"/>
                    <a:gd name="adj2" fmla="val 271403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5">
                  <a:extLst>
                    <a:ext uri="{FF2B5EF4-FFF2-40B4-BE49-F238E27FC236}">
                      <a16:creationId xmlns:a16="http://schemas.microsoft.com/office/drawing/2014/main" id="{EB83E127-B9D6-2964-07E6-2855667328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7182" y="4548214"/>
                  <a:ext cx="1120413" cy="1108064"/>
                </a:xfrm>
                <a:prstGeom prst="straightConnector1">
                  <a:avLst/>
                </a:prstGeom>
                <a:ln w="127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8">
                  <a:extLst>
                    <a:ext uri="{FF2B5EF4-FFF2-40B4-BE49-F238E27FC236}">
                      <a16:creationId xmlns:a16="http://schemas.microsoft.com/office/drawing/2014/main" id="{636BFD48-7AC4-1D01-F319-216E152A87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2788" y="2123456"/>
                  <a:ext cx="3553" cy="2424759"/>
                </a:xfrm>
                <a:prstGeom prst="straightConnector1">
                  <a:avLst/>
                </a:prstGeom>
                <a:ln w="12700">
                  <a:prstDash val="solid"/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10">
                  <a:extLst>
                    <a:ext uri="{FF2B5EF4-FFF2-40B4-BE49-F238E27FC236}">
                      <a16:creationId xmlns:a16="http://schemas.microsoft.com/office/drawing/2014/main" id="{CBE67FA6-42ED-F9F4-757E-1501F0E0D1BF}"/>
                    </a:ext>
                  </a:extLst>
                </p:cNvPr>
                <p:cNvCxnSpPr>
                  <a:cxnSpLocks/>
                  <a:endCxn id="44" idx="1"/>
                </p:cNvCxnSpPr>
                <p:nvPr/>
              </p:nvCxnSpPr>
              <p:spPr>
                <a:xfrm>
                  <a:off x="5347595" y="4542288"/>
                  <a:ext cx="2951126" cy="1186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11">
                  <a:extLst>
                    <a:ext uri="{FF2B5EF4-FFF2-40B4-BE49-F238E27FC236}">
                      <a16:creationId xmlns:a16="http://schemas.microsoft.com/office/drawing/2014/main" id="{B4EBCFAA-4CCC-57B8-A980-4AD055B75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3601958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18">
                  <a:extLst>
                    <a:ext uri="{FF2B5EF4-FFF2-40B4-BE49-F238E27FC236}">
                      <a16:creationId xmlns:a16="http://schemas.microsoft.com/office/drawing/2014/main" id="{D1105F4D-860F-E381-94CA-29EF499E7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3863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24">
                  <a:extLst>
                    <a:ext uri="{FF2B5EF4-FFF2-40B4-BE49-F238E27FC236}">
                      <a16:creationId xmlns:a16="http://schemas.microsoft.com/office/drawing/2014/main" id="{36438974-3862-E7F9-FB8A-7512C72D08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0158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7D731BAF-546E-0091-89F7-40C899D788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3969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3A3FA925-0C39-74FA-DDFE-C2206924C0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2587616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Bogen 111">
                  <a:extLst>
                    <a:ext uri="{FF2B5EF4-FFF2-40B4-BE49-F238E27FC236}">
                      <a16:creationId xmlns:a16="http://schemas.microsoft.com/office/drawing/2014/main" id="{390C44ED-7D0C-FC1B-84A3-605ADD64BF0D}"/>
                    </a:ext>
                  </a:extLst>
                </p:cNvPr>
                <p:cNvSpPr/>
                <p:nvPr/>
              </p:nvSpPr>
              <p:spPr>
                <a:xfrm>
                  <a:off x="4800674" y="3985922"/>
                  <a:ext cx="1110356" cy="1110356"/>
                </a:xfrm>
                <a:prstGeom prst="arc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extfeld 114">
                  <a:extLst>
                    <a:ext uri="{FF2B5EF4-FFF2-40B4-BE49-F238E27FC236}">
                      <a16:creationId xmlns:a16="http://schemas.microsoft.com/office/drawing/2014/main" id="{354947E7-8AD7-9489-2E21-DA43C05D8B1E}"/>
                    </a:ext>
                  </a:extLst>
                </p:cNvPr>
                <p:cNvSpPr txBox="1"/>
                <p:nvPr/>
              </p:nvSpPr>
              <p:spPr>
                <a:xfrm>
                  <a:off x="5362174" y="4089233"/>
                  <a:ext cx="396000" cy="39600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2</a:t>
                  </a:r>
                </a:p>
              </p:txBody>
            </p:sp>
            <p:sp>
              <p:nvSpPr>
                <p:cNvPr id="60" name="Textfeld 115">
                  <a:extLst>
                    <a:ext uri="{FF2B5EF4-FFF2-40B4-BE49-F238E27FC236}">
                      <a16:creationId xmlns:a16="http://schemas.microsoft.com/office/drawing/2014/main" id="{D1233D30-BFBD-FC01-3DDF-C10E6085A976}"/>
                    </a:ext>
                  </a:extLst>
                </p:cNvPr>
                <p:cNvSpPr txBox="1"/>
                <p:nvPr/>
              </p:nvSpPr>
              <p:spPr>
                <a:xfrm>
                  <a:off x="5308038" y="4489247"/>
                  <a:ext cx="433926" cy="444956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1</a:t>
                  </a:r>
                </a:p>
              </p:txBody>
            </p:sp>
            <p:cxnSp>
              <p:nvCxnSpPr>
                <p:cNvPr id="67" name="Gerader Verbinder 4">
                  <a:extLst>
                    <a:ext uri="{FF2B5EF4-FFF2-40B4-BE49-F238E27FC236}">
                      <a16:creationId xmlns:a16="http://schemas.microsoft.com/office/drawing/2014/main" id="{CD7A26E2-205E-2C31-6097-3A3486EB578D}"/>
                    </a:ext>
                  </a:extLst>
                </p:cNvPr>
                <p:cNvCxnSpPr/>
                <p:nvPr/>
              </p:nvCxnSpPr>
              <p:spPr>
                <a:xfrm flipH="1" flipV="1">
                  <a:off x="4757030" y="5010611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2">
                  <a:extLst>
                    <a:ext uri="{FF2B5EF4-FFF2-40B4-BE49-F238E27FC236}">
                      <a16:creationId xmlns:a16="http://schemas.microsoft.com/office/drawing/2014/main" id="{98728B27-36B5-2628-EB7E-E02DFEE6A9FC}"/>
                    </a:ext>
                  </a:extLst>
                </p:cNvPr>
                <p:cNvCxnSpPr/>
                <p:nvPr/>
              </p:nvCxnSpPr>
              <p:spPr>
                <a:xfrm flipH="1" flipV="1">
                  <a:off x="5111791" y="4657169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31">
                  <a:extLst>
                    <a:ext uri="{FF2B5EF4-FFF2-40B4-BE49-F238E27FC236}">
                      <a16:creationId xmlns:a16="http://schemas.microsoft.com/office/drawing/2014/main" id="{17CA275D-DE36-D9BA-DBD2-17F716120953}"/>
                    </a:ext>
                  </a:extLst>
                </p:cNvPr>
                <p:cNvCxnSpPr/>
                <p:nvPr/>
              </p:nvCxnSpPr>
              <p:spPr>
                <a:xfrm flipH="1" flipV="1">
                  <a:off x="4387498" y="5370983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Freihandform: Form 1">
            <a:extLst>
              <a:ext uri="{FF2B5EF4-FFF2-40B4-BE49-F238E27FC236}">
                <a16:creationId xmlns:a16="http://schemas.microsoft.com/office/drawing/2014/main" id="{7CE335B8-5EA6-B8E7-729F-9984AA7BBA5C}"/>
              </a:ext>
            </a:extLst>
          </p:cNvPr>
          <p:cNvSpPr/>
          <p:nvPr/>
        </p:nvSpPr>
        <p:spPr>
          <a:xfrm>
            <a:off x="7249862" y="4687197"/>
            <a:ext cx="500581" cy="313868"/>
          </a:xfrm>
          <a:custGeom>
            <a:avLst/>
            <a:gdLst>
              <a:gd name="connsiteX0" fmla="*/ 0 w 568145"/>
              <a:gd name="connsiteY0" fmla="*/ 333042 h 333042"/>
              <a:gd name="connsiteX1" fmla="*/ 168442 w 568145"/>
              <a:gd name="connsiteY1" fmla="*/ 248821 h 333042"/>
              <a:gd name="connsiteX2" fmla="*/ 509337 w 568145"/>
              <a:gd name="connsiteY2" fmla="*/ 40273 h 333042"/>
              <a:gd name="connsiteX3" fmla="*/ 565485 w 568145"/>
              <a:gd name="connsiteY3" fmla="*/ 168 h 33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45" h="333042">
                <a:moveTo>
                  <a:pt x="0" y="333042"/>
                </a:moveTo>
                <a:cubicBezTo>
                  <a:pt x="41776" y="315329"/>
                  <a:pt x="83553" y="297616"/>
                  <a:pt x="168442" y="248821"/>
                </a:cubicBezTo>
                <a:cubicBezTo>
                  <a:pt x="253332" y="200026"/>
                  <a:pt x="443163" y="81715"/>
                  <a:pt x="509337" y="40273"/>
                </a:cubicBezTo>
                <a:cubicBezTo>
                  <a:pt x="575511" y="-1169"/>
                  <a:pt x="570498" y="-501"/>
                  <a:pt x="565485" y="168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extfeld 7">
            <a:extLst>
              <a:ext uri="{FF2B5EF4-FFF2-40B4-BE49-F238E27FC236}">
                <a16:creationId xmlns:a16="http://schemas.microsoft.com/office/drawing/2014/main" id="{D78AD238-7466-E55F-ABA6-90F9C98B17B8}"/>
              </a:ext>
            </a:extLst>
          </p:cNvPr>
          <p:cNvSpPr txBox="1"/>
          <p:nvPr/>
        </p:nvSpPr>
        <p:spPr>
          <a:xfrm rot="19282477">
            <a:off x="5762130" y="2581326"/>
            <a:ext cx="124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</a:t>
            </a:r>
          </a:p>
        </p:txBody>
      </p:sp>
      <p:sp>
        <p:nvSpPr>
          <p:cNvPr id="71" name="Textfeld 14">
            <a:extLst>
              <a:ext uri="{FF2B5EF4-FFF2-40B4-BE49-F238E27FC236}">
                <a16:creationId xmlns:a16="http://schemas.microsoft.com/office/drawing/2014/main" id="{F1C3E1A5-766F-F462-267D-D9533150D5DB}"/>
              </a:ext>
            </a:extLst>
          </p:cNvPr>
          <p:cNvSpPr txBox="1"/>
          <p:nvPr/>
        </p:nvSpPr>
        <p:spPr>
          <a:xfrm>
            <a:off x="5231382" y="1371439"/>
            <a:ext cx="1407697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Task:</a:t>
            </a:r>
          </a:p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to enable Tactics B</a:t>
            </a:r>
          </a:p>
        </p:txBody>
      </p:sp>
      <p:sp>
        <p:nvSpPr>
          <p:cNvPr id="72" name="Textfeld 19">
            <a:extLst>
              <a:ext uri="{FF2B5EF4-FFF2-40B4-BE49-F238E27FC236}">
                <a16:creationId xmlns:a16="http://schemas.microsoft.com/office/drawing/2014/main" id="{C191D906-971B-0E43-F8E4-6A2865A95F0F}"/>
              </a:ext>
            </a:extLst>
          </p:cNvPr>
          <p:cNvSpPr txBox="1"/>
          <p:nvPr/>
        </p:nvSpPr>
        <p:spPr>
          <a:xfrm>
            <a:off x="7096769" y="1499413"/>
            <a:ext cx="1672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Maneuver</a:t>
            </a:r>
          </a:p>
        </p:txBody>
      </p:sp>
      <p:cxnSp>
        <p:nvCxnSpPr>
          <p:cNvPr id="77" name="Gerade Verbindung mit Pfeil 120">
            <a:extLst>
              <a:ext uri="{FF2B5EF4-FFF2-40B4-BE49-F238E27FC236}">
                <a16:creationId xmlns:a16="http://schemas.microsoft.com/office/drawing/2014/main" id="{393CA36A-5388-882A-3C0E-9FDAB66F24E5}"/>
              </a:ext>
            </a:extLst>
          </p:cNvPr>
          <p:cNvCxnSpPr>
            <a:cxnSpLocks/>
            <a:stCxn id="71" idx="3"/>
            <a:endCxn id="72" idx="1"/>
          </p:cNvCxnSpPr>
          <p:nvPr/>
        </p:nvCxnSpPr>
        <p:spPr>
          <a:xfrm flipV="1">
            <a:off x="6639079" y="1807190"/>
            <a:ext cx="457690" cy="2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274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6317-2676-53BF-B7BB-380FD1EB6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3">
            <a:extLst>
              <a:ext uri="{FF2B5EF4-FFF2-40B4-BE49-F238E27FC236}">
                <a16:creationId xmlns:a16="http://schemas.microsoft.com/office/drawing/2014/main" id="{0FEA1E88-77F0-55E1-8F4F-167F8F67AFA1}"/>
              </a:ext>
            </a:extLst>
          </p:cNvPr>
          <p:cNvSpPr txBox="1"/>
          <p:nvPr/>
        </p:nvSpPr>
        <p:spPr>
          <a:xfrm rot="2677223">
            <a:off x="6350674" y="4189646"/>
            <a:ext cx="11366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X</a:t>
            </a:r>
          </a:p>
        </p:txBody>
      </p:sp>
      <p:cxnSp>
        <p:nvCxnSpPr>
          <p:cNvPr id="5" name="Gerader Verbinder 53">
            <a:extLst>
              <a:ext uri="{FF2B5EF4-FFF2-40B4-BE49-F238E27FC236}">
                <a16:creationId xmlns:a16="http://schemas.microsoft.com/office/drawing/2014/main" id="{D0899068-DB99-CD0F-805D-1266CBDE570F}"/>
              </a:ext>
            </a:extLst>
          </p:cNvPr>
          <p:cNvCxnSpPr/>
          <p:nvPr/>
        </p:nvCxnSpPr>
        <p:spPr>
          <a:xfrm>
            <a:off x="7038359" y="5441048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4">
            <a:extLst>
              <a:ext uri="{FF2B5EF4-FFF2-40B4-BE49-F238E27FC236}">
                <a16:creationId xmlns:a16="http://schemas.microsoft.com/office/drawing/2014/main" id="{D81E2F3A-F3E2-3DAB-4B77-FA37C4FFF319}"/>
              </a:ext>
            </a:extLst>
          </p:cNvPr>
          <p:cNvCxnSpPr/>
          <p:nvPr/>
        </p:nvCxnSpPr>
        <p:spPr>
          <a:xfrm>
            <a:off x="7401661" y="5071340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45">
            <a:extLst>
              <a:ext uri="{FF2B5EF4-FFF2-40B4-BE49-F238E27FC236}">
                <a16:creationId xmlns:a16="http://schemas.microsoft.com/office/drawing/2014/main" id="{4ED3B38E-8F0E-F3A2-B6DA-DBE94EA0FEF5}"/>
              </a:ext>
            </a:extLst>
          </p:cNvPr>
          <p:cNvSpPr/>
          <p:nvPr/>
        </p:nvSpPr>
        <p:spPr>
          <a:xfrm rot="20691778">
            <a:off x="6623305" y="4825373"/>
            <a:ext cx="1242884" cy="386762"/>
          </a:xfrm>
          <a:custGeom>
            <a:avLst/>
            <a:gdLst>
              <a:gd name="connsiteX0" fmla="*/ 0 w 980440"/>
              <a:gd name="connsiteY0" fmla="*/ 373648 h 376188"/>
              <a:gd name="connsiteX1" fmla="*/ 111760 w 980440"/>
              <a:gd name="connsiteY1" fmla="*/ 150128 h 376188"/>
              <a:gd name="connsiteX2" fmla="*/ 228600 w 980440"/>
              <a:gd name="connsiteY2" fmla="*/ 268 h 376188"/>
              <a:gd name="connsiteX3" fmla="*/ 505460 w 980440"/>
              <a:gd name="connsiteY3" fmla="*/ 185688 h 376188"/>
              <a:gd name="connsiteX4" fmla="*/ 980440 w 980440"/>
              <a:gd name="connsiteY4" fmla="*/ 376188 h 3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440" h="376188">
                <a:moveTo>
                  <a:pt x="0" y="373648"/>
                </a:moveTo>
                <a:cubicBezTo>
                  <a:pt x="36830" y="293003"/>
                  <a:pt x="73660" y="212358"/>
                  <a:pt x="111760" y="150128"/>
                </a:cubicBezTo>
                <a:cubicBezTo>
                  <a:pt x="149860" y="87898"/>
                  <a:pt x="162983" y="-5659"/>
                  <a:pt x="228600" y="268"/>
                </a:cubicBezTo>
                <a:cubicBezTo>
                  <a:pt x="294217" y="6195"/>
                  <a:pt x="380153" y="123035"/>
                  <a:pt x="505460" y="185688"/>
                </a:cubicBezTo>
                <a:cubicBezTo>
                  <a:pt x="630767" y="248341"/>
                  <a:pt x="805603" y="312264"/>
                  <a:pt x="980440" y="376188"/>
                </a:cubicBezTo>
              </a:path>
            </a:pathLst>
          </a:custGeom>
          <a:solidFill>
            <a:srgbClr val="0070C0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: Form 47">
            <a:extLst>
              <a:ext uri="{FF2B5EF4-FFF2-40B4-BE49-F238E27FC236}">
                <a16:creationId xmlns:a16="http://schemas.microsoft.com/office/drawing/2014/main" id="{F40F6C3C-718A-5914-0E5B-36D25B064A4D}"/>
              </a:ext>
            </a:extLst>
          </p:cNvPr>
          <p:cNvSpPr/>
          <p:nvPr/>
        </p:nvSpPr>
        <p:spPr>
          <a:xfrm rot="20691778">
            <a:off x="6626956" y="4828620"/>
            <a:ext cx="1233224" cy="383886"/>
          </a:xfrm>
          <a:custGeom>
            <a:avLst/>
            <a:gdLst>
              <a:gd name="connsiteX0" fmla="*/ 972820 w 972820"/>
              <a:gd name="connsiteY0" fmla="*/ 373391 h 373391"/>
              <a:gd name="connsiteX1" fmla="*/ 855980 w 972820"/>
              <a:gd name="connsiteY1" fmla="*/ 165111 h 373391"/>
              <a:gd name="connsiteX2" fmla="*/ 741680 w 972820"/>
              <a:gd name="connsiteY2" fmla="*/ 11 h 373391"/>
              <a:gd name="connsiteX3" fmla="*/ 485140 w 972820"/>
              <a:gd name="connsiteY3" fmla="*/ 172731 h 373391"/>
              <a:gd name="connsiteX4" fmla="*/ 0 w 972820"/>
              <a:gd name="connsiteY4" fmla="*/ 368311 h 37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20" h="373391">
                <a:moveTo>
                  <a:pt x="972820" y="373391"/>
                </a:moveTo>
                <a:cubicBezTo>
                  <a:pt x="933661" y="300366"/>
                  <a:pt x="894503" y="227341"/>
                  <a:pt x="855980" y="165111"/>
                </a:cubicBezTo>
                <a:cubicBezTo>
                  <a:pt x="817457" y="102881"/>
                  <a:pt x="803487" y="-1259"/>
                  <a:pt x="741680" y="11"/>
                </a:cubicBezTo>
                <a:cubicBezTo>
                  <a:pt x="679873" y="1281"/>
                  <a:pt x="608753" y="111348"/>
                  <a:pt x="485140" y="172731"/>
                </a:cubicBezTo>
                <a:cubicBezTo>
                  <a:pt x="361527" y="234114"/>
                  <a:pt x="180763" y="301212"/>
                  <a:pt x="0" y="36831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Textfeld 36">
            <a:extLst>
              <a:ext uri="{FF2B5EF4-FFF2-40B4-BE49-F238E27FC236}">
                <a16:creationId xmlns:a16="http://schemas.microsoft.com/office/drawing/2014/main" id="{DEED1408-DF38-33E5-A90F-52FD408EA906}"/>
              </a:ext>
            </a:extLst>
          </p:cNvPr>
          <p:cNvSpPr txBox="1"/>
          <p:nvPr/>
        </p:nvSpPr>
        <p:spPr>
          <a:xfrm rot="2677223">
            <a:off x="6117741" y="4498156"/>
            <a:ext cx="1087816" cy="3077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Y</a:t>
            </a: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0B98BCE8-BD85-40D4-6C76-841B42943DBC}"/>
              </a:ext>
            </a:extLst>
          </p:cNvPr>
          <p:cNvSpPr txBox="1"/>
          <p:nvPr/>
        </p:nvSpPr>
        <p:spPr>
          <a:xfrm>
            <a:off x="3886691" y="5854375"/>
            <a:ext cx="1460305" cy="61555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Recognizing Group Intent</a:t>
            </a:r>
          </a:p>
        </p:txBody>
      </p:sp>
      <p:cxnSp>
        <p:nvCxnSpPr>
          <p:cNvPr id="42" name="Gerade Verbindung mit Pfeil 126">
            <a:extLst>
              <a:ext uri="{FF2B5EF4-FFF2-40B4-BE49-F238E27FC236}">
                <a16:creationId xmlns:a16="http://schemas.microsoft.com/office/drawing/2014/main" id="{AC9362BD-FD52-25C1-F1C1-A441BF5CE29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38425" y="6150152"/>
            <a:ext cx="52299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130">
            <a:extLst>
              <a:ext uri="{FF2B5EF4-FFF2-40B4-BE49-F238E27FC236}">
                <a16:creationId xmlns:a16="http://schemas.microsoft.com/office/drawing/2014/main" id="{6C5DD38C-EF9C-D206-D437-90A0DF5CC9E6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5346996" y="6162152"/>
            <a:ext cx="47702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80E8F12-0C8C-C8CE-C48D-595F789B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6E0B-D032-603A-42B3-35378990C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6AB03-7E1C-EBE5-321B-4CBA47B5237D}"/>
              </a:ext>
            </a:extLst>
          </p:cNvPr>
          <p:cNvGrpSpPr>
            <a:grpSpLocks noChangeAspect="1"/>
          </p:cNvGrpSpPr>
          <p:nvPr/>
        </p:nvGrpSpPr>
        <p:grpSpPr>
          <a:xfrm>
            <a:off x="-549269" y="937328"/>
            <a:ext cx="3976053" cy="1419795"/>
            <a:chOff x="-1505762" y="1414914"/>
            <a:chExt cx="12979074" cy="46346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1C7DE73-775C-AB46-8554-537C41903DB8}"/>
                </a:ext>
              </a:extLst>
            </p:cNvPr>
            <p:cNvSpPr/>
            <p:nvPr/>
          </p:nvSpPr>
          <p:spPr bwMode="auto">
            <a:xfrm>
              <a:off x="712267" y="1414914"/>
              <a:ext cx="10761045" cy="4634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C9350F9-204B-EC57-1550-84E2317F1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28113" b="79092"/>
            <a:stretch/>
          </p:blipFill>
          <p:spPr>
            <a:xfrm>
              <a:off x="-1505762" y="2432320"/>
              <a:ext cx="12889725" cy="266710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43B1D9E-7664-409A-444E-3CC830C249E8}"/>
                </a:ext>
              </a:extLst>
            </p:cNvPr>
            <p:cNvSpPr/>
            <p:nvPr/>
          </p:nvSpPr>
          <p:spPr bwMode="auto">
            <a:xfrm rot="1305993">
              <a:off x="9380582" y="3843056"/>
              <a:ext cx="2063564" cy="149241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B5BFAB-CE18-9854-8FB5-B5DFE62C04BA}"/>
                </a:ext>
              </a:extLst>
            </p:cNvPr>
            <p:cNvSpPr/>
            <p:nvPr/>
          </p:nvSpPr>
          <p:spPr bwMode="auto">
            <a:xfrm rot="1305993">
              <a:off x="2497012" y="4867087"/>
              <a:ext cx="212229" cy="327756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3F76319-7FA9-0438-0321-BD153D68CD08}"/>
              </a:ext>
            </a:extLst>
          </p:cNvPr>
          <p:cNvGrpSpPr/>
          <p:nvPr/>
        </p:nvGrpSpPr>
        <p:grpSpPr>
          <a:xfrm rot="16200000">
            <a:off x="2055268" y="2100291"/>
            <a:ext cx="2244433" cy="4260101"/>
            <a:chOff x="1144536" y="1867232"/>
            <a:chExt cx="2244433" cy="4260101"/>
          </a:xfrm>
        </p:grpSpPr>
        <p:pic>
          <p:nvPicPr>
            <p:cNvPr id="16" name="Grafik 43">
              <a:extLst>
                <a:ext uri="{FF2B5EF4-FFF2-40B4-BE49-F238E27FC236}">
                  <a16:creationId xmlns:a16="http://schemas.microsoft.com/office/drawing/2014/main" id="{F3DA86C3-6FB2-C739-A171-6FA43D04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82267" y="4437545"/>
              <a:ext cx="257918" cy="195246"/>
            </a:xfrm>
            <a:prstGeom prst="rect">
              <a:avLst/>
            </a:prstGeom>
          </p:spPr>
        </p:pic>
        <p:pic>
          <p:nvPicPr>
            <p:cNvPr id="17" name="Grafik 44">
              <a:extLst>
                <a:ext uri="{FF2B5EF4-FFF2-40B4-BE49-F238E27FC236}">
                  <a16:creationId xmlns:a16="http://schemas.microsoft.com/office/drawing/2014/main" id="{392CBBB5-71E2-8EA0-B7F9-2F86EFC7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3200" y="4594228"/>
              <a:ext cx="257918" cy="195246"/>
            </a:xfrm>
            <a:prstGeom prst="rect">
              <a:avLst/>
            </a:prstGeom>
          </p:spPr>
        </p:pic>
        <p:pic>
          <p:nvPicPr>
            <p:cNvPr id="18" name="Grafik 52">
              <a:extLst>
                <a:ext uri="{FF2B5EF4-FFF2-40B4-BE49-F238E27FC236}">
                  <a16:creationId xmlns:a16="http://schemas.microsoft.com/office/drawing/2014/main" id="{87A3F3BB-A6C1-40B2-399C-22D48855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38367" y="4618547"/>
              <a:ext cx="257918" cy="195246"/>
            </a:xfrm>
            <a:prstGeom prst="rect">
              <a:avLst/>
            </a:prstGeom>
          </p:spPr>
        </p:pic>
        <p:pic>
          <p:nvPicPr>
            <p:cNvPr id="19" name="Grafik 65">
              <a:extLst>
                <a:ext uri="{FF2B5EF4-FFF2-40B4-BE49-F238E27FC236}">
                  <a16:creationId xmlns:a16="http://schemas.microsoft.com/office/drawing/2014/main" id="{1D1E7B6A-7509-603A-0663-D06F03DC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69300" y="4775230"/>
              <a:ext cx="257918" cy="195246"/>
            </a:xfrm>
            <a:prstGeom prst="rect">
              <a:avLst/>
            </a:prstGeom>
          </p:spPr>
        </p:pic>
        <p:pic>
          <p:nvPicPr>
            <p:cNvPr id="20" name="Grafik 79">
              <a:extLst>
                <a:ext uri="{FF2B5EF4-FFF2-40B4-BE49-F238E27FC236}">
                  <a16:creationId xmlns:a16="http://schemas.microsoft.com/office/drawing/2014/main" id="{AA2253CD-AEC7-46CD-3694-27D1E1B04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1466599" y="3505613"/>
              <a:ext cx="208756" cy="217933"/>
            </a:xfrm>
            <a:prstGeom prst="rect">
              <a:avLst/>
            </a:prstGeom>
          </p:spPr>
        </p:pic>
        <p:pic>
          <p:nvPicPr>
            <p:cNvPr id="21" name="Grafik 80">
              <a:extLst>
                <a:ext uri="{FF2B5EF4-FFF2-40B4-BE49-F238E27FC236}">
                  <a16:creationId xmlns:a16="http://schemas.microsoft.com/office/drawing/2014/main" id="{D4B3402F-D2C5-FD3F-85BE-494F96FFD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050105" y="3374286"/>
              <a:ext cx="208756" cy="217933"/>
            </a:xfrm>
            <a:prstGeom prst="rect">
              <a:avLst/>
            </a:prstGeom>
          </p:spPr>
        </p:pic>
        <p:pic>
          <p:nvPicPr>
            <p:cNvPr id="22" name="Grafik 82">
              <a:extLst>
                <a:ext uri="{FF2B5EF4-FFF2-40B4-BE49-F238E27FC236}">
                  <a16:creationId xmlns:a16="http://schemas.microsoft.com/office/drawing/2014/main" id="{433B5DD7-7F26-6642-58B2-ADB7D2516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174267" y="2915977"/>
              <a:ext cx="180550" cy="231994"/>
            </a:xfrm>
            <a:prstGeom prst="rect">
              <a:avLst/>
            </a:prstGeom>
          </p:spPr>
        </p:pic>
        <p:pic>
          <p:nvPicPr>
            <p:cNvPr id="23" name="Grafik 83">
              <a:extLst>
                <a:ext uri="{FF2B5EF4-FFF2-40B4-BE49-F238E27FC236}">
                  <a16:creationId xmlns:a16="http://schemas.microsoft.com/office/drawing/2014/main" id="{49DEFEFE-12F3-CA28-80DD-377DDBD54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343348" y="3104268"/>
              <a:ext cx="180550" cy="231994"/>
            </a:xfrm>
            <a:prstGeom prst="rect">
              <a:avLst/>
            </a:prstGeom>
          </p:spPr>
        </p:pic>
        <p:pic>
          <p:nvPicPr>
            <p:cNvPr id="24" name="Grafik 84">
              <a:extLst>
                <a:ext uri="{FF2B5EF4-FFF2-40B4-BE49-F238E27FC236}">
                  <a16:creationId xmlns:a16="http://schemas.microsoft.com/office/drawing/2014/main" id="{66083634-76E1-B966-25C1-A81294CEF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389602" y="2889245"/>
              <a:ext cx="180550" cy="231994"/>
            </a:xfrm>
            <a:prstGeom prst="rect">
              <a:avLst/>
            </a:prstGeom>
          </p:spPr>
        </p:pic>
        <p:pic>
          <p:nvPicPr>
            <p:cNvPr id="25" name="Grafik 85">
              <a:extLst>
                <a:ext uri="{FF2B5EF4-FFF2-40B4-BE49-F238E27FC236}">
                  <a16:creationId xmlns:a16="http://schemas.microsoft.com/office/drawing/2014/main" id="{D9FBE615-C4AA-D521-06B6-4FD1341A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233876" y="3071704"/>
              <a:ext cx="180550" cy="231994"/>
            </a:xfrm>
            <a:prstGeom prst="rect">
              <a:avLst/>
            </a:prstGeom>
          </p:spPr>
        </p:pic>
        <p:pic>
          <p:nvPicPr>
            <p:cNvPr id="26" name="Grafik 87">
              <a:extLst>
                <a:ext uri="{FF2B5EF4-FFF2-40B4-BE49-F238E27FC236}">
                  <a16:creationId xmlns:a16="http://schemas.microsoft.com/office/drawing/2014/main" id="{1CF2A5F6-10B2-5AB3-0520-7231B038B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696840" y="2045735"/>
              <a:ext cx="182473" cy="277244"/>
            </a:xfrm>
            <a:prstGeom prst="rect">
              <a:avLst/>
            </a:prstGeom>
          </p:spPr>
        </p:pic>
        <p:pic>
          <p:nvPicPr>
            <p:cNvPr id="27" name="Grafik 89">
              <a:extLst>
                <a:ext uri="{FF2B5EF4-FFF2-40B4-BE49-F238E27FC236}">
                  <a16:creationId xmlns:a16="http://schemas.microsoft.com/office/drawing/2014/main" id="{A9CA9085-EE01-CE2E-58E2-5FD4715CC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787139" y="2410842"/>
              <a:ext cx="174905" cy="274466"/>
            </a:xfrm>
            <a:prstGeom prst="rect">
              <a:avLst/>
            </a:prstGeom>
          </p:spPr>
        </p:pic>
        <p:pic>
          <p:nvPicPr>
            <p:cNvPr id="28" name="Grafik 91">
              <a:extLst>
                <a:ext uri="{FF2B5EF4-FFF2-40B4-BE49-F238E27FC236}">
                  <a16:creationId xmlns:a16="http://schemas.microsoft.com/office/drawing/2014/main" id="{B9B8FACF-D279-474D-918C-3E6E7D23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944395" y="2161123"/>
              <a:ext cx="182473" cy="277244"/>
            </a:xfrm>
            <a:prstGeom prst="rect">
              <a:avLst/>
            </a:prstGeom>
          </p:spPr>
        </p:pic>
        <p:sp>
          <p:nvSpPr>
            <p:cNvPr id="73" name="Textfeld 76">
              <a:extLst>
                <a:ext uri="{FF2B5EF4-FFF2-40B4-BE49-F238E27FC236}">
                  <a16:creationId xmlns:a16="http://schemas.microsoft.com/office/drawing/2014/main" id="{90AC8EF3-3599-F0AA-72E2-2C6D321CA2FC}"/>
                </a:ext>
              </a:extLst>
            </p:cNvPr>
            <p:cNvSpPr txBox="1"/>
            <p:nvPr/>
          </p:nvSpPr>
          <p:spPr>
            <a:xfrm rot="5400000">
              <a:off x="2227836" y="4966199"/>
              <a:ext cx="1706714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Adversary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4" name="Textfeld 77">
              <a:extLst>
                <a:ext uri="{FF2B5EF4-FFF2-40B4-BE49-F238E27FC236}">
                  <a16:creationId xmlns:a16="http://schemas.microsoft.com/office/drawing/2014/main" id="{FE474913-1583-CC9D-9946-1F7546C86D29}"/>
                </a:ext>
              </a:extLst>
            </p:cNvPr>
            <p:cNvSpPr txBox="1"/>
            <p:nvPr/>
          </p:nvSpPr>
          <p:spPr>
            <a:xfrm rot="5400000">
              <a:off x="2246775" y="2389872"/>
              <a:ext cx="1660833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Own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5" name="Ellipse 102">
              <a:extLst>
                <a:ext uri="{FF2B5EF4-FFF2-40B4-BE49-F238E27FC236}">
                  <a16:creationId xmlns:a16="http://schemas.microsoft.com/office/drawing/2014/main" id="{CDC3C622-B9D4-927B-A619-E37E8F331F81}"/>
                </a:ext>
              </a:extLst>
            </p:cNvPr>
            <p:cNvSpPr/>
            <p:nvPr/>
          </p:nvSpPr>
          <p:spPr>
            <a:xfrm>
              <a:off x="2029768" y="3391495"/>
              <a:ext cx="248631" cy="2543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108">
              <a:extLst>
                <a:ext uri="{FF2B5EF4-FFF2-40B4-BE49-F238E27FC236}">
                  <a16:creationId xmlns:a16="http://schemas.microsoft.com/office/drawing/2014/main" id="{C3479C4C-7AFB-6376-FCE0-189B76E79DCD}"/>
                </a:ext>
              </a:extLst>
            </p:cNvPr>
            <p:cNvSpPr/>
            <p:nvPr/>
          </p:nvSpPr>
          <p:spPr>
            <a:xfrm>
              <a:off x="2347294" y="4581751"/>
              <a:ext cx="229956" cy="248888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CCDE-AF1C-DF8C-817D-B00D118982ED}"/>
              </a:ext>
            </a:extLst>
          </p:cNvPr>
          <p:cNvGrpSpPr/>
          <p:nvPr/>
        </p:nvGrpSpPr>
        <p:grpSpPr>
          <a:xfrm>
            <a:off x="5447779" y="2115149"/>
            <a:ext cx="6763315" cy="4357297"/>
            <a:chOff x="5447779" y="2307406"/>
            <a:chExt cx="6763315" cy="4357297"/>
          </a:xfrm>
        </p:grpSpPr>
        <p:sp>
          <p:nvSpPr>
            <p:cNvPr id="44" name="Textfeld 16">
              <a:extLst>
                <a:ext uri="{FF2B5EF4-FFF2-40B4-BE49-F238E27FC236}">
                  <a16:creationId xmlns:a16="http://schemas.microsoft.com/office/drawing/2014/main" id="{B28F0CF3-9E8C-CDEA-99E9-E791C4B29701}"/>
                </a:ext>
              </a:extLst>
            </p:cNvPr>
            <p:cNvSpPr txBox="1"/>
            <p:nvPr/>
          </p:nvSpPr>
          <p:spPr>
            <a:xfrm>
              <a:off x="10884160" y="4430327"/>
              <a:ext cx="132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Opportunity/Risk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9A8DA27-AF88-B778-0EF5-820CEC5A6E8F}"/>
                </a:ext>
              </a:extLst>
            </p:cNvPr>
            <p:cNvGrpSpPr/>
            <p:nvPr/>
          </p:nvGrpSpPr>
          <p:grpSpPr>
            <a:xfrm>
              <a:off x="5447779" y="2307406"/>
              <a:ext cx="5436381" cy="4357297"/>
              <a:chOff x="2862340" y="2123456"/>
              <a:chExt cx="5436381" cy="4357297"/>
            </a:xfrm>
          </p:grpSpPr>
          <p:sp>
            <p:nvSpPr>
              <p:cNvPr id="33" name="Textfeld 13">
                <a:extLst>
                  <a:ext uri="{FF2B5EF4-FFF2-40B4-BE49-F238E27FC236}">
                    <a16:creationId xmlns:a16="http://schemas.microsoft.com/office/drawing/2014/main" id="{B8B44094-927B-F8DE-AEA1-5A5F0BDE374A}"/>
                  </a:ext>
                </a:extLst>
              </p:cNvPr>
              <p:cNvSpPr txBox="1"/>
              <p:nvPr/>
            </p:nvSpPr>
            <p:spPr>
              <a:xfrm rot="18906351">
                <a:off x="2862340" y="5865200"/>
                <a:ext cx="165432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Adversary Entity Maneuver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C18C42B-A9D0-B6BA-9DC5-05352BA6F998}"/>
                  </a:ext>
                </a:extLst>
              </p:cNvPr>
              <p:cNvGrpSpPr/>
              <p:nvPr/>
            </p:nvGrpSpPr>
            <p:grpSpPr>
              <a:xfrm>
                <a:off x="4227182" y="2123456"/>
                <a:ext cx="4071539" cy="3532822"/>
                <a:chOff x="4227182" y="2123456"/>
                <a:chExt cx="4071539" cy="3532822"/>
              </a:xfrm>
            </p:grpSpPr>
            <p:sp>
              <p:nvSpPr>
                <p:cNvPr id="29" name="Bogen 112">
                  <a:extLst>
                    <a:ext uri="{FF2B5EF4-FFF2-40B4-BE49-F238E27FC236}">
                      <a16:creationId xmlns:a16="http://schemas.microsoft.com/office/drawing/2014/main" id="{BC2CC27D-9759-F551-C5FA-7F2A2B46BBFB}"/>
                    </a:ext>
                  </a:extLst>
                </p:cNvPr>
                <p:cNvSpPr/>
                <p:nvPr/>
              </p:nvSpPr>
              <p:spPr>
                <a:xfrm rot="5400000">
                  <a:off x="5024003" y="3613279"/>
                  <a:ext cx="660308" cy="1877364"/>
                </a:xfrm>
                <a:prstGeom prst="arc">
                  <a:avLst>
                    <a:gd name="adj1" fmla="val 16200000"/>
                    <a:gd name="adj2" fmla="val 271403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5">
                  <a:extLst>
                    <a:ext uri="{FF2B5EF4-FFF2-40B4-BE49-F238E27FC236}">
                      <a16:creationId xmlns:a16="http://schemas.microsoft.com/office/drawing/2014/main" id="{5B05B044-A5A9-8CCD-C09A-ED91B0A74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7182" y="4548214"/>
                  <a:ext cx="1120413" cy="1108064"/>
                </a:xfrm>
                <a:prstGeom prst="straightConnector1">
                  <a:avLst/>
                </a:prstGeom>
                <a:ln w="127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8">
                  <a:extLst>
                    <a:ext uri="{FF2B5EF4-FFF2-40B4-BE49-F238E27FC236}">
                      <a16:creationId xmlns:a16="http://schemas.microsoft.com/office/drawing/2014/main" id="{DA531830-E4AB-27B8-3A30-DE39A82254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2788" y="2123456"/>
                  <a:ext cx="3553" cy="2424759"/>
                </a:xfrm>
                <a:prstGeom prst="straightConnector1">
                  <a:avLst/>
                </a:prstGeom>
                <a:ln w="12700">
                  <a:prstDash val="solid"/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10">
                  <a:extLst>
                    <a:ext uri="{FF2B5EF4-FFF2-40B4-BE49-F238E27FC236}">
                      <a16:creationId xmlns:a16="http://schemas.microsoft.com/office/drawing/2014/main" id="{965E46C2-DA01-D144-0946-F20A16B5A7A3}"/>
                    </a:ext>
                  </a:extLst>
                </p:cNvPr>
                <p:cNvCxnSpPr>
                  <a:cxnSpLocks/>
                  <a:endCxn id="44" idx="1"/>
                </p:cNvCxnSpPr>
                <p:nvPr/>
              </p:nvCxnSpPr>
              <p:spPr>
                <a:xfrm>
                  <a:off x="5347595" y="4542288"/>
                  <a:ext cx="2951126" cy="1186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11">
                  <a:extLst>
                    <a:ext uri="{FF2B5EF4-FFF2-40B4-BE49-F238E27FC236}">
                      <a16:creationId xmlns:a16="http://schemas.microsoft.com/office/drawing/2014/main" id="{CEFDB792-7CEE-B48F-5880-D5113328F9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3601958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18">
                  <a:extLst>
                    <a:ext uri="{FF2B5EF4-FFF2-40B4-BE49-F238E27FC236}">
                      <a16:creationId xmlns:a16="http://schemas.microsoft.com/office/drawing/2014/main" id="{8FC6EDA4-553A-6322-367B-79B5F16F6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3863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24">
                  <a:extLst>
                    <a:ext uri="{FF2B5EF4-FFF2-40B4-BE49-F238E27FC236}">
                      <a16:creationId xmlns:a16="http://schemas.microsoft.com/office/drawing/2014/main" id="{ED36268B-9161-24E8-A7E0-D0BDADFF1C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0158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7A538E2F-245D-FB93-5D3F-9D1E2E8FD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3969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4F6C21F5-CE5A-5EB3-4383-DB69084B29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2587616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Bogen 111">
                  <a:extLst>
                    <a:ext uri="{FF2B5EF4-FFF2-40B4-BE49-F238E27FC236}">
                      <a16:creationId xmlns:a16="http://schemas.microsoft.com/office/drawing/2014/main" id="{8D2DC225-F56C-B4A0-666B-1ADCE6AEC2E7}"/>
                    </a:ext>
                  </a:extLst>
                </p:cNvPr>
                <p:cNvSpPr/>
                <p:nvPr/>
              </p:nvSpPr>
              <p:spPr>
                <a:xfrm>
                  <a:off x="4800674" y="3985922"/>
                  <a:ext cx="1110356" cy="1110356"/>
                </a:xfrm>
                <a:prstGeom prst="arc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extfeld 114">
                  <a:extLst>
                    <a:ext uri="{FF2B5EF4-FFF2-40B4-BE49-F238E27FC236}">
                      <a16:creationId xmlns:a16="http://schemas.microsoft.com/office/drawing/2014/main" id="{27123492-0AE2-9D1B-ED3D-BB8FAE9EE42A}"/>
                    </a:ext>
                  </a:extLst>
                </p:cNvPr>
                <p:cNvSpPr txBox="1"/>
                <p:nvPr/>
              </p:nvSpPr>
              <p:spPr>
                <a:xfrm>
                  <a:off x="5362174" y="4089233"/>
                  <a:ext cx="396000" cy="39600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2</a:t>
                  </a:r>
                </a:p>
              </p:txBody>
            </p:sp>
            <p:sp>
              <p:nvSpPr>
                <p:cNvPr id="60" name="Textfeld 115">
                  <a:extLst>
                    <a:ext uri="{FF2B5EF4-FFF2-40B4-BE49-F238E27FC236}">
                      <a16:creationId xmlns:a16="http://schemas.microsoft.com/office/drawing/2014/main" id="{A991266D-9CC4-8A66-EA29-086B136E386B}"/>
                    </a:ext>
                  </a:extLst>
                </p:cNvPr>
                <p:cNvSpPr txBox="1"/>
                <p:nvPr/>
              </p:nvSpPr>
              <p:spPr>
                <a:xfrm>
                  <a:off x="5308038" y="4489247"/>
                  <a:ext cx="433926" cy="444956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1</a:t>
                  </a:r>
                </a:p>
              </p:txBody>
            </p:sp>
            <p:cxnSp>
              <p:nvCxnSpPr>
                <p:cNvPr id="67" name="Gerader Verbinder 4">
                  <a:extLst>
                    <a:ext uri="{FF2B5EF4-FFF2-40B4-BE49-F238E27FC236}">
                      <a16:creationId xmlns:a16="http://schemas.microsoft.com/office/drawing/2014/main" id="{4ED911CD-6FED-3B47-23D8-9919696D606D}"/>
                    </a:ext>
                  </a:extLst>
                </p:cNvPr>
                <p:cNvCxnSpPr/>
                <p:nvPr/>
              </p:nvCxnSpPr>
              <p:spPr>
                <a:xfrm flipH="1" flipV="1">
                  <a:off x="4757030" y="5010611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2">
                  <a:extLst>
                    <a:ext uri="{FF2B5EF4-FFF2-40B4-BE49-F238E27FC236}">
                      <a16:creationId xmlns:a16="http://schemas.microsoft.com/office/drawing/2014/main" id="{ECFCFEA0-F08D-0F75-9FA8-69D8FE166681}"/>
                    </a:ext>
                  </a:extLst>
                </p:cNvPr>
                <p:cNvCxnSpPr/>
                <p:nvPr/>
              </p:nvCxnSpPr>
              <p:spPr>
                <a:xfrm flipH="1" flipV="1">
                  <a:off x="5111791" y="4657169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31">
                  <a:extLst>
                    <a:ext uri="{FF2B5EF4-FFF2-40B4-BE49-F238E27FC236}">
                      <a16:creationId xmlns:a16="http://schemas.microsoft.com/office/drawing/2014/main" id="{EDB29191-85C0-CCFA-D2B9-4808F1F2BEEC}"/>
                    </a:ext>
                  </a:extLst>
                </p:cNvPr>
                <p:cNvCxnSpPr/>
                <p:nvPr/>
              </p:nvCxnSpPr>
              <p:spPr>
                <a:xfrm flipH="1" flipV="1">
                  <a:off x="4387498" y="5370983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Freihandform: Form 1">
            <a:extLst>
              <a:ext uri="{FF2B5EF4-FFF2-40B4-BE49-F238E27FC236}">
                <a16:creationId xmlns:a16="http://schemas.microsoft.com/office/drawing/2014/main" id="{6E594DBD-0688-9202-FB5C-EA3F4CFC6F2B}"/>
              </a:ext>
            </a:extLst>
          </p:cNvPr>
          <p:cNvSpPr/>
          <p:nvPr/>
        </p:nvSpPr>
        <p:spPr>
          <a:xfrm>
            <a:off x="7249862" y="4687197"/>
            <a:ext cx="500581" cy="313868"/>
          </a:xfrm>
          <a:custGeom>
            <a:avLst/>
            <a:gdLst>
              <a:gd name="connsiteX0" fmla="*/ 0 w 568145"/>
              <a:gd name="connsiteY0" fmla="*/ 333042 h 333042"/>
              <a:gd name="connsiteX1" fmla="*/ 168442 w 568145"/>
              <a:gd name="connsiteY1" fmla="*/ 248821 h 333042"/>
              <a:gd name="connsiteX2" fmla="*/ 509337 w 568145"/>
              <a:gd name="connsiteY2" fmla="*/ 40273 h 333042"/>
              <a:gd name="connsiteX3" fmla="*/ 565485 w 568145"/>
              <a:gd name="connsiteY3" fmla="*/ 168 h 33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45" h="333042">
                <a:moveTo>
                  <a:pt x="0" y="333042"/>
                </a:moveTo>
                <a:cubicBezTo>
                  <a:pt x="41776" y="315329"/>
                  <a:pt x="83553" y="297616"/>
                  <a:pt x="168442" y="248821"/>
                </a:cubicBezTo>
                <a:cubicBezTo>
                  <a:pt x="253332" y="200026"/>
                  <a:pt x="443163" y="81715"/>
                  <a:pt x="509337" y="40273"/>
                </a:cubicBezTo>
                <a:cubicBezTo>
                  <a:pt x="575511" y="-1169"/>
                  <a:pt x="570498" y="-501"/>
                  <a:pt x="565485" y="168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55">
            <a:extLst>
              <a:ext uri="{FF2B5EF4-FFF2-40B4-BE49-F238E27FC236}">
                <a16:creationId xmlns:a16="http://schemas.microsoft.com/office/drawing/2014/main" id="{C006D0E8-B373-8AF1-F4A5-18E04EDD2F1A}"/>
              </a:ext>
            </a:extLst>
          </p:cNvPr>
          <p:cNvCxnSpPr>
            <a:cxnSpLocks/>
          </p:cNvCxnSpPr>
          <p:nvPr/>
        </p:nvCxnSpPr>
        <p:spPr>
          <a:xfrm flipV="1">
            <a:off x="8247217" y="4540009"/>
            <a:ext cx="1538178" cy="151141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58">
            <a:extLst>
              <a:ext uri="{FF2B5EF4-FFF2-40B4-BE49-F238E27FC236}">
                <a16:creationId xmlns:a16="http://schemas.microsoft.com/office/drawing/2014/main" id="{70BF452F-FDC2-B713-606F-9FAAA08089E4}"/>
              </a:ext>
            </a:extLst>
          </p:cNvPr>
          <p:cNvCxnSpPr>
            <a:cxnSpLocks/>
          </p:cNvCxnSpPr>
          <p:nvPr/>
        </p:nvCxnSpPr>
        <p:spPr>
          <a:xfrm flipV="1">
            <a:off x="7279587" y="4540009"/>
            <a:ext cx="1538178" cy="151141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66">
            <a:extLst>
              <a:ext uri="{FF2B5EF4-FFF2-40B4-BE49-F238E27FC236}">
                <a16:creationId xmlns:a16="http://schemas.microsoft.com/office/drawing/2014/main" id="{71B03166-59E2-71DD-AFA0-17132E5609FE}"/>
              </a:ext>
            </a:extLst>
          </p:cNvPr>
          <p:cNvCxnSpPr>
            <a:cxnSpLocks/>
          </p:cNvCxnSpPr>
          <p:nvPr/>
        </p:nvCxnSpPr>
        <p:spPr>
          <a:xfrm flipH="1">
            <a:off x="8192545" y="5079335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69">
            <a:extLst>
              <a:ext uri="{FF2B5EF4-FFF2-40B4-BE49-F238E27FC236}">
                <a16:creationId xmlns:a16="http://schemas.microsoft.com/office/drawing/2014/main" id="{DA176728-B9C3-9268-AAFD-0BAD1030AC90}"/>
              </a:ext>
            </a:extLst>
          </p:cNvPr>
          <p:cNvCxnSpPr>
            <a:cxnSpLocks/>
          </p:cNvCxnSpPr>
          <p:nvPr/>
        </p:nvCxnSpPr>
        <p:spPr>
          <a:xfrm flipH="1">
            <a:off x="8676803" y="5355892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70">
            <a:extLst>
              <a:ext uri="{FF2B5EF4-FFF2-40B4-BE49-F238E27FC236}">
                <a16:creationId xmlns:a16="http://schemas.microsoft.com/office/drawing/2014/main" id="{0A317604-0C80-2692-FB19-3A5FD5DCBFAF}"/>
              </a:ext>
            </a:extLst>
          </p:cNvPr>
          <p:cNvCxnSpPr>
            <a:cxnSpLocks/>
          </p:cNvCxnSpPr>
          <p:nvPr/>
        </p:nvCxnSpPr>
        <p:spPr>
          <a:xfrm flipH="1">
            <a:off x="8115975" y="5088441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78">
            <a:extLst>
              <a:ext uri="{FF2B5EF4-FFF2-40B4-BE49-F238E27FC236}">
                <a16:creationId xmlns:a16="http://schemas.microsoft.com/office/drawing/2014/main" id="{B9FCEDFE-805D-E7FB-DB36-F5049515ED33}"/>
              </a:ext>
            </a:extLst>
          </p:cNvPr>
          <p:cNvCxnSpPr>
            <a:cxnSpLocks/>
          </p:cNvCxnSpPr>
          <p:nvPr/>
        </p:nvCxnSpPr>
        <p:spPr>
          <a:xfrm flipH="1">
            <a:off x="8477196" y="5275431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81">
            <a:extLst>
              <a:ext uri="{FF2B5EF4-FFF2-40B4-BE49-F238E27FC236}">
                <a16:creationId xmlns:a16="http://schemas.microsoft.com/office/drawing/2014/main" id="{54CF40D4-4369-9E96-4CC3-A9F767ACD225}"/>
              </a:ext>
            </a:extLst>
          </p:cNvPr>
          <p:cNvCxnSpPr>
            <a:cxnSpLocks/>
          </p:cNvCxnSpPr>
          <p:nvPr/>
        </p:nvCxnSpPr>
        <p:spPr>
          <a:xfrm flipH="1">
            <a:off x="7917358" y="5086243"/>
            <a:ext cx="1292082" cy="3480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86">
            <a:extLst>
              <a:ext uri="{FF2B5EF4-FFF2-40B4-BE49-F238E27FC236}">
                <a16:creationId xmlns:a16="http://schemas.microsoft.com/office/drawing/2014/main" id="{25A13D4E-AF1C-2BF3-74EC-F7420B8A8A21}"/>
              </a:ext>
            </a:extLst>
          </p:cNvPr>
          <p:cNvCxnSpPr>
            <a:cxnSpLocks/>
          </p:cNvCxnSpPr>
          <p:nvPr/>
        </p:nvCxnSpPr>
        <p:spPr>
          <a:xfrm flipH="1">
            <a:off x="8004982" y="5086243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88">
            <a:extLst>
              <a:ext uri="{FF2B5EF4-FFF2-40B4-BE49-F238E27FC236}">
                <a16:creationId xmlns:a16="http://schemas.microsoft.com/office/drawing/2014/main" id="{FB14AA19-3A6E-248D-554A-5042F6C02D22}"/>
              </a:ext>
            </a:extLst>
          </p:cNvPr>
          <p:cNvCxnSpPr>
            <a:cxnSpLocks/>
          </p:cNvCxnSpPr>
          <p:nvPr/>
        </p:nvCxnSpPr>
        <p:spPr>
          <a:xfrm flipH="1">
            <a:off x="8174840" y="5168709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116">
            <a:extLst>
              <a:ext uri="{FF2B5EF4-FFF2-40B4-BE49-F238E27FC236}">
                <a16:creationId xmlns:a16="http://schemas.microsoft.com/office/drawing/2014/main" id="{8903A68E-4C35-4DD5-F948-6BA02E15E678}"/>
              </a:ext>
            </a:extLst>
          </p:cNvPr>
          <p:cNvSpPr txBox="1"/>
          <p:nvPr/>
        </p:nvSpPr>
        <p:spPr>
          <a:xfrm>
            <a:off x="8366974" y="3934735"/>
            <a:ext cx="119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Min. Opportunities</a:t>
            </a:r>
          </a:p>
        </p:txBody>
      </p:sp>
      <p:sp>
        <p:nvSpPr>
          <p:cNvPr id="57" name="Textfeld 117">
            <a:extLst>
              <a:ext uri="{FF2B5EF4-FFF2-40B4-BE49-F238E27FC236}">
                <a16:creationId xmlns:a16="http://schemas.microsoft.com/office/drawing/2014/main" id="{2D54B877-1348-0681-AAC8-67A8269B2948}"/>
              </a:ext>
            </a:extLst>
          </p:cNvPr>
          <p:cNvSpPr txBox="1"/>
          <p:nvPr/>
        </p:nvSpPr>
        <p:spPr>
          <a:xfrm>
            <a:off x="9391311" y="3938400"/>
            <a:ext cx="95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87FFE8AD-7628-BDA2-52E0-E2543ED39480}"/>
              </a:ext>
            </a:extLst>
          </p:cNvPr>
          <p:cNvSpPr txBox="1"/>
          <p:nvPr/>
        </p:nvSpPr>
        <p:spPr>
          <a:xfrm>
            <a:off x="7261424" y="5973180"/>
            <a:ext cx="1235045" cy="35394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</a:p>
        </p:txBody>
      </p:sp>
      <p:sp>
        <p:nvSpPr>
          <p:cNvPr id="61" name="Textfeld 7">
            <a:extLst>
              <a:ext uri="{FF2B5EF4-FFF2-40B4-BE49-F238E27FC236}">
                <a16:creationId xmlns:a16="http://schemas.microsoft.com/office/drawing/2014/main" id="{7F5215CD-F8A7-1E5E-332F-5A372E5116F1}"/>
              </a:ext>
            </a:extLst>
          </p:cNvPr>
          <p:cNvSpPr txBox="1"/>
          <p:nvPr/>
        </p:nvSpPr>
        <p:spPr>
          <a:xfrm rot="19282477">
            <a:off x="5762130" y="2581326"/>
            <a:ext cx="124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</a:t>
            </a:r>
          </a:p>
        </p:txBody>
      </p:sp>
      <p:sp>
        <p:nvSpPr>
          <p:cNvPr id="62" name="Textfeld 14">
            <a:extLst>
              <a:ext uri="{FF2B5EF4-FFF2-40B4-BE49-F238E27FC236}">
                <a16:creationId xmlns:a16="http://schemas.microsoft.com/office/drawing/2014/main" id="{312FEEC4-1A27-327B-0AF7-9C54B85E5931}"/>
              </a:ext>
            </a:extLst>
          </p:cNvPr>
          <p:cNvSpPr txBox="1"/>
          <p:nvPr/>
        </p:nvSpPr>
        <p:spPr>
          <a:xfrm>
            <a:off x="5231382" y="1371439"/>
            <a:ext cx="1407697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Task:</a:t>
            </a:r>
          </a:p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to enable Tactics B</a:t>
            </a:r>
          </a:p>
        </p:txBody>
      </p:sp>
      <p:sp>
        <p:nvSpPr>
          <p:cNvPr id="63" name="Textfeld 19">
            <a:extLst>
              <a:ext uri="{FF2B5EF4-FFF2-40B4-BE49-F238E27FC236}">
                <a16:creationId xmlns:a16="http://schemas.microsoft.com/office/drawing/2014/main" id="{036321F5-8EF3-0271-9F90-BDB6FFF9636D}"/>
              </a:ext>
            </a:extLst>
          </p:cNvPr>
          <p:cNvSpPr txBox="1"/>
          <p:nvPr/>
        </p:nvSpPr>
        <p:spPr>
          <a:xfrm>
            <a:off x="7096769" y="1499413"/>
            <a:ext cx="1672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Maneuver</a:t>
            </a:r>
          </a:p>
        </p:txBody>
      </p:sp>
      <p:cxnSp>
        <p:nvCxnSpPr>
          <p:cNvPr id="65" name="Gerade Verbindung mit Pfeil 120">
            <a:extLst>
              <a:ext uri="{FF2B5EF4-FFF2-40B4-BE49-F238E27FC236}">
                <a16:creationId xmlns:a16="http://schemas.microsoft.com/office/drawing/2014/main" id="{E7433EA5-CD80-8927-4E6C-5CC4EE607083}"/>
              </a:ext>
            </a:extLst>
          </p:cNvPr>
          <p:cNvCxnSpPr>
            <a:cxnSpLocks/>
            <a:stCxn id="62" idx="3"/>
            <a:endCxn id="63" idx="1"/>
          </p:cNvCxnSpPr>
          <p:nvPr/>
        </p:nvCxnSpPr>
        <p:spPr>
          <a:xfrm flipV="1">
            <a:off x="6639079" y="1807190"/>
            <a:ext cx="457690" cy="2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215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BDD57-0484-CDF8-23EF-78C89613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3">
            <a:extLst>
              <a:ext uri="{FF2B5EF4-FFF2-40B4-BE49-F238E27FC236}">
                <a16:creationId xmlns:a16="http://schemas.microsoft.com/office/drawing/2014/main" id="{FF93CD7E-4B18-5A0D-433D-CFA8BE0140D8}"/>
              </a:ext>
            </a:extLst>
          </p:cNvPr>
          <p:cNvSpPr txBox="1"/>
          <p:nvPr/>
        </p:nvSpPr>
        <p:spPr>
          <a:xfrm rot="2677223">
            <a:off x="6350674" y="4189646"/>
            <a:ext cx="11366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X</a:t>
            </a:r>
          </a:p>
        </p:txBody>
      </p:sp>
      <p:cxnSp>
        <p:nvCxnSpPr>
          <p:cNvPr id="5" name="Gerader Verbinder 53">
            <a:extLst>
              <a:ext uri="{FF2B5EF4-FFF2-40B4-BE49-F238E27FC236}">
                <a16:creationId xmlns:a16="http://schemas.microsoft.com/office/drawing/2014/main" id="{D5693B03-91E6-B373-1DB1-4537EE1B0721}"/>
              </a:ext>
            </a:extLst>
          </p:cNvPr>
          <p:cNvCxnSpPr/>
          <p:nvPr/>
        </p:nvCxnSpPr>
        <p:spPr>
          <a:xfrm>
            <a:off x="7038359" y="5441048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4">
            <a:extLst>
              <a:ext uri="{FF2B5EF4-FFF2-40B4-BE49-F238E27FC236}">
                <a16:creationId xmlns:a16="http://schemas.microsoft.com/office/drawing/2014/main" id="{A12B41A5-5B44-3E51-D24F-4A3B3ABEFF38}"/>
              </a:ext>
            </a:extLst>
          </p:cNvPr>
          <p:cNvCxnSpPr/>
          <p:nvPr/>
        </p:nvCxnSpPr>
        <p:spPr>
          <a:xfrm>
            <a:off x="7401661" y="5071340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45">
            <a:extLst>
              <a:ext uri="{FF2B5EF4-FFF2-40B4-BE49-F238E27FC236}">
                <a16:creationId xmlns:a16="http://schemas.microsoft.com/office/drawing/2014/main" id="{69438DC6-BEEB-B82D-798F-1F33B94EAAE1}"/>
              </a:ext>
            </a:extLst>
          </p:cNvPr>
          <p:cNvSpPr/>
          <p:nvPr/>
        </p:nvSpPr>
        <p:spPr>
          <a:xfrm rot="20691778">
            <a:off x="6623305" y="4825373"/>
            <a:ext cx="1242884" cy="386762"/>
          </a:xfrm>
          <a:custGeom>
            <a:avLst/>
            <a:gdLst>
              <a:gd name="connsiteX0" fmla="*/ 0 w 980440"/>
              <a:gd name="connsiteY0" fmla="*/ 373648 h 376188"/>
              <a:gd name="connsiteX1" fmla="*/ 111760 w 980440"/>
              <a:gd name="connsiteY1" fmla="*/ 150128 h 376188"/>
              <a:gd name="connsiteX2" fmla="*/ 228600 w 980440"/>
              <a:gd name="connsiteY2" fmla="*/ 268 h 376188"/>
              <a:gd name="connsiteX3" fmla="*/ 505460 w 980440"/>
              <a:gd name="connsiteY3" fmla="*/ 185688 h 376188"/>
              <a:gd name="connsiteX4" fmla="*/ 980440 w 980440"/>
              <a:gd name="connsiteY4" fmla="*/ 376188 h 3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440" h="376188">
                <a:moveTo>
                  <a:pt x="0" y="373648"/>
                </a:moveTo>
                <a:cubicBezTo>
                  <a:pt x="36830" y="293003"/>
                  <a:pt x="73660" y="212358"/>
                  <a:pt x="111760" y="150128"/>
                </a:cubicBezTo>
                <a:cubicBezTo>
                  <a:pt x="149860" y="87898"/>
                  <a:pt x="162983" y="-5659"/>
                  <a:pt x="228600" y="268"/>
                </a:cubicBezTo>
                <a:cubicBezTo>
                  <a:pt x="294217" y="6195"/>
                  <a:pt x="380153" y="123035"/>
                  <a:pt x="505460" y="185688"/>
                </a:cubicBezTo>
                <a:cubicBezTo>
                  <a:pt x="630767" y="248341"/>
                  <a:pt x="805603" y="312264"/>
                  <a:pt x="980440" y="376188"/>
                </a:cubicBezTo>
              </a:path>
            </a:pathLst>
          </a:custGeom>
          <a:solidFill>
            <a:srgbClr val="0070C0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: Form 47">
            <a:extLst>
              <a:ext uri="{FF2B5EF4-FFF2-40B4-BE49-F238E27FC236}">
                <a16:creationId xmlns:a16="http://schemas.microsoft.com/office/drawing/2014/main" id="{06954C91-F9B8-E5D1-9995-76765E16C250}"/>
              </a:ext>
            </a:extLst>
          </p:cNvPr>
          <p:cNvSpPr/>
          <p:nvPr/>
        </p:nvSpPr>
        <p:spPr>
          <a:xfrm rot="20691778">
            <a:off x="6626956" y="4828620"/>
            <a:ext cx="1233224" cy="383886"/>
          </a:xfrm>
          <a:custGeom>
            <a:avLst/>
            <a:gdLst>
              <a:gd name="connsiteX0" fmla="*/ 972820 w 972820"/>
              <a:gd name="connsiteY0" fmla="*/ 373391 h 373391"/>
              <a:gd name="connsiteX1" fmla="*/ 855980 w 972820"/>
              <a:gd name="connsiteY1" fmla="*/ 165111 h 373391"/>
              <a:gd name="connsiteX2" fmla="*/ 741680 w 972820"/>
              <a:gd name="connsiteY2" fmla="*/ 11 h 373391"/>
              <a:gd name="connsiteX3" fmla="*/ 485140 w 972820"/>
              <a:gd name="connsiteY3" fmla="*/ 172731 h 373391"/>
              <a:gd name="connsiteX4" fmla="*/ 0 w 972820"/>
              <a:gd name="connsiteY4" fmla="*/ 368311 h 37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20" h="373391">
                <a:moveTo>
                  <a:pt x="972820" y="373391"/>
                </a:moveTo>
                <a:cubicBezTo>
                  <a:pt x="933661" y="300366"/>
                  <a:pt x="894503" y="227341"/>
                  <a:pt x="855980" y="165111"/>
                </a:cubicBezTo>
                <a:cubicBezTo>
                  <a:pt x="817457" y="102881"/>
                  <a:pt x="803487" y="-1259"/>
                  <a:pt x="741680" y="11"/>
                </a:cubicBezTo>
                <a:cubicBezTo>
                  <a:pt x="679873" y="1281"/>
                  <a:pt x="608753" y="111348"/>
                  <a:pt x="485140" y="172731"/>
                </a:cubicBezTo>
                <a:cubicBezTo>
                  <a:pt x="361527" y="234114"/>
                  <a:pt x="180763" y="301212"/>
                  <a:pt x="0" y="36831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Textfeld 36">
            <a:extLst>
              <a:ext uri="{FF2B5EF4-FFF2-40B4-BE49-F238E27FC236}">
                <a16:creationId xmlns:a16="http://schemas.microsoft.com/office/drawing/2014/main" id="{091B1F18-21B1-3D89-A4AC-A7952D7573A1}"/>
              </a:ext>
            </a:extLst>
          </p:cNvPr>
          <p:cNvSpPr txBox="1"/>
          <p:nvPr/>
        </p:nvSpPr>
        <p:spPr>
          <a:xfrm rot="2677223">
            <a:off x="6117741" y="4498156"/>
            <a:ext cx="1087816" cy="3077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Y</a:t>
            </a: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DD3B07BF-E382-1F75-0BAF-E36F5FD8119B}"/>
              </a:ext>
            </a:extLst>
          </p:cNvPr>
          <p:cNvSpPr txBox="1"/>
          <p:nvPr/>
        </p:nvSpPr>
        <p:spPr>
          <a:xfrm>
            <a:off x="3886691" y="5854375"/>
            <a:ext cx="1460305" cy="61555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Recognizing Group Intent</a:t>
            </a:r>
          </a:p>
        </p:txBody>
      </p:sp>
      <p:cxnSp>
        <p:nvCxnSpPr>
          <p:cNvPr id="42" name="Gerade Verbindung mit Pfeil 126">
            <a:extLst>
              <a:ext uri="{FF2B5EF4-FFF2-40B4-BE49-F238E27FC236}">
                <a16:creationId xmlns:a16="http://schemas.microsoft.com/office/drawing/2014/main" id="{8A2D6874-1A47-F18B-6D19-344A7F6588F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38425" y="6150152"/>
            <a:ext cx="52299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130">
            <a:extLst>
              <a:ext uri="{FF2B5EF4-FFF2-40B4-BE49-F238E27FC236}">
                <a16:creationId xmlns:a16="http://schemas.microsoft.com/office/drawing/2014/main" id="{E8A34D66-1353-D8A6-AD1C-B93BD6F815C5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5346996" y="6162152"/>
            <a:ext cx="47702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B1FE342-040F-C4FF-1E5A-A1EBEABB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4A8DB-F4B0-EA94-C3B6-2075EE16A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836F9F-2E2A-4BDB-04D7-7AE96940C2F4}"/>
              </a:ext>
            </a:extLst>
          </p:cNvPr>
          <p:cNvGrpSpPr>
            <a:grpSpLocks noChangeAspect="1"/>
          </p:cNvGrpSpPr>
          <p:nvPr/>
        </p:nvGrpSpPr>
        <p:grpSpPr>
          <a:xfrm>
            <a:off x="-549269" y="937328"/>
            <a:ext cx="3976053" cy="1419795"/>
            <a:chOff x="-1505762" y="1414914"/>
            <a:chExt cx="12979074" cy="46346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DDEF4C1-BD36-0BEB-9E66-5107A3995E8A}"/>
                </a:ext>
              </a:extLst>
            </p:cNvPr>
            <p:cNvSpPr/>
            <p:nvPr/>
          </p:nvSpPr>
          <p:spPr bwMode="auto">
            <a:xfrm>
              <a:off x="712267" y="1414914"/>
              <a:ext cx="10761045" cy="4634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E03FD1F-A50B-DCC4-B641-40290D4B8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28113" b="79092"/>
            <a:stretch/>
          </p:blipFill>
          <p:spPr>
            <a:xfrm>
              <a:off x="-1505762" y="2432320"/>
              <a:ext cx="12889725" cy="266710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9F211D6-05FA-BCF2-C3FD-D2E71A4C0D37}"/>
                </a:ext>
              </a:extLst>
            </p:cNvPr>
            <p:cNvSpPr/>
            <p:nvPr/>
          </p:nvSpPr>
          <p:spPr bwMode="auto">
            <a:xfrm rot="1305993">
              <a:off x="9380582" y="3843056"/>
              <a:ext cx="2063564" cy="149241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4DA39C-298F-7CA1-930D-CA16AD7BB07E}"/>
                </a:ext>
              </a:extLst>
            </p:cNvPr>
            <p:cNvSpPr/>
            <p:nvPr/>
          </p:nvSpPr>
          <p:spPr bwMode="auto">
            <a:xfrm rot="1305993">
              <a:off x="2497012" y="4867087"/>
              <a:ext cx="212229" cy="327756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C79E59B-ACB4-15A4-23C4-F957B529FB61}"/>
              </a:ext>
            </a:extLst>
          </p:cNvPr>
          <p:cNvGrpSpPr/>
          <p:nvPr/>
        </p:nvGrpSpPr>
        <p:grpSpPr>
          <a:xfrm rot="16200000">
            <a:off x="2055268" y="2100291"/>
            <a:ext cx="2244433" cy="4260101"/>
            <a:chOff x="1144536" y="1867232"/>
            <a:chExt cx="2244433" cy="4260101"/>
          </a:xfrm>
        </p:grpSpPr>
        <p:pic>
          <p:nvPicPr>
            <p:cNvPr id="16" name="Grafik 43">
              <a:extLst>
                <a:ext uri="{FF2B5EF4-FFF2-40B4-BE49-F238E27FC236}">
                  <a16:creationId xmlns:a16="http://schemas.microsoft.com/office/drawing/2014/main" id="{32A2A59D-1F45-6147-98AE-97173B6DB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82267" y="4437545"/>
              <a:ext cx="257918" cy="195246"/>
            </a:xfrm>
            <a:prstGeom prst="rect">
              <a:avLst/>
            </a:prstGeom>
          </p:spPr>
        </p:pic>
        <p:pic>
          <p:nvPicPr>
            <p:cNvPr id="17" name="Grafik 44">
              <a:extLst>
                <a:ext uri="{FF2B5EF4-FFF2-40B4-BE49-F238E27FC236}">
                  <a16:creationId xmlns:a16="http://schemas.microsoft.com/office/drawing/2014/main" id="{503CDCB3-904D-7E42-8CBB-F89E2490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3200" y="4594228"/>
              <a:ext cx="257918" cy="195246"/>
            </a:xfrm>
            <a:prstGeom prst="rect">
              <a:avLst/>
            </a:prstGeom>
          </p:spPr>
        </p:pic>
        <p:pic>
          <p:nvPicPr>
            <p:cNvPr id="18" name="Grafik 52">
              <a:extLst>
                <a:ext uri="{FF2B5EF4-FFF2-40B4-BE49-F238E27FC236}">
                  <a16:creationId xmlns:a16="http://schemas.microsoft.com/office/drawing/2014/main" id="{98BAEBE7-FBD8-B777-0607-59081D9F0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38367" y="4618547"/>
              <a:ext cx="257918" cy="195246"/>
            </a:xfrm>
            <a:prstGeom prst="rect">
              <a:avLst/>
            </a:prstGeom>
          </p:spPr>
        </p:pic>
        <p:pic>
          <p:nvPicPr>
            <p:cNvPr id="19" name="Grafik 65">
              <a:extLst>
                <a:ext uri="{FF2B5EF4-FFF2-40B4-BE49-F238E27FC236}">
                  <a16:creationId xmlns:a16="http://schemas.microsoft.com/office/drawing/2014/main" id="{9F760233-AEC1-1144-0631-71A38B2E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69300" y="4775230"/>
              <a:ext cx="257918" cy="195246"/>
            </a:xfrm>
            <a:prstGeom prst="rect">
              <a:avLst/>
            </a:prstGeom>
          </p:spPr>
        </p:pic>
        <p:pic>
          <p:nvPicPr>
            <p:cNvPr id="20" name="Grafik 79">
              <a:extLst>
                <a:ext uri="{FF2B5EF4-FFF2-40B4-BE49-F238E27FC236}">
                  <a16:creationId xmlns:a16="http://schemas.microsoft.com/office/drawing/2014/main" id="{FED232AD-6963-2A88-7EAD-0A9B37D1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1466599" y="3505613"/>
              <a:ext cx="208756" cy="217933"/>
            </a:xfrm>
            <a:prstGeom prst="rect">
              <a:avLst/>
            </a:prstGeom>
          </p:spPr>
        </p:pic>
        <p:pic>
          <p:nvPicPr>
            <p:cNvPr id="21" name="Grafik 80">
              <a:extLst>
                <a:ext uri="{FF2B5EF4-FFF2-40B4-BE49-F238E27FC236}">
                  <a16:creationId xmlns:a16="http://schemas.microsoft.com/office/drawing/2014/main" id="{3C99C0AF-85E3-4566-0BE6-1BF8E307B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050105" y="3374286"/>
              <a:ext cx="208756" cy="217933"/>
            </a:xfrm>
            <a:prstGeom prst="rect">
              <a:avLst/>
            </a:prstGeom>
          </p:spPr>
        </p:pic>
        <p:pic>
          <p:nvPicPr>
            <p:cNvPr id="22" name="Grafik 82">
              <a:extLst>
                <a:ext uri="{FF2B5EF4-FFF2-40B4-BE49-F238E27FC236}">
                  <a16:creationId xmlns:a16="http://schemas.microsoft.com/office/drawing/2014/main" id="{E3A68D05-81F7-91E2-8984-B19135C64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174267" y="2915977"/>
              <a:ext cx="180550" cy="231994"/>
            </a:xfrm>
            <a:prstGeom prst="rect">
              <a:avLst/>
            </a:prstGeom>
          </p:spPr>
        </p:pic>
        <p:pic>
          <p:nvPicPr>
            <p:cNvPr id="23" name="Grafik 83">
              <a:extLst>
                <a:ext uri="{FF2B5EF4-FFF2-40B4-BE49-F238E27FC236}">
                  <a16:creationId xmlns:a16="http://schemas.microsoft.com/office/drawing/2014/main" id="{75264E5B-859A-DB99-286F-9FCA9977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343348" y="3104268"/>
              <a:ext cx="180550" cy="231994"/>
            </a:xfrm>
            <a:prstGeom prst="rect">
              <a:avLst/>
            </a:prstGeom>
          </p:spPr>
        </p:pic>
        <p:pic>
          <p:nvPicPr>
            <p:cNvPr id="24" name="Grafik 84">
              <a:extLst>
                <a:ext uri="{FF2B5EF4-FFF2-40B4-BE49-F238E27FC236}">
                  <a16:creationId xmlns:a16="http://schemas.microsoft.com/office/drawing/2014/main" id="{8B4ED373-AB5C-61F4-76F0-1522D6FB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389602" y="2889245"/>
              <a:ext cx="180550" cy="231994"/>
            </a:xfrm>
            <a:prstGeom prst="rect">
              <a:avLst/>
            </a:prstGeom>
          </p:spPr>
        </p:pic>
        <p:pic>
          <p:nvPicPr>
            <p:cNvPr id="25" name="Grafik 85">
              <a:extLst>
                <a:ext uri="{FF2B5EF4-FFF2-40B4-BE49-F238E27FC236}">
                  <a16:creationId xmlns:a16="http://schemas.microsoft.com/office/drawing/2014/main" id="{71DB66B7-8385-34C5-DD19-E3AEB5B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233876" y="3071704"/>
              <a:ext cx="180550" cy="231994"/>
            </a:xfrm>
            <a:prstGeom prst="rect">
              <a:avLst/>
            </a:prstGeom>
          </p:spPr>
        </p:pic>
        <p:pic>
          <p:nvPicPr>
            <p:cNvPr id="26" name="Grafik 87">
              <a:extLst>
                <a:ext uri="{FF2B5EF4-FFF2-40B4-BE49-F238E27FC236}">
                  <a16:creationId xmlns:a16="http://schemas.microsoft.com/office/drawing/2014/main" id="{6CB2DAB3-1740-FC1C-382C-FA9FC705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696840" y="2045735"/>
              <a:ext cx="182473" cy="277244"/>
            </a:xfrm>
            <a:prstGeom prst="rect">
              <a:avLst/>
            </a:prstGeom>
          </p:spPr>
        </p:pic>
        <p:pic>
          <p:nvPicPr>
            <p:cNvPr id="27" name="Grafik 89">
              <a:extLst>
                <a:ext uri="{FF2B5EF4-FFF2-40B4-BE49-F238E27FC236}">
                  <a16:creationId xmlns:a16="http://schemas.microsoft.com/office/drawing/2014/main" id="{76BEC7F2-6526-E0E2-D967-15B64D5A4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787139" y="2410842"/>
              <a:ext cx="174905" cy="274466"/>
            </a:xfrm>
            <a:prstGeom prst="rect">
              <a:avLst/>
            </a:prstGeom>
          </p:spPr>
        </p:pic>
        <p:pic>
          <p:nvPicPr>
            <p:cNvPr id="28" name="Grafik 91">
              <a:extLst>
                <a:ext uri="{FF2B5EF4-FFF2-40B4-BE49-F238E27FC236}">
                  <a16:creationId xmlns:a16="http://schemas.microsoft.com/office/drawing/2014/main" id="{1B50A1A4-E2D8-0208-8F25-4E299A42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FF"/>
                </a:clrFrom>
                <a:clrTo>
                  <a:srgbClr val="0000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944395" y="2161123"/>
              <a:ext cx="182473" cy="277244"/>
            </a:xfrm>
            <a:prstGeom prst="rect">
              <a:avLst/>
            </a:prstGeom>
          </p:spPr>
        </p:pic>
        <p:sp>
          <p:nvSpPr>
            <p:cNvPr id="73" name="Textfeld 76">
              <a:extLst>
                <a:ext uri="{FF2B5EF4-FFF2-40B4-BE49-F238E27FC236}">
                  <a16:creationId xmlns:a16="http://schemas.microsoft.com/office/drawing/2014/main" id="{EC6BCA1F-2A2A-473A-427B-D2BEE86560BE}"/>
                </a:ext>
              </a:extLst>
            </p:cNvPr>
            <p:cNvSpPr txBox="1"/>
            <p:nvPr/>
          </p:nvSpPr>
          <p:spPr>
            <a:xfrm rot="5400000">
              <a:off x="2227836" y="4966199"/>
              <a:ext cx="1706714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Adversary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4" name="Textfeld 77">
              <a:extLst>
                <a:ext uri="{FF2B5EF4-FFF2-40B4-BE49-F238E27FC236}">
                  <a16:creationId xmlns:a16="http://schemas.microsoft.com/office/drawing/2014/main" id="{EDE2FC9D-A291-14D8-EBC1-66489FD439B8}"/>
                </a:ext>
              </a:extLst>
            </p:cNvPr>
            <p:cNvSpPr txBox="1"/>
            <p:nvPr/>
          </p:nvSpPr>
          <p:spPr>
            <a:xfrm rot="5400000">
              <a:off x="2246775" y="2389872"/>
              <a:ext cx="1660833" cy="615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Own</a:t>
              </a:r>
            </a:p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Entity Maneuver</a:t>
              </a:r>
            </a:p>
          </p:txBody>
        </p:sp>
        <p:sp>
          <p:nvSpPr>
            <p:cNvPr id="75" name="Ellipse 102">
              <a:extLst>
                <a:ext uri="{FF2B5EF4-FFF2-40B4-BE49-F238E27FC236}">
                  <a16:creationId xmlns:a16="http://schemas.microsoft.com/office/drawing/2014/main" id="{FE00F1D7-028F-FB7C-571C-F8A7BF940CD6}"/>
                </a:ext>
              </a:extLst>
            </p:cNvPr>
            <p:cNvSpPr/>
            <p:nvPr/>
          </p:nvSpPr>
          <p:spPr>
            <a:xfrm>
              <a:off x="2029768" y="3391495"/>
              <a:ext cx="248631" cy="2543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108">
              <a:extLst>
                <a:ext uri="{FF2B5EF4-FFF2-40B4-BE49-F238E27FC236}">
                  <a16:creationId xmlns:a16="http://schemas.microsoft.com/office/drawing/2014/main" id="{AD6B7FBA-51FF-7EDE-DD5B-C9796473E651}"/>
                </a:ext>
              </a:extLst>
            </p:cNvPr>
            <p:cNvSpPr/>
            <p:nvPr/>
          </p:nvSpPr>
          <p:spPr>
            <a:xfrm>
              <a:off x="2347294" y="4581751"/>
              <a:ext cx="229956" cy="248888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B32C36-03B9-A0E5-AA1B-E22444FC4C20}"/>
              </a:ext>
            </a:extLst>
          </p:cNvPr>
          <p:cNvGrpSpPr/>
          <p:nvPr/>
        </p:nvGrpSpPr>
        <p:grpSpPr>
          <a:xfrm>
            <a:off x="5447779" y="2115149"/>
            <a:ext cx="6763315" cy="4357297"/>
            <a:chOff x="5447779" y="2307406"/>
            <a:chExt cx="6763315" cy="4357297"/>
          </a:xfrm>
        </p:grpSpPr>
        <p:sp>
          <p:nvSpPr>
            <p:cNvPr id="44" name="Textfeld 16">
              <a:extLst>
                <a:ext uri="{FF2B5EF4-FFF2-40B4-BE49-F238E27FC236}">
                  <a16:creationId xmlns:a16="http://schemas.microsoft.com/office/drawing/2014/main" id="{C2575F9C-362B-79D9-309F-14D65EA16719}"/>
                </a:ext>
              </a:extLst>
            </p:cNvPr>
            <p:cNvSpPr txBox="1"/>
            <p:nvPr/>
          </p:nvSpPr>
          <p:spPr>
            <a:xfrm>
              <a:off x="10884160" y="4430327"/>
              <a:ext cx="132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Opportunity/Risk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8C6C25D-92BD-42A3-141C-261200796CCB}"/>
                </a:ext>
              </a:extLst>
            </p:cNvPr>
            <p:cNvGrpSpPr/>
            <p:nvPr/>
          </p:nvGrpSpPr>
          <p:grpSpPr>
            <a:xfrm>
              <a:off x="5447779" y="2307406"/>
              <a:ext cx="5436381" cy="4357297"/>
              <a:chOff x="2862340" y="2123456"/>
              <a:chExt cx="5436381" cy="4357297"/>
            </a:xfrm>
          </p:grpSpPr>
          <p:sp>
            <p:nvSpPr>
              <p:cNvPr id="33" name="Textfeld 13">
                <a:extLst>
                  <a:ext uri="{FF2B5EF4-FFF2-40B4-BE49-F238E27FC236}">
                    <a16:creationId xmlns:a16="http://schemas.microsoft.com/office/drawing/2014/main" id="{2A0A6491-A03D-2DAB-1620-EB8570F38A14}"/>
                  </a:ext>
                </a:extLst>
              </p:cNvPr>
              <p:cNvSpPr txBox="1"/>
              <p:nvPr/>
            </p:nvSpPr>
            <p:spPr>
              <a:xfrm rot="18906351">
                <a:off x="2862340" y="5865200"/>
                <a:ext cx="165432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Adversary Entity Maneuver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B815B5D-051A-E0E3-FDBF-738360F69699}"/>
                  </a:ext>
                </a:extLst>
              </p:cNvPr>
              <p:cNvGrpSpPr/>
              <p:nvPr/>
            </p:nvGrpSpPr>
            <p:grpSpPr>
              <a:xfrm>
                <a:off x="3176691" y="2123456"/>
                <a:ext cx="5122030" cy="3532822"/>
                <a:chOff x="3176691" y="2123456"/>
                <a:chExt cx="5122030" cy="3532822"/>
              </a:xfrm>
            </p:grpSpPr>
            <p:sp>
              <p:nvSpPr>
                <p:cNvPr id="29" name="Bogen 112">
                  <a:extLst>
                    <a:ext uri="{FF2B5EF4-FFF2-40B4-BE49-F238E27FC236}">
                      <a16:creationId xmlns:a16="http://schemas.microsoft.com/office/drawing/2014/main" id="{699BEBDC-5A2C-0E94-9890-DDD139A725A5}"/>
                    </a:ext>
                  </a:extLst>
                </p:cNvPr>
                <p:cNvSpPr/>
                <p:nvPr/>
              </p:nvSpPr>
              <p:spPr>
                <a:xfrm rot="5400000">
                  <a:off x="5024003" y="3613279"/>
                  <a:ext cx="660308" cy="1877364"/>
                </a:xfrm>
                <a:prstGeom prst="arc">
                  <a:avLst>
                    <a:gd name="adj1" fmla="val 16200000"/>
                    <a:gd name="adj2" fmla="val 271403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5">
                  <a:extLst>
                    <a:ext uri="{FF2B5EF4-FFF2-40B4-BE49-F238E27FC236}">
                      <a16:creationId xmlns:a16="http://schemas.microsoft.com/office/drawing/2014/main" id="{BF0C7C4D-A9D3-4090-9BE2-887C38E00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7182" y="4548214"/>
                  <a:ext cx="1120413" cy="1108064"/>
                </a:xfrm>
                <a:prstGeom prst="straightConnector1">
                  <a:avLst/>
                </a:prstGeom>
                <a:ln w="127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8">
                  <a:extLst>
                    <a:ext uri="{FF2B5EF4-FFF2-40B4-BE49-F238E27FC236}">
                      <a16:creationId xmlns:a16="http://schemas.microsoft.com/office/drawing/2014/main" id="{8A7D8209-2CEF-1385-72CE-1289595045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2788" y="2123456"/>
                  <a:ext cx="3553" cy="2424759"/>
                </a:xfrm>
                <a:prstGeom prst="straightConnector1">
                  <a:avLst/>
                </a:prstGeom>
                <a:ln w="12700">
                  <a:prstDash val="solid"/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10">
                  <a:extLst>
                    <a:ext uri="{FF2B5EF4-FFF2-40B4-BE49-F238E27FC236}">
                      <a16:creationId xmlns:a16="http://schemas.microsoft.com/office/drawing/2014/main" id="{24038811-D51C-9623-1FEC-92CDB0CCD6A4}"/>
                    </a:ext>
                  </a:extLst>
                </p:cNvPr>
                <p:cNvCxnSpPr>
                  <a:cxnSpLocks/>
                  <a:endCxn id="44" idx="1"/>
                </p:cNvCxnSpPr>
                <p:nvPr/>
              </p:nvCxnSpPr>
              <p:spPr>
                <a:xfrm>
                  <a:off x="5347595" y="4542288"/>
                  <a:ext cx="2951126" cy="1186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11">
                  <a:extLst>
                    <a:ext uri="{FF2B5EF4-FFF2-40B4-BE49-F238E27FC236}">
                      <a16:creationId xmlns:a16="http://schemas.microsoft.com/office/drawing/2014/main" id="{A8B0A472-E796-53E4-9686-264E686E7F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3601958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18">
                  <a:extLst>
                    <a:ext uri="{FF2B5EF4-FFF2-40B4-BE49-F238E27FC236}">
                      <a16:creationId xmlns:a16="http://schemas.microsoft.com/office/drawing/2014/main" id="{3295D240-7279-AD37-E7C5-30FED27DC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3863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24">
                  <a:extLst>
                    <a:ext uri="{FF2B5EF4-FFF2-40B4-BE49-F238E27FC236}">
                      <a16:creationId xmlns:a16="http://schemas.microsoft.com/office/drawing/2014/main" id="{95487648-9B05-5D85-97E9-3E645DF1E7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0158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42BED782-2A38-6AE5-98AC-B732A8FAD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3969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3A9442D3-707C-AB41-392B-2F31E71637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2587616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Bogen 111">
                  <a:extLst>
                    <a:ext uri="{FF2B5EF4-FFF2-40B4-BE49-F238E27FC236}">
                      <a16:creationId xmlns:a16="http://schemas.microsoft.com/office/drawing/2014/main" id="{D557E10C-C89F-5047-5156-40FC995FA964}"/>
                    </a:ext>
                  </a:extLst>
                </p:cNvPr>
                <p:cNvSpPr/>
                <p:nvPr/>
              </p:nvSpPr>
              <p:spPr>
                <a:xfrm>
                  <a:off x="4800674" y="3985922"/>
                  <a:ext cx="1110356" cy="1110356"/>
                </a:xfrm>
                <a:prstGeom prst="arc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extfeld 114">
                  <a:extLst>
                    <a:ext uri="{FF2B5EF4-FFF2-40B4-BE49-F238E27FC236}">
                      <a16:creationId xmlns:a16="http://schemas.microsoft.com/office/drawing/2014/main" id="{0B0A24FA-A0B5-2D62-D217-A6307C8939D1}"/>
                    </a:ext>
                  </a:extLst>
                </p:cNvPr>
                <p:cNvSpPr txBox="1"/>
                <p:nvPr/>
              </p:nvSpPr>
              <p:spPr>
                <a:xfrm>
                  <a:off x="5362174" y="4089233"/>
                  <a:ext cx="396000" cy="39600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2</a:t>
                  </a:r>
                </a:p>
              </p:txBody>
            </p:sp>
            <p:sp>
              <p:nvSpPr>
                <p:cNvPr id="60" name="Textfeld 115">
                  <a:extLst>
                    <a:ext uri="{FF2B5EF4-FFF2-40B4-BE49-F238E27FC236}">
                      <a16:creationId xmlns:a16="http://schemas.microsoft.com/office/drawing/2014/main" id="{BC461B00-61A8-CA20-3469-454A429A4C88}"/>
                    </a:ext>
                  </a:extLst>
                </p:cNvPr>
                <p:cNvSpPr txBox="1"/>
                <p:nvPr/>
              </p:nvSpPr>
              <p:spPr>
                <a:xfrm>
                  <a:off x="5308038" y="4489247"/>
                  <a:ext cx="433926" cy="444956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1</a:t>
                  </a:r>
                </a:p>
              </p:txBody>
            </p:sp>
            <p:sp>
              <p:nvSpPr>
                <p:cNvPr id="64" name="Textfeld 7">
                  <a:extLst>
                    <a:ext uri="{FF2B5EF4-FFF2-40B4-BE49-F238E27FC236}">
                      <a16:creationId xmlns:a16="http://schemas.microsoft.com/office/drawing/2014/main" id="{6E6F5C83-4803-C9A7-9E07-5E828C0ADA30}"/>
                    </a:ext>
                  </a:extLst>
                </p:cNvPr>
                <p:cNvSpPr txBox="1"/>
                <p:nvPr/>
              </p:nvSpPr>
              <p:spPr>
                <a:xfrm rot="19282477">
                  <a:off x="3176691" y="2589633"/>
                  <a:ext cx="124234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ENTITY</a:t>
                  </a:r>
                </a:p>
              </p:txBody>
            </p:sp>
            <p:cxnSp>
              <p:nvCxnSpPr>
                <p:cNvPr id="67" name="Gerader Verbinder 4">
                  <a:extLst>
                    <a:ext uri="{FF2B5EF4-FFF2-40B4-BE49-F238E27FC236}">
                      <a16:creationId xmlns:a16="http://schemas.microsoft.com/office/drawing/2014/main" id="{70394DF9-2FD1-9F87-FB18-B0E61748326F}"/>
                    </a:ext>
                  </a:extLst>
                </p:cNvPr>
                <p:cNvCxnSpPr/>
                <p:nvPr/>
              </p:nvCxnSpPr>
              <p:spPr>
                <a:xfrm flipH="1" flipV="1">
                  <a:off x="4757030" y="5010611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2">
                  <a:extLst>
                    <a:ext uri="{FF2B5EF4-FFF2-40B4-BE49-F238E27FC236}">
                      <a16:creationId xmlns:a16="http://schemas.microsoft.com/office/drawing/2014/main" id="{D962365C-C3A4-4512-1A74-9D520B1AD2D4}"/>
                    </a:ext>
                  </a:extLst>
                </p:cNvPr>
                <p:cNvCxnSpPr/>
                <p:nvPr/>
              </p:nvCxnSpPr>
              <p:spPr>
                <a:xfrm flipH="1" flipV="1">
                  <a:off x="5111791" y="4657169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31">
                  <a:extLst>
                    <a:ext uri="{FF2B5EF4-FFF2-40B4-BE49-F238E27FC236}">
                      <a16:creationId xmlns:a16="http://schemas.microsoft.com/office/drawing/2014/main" id="{BD6A4976-2007-B980-2CC8-5F89BBB009E1}"/>
                    </a:ext>
                  </a:extLst>
                </p:cNvPr>
                <p:cNvCxnSpPr/>
                <p:nvPr/>
              </p:nvCxnSpPr>
              <p:spPr>
                <a:xfrm flipH="1" flipV="1">
                  <a:off x="4387498" y="5370983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Freihandform: Form 1">
            <a:extLst>
              <a:ext uri="{FF2B5EF4-FFF2-40B4-BE49-F238E27FC236}">
                <a16:creationId xmlns:a16="http://schemas.microsoft.com/office/drawing/2014/main" id="{E507FD49-3754-A1FF-2A63-BE40458EBDAE}"/>
              </a:ext>
            </a:extLst>
          </p:cNvPr>
          <p:cNvSpPr/>
          <p:nvPr/>
        </p:nvSpPr>
        <p:spPr>
          <a:xfrm>
            <a:off x="7249862" y="4687197"/>
            <a:ext cx="500581" cy="313868"/>
          </a:xfrm>
          <a:custGeom>
            <a:avLst/>
            <a:gdLst>
              <a:gd name="connsiteX0" fmla="*/ 0 w 568145"/>
              <a:gd name="connsiteY0" fmla="*/ 333042 h 333042"/>
              <a:gd name="connsiteX1" fmla="*/ 168442 w 568145"/>
              <a:gd name="connsiteY1" fmla="*/ 248821 h 333042"/>
              <a:gd name="connsiteX2" fmla="*/ 509337 w 568145"/>
              <a:gd name="connsiteY2" fmla="*/ 40273 h 333042"/>
              <a:gd name="connsiteX3" fmla="*/ 565485 w 568145"/>
              <a:gd name="connsiteY3" fmla="*/ 168 h 33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45" h="333042">
                <a:moveTo>
                  <a:pt x="0" y="333042"/>
                </a:moveTo>
                <a:cubicBezTo>
                  <a:pt x="41776" y="315329"/>
                  <a:pt x="83553" y="297616"/>
                  <a:pt x="168442" y="248821"/>
                </a:cubicBezTo>
                <a:cubicBezTo>
                  <a:pt x="253332" y="200026"/>
                  <a:pt x="443163" y="81715"/>
                  <a:pt x="509337" y="40273"/>
                </a:cubicBezTo>
                <a:cubicBezTo>
                  <a:pt x="575511" y="-1169"/>
                  <a:pt x="570498" y="-501"/>
                  <a:pt x="565485" y="168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55">
            <a:extLst>
              <a:ext uri="{FF2B5EF4-FFF2-40B4-BE49-F238E27FC236}">
                <a16:creationId xmlns:a16="http://schemas.microsoft.com/office/drawing/2014/main" id="{74E4D6EC-B125-7B38-3711-E9AB897A0E9D}"/>
              </a:ext>
            </a:extLst>
          </p:cNvPr>
          <p:cNvCxnSpPr>
            <a:cxnSpLocks/>
          </p:cNvCxnSpPr>
          <p:nvPr/>
        </p:nvCxnSpPr>
        <p:spPr>
          <a:xfrm flipV="1">
            <a:off x="8247217" y="4540009"/>
            <a:ext cx="1538178" cy="151141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58">
            <a:extLst>
              <a:ext uri="{FF2B5EF4-FFF2-40B4-BE49-F238E27FC236}">
                <a16:creationId xmlns:a16="http://schemas.microsoft.com/office/drawing/2014/main" id="{392A965D-2646-7A61-E83A-8713B1397E4A}"/>
              </a:ext>
            </a:extLst>
          </p:cNvPr>
          <p:cNvCxnSpPr>
            <a:cxnSpLocks/>
          </p:cNvCxnSpPr>
          <p:nvPr/>
        </p:nvCxnSpPr>
        <p:spPr>
          <a:xfrm flipV="1">
            <a:off x="7279587" y="4540009"/>
            <a:ext cx="1538178" cy="151141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66">
            <a:extLst>
              <a:ext uri="{FF2B5EF4-FFF2-40B4-BE49-F238E27FC236}">
                <a16:creationId xmlns:a16="http://schemas.microsoft.com/office/drawing/2014/main" id="{02D28068-B84B-6D1C-89D7-73CE52DCC013}"/>
              </a:ext>
            </a:extLst>
          </p:cNvPr>
          <p:cNvCxnSpPr>
            <a:cxnSpLocks/>
          </p:cNvCxnSpPr>
          <p:nvPr/>
        </p:nvCxnSpPr>
        <p:spPr>
          <a:xfrm flipH="1">
            <a:off x="8192545" y="5079335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69">
            <a:extLst>
              <a:ext uri="{FF2B5EF4-FFF2-40B4-BE49-F238E27FC236}">
                <a16:creationId xmlns:a16="http://schemas.microsoft.com/office/drawing/2014/main" id="{76ACEDF1-408A-AB59-0AE3-7666F22D8490}"/>
              </a:ext>
            </a:extLst>
          </p:cNvPr>
          <p:cNvCxnSpPr>
            <a:cxnSpLocks/>
          </p:cNvCxnSpPr>
          <p:nvPr/>
        </p:nvCxnSpPr>
        <p:spPr>
          <a:xfrm flipH="1">
            <a:off x="8676803" y="5355892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70">
            <a:extLst>
              <a:ext uri="{FF2B5EF4-FFF2-40B4-BE49-F238E27FC236}">
                <a16:creationId xmlns:a16="http://schemas.microsoft.com/office/drawing/2014/main" id="{55F06EF0-7E47-9575-E19F-9A89C8BE0847}"/>
              </a:ext>
            </a:extLst>
          </p:cNvPr>
          <p:cNvCxnSpPr>
            <a:cxnSpLocks/>
          </p:cNvCxnSpPr>
          <p:nvPr/>
        </p:nvCxnSpPr>
        <p:spPr>
          <a:xfrm flipH="1">
            <a:off x="8115975" y="5088441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78">
            <a:extLst>
              <a:ext uri="{FF2B5EF4-FFF2-40B4-BE49-F238E27FC236}">
                <a16:creationId xmlns:a16="http://schemas.microsoft.com/office/drawing/2014/main" id="{79FE5BAD-920F-12D3-5A90-29A0CA04B112}"/>
              </a:ext>
            </a:extLst>
          </p:cNvPr>
          <p:cNvCxnSpPr>
            <a:cxnSpLocks/>
          </p:cNvCxnSpPr>
          <p:nvPr/>
        </p:nvCxnSpPr>
        <p:spPr>
          <a:xfrm flipH="1">
            <a:off x="8477196" y="5275431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81">
            <a:extLst>
              <a:ext uri="{FF2B5EF4-FFF2-40B4-BE49-F238E27FC236}">
                <a16:creationId xmlns:a16="http://schemas.microsoft.com/office/drawing/2014/main" id="{FCE19B82-9714-9E22-A413-E291DD4BED6C}"/>
              </a:ext>
            </a:extLst>
          </p:cNvPr>
          <p:cNvCxnSpPr>
            <a:cxnSpLocks/>
          </p:cNvCxnSpPr>
          <p:nvPr/>
        </p:nvCxnSpPr>
        <p:spPr>
          <a:xfrm flipH="1">
            <a:off x="7917358" y="5086243"/>
            <a:ext cx="1292082" cy="3480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86">
            <a:extLst>
              <a:ext uri="{FF2B5EF4-FFF2-40B4-BE49-F238E27FC236}">
                <a16:creationId xmlns:a16="http://schemas.microsoft.com/office/drawing/2014/main" id="{18C1CFC5-8307-9194-FC0E-2497E1FEBD88}"/>
              </a:ext>
            </a:extLst>
          </p:cNvPr>
          <p:cNvCxnSpPr>
            <a:cxnSpLocks/>
          </p:cNvCxnSpPr>
          <p:nvPr/>
        </p:nvCxnSpPr>
        <p:spPr>
          <a:xfrm flipH="1">
            <a:off x="8004982" y="5086243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88">
            <a:extLst>
              <a:ext uri="{FF2B5EF4-FFF2-40B4-BE49-F238E27FC236}">
                <a16:creationId xmlns:a16="http://schemas.microsoft.com/office/drawing/2014/main" id="{908E3B14-192A-382B-2877-231960BB1170}"/>
              </a:ext>
            </a:extLst>
          </p:cNvPr>
          <p:cNvCxnSpPr>
            <a:cxnSpLocks/>
          </p:cNvCxnSpPr>
          <p:nvPr/>
        </p:nvCxnSpPr>
        <p:spPr>
          <a:xfrm flipH="1">
            <a:off x="8174840" y="5168709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116">
            <a:extLst>
              <a:ext uri="{FF2B5EF4-FFF2-40B4-BE49-F238E27FC236}">
                <a16:creationId xmlns:a16="http://schemas.microsoft.com/office/drawing/2014/main" id="{D3166B9F-B58B-ACEC-8425-1865F52B77A6}"/>
              </a:ext>
            </a:extLst>
          </p:cNvPr>
          <p:cNvSpPr txBox="1"/>
          <p:nvPr/>
        </p:nvSpPr>
        <p:spPr>
          <a:xfrm>
            <a:off x="8366974" y="3934735"/>
            <a:ext cx="119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Min. Opportunities</a:t>
            </a:r>
          </a:p>
        </p:txBody>
      </p:sp>
      <p:sp>
        <p:nvSpPr>
          <p:cNvPr id="57" name="Textfeld 117">
            <a:extLst>
              <a:ext uri="{FF2B5EF4-FFF2-40B4-BE49-F238E27FC236}">
                <a16:creationId xmlns:a16="http://schemas.microsoft.com/office/drawing/2014/main" id="{AF1B4688-E262-AD94-3533-8CA589A8189D}"/>
              </a:ext>
            </a:extLst>
          </p:cNvPr>
          <p:cNvSpPr txBox="1"/>
          <p:nvPr/>
        </p:nvSpPr>
        <p:spPr>
          <a:xfrm>
            <a:off x="9391311" y="3938400"/>
            <a:ext cx="95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81FB1F52-8346-E65E-1698-B4BAB7641295}"/>
              </a:ext>
            </a:extLst>
          </p:cNvPr>
          <p:cNvSpPr txBox="1"/>
          <p:nvPr/>
        </p:nvSpPr>
        <p:spPr>
          <a:xfrm>
            <a:off x="7261424" y="5973180"/>
            <a:ext cx="1235045" cy="35394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</a:p>
        </p:txBody>
      </p:sp>
      <p:sp>
        <p:nvSpPr>
          <p:cNvPr id="77" name="Textfeld 90">
            <a:extLst>
              <a:ext uri="{FF2B5EF4-FFF2-40B4-BE49-F238E27FC236}">
                <a16:creationId xmlns:a16="http://schemas.microsoft.com/office/drawing/2014/main" id="{2176F320-A1CC-6F94-5A04-3870E554EA0E}"/>
              </a:ext>
            </a:extLst>
          </p:cNvPr>
          <p:cNvSpPr txBox="1"/>
          <p:nvPr/>
        </p:nvSpPr>
        <p:spPr>
          <a:xfrm>
            <a:off x="6850088" y="2964652"/>
            <a:ext cx="1026071" cy="3077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I</a:t>
            </a:r>
          </a:p>
        </p:txBody>
      </p:sp>
      <p:sp>
        <p:nvSpPr>
          <p:cNvPr id="78" name="Würfel 92">
            <a:extLst>
              <a:ext uri="{FF2B5EF4-FFF2-40B4-BE49-F238E27FC236}">
                <a16:creationId xmlns:a16="http://schemas.microsoft.com/office/drawing/2014/main" id="{9BE9A648-F73B-35F9-D9F6-C6C97B7ED8F6}"/>
              </a:ext>
            </a:extLst>
          </p:cNvPr>
          <p:cNvSpPr/>
          <p:nvPr/>
        </p:nvSpPr>
        <p:spPr>
          <a:xfrm>
            <a:off x="7952924" y="2582346"/>
            <a:ext cx="1245454" cy="1335018"/>
          </a:xfrm>
          <a:prstGeom prst="cube">
            <a:avLst/>
          </a:prstGeom>
          <a:solidFill>
            <a:srgbClr val="FF3300">
              <a:alpha val="20000"/>
            </a:srgbClr>
          </a:solidFill>
          <a:ln>
            <a:solidFill>
              <a:srgbClr val="FF0000">
                <a:alpha val="6902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0" name="Gerader Verbinder 99">
            <a:extLst>
              <a:ext uri="{FF2B5EF4-FFF2-40B4-BE49-F238E27FC236}">
                <a16:creationId xmlns:a16="http://schemas.microsoft.com/office/drawing/2014/main" id="{DAB7816B-92A0-5E57-4D31-33495B73548C}"/>
              </a:ext>
            </a:extLst>
          </p:cNvPr>
          <p:cNvCxnSpPr>
            <a:cxnSpLocks/>
          </p:cNvCxnSpPr>
          <p:nvPr/>
        </p:nvCxnSpPr>
        <p:spPr>
          <a:xfrm flipV="1">
            <a:off x="7957655" y="2579090"/>
            <a:ext cx="313208" cy="4866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103">
            <a:extLst>
              <a:ext uri="{FF2B5EF4-FFF2-40B4-BE49-F238E27FC236}">
                <a16:creationId xmlns:a16="http://schemas.microsoft.com/office/drawing/2014/main" id="{C8607DC4-A68D-7837-F985-A1F13093967E}"/>
              </a:ext>
            </a:extLst>
          </p:cNvPr>
          <p:cNvCxnSpPr>
            <a:cxnSpLocks/>
          </p:cNvCxnSpPr>
          <p:nvPr/>
        </p:nvCxnSpPr>
        <p:spPr>
          <a:xfrm>
            <a:off x="9198378" y="2583956"/>
            <a:ext cx="1846477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105">
            <a:extLst>
              <a:ext uri="{FF2B5EF4-FFF2-40B4-BE49-F238E27FC236}">
                <a16:creationId xmlns:a16="http://schemas.microsoft.com/office/drawing/2014/main" id="{DA6421CF-DA85-2EC3-73E5-CBDC742F080C}"/>
              </a:ext>
            </a:extLst>
          </p:cNvPr>
          <p:cNvCxnSpPr>
            <a:cxnSpLocks/>
          </p:cNvCxnSpPr>
          <p:nvPr/>
        </p:nvCxnSpPr>
        <p:spPr>
          <a:xfrm>
            <a:off x="9198378" y="3604866"/>
            <a:ext cx="1846477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feld 122">
            <a:extLst>
              <a:ext uri="{FF2B5EF4-FFF2-40B4-BE49-F238E27FC236}">
                <a16:creationId xmlns:a16="http://schemas.microsoft.com/office/drawing/2014/main" id="{1A5C1F17-80A3-1136-492C-A8B9C101F3B6}"/>
              </a:ext>
            </a:extLst>
          </p:cNvPr>
          <p:cNvSpPr txBox="1"/>
          <p:nvPr/>
        </p:nvSpPr>
        <p:spPr>
          <a:xfrm>
            <a:off x="8021429" y="3028352"/>
            <a:ext cx="810606" cy="759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</a:p>
        </p:txBody>
      </p:sp>
      <p:sp>
        <p:nvSpPr>
          <p:cNvPr id="84" name="Textfeld 17">
            <a:extLst>
              <a:ext uri="{FF2B5EF4-FFF2-40B4-BE49-F238E27FC236}">
                <a16:creationId xmlns:a16="http://schemas.microsoft.com/office/drawing/2014/main" id="{3E2AFFFA-C325-BF7F-4940-AD8DAEAE60ED}"/>
              </a:ext>
            </a:extLst>
          </p:cNvPr>
          <p:cNvSpPr txBox="1"/>
          <p:nvPr/>
        </p:nvSpPr>
        <p:spPr>
          <a:xfrm>
            <a:off x="9027212" y="1359914"/>
            <a:ext cx="1533521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Send Tactical Maneuver to Aircraft</a:t>
            </a:r>
          </a:p>
        </p:txBody>
      </p:sp>
      <p:sp>
        <p:nvSpPr>
          <p:cNvPr id="85" name="Textfeld 35">
            <a:extLst>
              <a:ext uri="{FF2B5EF4-FFF2-40B4-BE49-F238E27FC236}">
                <a16:creationId xmlns:a16="http://schemas.microsoft.com/office/drawing/2014/main" id="{38ACA19F-6B0B-AEBE-23A3-2DE894647BD2}"/>
              </a:ext>
            </a:extLst>
          </p:cNvPr>
          <p:cNvSpPr txBox="1"/>
          <p:nvPr/>
        </p:nvSpPr>
        <p:spPr>
          <a:xfrm>
            <a:off x="6841900" y="3764005"/>
            <a:ext cx="10526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Maneuver J</a:t>
            </a:r>
          </a:p>
        </p:txBody>
      </p:sp>
      <p:cxnSp>
        <p:nvCxnSpPr>
          <p:cNvPr id="86" name="Gerade Verbindung mit Pfeil 121">
            <a:extLst>
              <a:ext uri="{FF2B5EF4-FFF2-40B4-BE49-F238E27FC236}">
                <a16:creationId xmlns:a16="http://schemas.microsoft.com/office/drawing/2014/main" id="{22F5D634-2023-F584-8AB4-4CB2D1E1903E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8642752" y="1798496"/>
            <a:ext cx="3844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feld 14">
            <a:extLst>
              <a:ext uri="{FF2B5EF4-FFF2-40B4-BE49-F238E27FC236}">
                <a16:creationId xmlns:a16="http://schemas.microsoft.com/office/drawing/2014/main" id="{A5880B5A-1404-169D-A71D-BD22FA8F21FB}"/>
              </a:ext>
            </a:extLst>
          </p:cNvPr>
          <p:cNvSpPr txBox="1"/>
          <p:nvPr/>
        </p:nvSpPr>
        <p:spPr>
          <a:xfrm>
            <a:off x="5231382" y="1371439"/>
            <a:ext cx="1407697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Task:</a:t>
            </a:r>
          </a:p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to enable Tactics B</a:t>
            </a:r>
          </a:p>
        </p:txBody>
      </p:sp>
      <p:sp>
        <p:nvSpPr>
          <p:cNvPr id="94" name="Textfeld 19">
            <a:extLst>
              <a:ext uri="{FF2B5EF4-FFF2-40B4-BE49-F238E27FC236}">
                <a16:creationId xmlns:a16="http://schemas.microsoft.com/office/drawing/2014/main" id="{44473FCF-3F9A-169F-48FE-97B55CCCA7BA}"/>
              </a:ext>
            </a:extLst>
          </p:cNvPr>
          <p:cNvSpPr txBox="1"/>
          <p:nvPr/>
        </p:nvSpPr>
        <p:spPr>
          <a:xfrm>
            <a:off x="7096769" y="1499413"/>
            <a:ext cx="1672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Maneuver</a:t>
            </a:r>
          </a:p>
        </p:txBody>
      </p:sp>
      <p:cxnSp>
        <p:nvCxnSpPr>
          <p:cNvPr id="95" name="Gerade Verbindung mit Pfeil 120">
            <a:extLst>
              <a:ext uri="{FF2B5EF4-FFF2-40B4-BE49-F238E27FC236}">
                <a16:creationId xmlns:a16="http://schemas.microsoft.com/office/drawing/2014/main" id="{109BAF37-B4D8-F93E-C9F8-262C2842B103}"/>
              </a:ext>
            </a:extLst>
          </p:cNvPr>
          <p:cNvCxnSpPr>
            <a:cxnSpLocks/>
            <a:stCxn id="93" idx="3"/>
            <a:endCxn id="94" idx="1"/>
          </p:cNvCxnSpPr>
          <p:nvPr/>
        </p:nvCxnSpPr>
        <p:spPr>
          <a:xfrm flipV="1">
            <a:off x="6639079" y="1807190"/>
            <a:ext cx="457690" cy="2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523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1186F-4FA9-DD29-CF17-547FFA2E5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3">
            <a:extLst>
              <a:ext uri="{FF2B5EF4-FFF2-40B4-BE49-F238E27FC236}">
                <a16:creationId xmlns:a16="http://schemas.microsoft.com/office/drawing/2014/main" id="{2C315EF1-A108-167D-9B5E-E4A538CE22D2}"/>
              </a:ext>
            </a:extLst>
          </p:cNvPr>
          <p:cNvSpPr txBox="1"/>
          <p:nvPr/>
        </p:nvSpPr>
        <p:spPr>
          <a:xfrm rot="2677223">
            <a:off x="6288144" y="4239277"/>
            <a:ext cx="11978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Sub-Tactics D</a:t>
            </a:r>
          </a:p>
        </p:txBody>
      </p:sp>
      <p:cxnSp>
        <p:nvCxnSpPr>
          <p:cNvPr id="5" name="Gerader Verbinder 53">
            <a:extLst>
              <a:ext uri="{FF2B5EF4-FFF2-40B4-BE49-F238E27FC236}">
                <a16:creationId xmlns:a16="http://schemas.microsoft.com/office/drawing/2014/main" id="{3B06D58E-5EF0-29E4-021D-59C6881AD859}"/>
              </a:ext>
            </a:extLst>
          </p:cNvPr>
          <p:cNvCxnSpPr/>
          <p:nvPr/>
        </p:nvCxnSpPr>
        <p:spPr>
          <a:xfrm>
            <a:off x="7038359" y="5441048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4">
            <a:extLst>
              <a:ext uri="{FF2B5EF4-FFF2-40B4-BE49-F238E27FC236}">
                <a16:creationId xmlns:a16="http://schemas.microsoft.com/office/drawing/2014/main" id="{24CE738E-1F89-E998-C7E7-B452635DEEFE}"/>
              </a:ext>
            </a:extLst>
          </p:cNvPr>
          <p:cNvCxnSpPr/>
          <p:nvPr/>
        </p:nvCxnSpPr>
        <p:spPr>
          <a:xfrm>
            <a:off x="7401661" y="5071340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45">
            <a:extLst>
              <a:ext uri="{FF2B5EF4-FFF2-40B4-BE49-F238E27FC236}">
                <a16:creationId xmlns:a16="http://schemas.microsoft.com/office/drawing/2014/main" id="{2A06F4FF-C4E0-06C3-C226-860D341129F7}"/>
              </a:ext>
            </a:extLst>
          </p:cNvPr>
          <p:cNvSpPr/>
          <p:nvPr/>
        </p:nvSpPr>
        <p:spPr>
          <a:xfrm rot="20691778">
            <a:off x="6623305" y="4825373"/>
            <a:ext cx="1242884" cy="386762"/>
          </a:xfrm>
          <a:custGeom>
            <a:avLst/>
            <a:gdLst>
              <a:gd name="connsiteX0" fmla="*/ 0 w 980440"/>
              <a:gd name="connsiteY0" fmla="*/ 373648 h 376188"/>
              <a:gd name="connsiteX1" fmla="*/ 111760 w 980440"/>
              <a:gd name="connsiteY1" fmla="*/ 150128 h 376188"/>
              <a:gd name="connsiteX2" fmla="*/ 228600 w 980440"/>
              <a:gd name="connsiteY2" fmla="*/ 268 h 376188"/>
              <a:gd name="connsiteX3" fmla="*/ 505460 w 980440"/>
              <a:gd name="connsiteY3" fmla="*/ 185688 h 376188"/>
              <a:gd name="connsiteX4" fmla="*/ 980440 w 980440"/>
              <a:gd name="connsiteY4" fmla="*/ 376188 h 3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440" h="376188">
                <a:moveTo>
                  <a:pt x="0" y="373648"/>
                </a:moveTo>
                <a:cubicBezTo>
                  <a:pt x="36830" y="293003"/>
                  <a:pt x="73660" y="212358"/>
                  <a:pt x="111760" y="150128"/>
                </a:cubicBezTo>
                <a:cubicBezTo>
                  <a:pt x="149860" y="87898"/>
                  <a:pt x="162983" y="-5659"/>
                  <a:pt x="228600" y="268"/>
                </a:cubicBezTo>
                <a:cubicBezTo>
                  <a:pt x="294217" y="6195"/>
                  <a:pt x="380153" y="123035"/>
                  <a:pt x="505460" y="185688"/>
                </a:cubicBezTo>
                <a:cubicBezTo>
                  <a:pt x="630767" y="248341"/>
                  <a:pt x="805603" y="312264"/>
                  <a:pt x="980440" y="376188"/>
                </a:cubicBezTo>
              </a:path>
            </a:pathLst>
          </a:custGeom>
          <a:solidFill>
            <a:srgbClr val="0070C0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: Form 47">
            <a:extLst>
              <a:ext uri="{FF2B5EF4-FFF2-40B4-BE49-F238E27FC236}">
                <a16:creationId xmlns:a16="http://schemas.microsoft.com/office/drawing/2014/main" id="{25E2CAC1-9AA7-85FA-B845-E32C7A93CA2A}"/>
              </a:ext>
            </a:extLst>
          </p:cNvPr>
          <p:cNvSpPr/>
          <p:nvPr/>
        </p:nvSpPr>
        <p:spPr>
          <a:xfrm rot="20691778">
            <a:off x="6626956" y="4828620"/>
            <a:ext cx="1233224" cy="383886"/>
          </a:xfrm>
          <a:custGeom>
            <a:avLst/>
            <a:gdLst>
              <a:gd name="connsiteX0" fmla="*/ 972820 w 972820"/>
              <a:gd name="connsiteY0" fmla="*/ 373391 h 373391"/>
              <a:gd name="connsiteX1" fmla="*/ 855980 w 972820"/>
              <a:gd name="connsiteY1" fmla="*/ 165111 h 373391"/>
              <a:gd name="connsiteX2" fmla="*/ 741680 w 972820"/>
              <a:gd name="connsiteY2" fmla="*/ 11 h 373391"/>
              <a:gd name="connsiteX3" fmla="*/ 485140 w 972820"/>
              <a:gd name="connsiteY3" fmla="*/ 172731 h 373391"/>
              <a:gd name="connsiteX4" fmla="*/ 0 w 972820"/>
              <a:gd name="connsiteY4" fmla="*/ 368311 h 37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20" h="373391">
                <a:moveTo>
                  <a:pt x="972820" y="373391"/>
                </a:moveTo>
                <a:cubicBezTo>
                  <a:pt x="933661" y="300366"/>
                  <a:pt x="894503" y="227341"/>
                  <a:pt x="855980" y="165111"/>
                </a:cubicBezTo>
                <a:cubicBezTo>
                  <a:pt x="817457" y="102881"/>
                  <a:pt x="803487" y="-1259"/>
                  <a:pt x="741680" y="11"/>
                </a:cubicBezTo>
                <a:cubicBezTo>
                  <a:pt x="679873" y="1281"/>
                  <a:pt x="608753" y="111348"/>
                  <a:pt x="485140" y="172731"/>
                </a:cubicBezTo>
                <a:cubicBezTo>
                  <a:pt x="361527" y="234114"/>
                  <a:pt x="180763" y="301212"/>
                  <a:pt x="0" y="36831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Textfeld 36">
            <a:extLst>
              <a:ext uri="{FF2B5EF4-FFF2-40B4-BE49-F238E27FC236}">
                <a16:creationId xmlns:a16="http://schemas.microsoft.com/office/drawing/2014/main" id="{93321586-1C3D-141A-A6BE-933F08CD12AF}"/>
              </a:ext>
            </a:extLst>
          </p:cNvPr>
          <p:cNvSpPr txBox="1"/>
          <p:nvPr/>
        </p:nvSpPr>
        <p:spPr>
          <a:xfrm rot="2677223">
            <a:off x="6049135" y="4499311"/>
            <a:ext cx="1185780" cy="3077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Sub-Tactics C</a:t>
            </a: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9A24059F-60A1-662A-8282-9BBF6B6E9DC8}"/>
              </a:ext>
            </a:extLst>
          </p:cNvPr>
          <p:cNvSpPr txBox="1"/>
          <p:nvPr/>
        </p:nvSpPr>
        <p:spPr>
          <a:xfrm>
            <a:off x="3886691" y="5854375"/>
            <a:ext cx="1460305" cy="61555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Recognizing Team Intent</a:t>
            </a:r>
          </a:p>
        </p:txBody>
      </p:sp>
      <p:cxnSp>
        <p:nvCxnSpPr>
          <p:cNvPr id="42" name="Gerade Verbindung mit Pfeil 126">
            <a:extLst>
              <a:ext uri="{FF2B5EF4-FFF2-40B4-BE49-F238E27FC236}">
                <a16:creationId xmlns:a16="http://schemas.microsoft.com/office/drawing/2014/main" id="{96E8B04F-96B3-631F-4086-EA7F9FB30D2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58648" y="6153957"/>
            <a:ext cx="411336" cy="3115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130">
            <a:extLst>
              <a:ext uri="{FF2B5EF4-FFF2-40B4-BE49-F238E27FC236}">
                <a16:creationId xmlns:a16="http://schemas.microsoft.com/office/drawing/2014/main" id="{10DA4740-0808-E70A-7D90-276DE2819381}"/>
              </a:ext>
            </a:extLst>
          </p:cNvPr>
          <p:cNvCxnSpPr>
            <a:cxnSpLocks/>
            <a:endCxn id="41" idx="3"/>
          </p:cNvCxnSpPr>
          <p:nvPr/>
        </p:nvCxnSpPr>
        <p:spPr>
          <a:xfrm flipH="1">
            <a:off x="5346996" y="6162152"/>
            <a:ext cx="477029" cy="0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4D080D2-AC51-8455-57BE-86067965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AD15E-9C04-2E6B-BD55-BA0404158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086113-A387-F3E1-9A5A-DAE4534D5812}"/>
              </a:ext>
            </a:extLst>
          </p:cNvPr>
          <p:cNvGrpSpPr>
            <a:grpSpLocks noChangeAspect="1"/>
          </p:cNvGrpSpPr>
          <p:nvPr/>
        </p:nvGrpSpPr>
        <p:grpSpPr>
          <a:xfrm>
            <a:off x="-549269" y="937328"/>
            <a:ext cx="3976053" cy="1419795"/>
            <a:chOff x="-1505762" y="1414914"/>
            <a:chExt cx="12979074" cy="46346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32B0BE4-C214-2FEF-7153-34B66E685B3A}"/>
                </a:ext>
              </a:extLst>
            </p:cNvPr>
            <p:cNvSpPr/>
            <p:nvPr/>
          </p:nvSpPr>
          <p:spPr bwMode="auto">
            <a:xfrm>
              <a:off x="712267" y="1414914"/>
              <a:ext cx="10761045" cy="4634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42A7392-92BD-F97F-9FEF-AC445E02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28113" b="79092"/>
            <a:stretch/>
          </p:blipFill>
          <p:spPr>
            <a:xfrm>
              <a:off x="-1505762" y="2432320"/>
              <a:ext cx="12889725" cy="266710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1B58C04-1903-11CC-B9DF-BDE4183C1170}"/>
                </a:ext>
              </a:extLst>
            </p:cNvPr>
            <p:cNvSpPr/>
            <p:nvPr/>
          </p:nvSpPr>
          <p:spPr bwMode="auto">
            <a:xfrm rot="1305993">
              <a:off x="9380582" y="3843056"/>
              <a:ext cx="2063564" cy="149241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874559-F9B6-BA3F-33C1-A63B38D9BA34}"/>
                </a:ext>
              </a:extLst>
            </p:cNvPr>
            <p:cNvSpPr/>
            <p:nvPr/>
          </p:nvSpPr>
          <p:spPr bwMode="auto">
            <a:xfrm rot="1305993">
              <a:off x="2497012" y="4867087"/>
              <a:ext cx="212229" cy="327756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73" name="Textfeld 76">
            <a:extLst>
              <a:ext uri="{FF2B5EF4-FFF2-40B4-BE49-F238E27FC236}">
                <a16:creationId xmlns:a16="http://schemas.microsoft.com/office/drawing/2014/main" id="{E513144B-69A7-3A93-BCD9-7D5B5243219A}"/>
              </a:ext>
            </a:extLst>
          </p:cNvPr>
          <p:cNvSpPr txBox="1"/>
          <p:nvPr/>
        </p:nvSpPr>
        <p:spPr>
          <a:xfrm>
            <a:off x="3600822" y="3108125"/>
            <a:ext cx="1706714" cy="615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Intent</a:t>
            </a:r>
          </a:p>
        </p:txBody>
      </p:sp>
      <p:sp>
        <p:nvSpPr>
          <p:cNvPr id="74" name="Textfeld 77">
            <a:extLst>
              <a:ext uri="{FF2B5EF4-FFF2-40B4-BE49-F238E27FC236}">
                <a16:creationId xmlns:a16="http://schemas.microsoft.com/office/drawing/2014/main" id="{00F2476E-8C6A-8C77-E249-BDB2FD50516F}"/>
              </a:ext>
            </a:extLst>
          </p:cNvPr>
          <p:cNvSpPr txBox="1"/>
          <p:nvPr/>
        </p:nvSpPr>
        <p:spPr>
          <a:xfrm>
            <a:off x="1047435" y="3112127"/>
            <a:ext cx="1660833" cy="615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Tactics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1F5123-1048-524C-5224-E5DD8804A28B}"/>
              </a:ext>
            </a:extLst>
          </p:cNvPr>
          <p:cNvGrpSpPr/>
          <p:nvPr/>
        </p:nvGrpSpPr>
        <p:grpSpPr>
          <a:xfrm>
            <a:off x="5448126" y="2115149"/>
            <a:ext cx="6762968" cy="4361083"/>
            <a:chOff x="5448126" y="2307406"/>
            <a:chExt cx="6762968" cy="4361083"/>
          </a:xfrm>
        </p:grpSpPr>
        <p:sp>
          <p:nvSpPr>
            <p:cNvPr id="44" name="Textfeld 16">
              <a:extLst>
                <a:ext uri="{FF2B5EF4-FFF2-40B4-BE49-F238E27FC236}">
                  <a16:creationId xmlns:a16="http://schemas.microsoft.com/office/drawing/2014/main" id="{5588C5A6-B4E2-E155-9A2B-435F6DAE54C4}"/>
                </a:ext>
              </a:extLst>
            </p:cNvPr>
            <p:cNvSpPr txBox="1"/>
            <p:nvPr/>
          </p:nvSpPr>
          <p:spPr>
            <a:xfrm>
              <a:off x="10884160" y="4430327"/>
              <a:ext cx="132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Opportunity/Risk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36DD992-8040-51E7-87DB-D5023BD24547}"/>
                </a:ext>
              </a:extLst>
            </p:cNvPr>
            <p:cNvGrpSpPr/>
            <p:nvPr/>
          </p:nvGrpSpPr>
          <p:grpSpPr>
            <a:xfrm>
              <a:off x="5448126" y="2307406"/>
              <a:ext cx="5436034" cy="4361083"/>
              <a:chOff x="2862687" y="2123456"/>
              <a:chExt cx="5436034" cy="4361083"/>
            </a:xfrm>
          </p:grpSpPr>
          <p:sp>
            <p:nvSpPr>
              <p:cNvPr id="33" name="Textfeld 13">
                <a:extLst>
                  <a:ext uri="{FF2B5EF4-FFF2-40B4-BE49-F238E27FC236}">
                    <a16:creationId xmlns:a16="http://schemas.microsoft.com/office/drawing/2014/main" id="{DBFF0DA6-4EB1-03EF-BDE8-51111B7DDC40}"/>
                  </a:ext>
                </a:extLst>
              </p:cNvPr>
              <p:cNvSpPr txBox="1"/>
              <p:nvPr/>
            </p:nvSpPr>
            <p:spPr>
              <a:xfrm rot="18906351">
                <a:off x="2862687" y="5868986"/>
                <a:ext cx="168677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Adversary Group Intent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6FDA181-08D8-EBE4-8E07-616AAA10F4FF}"/>
                  </a:ext>
                </a:extLst>
              </p:cNvPr>
              <p:cNvGrpSpPr/>
              <p:nvPr/>
            </p:nvGrpSpPr>
            <p:grpSpPr>
              <a:xfrm>
                <a:off x="3176691" y="2123456"/>
                <a:ext cx="5122030" cy="3532822"/>
                <a:chOff x="3176691" y="2123456"/>
                <a:chExt cx="5122030" cy="3532822"/>
              </a:xfrm>
            </p:grpSpPr>
            <p:sp>
              <p:nvSpPr>
                <p:cNvPr id="29" name="Bogen 112">
                  <a:extLst>
                    <a:ext uri="{FF2B5EF4-FFF2-40B4-BE49-F238E27FC236}">
                      <a16:creationId xmlns:a16="http://schemas.microsoft.com/office/drawing/2014/main" id="{EA1DF818-BFF9-4010-BA34-91A51BA3D755}"/>
                    </a:ext>
                  </a:extLst>
                </p:cNvPr>
                <p:cNvSpPr/>
                <p:nvPr/>
              </p:nvSpPr>
              <p:spPr>
                <a:xfrm rot="5400000">
                  <a:off x="5024003" y="3613279"/>
                  <a:ext cx="660308" cy="1877364"/>
                </a:xfrm>
                <a:prstGeom prst="arc">
                  <a:avLst>
                    <a:gd name="adj1" fmla="val 16200000"/>
                    <a:gd name="adj2" fmla="val 271403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5">
                  <a:extLst>
                    <a:ext uri="{FF2B5EF4-FFF2-40B4-BE49-F238E27FC236}">
                      <a16:creationId xmlns:a16="http://schemas.microsoft.com/office/drawing/2014/main" id="{E3F55133-8A35-DECF-0961-83D9B94C5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7182" y="4548214"/>
                  <a:ext cx="1120413" cy="1108064"/>
                </a:xfrm>
                <a:prstGeom prst="straightConnector1">
                  <a:avLst/>
                </a:prstGeom>
                <a:ln w="127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8">
                  <a:extLst>
                    <a:ext uri="{FF2B5EF4-FFF2-40B4-BE49-F238E27FC236}">
                      <a16:creationId xmlns:a16="http://schemas.microsoft.com/office/drawing/2014/main" id="{222950B8-E7CE-CC10-F221-38F43ED71A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2788" y="2123456"/>
                  <a:ext cx="3553" cy="2424759"/>
                </a:xfrm>
                <a:prstGeom prst="straightConnector1">
                  <a:avLst/>
                </a:prstGeom>
                <a:ln w="12700">
                  <a:prstDash val="solid"/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10">
                  <a:extLst>
                    <a:ext uri="{FF2B5EF4-FFF2-40B4-BE49-F238E27FC236}">
                      <a16:creationId xmlns:a16="http://schemas.microsoft.com/office/drawing/2014/main" id="{5516424A-609C-1396-1158-C368800509E6}"/>
                    </a:ext>
                  </a:extLst>
                </p:cNvPr>
                <p:cNvCxnSpPr>
                  <a:cxnSpLocks/>
                  <a:endCxn id="44" idx="1"/>
                </p:cNvCxnSpPr>
                <p:nvPr/>
              </p:nvCxnSpPr>
              <p:spPr>
                <a:xfrm>
                  <a:off x="5347595" y="4542288"/>
                  <a:ext cx="2951126" cy="1186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11">
                  <a:extLst>
                    <a:ext uri="{FF2B5EF4-FFF2-40B4-BE49-F238E27FC236}">
                      <a16:creationId xmlns:a16="http://schemas.microsoft.com/office/drawing/2014/main" id="{8FFCD616-1A3B-587A-7B25-CEE2C255D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3601958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18">
                  <a:extLst>
                    <a:ext uri="{FF2B5EF4-FFF2-40B4-BE49-F238E27FC236}">
                      <a16:creationId xmlns:a16="http://schemas.microsoft.com/office/drawing/2014/main" id="{215D3986-1382-5013-A0DD-891B637CF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3863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24">
                  <a:extLst>
                    <a:ext uri="{FF2B5EF4-FFF2-40B4-BE49-F238E27FC236}">
                      <a16:creationId xmlns:a16="http://schemas.microsoft.com/office/drawing/2014/main" id="{959394A9-6BAD-4B4E-6019-C37B616591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0158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4E11C875-754C-4AA0-559B-226CAB1A2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3969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766486DF-F9A8-C5A4-58A9-C6ABD235F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2587616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Bogen 111">
                  <a:extLst>
                    <a:ext uri="{FF2B5EF4-FFF2-40B4-BE49-F238E27FC236}">
                      <a16:creationId xmlns:a16="http://schemas.microsoft.com/office/drawing/2014/main" id="{72009985-09A0-A14A-5A94-A7F555D091AD}"/>
                    </a:ext>
                  </a:extLst>
                </p:cNvPr>
                <p:cNvSpPr/>
                <p:nvPr/>
              </p:nvSpPr>
              <p:spPr>
                <a:xfrm>
                  <a:off x="4800674" y="3985922"/>
                  <a:ext cx="1110356" cy="1110356"/>
                </a:xfrm>
                <a:prstGeom prst="arc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extfeld 114">
                  <a:extLst>
                    <a:ext uri="{FF2B5EF4-FFF2-40B4-BE49-F238E27FC236}">
                      <a16:creationId xmlns:a16="http://schemas.microsoft.com/office/drawing/2014/main" id="{091A4A9E-5C61-0D51-E26C-A91B4122D296}"/>
                    </a:ext>
                  </a:extLst>
                </p:cNvPr>
                <p:cNvSpPr txBox="1"/>
                <p:nvPr/>
              </p:nvSpPr>
              <p:spPr>
                <a:xfrm>
                  <a:off x="5362174" y="4089233"/>
                  <a:ext cx="396000" cy="39600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2</a:t>
                  </a:r>
                </a:p>
              </p:txBody>
            </p:sp>
            <p:sp>
              <p:nvSpPr>
                <p:cNvPr id="60" name="Textfeld 115">
                  <a:extLst>
                    <a:ext uri="{FF2B5EF4-FFF2-40B4-BE49-F238E27FC236}">
                      <a16:creationId xmlns:a16="http://schemas.microsoft.com/office/drawing/2014/main" id="{E954DE35-F257-EABA-DB02-F8E985BB2C50}"/>
                    </a:ext>
                  </a:extLst>
                </p:cNvPr>
                <p:cNvSpPr txBox="1"/>
                <p:nvPr/>
              </p:nvSpPr>
              <p:spPr>
                <a:xfrm>
                  <a:off x="5308038" y="4489247"/>
                  <a:ext cx="433926" cy="444956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1</a:t>
                  </a:r>
                </a:p>
              </p:txBody>
            </p:sp>
            <p:sp>
              <p:nvSpPr>
                <p:cNvPr id="64" name="Textfeld 7">
                  <a:extLst>
                    <a:ext uri="{FF2B5EF4-FFF2-40B4-BE49-F238E27FC236}">
                      <a16:creationId xmlns:a16="http://schemas.microsoft.com/office/drawing/2014/main" id="{D7B3ABF0-CAD6-9B06-FC46-C3B1FCDAE19B}"/>
                    </a:ext>
                  </a:extLst>
                </p:cNvPr>
                <p:cNvSpPr txBox="1"/>
                <p:nvPr/>
              </p:nvSpPr>
              <p:spPr>
                <a:xfrm rot="19282477">
                  <a:off x="3176691" y="2589633"/>
                  <a:ext cx="124234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GROUP</a:t>
                  </a:r>
                </a:p>
              </p:txBody>
            </p:sp>
            <p:cxnSp>
              <p:nvCxnSpPr>
                <p:cNvPr id="67" name="Gerader Verbinder 4">
                  <a:extLst>
                    <a:ext uri="{FF2B5EF4-FFF2-40B4-BE49-F238E27FC236}">
                      <a16:creationId xmlns:a16="http://schemas.microsoft.com/office/drawing/2014/main" id="{CC8284B9-92A1-EF5C-0671-C4D290AF2574}"/>
                    </a:ext>
                  </a:extLst>
                </p:cNvPr>
                <p:cNvCxnSpPr/>
                <p:nvPr/>
              </p:nvCxnSpPr>
              <p:spPr>
                <a:xfrm flipH="1" flipV="1">
                  <a:off x="4757030" y="5010611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2">
                  <a:extLst>
                    <a:ext uri="{FF2B5EF4-FFF2-40B4-BE49-F238E27FC236}">
                      <a16:creationId xmlns:a16="http://schemas.microsoft.com/office/drawing/2014/main" id="{30B3DD27-B119-0C8E-F9AF-A37BF41AF393}"/>
                    </a:ext>
                  </a:extLst>
                </p:cNvPr>
                <p:cNvCxnSpPr/>
                <p:nvPr/>
              </p:nvCxnSpPr>
              <p:spPr>
                <a:xfrm flipH="1" flipV="1">
                  <a:off x="5111791" y="4657169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31">
                  <a:extLst>
                    <a:ext uri="{FF2B5EF4-FFF2-40B4-BE49-F238E27FC236}">
                      <a16:creationId xmlns:a16="http://schemas.microsoft.com/office/drawing/2014/main" id="{A43A1740-4972-9767-C2EE-F3A4F2D4A52B}"/>
                    </a:ext>
                  </a:extLst>
                </p:cNvPr>
                <p:cNvCxnSpPr/>
                <p:nvPr/>
              </p:nvCxnSpPr>
              <p:spPr>
                <a:xfrm flipH="1" flipV="1">
                  <a:off x="4387498" y="5370983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Freihandform: Form 1">
            <a:extLst>
              <a:ext uri="{FF2B5EF4-FFF2-40B4-BE49-F238E27FC236}">
                <a16:creationId xmlns:a16="http://schemas.microsoft.com/office/drawing/2014/main" id="{1789DDF5-E486-E946-56A2-2C04F6B07841}"/>
              </a:ext>
            </a:extLst>
          </p:cNvPr>
          <p:cNvSpPr/>
          <p:nvPr/>
        </p:nvSpPr>
        <p:spPr>
          <a:xfrm>
            <a:off x="7249862" y="4687197"/>
            <a:ext cx="500581" cy="313868"/>
          </a:xfrm>
          <a:custGeom>
            <a:avLst/>
            <a:gdLst>
              <a:gd name="connsiteX0" fmla="*/ 0 w 568145"/>
              <a:gd name="connsiteY0" fmla="*/ 333042 h 333042"/>
              <a:gd name="connsiteX1" fmla="*/ 168442 w 568145"/>
              <a:gd name="connsiteY1" fmla="*/ 248821 h 333042"/>
              <a:gd name="connsiteX2" fmla="*/ 509337 w 568145"/>
              <a:gd name="connsiteY2" fmla="*/ 40273 h 333042"/>
              <a:gd name="connsiteX3" fmla="*/ 565485 w 568145"/>
              <a:gd name="connsiteY3" fmla="*/ 168 h 33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45" h="333042">
                <a:moveTo>
                  <a:pt x="0" y="333042"/>
                </a:moveTo>
                <a:cubicBezTo>
                  <a:pt x="41776" y="315329"/>
                  <a:pt x="83553" y="297616"/>
                  <a:pt x="168442" y="248821"/>
                </a:cubicBezTo>
                <a:cubicBezTo>
                  <a:pt x="253332" y="200026"/>
                  <a:pt x="443163" y="81715"/>
                  <a:pt x="509337" y="40273"/>
                </a:cubicBezTo>
                <a:cubicBezTo>
                  <a:pt x="575511" y="-1169"/>
                  <a:pt x="570498" y="-501"/>
                  <a:pt x="565485" y="168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55">
            <a:extLst>
              <a:ext uri="{FF2B5EF4-FFF2-40B4-BE49-F238E27FC236}">
                <a16:creationId xmlns:a16="http://schemas.microsoft.com/office/drawing/2014/main" id="{8ADDCD8C-951D-839F-3470-245D05A3E792}"/>
              </a:ext>
            </a:extLst>
          </p:cNvPr>
          <p:cNvCxnSpPr>
            <a:cxnSpLocks/>
          </p:cNvCxnSpPr>
          <p:nvPr/>
        </p:nvCxnSpPr>
        <p:spPr>
          <a:xfrm flipV="1">
            <a:off x="8247217" y="4540009"/>
            <a:ext cx="1538178" cy="151141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66">
            <a:extLst>
              <a:ext uri="{FF2B5EF4-FFF2-40B4-BE49-F238E27FC236}">
                <a16:creationId xmlns:a16="http://schemas.microsoft.com/office/drawing/2014/main" id="{550096A0-BD36-3564-8538-9DFD8EC78212}"/>
              </a:ext>
            </a:extLst>
          </p:cNvPr>
          <p:cNvCxnSpPr>
            <a:cxnSpLocks/>
          </p:cNvCxnSpPr>
          <p:nvPr/>
        </p:nvCxnSpPr>
        <p:spPr>
          <a:xfrm flipH="1">
            <a:off x="9156175" y="5079335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69">
            <a:extLst>
              <a:ext uri="{FF2B5EF4-FFF2-40B4-BE49-F238E27FC236}">
                <a16:creationId xmlns:a16="http://schemas.microsoft.com/office/drawing/2014/main" id="{A773CBE7-9B8C-4236-0AEE-67EEA94CD3B9}"/>
              </a:ext>
            </a:extLst>
          </p:cNvPr>
          <p:cNvCxnSpPr>
            <a:cxnSpLocks/>
          </p:cNvCxnSpPr>
          <p:nvPr/>
        </p:nvCxnSpPr>
        <p:spPr>
          <a:xfrm flipH="1">
            <a:off x="9640433" y="5355892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70">
            <a:extLst>
              <a:ext uri="{FF2B5EF4-FFF2-40B4-BE49-F238E27FC236}">
                <a16:creationId xmlns:a16="http://schemas.microsoft.com/office/drawing/2014/main" id="{42251B79-7588-7F83-C074-5DCB5D12AA60}"/>
              </a:ext>
            </a:extLst>
          </p:cNvPr>
          <p:cNvCxnSpPr>
            <a:cxnSpLocks/>
          </p:cNvCxnSpPr>
          <p:nvPr/>
        </p:nvCxnSpPr>
        <p:spPr>
          <a:xfrm flipH="1">
            <a:off x="9079605" y="5088441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78">
            <a:extLst>
              <a:ext uri="{FF2B5EF4-FFF2-40B4-BE49-F238E27FC236}">
                <a16:creationId xmlns:a16="http://schemas.microsoft.com/office/drawing/2014/main" id="{81CA7BBF-AA97-4862-7C40-CA8281F06C6E}"/>
              </a:ext>
            </a:extLst>
          </p:cNvPr>
          <p:cNvCxnSpPr>
            <a:cxnSpLocks/>
          </p:cNvCxnSpPr>
          <p:nvPr/>
        </p:nvCxnSpPr>
        <p:spPr>
          <a:xfrm flipH="1">
            <a:off x="9440826" y="5275431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81">
            <a:extLst>
              <a:ext uri="{FF2B5EF4-FFF2-40B4-BE49-F238E27FC236}">
                <a16:creationId xmlns:a16="http://schemas.microsoft.com/office/drawing/2014/main" id="{C750A53A-E661-07CE-06D3-0B75FC3B5787}"/>
              </a:ext>
            </a:extLst>
          </p:cNvPr>
          <p:cNvCxnSpPr>
            <a:cxnSpLocks/>
          </p:cNvCxnSpPr>
          <p:nvPr/>
        </p:nvCxnSpPr>
        <p:spPr>
          <a:xfrm flipH="1">
            <a:off x="8880988" y="5086243"/>
            <a:ext cx="1292082" cy="3480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86">
            <a:extLst>
              <a:ext uri="{FF2B5EF4-FFF2-40B4-BE49-F238E27FC236}">
                <a16:creationId xmlns:a16="http://schemas.microsoft.com/office/drawing/2014/main" id="{A078E8EA-E5C8-26C5-2842-C1240E75B6A1}"/>
              </a:ext>
            </a:extLst>
          </p:cNvPr>
          <p:cNvCxnSpPr>
            <a:cxnSpLocks/>
          </p:cNvCxnSpPr>
          <p:nvPr/>
        </p:nvCxnSpPr>
        <p:spPr>
          <a:xfrm flipH="1">
            <a:off x="8968612" y="5086243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88">
            <a:extLst>
              <a:ext uri="{FF2B5EF4-FFF2-40B4-BE49-F238E27FC236}">
                <a16:creationId xmlns:a16="http://schemas.microsoft.com/office/drawing/2014/main" id="{C185CE25-C5B0-8F75-BC47-6CF990EB5C6E}"/>
              </a:ext>
            </a:extLst>
          </p:cNvPr>
          <p:cNvCxnSpPr>
            <a:cxnSpLocks/>
          </p:cNvCxnSpPr>
          <p:nvPr/>
        </p:nvCxnSpPr>
        <p:spPr>
          <a:xfrm flipH="1">
            <a:off x="9138470" y="5168709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116">
            <a:extLst>
              <a:ext uri="{FF2B5EF4-FFF2-40B4-BE49-F238E27FC236}">
                <a16:creationId xmlns:a16="http://schemas.microsoft.com/office/drawing/2014/main" id="{92E6E0C8-43ED-C22C-8CAD-5CFC89EE3883}"/>
              </a:ext>
            </a:extLst>
          </p:cNvPr>
          <p:cNvSpPr txBox="1"/>
          <p:nvPr/>
        </p:nvSpPr>
        <p:spPr>
          <a:xfrm>
            <a:off x="9240734" y="3934735"/>
            <a:ext cx="119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Min. Opportunities</a:t>
            </a:r>
          </a:p>
        </p:txBody>
      </p:sp>
      <p:sp>
        <p:nvSpPr>
          <p:cNvPr id="57" name="Textfeld 117">
            <a:extLst>
              <a:ext uri="{FF2B5EF4-FFF2-40B4-BE49-F238E27FC236}">
                <a16:creationId xmlns:a16="http://schemas.microsoft.com/office/drawing/2014/main" id="{28325914-9E5E-E413-7AD2-F052B966D041}"/>
              </a:ext>
            </a:extLst>
          </p:cNvPr>
          <p:cNvSpPr txBox="1"/>
          <p:nvPr/>
        </p:nvSpPr>
        <p:spPr>
          <a:xfrm>
            <a:off x="10265071" y="3938400"/>
            <a:ext cx="95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2DAB8704-38B3-CBC0-A89E-8F7392269636}"/>
              </a:ext>
            </a:extLst>
          </p:cNvPr>
          <p:cNvSpPr txBox="1"/>
          <p:nvPr/>
        </p:nvSpPr>
        <p:spPr>
          <a:xfrm>
            <a:off x="7169984" y="5846180"/>
            <a:ext cx="1799978" cy="61555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 Entity Maneuvers</a:t>
            </a:r>
          </a:p>
        </p:txBody>
      </p:sp>
      <p:sp>
        <p:nvSpPr>
          <p:cNvPr id="77" name="Textfeld 90">
            <a:extLst>
              <a:ext uri="{FF2B5EF4-FFF2-40B4-BE49-F238E27FC236}">
                <a16:creationId xmlns:a16="http://schemas.microsoft.com/office/drawing/2014/main" id="{76059611-6F17-9012-2B52-886614FB2DC7}"/>
              </a:ext>
            </a:extLst>
          </p:cNvPr>
          <p:cNvSpPr txBox="1"/>
          <p:nvPr/>
        </p:nvSpPr>
        <p:spPr>
          <a:xfrm>
            <a:off x="6850088" y="2847425"/>
            <a:ext cx="10260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 B</a:t>
            </a:r>
          </a:p>
          <a:p>
            <a:pPr algn="ctr"/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Y</a:t>
            </a:r>
          </a:p>
        </p:txBody>
      </p:sp>
      <p:cxnSp>
        <p:nvCxnSpPr>
          <p:cNvPr id="82" name="Gerader Verbinder 105">
            <a:extLst>
              <a:ext uri="{FF2B5EF4-FFF2-40B4-BE49-F238E27FC236}">
                <a16:creationId xmlns:a16="http://schemas.microsoft.com/office/drawing/2014/main" id="{E9FFD641-F3AF-CE88-8C5F-5E41308A2A21}"/>
              </a:ext>
            </a:extLst>
          </p:cNvPr>
          <p:cNvCxnSpPr>
            <a:cxnSpLocks/>
          </p:cNvCxnSpPr>
          <p:nvPr/>
        </p:nvCxnSpPr>
        <p:spPr>
          <a:xfrm>
            <a:off x="7928227" y="3590799"/>
            <a:ext cx="3116628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feld 17">
            <a:extLst>
              <a:ext uri="{FF2B5EF4-FFF2-40B4-BE49-F238E27FC236}">
                <a16:creationId xmlns:a16="http://schemas.microsoft.com/office/drawing/2014/main" id="{782DFEAF-ACFC-A20F-0029-4642F0D5599B}"/>
              </a:ext>
            </a:extLst>
          </p:cNvPr>
          <p:cNvSpPr txBox="1"/>
          <p:nvPr/>
        </p:nvSpPr>
        <p:spPr>
          <a:xfrm>
            <a:off x="9027213" y="1359914"/>
            <a:ext cx="1753330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 Task:</a:t>
            </a:r>
          </a:p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to enable Tactics B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</a:t>
            </a:r>
          </a:p>
        </p:txBody>
      </p:sp>
      <p:sp>
        <p:nvSpPr>
          <p:cNvPr id="85" name="Textfeld 35">
            <a:extLst>
              <a:ext uri="{FF2B5EF4-FFF2-40B4-BE49-F238E27FC236}">
                <a16:creationId xmlns:a16="http://schemas.microsoft.com/office/drawing/2014/main" id="{50569150-4D46-E3C1-5428-1EB547A437D0}"/>
              </a:ext>
            </a:extLst>
          </p:cNvPr>
          <p:cNvSpPr txBox="1"/>
          <p:nvPr/>
        </p:nvSpPr>
        <p:spPr>
          <a:xfrm>
            <a:off x="6906735" y="3762985"/>
            <a:ext cx="921615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 B</a:t>
            </a:r>
          </a:p>
          <a:p>
            <a:pPr algn="ctr"/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X</a:t>
            </a:r>
          </a:p>
        </p:txBody>
      </p:sp>
      <p:cxnSp>
        <p:nvCxnSpPr>
          <p:cNvPr id="86" name="Gerade Verbindung mit Pfeil 121">
            <a:extLst>
              <a:ext uri="{FF2B5EF4-FFF2-40B4-BE49-F238E27FC236}">
                <a16:creationId xmlns:a16="http://schemas.microsoft.com/office/drawing/2014/main" id="{31CD98D8-5B06-8ACE-F2F2-B7BC252A0B6A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8642752" y="1798496"/>
            <a:ext cx="38446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feld 14">
            <a:extLst>
              <a:ext uri="{FF2B5EF4-FFF2-40B4-BE49-F238E27FC236}">
                <a16:creationId xmlns:a16="http://schemas.microsoft.com/office/drawing/2014/main" id="{D7F7D154-2379-DE17-1FCD-36D30AB5644F}"/>
              </a:ext>
            </a:extLst>
          </p:cNvPr>
          <p:cNvSpPr txBox="1"/>
          <p:nvPr/>
        </p:nvSpPr>
        <p:spPr>
          <a:xfrm>
            <a:off x="5231382" y="1371439"/>
            <a:ext cx="1407697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Task:</a:t>
            </a:r>
          </a:p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to enable Tactics B</a:t>
            </a:r>
          </a:p>
        </p:txBody>
      </p:sp>
      <p:sp>
        <p:nvSpPr>
          <p:cNvPr id="94" name="Textfeld 19">
            <a:extLst>
              <a:ext uri="{FF2B5EF4-FFF2-40B4-BE49-F238E27FC236}">
                <a16:creationId xmlns:a16="http://schemas.microsoft.com/office/drawing/2014/main" id="{78D383F1-E924-0FC3-6021-D956A32E9F59}"/>
              </a:ext>
            </a:extLst>
          </p:cNvPr>
          <p:cNvSpPr txBox="1"/>
          <p:nvPr/>
        </p:nvSpPr>
        <p:spPr>
          <a:xfrm>
            <a:off x="7096769" y="1499413"/>
            <a:ext cx="1672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Tactics</a:t>
            </a:r>
          </a:p>
        </p:txBody>
      </p:sp>
      <p:cxnSp>
        <p:nvCxnSpPr>
          <p:cNvPr id="95" name="Gerade Verbindung mit Pfeil 120">
            <a:extLst>
              <a:ext uri="{FF2B5EF4-FFF2-40B4-BE49-F238E27FC236}">
                <a16:creationId xmlns:a16="http://schemas.microsoft.com/office/drawing/2014/main" id="{F0B624D8-F2DB-7FE9-6BEB-1B1ED170645E}"/>
              </a:ext>
            </a:extLst>
          </p:cNvPr>
          <p:cNvCxnSpPr>
            <a:cxnSpLocks/>
            <a:stCxn id="93" idx="3"/>
            <a:endCxn id="94" idx="1"/>
          </p:cNvCxnSpPr>
          <p:nvPr/>
        </p:nvCxnSpPr>
        <p:spPr>
          <a:xfrm flipV="1">
            <a:off x="6639079" y="1807190"/>
            <a:ext cx="457690" cy="2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744C70-17F7-8E5F-E596-447D3546D1B1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019016" y="3135430"/>
            <a:ext cx="1428189" cy="3004658"/>
            <a:chOff x="1954629" y="1510145"/>
            <a:chExt cx="1392581" cy="2929744"/>
          </a:xfrm>
        </p:grpSpPr>
        <p:pic>
          <p:nvPicPr>
            <p:cNvPr id="61" name="Grafik 43">
              <a:extLst>
                <a:ext uri="{FF2B5EF4-FFF2-40B4-BE49-F238E27FC236}">
                  <a16:creationId xmlns:a16="http://schemas.microsoft.com/office/drawing/2014/main" id="{7F110F18-AF55-A835-B49F-3FCB1336A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88594" y="3836566"/>
              <a:ext cx="250867" cy="189908"/>
            </a:xfrm>
            <a:prstGeom prst="rect">
              <a:avLst/>
            </a:prstGeom>
          </p:spPr>
        </p:pic>
        <p:pic>
          <p:nvPicPr>
            <p:cNvPr id="62" name="Grafik 44">
              <a:extLst>
                <a:ext uri="{FF2B5EF4-FFF2-40B4-BE49-F238E27FC236}">
                  <a16:creationId xmlns:a16="http://schemas.microsoft.com/office/drawing/2014/main" id="{09DE10D9-A3CF-2739-DA34-44C70E53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24149" y="3988966"/>
              <a:ext cx="250867" cy="189908"/>
            </a:xfrm>
            <a:prstGeom prst="rect">
              <a:avLst/>
            </a:prstGeom>
          </p:spPr>
        </p:pic>
        <p:pic>
          <p:nvPicPr>
            <p:cNvPr id="63" name="Grafik 52">
              <a:extLst>
                <a:ext uri="{FF2B5EF4-FFF2-40B4-BE49-F238E27FC236}">
                  <a16:creationId xmlns:a16="http://schemas.microsoft.com/office/drawing/2014/main" id="{141B2E1F-F08A-8A4C-1C10-1313884F6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5822" y="4012620"/>
              <a:ext cx="250867" cy="189908"/>
            </a:xfrm>
            <a:prstGeom prst="rect">
              <a:avLst/>
            </a:prstGeom>
          </p:spPr>
        </p:pic>
        <p:pic>
          <p:nvPicPr>
            <p:cNvPr id="65" name="Grafik 65">
              <a:extLst>
                <a:ext uri="{FF2B5EF4-FFF2-40B4-BE49-F238E27FC236}">
                  <a16:creationId xmlns:a16="http://schemas.microsoft.com/office/drawing/2014/main" id="{9D449EDE-5C4A-4207-1C11-2CD9046CE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51377" y="4165020"/>
              <a:ext cx="250867" cy="189908"/>
            </a:xfrm>
            <a:prstGeom prst="rect">
              <a:avLst/>
            </a:prstGeom>
          </p:spPr>
        </p:pic>
        <p:pic>
          <p:nvPicPr>
            <p:cNvPr id="66" name="Grafik 79">
              <a:extLst>
                <a:ext uri="{FF2B5EF4-FFF2-40B4-BE49-F238E27FC236}">
                  <a16:creationId xmlns:a16="http://schemas.microsoft.com/office/drawing/2014/main" id="{F8C162A1-2253-ECD5-782F-9A0F9C7CF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267887" y="2930112"/>
              <a:ext cx="203049" cy="211975"/>
            </a:xfrm>
            <a:prstGeom prst="rect">
              <a:avLst/>
            </a:prstGeom>
          </p:spPr>
        </p:pic>
        <p:pic>
          <p:nvPicPr>
            <p:cNvPr id="70" name="Grafik 80">
              <a:extLst>
                <a:ext uri="{FF2B5EF4-FFF2-40B4-BE49-F238E27FC236}">
                  <a16:creationId xmlns:a16="http://schemas.microsoft.com/office/drawing/2014/main" id="{E8D9C050-6ECB-260A-08B1-DB2E68D1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835440" y="2802375"/>
              <a:ext cx="203049" cy="211975"/>
            </a:xfrm>
            <a:prstGeom prst="rect">
              <a:avLst/>
            </a:prstGeom>
          </p:spPr>
        </p:pic>
        <p:pic>
          <p:nvPicPr>
            <p:cNvPr id="71" name="Grafik 82">
              <a:extLst>
                <a:ext uri="{FF2B5EF4-FFF2-40B4-BE49-F238E27FC236}">
                  <a16:creationId xmlns:a16="http://schemas.microsoft.com/office/drawing/2014/main" id="{F502D494-D273-7B30-C8B8-37BA10CFB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983547" y="2356596"/>
              <a:ext cx="175614" cy="225652"/>
            </a:xfrm>
            <a:prstGeom prst="rect">
              <a:avLst/>
            </a:prstGeom>
          </p:spPr>
        </p:pic>
        <p:pic>
          <p:nvPicPr>
            <p:cNvPr id="72" name="Grafik 83">
              <a:extLst>
                <a:ext uri="{FF2B5EF4-FFF2-40B4-BE49-F238E27FC236}">
                  <a16:creationId xmlns:a16="http://schemas.microsoft.com/office/drawing/2014/main" id="{1CDE1F65-2216-5D9E-EA53-A0E3A9883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148005" y="2539739"/>
              <a:ext cx="175614" cy="225652"/>
            </a:xfrm>
            <a:prstGeom prst="rect">
              <a:avLst/>
            </a:prstGeom>
          </p:spPr>
        </p:pic>
        <p:pic>
          <p:nvPicPr>
            <p:cNvPr id="79" name="Grafik 84">
              <a:extLst>
                <a:ext uri="{FF2B5EF4-FFF2-40B4-BE49-F238E27FC236}">
                  <a16:creationId xmlns:a16="http://schemas.microsoft.com/office/drawing/2014/main" id="{6B939682-DDFA-FBE7-3D29-1A821C53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3165656" y="2330595"/>
              <a:ext cx="175614" cy="225652"/>
            </a:xfrm>
            <a:prstGeom prst="rect">
              <a:avLst/>
            </a:prstGeom>
          </p:spPr>
        </p:pic>
        <p:pic>
          <p:nvPicPr>
            <p:cNvPr id="90" name="Grafik 85">
              <a:extLst>
                <a:ext uri="{FF2B5EF4-FFF2-40B4-BE49-F238E27FC236}">
                  <a16:creationId xmlns:a16="http://schemas.microsoft.com/office/drawing/2014/main" id="{94B2A2A8-2F4C-0AB0-86AD-C05E6249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3014187" y="2508066"/>
              <a:ext cx="175614" cy="225652"/>
            </a:xfrm>
            <a:prstGeom prst="rect">
              <a:avLst/>
            </a:prstGeom>
          </p:spPr>
        </p:pic>
        <p:pic>
          <p:nvPicPr>
            <p:cNvPr id="91" name="Grafik 87">
              <a:extLst>
                <a:ext uri="{FF2B5EF4-FFF2-40B4-BE49-F238E27FC236}">
                  <a16:creationId xmlns:a16="http://schemas.microsoft.com/office/drawing/2014/main" id="{B9BB2565-BD46-1666-A7FF-C71A10294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491833" y="1510145"/>
              <a:ext cx="177484" cy="269665"/>
            </a:xfrm>
            <a:prstGeom prst="rect">
              <a:avLst/>
            </a:prstGeom>
          </p:spPr>
        </p:pic>
        <p:pic>
          <p:nvPicPr>
            <p:cNvPr id="92" name="Grafik 89">
              <a:extLst>
                <a:ext uri="{FF2B5EF4-FFF2-40B4-BE49-F238E27FC236}">
                  <a16:creationId xmlns:a16="http://schemas.microsoft.com/office/drawing/2014/main" id="{2D587634-7FEA-236A-5ECA-B5040A8D8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579664" y="1865271"/>
              <a:ext cx="170123" cy="266962"/>
            </a:xfrm>
            <a:prstGeom prst="rect">
              <a:avLst/>
            </a:prstGeom>
          </p:spPr>
        </p:pic>
        <p:pic>
          <p:nvPicPr>
            <p:cNvPr id="96" name="Grafik 91">
              <a:extLst>
                <a:ext uri="{FF2B5EF4-FFF2-40B4-BE49-F238E27FC236}">
                  <a16:creationId xmlns:a16="http://schemas.microsoft.com/office/drawing/2014/main" id="{7999FCEA-27D4-EC35-B2D8-B7E85BED0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732620" y="1622379"/>
              <a:ext cx="177484" cy="269665"/>
            </a:xfrm>
            <a:prstGeom prst="rect">
              <a:avLst/>
            </a:prstGeom>
          </p:spPr>
        </p:pic>
        <p:sp>
          <p:nvSpPr>
            <p:cNvPr id="97" name="Ellipse 9">
              <a:extLst>
                <a:ext uri="{FF2B5EF4-FFF2-40B4-BE49-F238E27FC236}">
                  <a16:creationId xmlns:a16="http://schemas.microsoft.com/office/drawing/2014/main" id="{A4FBB83A-2688-904C-40C1-12E5B8ED34DB}"/>
                </a:ext>
              </a:extLst>
            </p:cNvPr>
            <p:cNvSpPr/>
            <p:nvPr/>
          </p:nvSpPr>
          <p:spPr>
            <a:xfrm rot="1677195">
              <a:off x="2882463" y="2237798"/>
              <a:ext cx="416716" cy="91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21">
              <a:extLst>
                <a:ext uri="{FF2B5EF4-FFF2-40B4-BE49-F238E27FC236}">
                  <a16:creationId xmlns:a16="http://schemas.microsoft.com/office/drawing/2014/main" id="{4975B7D4-BDBA-47A9-E9B2-7884603122ED}"/>
                </a:ext>
              </a:extLst>
            </p:cNvPr>
            <p:cNvSpPr/>
            <p:nvPr/>
          </p:nvSpPr>
          <p:spPr>
            <a:xfrm>
              <a:off x="2959503" y="3978818"/>
              <a:ext cx="387707" cy="46107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05" name="Gerader Verbinder 38">
            <a:extLst>
              <a:ext uri="{FF2B5EF4-FFF2-40B4-BE49-F238E27FC236}">
                <a16:creationId xmlns:a16="http://schemas.microsoft.com/office/drawing/2014/main" id="{46C8042C-0596-5F87-8791-880BA00835DF}"/>
              </a:ext>
            </a:extLst>
          </p:cNvPr>
          <p:cNvCxnSpPr>
            <a:cxnSpLocks/>
          </p:cNvCxnSpPr>
          <p:nvPr/>
        </p:nvCxnSpPr>
        <p:spPr>
          <a:xfrm flipV="1">
            <a:off x="9191127" y="4546408"/>
            <a:ext cx="1536163" cy="150943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Würfel 41">
            <a:extLst>
              <a:ext uri="{FF2B5EF4-FFF2-40B4-BE49-F238E27FC236}">
                <a16:creationId xmlns:a16="http://schemas.microsoft.com/office/drawing/2014/main" id="{12194BFA-2C5F-D02E-A996-0D638DD20102}"/>
              </a:ext>
            </a:extLst>
          </p:cNvPr>
          <p:cNvSpPr/>
          <p:nvPr/>
        </p:nvSpPr>
        <p:spPr>
          <a:xfrm>
            <a:off x="8884965" y="4097692"/>
            <a:ext cx="1243822" cy="1333269"/>
          </a:xfrm>
          <a:prstGeom prst="cube">
            <a:avLst/>
          </a:prstGeom>
          <a:solidFill>
            <a:srgbClr val="FF3300">
              <a:alpha val="20000"/>
            </a:srgbClr>
          </a:solidFill>
          <a:ln>
            <a:solidFill>
              <a:srgbClr val="FF0000">
                <a:alpha val="6902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Textfeld 46">
            <a:extLst>
              <a:ext uri="{FF2B5EF4-FFF2-40B4-BE49-F238E27FC236}">
                <a16:creationId xmlns:a16="http://schemas.microsoft.com/office/drawing/2014/main" id="{9904FEB5-58FA-8C49-69B9-CE3BC38D0DC7}"/>
              </a:ext>
            </a:extLst>
          </p:cNvPr>
          <p:cNvSpPr txBox="1"/>
          <p:nvPr/>
        </p:nvSpPr>
        <p:spPr>
          <a:xfrm>
            <a:off x="8913827" y="4551216"/>
            <a:ext cx="871534" cy="758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</a:p>
        </p:txBody>
      </p:sp>
    </p:spTree>
    <p:extLst>
      <p:ext uri="{BB962C8B-B14F-4D97-AF65-F5344CB8AC3E}">
        <p14:creationId xmlns:p14="http://schemas.microsoft.com/office/powerpoint/2010/main" val="2473403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FBAD-A83A-BA8E-8E86-C49BD3A09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3">
            <a:extLst>
              <a:ext uri="{FF2B5EF4-FFF2-40B4-BE49-F238E27FC236}">
                <a16:creationId xmlns:a16="http://schemas.microsoft.com/office/drawing/2014/main" id="{52C05B9C-BF02-BEAC-35A5-F778561487AF}"/>
              </a:ext>
            </a:extLst>
          </p:cNvPr>
          <p:cNvSpPr txBox="1"/>
          <p:nvPr/>
        </p:nvSpPr>
        <p:spPr>
          <a:xfrm rot="2677223">
            <a:off x="6446438" y="4252659"/>
            <a:ext cx="870408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 A</a:t>
            </a:r>
          </a:p>
        </p:txBody>
      </p:sp>
      <p:cxnSp>
        <p:nvCxnSpPr>
          <p:cNvPr id="5" name="Gerader Verbinder 53">
            <a:extLst>
              <a:ext uri="{FF2B5EF4-FFF2-40B4-BE49-F238E27FC236}">
                <a16:creationId xmlns:a16="http://schemas.microsoft.com/office/drawing/2014/main" id="{63AF36C4-4841-3267-B0B0-53EE13BBC4C4}"/>
              </a:ext>
            </a:extLst>
          </p:cNvPr>
          <p:cNvCxnSpPr/>
          <p:nvPr/>
        </p:nvCxnSpPr>
        <p:spPr>
          <a:xfrm>
            <a:off x="7764380" y="4700206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4">
            <a:extLst>
              <a:ext uri="{FF2B5EF4-FFF2-40B4-BE49-F238E27FC236}">
                <a16:creationId xmlns:a16="http://schemas.microsoft.com/office/drawing/2014/main" id="{62F6C47F-FAC5-1F30-D3D6-B8B602235133}"/>
              </a:ext>
            </a:extLst>
          </p:cNvPr>
          <p:cNvCxnSpPr/>
          <p:nvPr/>
        </p:nvCxnSpPr>
        <p:spPr>
          <a:xfrm>
            <a:off x="7401661" y="5071340"/>
            <a:ext cx="3090822" cy="1250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45">
            <a:extLst>
              <a:ext uri="{FF2B5EF4-FFF2-40B4-BE49-F238E27FC236}">
                <a16:creationId xmlns:a16="http://schemas.microsoft.com/office/drawing/2014/main" id="{EDB05359-85A1-E4C2-674A-E2FC41D4A0E4}"/>
              </a:ext>
            </a:extLst>
          </p:cNvPr>
          <p:cNvSpPr/>
          <p:nvPr/>
        </p:nvSpPr>
        <p:spPr>
          <a:xfrm rot="20691778">
            <a:off x="6623305" y="4825373"/>
            <a:ext cx="1242884" cy="386762"/>
          </a:xfrm>
          <a:custGeom>
            <a:avLst/>
            <a:gdLst>
              <a:gd name="connsiteX0" fmla="*/ 0 w 980440"/>
              <a:gd name="connsiteY0" fmla="*/ 373648 h 376188"/>
              <a:gd name="connsiteX1" fmla="*/ 111760 w 980440"/>
              <a:gd name="connsiteY1" fmla="*/ 150128 h 376188"/>
              <a:gd name="connsiteX2" fmla="*/ 228600 w 980440"/>
              <a:gd name="connsiteY2" fmla="*/ 268 h 376188"/>
              <a:gd name="connsiteX3" fmla="*/ 505460 w 980440"/>
              <a:gd name="connsiteY3" fmla="*/ 185688 h 376188"/>
              <a:gd name="connsiteX4" fmla="*/ 980440 w 980440"/>
              <a:gd name="connsiteY4" fmla="*/ 376188 h 37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440" h="376188">
                <a:moveTo>
                  <a:pt x="0" y="373648"/>
                </a:moveTo>
                <a:cubicBezTo>
                  <a:pt x="36830" y="293003"/>
                  <a:pt x="73660" y="212358"/>
                  <a:pt x="111760" y="150128"/>
                </a:cubicBezTo>
                <a:cubicBezTo>
                  <a:pt x="149860" y="87898"/>
                  <a:pt x="162983" y="-5659"/>
                  <a:pt x="228600" y="268"/>
                </a:cubicBezTo>
                <a:cubicBezTo>
                  <a:pt x="294217" y="6195"/>
                  <a:pt x="380153" y="123035"/>
                  <a:pt x="505460" y="185688"/>
                </a:cubicBezTo>
                <a:cubicBezTo>
                  <a:pt x="630767" y="248341"/>
                  <a:pt x="805603" y="312264"/>
                  <a:pt x="980440" y="376188"/>
                </a:cubicBezTo>
              </a:path>
            </a:pathLst>
          </a:custGeom>
          <a:solidFill>
            <a:srgbClr val="0070C0"/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Freihandform: Form 47">
            <a:extLst>
              <a:ext uri="{FF2B5EF4-FFF2-40B4-BE49-F238E27FC236}">
                <a16:creationId xmlns:a16="http://schemas.microsoft.com/office/drawing/2014/main" id="{9DAC4E67-C709-1784-3099-B255480640D1}"/>
              </a:ext>
            </a:extLst>
          </p:cNvPr>
          <p:cNvSpPr/>
          <p:nvPr/>
        </p:nvSpPr>
        <p:spPr>
          <a:xfrm rot="20691778">
            <a:off x="6626956" y="4828620"/>
            <a:ext cx="1233224" cy="383886"/>
          </a:xfrm>
          <a:custGeom>
            <a:avLst/>
            <a:gdLst>
              <a:gd name="connsiteX0" fmla="*/ 972820 w 972820"/>
              <a:gd name="connsiteY0" fmla="*/ 373391 h 373391"/>
              <a:gd name="connsiteX1" fmla="*/ 855980 w 972820"/>
              <a:gd name="connsiteY1" fmla="*/ 165111 h 373391"/>
              <a:gd name="connsiteX2" fmla="*/ 741680 w 972820"/>
              <a:gd name="connsiteY2" fmla="*/ 11 h 373391"/>
              <a:gd name="connsiteX3" fmla="*/ 485140 w 972820"/>
              <a:gd name="connsiteY3" fmla="*/ 172731 h 373391"/>
              <a:gd name="connsiteX4" fmla="*/ 0 w 972820"/>
              <a:gd name="connsiteY4" fmla="*/ 368311 h 37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20" h="373391">
                <a:moveTo>
                  <a:pt x="972820" y="373391"/>
                </a:moveTo>
                <a:cubicBezTo>
                  <a:pt x="933661" y="300366"/>
                  <a:pt x="894503" y="227341"/>
                  <a:pt x="855980" y="165111"/>
                </a:cubicBezTo>
                <a:cubicBezTo>
                  <a:pt x="817457" y="102881"/>
                  <a:pt x="803487" y="-1259"/>
                  <a:pt x="741680" y="11"/>
                </a:cubicBezTo>
                <a:cubicBezTo>
                  <a:pt x="679873" y="1281"/>
                  <a:pt x="608753" y="111348"/>
                  <a:pt x="485140" y="172731"/>
                </a:cubicBezTo>
                <a:cubicBezTo>
                  <a:pt x="361527" y="234114"/>
                  <a:pt x="180763" y="301212"/>
                  <a:pt x="0" y="36831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Textfeld 36">
            <a:extLst>
              <a:ext uri="{FF2B5EF4-FFF2-40B4-BE49-F238E27FC236}">
                <a16:creationId xmlns:a16="http://schemas.microsoft.com/office/drawing/2014/main" id="{939B035B-C9B6-EB10-1D1E-2E15B5501A25}"/>
              </a:ext>
            </a:extLst>
          </p:cNvPr>
          <p:cNvSpPr txBox="1"/>
          <p:nvPr/>
        </p:nvSpPr>
        <p:spPr>
          <a:xfrm rot="2677223">
            <a:off x="6049135" y="4499311"/>
            <a:ext cx="11857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 B</a:t>
            </a:r>
          </a:p>
        </p:txBody>
      </p:sp>
      <p:cxnSp>
        <p:nvCxnSpPr>
          <p:cNvPr id="42" name="Gerade Verbindung mit Pfeil 126">
            <a:extLst>
              <a:ext uri="{FF2B5EF4-FFF2-40B4-BE49-F238E27FC236}">
                <a16:creationId xmlns:a16="http://schemas.microsoft.com/office/drawing/2014/main" id="{5C30B322-5D0E-0985-CD8B-6FA9647FF76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758648" y="6153957"/>
            <a:ext cx="411336" cy="3115"/>
          </a:xfrm>
          <a:prstGeom prst="straightConnector1">
            <a:avLst/>
          </a:prstGeom>
          <a:ln>
            <a:solidFill>
              <a:srgbClr val="2B56A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B0C4650-A54D-BFB2-C68C-32F98AE4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644CF-F036-005A-E265-0D10ABB73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ED16F5-D48A-1D7D-7485-80D24EDB788E}"/>
              </a:ext>
            </a:extLst>
          </p:cNvPr>
          <p:cNvGrpSpPr>
            <a:grpSpLocks noChangeAspect="1"/>
          </p:cNvGrpSpPr>
          <p:nvPr/>
        </p:nvGrpSpPr>
        <p:grpSpPr>
          <a:xfrm>
            <a:off x="-549269" y="937328"/>
            <a:ext cx="3976053" cy="1419795"/>
            <a:chOff x="-1505762" y="1414914"/>
            <a:chExt cx="12979074" cy="46346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631947-04AD-F68F-B2BA-B2791089EC66}"/>
                </a:ext>
              </a:extLst>
            </p:cNvPr>
            <p:cNvSpPr/>
            <p:nvPr/>
          </p:nvSpPr>
          <p:spPr bwMode="auto">
            <a:xfrm>
              <a:off x="712267" y="1414914"/>
              <a:ext cx="10761045" cy="46346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45B6F48-1F11-2016-5BAA-A4FB9372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28113" b="79092"/>
            <a:stretch/>
          </p:blipFill>
          <p:spPr>
            <a:xfrm>
              <a:off x="-1505762" y="2432320"/>
              <a:ext cx="12889725" cy="2667105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8A98FF-FE48-FAA4-C2AB-BA658DA66378}"/>
                </a:ext>
              </a:extLst>
            </p:cNvPr>
            <p:cNvSpPr/>
            <p:nvPr/>
          </p:nvSpPr>
          <p:spPr bwMode="auto">
            <a:xfrm rot="1305993">
              <a:off x="9380582" y="3843056"/>
              <a:ext cx="2063564" cy="149241"/>
            </a:xfrm>
            <a:prstGeom prst="round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532933-BCD0-8AB6-9275-E8D50E4D9D55}"/>
                </a:ext>
              </a:extLst>
            </p:cNvPr>
            <p:cNvSpPr/>
            <p:nvPr/>
          </p:nvSpPr>
          <p:spPr bwMode="auto">
            <a:xfrm rot="1305993">
              <a:off x="2497012" y="4867087"/>
              <a:ext cx="212229" cy="327756"/>
            </a:xfrm>
            <a:prstGeom prst="rect">
              <a:avLst/>
            </a:prstGeom>
            <a:solidFill>
              <a:srgbClr val="D9D9D9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73" name="Textfeld 76">
            <a:extLst>
              <a:ext uri="{FF2B5EF4-FFF2-40B4-BE49-F238E27FC236}">
                <a16:creationId xmlns:a16="http://schemas.microsoft.com/office/drawing/2014/main" id="{1A9BE62A-82FA-450B-6672-0FEDF1A271F2}"/>
              </a:ext>
            </a:extLst>
          </p:cNvPr>
          <p:cNvSpPr txBox="1"/>
          <p:nvPr/>
        </p:nvSpPr>
        <p:spPr>
          <a:xfrm>
            <a:off x="3600822" y="3108125"/>
            <a:ext cx="1706714" cy="615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Intent</a:t>
            </a:r>
          </a:p>
        </p:txBody>
      </p:sp>
      <p:sp>
        <p:nvSpPr>
          <p:cNvPr id="74" name="Textfeld 77">
            <a:extLst>
              <a:ext uri="{FF2B5EF4-FFF2-40B4-BE49-F238E27FC236}">
                <a16:creationId xmlns:a16="http://schemas.microsoft.com/office/drawing/2014/main" id="{3CDF33F1-D706-5C55-245C-7F84C510744F}"/>
              </a:ext>
            </a:extLst>
          </p:cNvPr>
          <p:cNvSpPr txBox="1"/>
          <p:nvPr/>
        </p:nvSpPr>
        <p:spPr>
          <a:xfrm>
            <a:off x="1047435" y="3112127"/>
            <a:ext cx="1660833" cy="615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Tactics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D1A1EE-4F8E-4928-A7A1-2AFB8EA63D09}"/>
              </a:ext>
            </a:extLst>
          </p:cNvPr>
          <p:cNvGrpSpPr/>
          <p:nvPr/>
        </p:nvGrpSpPr>
        <p:grpSpPr>
          <a:xfrm>
            <a:off x="5448126" y="2115149"/>
            <a:ext cx="6762968" cy="4361083"/>
            <a:chOff x="5448126" y="2307406"/>
            <a:chExt cx="6762968" cy="4361083"/>
          </a:xfrm>
        </p:grpSpPr>
        <p:sp>
          <p:nvSpPr>
            <p:cNvPr id="44" name="Textfeld 16">
              <a:extLst>
                <a:ext uri="{FF2B5EF4-FFF2-40B4-BE49-F238E27FC236}">
                  <a16:creationId xmlns:a16="http://schemas.microsoft.com/office/drawing/2014/main" id="{C51937A1-82D2-DDE3-7641-185FC3D6ADC9}"/>
                </a:ext>
              </a:extLst>
            </p:cNvPr>
            <p:cNvSpPr txBox="1"/>
            <p:nvPr/>
          </p:nvSpPr>
          <p:spPr>
            <a:xfrm>
              <a:off x="10884160" y="4430327"/>
              <a:ext cx="132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Opportunity/Risk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8622576-DEC9-C56E-1C55-BFDCA431AB87}"/>
                </a:ext>
              </a:extLst>
            </p:cNvPr>
            <p:cNvGrpSpPr/>
            <p:nvPr/>
          </p:nvGrpSpPr>
          <p:grpSpPr>
            <a:xfrm>
              <a:off x="5448126" y="2307406"/>
              <a:ext cx="5436034" cy="4361083"/>
              <a:chOff x="2862687" y="2123456"/>
              <a:chExt cx="5436034" cy="4361083"/>
            </a:xfrm>
          </p:grpSpPr>
          <p:sp>
            <p:nvSpPr>
              <p:cNvPr id="33" name="Textfeld 13">
                <a:extLst>
                  <a:ext uri="{FF2B5EF4-FFF2-40B4-BE49-F238E27FC236}">
                    <a16:creationId xmlns:a16="http://schemas.microsoft.com/office/drawing/2014/main" id="{FF2F7007-1A51-7596-211C-76848571AAE2}"/>
                  </a:ext>
                </a:extLst>
              </p:cNvPr>
              <p:cNvSpPr txBox="1"/>
              <p:nvPr/>
            </p:nvSpPr>
            <p:spPr>
              <a:xfrm rot="18906351">
                <a:off x="2862687" y="5868986"/>
                <a:ext cx="168677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Adversary Team Intent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94CB475-1F8E-71DC-A183-3734F0F57E7A}"/>
                  </a:ext>
                </a:extLst>
              </p:cNvPr>
              <p:cNvGrpSpPr/>
              <p:nvPr/>
            </p:nvGrpSpPr>
            <p:grpSpPr>
              <a:xfrm>
                <a:off x="3176691" y="2123456"/>
                <a:ext cx="5122030" cy="3532822"/>
                <a:chOff x="3176691" y="2123456"/>
                <a:chExt cx="5122030" cy="3532822"/>
              </a:xfrm>
            </p:grpSpPr>
            <p:sp>
              <p:nvSpPr>
                <p:cNvPr id="29" name="Bogen 112">
                  <a:extLst>
                    <a:ext uri="{FF2B5EF4-FFF2-40B4-BE49-F238E27FC236}">
                      <a16:creationId xmlns:a16="http://schemas.microsoft.com/office/drawing/2014/main" id="{1AE8BBBC-8652-3E4E-CE41-E858695048F9}"/>
                    </a:ext>
                  </a:extLst>
                </p:cNvPr>
                <p:cNvSpPr/>
                <p:nvPr/>
              </p:nvSpPr>
              <p:spPr>
                <a:xfrm rot="5400000">
                  <a:off x="5024003" y="3613279"/>
                  <a:ext cx="660308" cy="1877364"/>
                </a:xfrm>
                <a:prstGeom prst="arc">
                  <a:avLst>
                    <a:gd name="adj1" fmla="val 16200000"/>
                    <a:gd name="adj2" fmla="val 271403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5">
                  <a:extLst>
                    <a:ext uri="{FF2B5EF4-FFF2-40B4-BE49-F238E27FC236}">
                      <a16:creationId xmlns:a16="http://schemas.microsoft.com/office/drawing/2014/main" id="{47D197C5-D04A-3CBB-0F36-C2762EA1E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27182" y="4548214"/>
                  <a:ext cx="1120413" cy="1108064"/>
                </a:xfrm>
                <a:prstGeom prst="straightConnector1">
                  <a:avLst/>
                </a:prstGeom>
                <a:ln w="12700"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 Verbindung mit Pfeil 8">
                  <a:extLst>
                    <a:ext uri="{FF2B5EF4-FFF2-40B4-BE49-F238E27FC236}">
                      <a16:creationId xmlns:a16="http://schemas.microsoft.com/office/drawing/2014/main" id="{80818D5E-8B33-C0F3-C0D9-DED3C24332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42788" y="2123456"/>
                  <a:ext cx="3553" cy="2424759"/>
                </a:xfrm>
                <a:prstGeom prst="straightConnector1">
                  <a:avLst/>
                </a:prstGeom>
                <a:ln w="12700">
                  <a:prstDash val="solid"/>
                  <a:headEnd type="none" w="med" len="med"/>
                  <a:tailEnd type="non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mit Pfeil 10">
                  <a:extLst>
                    <a:ext uri="{FF2B5EF4-FFF2-40B4-BE49-F238E27FC236}">
                      <a16:creationId xmlns:a16="http://schemas.microsoft.com/office/drawing/2014/main" id="{BEC0B54F-680E-87B3-58CA-C274E6ABBBAE}"/>
                    </a:ext>
                  </a:extLst>
                </p:cNvPr>
                <p:cNvCxnSpPr>
                  <a:cxnSpLocks/>
                  <a:endCxn id="44" idx="1"/>
                </p:cNvCxnSpPr>
                <p:nvPr/>
              </p:nvCxnSpPr>
              <p:spPr>
                <a:xfrm>
                  <a:off x="5347595" y="4542288"/>
                  <a:ext cx="2951126" cy="1186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r Verbinder 11">
                  <a:extLst>
                    <a:ext uri="{FF2B5EF4-FFF2-40B4-BE49-F238E27FC236}">
                      <a16:creationId xmlns:a16="http://schemas.microsoft.com/office/drawing/2014/main" id="{94EA42BE-0C1E-17CB-E7B1-D611CF1866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3601958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18">
                  <a:extLst>
                    <a:ext uri="{FF2B5EF4-FFF2-40B4-BE49-F238E27FC236}">
                      <a16:creationId xmlns:a16="http://schemas.microsoft.com/office/drawing/2014/main" id="{3A5D4FEC-D9A7-2C29-8F80-4343B01FD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3863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r Verbinder 24">
                  <a:extLst>
                    <a:ext uri="{FF2B5EF4-FFF2-40B4-BE49-F238E27FC236}">
                      <a16:creationId xmlns:a16="http://schemas.microsoft.com/office/drawing/2014/main" id="{226D2B0E-BB03-D4F9-F656-001342BD62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0158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r Verbinder 26">
                  <a:extLst>
                    <a:ext uri="{FF2B5EF4-FFF2-40B4-BE49-F238E27FC236}">
                      <a16:creationId xmlns:a16="http://schemas.microsoft.com/office/drawing/2014/main" id="{B0312AA0-C42F-0497-AE1C-D478FB3AB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3969" y="4464718"/>
                  <a:ext cx="0" cy="82259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28">
                  <a:extLst>
                    <a:ext uri="{FF2B5EF4-FFF2-40B4-BE49-F238E27FC236}">
                      <a16:creationId xmlns:a16="http://schemas.microsoft.com/office/drawing/2014/main" id="{C8D2231F-8BD5-8C76-E63D-85522115BF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7280" y="2587616"/>
                  <a:ext cx="90312" cy="0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Bogen 111">
                  <a:extLst>
                    <a:ext uri="{FF2B5EF4-FFF2-40B4-BE49-F238E27FC236}">
                      <a16:creationId xmlns:a16="http://schemas.microsoft.com/office/drawing/2014/main" id="{267F1FE7-5100-A337-4C60-50444E0AC475}"/>
                    </a:ext>
                  </a:extLst>
                </p:cNvPr>
                <p:cNvSpPr/>
                <p:nvPr/>
              </p:nvSpPr>
              <p:spPr>
                <a:xfrm>
                  <a:off x="4800674" y="3985922"/>
                  <a:ext cx="1110356" cy="1110356"/>
                </a:xfrm>
                <a:prstGeom prst="arc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Textfeld 114">
                  <a:extLst>
                    <a:ext uri="{FF2B5EF4-FFF2-40B4-BE49-F238E27FC236}">
                      <a16:creationId xmlns:a16="http://schemas.microsoft.com/office/drawing/2014/main" id="{013D4504-7793-1876-3C38-3D58CE7524F4}"/>
                    </a:ext>
                  </a:extLst>
                </p:cNvPr>
                <p:cNvSpPr txBox="1"/>
                <p:nvPr/>
              </p:nvSpPr>
              <p:spPr>
                <a:xfrm>
                  <a:off x="5362174" y="4089233"/>
                  <a:ext cx="396000" cy="396000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2</a:t>
                  </a:r>
                </a:p>
              </p:txBody>
            </p:sp>
            <p:sp>
              <p:nvSpPr>
                <p:cNvPr id="60" name="Textfeld 115">
                  <a:extLst>
                    <a:ext uri="{FF2B5EF4-FFF2-40B4-BE49-F238E27FC236}">
                      <a16:creationId xmlns:a16="http://schemas.microsoft.com/office/drawing/2014/main" id="{87A5AE35-2F39-D95D-2880-A5B253E86779}"/>
                    </a:ext>
                  </a:extLst>
                </p:cNvPr>
                <p:cNvSpPr txBox="1"/>
                <p:nvPr/>
              </p:nvSpPr>
              <p:spPr>
                <a:xfrm>
                  <a:off x="5308038" y="4489247"/>
                  <a:ext cx="433926" cy="444956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1</a:t>
                  </a:r>
                </a:p>
              </p:txBody>
            </p:sp>
            <p:sp>
              <p:nvSpPr>
                <p:cNvPr id="64" name="Textfeld 7">
                  <a:extLst>
                    <a:ext uri="{FF2B5EF4-FFF2-40B4-BE49-F238E27FC236}">
                      <a16:creationId xmlns:a16="http://schemas.microsoft.com/office/drawing/2014/main" id="{EBC800AB-A67F-8B35-BCD3-07EEB83C2422}"/>
                    </a:ext>
                  </a:extLst>
                </p:cNvPr>
                <p:cNvSpPr txBox="1"/>
                <p:nvPr/>
              </p:nvSpPr>
              <p:spPr>
                <a:xfrm rot="19282477">
                  <a:off x="3176691" y="2589633"/>
                  <a:ext cx="124234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TEAM</a:t>
                  </a:r>
                </a:p>
              </p:txBody>
            </p:sp>
            <p:cxnSp>
              <p:nvCxnSpPr>
                <p:cNvPr id="67" name="Gerader Verbinder 4">
                  <a:extLst>
                    <a:ext uri="{FF2B5EF4-FFF2-40B4-BE49-F238E27FC236}">
                      <a16:creationId xmlns:a16="http://schemas.microsoft.com/office/drawing/2014/main" id="{B756C9DF-B1B6-BCD8-9C3A-0D34BF5978F0}"/>
                    </a:ext>
                  </a:extLst>
                </p:cNvPr>
                <p:cNvCxnSpPr/>
                <p:nvPr/>
              </p:nvCxnSpPr>
              <p:spPr>
                <a:xfrm flipH="1" flipV="1">
                  <a:off x="4757030" y="5010611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Gerader Verbinder 2">
                  <a:extLst>
                    <a:ext uri="{FF2B5EF4-FFF2-40B4-BE49-F238E27FC236}">
                      <a16:creationId xmlns:a16="http://schemas.microsoft.com/office/drawing/2014/main" id="{921F6887-31BF-6232-F556-49A0B01EAC8E}"/>
                    </a:ext>
                  </a:extLst>
                </p:cNvPr>
                <p:cNvCxnSpPr/>
                <p:nvPr/>
              </p:nvCxnSpPr>
              <p:spPr>
                <a:xfrm flipH="1" flipV="1">
                  <a:off x="5111791" y="4657169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Gerader Verbinder 31">
                  <a:extLst>
                    <a:ext uri="{FF2B5EF4-FFF2-40B4-BE49-F238E27FC236}">
                      <a16:creationId xmlns:a16="http://schemas.microsoft.com/office/drawing/2014/main" id="{7343EEBA-E4E0-9EE6-D69F-98C7D9CADC85}"/>
                    </a:ext>
                  </a:extLst>
                </p:cNvPr>
                <p:cNvCxnSpPr/>
                <p:nvPr/>
              </p:nvCxnSpPr>
              <p:spPr>
                <a:xfrm flipH="1" flipV="1">
                  <a:off x="4387498" y="5370983"/>
                  <a:ext cx="60715" cy="58253"/>
                </a:xfrm>
                <a:prstGeom prst="line">
                  <a:avLst/>
                </a:prstGeom>
                <a:ln w="635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5" name="Freihandform: Form 1">
            <a:extLst>
              <a:ext uri="{FF2B5EF4-FFF2-40B4-BE49-F238E27FC236}">
                <a16:creationId xmlns:a16="http://schemas.microsoft.com/office/drawing/2014/main" id="{78701F0F-2592-B570-A06E-82F224344AE4}"/>
              </a:ext>
            </a:extLst>
          </p:cNvPr>
          <p:cNvSpPr/>
          <p:nvPr/>
        </p:nvSpPr>
        <p:spPr>
          <a:xfrm>
            <a:off x="7249862" y="4687197"/>
            <a:ext cx="500581" cy="313868"/>
          </a:xfrm>
          <a:custGeom>
            <a:avLst/>
            <a:gdLst>
              <a:gd name="connsiteX0" fmla="*/ 0 w 568145"/>
              <a:gd name="connsiteY0" fmla="*/ 333042 h 333042"/>
              <a:gd name="connsiteX1" fmla="*/ 168442 w 568145"/>
              <a:gd name="connsiteY1" fmla="*/ 248821 h 333042"/>
              <a:gd name="connsiteX2" fmla="*/ 509337 w 568145"/>
              <a:gd name="connsiteY2" fmla="*/ 40273 h 333042"/>
              <a:gd name="connsiteX3" fmla="*/ 565485 w 568145"/>
              <a:gd name="connsiteY3" fmla="*/ 168 h 33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145" h="333042">
                <a:moveTo>
                  <a:pt x="0" y="333042"/>
                </a:moveTo>
                <a:cubicBezTo>
                  <a:pt x="41776" y="315329"/>
                  <a:pt x="83553" y="297616"/>
                  <a:pt x="168442" y="248821"/>
                </a:cubicBezTo>
                <a:cubicBezTo>
                  <a:pt x="253332" y="200026"/>
                  <a:pt x="443163" y="81715"/>
                  <a:pt x="509337" y="40273"/>
                </a:cubicBezTo>
                <a:cubicBezTo>
                  <a:pt x="575511" y="-1169"/>
                  <a:pt x="570498" y="-501"/>
                  <a:pt x="565485" y="168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r Verbinder 55">
            <a:extLst>
              <a:ext uri="{FF2B5EF4-FFF2-40B4-BE49-F238E27FC236}">
                <a16:creationId xmlns:a16="http://schemas.microsoft.com/office/drawing/2014/main" id="{FFF01339-5E7D-2E20-5C34-F474A43C01A1}"/>
              </a:ext>
            </a:extLst>
          </p:cNvPr>
          <p:cNvCxnSpPr>
            <a:cxnSpLocks/>
          </p:cNvCxnSpPr>
          <p:nvPr/>
        </p:nvCxnSpPr>
        <p:spPr>
          <a:xfrm flipV="1">
            <a:off x="8247217" y="4540009"/>
            <a:ext cx="1538178" cy="151141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66">
            <a:extLst>
              <a:ext uri="{FF2B5EF4-FFF2-40B4-BE49-F238E27FC236}">
                <a16:creationId xmlns:a16="http://schemas.microsoft.com/office/drawing/2014/main" id="{23A75BEF-700B-706A-3662-C5500F1EBE64}"/>
              </a:ext>
            </a:extLst>
          </p:cNvPr>
          <p:cNvCxnSpPr>
            <a:cxnSpLocks/>
          </p:cNvCxnSpPr>
          <p:nvPr/>
        </p:nvCxnSpPr>
        <p:spPr>
          <a:xfrm flipH="1">
            <a:off x="9530831" y="4713151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69">
            <a:extLst>
              <a:ext uri="{FF2B5EF4-FFF2-40B4-BE49-F238E27FC236}">
                <a16:creationId xmlns:a16="http://schemas.microsoft.com/office/drawing/2014/main" id="{0E3D922B-0426-5B1E-5321-BDEA539A7EBD}"/>
              </a:ext>
            </a:extLst>
          </p:cNvPr>
          <p:cNvCxnSpPr>
            <a:cxnSpLocks/>
          </p:cNvCxnSpPr>
          <p:nvPr/>
        </p:nvCxnSpPr>
        <p:spPr>
          <a:xfrm flipH="1">
            <a:off x="10015089" y="4989708"/>
            <a:ext cx="256932" cy="731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70">
            <a:extLst>
              <a:ext uri="{FF2B5EF4-FFF2-40B4-BE49-F238E27FC236}">
                <a16:creationId xmlns:a16="http://schemas.microsoft.com/office/drawing/2014/main" id="{7F8AD8EE-D1B2-432F-2E31-49B090F76B0E}"/>
              </a:ext>
            </a:extLst>
          </p:cNvPr>
          <p:cNvCxnSpPr>
            <a:cxnSpLocks/>
          </p:cNvCxnSpPr>
          <p:nvPr/>
        </p:nvCxnSpPr>
        <p:spPr>
          <a:xfrm flipH="1">
            <a:off x="9454261" y="4722257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78">
            <a:extLst>
              <a:ext uri="{FF2B5EF4-FFF2-40B4-BE49-F238E27FC236}">
                <a16:creationId xmlns:a16="http://schemas.microsoft.com/office/drawing/2014/main" id="{6B4B36EF-C0A3-2441-E50E-AC33D432ED3C}"/>
              </a:ext>
            </a:extLst>
          </p:cNvPr>
          <p:cNvCxnSpPr>
            <a:cxnSpLocks/>
          </p:cNvCxnSpPr>
          <p:nvPr/>
        </p:nvCxnSpPr>
        <p:spPr>
          <a:xfrm flipH="1">
            <a:off x="9815482" y="4909247"/>
            <a:ext cx="532118" cy="1497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81">
            <a:extLst>
              <a:ext uri="{FF2B5EF4-FFF2-40B4-BE49-F238E27FC236}">
                <a16:creationId xmlns:a16="http://schemas.microsoft.com/office/drawing/2014/main" id="{41DF04FE-6422-AD72-F3D1-7D3DD5B29021}"/>
              </a:ext>
            </a:extLst>
          </p:cNvPr>
          <p:cNvCxnSpPr>
            <a:cxnSpLocks/>
          </p:cNvCxnSpPr>
          <p:nvPr/>
        </p:nvCxnSpPr>
        <p:spPr>
          <a:xfrm flipH="1">
            <a:off x="9255644" y="4720059"/>
            <a:ext cx="1292082" cy="3480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86">
            <a:extLst>
              <a:ext uri="{FF2B5EF4-FFF2-40B4-BE49-F238E27FC236}">
                <a16:creationId xmlns:a16="http://schemas.microsoft.com/office/drawing/2014/main" id="{3BC75855-B2E6-B866-9341-B95C5D0A7ADE}"/>
              </a:ext>
            </a:extLst>
          </p:cNvPr>
          <p:cNvCxnSpPr>
            <a:cxnSpLocks/>
          </p:cNvCxnSpPr>
          <p:nvPr/>
        </p:nvCxnSpPr>
        <p:spPr>
          <a:xfrm flipH="1">
            <a:off x="9343268" y="4720059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88">
            <a:extLst>
              <a:ext uri="{FF2B5EF4-FFF2-40B4-BE49-F238E27FC236}">
                <a16:creationId xmlns:a16="http://schemas.microsoft.com/office/drawing/2014/main" id="{1AF9AB46-0304-9E94-1EA0-2B3C3EA125E3}"/>
              </a:ext>
            </a:extLst>
          </p:cNvPr>
          <p:cNvCxnSpPr>
            <a:cxnSpLocks/>
          </p:cNvCxnSpPr>
          <p:nvPr/>
        </p:nvCxnSpPr>
        <p:spPr>
          <a:xfrm flipH="1">
            <a:off x="9513126" y="4802525"/>
            <a:ext cx="946508" cy="2586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116">
            <a:extLst>
              <a:ext uri="{FF2B5EF4-FFF2-40B4-BE49-F238E27FC236}">
                <a16:creationId xmlns:a16="http://schemas.microsoft.com/office/drawing/2014/main" id="{A772D5B8-A3F0-CBD5-114E-5346A99B69F6}"/>
              </a:ext>
            </a:extLst>
          </p:cNvPr>
          <p:cNvSpPr txBox="1"/>
          <p:nvPr/>
        </p:nvSpPr>
        <p:spPr>
          <a:xfrm>
            <a:off x="9240734" y="3934735"/>
            <a:ext cx="119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Min. Opportunities</a:t>
            </a:r>
          </a:p>
        </p:txBody>
      </p:sp>
      <p:sp>
        <p:nvSpPr>
          <p:cNvPr id="57" name="Textfeld 117">
            <a:extLst>
              <a:ext uri="{FF2B5EF4-FFF2-40B4-BE49-F238E27FC236}">
                <a16:creationId xmlns:a16="http://schemas.microsoft.com/office/drawing/2014/main" id="{F0F9D571-6400-A0B9-66D0-F0EADEFD8757}"/>
              </a:ext>
            </a:extLst>
          </p:cNvPr>
          <p:cNvSpPr txBox="1"/>
          <p:nvPr/>
        </p:nvSpPr>
        <p:spPr>
          <a:xfrm>
            <a:off x="10265071" y="3938400"/>
            <a:ext cx="95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09525287-53E2-70D1-0D85-D783B8D82634}"/>
              </a:ext>
            </a:extLst>
          </p:cNvPr>
          <p:cNvSpPr txBox="1"/>
          <p:nvPr/>
        </p:nvSpPr>
        <p:spPr>
          <a:xfrm>
            <a:off x="7169984" y="5846180"/>
            <a:ext cx="1799978" cy="615553"/>
          </a:xfrm>
          <a:prstGeom prst="rect">
            <a:avLst/>
          </a:prstGeom>
          <a:ln>
            <a:solidFill>
              <a:srgbClr val="2B56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 Group Intent</a:t>
            </a:r>
          </a:p>
        </p:txBody>
      </p:sp>
      <p:sp>
        <p:nvSpPr>
          <p:cNvPr id="77" name="Textfeld 90">
            <a:extLst>
              <a:ext uri="{FF2B5EF4-FFF2-40B4-BE49-F238E27FC236}">
                <a16:creationId xmlns:a16="http://schemas.microsoft.com/office/drawing/2014/main" id="{A3B6888C-476C-ECA5-4FC0-1D85723BFD68}"/>
              </a:ext>
            </a:extLst>
          </p:cNvPr>
          <p:cNvSpPr txBox="1"/>
          <p:nvPr/>
        </p:nvSpPr>
        <p:spPr>
          <a:xfrm>
            <a:off x="6924714" y="2847425"/>
            <a:ext cx="875245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 B</a:t>
            </a:r>
          </a:p>
        </p:txBody>
      </p:sp>
      <p:cxnSp>
        <p:nvCxnSpPr>
          <p:cNvPr id="82" name="Gerader Verbinder 105">
            <a:extLst>
              <a:ext uri="{FF2B5EF4-FFF2-40B4-BE49-F238E27FC236}">
                <a16:creationId xmlns:a16="http://schemas.microsoft.com/office/drawing/2014/main" id="{242BD364-C14A-3712-A3C0-5A7E99626CE9}"/>
              </a:ext>
            </a:extLst>
          </p:cNvPr>
          <p:cNvCxnSpPr>
            <a:cxnSpLocks/>
          </p:cNvCxnSpPr>
          <p:nvPr/>
        </p:nvCxnSpPr>
        <p:spPr>
          <a:xfrm>
            <a:off x="7928227" y="3590799"/>
            <a:ext cx="148488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feld 17">
            <a:extLst>
              <a:ext uri="{FF2B5EF4-FFF2-40B4-BE49-F238E27FC236}">
                <a16:creationId xmlns:a16="http://schemas.microsoft.com/office/drawing/2014/main" id="{1FC36F49-61D9-B71E-458A-902E22C2F0B0}"/>
              </a:ext>
            </a:extLst>
          </p:cNvPr>
          <p:cNvSpPr txBox="1"/>
          <p:nvPr/>
        </p:nvSpPr>
        <p:spPr>
          <a:xfrm>
            <a:off x="9027213" y="1359914"/>
            <a:ext cx="1753330" cy="8771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Task:</a:t>
            </a:r>
          </a:p>
          <a:p>
            <a:pPr algn="ctr"/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to enable Tactics B</a:t>
            </a:r>
          </a:p>
        </p:txBody>
      </p:sp>
      <p:cxnSp>
        <p:nvCxnSpPr>
          <p:cNvPr id="86" name="Gerade Verbindung mit Pfeil 121">
            <a:extLst>
              <a:ext uri="{FF2B5EF4-FFF2-40B4-BE49-F238E27FC236}">
                <a16:creationId xmlns:a16="http://schemas.microsoft.com/office/drawing/2014/main" id="{377D6129-E3EB-FBE0-1C8C-AA15DB3CA166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8642752" y="1798496"/>
            <a:ext cx="38446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feld 14">
            <a:extLst>
              <a:ext uri="{FF2B5EF4-FFF2-40B4-BE49-F238E27FC236}">
                <a16:creationId xmlns:a16="http://schemas.microsoft.com/office/drawing/2014/main" id="{1745221A-C9C7-700A-86F4-234C9B43805C}"/>
              </a:ext>
            </a:extLst>
          </p:cNvPr>
          <p:cNvSpPr txBox="1"/>
          <p:nvPr/>
        </p:nvSpPr>
        <p:spPr>
          <a:xfrm>
            <a:off x="5231382" y="1630519"/>
            <a:ext cx="1407697" cy="35394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 Goal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feld 19">
            <a:extLst>
              <a:ext uri="{FF2B5EF4-FFF2-40B4-BE49-F238E27FC236}">
                <a16:creationId xmlns:a16="http://schemas.microsoft.com/office/drawing/2014/main" id="{C4D0B683-5A50-15CC-6A80-FD3AEE9C06EA}"/>
              </a:ext>
            </a:extLst>
          </p:cNvPr>
          <p:cNvSpPr txBox="1"/>
          <p:nvPr/>
        </p:nvSpPr>
        <p:spPr>
          <a:xfrm>
            <a:off x="7096769" y="1499413"/>
            <a:ext cx="16722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</a:p>
          <a:p>
            <a:pPr algn="ctr"/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Tactics</a:t>
            </a:r>
          </a:p>
        </p:txBody>
      </p:sp>
      <p:cxnSp>
        <p:nvCxnSpPr>
          <p:cNvPr id="95" name="Gerade Verbindung mit Pfeil 120">
            <a:extLst>
              <a:ext uri="{FF2B5EF4-FFF2-40B4-BE49-F238E27FC236}">
                <a16:creationId xmlns:a16="http://schemas.microsoft.com/office/drawing/2014/main" id="{2119C2D2-8967-893F-6445-50C946FA60DE}"/>
              </a:ext>
            </a:extLst>
          </p:cNvPr>
          <p:cNvCxnSpPr>
            <a:cxnSpLocks/>
            <a:stCxn id="93" idx="3"/>
            <a:endCxn id="94" idx="1"/>
          </p:cNvCxnSpPr>
          <p:nvPr/>
        </p:nvCxnSpPr>
        <p:spPr>
          <a:xfrm flipV="1">
            <a:off x="6639079" y="1807190"/>
            <a:ext cx="457690" cy="3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38">
            <a:extLst>
              <a:ext uri="{FF2B5EF4-FFF2-40B4-BE49-F238E27FC236}">
                <a16:creationId xmlns:a16="http://schemas.microsoft.com/office/drawing/2014/main" id="{923DA01C-BDA5-02B0-2BAE-702DC441DAEA}"/>
              </a:ext>
            </a:extLst>
          </p:cNvPr>
          <p:cNvCxnSpPr>
            <a:cxnSpLocks/>
          </p:cNvCxnSpPr>
          <p:nvPr/>
        </p:nvCxnSpPr>
        <p:spPr>
          <a:xfrm flipV="1">
            <a:off x="9191127" y="4546408"/>
            <a:ext cx="1536163" cy="1509432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D99F1C-D442-C129-4B87-9058B34230F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905745" y="3140022"/>
            <a:ext cx="1645750" cy="3053441"/>
            <a:chOff x="1821572" y="1487615"/>
            <a:chExt cx="1598401" cy="2965592"/>
          </a:xfrm>
        </p:grpSpPr>
        <p:pic>
          <p:nvPicPr>
            <p:cNvPr id="16" name="Grafik 43">
              <a:extLst>
                <a:ext uri="{FF2B5EF4-FFF2-40B4-BE49-F238E27FC236}">
                  <a16:creationId xmlns:a16="http://schemas.microsoft.com/office/drawing/2014/main" id="{D607E889-5046-F24E-4C82-E44722729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88594" y="3836566"/>
              <a:ext cx="250867" cy="189908"/>
            </a:xfrm>
            <a:prstGeom prst="rect">
              <a:avLst/>
            </a:prstGeom>
          </p:spPr>
        </p:pic>
        <p:pic>
          <p:nvPicPr>
            <p:cNvPr id="17" name="Grafik 44">
              <a:extLst>
                <a:ext uri="{FF2B5EF4-FFF2-40B4-BE49-F238E27FC236}">
                  <a16:creationId xmlns:a16="http://schemas.microsoft.com/office/drawing/2014/main" id="{0A0A2618-2198-4E72-169E-C8A376CB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24149" y="3988966"/>
              <a:ext cx="250867" cy="189908"/>
            </a:xfrm>
            <a:prstGeom prst="rect">
              <a:avLst/>
            </a:prstGeom>
          </p:spPr>
        </p:pic>
        <p:pic>
          <p:nvPicPr>
            <p:cNvPr id="18" name="Grafik 52">
              <a:extLst>
                <a:ext uri="{FF2B5EF4-FFF2-40B4-BE49-F238E27FC236}">
                  <a16:creationId xmlns:a16="http://schemas.microsoft.com/office/drawing/2014/main" id="{AAC466C2-EE51-E02D-5E43-FFBDA8BF9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5822" y="4012620"/>
              <a:ext cx="250867" cy="189908"/>
            </a:xfrm>
            <a:prstGeom prst="rect">
              <a:avLst/>
            </a:prstGeom>
          </p:spPr>
        </p:pic>
        <p:pic>
          <p:nvPicPr>
            <p:cNvPr id="19" name="Grafik 65">
              <a:extLst>
                <a:ext uri="{FF2B5EF4-FFF2-40B4-BE49-F238E27FC236}">
                  <a16:creationId xmlns:a16="http://schemas.microsoft.com/office/drawing/2014/main" id="{012B2518-B823-D97E-462B-EEEAFCAB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51377" y="4165020"/>
              <a:ext cx="250867" cy="189908"/>
            </a:xfrm>
            <a:prstGeom prst="rect">
              <a:avLst/>
            </a:prstGeom>
          </p:spPr>
        </p:pic>
        <p:pic>
          <p:nvPicPr>
            <p:cNvPr id="20" name="Grafik 79">
              <a:extLst>
                <a:ext uri="{FF2B5EF4-FFF2-40B4-BE49-F238E27FC236}">
                  <a16:creationId xmlns:a16="http://schemas.microsoft.com/office/drawing/2014/main" id="{EB418F8B-9366-44FA-03B9-508BA1576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267887" y="2930112"/>
              <a:ext cx="203049" cy="211975"/>
            </a:xfrm>
            <a:prstGeom prst="rect">
              <a:avLst/>
            </a:prstGeom>
          </p:spPr>
        </p:pic>
        <p:pic>
          <p:nvPicPr>
            <p:cNvPr id="21" name="Grafik 80">
              <a:extLst>
                <a:ext uri="{FF2B5EF4-FFF2-40B4-BE49-F238E27FC236}">
                  <a16:creationId xmlns:a16="http://schemas.microsoft.com/office/drawing/2014/main" id="{09008DC0-0302-56ED-C01F-5F93E3EF4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66811">
              <a:off x="2835440" y="2802375"/>
              <a:ext cx="203049" cy="211975"/>
            </a:xfrm>
            <a:prstGeom prst="rect">
              <a:avLst/>
            </a:prstGeom>
          </p:spPr>
        </p:pic>
        <p:pic>
          <p:nvPicPr>
            <p:cNvPr id="22" name="Grafik 82">
              <a:extLst>
                <a:ext uri="{FF2B5EF4-FFF2-40B4-BE49-F238E27FC236}">
                  <a16:creationId xmlns:a16="http://schemas.microsoft.com/office/drawing/2014/main" id="{357C4BEA-80E0-F042-EFC7-A5640754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1983547" y="2356596"/>
              <a:ext cx="175614" cy="225652"/>
            </a:xfrm>
            <a:prstGeom prst="rect">
              <a:avLst/>
            </a:prstGeom>
          </p:spPr>
        </p:pic>
        <p:pic>
          <p:nvPicPr>
            <p:cNvPr id="23" name="Grafik 83">
              <a:extLst>
                <a:ext uri="{FF2B5EF4-FFF2-40B4-BE49-F238E27FC236}">
                  <a16:creationId xmlns:a16="http://schemas.microsoft.com/office/drawing/2014/main" id="{C25EFBA0-F584-B674-664D-46953E07E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148005" y="2539739"/>
              <a:ext cx="175614" cy="225652"/>
            </a:xfrm>
            <a:prstGeom prst="rect">
              <a:avLst/>
            </a:prstGeom>
          </p:spPr>
        </p:pic>
        <p:pic>
          <p:nvPicPr>
            <p:cNvPr id="24" name="Grafik 84">
              <a:extLst>
                <a:ext uri="{FF2B5EF4-FFF2-40B4-BE49-F238E27FC236}">
                  <a16:creationId xmlns:a16="http://schemas.microsoft.com/office/drawing/2014/main" id="{9991C538-B666-43B9-0253-A64EC9FA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3165656" y="2330595"/>
              <a:ext cx="175614" cy="225652"/>
            </a:xfrm>
            <a:prstGeom prst="rect">
              <a:avLst/>
            </a:prstGeom>
          </p:spPr>
        </p:pic>
        <p:pic>
          <p:nvPicPr>
            <p:cNvPr id="25" name="Grafik 85">
              <a:extLst>
                <a:ext uri="{FF2B5EF4-FFF2-40B4-BE49-F238E27FC236}">
                  <a16:creationId xmlns:a16="http://schemas.microsoft.com/office/drawing/2014/main" id="{AF935C84-5A47-100E-6D3C-128CB8A3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3014187" y="2508066"/>
              <a:ext cx="175614" cy="225652"/>
            </a:xfrm>
            <a:prstGeom prst="rect">
              <a:avLst/>
            </a:prstGeom>
          </p:spPr>
        </p:pic>
        <p:pic>
          <p:nvPicPr>
            <p:cNvPr id="26" name="Grafik 87">
              <a:extLst>
                <a:ext uri="{FF2B5EF4-FFF2-40B4-BE49-F238E27FC236}">
                  <a16:creationId xmlns:a16="http://schemas.microsoft.com/office/drawing/2014/main" id="{DF5A85D0-BD21-3B94-4787-53C9F20A6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491833" y="1510145"/>
              <a:ext cx="177484" cy="269665"/>
            </a:xfrm>
            <a:prstGeom prst="rect">
              <a:avLst/>
            </a:prstGeom>
          </p:spPr>
        </p:pic>
        <p:pic>
          <p:nvPicPr>
            <p:cNvPr id="27" name="Grafik 89">
              <a:extLst>
                <a:ext uri="{FF2B5EF4-FFF2-40B4-BE49-F238E27FC236}">
                  <a16:creationId xmlns:a16="http://schemas.microsoft.com/office/drawing/2014/main" id="{C3D73836-4BBC-E0EB-06D0-6584A57D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579664" y="1865271"/>
              <a:ext cx="170123" cy="266962"/>
            </a:xfrm>
            <a:prstGeom prst="rect">
              <a:avLst/>
            </a:prstGeom>
          </p:spPr>
        </p:pic>
        <p:pic>
          <p:nvPicPr>
            <p:cNvPr id="28" name="Grafik 91">
              <a:extLst>
                <a:ext uri="{FF2B5EF4-FFF2-40B4-BE49-F238E27FC236}">
                  <a16:creationId xmlns:a16="http://schemas.microsoft.com/office/drawing/2014/main" id="{A7281D9E-5AD3-58B0-B48F-90F193CE2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31229">
              <a:off x="2732620" y="1622379"/>
              <a:ext cx="177484" cy="269665"/>
            </a:xfrm>
            <a:prstGeom prst="rect">
              <a:avLst/>
            </a:prstGeom>
          </p:spPr>
        </p:pic>
        <p:sp>
          <p:nvSpPr>
            <p:cNvPr id="48" name="Ellipse 113">
              <a:extLst>
                <a:ext uri="{FF2B5EF4-FFF2-40B4-BE49-F238E27FC236}">
                  <a16:creationId xmlns:a16="http://schemas.microsoft.com/office/drawing/2014/main" id="{E0780DF8-8836-BEC2-4D82-64CA291B4987}"/>
                </a:ext>
              </a:extLst>
            </p:cNvPr>
            <p:cNvSpPr/>
            <p:nvPr/>
          </p:nvSpPr>
          <p:spPr>
            <a:xfrm rot="10831229">
              <a:off x="1909715" y="1487615"/>
              <a:ext cx="1510258" cy="18078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Ellipse 118">
              <a:extLst>
                <a:ext uri="{FF2B5EF4-FFF2-40B4-BE49-F238E27FC236}">
                  <a16:creationId xmlns:a16="http://schemas.microsoft.com/office/drawing/2014/main" id="{1C2A9F24-7096-E5AF-246D-C3D8B3C10EA9}"/>
                </a:ext>
              </a:extLst>
            </p:cNvPr>
            <p:cNvSpPr/>
            <p:nvPr/>
          </p:nvSpPr>
          <p:spPr>
            <a:xfrm>
              <a:off x="1821572" y="3776556"/>
              <a:ext cx="1538267" cy="67665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5" name="Textfeld 35">
            <a:extLst>
              <a:ext uri="{FF2B5EF4-FFF2-40B4-BE49-F238E27FC236}">
                <a16:creationId xmlns:a16="http://schemas.microsoft.com/office/drawing/2014/main" id="{107FDFCC-1A60-2C25-4A47-40DF6C79ABF2}"/>
              </a:ext>
            </a:extLst>
          </p:cNvPr>
          <p:cNvSpPr txBox="1"/>
          <p:nvPr/>
        </p:nvSpPr>
        <p:spPr>
          <a:xfrm>
            <a:off x="6906735" y="3762985"/>
            <a:ext cx="921615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 A</a:t>
            </a:r>
            <a:endParaRPr lang="en-US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feld 74">
            <a:extLst>
              <a:ext uri="{FF2B5EF4-FFF2-40B4-BE49-F238E27FC236}">
                <a16:creationId xmlns:a16="http://schemas.microsoft.com/office/drawing/2014/main" id="{31752CD0-26DE-A54A-61E1-85D07CAC0A93}"/>
              </a:ext>
            </a:extLst>
          </p:cNvPr>
          <p:cNvSpPr txBox="1"/>
          <p:nvPr/>
        </p:nvSpPr>
        <p:spPr>
          <a:xfrm>
            <a:off x="11206799" y="3387686"/>
            <a:ext cx="800950" cy="59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</a:t>
            </a:r>
          </a:p>
          <a:p>
            <a:pPr algn="ctr"/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 Risk Level</a:t>
            </a:r>
            <a:endParaRPr lang="en-US" sz="105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Verbinder: gekrümmt 106">
            <a:extLst>
              <a:ext uri="{FF2B5EF4-FFF2-40B4-BE49-F238E27FC236}">
                <a16:creationId xmlns:a16="http://schemas.microsoft.com/office/drawing/2014/main" id="{64527E1F-790A-67F0-7DE9-2946A70B5B7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914317" y="3581133"/>
            <a:ext cx="309914" cy="477534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Würfel 101">
            <a:extLst>
              <a:ext uri="{FF2B5EF4-FFF2-40B4-BE49-F238E27FC236}">
                <a16:creationId xmlns:a16="http://schemas.microsoft.com/office/drawing/2014/main" id="{30E25D6C-C0E7-A884-E68B-CD6628D64D9D}"/>
              </a:ext>
            </a:extLst>
          </p:cNvPr>
          <p:cNvSpPr/>
          <p:nvPr/>
        </p:nvSpPr>
        <p:spPr>
          <a:xfrm>
            <a:off x="9415302" y="2571437"/>
            <a:ext cx="1246554" cy="1336196"/>
          </a:xfrm>
          <a:prstGeom prst="cube">
            <a:avLst/>
          </a:prstGeom>
          <a:solidFill>
            <a:srgbClr val="FF3300">
              <a:alpha val="20000"/>
            </a:srgbClr>
          </a:solidFill>
          <a:ln>
            <a:solidFill>
              <a:srgbClr val="FF0000">
                <a:alpha val="6902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1" name="Gerader Verbinder 102">
            <a:extLst>
              <a:ext uri="{FF2B5EF4-FFF2-40B4-BE49-F238E27FC236}">
                <a16:creationId xmlns:a16="http://schemas.microsoft.com/office/drawing/2014/main" id="{AA3F06FA-5C3D-149D-8FAA-F257A3516900}"/>
              </a:ext>
            </a:extLst>
          </p:cNvPr>
          <p:cNvCxnSpPr>
            <a:cxnSpLocks/>
          </p:cNvCxnSpPr>
          <p:nvPr/>
        </p:nvCxnSpPr>
        <p:spPr>
          <a:xfrm>
            <a:off x="7928227" y="2575546"/>
            <a:ext cx="1787062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feld 108">
            <a:extLst>
              <a:ext uri="{FF2B5EF4-FFF2-40B4-BE49-F238E27FC236}">
                <a16:creationId xmlns:a16="http://schemas.microsoft.com/office/drawing/2014/main" id="{FB709DA3-DAEF-B4B1-E852-60F49D3B2D49}"/>
              </a:ext>
            </a:extLst>
          </p:cNvPr>
          <p:cNvSpPr txBox="1"/>
          <p:nvPr/>
        </p:nvSpPr>
        <p:spPr>
          <a:xfrm>
            <a:off x="9468026" y="3015962"/>
            <a:ext cx="800950" cy="76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</a:t>
            </a:r>
          </a:p>
          <a:p>
            <a:pPr algn="ctr"/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</a:p>
        </p:txBody>
      </p:sp>
      <p:cxnSp>
        <p:nvCxnSpPr>
          <p:cNvPr id="87" name="Gerader Verbinder 104">
            <a:extLst>
              <a:ext uri="{FF2B5EF4-FFF2-40B4-BE49-F238E27FC236}">
                <a16:creationId xmlns:a16="http://schemas.microsoft.com/office/drawing/2014/main" id="{C3896634-60D9-A666-A44C-7870FB19CBEC}"/>
              </a:ext>
            </a:extLst>
          </p:cNvPr>
          <p:cNvCxnSpPr>
            <a:cxnSpLocks/>
          </p:cNvCxnSpPr>
          <p:nvPr/>
        </p:nvCxnSpPr>
        <p:spPr>
          <a:xfrm>
            <a:off x="10673333" y="2583534"/>
            <a:ext cx="500635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5">
            <a:extLst>
              <a:ext uri="{FF2B5EF4-FFF2-40B4-BE49-F238E27FC236}">
                <a16:creationId xmlns:a16="http://schemas.microsoft.com/office/drawing/2014/main" id="{7B6C0A86-D247-A96E-FA88-BD4CFDD94A44}"/>
              </a:ext>
            </a:extLst>
          </p:cNvPr>
          <p:cNvCxnSpPr>
            <a:cxnSpLocks/>
          </p:cNvCxnSpPr>
          <p:nvPr/>
        </p:nvCxnSpPr>
        <p:spPr>
          <a:xfrm>
            <a:off x="10673333" y="3590799"/>
            <a:ext cx="345187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736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5C6EFC-3E81-6A6C-E10B-AB01106D6CC2}"/>
              </a:ext>
            </a:extLst>
          </p:cNvPr>
          <p:cNvGrpSpPr>
            <a:grpSpLocks noChangeAspect="1"/>
          </p:cNvGrpSpPr>
          <p:nvPr/>
        </p:nvGrpSpPr>
        <p:grpSpPr>
          <a:xfrm>
            <a:off x="554317" y="1027796"/>
            <a:ext cx="11054833" cy="5178427"/>
            <a:chOff x="313018" y="1225169"/>
            <a:chExt cx="9156233" cy="42890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91BD2C-B2D7-51B9-5550-3AB070562B5F}"/>
                </a:ext>
              </a:extLst>
            </p:cNvPr>
            <p:cNvGrpSpPr/>
            <p:nvPr/>
          </p:nvGrpSpPr>
          <p:grpSpPr>
            <a:xfrm>
              <a:off x="313018" y="1225169"/>
              <a:ext cx="9156233" cy="4289064"/>
              <a:chOff x="439786" y="28824567"/>
              <a:chExt cx="24867080" cy="10162576"/>
            </a:xfrm>
          </p:grpSpPr>
          <p:pic>
            <p:nvPicPr>
              <p:cNvPr id="18" name="Grafik 40">
                <a:extLst>
                  <a:ext uri="{FF2B5EF4-FFF2-40B4-BE49-F238E27FC236}">
                    <a16:creationId xmlns:a16="http://schemas.microsoft.com/office/drawing/2014/main" id="{13FBD4F4-28B1-3671-A2FC-5C77F02AE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42" t="11086" r="44864" b="42823"/>
              <a:stretch/>
            </p:blipFill>
            <p:spPr>
              <a:xfrm flipH="1">
                <a:off x="5002538" y="35907212"/>
                <a:ext cx="1845993" cy="175789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chteck 15">
                <a:extLst>
                  <a:ext uri="{FF2B5EF4-FFF2-40B4-BE49-F238E27FC236}">
                    <a16:creationId xmlns:a16="http://schemas.microsoft.com/office/drawing/2014/main" id="{0507503F-BECE-331A-B045-9D6C8C91CDB6}"/>
                  </a:ext>
                </a:extLst>
              </p:cNvPr>
              <p:cNvSpPr/>
              <p:nvPr/>
            </p:nvSpPr>
            <p:spPr>
              <a:xfrm>
                <a:off x="439786" y="28930311"/>
                <a:ext cx="3963854" cy="4854955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/>
              <a:p>
                <a:pPr algn="ctr">
                  <a:defRPr/>
                </a:pPr>
                <a:r>
                  <a:rPr lang="en-GB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Threat-</a:t>
                </a:r>
              </a:p>
              <a:p>
                <a:pPr algn="ctr">
                  <a:defRPr/>
                </a:pPr>
                <a:r>
                  <a:rPr lang="en-GB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Initialization</a:t>
                </a:r>
              </a:p>
            </p:txBody>
          </p:sp>
          <p:sp>
            <p:nvSpPr>
              <p:cNvPr id="9" name="Rechteck 336">
                <a:extLst>
                  <a:ext uri="{FF2B5EF4-FFF2-40B4-BE49-F238E27FC236}">
                    <a16:creationId xmlns:a16="http://schemas.microsoft.com/office/drawing/2014/main" id="{A14A4453-E4A6-7B3A-B03C-8E8EC8F73FB8}"/>
                  </a:ext>
                </a:extLst>
              </p:cNvPr>
              <p:cNvSpPr/>
              <p:nvPr/>
            </p:nvSpPr>
            <p:spPr>
              <a:xfrm>
                <a:off x="5533786" y="28936287"/>
                <a:ext cx="8742871" cy="4516479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/>
              <a:p>
                <a:pPr algn="ctr">
                  <a:defRPr/>
                </a:pPr>
                <a:r>
                  <a:rPr lang="de-DE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Debriefing</a:t>
                </a:r>
              </a:p>
            </p:txBody>
          </p:sp>
          <p:pic>
            <p:nvPicPr>
              <p:cNvPr id="10" name="Grafik 8" descr="Videokamera">
                <a:extLst>
                  <a:ext uri="{FF2B5EF4-FFF2-40B4-BE49-F238E27FC236}">
                    <a16:creationId xmlns:a16="http://schemas.microsoft.com/office/drawing/2014/main" id="{4DF417BE-5779-75EE-34C2-C3A6696A4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635338" y="28824567"/>
                <a:ext cx="1071970" cy="1071970"/>
              </a:xfrm>
              <a:prstGeom prst="rect">
                <a:avLst/>
              </a:prstGeom>
            </p:spPr>
          </p:pic>
          <p:sp>
            <p:nvSpPr>
              <p:cNvPr id="11" name="Rechteck 16">
                <a:extLst>
                  <a:ext uri="{FF2B5EF4-FFF2-40B4-BE49-F238E27FC236}">
                    <a16:creationId xmlns:a16="http://schemas.microsoft.com/office/drawing/2014/main" id="{CDEE0E46-B731-7D79-697E-28879EE4A35F}"/>
                  </a:ext>
                </a:extLst>
              </p:cNvPr>
              <p:cNvSpPr/>
              <p:nvPr/>
            </p:nvSpPr>
            <p:spPr>
              <a:xfrm>
                <a:off x="16595305" y="28949625"/>
                <a:ext cx="8696051" cy="409970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8100" cap="flat" cmpd="sng" algn="ctr">
                <a:solidFill>
                  <a:srgbClr val="18235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/>
              <a:p>
                <a:pPr algn="ctr">
                  <a:defRPr/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C&amp;C - AWACS</a:t>
                </a:r>
              </a:p>
            </p:txBody>
          </p:sp>
          <p:pic>
            <p:nvPicPr>
              <p:cNvPr id="12" name="Grafik 18" descr="Ein Bild, das Himmel, draußen, Ebene, fliegend enthält.&#10;&#10;Automatisch generierte Beschreibung">
                <a:extLst>
                  <a:ext uri="{FF2B5EF4-FFF2-40B4-BE49-F238E27FC236}">
                    <a16:creationId xmlns:a16="http://schemas.microsoft.com/office/drawing/2014/main" id="{A71CFC57-7AAE-8DE8-9ECD-4D82F87802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1870" b="57095" l="25584" r="96552">
                            <a14:foregroundMark x1="28587" y1="39900" x2="28587" y2="39900"/>
                            <a14:foregroundMark x1="25584" y1="40735" x2="25584" y2="40735"/>
                            <a14:foregroundMark x1="39822" y1="55593" x2="39822" y2="55593"/>
                            <a14:foregroundMark x1="63404" y1="26043" x2="63404" y2="26043"/>
                            <a14:foregroundMark x1="92881" y1="41402" x2="92881" y2="41402"/>
                            <a14:foregroundMark x1="95773" y1="39733" x2="95773" y2="39733"/>
                            <a14:foregroundMark x1="96218" y1="39566" x2="96218" y2="39566"/>
                            <a14:foregroundMark x1="96552" y1="39399" x2="96552" y2="39399"/>
                            <a14:foregroundMark x1="43826" y1="57095" x2="43826" y2="57095"/>
                            <a14:foregroundMark x1="84538" y1="22705" x2="84538" y2="22705"/>
                            <a14:foregroundMark x1="83760" y1="22705" x2="83760" y2="22705"/>
                            <a14:foregroundMark x1="82981" y1="22705" x2="82981" y2="22705"/>
                            <a14:foregroundMark x1="83426" y1="22705" x2="83426" y2="22705"/>
                          </a14:backgroundRemoval>
                        </a14:imgEffect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1" t="17730" b="40728"/>
              <a:stretch/>
            </p:blipFill>
            <p:spPr>
              <a:xfrm flipH="1">
                <a:off x="19452348" y="30689861"/>
                <a:ext cx="5374213" cy="1915469"/>
              </a:xfrm>
              <a:prstGeom prst="rect">
                <a:avLst/>
              </a:prstGeom>
            </p:spPr>
          </p:pic>
          <p:pic>
            <p:nvPicPr>
              <p:cNvPr id="13" name="Grafik 22" descr="Callcenter mit einfarbiger Füllung">
                <a:extLst>
                  <a:ext uri="{FF2B5EF4-FFF2-40B4-BE49-F238E27FC236}">
                    <a16:creationId xmlns:a16="http://schemas.microsoft.com/office/drawing/2014/main" id="{521D0BAD-FC9C-BD09-52C3-CD88D13D1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2619756" y="29352305"/>
                <a:ext cx="1673424" cy="1673424"/>
              </a:xfrm>
              <a:prstGeom prst="rect">
                <a:avLst/>
              </a:prstGeom>
            </p:spPr>
          </p:pic>
          <p:pic>
            <p:nvPicPr>
              <p:cNvPr id="14" name="Grafik 23" descr="Computer mit einfarbiger Füllung">
                <a:extLst>
                  <a:ext uri="{FF2B5EF4-FFF2-40B4-BE49-F238E27FC236}">
                    <a16:creationId xmlns:a16="http://schemas.microsoft.com/office/drawing/2014/main" id="{06C5D136-8DB4-2F33-1B16-875FA0BA7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0389195" y="29457585"/>
                <a:ext cx="1539508" cy="1539509"/>
              </a:xfrm>
              <a:prstGeom prst="rect">
                <a:avLst/>
              </a:prstGeom>
            </p:spPr>
          </p:pic>
          <p:sp>
            <p:nvSpPr>
              <p:cNvPr id="15" name="Rechteck 30">
                <a:extLst>
                  <a:ext uri="{FF2B5EF4-FFF2-40B4-BE49-F238E27FC236}">
                    <a16:creationId xmlns:a16="http://schemas.microsoft.com/office/drawing/2014/main" id="{D073A654-F1D7-17DE-A284-EC4D9D1C587E}"/>
                  </a:ext>
                </a:extLst>
              </p:cNvPr>
              <p:cNvSpPr/>
              <p:nvPr/>
            </p:nvSpPr>
            <p:spPr>
              <a:xfrm>
                <a:off x="487213" y="33974859"/>
                <a:ext cx="14360480" cy="49946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/>
              <a:p>
                <a:pPr algn="ctr">
                  <a:defRPr/>
                </a:pPr>
                <a:r>
                  <a:rPr lang="en-GB" sz="1600" b="1" kern="0" dirty="0">
                    <a:solidFill>
                      <a:prstClr val="black"/>
                    </a:solidFill>
                    <a:latin typeface="Calibri" panose="020F0502020204030204"/>
                  </a:rPr>
                  <a:t>          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Red Forces - Simulation Frame</a:t>
                </a:r>
              </a:p>
            </p:txBody>
          </p:sp>
          <p:sp>
            <p:nvSpPr>
              <p:cNvPr id="16" name="Rechteck 31">
                <a:extLst>
                  <a:ext uri="{FF2B5EF4-FFF2-40B4-BE49-F238E27FC236}">
                    <a16:creationId xmlns:a16="http://schemas.microsoft.com/office/drawing/2014/main" id="{56F3F7C3-F499-0612-D41F-6EBB71D781DA}"/>
                  </a:ext>
                </a:extLst>
              </p:cNvPr>
              <p:cNvSpPr/>
              <p:nvPr/>
            </p:nvSpPr>
            <p:spPr>
              <a:xfrm>
                <a:off x="2790676" y="35079352"/>
                <a:ext cx="4513760" cy="320939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/>
              <a:p>
                <a:pPr algn="ctr">
                  <a:defRPr/>
                </a:pPr>
                <a:r>
                  <a:rPr lang="en-GB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CGF-Control</a:t>
                </a:r>
              </a:p>
            </p:txBody>
          </p:sp>
          <p:sp>
            <p:nvSpPr>
              <p:cNvPr id="17" name="Rechteck 39">
                <a:extLst>
                  <a:ext uri="{FF2B5EF4-FFF2-40B4-BE49-F238E27FC236}">
                    <a16:creationId xmlns:a16="http://schemas.microsoft.com/office/drawing/2014/main" id="{69BC0B7F-4266-1A45-AAC1-A70186DC0008}"/>
                  </a:ext>
                </a:extLst>
              </p:cNvPr>
              <p:cNvSpPr/>
              <p:nvPr/>
            </p:nvSpPr>
            <p:spPr>
              <a:xfrm rot="10800000">
                <a:off x="3138318" y="35618650"/>
                <a:ext cx="3820539" cy="2561831"/>
              </a:xfrm>
              <a:prstGeom prst="rect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vert" rtlCol="0" anchor="t"/>
              <a:lstStyle/>
              <a:p>
                <a:pPr algn="ctr">
                  <a:defRPr/>
                </a:pPr>
                <a:r>
                  <a:rPr lang="en-GB" sz="1400" kern="0" dirty="0" err="1">
                    <a:solidFill>
                      <a:prstClr val="white"/>
                    </a:solidFill>
                    <a:latin typeface="Calibri" panose="020F0502020204030204"/>
                  </a:rPr>
                  <a:t>Behavior</a:t>
                </a:r>
                <a:r>
                  <a:rPr lang="en-GB" sz="1400" kern="0" dirty="0">
                    <a:solidFill>
                      <a:prstClr val="white"/>
                    </a:solidFill>
                    <a:latin typeface="Calibri" panose="020F0502020204030204"/>
                  </a:rPr>
                  <a:t> Model</a:t>
                </a:r>
              </a:p>
            </p:txBody>
          </p:sp>
          <p:sp>
            <p:nvSpPr>
              <p:cNvPr id="19" name="Pfeil nach links und rechts 1">
                <a:extLst>
                  <a:ext uri="{FF2B5EF4-FFF2-40B4-BE49-F238E27FC236}">
                    <a16:creationId xmlns:a16="http://schemas.microsoft.com/office/drawing/2014/main" id="{F243AE80-B737-2BC2-131B-2D8686F8EC6E}"/>
                  </a:ext>
                </a:extLst>
              </p:cNvPr>
              <p:cNvSpPr/>
              <p:nvPr/>
            </p:nvSpPr>
            <p:spPr>
              <a:xfrm>
                <a:off x="14936262" y="35948112"/>
                <a:ext cx="1716176" cy="905137"/>
              </a:xfrm>
              <a:prstGeom prst="leftRightArrow">
                <a:avLst/>
              </a:prstGeom>
              <a:solidFill>
                <a:srgbClr val="1823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GB" sz="1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hteck 17">
                <a:extLst>
                  <a:ext uri="{FF2B5EF4-FFF2-40B4-BE49-F238E27FC236}">
                    <a16:creationId xmlns:a16="http://schemas.microsoft.com/office/drawing/2014/main" id="{1A940860-7979-1BF9-6945-27B5DE2FD644}"/>
                  </a:ext>
                </a:extLst>
              </p:cNvPr>
              <p:cNvSpPr/>
              <p:nvPr/>
            </p:nvSpPr>
            <p:spPr>
              <a:xfrm>
                <a:off x="16633070" y="33935716"/>
                <a:ext cx="8673796" cy="503383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38100" cap="flat" cmpd="sng" algn="ctr">
                <a:solidFill>
                  <a:srgbClr val="18235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t"/>
              <a:lstStyle/>
              <a:p>
                <a:pPr algn="ctr">
                  <a:defRPr/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VR-Simulators (Pilots)</a:t>
                </a:r>
              </a:p>
            </p:txBody>
          </p:sp>
          <p:pic>
            <p:nvPicPr>
              <p:cNvPr id="21" name="Grafik 19" descr="Ein Bild, das Himmel, fliegend, draußen, Transport enthält.&#10;&#10;Automatisch generierte Beschreibung">
                <a:extLst>
                  <a:ext uri="{FF2B5EF4-FFF2-40B4-BE49-F238E27FC236}">
                    <a16:creationId xmlns:a16="http://schemas.microsoft.com/office/drawing/2014/main" id="{2DAE17B5-E287-7562-7B6F-34D44CAE4B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8889" b="74963" l="15667" r="82583">
                            <a14:foregroundMark x1="54000" y1="42815" x2="54000" y2="42815"/>
                            <a14:foregroundMark x1="58250" y1="42815" x2="58500" y2="42963"/>
                            <a14:foregroundMark x1="60583" y1="45778" x2="60583" y2="45778"/>
                            <a14:foregroundMark x1="60833" y1="44593" x2="60833" y2="44593"/>
                            <a14:foregroundMark x1="63083" y1="45037" x2="63083" y2="45037"/>
                            <a14:foregroundMark x1="63833" y1="43259" x2="63833" y2="43259"/>
                            <a14:foregroundMark x1="59833" y1="41481" x2="59833" y2="41481"/>
                            <a14:foregroundMark x1="61333" y1="41481" x2="61333" y2="41481"/>
                            <a14:foregroundMark x1="62833" y1="41778" x2="62833" y2="41778"/>
                            <a14:foregroundMark x1="55917" y1="40444" x2="55917" y2="40444"/>
                            <a14:foregroundMark x1="54417" y1="40444" x2="54417" y2="40444"/>
                            <a14:foregroundMark x1="53167" y1="40444" x2="53167" y2="40444"/>
                            <a14:foregroundMark x1="52750" y1="40148" x2="52750" y2="40148"/>
                            <a14:foregroundMark x1="52000" y1="40148" x2="52000" y2="40148"/>
                            <a14:foregroundMark x1="51583" y1="40000" x2="51583" y2="40000"/>
                            <a14:foregroundMark x1="45833" y1="37926" x2="68167" y2="42074"/>
                            <a14:foregroundMark x1="50667" y1="38963" x2="45917" y2="37630"/>
                            <a14:foregroundMark x1="45917" y1="37630" x2="45917" y2="37630"/>
                            <a14:foregroundMark x1="23750" y1="41037" x2="23750" y2="41037"/>
                            <a14:foregroundMark x1="51167" y1="54815" x2="51167" y2="54815"/>
                            <a14:foregroundMark x1="52333" y1="54370" x2="52333" y2="54370"/>
                            <a14:foregroundMark x1="53417" y1="54667" x2="48917" y2="55556"/>
                            <a14:foregroundMark x1="48917" y1="55556" x2="50250" y2="55259"/>
                            <a14:foregroundMark x1="48583" y1="55407" x2="48583" y2="55407"/>
                            <a14:foregroundMark x1="18667" y1="60296" x2="18667" y2="60296"/>
                            <a14:foregroundMark x1="16000" y1="59704" x2="16000" y2="59704"/>
                            <a14:foregroundMark x1="16250" y1="58963" x2="16250" y2="58963"/>
                            <a14:foregroundMark x1="15667" y1="59111" x2="15667" y2="59111"/>
                            <a14:foregroundMark x1="79583" y1="33185" x2="79583" y2="33185"/>
                            <a14:foregroundMark x1="82583" y1="30667" x2="82583" y2="30667"/>
                            <a14:foregroundMark x1="43917" y1="73185" x2="43917" y2="73185"/>
                          </a14:backgroundRemoval>
                        </a14:imgEffect>
                        <a14:imgEffect>
                          <a14:artisticGlowEdg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67" t="23778" r="15167" b="18889"/>
              <a:stretch/>
            </p:blipFill>
            <p:spPr>
              <a:xfrm>
                <a:off x="16872440" y="34700196"/>
                <a:ext cx="4792156" cy="2156470"/>
              </a:xfrm>
              <a:prstGeom prst="rect">
                <a:avLst/>
              </a:prstGeom>
            </p:spPr>
          </p:pic>
          <p:pic>
            <p:nvPicPr>
              <p:cNvPr id="22" name="Grafik 20">
                <a:extLst>
                  <a:ext uri="{FF2B5EF4-FFF2-40B4-BE49-F238E27FC236}">
                    <a16:creationId xmlns:a16="http://schemas.microsoft.com/office/drawing/2014/main" id="{B783AA66-0E2E-FD9B-8436-AEAE7EB18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56828" t="4676" r="2590" b="43330"/>
              <a:stretch/>
            </p:blipFill>
            <p:spPr>
              <a:xfrm>
                <a:off x="22677451" y="34828232"/>
                <a:ext cx="2375748" cy="192092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Grafik 21">
                <a:extLst>
                  <a:ext uri="{FF2B5EF4-FFF2-40B4-BE49-F238E27FC236}">
                    <a16:creationId xmlns:a16="http://schemas.microsoft.com/office/drawing/2014/main" id="{02AE0FB4-49A5-7596-9CAB-23C62FB04F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56828" t="4676" r="2590" b="43330"/>
              <a:stretch/>
            </p:blipFill>
            <p:spPr>
              <a:xfrm>
                <a:off x="22677451" y="36840946"/>
                <a:ext cx="2375748" cy="192092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4" name="Pfeil nach links und rechts 1">
                <a:extLst>
                  <a:ext uri="{FF2B5EF4-FFF2-40B4-BE49-F238E27FC236}">
                    <a16:creationId xmlns:a16="http://schemas.microsoft.com/office/drawing/2014/main" id="{E5CBE196-6B7E-E537-456F-03C8A6EE5984}"/>
                  </a:ext>
                </a:extLst>
              </p:cNvPr>
              <p:cNvSpPr/>
              <p:nvPr/>
            </p:nvSpPr>
            <p:spPr>
              <a:xfrm rot="16200000">
                <a:off x="21922352" y="33014077"/>
                <a:ext cx="1433987" cy="747198"/>
              </a:xfrm>
              <a:prstGeom prst="leftRightArrow">
                <a:avLst/>
              </a:prstGeom>
              <a:solidFill>
                <a:srgbClr val="33A7E7"/>
              </a:solidFill>
              <a:ln w="12700" cap="flat" cmpd="sng" algn="ctr">
                <a:solidFill>
                  <a:srgbClr val="8AE0E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GB" sz="1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Textfeld 49">
                <a:extLst>
                  <a:ext uri="{FF2B5EF4-FFF2-40B4-BE49-F238E27FC236}">
                    <a16:creationId xmlns:a16="http://schemas.microsoft.com/office/drawing/2014/main" id="{4417EE48-06F7-A53A-A8B1-0C6312DF2206}"/>
                  </a:ext>
                </a:extLst>
              </p:cNvPr>
              <p:cNvSpPr txBox="1"/>
              <p:nvPr/>
            </p:nvSpPr>
            <p:spPr>
              <a:xfrm>
                <a:off x="16897281" y="33171332"/>
                <a:ext cx="6259147" cy="627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Tactical Datalink (Link16)</a:t>
                </a:r>
                <a:endParaRPr lang="en-DE" sz="1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Grafik 1">
                <a:extLst>
                  <a:ext uri="{FF2B5EF4-FFF2-40B4-BE49-F238E27FC236}">
                    <a16:creationId xmlns:a16="http://schemas.microsoft.com/office/drawing/2014/main" id="{60C7B347-92F2-D215-EB02-73C7F1ED81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908"/>
              <a:stretch/>
            </p:blipFill>
            <p:spPr>
              <a:xfrm>
                <a:off x="5650231" y="29574521"/>
                <a:ext cx="4957920" cy="3787144"/>
              </a:xfrm>
              <a:prstGeom prst="rect">
                <a:avLst/>
              </a:prstGeom>
            </p:spPr>
          </p:pic>
          <p:pic>
            <p:nvPicPr>
              <p:cNvPr id="27" name="Picture 26" descr="A group of graphs and diagrams&#10;&#10;Description automatically generated">
                <a:extLst>
                  <a:ext uri="{FF2B5EF4-FFF2-40B4-BE49-F238E27FC236}">
                    <a16:creationId xmlns:a16="http://schemas.microsoft.com/office/drawing/2014/main" id="{80E7A1F6-A744-EDAD-3DBD-433FB285F7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4" t="7322" r="73444" b="75326"/>
              <a:stretch/>
            </p:blipFill>
            <p:spPr>
              <a:xfrm>
                <a:off x="10635662" y="29832364"/>
                <a:ext cx="3539208" cy="157078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86B906-AA8D-4BA3-7203-EB9D37FDE798}"/>
                  </a:ext>
                </a:extLst>
              </p:cNvPr>
              <p:cNvSpPr txBox="1"/>
              <p:nvPr/>
            </p:nvSpPr>
            <p:spPr>
              <a:xfrm rot="481942">
                <a:off x="10756587" y="31717148"/>
                <a:ext cx="3466631" cy="1239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Explainable Behavior!</a:t>
                </a:r>
                <a:endParaRPr lang="en-DE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Pfeil: nach rechts 46">
                <a:extLst>
                  <a:ext uri="{FF2B5EF4-FFF2-40B4-BE49-F238E27FC236}">
                    <a16:creationId xmlns:a16="http://schemas.microsoft.com/office/drawing/2014/main" id="{6C08848C-49CF-42A3-4B36-BBD36723FAEE}"/>
                  </a:ext>
                </a:extLst>
              </p:cNvPr>
              <p:cNvSpPr/>
              <p:nvPr/>
            </p:nvSpPr>
            <p:spPr bwMode="auto">
              <a:xfrm rot="16200000">
                <a:off x="11592413" y="33240737"/>
                <a:ext cx="1500532" cy="911278"/>
              </a:xfrm>
              <a:prstGeom prst="rightArrow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Gebogener Pfeil 55">
                <a:extLst>
                  <a:ext uri="{FF2B5EF4-FFF2-40B4-BE49-F238E27FC236}">
                    <a16:creationId xmlns:a16="http://schemas.microsoft.com/office/drawing/2014/main" id="{1112CE4B-96FF-238A-40CA-717A4AF42B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2584256" y="37450080"/>
                <a:ext cx="1348836" cy="133266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370946"/>
                  <a:gd name="adj5" fmla="val 12500"/>
                </a:avLst>
              </a:prstGeom>
              <a:solidFill>
                <a:srgbClr val="C0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GB" sz="1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Textfeld 42">
                <a:extLst>
                  <a:ext uri="{FF2B5EF4-FFF2-40B4-BE49-F238E27FC236}">
                    <a16:creationId xmlns:a16="http://schemas.microsoft.com/office/drawing/2014/main" id="{7008657A-9ABA-8B21-230C-ED9B0D73EDD7}"/>
                  </a:ext>
                </a:extLst>
              </p:cNvPr>
              <p:cNvSpPr txBox="1"/>
              <p:nvPr/>
            </p:nvSpPr>
            <p:spPr>
              <a:xfrm>
                <a:off x="3631406" y="38359202"/>
                <a:ext cx="1275317" cy="62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V&amp;V</a:t>
                </a:r>
                <a:endParaRPr lang="en-GB" sz="14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85C2596-4E5F-7609-E8C8-460CC7D07926}"/>
                  </a:ext>
                </a:extLst>
              </p:cNvPr>
              <p:cNvGrpSpPr/>
              <p:nvPr/>
            </p:nvGrpSpPr>
            <p:grpSpPr>
              <a:xfrm>
                <a:off x="7814454" y="35080034"/>
                <a:ext cx="4988287" cy="3208707"/>
                <a:chOff x="8338074" y="33210864"/>
                <a:chExt cx="5160396" cy="3319416"/>
              </a:xfrm>
            </p:grpSpPr>
            <p:sp>
              <p:nvSpPr>
                <p:cNvPr id="476" name="Rechteck 33">
                  <a:extLst>
                    <a:ext uri="{FF2B5EF4-FFF2-40B4-BE49-F238E27FC236}">
                      <a16:creationId xmlns:a16="http://schemas.microsoft.com/office/drawing/2014/main" id="{CEF7A2A1-16AB-2016-AD6B-95586821F660}"/>
                    </a:ext>
                  </a:extLst>
                </p:cNvPr>
                <p:cNvSpPr/>
                <p:nvPr/>
              </p:nvSpPr>
              <p:spPr>
                <a:xfrm>
                  <a:off x="8338074" y="33210864"/>
                  <a:ext cx="5160396" cy="3319416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t"/>
                <a:lstStyle/>
                <a:p>
                  <a:pPr algn="ctr">
                    <a:defRPr/>
                  </a:pPr>
                  <a:r>
                    <a:rPr lang="en-GB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CGF-Dynamic &amp; Data</a:t>
                  </a:r>
                </a:p>
              </p:txBody>
            </p:sp>
            <p:sp>
              <p:nvSpPr>
                <p:cNvPr id="477" name="Rechteck 34">
                  <a:extLst>
                    <a:ext uri="{FF2B5EF4-FFF2-40B4-BE49-F238E27FC236}">
                      <a16:creationId xmlns:a16="http://schemas.microsoft.com/office/drawing/2014/main" id="{0FA474F8-28F7-B71E-78E7-871130A27E8E}"/>
                    </a:ext>
                  </a:extLst>
                </p:cNvPr>
                <p:cNvSpPr/>
                <p:nvPr/>
              </p:nvSpPr>
              <p:spPr>
                <a:xfrm>
                  <a:off x="8483650" y="33932522"/>
                  <a:ext cx="777240" cy="2428868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 cmpd="sng" algn="ctr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vert" rtlCol="0" anchor="ctr"/>
                <a:lstStyle/>
                <a:p>
                  <a:pPr algn="ctr">
                    <a:defRPr/>
                  </a:pPr>
                  <a:r>
                    <a:rPr lang="en-GB" sz="14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Autopilot</a:t>
                  </a:r>
                </a:p>
              </p:txBody>
            </p:sp>
            <p:grpSp>
              <p:nvGrpSpPr>
                <p:cNvPr id="478" name="Gruppieren 4">
                  <a:extLst>
                    <a:ext uri="{FF2B5EF4-FFF2-40B4-BE49-F238E27FC236}">
                      <a16:creationId xmlns:a16="http://schemas.microsoft.com/office/drawing/2014/main" id="{157D6D53-D346-11AD-C42C-435B4AA9C1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54978" y="33686510"/>
                  <a:ext cx="3783358" cy="2541016"/>
                  <a:chOff x="107380" y="590130"/>
                  <a:chExt cx="4014239" cy="2696083"/>
                </a:xfrm>
              </p:grpSpPr>
              <p:pic>
                <p:nvPicPr>
                  <p:cNvPr id="479" name="Grafik 5">
                    <a:extLst>
                      <a:ext uri="{FF2B5EF4-FFF2-40B4-BE49-F238E27FC236}">
                        <a16:creationId xmlns:a16="http://schemas.microsoft.com/office/drawing/2014/main" id="{2C24C2F0-BE7C-15FA-E300-36EDCE47B8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423838">
                    <a:off x="678238" y="590130"/>
                    <a:ext cx="3443381" cy="2696083"/>
                  </a:xfrm>
                  <a:prstGeom prst="rect">
                    <a:avLst/>
                  </a:prstGeom>
                </p:spPr>
              </p:pic>
              <p:pic>
                <p:nvPicPr>
                  <p:cNvPr id="480" name="Grafik 6">
                    <a:extLst>
                      <a:ext uri="{FF2B5EF4-FFF2-40B4-BE49-F238E27FC236}">
                        <a16:creationId xmlns:a16="http://schemas.microsoft.com/office/drawing/2014/main" id="{DC6C10CD-C71B-7E7A-21B6-A10FC715A9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80" y="1340710"/>
                    <a:ext cx="2939375" cy="188406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3" name="Pfeil nach links und rechts 1">
                <a:extLst>
                  <a:ext uri="{FF2B5EF4-FFF2-40B4-BE49-F238E27FC236}">
                    <a16:creationId xmlns:a16="http://schemas.microsoft.com/office/drawing/2014/main" id="{37C66941-C610-DD71-A881-C194CF71D235}"/>
                  </a:ext>
                </a:extLst>
              </p:cNvPr>
              <p:cNvSpPr/>
              <p:nvPr/>
            </p:nvSpPr>
            <p:spPr>
              <a:xfrm rot="19705411">
                <a:off x="14895528" y="32942265"/>
                <a:ext cx="1716177" cy="995012"/>
              </a:xfrm>
              <a:prstGeom prst="leftRightArrow">
                <a:avLst/>
              </a:prstGeom>
              <a:solidFill>
                <a:srgbClr val="1823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GB" sz="1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341649F-6C54-E74C-4A28-ECBC5C6547BD}"/>
                  </a:ext>
                </a:extLst>
              </p:cNvPr>
              <p:cNvGrpSpPr/>
              <p:nvPr/>
            </p:nvGrpSpPr>
            <p:grpSpPr>
              <a:xfrm>
                <a:off x="7961771" y="35227352"/>
                <a:ext cx="4988287" cy="3208707"/>
                <a:chOff x="8338074" y="33210864"/>
                <a:chExt cx="5160396" cy="3319416"/>
              </a:xfrm>
            </p:grpSpPr>
            <p:sp>
              <p:nvSpPr>
                <p:cNvPr id="471" name="Rechteck 33">
                  <a:extLst>
                    <a:ext uri="{FF2B5EF4-FFF2-40B4-BE49-F238E27FC236}">
                      <a16:creationId xmlns:a16="http://schemas.microsoft.com/office/drawing/2014/main" id="{351A1F92-3CAB-58F6-428D-94801DB35CCA}"/>
                    </a:ext>
                  </a:extLst>
                </p:cNvPr>
                <p:cNvSpPr/>
                <p:nvPr/>
              </p:nvSpPr>
              <p:spPr>
                <a:xfrm>
                  <a:off x="8338074" y="33210864"/>
                  <a:ext cx="5160396" cy="3319416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t"/>
                <a:lstStyle/>
                <a:p>
                  <a:pPr algn="ctr">
                    <a:defRPr/>
                  </a:pPr>
                  <a:r>
                    <a:rPr lang="en-GB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CGF-Dynamic &amp; Data</a:t>
                  </a:r>
                </a:p>
              </p:txBody>
            </p:sp>
            <p:sp>
              <p:nvSpPr>
                <p:cNvPr id="472" name="Rechteck 34">
                  <a:extLst>
                    <a:ext uri="{FF2B5EF4-FFF2-40B4-BE49-F238E27FC236}">
                      <a16:creationId xmlns:a16="http://schemas.microsoft.com/office/drawing/2014/main" id="{82DE208D-CCC6-F618-934A-F2011C9029E7}"/>
                    </a:ext>
                  </a:extLst>
                </p:cNvPr>
                <p:cNvSpPr/>
                <p:nvPr/>
              </p:nvSpPr>
              <p:spPr>
                <a:xfrm>
                  <a:off x="8483650" y="33932522"/>
                  <a:ext cx="777240" cy="2428868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 cmpd="sng" algn="ctr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vert" rtlCol="0" anchor="ctr"/>
                <a:lstStyle/>
                <a:p>
                  <a:pPr algn="ctr">
                    <a:defRPr/>
                  </a:pPr>
                  <a:r>
                    <a:rPr lang="en-GB" sz="14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Autopilot</a:t>
                  </a:r>
                </a:p>
              </p:txBody>
            </p:sp>
            <p:grpSp>
              <p:nvGrpSpPr>
                <p:cNvPr id="473" name="Gruppieren 4">
                  <a:extLst>
                    <a:ext uri="{FF2B5EF4-FFF2-40B4-BE49-F238E27FC236}">
                      <a16:creationId xmlns:a16="http://schemas.microsoft.com/office/drawing/2014/main" id="{7A86DD77-5E91-98B1-CA28-2A079DF3BED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54978" y="33686510"/>
                  <a:ext cx="3783358" cy="2541016"/>
                  <a:chOff x="107380" y="590130"/>
                  <a:chExt cx="4014239" cy="2696083"/>
                </a:xfrm>
              </p:grpSpPr>
              <p:pic>
                <p:nvPicPr>
                  <p:cNvPr id="474" name="Grafik 5">
                    <a:extLst>
                      <a:ext uri="{FF2B5EF4-FFF2-40B4-BE49-F238E27FC236}">
                        <a16:creationId xmlns:a16="http://schemas.microsoft.com/office/drawing/2014/main" id="{575FA28A-1BC1-FDEA-2141-1B081F7B81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423838">
                    <a:off x="678238" y="590130"/>
                    <a:ext cx="3443381" cy="2696083"/>
                  </a:xfrm>
                  <a:prstGeom prst="rect">
                    <a:avLst/>
                  </a:prstGeom>
                </p:spPr>
              </p:pic>
              <p:pic>
                <p:nvPicPr>
                  <p:cNvPr id="475" name="Grafik 6">
                    <a:extLst>
                      <a:ext uri="{FF2B5EF4-FFF2-40B4-BE49-F238E27FC236}">
                        <a16:creationId xmlns:a16="http://schemas.microsoft.com/office/drawing/2014/main" id="{F339932C-7B73-58D6-DD72-AA839B9037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80" y="1340710"/>
                    <a:ext cx="2939375" cy="188406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8664D7A-07B2-E1D9-C7E9-361CB5ED80A3}"/>
                  </a:ext>
                </a:extLst>
              </p:cNvPr>
              <p:cNvGrpSpPr/>
              <p:nvPr/>
            </p:nvGrpSpPr>
            <p:grpSpPr>
              <a:xfrm>
                <a:off x="8109088" y="35374669"/>
                <a:ext cx="4988287" cy="3208707"/>
                <a:chOff x="8338074" y="33210864"/>
                <a:chExt cx="5160396" cy="3319416"/>
              </a:xfrm>
            </p:grpSpPr>
            <p:sp>
              <p:nvSpPr>
                <p:cNvPr id="466" name="Rechteck 33">
                  <a:extLst>
                    <a:ext uri="{FF2B5EF4-FFF2-40B4-BE49-F238E27FC236}">
                      <a16:creationId xmlns:a16="http://schemas.microsoft.com/office/drawing/2014/main" id="{D26EBA3A-E3D7-7A9E-7618-38BCDDE45B9C}"/>
                    </a:ext>
                  </a:extLst>
                </p:cNvPr>
                <p:cNvSpPr/>
                <p:nvPr/>
              </p:nvSpPr>
              <p:spPr>
                <a:xfrm>
                  <a:off x="8338074" y="33210864"/>
                  <a:ext cx="5160396" cy="3319416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t"/>
                <a:lstStyle/>
                <a:p>
                  <a:pPr algn="ctr">
                    <a:defRPr/>
                  </a:pPr>
                  <a:r>
                    <a:rPr lang="en-GB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CGF-Dynamic &amp; Data</a:t>
                  </a:r>
                </a:p>
              </p:txBody>
            </p:sp>
            <p:sp>
              <p:nvSpPr>
                <p:cNvPr id="467" name="Rechteck 34">
                  <a:extLst>
                    <a:ext uri="{FF2B5EF4-FFF2-40B4-BE49-F238E27FC236}">
                      <a16:creationId xmlns:a16="http://schemas.microsoft.com/office/drawing/2014/main" id="{5584C4BF-E13E-188F-4AC9-0BB829B11E89}"/>
                    </a:ext>
                  </a:extLst>
                </p:cNvPr>
                <p:cNvSpPr/>
                <p:nvPr/>
              </p:nvSpPr>
              <p:spPr>
                <a:xfrm>
                  <a:off x="8483650" y="33932522"/>
                  <a:ext cx="777240" cy="2428868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 cmpd="sng" algn="ctr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vert" rtlCol="0" anchor="ctr"/>
                <a:lstStyle/>
                <a:p>
                  <a:pPr algn="ctr">
                    <a:defRPr/>
                  </a:pPr>
                  <a:r>
                    <a:rPr lang="en-GB" sz="14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Autopilot</a:t>
                  </a:r>
                </a:p>
              </p:txBody>
            </p:sp>
            <p:grpSp>
              <p:nvGrpSpPr>
                <p:cNvPr id="468" name="Gruppieren 4">
                  <a:extLst>
                    <a:ext uri="{FF2B5EF4-FFF2-40B4-BE49-F238E27FC236}">
                      <a16:creationId xmlns:a16="http://schemas.microsoft.com/office/drawing/2014/main" id="{077706F5-D112-0A8D-D20A-071A6B1683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54978" y="33686510"/>
                  <a:ext cx="3783358" cy="2541016"/>
                  <a:chOff x="107380" y="590130"/>
                  <a:chExt cx="4014239" cy="2696083"/>
                </a:xfrm>
              </p:grpSpPr>
              <p:pic>
                <p:nvPicPr>
                  <p:cNvPr id="469" name="Grafik 5">
                    <a:extLst>
                      <a:ext uri="{FF2B5EF4-FFF2-40B4-BE49-F238E27FC236}">
                        <a16:creationId xmlns:a16="http://schemas.microsoft.com/office/drawing/2014/main" id="{73A61308-D425-B2E9-BA09-0D31E533B5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423838">
                    <a:off x="678238" y="590130"/>
                    <a:ext cx="3443381" cy="2696083"/>
                  </a:xfrm>
                  <a:prstGeom prst="rect">
                    <a:avLst/>
                  </a:prstGeom>
                </p:spPr>
              </p:pic>
              <p:pic>
                <p:nvPicPr>
                  <p:cNvPr id="470" name="Grafik 6">
                    <a:extLst>
                      <a:ext uri="{FF2B5EF4-FFF2-40B4-BE49-F238E27FC236}">
                        <a16:creationId xmlns:a16="http://schemas.microsoft.com/office/drawing/2014/main" id="{970455BA-4C79-C922-5113-23281EE889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80" y="1340710"/>
                    <a:ext cx="2939375" cy="188406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3373043-66FE-68A8-04D9-78D5C29D9156}"/>
                  </a:ext>
                </a:extLst>
              </p:cNvPr>
              <p:cNvGrpSpPr/>
              <p:nvPr/>
            </p:nvGrpSpPr>
            <p:grpSpPr>
              <a:xfrm>
                <a:off x="8256406" y="35521986"/>
                <a:ext cx="4988287" cy="3208707"/>
                <a:chOff x="8338074" y="33210864"/>
                <a:chExt cx="5160396" cy="3319416"/>
              </a:xfrm>
            </p:grpSpPr>
            <p:sp>
              <p:nvSpPr>
                <p:cNvPr id="63" name="Rechteck 33">
                  <a:extLst>
                    <a:ext uri="{FF2B5EF4-FFF2-40B4-BE49-F238E27FC236}">
                      <a16:creationId xmlns:a16="http://schemas.microsoft.com/office/drawing/2014/main" id="{C8FD7817-A502-3C32-ED8A-D8A7EC8E74AC}"/>
                    </a:ext>
                  </a:extLst>
                </p:cNvPr>
                <p:cNvSpPr/>
                <p:nvPr/>
              </p:nvSpPr>
              <p:spPr>
                <a:xfrm>
                  <a:off x="8338074" y="33210864"/>
                  <a:ext cx="5160396" cy="3319416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t"/>
                <a:lstStyle/>
                <a:p>
                  <a:pPr algn="ctr">
                    <a:defRPr/>
                  </a:pPr>
                  <a:r>
                    <a:rPr lang="en-GB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CGF-Dynamic </a:t>
                  </a:r>
                </a:p>
                <a:p>
                  <a:pPr algn="ctr">
                    <a:defRPr/>
                  </a:pPr>
                  <a:r>
                    <a:rPr lang="en-GB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&amp; Data</a:t>
                  </a:r>
                </a:p>
              </p:txBody>
            </p:sp>
            <p:sp>
              <p:nvSpPr>
                <p:cNvPr id="457" name="Rechteck 34">
                  <a:extLst>
                    <a:ext uri="{FF2B5EF4-FFF2-40B4-BE49-F238E27FC236}">
                      <a16:creationId xmlns:a16="http://schemas.microsoft.com/office/drawing/2014/main" id="{7CA10A4B-5AA8-24AA-D7C0-72997559AE33}"/>
                    </a:ext>
                  </a:extLst>
                </p:cNvPr>
                <p:cNvSpPr/>
                <p:nvPr/>
              </p:nvSpPr>
              <p:spPr>
                <a:xfrm rot="10800000">
                  <a:off x="8483649" y="33829389"/>
                  <a:ext cx="777239" cy="2428867"/>
                </a:xfrm>
                <a:prstGeom prst="rect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vert" rtlCol="0" anchor="ctr"/>
                <a:lstStyle/>
                <a:p>
                  <a:pPr algn="ctr">
                    <a:defRPr/>
                  </a:pPr>
                  <a:r>
                    <a:rPr lang="en-GB" sz="1400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Autopilot</a:t>
                  </a:r>
                </a:p>
              </p:txBody>
            </p:sp>
          </p:grpSp>
          <p:sp>
            <p:nvSpPr>
              <p:cNvPr id="37" name="Pfeil nach rechts 37">
                <a:extLst>
                  <a:ext uri="{FF2B5EF4-FFF2-40B4-BE49-F238E27FC236}">
                    <a16:creationId xmlns:a16="http://schemas.microsoft.com/office/drawing/2014/main" id="{ECB5EDF9-610D-24A7-A227-79D9592CE91E}"/>
                  </a:ext>
                </a:extLst>
              </p:cNvPr>
              <p:cNvSpPr/>
              <p:nvPr/>
            </p:nvSpPr>
            <p:spPr>
              <a:xfrm>
                <a:off x="7188475" y="36400682"/>
                <a:ext cx="751318" cy="994702"/>
              </a:xfrm>
              <a:prstGeom prst="rightArrow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Gebogener Pfeil 55">
                <a:extLst>
                  <a:ext uri="{FF2B5EF4-FFF2-40B4-BE49-F238E27FC236}">
                    <a16:creationId xmlns:a16="http://schemas.microsoft.com/office/drawing/2014/main" id="{8847BF9E-B189-E0AB-A5EF-E1D684FF97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554681">
                <a:off x="12175297" y="34383497"/>
                <a:ext cx="1348837" cy="133266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370946"/>
                  <a:gd name="adj5" fmla="val 12500"/>
                </a:avLst>
              </a:prstGeom>
              <a:solidFill>
                <a:srgbClr val="C0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GB" sz="14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feld 42">
                <a:extLst>
                  <a:ext uri="{FF2B5EF4-FFF2-40B4-BE49-F238E27FC236}">
                    <a16:creationId xmlns:a16="http://schemas.microsoft.com/office/drawing/2014/main" id="{3595D47E-DD82-39EB-8F62-7A4FF0171E3C}"/>
                  </a:ext>
                </a:extLst>
              </p:cNvPr>
              <p:cNvSpPr txBox="1"/>
              <p:nvPr/>
            </p:nvSpPr>
            <p:spPr>
              <a:xfrm>
                <a:off x="13045043" y="35241005"/>
                <a:ext cx="1686219" cy="729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V&amp;V</a:t>
                </a:r>
              </a:p>
            </p:txBody>
          </p:sp>
          <p:sp>
            <p:nvSpPr>
              <p:cNvPr id="58" name="Textfeld 151">
                <a:extLst>
                  <a:ext uri="{FF2B5EF4-FFF2-40B4-BE49-F238E27FC236}">
                    <a16:creationId xmlns:a16="http://schemas.microsoft.com/office/drawing/2014/main" id="{957595AA-1767-903F-D927-1A0046792A58}"/>
                  </a:ext>
                </a:extLst>
              </p:cNvPr>
              <p:cNvSpPr txBox="1"/>
              <p:nvPr/>
            </p:nvSpPr>
            <p:spPr>
              <a:xfrm>
                <a:off x="16645204" y="32012104"/>
                <a:ext cx="5990692" cy="1093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200" b="1" dirty="0" err="1"/>
                  <a:t>Airspace</a:t>
                </a:r>
                <a:r>
                  <a:rPr lang="de-DE" sz="1200" b="1" dirty="0"/>
                  <a:t> </a:t>
                </a:r>
                <a:r>
                  <a:rPr lang="de-DE" sz="1200" b="1" dirty="0" err="1"/>
                  <a:t>Structure</a:t>
                </a:r>
                <a:r>
                  <a:rPr lang="de-DE" sz="1200" b="1" dirty="0"/>
                  <a:t> ACO</a:t>
                </a:r>
              </a:p>
              <a:p>
                <a:pPr algn="l"/>
                <a:r>
                  <a:rPr lang="de-DE" sz="1200" b="1" dirty="0"/>
                  <a:t>Mission Task ATO</a:t>
                </a: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EDB7A60-8951-7911-952C-770B1B5BA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585719" y="28978624"/>
                <a:ext cx="2333248" cy="2798851"/>
              </a:xfrm>
              <a:prstGeom prst="rect">
                <a:avLst/>
              </a:prstGeom>
            </p:spPr>
          </p:pic>
          <p:pic>
            <p:nvPicPr>
              <p:cNvPr id="60" name="Picture 59" descr="The cockpit of a jet&#10;&#10;Description automatically generated">
                <a:extLst>
                  <a:ext uri="{FF2B5EF4-FFF2-40B4-BE49-F238E27FC236}">
                    <a16:creationId xmlns:a16="http://schemas.microsoft.com/office/drawing/2014/main" id="{48DEAC0F-88D8-5EC5-3519-F3704CB45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56616" y="36859692"/>
                <a:ext cx="4501988" cy="1899276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1D014EE-E52D-278F-512C-1BCDEB732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5782" y="30009665"/>
                <a:ext cx="3875057" cy="3720846"/>
              </a:xfrm>
              <a:prstGeom prst="rect">
                <a:avLst/>
              </a:prstGeom>
            </p:spPr>
          </p:pic>
          <p:sp>
            <p:nvSpPr>
              <p:cNvPr id="62" name="Pfeil: nach rechts 46">
                <a:extLst>
                  <a:ext uri="{FF2B5EF4-FFF2-40B4-BE49-F238E27FC236}">
                    <a16:creationId xmlns:a16="http://schemas.microsoft.com/office/drawing/2014/main" id="{5AA27DE2-6077-2F9E-FB49-402715820955}"/>
                  </a:ext>
                </a:extLst>
              </p:cNvPr>
              <p:cNvSpPr/>
              <p:nvPr/>
            </p:nvSpPr>
            <p:spPr bwMode="auto">
              <a:xfrm rot="5400000">
                <a:off x="2484076" y="33494291"/>
                <a:ext cx="1500532" cy="911278"/>
              </a:xfrm>
              <a:prstGeom prst="rightArrow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feld 49">
              <a:extLst>
                <a:ext uri="{FF2B5EF4-FFF2-40B4-BE49-F238E27FC236}">
                  <a16:creationId xmlns:a16="http://schemas.microsoft.com/office/drawing/2014/main" id="{EE05E47E-63FA-02C5-CCC8-F5468E522856}"/>
                </a:ext>
              </a:extLst>
            </p:cNvPr>
            <p:cNvSpPr txBox="1"/>
            <p:nvPr/>
          </p:nvSpPr>
          <p:spPr>
            <a:xfrm rot="19551840">
              <a:off x="4703164" y="2732183"/>
              <a:ext cx="21639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DIS</a:t>
              </a:r>
              <a:endParaRPr lang="en-DE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feld 49">
              <a:extLst>
                <a:ext uri="{FF2B5EF4-FFF2-40B4-BE49-F238E27FC236}">
                  <a16:creationId xmlns:a16="http://schemas.microsoft.com/office/drawing/2014/main" id="{C833B6B6-AE8B-FE2C-BCDB-DFF9ABC71B5D}"/>
                </a:ext>
              </a:extLst>
            </p:cNvPr>
            <p:cNvSpPr txBox="1"/>
            <p:nvPr/>
          </p:nvSpPr>
          <p:spPr>
            <a:xfrm>
              <a:off x="4848891" y="3981034"/>
              <a:ext cx="21639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DIS</a:t>
              </a:r>
              <a:endParaRPr lang="en-DE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" name="Grafik 16">
            <a:extLst>
              <a:ext uri="{FF2B5EF4-FFF2-40B4-BE49-F238E27FC236}">
                <a16:creationId xmlns:a16="http://schemas.microsoft.com/office/drawing/2014/main" id="{666DF3B9-1CAF-EA27-4F03-3E7826A7CCD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9635" y="4728072"/>
            <a:ext cx="2330105" cy="424047"/>
          </a:xfrm>
          <a:prstGeom prst="rect">
            <a:avLst/>
          </a:prstGeom>
        </p:spPr>
      </p:pic>
      <p:pic>
        <p:nvPicPr>
          <p:cNvPr id="43" name="Picture 42" descr="A military jet in the sky&#10;&#10;Description automatically generated">
            <a:extLst>
              <a:ext uri="{FF2B5EF4-FFF2-40B4-BE49-F238E27FC236}">
                <a16:creationId xmlns:a16="http://schemas.microsoft.com/office/drawing/2014/main" id="{163E685D-B8C6-764C-FF9E-C69B219A9B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82" y="4762696"/>
            <a:ext cx="1886831" cy="1472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2A57F27-1DAE-3B2B-851A-AFE3150F7B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67116" y="4501098"/>
            <a:ext cx="1233010" cy="12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5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4B89E7E-64ED-5151-0FE8-5A95DAD37B69}"/>
              </a:ext>
            </a:extLst>
          </p:cNvPr>
          <p:cNvSpPr/>
          <p:nvPr/>
        </p:nvSpPr>
        <p:spPr bwMode="auto">
          <a:xfrm>
            <a:off x="712267" y="1414914"/>
            <a:ext cx="10761045" cy="463465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 </a:t>
            </a:r>
            <a:r>
              <a:rPr lang="de-DE" dirty="0" err="1"/>
              <a:t>Behavior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25F48D-DF0C-13A8-8B61-9C4532352BFE}"/>
              </a:ext>
            </a:extLst>
          </p:cNvPr>
          <p:cNvSpPr/>
          <p:nvPr/>
        </p:nvSpPr>
        <p:spPr bwMode="auto">
          <a:xfrm>
            <a:off x="7103897" y="4498392"/>
            <a:ext cx="4107581" cy="1337722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78" name="Textfeld 6">
            <a:extLst>
              <a:ext uri="{FF2B5EF4-FFF2-40B4-BE49-F238E27FC236}">
                <a16:creationId xmlns:a16="http://schemas.microsoft.com/office/drawing/2014/main" id="{EBA6A7CE-E2F8-5D4F-1D2D-1A67BBE1653E}"/>
              </a:ext>
            </a:extLst>
          </p:cNvPr>
          <p:cNvSpPr txBox="1"/>
          <p:nvPr/>
        </p:nvSpPr>
        <p:spPr>
          <a:xfrm>
            <a:off x="7618565" y="9632222"/>
            <a:ext cx="575999" cy="575999"/>
          </a:xfrm>
          <a:prstGeom prst="flowChartConnector">
            <a:avLst/>
          </a:prstGeom>
          <a:noFill/>
          <a:ln>
            <a:solidFill>
              <a:schemeClr val="tx1"/>
            </a:solidFill>
          </a:ln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1</a:t>
            </a:r>
          </a:p>
        </p:txBody>
      </p:sp>
      <p:sp>
        <p:nvSpPr>
          <p:cNvPr id="680" name="Textfeld 4">
            <a:extLst>
              <a:ext uri="{FF2B5EF4-FFF2-40B4-BE49-F238E27FC236}">
                <a16:creationId xmlns:a16="http://schemas.microsoft.com/office/drawing/2014/main" id="{6882E7A8-DDCB-718B-22C1-D7FCACB9401E}"/>
              </a:ext>
            </a:extLst>
          </p:cNvPr>
          <p:cNvSpPr txBox="1"/>
          <p:nvPr/>
        </p:nvSpPr>
        <p:spPr>
          <a:xfrm>
            <a:off x="1353757" y="12587225"/>
            <a:ext cx="576000" cy="575999"/>
          </a:xfrm>
          <a:prstGeom prst="flowChartConnector">
            <a:avLst/>
          </a:prstGeom>
          <a:noFill/>
          <a:ln>
            <a:solidFill>
              <a:schemeClr val="tx1"/>
            </a:solidFill>
          </a:ln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1</a:t>
            </a:r>
          </a:p>
        </p:txBody>
      </p:sp>
      <p:grpSp>
        <p:nvGrpSpPr>
          <p:cNvPr id="778" name="Group 777">
            <a:extLst>
              <a:ext uri="{FF2B5EF4-FFF2-40B4-BE49-F238E27FC236}">
                <a16:creationId xmlns:a16="http://schemas.microsoft.com/office/drawing/2014/main" id="{11DC78B0-8F73-30E9-E410-014BD97A749F}"/>
              </a:ext>
            </a:extLst>
          </p:cNvPr>
          <p:cNvGrpSpPr/>
          <p:nvPr/>
        </p:nvGrpSpPr>
        <p:grpSpPr>
          <a:xfrm>
            <a:off x="-4826464" y="-14392608"/>
            <a:ext cx="19209759" cy="11893761"/>
            <a:chOff x="-11139715" y="-13967105"/>
            <a:chExt cx="19209759" cy="11893761"/>
          </a:xfrm>
        </p:grpSpPr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B6ACCBF2-72EB-581A-4A44-AE9331ABF620}"/>
                </a:ext>
              </a:extLst>
            </p:cNvPr>
            <p:cNvGrpSpPr/>
            <p:nvPr/>
          </p:nvGrpSpPr>
          <p:grpSpPr>
            <a:xfrm>
              <a:off x="-11139715" y="-13967105"/>
              <a:ext cx="19209759" cy="11893761"/>
              <a:chOff x="-1392600" y="2415150"/>
              <a:chExt cx="19209759" cy="11893761"/>
            </a:xfrm>
          </p:grpSpPr>
          <p:grpSp>
            <p:nvGrpSpPr>
              <p:cNvPr id="694" name="Gruppieren 81">
                <a:extLst>
                  <a:ext uri="{FF2B5EF4-FFF2-40B4-BE49-F238E27FC236}">
                    <a16:creationId xmlns:a16="http://schemas.microsoft.com/office/drawing/2014/main" id="{00D87A24-536D-148C-3F6E-4EF0A175DC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4932" y="2415150"/>
                <a:ext cx="10258704" cy="2543955"/>
                <a:chOff x="501522" y="301178"/>
                <a:chExt cx="5137235" cy="1273933"/>
              </a:xfrm>
            </p:grpSpPr>
            <p:sp>
              <p:nvSpPr>
                <p:cNvPr id="753" name="Textfeld 59">
                  <a:extLst>
                    <a:ext uri="{FF2B5EF4-FFF2-40B4-BE49-F238E27FC236}">
                      <a16:creationId xmlns:a16="http://schemas.microsoft.com/office/drawing/2014/main" id="{824330B4-1965-832D-D943-5A79F9930DC3}"/>
                    </a:ext>
                  </a:extLst>
                </p:cNvPr>
                <p:cNvSpPr txBox="1"/>
                <p:nvPr/>
              </p:nvSpPr>
              <p:spPr>
                <a:xfrm>
                  <a:off x="4447858" y="583004"/>
                  <a:ext cx="739772" cy="20036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percept</a:t>
                  </a:r>
                </a:p>
              </p:txBody>
            </p:sp>
            <p:sp>
              <p:nvSpPr>
                <p:cNvPr id="754" name="Textfeld 66">
                  <a:extLst>
                    <a:ext uri="{FF2B5EF4-FFF2-40B4-BE49-F238E27FC236}">
                      <a16:creationId xmlns:a16="http://schemas.microsoft.com/office/drawing/2014/main" id="{AE62CAB0-297B-8A04-3BB7-7A4BFBCF173B}"/>
                    </a:ext>
                  </a:extLst>
                </p:cNvPr>
                <p:cNvSpPr txBox="1"/>
                <p:nvPr/>
              </p:nvSpPr>
              <p:spPr>
                <a:xfrm>
                  <a:off x="4518834" y="373340"/>
                  <a:ext cx="608656" cy="20036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act</a:t>
                  </a:r>
                </a:p>
              </p:txBody>
            </p:sp>
            <p:sp>
              <p:nvSpPr>
                <p:cNvPr id="755" name="Textfeld 11">
                  <a:extLst>
                    <a:ext uri="{FF2B5EF4-FFF2-40B4-BE49-F238E27FC236}">
                      <a16:creationId xmlns:a16="http://schemas.microsoft.com/office/drawing/2014/main" id="{59E50F62-072A-862F-EB5F-EF6A045EC8CC}"/>
                    </a:ext>
                  </a:extLst>
                </p:cNvPr>
                <p:cNvSpPr txBox="1"/>
                <p:nvPr/>
              </p:nvSpPr>
              <p:spPr>
                <a:xfrm>
                  <a:off x="1475284" y="1197099"/>
                  <a:ext cx="967048" cy="25238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2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TEAM</a:t>
                  </a:r>
                </a:p>
              </p:txBody>
            </p:sp>
            <p:sp>
              <p:nvSpPr>
                <p:cNvPr id="756" name="Textfeld 20">
                  <a:extLst>
                    <a:ext uri="{FF2B5EF4-FFF2-40B4-BE49-F238E27FC236}">
                      <a16:creationId xmlns:a16="http://schemas.microsoft.com/office/drawing/2014/main" id="{C698E2D1-0C61-C0A5-7926-BEE7EA7F3024}"/>
                    </a:ext>
                  </a:extLst>
                </p:cNvPr>
                <p:cNvSpPr txBox="1"/>
                <p:nvPr/>
              </p:nvSpPr>
              <p:spPr>
                <a:xfrm>
                  <a:off x="2449118" y="850091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GROUP</a:t>
                  </a:r>
                </a:p>
              </p:txBody>
            </p:sp>
            <p:sp>
              <p:nvSpPr>
                <p:cNvPr id="757" name="Textfeld 21">
                  <a:extLst>
                    <a:ext uri="{FF2B5EF4-FFF2-40B4-BE49-F238E27FC236}">
                      <a16:creationId xmlns:a16="http://schemas.microsoft.com/office/drawing/2014/main" id="{7CC71E2C-79A6-2AEA-711B-0BE3FD953080}"/>
                    </a:ext>
                  </a:extLst>
                </p:cNvPr>
                <p:cNvSpPr txBox="1"/>
                <p:nvPr/>
              </p:nvSpPr>
              <p:spPr>
                <a:xfrm>
                  <a:off x="3536674" y="583926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Entity</a:t>
                  </a:r>
                </a:p>
              </p:txBody>
            </p:sp>
            <p:sp>
              <p:nvSpPr>
                <p:cNvPr id="758" name="Rechteck 22">
                  <a:extLst>
                    <a:ext uri="{FF2B5EF4-FFF2-40B4-BE49-F238E27FC236}">
                      <a16:creationId xmlns:a16="http://schemas.microsoft.com/office/drawing/2014/main" id="{E49381CF-8D61-FA35-C0C5-91A685CA9D6A}"/>
                    </a:ext>
                  </a:extLst>
                </p:cNvPr>
                <p:cNvSpPr/>
                <p:nvPr/>
              </p:nvSpPr>
              <p:spPr>
                <a:xfrm>
                  <a:off x="501522" y="1142352"/>
                  <a:ext cx="641624" cy="363409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2000" dirty="0">
                      <a:latin typeface="Times" panose="02020603050405020304" pitchFamily="18" charset="0"/>
                    </a:rPr>
                    <a:t>Mission Goal</a:t>
                  </a:r>
                </a:p>
              </p:txBody>
            </p:sp>
            <p:sp>
              <p:nvSpPr>
                <p:cNvPr id="759" name="Textfeld 24">
                  <a:extLst>
                    <a:ext uri="{FF2B5EF4-FFF2-40B4-BE49-F238E27FC236}">
                      <a16:creationId xmlns:a16="http://schemas.microsoft.com/office/drawing/2014/main" id="{18D2A3B3-D75C-CD0D-E624-BE774B96918C}"/>
                    </a:ext>
                  </a:extLst>
                </p:cNvPr>
                <p:cNvSpPr txBox="1"/>
                <p:nvPr/>
              </p:nvSpPr>
              <p:spPr>
                <a:xfrm>
                  <a:off x="2410771" y="804055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GROUP</a:t>
                  </a:r>
                </a:p>
              </p:txBody>
            </p:sp>
            <p:sp>
              <p:nvSpPr>
                <p:cNvPr id="760" name="Textfeld 25">
                  <a:extLst>
                    <a:ext uri="{FF2B5EF4-FFF2-40B4-BE49-F238E27FC236}">
                      <a16:creationId xmlns:a16="http://schemas.microsoft.com/office/drawing/2014/main" id="{6FE5BF42-A725-A521-B5E1-C9C50F365D65}"/>
                    </a:ext>
                  </a:extLst>
                </p:cNvPr>
                <p:cNvSpPr txBox="1"/>
                <p:nvPr/>
              </p:nvSpPr>
              <p:spPr>
                <a:xfrm>
                  <a:off x="2365191" y="757588"/>
                  <a:ext cx="1015436" cy="25238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2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GROUP</a:t>
                  </a:r>
                </a:p>
              </p:txBody>
            </p:sp>
            <p:sp>
              <p:nvSpPr>
                <p:cNvPr id="761" name="Textfeld 27">
                  <a:extLst>
                    <a:ext uri="{FF2B5EF4-FFF2-40B4-BE49-F238E27FC236}">
                      <a16:creationId xmlns:a16="http://schemas.microsoft.com/office/drawing/2014/main" id="{1634D6E1-2067-08DE-7951-3845E9266168}"/>
                    </a:ext>
                  </a:extLst>
                </p:cNvPr>
                <p:cNvSpPr txBox="1"/>
                <p:nvPr/>
              </p:nvSpPr>
              <p:spPr>
                <a:xfrm>
                  <a:off x="3498597" y="544809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Entity</a:t>
                  </a:r>
                </a:p>
              </p:txBody>
            </p:sp>
            <p:sp>
              <p:nvSpPr>
                <p:cNvPr id="762" name="Textfeld 28">
                  <a:extLst>
                    <a:ext uri="{FF2B5EF4-FFF2-40B4-BE49-F238E27FC236}">
                      <a16:creationId xmlns:a16="http://schemas.microsoft.com/office/drawing/2014/main" id="{E6FFF4DB-88EA-DA29-BBED-ECE7D112224E}"/>
                    </a:ext>
                  </a:extLst>
                </p:cNvPr>
                <p:cNvSpPr txBox="1"/>
                <p:nvPr/>
              </p:nvSpPr>
              <p:spPr>
                <a:xfrm>
                  <a:off x="3458862" y="507462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Entity</a:t>
                  </a:r>
                </a:p>
              </p:txBody>
            </p:sp>
            <p:sp>
              <p:nvSpPr>
                <p:cNvPr id="763" name="Textfeld 29">
                  <a:extLst>
                    <a:ext uri="{FF2B5EF4-FFF2-40B4-BE49-F238E27FC236}">
                      <a16:creationId xmlns:a16="http://schemas.microsoft.com/office/drawing/2014/main" id="{4C7FFF54-B5B8-DC37-882C-139F09332CB1}"/>
                    </a:ext>
                  </a:extLst>
                </p:cNvPr>
                <p:cNvSpPr txBox="1"/>
                <p:nvPr/>
              </p:nvSpPr>
              <p:spPr>
                <a:xfrm>
                  <a:off x="3416705" y="463414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Entity</a:t>
                  </a:r>
                </a:p>
              </p:txBody>
            </p:sp>
            <p:sp>
              <p:nvSpPr>
                <p:cNvPr id="764" name="Textfeld 30">
                  <a:extLst>
                    <a:ext uri="{FF2B5EF4-FFF2-40B4-BE49-F238E27FC236}">
                      <a16:creationId xmlns:a16="http://schemas.microsoft.com/office/drawing/2014/main" id="{6F4F6269-DEA1-2B7D-EA8D-78EC85B35502}"/>
                    </a:ext>
                  </a:extLst>
                </p:cNvPr>
                <p:cNvSpPr txBox="1"/>
                <p:nvPr/>
              </p:nvSpPr>
              <p:spPr>
                <a:xfrm>
                  <a:off x="3368192" y="414959"/>
                  <a:ext cx="1015436" cy="25391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05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Entity</a:t>
                  </a:r>
                </a:p>
              </p:txBody>
            </p:sp>
            <p:sp>
              <p:nvSpPr>
                <p:cNvPr id="765" name="Textfeld 31">
                  <a:extLst>
                    <a:ext uri="{FF2B5EF4-FFF2-40B4-BE49-F238E27FC236}">
                      <a16:creationId xmlns:a16="http://schemas.microsoft.com/office/drawing/2014/main" id="{38BE120D-FB1E-A67C-240D-253DD48C6F95}"/>
                    </a:ext>
                  </a:extLst>
                </p:cNvPr>
                <p:cNvSpPr txBox="1"/>
                <p:nvPr/>
              </p:nvSpPr>
              <p:spPr>
                <a:xfrm>
                  <a:off x="3314375" y="369532"/>
                  <a:ext cx="1015436" cy="25238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200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ENTITY</a:t>
                  </a:r>
                </a:p>
              </p:txBody>
            </p:sp>
            <p:cxnSp>
              <p:nvCxnSpPr>
                <p:cNvPr id="766" name="Verbinder: gekrümmt 33">
                  <a:extLst>
                    <a:ext uri="{FF2B5EF4-FFF2-40B4-BE49-F238E27FC236}">
                      <a16:creationId xmlns:a16="http://schemas.microsoft.com/office/drawing/2014/main" id="{E3AAD3FA-9997-A330-84A8-8DA60D345A88}"/>
                    </a:ext>
                  </a:extLst>
                </p:cNvPr>
                <p:cNvCxnSpPr>
                  <a:cxnSpLocks/>
                  <a:stCxn id="755" idx="0"/>
                  <a:endCxn id="760" idx="1"/>
                </p:cNvCxnSpPr>
                <p:nvPr/>
              </p:nvCxnSpPr>
              <p:spPr>
                <a:xfrm rot="5400000" flipH="1" flipV="1">
                  <a:off x="2005341" y="837249"/>
                  <a:ext cx="313317" cy="406383"/>
                </a:xfrm>
                <a:prstGeom prst="curvedConnector2">
                  <a:avLst/>
                </a:prstGeom>
                <a:ln w="31750">
                  <a:solidFill>
                    <a:srgbClr val="FF0000"/>
                  </a:solidFill>
                  <a:headEnd w="lg" len="med"/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Verbinder: gekrümmt 35">
                  <a:extLst>
                    <a:ext uri="{FF2B5EF4-FFF2-40B4-BE49-F238E27FC236}">
                      <a16:creationId xmlns:a16="http://schemas.microsoft.com/office/drawing/2014/main" id="{37E390D4-4BE1-6FFA-C527-11C6FC53D56D}"/>
                    </a:ext>
                  </a:extLst>
                </p:cNvPr>
                <p:cNvCxnSpPr>
                  <a:cxnSpLocks/>
                  <a:stCxn id="760" idx="0"/>
                  <a:endCxn id="765" idx="1"/>
                </p:cNvCxnSpPr>
                <p:nvPr/>
              </p:nvCxnSpPr>
              <p:spPr>
                <a:xfrm rot="5400000" flipH="1" flipV="1">
                  <a:off x="2962711" y="405924"/>
                  <a:ext cx="261862" cy="441466"/>
                </a:xfrm>
                <a:prstGeom prst="curvedConnector2">
                  <a:avLst/>
                </a:prstGeom>
                <a:ln w="31750">
                  <a:solidFill>
                    <a:srgbClr val="FF0000"/>
                  </a:solidFill>
                  <a:headEnd w="lg" len="med"/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8" name="Textfeld 37">
                  <a:extLst>
                    <a:ext uri="{FF2B5EF4-FFF2-40B4-BE49-F238E27FC236}">
                      <a16:creationId xmlns:a16="http://schemas.microsoft.com/office/drawing/2014/main" id="{0062CF9E-8AC3-4D90-0A36-21A603A0C942}"/>
                    </a:ext>
                  </a:extLst>
                </p:cNvPr>
                <p:cNvSpPr txBox="1"/>
                <p:nvPr/>
              </p:nvSpPr>
              <p:spPr>
                <a:xfrm>
                  <a:off x="2372876" y="407006"/>
                  <a:ext cx="739772" cy="200362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Task</a:t>
                  </a:r>
                </a:p>
              </p:txBody>
            </p:sp>
            <p:cxnSp>
              <p:nvCxnSpPr>
                <p:cNvPr id="769" name="Verbinder: gekrümmt 39">
                  <a:extLst>
                    <a:ext uri="{FF2B5EF4-FFF2-40B4-BE49-F238E27FC236}">
                      <a16:creationId xmlns:a16="http://schemas.microsoft.com/office/drawing/2014/main" id="{71AC95D8-4BE8-F710-5CB1-71C7A5315FE6}"/>
                    </a:ext>
                  </a:extLst>
                </p:cNvPr>
                <p:cNvCxnSpPr>
                  <a:cxnSpLocks/>
                  <a:stCxn id="757" idx="2"/>
                  <a:endCxn id="756" idx="3"/>
                </p:cNvCxnSpPr>
                <p:nvPr/>
              </p:nvCxnSpPr>
              <p:spPr>
                <a:xfrm rot="5400000">
                  <a:off x="3684870" y="617526"/>
                  <a:ext cx="139207" cy="579838"/>
                </a:xfrm>
                <a:prstGeom prst="curvedConnector2">
                  <a:avLst/>
                </a:prstGeom>
                <a:ln w="31750">
                  <a:solidFill>
                    <a:srgbClr val="2B56AB"/>
                  </a:solidFill>
                  <a:headEnd w="lg" len="med"/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0" name="Textfeld 42">
                  <a:extLst>
                    <a:ext uri="{FF2B5EF4-FFF2-40B4-BE49-F238E27FC236}">
                      <a16:creationId xmlns:a16="http://schemas.microsoft.com/office/drawing/2014/main" id="{523EB779-E5A7-6DE6-6E67-A7C7771F694D}"/>
                    </a:ext>
                  </a:extLst>
                </p:cNvPr>
                <p:cNvSpPr txBox="1"/>
                <p:nvPr/>
              </p:nvSpPr>
              <p:spPr>
                <a:xfrm>
                  <a:off x="3684353" y="926526"/>
                  <a:ext cx="751527" cy="354487"/>
                </a:xfrm>
                <a:prstGeom prst="rect">
                  <a:avLst/>
                </a:prstGeom>
                <a:ln w="38100">
                  <a:solidFill>
                    <a:srgbClr val="2B56AB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Opponent Task</a:t>
                  </a:r>
                </a:p>
              </p:txBody>
            </p:sp>
            <p:sp>
              <p:nvSpPr>
                <p:cNvPr id="771" name="Textfeld 43">
                  <a:extLst>
                    <a:ext uri="{FF2B5EF4-FFF2-40B4-BE49-F238E27FC236}">
                      <a16:creationId xmlns:a16="http://schemas.microsoft.com/office/drawing/2014/main" id="{8B87D670-12B0-E20E-DE11-4F47A7EB9482}"/>
                    </a:ext>
                  </a:extLst>
                </p:cNvPr>
                <p:cNvSpPr txBox="1"/>
                <p:nvPr/>
              </p:nvSpPr>
              <p:spPr>
                <a:xfrm>
                  <a:off x="1438976" y="811406"/>
                  <a:ext cx="739772" cy="200362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Own Task</a:t>
                  </a:r>
                </a:p>
              </p:txBody>
            </p:sp>
            <p:cxnSp>
              <p:nvCxnSpPr>
                <p:cNvPr id="772" name="Verbinder: gekrümmt 44">
                  <a:extLst>
                    <a:ext uri="{FF2B5EF4-FFF2-40B4-BE49-F238E27FC236}">
                      <a16:creationId xmlns:a16="http://schemas.microsoft.com/office/drawing/2014/main" id="{050618C7-C38E-7A3B-C6B9-D120807AD281}"/>
                    </a:ext>
                  </a:extLst>
                </p:cNvPr>
                <p:cNvCxnSpPr>
                  <a:cxnSpLocks/>
                  <a:stCxn id="756" idx="2"/>
                  <a:endCxn id="755" idx="3"/>
                </p:cNvCxnSpPr>
                <p:nvPr/>
              </p:nvCxnSpPr>
              <p:spPr>
                <a:xfrm rot="5400000">
                  <a:off x="2589942" y="956398"/>
                  <a:ext cx="219286" cy="514504"/>
                </a:xfrm>
                <a:prstGeom prst="curvedConnector2">
                  <a:avLst/>
                </a:prstGeom>
                <a:ln w="31750">
                  <a:solidFill>
                    <a:srgbClr val="2B56AB"/>
                  </a:solidFill>
                  <a:headEnd w="lg" len="med"/>
                  <a:tailEnd type="triangl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3" name="Textfeld 49">
                  <a:extLst>
                    <a:ext uri="{FF2B5EF4-FFF2-40B4-BE49-F238E27FC236}">
                      <a16:creationId xmlns:a16="http://schemas.microsoft.com/office/drawing/2014/main" id="{5DB0CB72-B1FE-5A76-C4EA-865D5B77B385}"/>
                    </a:ext>
                  </a:extLst>
                </p:cNvPr>
                <p:cNvSpPr txBox="1"/>
                <p:nvPr/>
              </p:nvSpPr>
              <p:spPr>
                <a:xfrm>
                  <a:off x="2677419" y="1220624"/>
                  <a:ext cx="751527" cy="354487"/>
                </a:xfrm>
                <a:prstGeom prst="rect">
                  <a:avLst/>
                </a:prstGeom>
                <a:ln w="38100">
                  <a:solidFill>
                    <a:srgbClr val="2B56AB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Opponent Task</a:t>
                  </a:r>
                </a:p>
              </p:txBody>
            </p:sp>
            <p:pic>
              <p:nvPicPr>
                <p:cNvPr id="774" name="Grafik 51" descr="Erdkugel: Afrika und Europa mit einfarbiger Füllung">
                  <a:extLst>
                    <a:ext uri="{FF2B5EF4-FFF2-40B4-BE49-F238E27FC236}">
                      <a16:creationId xmlns:a16="http://schemas.microsoft.com/office/drawing/2014/main" id="{4B2A4998-994C-ADE2-2152-D2A0B6DF0D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9698" y="301178"/>
                  <a:ext cx="609059" cy="609059"/>
                </a:xfrm>
                <a:prstGeom prst="rect">
                  <a:avLst/>
                </a:prstGeom>
              </p:spPr>
            </p:pic>
            <p:cxnSp>
              <p:nvCxnSpPr>
                <p:cNvPr id="775" name="Gerade Verbindung mit Pfeil 54">
                  <a:extLst>
                    <a:ext uri="{FF2B5EF4-FFF2-40B4-BE49-F238E27FC236}">
                      <a16:creationId xmlns:a16="http://schemas.microsoft.com/office/drawing/2014/main" id="{9A98B3FF-DAB3-CB87-D426-84B2C9C8D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88931" y="583926"/>
                  <a:ext cx="451917" cy="0"/>
                </a:xfrm>
                <a:prstGeom prst="straightConnector1">
                  <a:avLst/>
                </a:prstGeom>
                <a:ln w="31750">
                  <a:headEnd type="triangle" w="lg" len="med"/>
                  <a:tailEnd type="triangle" w="lg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Gerade Verbindung mit Pfeil 68">
                  <a:extLst>
                    <a:ext uri="{FF2B5EF4-FFF2-40B4-BE49-F238E27FC236}">
                      <a16:creationId xmlns:a16="http://schemas.microsoft.com/office/drawing/2014/main" id="{CE157A55-CB50-4E15-E874-824BA5F6BC7C}"/>
                    </a:ext>
                  </a:extLst>
                </p:cNvPr>
                <p:cNvCxnSpPr>
                  <a:cxnSpLocks/>
                  <a:endCxn id="755" idx="1"/>
                </p:cNvCxnSpPr>
                <p:nvPr/>
              </p:nvCxnSpPr>
              <p:spPr>
                <a:xfrm flipV="1">
                  <a:off x="1143146" y="1323293"/>
                  <a:ext cx="332138" cy="763"/>
                </a:xfrm>
                <a:prstGeom prst="straightConnector1">
                  <a:avLst/>
                </a:prstGeom>
                <a:ln w="31750">
                  <a:tailEnd type="triangle" w="lg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5" name="Group 694">
                <a:extLst>
                  <a:ext uri="{FF2B5EF4-FFF2-40B4-BE49-F238E27FC236}">
                    <a16:creationId xmlns:a16="http://schemas.microsoft.com/office/drawing/2014/main" id="{7775C679-6722-F527-B54C-1FBB6D15A340}"/>
                  </a:ext>
                </a:extLst>
              </p:cNvPr>
              <p:cNvGrpSpPr/>
              <p:nvPr/>
            </p:nvGrpSpPr>
            <p:grpSpPr>
              <a:xfrm>
                <a:off x="-1392600" y="2744792"/>
                <a:ext cx="19209759" cy="11564119"/>
                <a:chOff x="-1392600" y="2744792"/>
                <a:chExt cx="19209759" cy="11564119"/>
              </a:xfrm>
            </p:grpSpPr>
            <p:grpSp>
              <p:nvGrpSpPr>
                <p:cNvPr id="696" name="Group 695">
                  <a:extLst>
                    <a:ext uri="{FF2B5EF4-FFF2-40B4-BE49-F238E27FC236}">
                      <a16:creationId xmlns:a16="http://schemas.microsoft.com/office/drawing/2014/main" id="{5373C8B2-97E6-268C-AEC6-CCB0DE5238F7}"/>
                    </a:ext>
                  </a:extLst>
                </p:cNvPr>
                <p:cNvGrpSpPr/>
                <p:nvPr/>
              </p:nvGrpSpPr>
              <p:grpSpPr>
                <a:xfrm>
                  <a:off x="-1392600" y="2744792"/>
                  <a:ext cx="19209759" cy="11564119"/>
                  <a:chOff x="-1392600" y="2744792"/>
                  <a:chExt cx="19209759" cy="11564119"/>
                </a:xfrm>
              </p:grpSpPr>
              <p:sp>
                <p:nvSpPr>
                  <p:cNvPr id="699" name="Bogen 106">
                    <a:extLst>
                      <a:ext uri="{FF2B5EF4-FFF2-40B4-BE49-F238E27FC236}">
                        <a16:creationId xmlns:a16="http://schemas.microsoft.com/office/drawing/2014/main" id="{D2009F16-6946-DE59-1649-8460B3058B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63272" y="9051964"/>
                    <a:ext cx="967439" cy="2121465"/>
                  </a:xfrm>
                  <a:prstGeom prst="arc">
                    <a:avLst>
                      <a:gd name="adj1" fmla="val 16200000"/>
                      <a:gd name="adj2" fmla="val 2714035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31750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triangle" w="lg" len="med"/>
                    <a:tailEnd type="none" w="lg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00" name="Bogen 106">
                    <a:extLst>
                      <a:ext uri="{FF2B5EF4-FFF2-40B4-BE49-F238E27FC236}">
                        <a16:creationId xmlns:a16="http://schemas.microsoft.com/office/drawing/2014/main" id="{7E3A1D09-C0BA-9F83-7C3F-B6EC58F0E2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9931" y="11530001"/>
                    <a:ext cx="967439" cy="2121465"/>
                  </a:xfrm>
                  <a:prstGeom prst="arc">
                    <a:avLst>
                      <a:gd name="adj1" fmla="val 16200000"/>
                      <a:gd name="adj2" fmla="val 2714035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31750"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type="triangle" w="lg" len="med"/>
                    <a:tailEnd type="none" w="lg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1CA1F924-0662-09ED-75EB-7C2FBDA1CBE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-1392600" y="2744792"/>
                    <a:ext cx="19209759" cy="11564119"/>
                    <a:chOff x="1693195" y="729937"/>
                    <a:chExt cx="9779347" cy="5887087"/>
                  </a:xfrm>
                </p:grpSpPr>
                <p:grpSp>
                  <p:nvGrpSpPr>
                    <p:cNvPr id="701" name="Group 700">
                      <a:extLst>
                        <a:ext uri="{FF2B5EF4-FFF2-40B4-BE49-F238E27FC236}">
                          <a16:creationId xmlns:a16="http://schemas.microsoft.com/office/drawing/2014/main" id="{428D7F0A-8F9D-B978-9E30-F9A92F66E2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93195" y="1107694"/>
                      <a:ext cx="8839584" cy="5509330"/>
                      <a:chOff x="1693195" y="1107694"/>
                      <a:chExt cx="8839584" cy="5509330"/>
                    </a:xfrm>
                  </p:grpSpPr>
                  <p:cxnSp>
                    <p:nvCxnSpPr>
                      <p:cNvPr id="704" name="Gerader Verbinder 4">
                        <a:extLst>
                          <a:ext uri="{FF2B5EF4-FFF2-40B4-BE49-F238E27FC236}">
                            <a16:creationId xmlns:a16="http://schemas.microsoft.com/office/drawing/2014/main" id="{E1A5D7A1-83CE-7BF9-B6C4-4A0A84C87749}"/>
                          </a:ext>
                        </a:extLst>
                      </p:cNvPr>
                      <p:cNvCxnSpPr>
                        <a:cxnSpLocks/>
                        <a:endCxn id="752" idx="1"/>
                      </p:cNvCxnSpPr>
                      <p:nvPr/>
                    </p:nvCxnSpPr>
                    <p:spPr>
                      <a:xfrm flipH="1">
                        <a:off x="2373266" y="1805842"/>
                        <a:ext cx="1366056" cy="2752746"/>
                      </a:xfrm>
                      <a:prstGeom prst="line">
                        <a:avLst/>
                      </a:prstGeom>
                      <a:ln w="38100">
                        <a:prstDash val="sysDot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5" name="Gerader Verbinder 5">
                        <a:extLst>
                          <a:ext uri="{FF2B5EF4-FFF2-40B4-BE49-F238E27FC236}">
                            <a16:creationId xmlns:a16="http://schemas.microsoft.com/office/drawing/2014/main" id="{4B5AF602-216C-DB47-4B60-B64A5A43EB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165955" y="1107694"/>
                        <a:ext cx="1563613" cy="621800"/>
                      </a:xfrm>
                      <a:prstGeom prst="line">
                        <a:avLst/>
                      </a:prstGeom>
                      <a:ln w="38100">
                        <a:prstDash val="sysDot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06" name="Gruppieren 48">
                        <a:extLst>
                          <a:ext uri="{FF2B5EF4-FFF2-40B4-BE49-F238E27FC236}">
                            <a16:creationId xmlns:a16="http://schemas.microsoft.com/office/drawing/2014/main" id="{5B1FD1FC-9DC8-4DF8-2DDC-B9C44908D7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93195" y="1633289"/>
                        <a:ext cx="8839584" cy="4983735"/>
                        <a:chOff x="1203910" y="640993"/>
                        <a:chExt cx="8839584" cy="4983735"/>
                      </a:xfrm>
                    </p:grpSpPr>
                    <p:grpSp>
                      <p:nvGrpSpPr>
                        <p:cNvPr id="707" name="Gruppieren 9">
                          <a:extLst>
                            <a:ext uri="{FF2B5EF4-FFF2-40B4-BE49-F238E27FC236}">
                              <a16:creationId xmlns:a16="http://schemas.microsoft.com/office/drawing/2014/main" id="{8A6A2ACD-8F28-2C5F-8F2D-8EAD0486E5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03910" y="3386106"/>
                          <a:ext cx="2892450" cy="2238622"/>
                          <a:chOff x="1059743" y="4098522"/>
                          <a:chExt cx="2892450" cy="2238622"/>
                        </a:xfrm>
                      </p:grpSpPr>
                      <p:sp>
                        <p:nvSpPr>
                          <p:cNvPr id="742" name="Textfeld 46">
                            <a:extLst>
                              <a:ext uri="{FF2B5EF4-FFF2-40B4-BE49-F238E27FC236}">
                                <a16:creationId xmlns:a16="http://schemas.microsoft.com/office/drawing/2014/main" id="{B1DCB45A-B63C-0510-6A2E-5D0BD3346D4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9282477">
                            <a:off x="1297335" y="4842653"/>
                            <a:ext cx="967048" cy="21935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200" b="1" u="sng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TEAM</a:t>
                            </a:r>
                          </a:p>
                        </p:txBody>
                      </p:sp>
                      <p:grpSp>
                        <p:nvGrpSpPr>
                          <p:cNvPr id="743" name="Gruppieren 102">
                            <a:extLst>
                              <a:ext uri="{FF2B5EF4-FFF2-40B4-BE49-F238E27FC236}">
                                <a16:creationId xmlns:a16="http://schemas.microsoft.com/office/drawing/2014/main" id="{E8233FA9-417C-6F6D-E777-A5EB1D941EF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59743" y="4098522"/>
                            <a:ext cx="2892450" cy="2238622"/>
                            <a:chOff x="1059743" y="4094511"/>
                            <a:chExt cx="2892450" cy="2238622"/>
                          </a:xfrm>
                        </p:grpSpPr>
                        <p:sp>
                          <p:nvSpPr>
                            <p:cNvPr id="746" name="Bogen 100">
                              <a:extLst>
                                <a:ext uri="{FF2B5EF4-FFF2-40B4-BE49-F238E27FC236}">
                                  <a16:creationId xmlns:a16="http://schemas.microsoft.com/office/drawing/2014/main" id="{FB42BC43-A9FE-DF12-771D-AE8195C0A3D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632333" y="4900429"/>
                              <a:ext cx="1080000" cy="1080000"/>
                            </a:xfrm>
                            <a:prstGeom prst="arc">
                              <a:avLst/>
                            </a:prstGeom>
                            <a:solidFill>
                              <a:schemeClr val="bg1">
                                <a:lumMod val="65000"/>
                              </a:schemeClr>
                            </a:solidFill>
                            <a:ln w="3175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headEnd type="triangle" w="lg" len="med"/>
                              <a:tailEnd type="none" w="lg" len="med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de-DE" dirty="0"/>
                            </a:p>
                          </p:txBody>
                        </p:sp>
                        <p:grpSp>
                          <p:nvGrpSpPr>
                            <p:cNvPr id="745" name="Gruppieren 84">
                              <a:extLst>
                                <a:ext uri="{FF2B5EF4-FFF2-40B4-BE49-F238E27FC236}">
                                  <a16:creationId xmlns:a16="http://schemas.microsoft.com/office/drawing/2014/main" id="{9F79C2EC-3AEE-0C24-DE0E-A33A515CBD6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59743" y="4094511"/>
                              <a:ext cx="2892450" cy="2238622"/>
                              <a:chOff x="55412" y="181296"/>
                              <a:chExt cx="2892450" cy="2238622"/>
                            </a:xfrm>
                          </p:grpSpPr>
                          <p:cxnSp>
                            <p:nvCxnSpPr>
                              <p:cNvPr id="747" name="Gerade Verbindung mit Pfeil 5">
                                <a:extLst>
                                  <a:ext uri="{FF2B5EF4-FFF2-40B4-BE49-F238E27FC236}">
                                    <a16:creationId xmlns:a16="http://schemas.microsoft.com/office/drawing/2014/main" id="{F0FDF3E1-3565-528A-CDE8-4D29300821F5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687950" y="1532877"/>
                                <a:ext cx="476501" cy="476501"/>
                              </a:xfrm>
                              <a:prstGeom prst="straightConnector1">
                                <a:avLst/>
                              </a:prstGeom>
                              <a:ln w="25400"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1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748" name="Gerade Verbindung mit Pfeil 8">
                                <a:extLst>
                                  <a:ext uri="{FF2B5EF4-FFF2-40B4-BE49-F238E27FC236}">
                                    <a16:creationId xmlns:a16="http://schemas.microsoft.com/office/drawing/2014/main" id="{34F2D213-A2B8-4F2B-726E-B6F6316B7E4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1160613" y="514686"/>
                                <a:ext cx="0" cy="1026309"/>
                              </a:xfrm>
                              <a:prstGeom prst="straightConnector1">
                                <a:avLst/>
                              </a:prstGeom>
                              <a:ln w="25400">
                                <a:prstDash val="solid"/>
                                <a:headEnd type="none" w="med" len="med"/>
                                <a:tailEnd type="none" w="med" len="med"/>
                              </a:ln>
                            </p:spPr>
                            <p:style>
                              <a:lnRef idx="2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1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749" name="Gerade Verbindung mit Pfeil 10">
                                <a:extLst>
                                  <a:ext uri="{FF2B5EF4-FFF2-40B4-BE49-F238E27FC236}">
                                    <a16:creationId xmlns:a16="http://schemas.microsoft.com/office/drawing/2014/main" id="{A63CA71E-B721-0E11-5EEF-257FFDBCCBB1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1160613" y="1531686"/>
                                <a:ext cx="1026310" cy="0"/>
                              </a:xfrm>
                              <a:prstGeom prst="straightConnector1">
                                <a:avLst/>
                              </a:prstGeom>
                              <a:ln w="25400">
                                <a:headEnd w="lg" len="med"/>
                                <a:tailEnd type="triangle" w="lg" len="med"/>
                              </a:ln>
                            </p:spPr>
                            <p:style>
                              <a:lnRef idx="2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1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sp>
                            <p:nvSpPr>
                              <p:cNvPr id="750" name="Textfeld 13">
                                <a:extLst>
                                  <a:ext uri="{FF2B5EF4-FFF2-40B4-BE49-F238E27FC236}">
                                    <a16:creationId xmlns:a16="http://schemas.microsoft.com/office/drawing/2014/main" id="{B22CC56A-4188-B5E6-9AD6-86DF9F382A3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 rot="18906351">
                                <a:off x="55412" y="2059546"/>
                                <a:ext cx="850232" cy="36037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Adversary Team Intent</a:t>
                                </a:r>
                              </a:p>
                            </p:txBody>
                          </p:sp>
                          <p:sp>
                            <p:nvSpPr>
                              <p:cNvPr id="751" name="Textfeld 16">
                                <a:extLst>
                                  <a:ext uri="{FF2B5EF4-FFF2-40B4-BE49-F238E27FC236}">
                                    <a16:creationId xmlns:a16="http://schemas.microsoft.com/office/drawing/2014/main" id="{28CEB21A-EFC9-4597-A690-794DE07354E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175578" y="1323938"/>
                                <a:ext cx="772284" cy="36037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Opportunity/Risk</a:t>
                                </a:r>
                              </a:p>
                            </p:txBody>
                          </p:sp>
                          <p:sp>
                            <p:nvSpPr>
                              <p:cNvPr id="752" name="Textfeld 19">
                                <a:extLst>
                                  <a:ext uri="{FF2B5EF4-FFF2-40B4-BE49-F238E27FC236}">
                                    <a16:creationId xmlns:a16="http://schemas.microsoft.com/office/drawing/2014/main" id="{97F8B1ED-C0CB-7F69-93CE-B10EDFEC18F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735483" y="181296"/>
                                <a:ext cx="900921" cy="360372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n-US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Own</a:t>
                                </a:r>
                              </a:p>
                              <a:p>
                                <a:pPr algn="ctr"/>
                                <a:r>
                                  <a:rPr lang="en-US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Team Tactics</a:t>
                                </a: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744" name="Textfeld 1">
                            <a:extLst>
                              <a:ext uri="{FF2B5EF4-FFF2-40B4-BE49-F238E27FC236}">
                                <a16:creationId xmlns:a16="http://schemas.microsoft.com/office/drawing/2014/main" id="{FABBF8C8-4FA2-EC8A-AD8B-34433B97EC9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207039" y="5045022"/>
                            <a:ext cx="293231" cy="293231"/>
                          </a:xfrm>
                          <a:prstGeom prst="flowChartConnector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000" dirty="0"/>
                              <a:t>2</a:t>
                            </a:r>
                          </a:p>
                        </p:txBody>
                      </p:sp>
                    </p:grpSp>
                    <p:grpSp>
                      <p:nvGrpSpPr>
                        <p:cNvPr id="708" name="Gruppieren 18">
                          <a:extLst>
                            <a:ext uri="{FF2B5EF4-FFF2-40B4-BE49-F238E27FC236}">
                              <a16:creationId xmlns:a16="http://schemas.microsoft.com/office/drawing/2014/main" id="{A53127BB-F0BF-004E-147A-35567BD6F7A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062851" y="2090375"/>
                          <a:ext cx="2792420" cy="2274525"/>
                          <a:chOff x="3867376" y="2523929"/>
                          <a:chExt cx="2792420" cy="2274525"/>
                        </a:xfrm>
                      </p:grpSpPr>
                      <p:sp>
                        <p:nvSpPr>
                          <p:cNvPr id="733" name="Bogen 103">
                            <a:extLst>
                              <a:ext uri="{FF2B5EF4-FFF2-40B4-BE49-F238E27FC236}">
                                <a16:creationId xmlns:a16="http://schemas.microsoft.com/office/drawing/2014/main" id="{C2D7A1CB-282F-BA1B-913C-31CA9CB991D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55858" y="3363260"/>
                            <a:ext cx="1080000" cy="1080000"/>
                          </a:xfrm>
                          <a:prstGeom prst="arc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 w="3175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eadEnd type="triangle" w="lg" len="med"/>
                            <a:tailEnd type="none" w="lg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  <p:grpSp>
                        <p:nvGrpSpPr>
                          <p:cNvPr id="732" name="Gruppieren 83">
                            <a:extLst>
                              <a:ext uri="{FF2B5EF4-FFF2-40B4-BE49-F238E27FC236}">
                                <a16:creationId xmlns:a16="http://schemas.microsoft.com/office/drawing/2014/main" id="{C6D26604-4A30-531F-C4F4-7CC6CDD7970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867376" y="2523929"/>
                            <a:ext cx="2792420" cy="2274525"/>
                            <a:chOff x="2559249" y="1693007"/>
                            <a:chExt cx="2792420" cy="2274525"/>
                          </a:xfrm>
                        </p:grpSpPr>
                        <p:cxnSp>
                          <p:nvCxnSpPr>
                            <p:cNvPr id="736" name="Gerade Verbindung mit Pfeil 60">
                              <a:extLst>
                                <a:ext uri="{FF2B5EF4-FFF2-40B4-BE49-F238E27FC236}">
                                  <a16:creationId xmlns:a16="http://schemas.microsoft.com/office/drawing/2014/main" id="{79771162-7A9F-C767-8C46-B66F3443DCD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3109780" y="3077655"/>
                              <a:ext cx="476501" cy="476501"/>
                            </a:xfrm>
                            <a:prstGeom prst="straightConnector1">
                              <a:avLst/>
                            </a:prstGeom>
                            <a:ln w="25400"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37" name="Gerade Verbindung mit Pfeil 61">
                              <a:extLst>
                                <a:ext uri="{FF2B5EF4-FFF2-40B4-BE49-F238E27FC236}">
                                  <a16:creationId xmlns:a16="http://schemas.microsoft.com/office/drawing/2014/main" id="{7865839D-B14A-CD44-1C6C-C6C997E00D7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3582162" y="2054598"/>
                              <a:ext cx="0" cy="1026310"/>
                            </a:xfrm>
                            <a:prstGeom prst="straightConnector1">
                              <a:avLst/>
                            </a:prstGeom>
                            <a:ln w="25400">
                              <a:prstDash val="solid"/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38" name="Gerade Verbindung mit Pfeil 62">
                              <a:extLst>
                                <a:ext uri="{FF2B5EF4-FFF2-40B4-BE49-F238E27FC236}">
                                  <a16:creationId xmlns:a16="http://schemas.microsoft.com/office/drawing/2014/main" id="{F72C09A5-7FB0-B6A3-834E-89C7F6F53AB5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3582162" y="3076452"/>
                              <a:ext cx="1026309" cy="0"/>
                            </a:xfrm>
                            <a:prstGeom prst="straightConnector1">
                              <a:avLst/>
                            </a:prstGeom>
                            <a:ln w="25400">
                              <a:headEnd w="lg" len="med"/>
                              <a:tailEnd type="triangle" w="lg" len="med"/>
                            </a:ln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39" name="Textfeld 63">
                              <a:extLst>
                                <a:ext uri="{FF2B5EF4-FFF2-40B4-BE49-F238E27FC236}">
                                  <a16:creationId xmlns:a16="http://schemas.microsoft.com/office/drawing/2014/main" id="{5A1F9702-DB0A-5658-C56A-45A3F9913C9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8906351">
                              <a:off x="2559249" y="3450476"/>
                              <a:ext cx="723779" cy="517056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Adversary Group Intent</a:t>
                              </a:r>
                            </a:p>
                          </p:txBody>
                        </p:sp>
                        <p:sp>
                          <p:nvSpPr>
                            <p:cNvPr id="740" name="Textfeld 64">
                              <a:extLst>
                                <a:ext uri="{FF2B5EF4-FFF2-40B4-BE49-F238E27FC236}">
                                  <a16:creationId xmlns:a16="http://schemas.microsoft.com/office/drawing/2014/main" id="{2E24723F-C709-1E33-D1F0-FD7802F5993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590632" y="2868708"/>
                              <a:ext cx="761037" cy="36037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Opportunity</a:t>
                              </a:r>
                              <a:r>
                                <a:rPr lang="de-DE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/Risk</a:t>
                              </a:r>
                            </a:p>
                          </p:txBody>
                        </p:sp>
                        <p:sp>
                          <p:nvSpPr>
                            <p:cNvPr id="741" name="Textfeld 65">
                              <a:extLst>
                                <a:ext uri="{FF2B5EF4-FFF2-40B4-BE49-F238E27FC236}">
                                  <a16:creationId xmlns:a16="http://schemas.microsoft.com/office/drawing/2014/main" id="{7A4E2418-CC57-3260-0558-466A9A15346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101149" y="1693007"/>
                              <a:ext cx="947583" cy="36037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Own</a:t>
                              </a:r>
                            </a:p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Group Tactics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734" name="Textfeld 107">
                            <a:extLst>
                              <a:ext uri="{FF2B5EF4-FFF2-40B4-BE49-F238E27FC236}">
                                <a16:creationId xmlns:a16="http://schemas.microsoft.com/office/drawing/2014/main" id="{A618091C-3D6E-A07F-C783-EB50BA126AA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9282477">
                            <a:off x="3975144" y="3328503"/>
                            <a:ext cx="1064648" cy="21935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200" b="1" u="sng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GROUP</a:t>
                            </a:r>
                          </a:p>
                        </p:txBody>
                      </p:sp>
                      <p:sp>
                        <p:nvSpPr>
                          <p:cNvPr id="735" name="Textfeld 2">
                            <a:extLst>
                              <a:ext uri="{FF2B5EF4-FFF2-40B4-BE49-F238E27FC236}">
                                <a16:creationId xmlns:a16="http://schemas.microsoft.com/office/drawing/2014/main" id="{6520F6C2-0C4B-F902-D33B-0BA662BEA74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937653" y="3504846"/>
                            <a:ext cx="293231" cy="293231"/>
                          </a:xfrm>
                          <a:prstGeom prst="flowChartConnector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000" dirty="0"/>
                              <a:t>2</a:t>
                            </a:r>
                          </a:p>
                        </p:txBody>
                      </p:sp>
                    </p:grpSp>
                    <p:grpSp>
                      <p:nvGrpSpPr>
                        <p:cNvPr id="709" name="Gruppieren 23">
                          <a:extLst>
                            <a:ext uri="{FF2B5EF4-FFF2-40B4-BE49-F238E27FC236}">
                              <a16:creationId xmlns:a16="http://schemas.microsoft.com/office/drawing/2014/main" id="{58C441A3-8E8F-1AC9-A570-A49E37FF15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85111" y="813546"/>
                          <a:ext cx="2938825" cy="2301213"/>
                          <a:chOff x="6785111" y="813546"/>
                          <a:chExt cx="2938825" cy="2301213"/>
                        </a:xfrm>
                      </p:grpSpPr>
                      <p:sp>
                        <p:nvSpPr>
                          <p:cNvPr id="722" name="Bogen 106">
                            <a:extLst>
                              <a:ext uri="{FF2B5EF4-FFF2-40B4-BE49-F238E27FC236}">
                                <a16:creationId xmlns:a16="http://schemas.microsoft.com/office/drawing/2014/main" id="{D0C772E8-E913-4AFD-088F-3290E09B00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7667676" y="1666443"/>
                            <a:ext cx="492506" cy="1080000"/>
                          </a:xfrm>
                          <a:prstGeom prst="arc">
                            <a:avLst>
                              <a:gd name="adj1" fmla="val 16200000"/>
                              <a:gd name="adj2" fmla="val 2714035"/>
                            </a:avLst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 w="3175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headEnd type="triangle" w="lg" len="med"/>
                            <a:tailEnd type="none" w="lg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  <p:sp>
                        <p:nvSpPr>
                          <p:cNvPr id="721" name="Bogen 105">
                            <a:extLst>
                              <a:ext uri="{FF2B5EF4-FFF2-40B4-BE49-F238E27FC236}">
                                <a16:creationId xmlns:a16="http://schemas.microsoft.com/office/drawing/2014/main" id="{9D2FA9C3-DC71-8F02-0A0B-154879B651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67482" y="1651529"/>
                            <a:ext cx="1080000" cy="1080000"/>
                          </a:xfrm>
                          <a:prstGeom prst="arc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 w="3175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headEnd type="triangle" w="lg" len="med"/>
                            <a:tailEnd type="none" w="lg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de-DE"/>
                          </a:p>
                        </p:txBody>
                      </p:sp>
                      <p:grpSp>
                        <p:nvGrpSpPr>
                          <p:cNvPr id="720" name="Gruppieren 85">
                            <a:extLst>
                              <a:ext uri="{FF2B5EF4-FFF2-40B4-BE49-F238E27FC236}">
                                <a16:creationId xmlns:a16="http://schemas.microsoft.com/office/drawing/2014/main" id="{E3F7BC7C-7942-DC04-C789-414CF278B50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785111" y="813546"/>
                            <a:ext cx="2938825" cy="2301213"/>
                            <a:chOff x="5234846" y="3053831"/>
                            <a:chExt cx="2938825" cy="2301213"/>
                          </a:xfrm>
                        </p:grpSpPr>
                        <p:cxnSp>
                          <p:nvCxnSpPr>
                            <p:cNvPr id="726" name="Gerade Verbindung mit Pfeil 71">
                              <a:extLst>
                                <a:ext uri="{FF2B5EF4-FFF2-40B4-BE49-F238E27FC236}">
                                  <a16:creationId xmlns:a16="http://schemas.microsoft.com/office/drawing/2014/main" id="{83657E0E-F618-B3B4-B57C-9D2B84771F0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5878062" y="4437532"/>
                              <a:ext cx="476501" cy="476501"/>
                            </a:xfrm>
                            <a:prstGeom prst="straightConnector1">
                              <a:avLst/>
                            </a:prstGeom>
                            <a:ln w="25400"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" name="Gerade Verbindung mit Pfeil 72">
                              <a:extLst>
                                <a:ext uri="{FF2B5EF4-FFF2-40B4-BE49-F238E27FC236}">
                                  <a16:creationId xmlns:a16="http://schemas.microsoft.com/office/drawing/2014/main" id="{EB4DC685-EEF2-E454-29FC-71F47A692AF6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6353219" y="3406729"/>
                              <a:ext cx="5" cy="1026309"/>
                            </a:xfrm>
                            <a:prstGeom prst="straightConnector1">
                              <a:avLst/>
                            </a:prstGeom>
                            <a:ln w="25400">
                              <a:prstDash val="solid"/>
                              <a:headEnd type="none" w="med" len="med"/>
                              <a:tailEnd type="none" w="med" len="med"/>
                            </a:ln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8" name="Gerade Verbindung mit Pfeil 73">
                              <a:extLst>
                                <a:ext uri="{FF2B5EF4-FFF2-40B4-BE49-F238E27FC236}">
                                  <a16:creationId xmlns:a16="http://schemas.microsoft.com/office/drawing/2014/main" id="{BCE1D786-4FED-94DA-3C58-F88E2E91487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6353216" y="4438906"/>
                              <a:ext cx="1026309" cy="0"/>
                            </a:xfrm>
                            <a:prstGeom prst="straightConnector1">
                              <a:avLst/>
                            </a:prstGeom>
                            <a:ln w="25400">
                              <a:headEnd w="lg" len="med"/>
                              <a:tailEnd type="triangle" w="lg" len="med"/>
                            </a:ln>
                          </p:spPr>
                          <p:style>
                            <a:lnRef idx="2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9" name="Textfeld 74">
                              <a:extLst>
                                <a:ext uri="{FF2B5EF4-FFF2-40B4-BE49-F238E27FC236}">
                                  <a16:creationId xmlns:a16="http://schemas.microsoft.com/office/drawing/2014/main" id="{EC1AF8AD-9538-76B7-19FB-2EAE4C2CB06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 rot="18906351">
                              <a:off x="5234846" y="4837988"/>
                              <a:ext cx="932924" cy="517056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Adversary Entity </a:t>
                              </a:r>
                            </a:p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Maneuver</a:t>
                              </a:r>
                            </a:p>
                          </p:txBody>
                        </p:sp>
                        <p:sp>
                          <p:nvSpPr>
                            <p:cNvPr id="730" name="Textfeld 75">
                              <a:extLst>
                                <a:ext uri="{FF2B5EF4-FFF2-40B4-BE49-F238E27FC236}">
                                  <a16:creationId xmlns:a16="http://schemas.microsoft.com/office/drawing/2014/main" id="{09187C5C-458B-702B-8B87-5F4A0D7A57B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356191" y="4242035"/>
                              <a:ext cx="817480" cy="36037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Opportunity/Risk</a:t>
                              </a:r>
                            </a:p>
                          </p:txBody>
                        </p:sp>
                        <p:sp>
                          <p:nvSpPr>
                            <p:cNvPr id="731" name="Textfeld 76">
                              <a:extLst>
                                <a:ext uri="{FF2B5EF4-FFF2-40B4-BE49-F238E27FC236}">
                                  <a16:creationId xmlns:a16="http://schemas.microsoft.com/office/drawing/2014/main" id="{007184AB-C068-1E02-BDD6-638A7270839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843214" y="3053831"/>
                              <a:ext cx="1129965" cy="36037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Own</a:t>
                              </a:r>
                            </a:p>
                            <a:p>
                              <a:pPr algn="ctr"/>
                              <a:r>
                                <a:rPr 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Entity Maneuver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723" name="Textfeld 132">
                            <a:extLst>
                              <a:ext uri="{FF2B5EF4-FFF2-40B4-BE49-F238E27FC236}">
                                <a16:creationId xmlns:a16="http://schemas.microsoft.com/office/drawing/2014/main" id="{874255AE-3ECC-C713-003E-19217273632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 rot="19282477">
                            <a:off x="6945519" y="1622680"/>
                            <a:ext cx="1064648" cy="21935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200" b="1" u="sng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ENTITY</a:t>
                            </a:r>
                          </a:p>
                        </p:txBody>
                      </p:sp>
                      <p:sp>
                        <p:nvSpPr>
                          <p:cNvPr id="724" name="Textfeld 3">
                            <a:extLst>
                              <a:ext uri="{FF2B5EF4-FFF2-40B4-BE49-F238E27FC236}">
                                <a16:creationId xmlns:a16="http://schemas.microsoft.com/office/drawing/2014/main" id="{3D5898A6-D9B6-235A-5039-6EB2C40E55B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947052" y="1799528"/>
                            <a:ext cx="293231" cy="293231"/>
                          </a:xfrm>
                          <a:prstGeom prst="flowChartConnector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000" dirty="0"/>
                              <a:t>2</a:t>
                            </a:r>
                          </a:p>
                        </p:txBody>
                      </p:sp>
                      <p:sp>
                        <p:nvSpPr>
                          <p:cNvPr id="725" name="Textfeld 7">
                            <a:extLst>
                              <a:ext uri="{FF2B5EF4-FFF2-40B4-BE49-F238E27FC236}">
                                <a16:creationId xmlns:a16="http://schemas.microsoft.com/office/drawing/2014/main" id="{4193469E-80B1-98F0-7D89-242AFD803D6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911653" y="2173946"/>
                            <a:ext cx="293231" cy="293231"/>
                          </a:xfrm>
                          <a:prstGeom prst="flowChartConnector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  <a:scene3d>
                            <a:camera prst="isometricBottomDown"/>
                            <a:lightRig rig="threePt" dir="t"/>
                          </a:scene3d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de-DE" sz="2000" dirty="0"/>
                              <a:t>1</a:t>
                            </a:r>
                          </a:p>
                        </p:txBody>
                      </p:sp>
                    </p:grpSp>
                    <p:sp>
                      <p:nvSpPr>
                        <p:cNvPr id="710" name="Textfeld 12">
                          <a:extLst>
                            <a:ext uri="{FF2B5EF4-FFF2-40B4-BE49-F238E27FC236}">
                              <a16:creationId xmlns:a16="http://schemas.microsoft.com/office/drawing/2014/main" id="{2A849E06-2B32-133C-F533-75D18BAB14B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159908" y="3162120"/>
                          <a:ext cx="1201281" cy="20368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2B56AB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Perception</a:t>
                          </a:r>
                        </a:p>
                      </p:txBody>
                    </p:sp>
                    <p:sp>
                      <p:nvSpPr>
                        <p:cNvPr id="711" name="Textfeld 17">
                          <a:extLst>
                            <a:ext uri="{FF2B5EF4-FFF2-40B4-BE49-F238E27FC236}">
                              <a16:creationId xmlns:a16="http://schemas.microsoft.com/office/drawing/2014/main" id="{C8CE7638-E107-AC2A-AD12-DE5CC505F66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863255" y="640993"/>
                          <a:ext cx="1180239" cy="360372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Send Tactical Maneuver to Entity</a:t>
                          </a:r>
                        </a:p>
                      </p:txBody>
                    </p:sp>
                    <p:cxnSp>
                      <p:nvCxnSpPr>
                        <p:cNvPr id="712" name="Verbinder: gekrümmt 86">
                          <a:extLst>
                            <a:ext uri="{FF2B5EF4-FFF2-40B4-BE49-F238E27FC236}">
                              <a16:creationId xmlns:a16="http://schemas.microsoft.com/office/drawing/2014/main" id="{F748A2E3-D3B3-0AA3-DED5-67C46FB88EA6}"/>
                            </a:ext>
                          </a:extLst>
                        </p:cNvPr>
                        <p:cNvCxnSpPr>
                          <a:cxnSpLocks/>
                          <a:stCxn id="752" idx="0"/>
                          <a:endCxn id="741" idx="1"/>
                        </p:cNvCxnSpPr>
                        <p:nvPr/>
                      </p:nvCxnSpPr>
                      <p:spPr>
                        <a:xfrm rot="5400000" flipH="1" flipV="1">
                          <a:off x="2911817" y="1693178"/>
                          <a:ext cx="1115544" cy="2270312"/>
                        </a:xfrm>
                        <a:prstGeom prst="curvedConnector2">
                          <a:avLst/>
                        </a:prstGeom>
                        <a:ln w="31750">
                          <a:solidFill>
                            <a:srgbClr val="FF0000"/>
                          </a:solidFill>
                          <a:headEnd w="lg" len="med"/>
                          <a:tailEnd type="triangle" w="lg" len="med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13" name="Textfeld 108">
                          <a:extLst>
                            <a:ext uri="{FF2B5EF4-FFF2-40B4-BE49-F238E27FC236}">
                              <a16:creationId xmlns:a16="http://schemas.microsoft.com/office/drawing/2014/main" id="{945D7673-7E35-68C2-1E91-CC7556AB2F3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20339925">
                          <a:off x="2819077" y="2439695"/>
                          <a:ext cx="906436" cy="20368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Task</a:t>
                          </a:r>
                        </a:p>
                      </p:txBody>
                    </p:sp>
                    <p:cxnSp>
                      <p:nvCxnSpPr>
                        <p:cNvPr id="714" name="Verbinder: gekrümmt 87">
                          <a:extLst>
                            <a:ext uri="{FF2B5EF4-FFF2-40B4-BE49-F238E27FC236}">
                              <a16:creationId xmlns:a16="http://schemas.microsoft.com/office/drawing/2014/main" id="{2A6822F3-8523-DB4D-7BD5-42655F264A75}"/>
                            </a:ext>
                          </a:extLst>
                        </p:cNvPr>
                        <p:cNvCxnSpPr>
                          <a:cxnSpLocks/>
                          <a:stCxn id="741" idx="0"/>
                          <a:endCxn id="731" idx="1"/>
                        </p:cNvCxnSpPr>
                        <p:nvPr/>
                      </p:nvCxnSpPr>
                      <p:spPr>
                        <a:xfrm rot="5400000" flipH="1" flipV="1">
                          <a:off x="5687684" y="384594"/>
                          <a:ext cx="1096643" cy="2314934"/>
                        </a:xfrm>
                        <a:prstGeom prst="curvedConnector2">
                          <a:avLst/>
                        </a:prstGeom>
                        <a:ln w="31750">
                          <a:solidFill>
                            <a:srgbClr val="FF0000"/>
                          </a:solidFill>
                          <a:headEnd w="lg" len="med"/>
                          <a:tailEnd type="triangle" w="lg" len="med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15" name="Textfeld 133">
                          <a:extLst>
                            <a:ext uri="{FF2B5EF4-FFF2-40B4-BE49-F238E27FC236}">
                              <a16:creationId xmlns:a16="http://schemas.microsoft.com/office/drawing/2014/main" id="{A554ADAA-463E-EC2A-4CA6-A9314CE8B26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20411486">
                          <a:off x="5591695" y="1175980"/>
                          <a:ext cx="906436" cy="20368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Task</a:t>
                          </a:r>
                        </a:p>
                      </p:txBody>
                    </p:sp>
                    <p:cxnSp>
                      <p:nvCxnSpPr>
                        <p:cNvPr id="716" name="Verbinder: gekrümmt 90">
                          <a:extLst>
                            <a:ext uri="{FF2B5EF4-FFF2-40B4-BE49-F238E27FC236}">
                              <a16:creationId xmlns:a16="http://schemas.microsoft.com/office/drawing/2014/main" id="{0989F50A-E4A9-CDF4-2FA7-CC8C84AAC973}"/>
                            </a:ext>
                          </a:extLst>
                        </p:cNvPr>
                        <p:cNvCxnSpPr>
                          <a:cxnSpLocks/>
                          <a:stCxn id="729" idx="2"/>
                        </p:cNvCxnSpPr>
                        <p:nvPr/>
                      </p:nvCxnSpPr>
                      <p:spPr>
                        <a:xfrm rot="5400000">
                          <a:off x="5505484" y="2270912"/>
                          <a:ext cx="1160086" cy="2697012"/>
                        </a:xfrm>
                        <a:prstGeom prst="curvedConnector2">
                          <a:avLst/>
                        </a:prstGeom>
                        <a:ln w="31750">
                          <a:solidFill>
                            <a:srgbClr val="2B56AB"/>
                          </a:solidFill>
                          <a:headEnd w="lg" len="med"/>
                          <a:tailEnd type="triangle" w="lg" len="med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17" name="Textfeld 134">
                          <a:extLst>
                            <a:ext uri="{FF2B5EF4-FFF2-40B4-BE49-F238E27FC236}">
                              <a16:creationId xmlns:a16="http://schemas.microsoft.com/office/drawing/2014/main" id="{65BF4ACF-0CF8-3D86-3ECC-89BC8C029F2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20688831">
                          <a:off x="5642438" y="3912755"/>
                          <a:ext cx="906436" cy="20368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2B56AB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Task</a:t>
                          </a:r>
                        </a:p>
                      </p:txBody>
                    </p:sp>
                    <p:cxnSp>
                      <p:nvCxnSpPr>
                        <p:cNvPr id="718" name="Verbinder: gekrümmt 98">
                          <a:extLst>
                            <a:ext uri="{FF2B5EF4-FFF2-40B4-BE49-F238E27FC236}">
                              <a16:creationId xmlns:a16="http://schemas.microsoft.com/office/drawing/2014/main" id="{372FDC48-D125-F1A8-0C92-DDE500D2FB4F}"/>
                            </a:ext>
                          </a:extLst>
                        </p:cNvPr>
                        <p:cNvCxnSpPr>
                          <a:cxnSpLocks/>
                          <a:stCxn id="739" idx="2"/>
                        </p:cNvCxnSpPr>
                        <p:nvPr/>
                      </p:nvCxnSpPr>
                      <p:spPr>
                        <a:xfrm rot="5400000">
                          <a:off x="2583206" y="3540067"/>
                          <a:ext cx="1274552" cy="2773446"/>
                        </a:xfrm>
                        <a:prstGeom prst="curvedConnector2">
                          <a:avLst/>
                        </a:prstGeom>
                        <a:ln w="31750">
                          <a:solidFill>
                            <a:srgbClr val="2B56AB"/>
                          </a:solidFill>
                          <a:headEnd w="lg" len="med"/>
                          <a:tailEnd type="triangle" w="lg" len="med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19" name="Textfeld 135">
                          <a:extLst>
                            <a:ext uri="{FF2B5EF4-FFF2-40B4-BE49-F238E27FC236}">
                              <a16:creationId xmlns:a16="http://schemas.microsoft.com/office/drawing/2014/main" id="{3F9EC274-1213-3B1C-A673-5D8273992D5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20449580">
                          <a:off x="2870858" y="5212445"/>
                          <a:ext cx="906436" cy="20368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2B56AB"/>
                          </a:solidFill>
                        </a:ln>
                      </p:spPr>
                      <p:style>
                        <a:lnRef idx="2">
                          <a:schemeClr val="accent2"/>
                        </a:lnRef>
                        <a:fillRef idx="1">
                          <a:schemeClr val="lt1"/>
                        </a:fillRef>
                        <a:effectRef idx="0">
                          <a:schemeClr val="accent2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0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Task</a:t>
                          </a:r>
                        </a:p>
                      </p:txBody>
                    </p:sp>
                  </p:grpSp>
                </p:grpSp>
                <p:sp>
                  <p:nvSpPr>
                    <p:cNvPr id="702" name="Bogen 14">
                      <a:extLst>
                        <a:ext uri="{FF2B5EF4-FFF2-40B4-BE49-F238E27FC236}">
                          <a16:creationId xmlns:a16="http://schemas.microsoft.com/office/drawing/2014/main" id="{7449F6A0-0C7B-1CCA-6ACF-341B49ABE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2893" y="729937"/>
                      <a:ext cx="3900672" cy="3600000"/>
                    </a:xfrm>
                    <a:prstGeom prst="arc">
                      <a:avLst>
                        <a:gd name="adj1" fmla="val 6402335"/>
                        <a:gd name="adj2" fmla="val 7724676"/>
                      </a:avLst>
                    </a:prstGeom>
                    <a:ln w="31750">
                      <a:solidFill>
                        <a:srgbClr val="2B56AB"/>
                      </a:solidFill>
                      <a:headEnd type="none" w="lg" len="med"/>
                      <a:tailEnd type="triangle" w="lg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703" name="Bogen 15">
                      <a:extLst>
                        <a:ext uri="{FF2B5EF4-FFF2-40B4-BE49-F238E27FC236}">
                          <a16:creationId xmlns:a16="http://schemas.microsoft.com/office/drawing/2014/main" id="{FA209CA0-C029-2E35-FDF8-25D7D5E7AE89}"/>
                        </a:ext>
                      </a:extLst>
                    </p:cNvPr>
                    <p:cNvSpPr/>
                    <p:nvPr/>
                  </p:nvSpPr>
                  <p:spPr>
                    <a:xfrm rot="1224729">
                      <a:off x="7782813" y="1718612"/>
                      <a:ext cx="3689729" cy="3600000"/>
                    </a:xfrm>
                    <a:prstGeom prst="arc">
                      <a:avLst>
                        <a:gd name="adj1" fmla="val 13067097"/>
                        <a:gd name="adj2" fmla="val 14430683"/>
                      </a:avLst>
                    </a:prstGeom>
                    <a:ln w="31750">
                      <a:solidFill>
                        <a:srgbClr val="FF0000"/>
                      </a:solidFill>
                      <a:headEnd type="none" w="lg" len="med"/>
                      <a:tailEnd type="triangle" w="lg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</p:grpSp>
            <p:sp>
              <p:nvSpPr>
                <p:cNvPr id="697" name="Textfeld 4">
                  <a:extLst>
                    <a:ext uri="{FF2B5EF4-FFF2-40B4-BE49-F238E27FC236}">
                      <a16:creationId xmlns:a16="http://schemas.microsoft.com/office/drawing/2014/main" id="{071FDC82-5CDF-D10D-D1CA-55059E5A21BC}"/>
                    </a:ext>
                  </a:extLst>
                </p:cNvPr>
                <p:cNvSpPr txBox="1"/>
                <p:nvPr/>
              </p:nvSpPr>
              <p:spPr>
                <a:xfrm>
                  <a:off x="6257613" y="10029728"/>
                  <a:ext cx="576000" cy="575999"/>
                </a:xfrm>
                <a:prstGeom prst="flowChartConnector">
                  <a:avLst/>
                </a:prstGeom>
                <a:noFill/>
                <a:ln>
                  <a:solidFill>
                    <a:schemeClr val="tx1"/>
                  </a:solidFill>
                </a:ln>
                <a:scene3d>
                  <a:camera prst="isometricBottomDown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dirty="0"/>
                    <a:t>1</a:t>
                  </a:r>
                </a:p>
              </p:txBody>
            </p:sp>
          </p:grpSp>
        </p:grpSp>
        <p:sp>
          <p:nvSpPr>
            <p:cNvPr id="777" name="Textfeld 4">
              <a:extLst>
                <a:ext uri="{FF2B5EF4-FFF2-40B4-BE49-F238E27FC236}">
                  <a16:creationId xmlns:a16="http://schemas.microsoft.com/office/drawing/2014/main" id="{CF599C97-788F-FC16-5E1A-CD8165D5A87D}"/>
                </a:ext>
              </a:extLst>
            </p:cNvPr>
            <p:cNvSpPr txBox="1"/>
            <p:nvPr/>
          </p:nvSpPr>
          <p:spPr>
            <a:xfrm>
              <a:off x="-8986349" y="-3862471"/>
              <a:ext cx="576000" cy="575999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  <a:scene3d>
              <a:camera prst="isometricBottomDown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/>
                <a:t>1</a:t>
              </a:r>
            </a:p>
          </p:txBody>
        </p:sp>
      </p:grpSp>
      <p:pic>
        <p:nvPicPr>
          <p:cNvPr id="804" name="Graphic 803">
            <a:extLst>
              <a:ext uri="{FF2B5EF4-FFF2-40B4-BE49-F238E27FC236}">
                <a16:creationId xmlns:a16="http://schemas.microsoft.com/office/drawing/2014/main" id="{9F1906B4-7F40-6704-AC15-620A33FBC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8113" b="79092"/>
          <a:stretch/>
        </p:blipFill>
        <p:spPr>
          <a:xfrm>
            <a:off x="-1505762" y="2432320"/>
            <a:ext cx="12889725" cy="2667105"/>
          </a:xfrm>
          <a:prstGeom prst="rect">
            <a:avLst/>
          </a:prstGeom>
        </p:spPr>
      </p:pic>
      <p:sp>
        <p:nvSpPr>
          <p:cNvPr id="805" name="Rectangle 804">
            <a:extLst>
              <a:ext uri="{FF2B5EF4-FFF2-40B4-BE49-F238E27FC236}">
                <a16:creationId xmlns:a16="http://schemas.microsoft.com/office/drawing/2014/main" id="{A1E3ED80-C68E-12B3-00E7-B3C29DC01164}"/>
              </a:ext>
            </a:extLst>
          </p:cNvPr>
          <p:cNvSpPr/>
          <p:nvPr/>
        </p:nvSpPr>
        <p:spPr bwMode="auto">
          <a:xfrm rot="1305993">
            <a:off x="9385505" y="3857252"/>
            <a:ext cx="2110723" cy="141582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06" name="Rectangle 805">
            <a:extLst>
              <a:ext uri="{FF2B5EF4-FFF2-40B4-BE49-F238E27FC236}">
                <a16:creationId xmlns:a16="http://schemas.microsoft.com/office/drawing/2014/main" id="{D367ABFF-227F-6EA9-608E-C2604FFD3BFB}"/>
              </a:ext>
            </a:extLst>
          </p:cNvPr>
          <p:cNvSpPr/>
          <p:nvPr/>
        </p:nvSpPr>
        <p:spPr bwMode="auto">
          <a:xfrm rot="1305993">
            <a:off x="2497012" y="4867087"/>
            <a:ext cx="212229" cy="327756"/>
          </a:xfrm>
          <a:prstGeom prst="rect">
            <a:avLst/>
          </a:prstGeom>
          <a:solidFill>
            <a:srgbClr val="D9D9D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95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F2B31-3C6A-7CB3-5A8F-D18C2CBF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A person in a jet plane&#10;&#10;Description automatically generated">
            <a:extLst>
              <a:ext uri="{FF2B5EF4-FFF2-40B4-BE49-F238E27FC236}">
                <a16:creationId xmlns:a16="http://schemas.microsoft.com/office/drawing/2014/main" id="{52073EF5-29D8-203C-07B7-287444F01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7" b="5318"/>
          <a:stretch/>
        </p:blipFill>
        <p:spPr>
          <a:xfrm>
            <a:off x="0" y="1"/>
            <a:ext cx="12192000" cy="49412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E307E1-3141-0CED-C571-13086A6AF0BC}"/>
              </a:ext>
            </a:extLst>
          </p:cNvPr>
          <p:cNvSpPr txBox="1">
            <a:spLocks/>
          </p:cNvSpPr>
          <p:nvPr/>
        </p:nvSpPr>
        <p:spPr bwMode="auto">
          <a:xfrm>
            <a:off x="8207217" y="5263389"/>
            <a:ext cx="363574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de-DE" kern="0" dirty="0"/>
              <a:t>Questions?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25CE4A-4253-3321-0511-DE89EACDEE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8" name="Rechteck 15">
            <a:extLst>
              <a:ext uri="{FF2B5EF4-FFF2-40B4-BE49-F238E27FC236}">
                <a16:creationId xmlns:a16="http://schemas.microsoft.com/office/drawing/2014/main" id="{F8E7F2E0-331F-197A-3B80-2B74E943A0FD}"/>
              </a:ext>
            </a:extLst>
          </p:cNvPr>
          <p:cNvSpPr/>
          <p:nvPr/>
        </p:nvSpPr>
        <p:spPr>
          <a:xfrm>
            <a:off x="8112280" y="4575832"/>
            <a:ext cx="382562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+mn-lt"/>
                <a:ea typeface="Calibri" panose="020F0502020204030204" pitchFamily="34" charset="0"/>
              </a:rPr>
              <a:t>Luca Winkler </a:t>
            </a:r>
            <a:r>
              <a:rPr lang="de-DE" sz="1200" dirty="0" err="1">
                <a:latin typeface="+mn-lt"/>
                <a:ea typeface="Calibri" panose="020F0502020204030204" pitchFamily="34" charset="0"/>
              </a:rPr>
              <a:t>UniBwM</a:t>
            </a:r>
            <a:br>
              <a:rPr lang="de-DE" sz="1200" dirty="0">
                <a:latin typeface="+mn-lt"/>
                <a:ea typeface="Calibri" panose="020F0502020204030204" pitchFamily="34" charset="0"/>
              </a:rPr>
            </a:br>
            <a:r>
              <a:rPr lang="de-DE" sz="1200" dirty="0">
                <a:latin typeface="+mn-lt"/>
                <a:ea typeface="Calibri" panose="020F0502020204030204" pitchFamily="34" charset="0"/>
                <a:hlinkClick r:id="rId3"/>
              </a:rPr>
              <a:t>luca.winkler@unibw.de</a:t>
            </a:r>
            <a:endParaRPr lang="de-DE" sz="1200" dirty="0">
              <a:latin typeface="+mn-lt"/>
              <a:ea typeface="Calibri" panose="020F0502020204030204" pitchFamily="34" charset="0"/>
            </a:endParaRP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4"/>
              </a:rPr>
              <a:t>Professur für Luftfahrttechnik — IFS (unibw.de)</a:t>
            </a:r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9" name="Grafik 16">
            <a:extLst>
              <a:ext uri="{FF2B5EF4-FFF2-40B4-BE49-F238E27FC236}">
                <a16:creationId xmlns:a16="http://schemas.microsoft.com/office/drawing/2014/main" id="{18BE3C87-F235-CD92-78D7-A03B3E5F1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48" y="4594037"/>
            <a:ext cx="1461197" cy="265918"/>
          </a:xfrm>
          <a:prstGeom prst="rect">
            <a:avLst/>
          </a:prstGeom>
        </p:spPr>
      </p:pic>
      <p:sp>
        <p:nvSpPr>
          <p:cNvPr id="10" name="Rechteck 15">
            <a:extLst>
              <a:ext uri="{FF2B5EF4-FFF2-40B4-BE49-F238E27FC236}">
                <a16:creationId xmlns:a16="http://schemas.microsoft.com/office/drawing/2014/main" id="{E8E5ECBE-05D4-5EFB-E629-1145077EF50B}"/>
              </a:ext>
            </a:extLst>
          </p:cNvPr>
          <p:cNvSpPr/>
          <p:nvPr/>
        </p:nvSpPr>
        <p:spPr>
          <a:xfrm>
            <a:off x="4142640" y="4575832"/>
            <a:ext cx="382562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+mn-lt"/>
                <a:ea typeface="Calibri" panose="020F0502020204030204" pitchFamily="34" charset="0"/>
              </a:rPr>
              <a:t>Fabian Reinisch  </a:t>
            </a:r>
            <a:r>
              <a:rPr lang="de-DE" sz="1200" dirty="0" err="1">
                <a:latin typeface="+mn-lt"/>
                <a:ea typeface="Calibri" panose="020F0502020204030204" pitchFamily="34" charset="0"/>
              </a:rPr>
              <a:t>UniBwM</a:t>
            </a:r>
            <a:endParaRPr lang="de-DE" sz="1200" dirty="0">
              <a:latin typeface="+mn-lt"/>
              <a:ea typeface="Calibri" panose="020F0502020204030204" pitchFamily="34" charset="0"/>
            </a:endParaRP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6"/>
              </a:rPr>
              <a:t>fabian.reinisch@unibw.de</a:t>
            </a:r>
            <a:endParaRPr lang="de-DE" sz="1200" u="sng" dirty="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4"/>
              </a:rPr>
              <a:t>Professur für Luftfahrttechnik — IFS (unibw.de)</a:t>
            </a:r>
            <a:endParaRPr lang="de-DE" sz="1200" u="sng" dirty="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1" name="Grafik 16">
            <a:extLst>
              <a:ext uri="{FF2B5EF4-FFF2-40B4-BE49-F238E27FC236}">
                <a16:creationId xmlns:a16="http://schemas.microsoft.com/office/drawing/2014/main" id="{E8688F46-A784-5CEC-A7B1-8AA6E3729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73" y="4601234"/>
            <a:ext cx="1461197" cy="265918"/>
          </a:xfrm>
          <a:prstGeom prst="rect">
            <a:avLst/>
          </a:prstGeom>
        </p:spPr>
      </p:pic>
      <p:sp>
        <p:nvSpPr>
          <p:cNvPr id="12" name="Rechteck 15">
            <a:extLst>
              <a:ext uri="{FF2B5EF4-FFF2-40B4-BE49-F238E27FC236}">
                <a16:creationId xmlns:a16="http://schemas.microsoft.com/office/drawing/2014/main" id="{205E0E3D-7E54-B420-F79E-EC19E9F9EAD3}"/>
              </a:ext>
            </a:extLst>
          </p:cNvPr>
          <p:cNvSpPr/>
          <p:nvPr/>
        </p:nvSpPr>
        <p:spPr>
          <a:xfrm>
            <a:off x="182090" y="4582919"/>
            <a:ext cx="382562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  <a:ea typeface="Calibri" panose="020F0502020204030204" pitchFamily="34" charset="0"/>
              </a:rPr>
              <a:t>Philippe Ruther  UniBwM</a:t>
            </a:r>
            <a:br>
              <a:rPr lang="de-DE" sz="1200" dirty="0">
                <a:latin typeface="+mn-lt"/>
                <a:ea typeface="Calibri" panose="020F0502020204030204" pitchFamily="34" charset="0"/>
              </a:rPr>
            </a:br>
            <a:r>
              <a:rPr lang="en-US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7"/>
              </a:rPr>
              <a:t>Philippe.Ruther@unibw.de</a:t>
            </a:r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</a:rPr>
              <a:t> </a:t>
            </a:r>
            <a:b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</a:rPr>
            </a:br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4"/>
              </a:rPr>
              <a:t>Professur für Luftfahrttechnik — IFS (unibw.de)</a:t>
            </a:r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3" name="Grafik 16">
            <a:extLst>
              <a:ext uri="{FF2B5EF4-FFF2-40B4-BE49-F238E27FC236}">
                <a16:creationId xmlns:a16="http://schemas.microsoft.com/office/drawing/2014/main" id="{8AFA35A7-F6F2-FA9D-856A-AFE3B9323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12" y="4601234"/>
            <a:ext cx="1461197" cy="265918"/>
          </a:xfrm>
          <a:prstGeom prst="rect">
            <a:avLst/>
          </a:prstGeom>
        </p:spPr>
      </p:pic>
      <p:sp>
        <p:nvSpPr>
          <p:cNvPr id="14" name="Rechteck 15">
            <a:extLst>
              <a:ext uri="{FF2B5EF4-FFF2-40B4-BE49-F238E27FC236}">
                <a16:creationId xmlns:a16="http://schemas.microsoft.com/office/drawing/2014/main" id="{F91227CF-89BC-6C00-7B84-45C824994C50}"/>
              </a:ext>
            </a:extLst>
          </p:cNvPr>
          <p:cNvSpPr/>
          <p:nvPr/>
        </p:nvSpPr>
        <p:spPr>
          <a:xfrm>
            <a:off x="182090" y="5516508"/>
            <a:ext cx="382562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+mn-lt"/>
                <a:ea typeface="Calibri" panose="020F0502020204030204" pitchFamily="34" charset="0"/>
              </a:rPr>
              <a:t>Michael Strohal </a:t>
            </a:r>
            <a:r>
              <a:rPr lang="de-DE" sz="1200" dirty="0" err="1">
                <a:latin typeface="+mn-lt"/>
                <a:ea typeface="Calibri" panose="020F0502020204030204" pitchFamily="34" charset="0"/>
              </a:rPr>
              <a:t>UniBwM</a:t>
            </a:r>
            <a:endParaRPr lang="de-DE" sz="1200" dirty="0">
              <a:latin typeface="+mn-lt"/>
              <a:ea typeface="Calibri" panose="020F0502020204030204" pitchFamily="34" charset="0"/>
            </a:endParaRP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4"/>
              </a:rPr>
              <a:t>michael.strohal@unibw.de</a:t>
            </a: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4"/>
              </a:rPr>
              <a:t>Professur für Luftfahrttechnik — IFS (unibw.de)</a:t>
            </a:r>
            <a:endParaRPr lang="de-DE" sz="1200" u="sng" dirty="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5" name="Grafik 16">
            <a:extLst>
              <a:ext uri="{FF2B5EF4-FFF2-40B4-BE49-F238E27FC236}">
                <a16:creationId xmlns:a16="http://schemas.microsoft.com/office/drawing/2014/main" id="{29BB4F37-C014-D3D4-E433-DE149A09B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23" y="5541910"/>
            <a:ext cx="1461197" cy="26591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597F5DA-21FF-0CFE-75A1-5EEB2BBA2C9D}"/>
              </a:ext>
            </a:extLst>
          </p:cNvPr>
          <p:cNvSpPr/>
          <p:nvPr/>
        </p:nvSpPr>
        <p:spPr>
          <a:xfrm>
            <a:off x="4142640" y="5516507"/>
            <a:ext cx="382562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+mn-lt"/>
                <a:ea typeface="Calibri" panose="020F0502020204030204" pitchFamily="34" charset="0"/>
              </a:rPr>
              <a:t>Peter Stütz </a:t>
            </a:r>
            <a:r>
              <a:rPr lang="de-DE" sz="1200" dirty="0" err="1">
                <a:latin typeface="+mn-lt"/>
                <a:ea typeface="Calibri" panose="020F0502020204030204" pitchFamily="34" charset="0"/>
              </a:rPr>
              <a:t>UniBwM</a:t>
            </a:r>
            <a:endParaRPr lang="de-DE" sz="1200" dirty="0">
              <a:latin typeface="+mn-lt"/>
              <a:ea typeface="Calibri" panose="020F0502020204030204" pitchFamily="34" charset="0"/>
            </a:endParaRP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8"/>
              </a:rPr>
              <a:t>peter.stuetz@unibw.de</a:t>
            </a:r>
            <a:endParaRPr lang="de-DE" sz="1200" u="sng" dirty="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  <a:p>
            <a:pPr algn="l"/>
            <a:r>
              <a:rPr lang="de-DE" sz="1200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hlinkClick r:id="rId4"/>
              </a:rPr>
              <a:t>Professur für Luftfahrttechnik — IFS (unibw.de)</a:t>
            </a:r>
            <a:endParaRPr lang="de-DE" sz="1200" u="sng" dirty="0">
              <a:solidFill>
                <a:srgbClr val="0000FF"/>
              </a:solidFill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F2D9A6B-E08D-0B0C-9477-F7B4040C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73" y="5541910"/>
            <a:ext cx="1461197" cy="2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9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939795-F025-932A-4FB6-E52530439A6C}"/>
              </a:ext>
            </a:extLst>
          </p:cNvPr>
          <p:cNvSpPr/>
          <p:nvPr/>
        </p:nvSpPr>
        <p:spPr bwMode="auto">
          <a:xfrm>
            <a:off x="2373015" y="889000"/>
            <a:ext cx="7791268" cy="5842437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 </a:t>
            </a:r>
            <a:r>
              <a:rPr lang="de-DE" dirty="0" err="1"/>
              <a:t>Behavior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B278112D-61C2-27DD-C0EE-D5F309901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6945" y="1067134"/>
            <a:ext cx="7725310" cy="54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41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939795-F025-932A-4FB6-E52530439A6C}"/>
              </a:ext>
            </a:extLst>
          </p:cNvPr>
          <p:cNvSpPr/>
          <p:nvPr/>
        </p:nvSpPr>
        <p:spPr bwMode="auto">
          <a:xfrm>
            <a:off x="2373015" y="889000"/>
            <a:ext cx="7791268" cy="5842437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 </a:t>
            </a:r>
            <a:r>
              <a:rPr lang="de-DE" dirty="0" err="1"/>
              <a:t>Behavior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B278112D-61C2-27DD-C0EE-D5F309901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6945" y="1067134"/>
            <a:ext cx="7725310" cy="54961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D203FF8-82E2-DDF2-FD41-5B25CB653E5C}"/>
              </a:ext>
            </a:extLst>
          </p:cNvPr>
          <p:cNvGrpSpPr/>
          <p:nvPr/>
        </p:nvGrpSpPr>
        <p:grpSpPr>
          <a:xfrm>
            <a:off x="2423825" y="2117478"/>
            <a:ext cx="7312462" cy="4405086"/>
            <a:chOff x="2423825" y="2066676"/>
            <a:chExt cx="7312462" cy="4405086"/>
          </a:xfrm>
        </p:grpSpPr>
        <p:sp>
          <p:nvSpPr>
            <p:cNvPr id="6" name="Ellipse 349">
              <a:extLst>
                <a:ext uri="{FF2B5EF4-FFF2-40B4-BE49-F238E27FC236}">
                  <a16:creationId xmlns:a16="http://schemas.microsoft.com/office/drawing/2014/main" id="{93CAD932-B6D3-7903-C483-E89F5B66528E}"/>
                </a:ext>
              </a:extLst>
            </p:cNvPr>
            <p:cNvSpPr/>
            <p:nvPr/>
          </p:nvSpPr>
          <p:spPr>
            <a:xfrm>
              <a:off x="2423825" y="5823762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350">
              <a:extLst>
                <a:ext uri="{FF2B5EF4-FFF2-40B4-BE49-F238E27FC236}">
                  <a16:creationId xmlns:a16="http://schemas.microsoft.com/office/drawing/2014/main" id="{90F8E332-72AA-66C6-91EF-00CCEB2B1E14}"/>
                </a:ext>
              </a:extLst>
            </p:cNvPr>
            <p:cNvSpPr/>
            <p:nvPr/>
          </p:nvSpPr>
          <p:spPr>
            <a:xfrm>
              <a:off x="4811551" y="4616729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Ellipse 351">
              <a:extLst>
                <a:ext uri="{FF2B5EF4-FFF2-40B4-BE49-F238E27FC236}">
                  <a16:creationId xmlns:a16="http://schemas.microsoft.com/office/drawing/2014/main" id="{7FADB15F-008E-B353-8159-164B24CD863D}"/>
                </a:ext>
              </a:extLst>
            </p:cNvPr>
            <p:cNvSpPr/>
            <p:nvPr/>
          </p:nvSpPr>
          <p:spPr>
            <a:xfrm>
              <a:off x="7292074" y="3551514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352">
              <a:extLst>
                <a:ext uri="{FF2B5EF4-FFF2-40B4-BE49-F238E27FC236}">
                  <a16:creationId xmlns:a16="http://schemas.microsoft.com/office/drawing/2014/main" id="{1CDC65FA-6363-64F5-9CB4-AC744D812F05}"/>
                </a:ext>
              </a:extLst>
            </p:cNvPr>
            <p:cNvSpPr/>
            <p:nvPr/>
          </p:nvSpPr>
          <p:spPr>
            <a:xfrm>
              <a:off x="4215090" y="5166231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354">
              <a:extLst>
                <a:ext uri="{FF2B5EF4-FFF2-40B4-BE49-F238E27FC236}">
                  <a16:creationId xmlns:a16="http://schemas.microsoft.com/office/drawing/2014/main" id="{65102A08-6651-0402-6DD7-DCDE65D79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8287" y="2923627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355">
              <a:extLst>
                <a:ext uri="{FF2B5EF4-FFF2-40B4-BE49-F238E27FC236}">
                  <a16:creationId xmlns:a16="http://schemas.microsoft.com/office/drawing/2014/main" id="{C459BC7A-A85B-7D92-5DE1-14E6F4D8F1B6}"/>
                </a:ext>
              </a:extLst>
            </p:cNvPr>
            <p:cNvSpPr/>
            <p:nvPr/>
          </p:nvSpPr>
          <p:spPr>
            <a:xfrm>
              <a:off x="7813086" y="2066676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356">
              <a:extLst>
                <a:ext uri="{FF2B5EF4-FFF2-40B4-BE49-F238E27FC236}">
                  <a16:creationId xmlns:a16="http://schemas.microsoft.com/office/drawing/2014/main" id="{DAE3A94B-24FB-EBAE-A519-80716ABD75F2}"/>
                </a:ext>
              </a:extLst>
            </p:cNvPr>
            <p:cNvSpPr/>
            <p:nvPr/>
          </p:nvSpPr>
          <p:spPr>
            <a:xfrm>
              <a:off x="5303762" y="3168224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354">
              <a:extLst>
                <a:ext uri="{FF2B5EF4-FFF2-40B4-BE49-F238E27FC236}">
                  <a16:creationId xmlns:a16="http://schemas.microsoft.com/office/drawing/2014/main" id="{3C26ACBB-D8BA-5D4D-BA13-4335FDFF4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9893" y="4031067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357">
              <a:extLst>
                <a:ext uri="{FF2B5EF4-FFF2-40B4-BE49-F238E27FC236}">
                  <a16:creationId xmlns:a16="http://schemas.microsoft.com/office/drawing/2014/main" id="{901BEA7E-BF78-0DA3-F6ED-502745FA5338}"/>
                </a:ext>
              </a:extLst>
            </p:cNvPr>
            <p:cNvSpPr/>
            <p:nvPr/>
          </p:nvSpPr>
          <p:spPr>
            <a:xfrm>
              <a:off x="2927514" y="4289907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3A98989-1BEB-3C06-37A4-DD7FB8FA5901}"/>
              </a:ext>
            </a:extLst>
          </p:cNvPr>
          <p:cNvSpPr/>
          <p:nvPr/>
        </p:nvSpPr>
        <p:spPr bwMode="auto">
          <a:xfrm>
            <a:off x="12733992" y="3152273"/>
            <a:ext cx="1193533" cy="1270535"/>
          </a:xfrm>
          <a:prstGeom prst="rightArrow">
            <a:avLst/>
          </a:prstGeom>
          <a:solidFill>
            <a:srgbClr val="083A6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A3FAB82-DC2E-0C69-ADC9-68EC15F43723}"/>
              </a:ext>
            </a:extLst>
          </p:cNvPr>
          <p:cNvSpPr/>
          <p:nvPr/>
        </p:nvSpPr>
        <p:spPr bwMode="auto">
          <a:xfrm>
            <a:off x="14217537" y="962526"/>
            <a:ext cx="5007874" cy="5298707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E7F480D-8626-E576-4BCB-E40570F23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76811" y="1057953"/>
            <a:ext cx="4268410" cy="51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FB710F-06A5-CFFD-9EBA-135EA8E3A790}"/>
              </a:ext>
            </a:extLst>
          </p:cNvPr>
          <p:cNvSpPr>
            <a:spLocks noChangeAspect="1"/>
          </p:cNvSpPr>
          <p:nvPr/>
        </p:nvSpPr>
        <p:spPr bwMode="auto">
          <a:xfrm>
            <a:off x="192474" y="1978704"/>
            <a:ext cx="4960087" cy="3719420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495D21D0-1ABE-196C-3DE8-CD7A9D461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4" y="2031003"/>
            <a:ext cx="4918097" cy="3498964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C144D6A-6A5C-591C-A503-99B5FA447118}"/>
              </a:ext>
            </a:extLst>
          </p:cNvPr>
          <p:cNvGrpSpPr>
            <a:grpSpLocks noChangeAspect="1"/>
          </p:cNvGrpSpPr>
          <p:nvPr/>
        </p:nvGrpSpPr>
        <p:grpSpPr>
          <a:xfrm>
            <a:off x="217010" y="2701159"/>
            <a:ext cx="4654520" cy="2809112"/>
            <a:chOff x="2374008" y="2066676"/>
            <a:chExt cx="7353976" cy="4438296"/>
          </a:xfrm>
        </p:grpSpPr>
        <p:sp>
          <p:nvSpPr>
            <p:cNvPr id="64" name="Ellipse 349">
              <a:extLst>
                <a:ext uri="{FF2B5EF4-FFF2-40B4-BE49-F238E27FC236}">
                  <a16:creationId xmlns:a16="http://schemas.microsoft.com/office/drawing/2014/main" id="{91AFA293-212B-F483-8344-82B89E0B199D}"/>
                </a:ext>
              </a:extLst>
            </p:cNvPr>
            <p:cNvSpPr/>
            <p:nvPr/>
          </p:nvSpPr>
          <p:spPr>
            <a:xfrm>
              <a:off x="2374008" y="5856972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350">
              <a:extLst>
                <a:ext uri="{FF2B5EF4-FFF2-40B4-BE49-F238E27FC236}">
                  <a16:creationId xmlns:a16="http://schemas.microsoft.com/office/drawing/2014/main" id="{9200A5FD-3EA6-2593-5C37-EFF3C8EA70A5}"/>
                </a:ext>
              </a:extLst>
            </p:cNvPr>
            <p:cNvSpPr/>
            <p:nvPr/>
          </p:nvSpPr>
          <p:spPr>
            <a:xfrm>
              <a:off x="4786643" y="4641637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Ellipse 351">
              <a:extLst>
                <a:ext uri="{FF2B5EF4-FFF2-40B4-BE49-F238E27FC236}">
                  <a16:creationId xmlns:a16="http://schemas.microsoft.com/office/drawing/2014/main" id="{0E843DAB-30E8-FC04-6F2A-398EABCDC9F4}"/>
                </a:ext>
              </a:extLst>
            </p:cNvPr>
            <p:cNvSpPr/>
            <p:nvPr/>
          </p:nvSpPr>
          <p:spPr>
            <a:xfrm>
              <a:off x="7283772" y="3543211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352">
              <a:extLst>
                <a:ext uri="{FF2B5EF4-FFF2-40B4-BE49-F238E27FC236}">
                  <a16:creationId xmlns:a16="http://schemas.microsoft.com/office/drawing/2014/main" id="{C48C8921-5AAA-10EE-098D-9845D3249F38}"/>
                </a:ext>
              </a:extLst>
            </p:cNvPr>
            <p:cNvSpPr/>
            <p:nvPr/>
          </p:nvSpPr>
          <p:spPr>
            <a:xfrm>
              <a:off x="4165274" y="5157928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354">
              <a:extLst>
                <a:ext uri="{FF2B5EF4-FFF2-40B4-BE49-F238E27FC236}">
                  <a16:creationId xmlns:a16="http://schemas.microsoft.com/office/drawing/2014/main" id="{95226682-1B9E-4E42-F079-691DA11A39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9984" y="2931929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355">
              <a:extLst>
                <a:ext uri="{FF2B5EF4-FFF2-40B4-BE49-F238E27FC236}">
                  <a16:creationId xmlns:a16="http://schemas.microsoft.com/office/drawing/2014/main" id="{D7EAEB2B-3F90-E098-1511-D8A2CD7B0346}"/>
                </a:ext>
              </a:extLst>
            </p:cNvPr>
            <p:cNvSpPr/>
            <p:nvPr/>
          </p:nvSpPr>
          <p:spPr>
            <a:xfrm>
              <a:off x="7813086" y="2066676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356">
              <a:extLst>
                <a:ext uri="{FF2B5EF4-FFF2-40B4-BE49-F238E27FC236}">
                  <a16:creationId xmlns:a16="http://schemas.microsoft.com/office/drawing/2014/main" id="{0EB86F2D-FD98-031B-055E-EB96A1941076}"/>
                </a:ext>
              </a:extLst>
            </p:cNvPr>
            <p:cNvSpPr/>
            <p:nvPr/>
          </p:nvSpPr>
          <p:spPr>
            <a:xfrm>
              <a:off x="5278854" y="3168224"/>
              <a:ext cx="827999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354">
              <a:extLst>
                <a:ext uri="{FF2B5EF4-FFF2-40B4-BE49-F238E27FC236}">
                  <a16:creationId xmlns:a16="http://schemas.microsoft.com/office/drawing/2014/main" id="{81BBCAFD-843C-5F0F-FF1E-FA0F9972F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8379" y="4031066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357">
              <a:extLst>
                <a:ext uri="{FF2B5EF4-FFF2-40B4-BE49-F238E27FC236}">
                  <a16:creationId xmlns:a16="http://schemas.microsoft.com/office/drawing/2014/main" id="{0ECF65BA-0F7B-A32A-AEE2-EC7B6971109B}"/>
                </a:ext>
              </a:extLst>
            </p:cNvPr>
            <p:cNvSpPr/>
            <p:nvPr/>
          </p:nvSpPr>
          <p:spPr>
            <a:xfrm>
              <a:off x="2869395" y="4289907"/>
              <a:ext cx="827999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 </a:t>
            </a:r>
            <a:r>
              <a:rPr lang="de-DE" dirty="0" err="1"/>
              <a:t>Behavior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49C52E1-B4C6-7EFE-7A17-2FD6AB91C83F}"/>
              </a:ext>
            </a:extLst>
          </p:cNvPr>
          <p:cNvSpPr/>
          <p:nvPr/>
        </p:nvSpPr>
        <p:spPr bwMode="auto">
          <a:xfrm>
            <a:off x="5444192" y="3152273"/>
            <a:ext cx="1193533" cy="1270535"/>
          </a:xfrm>
          <a:prstGeom prst="rightArrow">
            <a:avLst/>
          </a:prstGeom>
          <a:solidFill>
            <a:srgbClr val="083A6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6C854BA-B280-090A-0638-C566F8AA9253}"/>
              </a:ext>
            </a:extLst>
          </p:cNvPr>
          <p:cNvSpPr/>
          <p:nvPr/>
        </p:nvSpPr>
        <p:spPr bwMode="auto">
          <a:xfrm>
            <a:off x="6927737" y="962526"/>
            <a:ext cx="5007874" cy="5298707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78CB3C3-322E-36A6-2ADD-BEF942C2F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1591" y="1057953"/>
            <a:ext cx="4268410" cy="51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88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49C52E1-B4C6-7EFE-7A17-2FD6AB91C83F}"/>
              </a:ext>
            </a:extLst>
          </p:cNvPr>
          <p:cNvSpPr/>
          <p:nvPr/>
        </p:nvSpPr>
        <p:spPr bwMode="auto">
          <a:xfrm>
            <a:off x="-1380138" y="3152273"/>
            <a:ext cx="1193533" cy="1270535"/>
          </a:xfrm>
          <a:prstGeom prst="rightArrow">
            <a:avLst/>
          </a:prstGeom>
          <a:solidFill>
            <a:srgbClr val="083A67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3BB8B9-D048-CE2F-9127-A2D3863F3D48}"/>
              </a:ext>
            </a:extLst>
          </p:cNvPr>
          <p:cNvSpPr>
            <a:spLocks noChangeAspect="1"/>
          </p:cNvSpPr>
          <p:nvPr/>
        </p:nvSpPr>
        <p:spPr bwMode="auto">
          <a:xfrm>
            <a:off x="-6717910" y="1964267"/>
            <a:ext cx="4960088" cy="3719420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DA59AC8-F3BA-7112-AF92-5C56AD4F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743980" y="1965764"/>
            <a:ext cx="4918096" cy="349896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5E54F4-5643-D41A-F606-3656D47923D0}"/>
              </a:ext>
            </a:extLst>
          </p:cNvPr>
          <p:cNvGrpSpPr>
            <a:grpSpLocks noChangeAspect="1"/>
          </p:cNvGrpSpPr>
          <p:nvPr/>
        </p:nvGrpSpPr>
        <p:grpSpPr>
          <a:xfrm>
            <a:off x="-6667099" y="2619640"/>
            <a:ext cx="4655270" cy="2804372"/>
            <a:chOff x="2423825" y="2066676"/>
            <a:chExt cx="7312462" cy="4405086"/>
          </a:xfrm>
        </p:grpSpPr>
        <p:sp>
          <p:nvSpPr>
            <p:cNvPr id="25" name="Ellipse 349">
              <a:extLst>
                <a:ext uri="{FF2B5EF4-FFF2-40B4-BE49-F238E27FC236}">
                  <a16:creationId xmlns:a16="http://schemas.microsoft.com/office/drawing/2014/main" id="{9DA6CB19-D5A3-3BD5-C5EE-09EC1D16F1B6}"/>
                </a:ext>
              </a:extLst>
            </p:cNvPr>
            <p:cNvSpPr/>
            <p:nvPr/>
          </p:nvSpPr>
          <p:spPr>
            <a:xfrm>
              <a:off x="2423825" y="5823762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350">
              <a:extLst>
                <a:ext uri="{FF2B5EF4-FFF2-40B4-BE49-F238E27FC236}">
                  <a16:creationId xmlns:a16="http://schemas.microsoft.com/office/drawing/2014/main" id="{2658BF03-3C4F-10A7-B4AC-6F8C844D59A4}"/>
                </a:ext>
              </a:extLst>
            </p:cNvPr>
            <p:cNvSpPr/>
            <p:nvPr/>
          </p:nvSpPr>
          <p:spPr>
            <a:xfrm>
              <a:off x="4811551" y="4616729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351">
              <a:extLst>
                <a:ext uri="{FF2B5EF4-FFF2-40B4-BE49-F238E27FC236}">
                  <a16:creationId xmlns:a16="http://schemas.microsoft.com/office/drawing/2014/main" id="{F08FE604-BC0B-54B0-4AEE-02DEDF40D46C}"/>
                </a:ext>
              </a:extLst>
            </p:cNvPr>
            <p:cNvSpPr/>
            <p:nvPr/>
          </p:nvSpPr>
          <p:spPr>
            <a:xfrm>
              <a:off x="7292074" y="3551514"/>
              <a:ext cx="648000" cy="648000"/>
            </a:xfrm>
            <a:prstGeom prst="ellipse">
              <a:avLst/>
            </a:prstGeom>
            <a:noFill/>
            <a:ln w="38100">
              <a:solidFill>
                <a:srgbClr val="FFD9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352">
              <a:extLst>
                <a:ext uri="{FF2B5EF4-FFF2-40B4-BE49-F238E27FC236}">
                  <a16:creationId xmlns:a16="http://schemas.microsoft.com/office/drawing/2014/main" id="{AE9FE855-060D-9187-9D40-23C72B863B86}"/>
                </a:ext>
              </a:extLst>
            </p:cNvPr>
            <p:cNvSpPr/>
            <p:nvPr/>
          </p:nvSpPr>
          <p:spPr>
            <a:xfrm>
              <a:off x="4215090" y="5166231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354">
              <a:extLst>
                <a:ext uri="{FF2B5EF4-FFF2-40B4-BE49-F238E27FC236}">
                  <a16:creationId xmlns:a16="http://schemas.microsoft.com/office/drawing/2014/main" id="{8FA7D690-9434-7609-286A-68462E0960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8287" y="2923627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355">
              <a:extLst>
                <a:ext uri="{FF2B5EF4-FFF2-40B4-BE49-F238E27FC236}">
                  <a16:creationId xmlns:a16="http://schemas.microsoft.com/office/drawing/2014/main" id="{6F7FC3CD-7282-8B6A-A790-9AC632DCE091}"/>
                </a:ext>
              </a:extLst>
            </p:cNvPr>
            <p:cNvSpPr/>
            <p:nvPr/>
          </p:nvSpPr>
          <p:spPr>
            <a:xfrm>
              <a:off x="7813086" y="2066676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56">
              <a:extLst>
                <a:ext uri="{FF2B5EF4-FFF2-40B4-BE49-F238E27FC236}">
                  <a16:creationId xmlns:a16="http://schemas.microsoft.com/office/drawing/2014/main" id="{9F4395A9-720F-13EC-16AA-D15972A28786}"/>
                </a:ext>
              </a:extLst>
            </p:cNvPr>
            <p:cNvSpPr/>
            <p:nvPr/>
          </p:nvSpPr>
          <p:spPr>
            <a:xfrm>
              <a:off x="5303762" y="3168224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54">
              <a:extLst>
                <a:ext uri="{FF2B5EF4-FFF2-40B4-BE49-F238E27FC236}">
                  <a16:creationId xmlns:a16="http://schemas.microsoft.com/office/drawing/2014/main" id="{F4F4AE76-A019-A412-61E5-16202DC90F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9893" y="4031067"/>
              <a:ext cx="648000" cy="648000"/>
            </a:xfrm>
            <a:prstGeom prst="ellipse">
              <a:avLst/>
            </a:prstGeom>
            <a:noFill/>
            <a:ln w="38100">
              <a:solidFill>
                <a:srgbClr val="FF899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57">
              <a:extLst>
                <a:ext uri="{FF2B5EF4-FFF2-40B4-BE49-F238E27FC236}">
                  <a16:creationId xmlns:a16="http://schemas.microsoft.com/office/drawing/2014/main" id="{7AEE5FEE-47DB-2078-ECCD-C61BBBCCCF6B}"/>
                </a:ext>
              </a:extLst>
            </p:cNvPr>
            <p:cNvSpPr/>
            <p:nvPr/>
          </p:nvSpPr>
          <p:spPr>
            <a:xfrm>
              <a:off x="2927514" y="4289907"/>
              <a:ext cx="828000" cy="468000"/>
            </a:xfrm>
            <a:prstGeom prst="ellipse">
              <a:avLst/>
            </a:prstGeom>
            <a:noFill/>
            <a:ln w="38100">
              <a:solidFill>
                <a:srgbClr val="B9FF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6C854BA-B280-090A-0638-C566F8AA9253}"/>
              </a:ext>
            </a:extLst>
          </p:cNvPr>
          <p:cNvSpPr/>
          <p:nvPr/>
        </p:nvSpPr>
        <p:spPr bwMode="auto">
          <a:xfrm>
            <a:off x="191079" y="2344289"/>
            <a:ext cx="3056443" cy="3051847"/>
          </a:xfrm>
          <a:prstGeom prst="roundRect">
            <a:avLst>
              <a:gd name="adj" fmla="val 9553"/>
            </a:avLst>
          </a:prstGeom>
          <a:solidFill>
            <a:schemeClr val="bg1">
              <a:lumMod val="85000"/>
            </a:schemeClr>
          </a:solidFill>
          <a:ln w="50800" cap="flat" cmpd="sng" algn="ctr">
            <a:solidFill>
              <a:schemeClr val="accent4">
                <a:lumMod val="95000"/>
                <a:lumOff val="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DB59205-77F1-5CFB-01F1-4972E9FE3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021" t="7618" r="703" b="35111"/>
          <a:stretch/>
        </p:blipFill>
        <p:spPr>
          <a:xfrm>
            <a:off x="311250" y="2399327"/>
            <a:ext cx="2828925" cy="29294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03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3" name="Picture 2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4292FB88-1451-5CC4-0F5E-D97DED8510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3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FA9F-5597-2DE0-9AD6-7B8A4957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Agent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81EB-9C76-B7DC-ADFB-2107559A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21F5B-ECD7-5C1B-7E03-38C907FA81B8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719301" y="938213"/>
            <a:ext cx="2417724" cy="14060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18FAB7-F05D-5836-2A59-1F1EB9DC4938}"/>
              </a:ext>
            </a:extLst>
          </p:cNvPr>
          <p:cNvCxnSpPr>
            <a:cxnSpLocks/>
            <a:stCxn id="32" idx="2"/>
          </p:cNvCxnSpPr>
          <p:nvPr/>
        </p:nvCxnSpPr>
        <p:spPr bwMode="auto">
          <a:xfrm>
            <a:off x="1719301" y="5396136"/>
            <a:ext cx="2351049" cy="13353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2084F08-75E1-F32F-4C88-0236FF98FC57}"/>
              </a:ext>
            </a:extLst>
          </p:cNvPr>
          <p:cNvGrpSpPr/>
          <p:nvPr/>
        </p:nvGrpSpPr>
        <p:grpSpPr>
          <a:xfrm>
            <a:off x="191079" y="2344289"/>
            <a:ext cx="3056443" cy="3051847"/>
            <a:chOff x="254000" y="2230967"/>
            <a:chExt cx="3056443" cy="305184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6C854BA-B280-090A-0638-C566F8AA9253}"/>
                </a:ext>
              </a:extLst>
            </p:cNvPr>
            <p:cNvSpPr/>
            <p:nvPr/>
          </p:nvSpPr>
          <p:spPr bwMode="auto">
            <a:xfrm>
              <a:off x="254000" y="2230967"/>
              <a:ext cx="3056443" cy="3051847"/>
            </a:xfrm>
            <a:prstGeom prst="roundRect">
              <a:avLst>
                <a:gd name="adj" fmla="val 9553"/>
              </a:avLst>
            </a:prstGeom>
            <a:solidFill>
              <a:schemeClr val="bg1">
                <a:lumMod val="85000"/>
              </a:schemeClr>
            </a:solidFill>
            <a:ln w="50800" cap="flat" cmpd="sng" algn="ctr">
              <a:solidFill>
                <a:schemeClr val="accent4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DB59205-77F1-5CFB-01F1-4972E9FE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21" t="7618" r="703" b="35111"/>
            <a:stretch/>
          </p:blipFill>
          <p:spPr>
            <a:xfrm>
              <a:off x="374171" y="2286005"/>
              <a:ext cx="2828925" cy="2929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655860-E184-01D8-5901-6E5A970786A2}"/>
              </a:ext>
            </a:extLst>
          </p:cNvPr>
          <p:cNvGrpSpPr>
            <a:grpSpLocks noChangeAspect="1"/>
          </p:cNvGrpSpPr>
          <p:nvPr/>
        </p:nvGrpSpPr>
        <p:grpSpPr>
          <a:xfrm>
            <a:off x="3737169" y="894320"/>
            <a:ext cx="4717662" cy="5939486"/>
            <a:chOff x="3636066" y="917884"/>
            <a:chExt cx="4672769" cy="588296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4AD36F-B04D-627D-B032-9AF8F27640A3}"/>
                </a:ext>
              </a:extLst>
            </p:cNvPr>
            <p:cNvSpPr/>
            <p:nvPr/>
          </p:nvSpPr>
          <p:spPr>
            <a:xfrm>
              <a:off x="3853665" y="917884"/>
              <a:ext cx="4055369" cy="5882966"/>
            </a:xfrm>
            <a:prstGeom prst="roundRect">
              <a:avLst>
                <a:gd name="adj" fmla="val 8694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81A2FA1-B2F6-F930-FF99-83952A8B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6066" y="985220"/>
              <a:ext cx="4672769" cy="574621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892B8DD-6136-170B-753A-201DE510CA2C}"/>
              </a:ext>
            </a:extLst>
          </p:cNvPr>
          <p:cNvSpPr/>
          <p:nvPr/>
        </p:nvSpPr>
        <p:spPr bwMode="auto">
          <a:xfrm>
            <a:off x="10305679" y="3227364"/>
            <a:ext cx="1881962" cy="1152000"/>
          </a:xfrm>
          <a:prstGeom prst="rect">
            <a:avLst/>
          </a:prstGeom>
          <a:solidFill>
            <a:srgbClr val="F28124"/>
          </a:solidFill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DD96A92-798D-33AD-1504-12210702E6D5}"/>
              </a:ext>
            </a:extLst>
          </p:cNvPr>
          <p:cNvSpPr/>
          <p:nvPr/>
        </p:nvSpPr>
        <p:spPr bwMode="auto">
          <a:xfrm rot="16200000">
            <a:off x="9432105" y="2058781"/>
            <a:ext cx="3744000" cy="3636000"/>
          </a:xfrm>
          <a:prstGeom prst="arc">
            <a:avLst>
              <a:gd name="adj1" fmla="val 10825442"/>
              <a:gd name="adj2" fmla="val 21594754"/>
            </a:avLst>
          </a:prstGeom>
          <a:noFill/>
          <a:ln w="2857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8CD55A-2316-7F28-8481-C9E1ECF6E8CC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2004781"/>
            <a:ext cx="98640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B03DE3-76A0-1146-8D21-A7D76F6B9BC6}"/>
              </a:ext>
            </a:extLst>
          </p:cNvPr>
          <p:cNvCxnSpPr>
            <a:cxnSpLocks/>
          </p:cNvCxnSpPr>
          <p:nvPr/>
        </p:nvCxnSpPr>
        <p:spPr bwMode="auto">
          <a:xfrm>
            <a:off x="11277564" y="5748781"/>
            <a:ext cx="1028736" cy="2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2616686F-E4E1-4F54-B97D-BFD24D29615D}"/>
              </a:ext>
            </a:extLst>
          </p:cNvPr>
          <p:cNvSpPr/>
          <p:nvPr/>
        </p:nvSpPr>
        <p:spPr bwMode="auto">
          <a:xfrm>
            <a:off x="11466315" y="3413245"/>
            <a:ext cx="999060" cy="795865"/>
          </a:xfrm>
          <a:prstGeom prst="pie">
            <a:avLst>
              <a:gd name="adj1" fmla="val 5410573"/>
              <a:gd name="adj2" fmla="val 162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BFE5BF-F318-8D46-4571-B77177077556}"/>
              </a:ext>
            </a:extLst>
          </p:cNvPr>
          <p:cNvSpPr>
            <a:spLocks noChangeAspect="1"/>
          </p:cNvSpPr>
          <p:nvPr/>
        </p:nvSpPr>
        <p:spPr bwMode="auto">
          <a:xfrm>
            <a:off x="11682105" y="3707679"/>
            <a:ext cx="216000" cy="216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60913-AAAF-31BB-919F-1B334FDED87A}"/>
              </a:ext>
            </a:extLst>
          </p:cNvPr>
          <p:cNvSpPr>
            <a:spLocks noChangeAspect="1"/>
          </p:cNvSpPr>
          <p:nvPr/>
        </p:nvSpPr>
        <p:spPr bwMode="auto">
          <a:xfrm>
            <a:off x="9745428" y="3230031"/>
            <a:ext cx="1151458" cy="1152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84BA14-D278-1371-9772-DFAA4FB3A8D1}"/>
              </a:ext>
            </a:extLst>
          </p:cNvPr>
          <p:cNvCxnSpPr/>
          <p:nvPr/>
        </p:nvCxnSpPr>
        <p:spPr bwMode="auto">
          <a:xfrm>
            <a:off x="106129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7EBE97-1509-B8C9-D428-6546A1B248EC}"/>
              </a:ext>
            </a:extLst>
          </p:cNvPr>
          <p:cNvCxnSpPr/>
          <p:nvPr/>
        </p:nvCxnSpPr>
        <p:spPr bwMode="auto">
          <a:xfrm>
            <a:off x="11006668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84C55-3645-F0F5-D2AB-39D3FE4FD3CD}"/>
              </a:ext>
            </a:extLst>
          </p:cNvPr>
          <p:cNvCxnSpPr/>
          <p:nvPr/>
        </p:nvCxnSpPr>
        <p:spPr bwMode="auto">
          <a:xfrm>
            <a:off x="11402485" y="3157516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EF2D-1A95-389B-7439-57283E3F45F5}"/>
              </a:ext>
            </a:extLst>
          </p:cNvPr>
          <p:cNvCxnSpPr/>
          <p:nvPr/>
        </p:nvCxnSpPr>
        <p:spPr bwMode="auto">
          <a:xfrm>
            <a:off x="106129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A5FF6F-C154-87B6-648B-5C6E3669738C}"/>
              </a:ext>
            </a:extLst>
          </p:cNvPr>
          <p:cNvCxnSpPr/>
          <p:nvPr/>
        </p:nvCxnSpPr>
        <p:spPr bwMode="auto">
          <a:xfrm>
            <a:off x="11006668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616452-4914-549B-1752-762FEA4C845F}"/>
              </a:ext>
            </a:extLst>
          </p:cNvPr>
          <p:cNvCxnSpPr/>
          <p:nvPr/>
        </p:nvCxnSpPr>
        <p:spPr bwMode="auto">
          <a:xfrm>
            <a:off x="11402485" y="4364028"/>
            <a:ext cx="0" cy="84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C6E8B2E4-00DE-E558-A6FA-AB5D44AC0624}"/>
              </a:ext>
            </a:extLst>
          </p:cNvPr>
          <p:cNvSpPr>
            <a:spLocks noChangeAspect="1"/>
          </p:cNvSpPr>
          <p:nvPr/>
        </p:nvSpPr>
        <p:spPr bwMode="auto">
          <a:xfrm>
            <a:off x="9498392" y="4790827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432A1821-E4B2-D6AF-FEA6-49C422F02614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292978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BC496011-8BFC-48B3-D429-1BF32D3836D1}"/>
              </a:ext>
            </a:extLst>
          </p:cNvPr>
          <p:cNvSpPr>
            <a:spLocks noChangeAspect="1"/>
          </p:cNvSpPr>
          <p:nvPr/>
        </p:nvSpPr>
        <p:spPr bwMode="auto">
          <a:xfrm>
            <a:off x="10401330" y="424494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Multiplication Sign 46">
            <a:extLst>
              <a:ext uri="{FF2B5EF4-FFF2-40B4-BE49-F238E27FC236}">
                <a16:creationId xmlns:a16="http://schemas.microsoft.com/office/drawing/2014/main" id="{69FCAA91-BDE3-CEA6-4ADC-92CD614769EB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4284652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6FB2DCE-E819-7E29-E9ED-F78FFE73AAB9}"/>
              </a:ext>
            </a:extLst>
          </p:cNvPr>
          <p:cNvSpPr>
            <a:spLocks noChangeAspect="1"/>
          </p:cNvSpPr>
          <p:nvPr/>
        </p:nvSpPr>
        <p:spPr bwMode="auto">
          <a:xfrm>
            <a:off x="11350757" y="2941516"/>
            <a:ext cx="432000" cy="432000"/>
          </a:xfrm>
          <a:prstGeom prst="mathMultiply">
            <a:avLst/>
          </a:prstGeom>
          <a:solidFill>
            <a:srgbClr val="0000FF"/>
          </a:solidFill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3" name="Picture 2" descr="A group of logos of different teams&#10;&#10;Description automatically generated">
            <a:extLst>
              <a:ext uri="{FF2B5EF4-FFF2-40B4-BE49-F238E27FC236}">
                <a16:creationId xmlns:a16="http://schemas.microsoft.com/office/drawing/2014/main" id="{D8A58EBA-9B04-0CAF-ED45-A2FFEE44C4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28" t="35669" r="29758" b="14175"/>
          <a:stretch/>
        </p:blipFill>
        <p:spPr>
          <a:xfrm>
            <a:off x="10526515" y="841248"/>
            <a:ext cx="1374400" cy="10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2188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1478</Words>
  <Application>Microsoft Office PowerPoint</Application>
  <PresentationFormat>Widescreen</PresentationFormat>
  <Paragraphs>401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Tahoma</vt:lpstr>
      <vt:lpstr>Times</vt:lpstr>
      <vt:lpstr>Times New Roman</vt:lpstr>
      <vt:lpstr>Wingdings</vt:lpstr>
      <vt:lpstr>Blends</vt:lpstr>
      <vt:lpstr>PowerPoint Presentation</vt:lpstr>
      <vt:lpstr>Motivation</vt:lpstr>
      <vt:lpstr>Team Behavior</vt:lpstr>
      <vt:lpstr>Team Behavior</vt:lpstr>
      <vt:lpstr>Team Behavior</vt:lpstr>
      <vt:lpstr>Team Behavior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Agent Structure</vt:lpstr>
      <vt:lpstr>Results and Future Work</vt:lpstr>
      <vt:lpstr>PowerPoint Presentation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ld1bluwi</cp:lastModifiedBy>
  <cp:revision>101</cp:revision>
  <cp:lastPrinted>1601-01-01T00:00:00Z</cp:lastPrinted>
  <dcterms:created xsi:type="dcterms:W3CDTF">2016-03-29T15:29:36Z</dcterms:created>
  <dcterms:modified xsi:type="dcterms:W3CDTF">2024-10-29T08:48:37Z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