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0"/>
  </p:notesMasterIdLst>
  <p:handoutMasterIdLst>
    <p:handoutMasterId r:id="rId21"/>
  </p:handoutMasterIdLst>
  <p:sldIdLst>
    <p:sldId id="289" r:id="rId5"/>
    <p:sldId id="324" r:id="rId6"/>
    <p:sldId id="260" r:id="rId7"/>
    <p:sldId id="262" r:id="rId8"/>
    <p:sldId id="263" r:id="rId9"/>
    <p:sldId id="307" r:id="rId10"/>
    <p:sldId id="308" r:id="rId11"/>
    <p:sldId id="323" r:id="rId12"/>
    <p:sldId id="309" r:id="rId13"/>
    <p:sldId id="310" r:id="rId14"/>
    <p:sldId id="313" r:id="rId15"/>
    <p:sldId id="320" r:id="rId16"/>
    <p:sldId id="318" r:id="rId17"/>
    <p:sldId id="319" r:id="rId18"/>
    <p:sldId id="325" r:id="rId19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74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53895"/>
    <a:srgbClr val="0033CC"/>
    <a:srgbClr val="000000"/>
    <a:srgbClr val="FFFEC5"/>
    <a:srgbClr val="33CCFF"/>
    <a:srgbClr val="33CCCC"/>
    <a:srgbClr val="00CCFF"/>
    <a:srgbClr val="0066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9161" autoAdjust="0"/>
  </p:normalViewPr>
  <p:slideViewPr>
    <p:cSldViewPr>
      <p:cViewPr varScale="1">
        <p:scale>
          <a:sx n="51" d="100"/>
          <a:sy n="51" d="100"/>
        </p:scale>
        <p:origin x="2832" y="72"/>
      </p:cViewPr>
      <p:guideLst>
        <p:guide orient="horz" pos="3022"/>
        <p:guide pos="74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4824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 Long" userId="20f3d1c58d4d06d5" providerId="LiveId" clId="{0B555053-C4A8-482C-B8C1-B5DAC829276C}"/>
    <pc:docChg chg="modSld">
      <pc:chgData name="G Long" userId="20f3d1c58d4d06d5" providerId="LiveId" clId="{0B555053-C4A8-482C-B8C1-B5DAC829276C}" dt="2024-10-06T23:30:18.706" v="3" actId="20577"/>
      <pc:docMkLst>
        <pc:docMk/>
      </pc:docMkLst>
      <pc:sldChg chg="modNotesTx">
        <pc:chgData name="G Long" userId="20f3d1c58d4d06d5" providerId="LiveId" clId="{0B555053-C4A8-482C-B8C1-B5DAC829276C}" dt="2024-10-06T23:30:10.124" v="2" actId="20577"/>
        <pc:sldMkLst>
          <pc:docMk/>
          <pc:sldMk cId="2905442413" sldId="260"/>
        </pc:sldMkLst>
      </pc:sldChg>
      <pc:sldChg chg="modNotesTx">
        <pc:chgData name="G Long" userId="20f3d1c58d4d06d5" providerId="LiveId" clId="{0B555053-C4A8-482C-B8C1-B5DAC829276C}" dt="2024-10-06T23:30:18.706" v="3" actId="20577"/>
        <pc:sldMkLst>
          <pc:docMk/>
          <pc:sldMk cId="99685357" sldId="308"/>
        </pc:sldMkLst>
      </pc:sldChg>
      <pc:sldChg chg="modNotesTx">
        <pc:chgData name="G Long" userId="20f3d1c58d4d06d5" providerId="LiveId" clId="{0B555053-C4A8-482C-B8C1-B5DAC829276C}" dt="2024-10-06T23:30:06.615" v="1" actId="5793"/>
        <pc:sldMkLst>
          <pc:docMk/>
          <pc:sldMk cId="3817129772" sldId="324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69.png"/><Relationship Id="rId18" Type="http://schemas.openxmlformats.org/officeDocument/2006/relationships/image" Target="../media/image74.svg"/><Relationship Id="rId26" Type="http://schemas.openxmlformats.org/officeDocument/2006/relationships/image" Target="../media/image82.sv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sv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58.svg"/><Relationship Id="rId16" Type="http://schemas.openxmlformats.org/officeDocument/2006/relationships/image" Target="../media/image72.svg"/><Relationship Id="rId20" Type="http://schemas.openxmlformats.org/officeDocument/2006/relationships/image" Target="../media/image76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11" Type="http://schemas.openxmlformats.org/officeDocument/2006/relationships/image" Target="../media/image67.png"/><Relationship Id="rId24" Type="http://schemas.openxmlformats.org/officeDocument/2006/relationships/image" Target="../media/image80.sv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svg"/><Relationship Id="rId10" Type="http://schemas.openxmlformats.org/officeDocument/2006/relationships/image" Target="../media/image66.svg"/><Relationship Id="rId19" Type="http://schemas.openxmlformats.org/officeDocument/2006/relationships/image" Target="../media/image75.png"/><Relationship Id="rId4" Type="http://schemas.openxmlformats.org/officeDocument/2006/relationships/image" Target="../media/image60.svg"/><Relationship Id="rId9" Type="http://schemas.openxmlformats.org/officeDocument/2006/relationships/image" Target="../media/image65.png"/><Relationship Id="rId14" Type="http://schemas.openxmlformats.org/officeDocument/2006/relationships/image" Target="../media/image70.svg"/><Relationship Id="rId22" Type="http://schemas.openxmlformats.org/officeDocument/2006/relationships/image" Target="../media/image78.svg"/><Relationship Id="rId27" Type="http://schemas.openxmlformats.org/officeDocument/2006/relationships/image" Target="../media/image8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87.png"/><Relationship Id="rId18" Type="http://schemas.openxmlformats.org/officeDocument/2006/relationships/image" Target="../media/image70.sv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17" Type="http://schemas.openxmlformats.org/officeDocument/2006/relationships/image" Target="../media/image69.png"/><Relationship Id="rId2" Type="http://schemas.openxmlformats.org/officeDocument/2006/relationships/image" Target="../media/image58.svg"/><Relationship Id="rId16" Type="http://schemas.openxmlformats.org/officeDocument/2006/relationships/image" Target="../media/image68.svg"/><Relationship Id="rId20" Type="http://schemas.openxmlformats.org/officeDocument/2006/relationships/image" Target="../media/image90.svg"/><Relationship Id="rId1" Type="http://schemas.openxmlformats.org/officeDocument/2006/relationships/image" Target="../media/image57.png"/><Relationship Id="rId6" Type="http://schemas.openxmlformats.org/officeDocument/2006/relationships/image" Target="../media/image86.svg"/><Relationship Id="rId11" Type="http://schemas.openxmlformats.org/officeDocument/2006/relationships/image" Target="../media/image65.png"/><Relationship Id="rId5" Type="http://schemas.openxmlformats.org/officeDocument/2006/relationships/image" Target="../media/image85.png"/><Relationship Id="rId15" Type="http://schemas.openxmlformats.org/officeDocument/2006/relationships/image" Target="../media/image67.png"/><Relationship Id="rId10" Type="http://schemas.openxmlformats.org/officeDocument/2006/relationships/image" Target="../media/image64.svg"/><Relationship Id="rId19" Type="http://schemas.openxmlformats.org/officeDocument/2006/relationships/image" Target="../media/image89.png"/><Relationship Id="rId4" Type="http://schemas.openxmlformats.org/officeDocument/2006/relationships/image" Target="../media/image60.svg"/><Relationship Id="rId9" Type="http://schemas.openxmlformats.org/officeDocument/2006/relationships/image" Target="../media/image63.png"/><Relationship Id="rId14" Type="http://schemas.openxmlformats.org/officeDocument/2006/relationships/image" Target="../media/image8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69.png"/><Relationship Id="rId18" Type="http://schemas.openxmlformats.org/officeDocument/2006/relationships/image" Target="../media/image74.svg"/><Relationship Id="rId26" Type="http://schemas.openxmlformats.org/officeDocument/2006/relationships/image" Target="../media/image82.sv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sv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58.svg"/><Relationship Id="rId16" Type="http://schemas.openxmlformats.org/officeDocument/2006/relationships/image" Target="../media/image72.svg"/><Relationship Id="rId20" Type="http://schemas.openxmlformats.org/officeDocument/2006/relationships/image" Target="../media/image76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11" Type="http://schemas.openxmlformats.org/officeDocument/2006/relationships/image" Target="../media/image67.png"/><Relationship Id="rId24" Type="http://schemas.openxmlformats.org/officeDocument/2006/relationships/image" Target="../media/image80.sv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svg"/><Relationship Id="rId10" Type="http://schemas.openxmlformats.org/officeDocument/2006/relationships/image" Target="../media/image66.svg"/><Relationship Id="rId19" Type="http://schemas.openxmlformats.org/officeDocument/2006/relationships/image" Target="../media/image75.png"/><Relationship Id="rId4" Type="http://schemas.openxmlformats.org/officeDocument/2006/relationships/image" Target="../media/image60.svg"/><Relationship Id="rId9" Type="http://schemas.openxmlformats.org/officeDocument/2006/relationships/image" Target="../media/image65.png"/><Relationship Id="rId14" Type="http://schemas.openxmlformats.org/officeDocument/2006/relationships/image" Target="../media/image70.svg"/><Relationship Id="rId22" Type="http://schemas.openxmlformats.org/officeDocument/2006/relationships/image" Target="../media/image78.svg"/><Relationship Id="rId27" Type="http://schemas.openxmlformats.org/officeDocument/2006/relationships/image" Target="../media/image8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87.png"/><Relationship Id="rId18" Type="http://schemas.openxmlformats.org/officeDocument/2006/relationships/image" Target="../media/image70.sv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17" Type="http://schemas.openxmlformats.org/officeDocument/2006/relationships/image" Target="../media/image69.png"/><Relationship Id="rId2" Type="http://schemas.openxmlformats.org/officeDocument/2006/relationships/image" Target="../media/image58.svg"/><Relationship Id="rId16" Type="http://schemas.openxmlformats.org/officeDocument/2006/relationships/image" Target="../media/image68.svg"/><Relationship Id="rId20" Type="http://schemas.openxmlformats.org/officeDocument/2006/relationships/image" Target="../media/image90.svg"/><Relationship Id="rId1" Type="http://schemas.openxmlformats.org/officeDocument/2006/relationships/image" Target="../media/image57.png"/><Relationship Id="rId6" Type="http://schemas.openxmlformats.org/officeDocument/2006/relationships/image" Target="../media/image86.svg"/><Relationship Id="rId11" Type="http://schemas.openxmlformats.org/officeDocument/2006/relationships/image" Target="../media/image65.png"/><Relationship Id="rId5" Type="http://schemas.openxmlformats.org/officeDocument/2006/relationships/image" Target="../media/image85.png"/><Relationship Id="rId15" Type="http://schemas.openxmlformats.org/officeDocument/2006/relationships/image" Target="../media/image67.png"/><Relationship Id="rId10" Type="http://schemas.openxmlformats.org/officeDocument/2006/relationships/image" Target="../media/image64.svg"/><Relationship Id="rId19" Type="http://schemas.openxmlformats.org/officeDocument/2006/relationships/image" Target="../media/image89.png"/><Relationship Id="rId4" Type="http://schemas.openxmlformats.org/officeDocument/2006/relationships/image" Target="../media/image60.svg"/><Relationship Id="rId9" Type="http://schemas.openxmlformats.org/officeDocument/2006/relationships/image" Target="../media/image63.png"/><Relationship Id="rId14" Type="http://schemas.openxmlformats.org/officeDocument/2006/relationships/image" Target="../media/image8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CBC16-47C3-4E92-842E-8C531024C042}" type="doc">
      <dgm:prSet loTypeId="urn:microsoft.com/office/officeart/2005/8/layout/chevronAccent+Icon" loCatId="process" qsTypeId="urn:microsoft.com/office/officeart/2005/8/quickstyle/simple4" qsCatId="simple" csTypeId="urn:microsoft.com/office/officeart/2005/8/colors/accent3_4" csCatId="accent3" phldr="1"/>
      <dgm:spPr/>
    </dgm:pt>
    <dgm:pt modelId="{2D0ACB49-5F20-491A-A753-800BF72BD58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kumimoji="1" lang="en-US" b="1" dirty="0">
              <a:latin typeface="Tahoma" charset="0"/>
              <a:ea typeface="+mn-ea"/>
            </a:rPr>
            <a:t>High-level scenario</a:t>
          </a:r>
          <a:endParaRPr lang="en-GB" b="1" dirty="0"/>
        </a:p>
      </dgm:t>
    </dgm:pt>
    <dgm:pt modelId="{0A0C0277-78F9-4A6F-AAEA-9251BD20FF92}" type="parTrans" cxnId="{242E3296-D55C-46B8-8BA0-308D77C9FBC2}">
      <dgm:prSet/>
      <dgm:spPr/>
      <dgm:t>
        <a:bodyPr/>
        <a:lstStyle/>
        <a:p>
          <a:endParaRPr lang="en-GB"/>
        </a:p>
      </dgm:t>
    </dgm:pt>
    <dgm:pt modelId="{FCD04A6F-60D6-4884-9DE4-AB2497B64090}" type="sibTrans" cxnId="{242E3296-D55C-46B8-8BA0-308D77C9FBC2}">
      <dgm:prSet/>
      <dgm:spPr/>
      <dgm:t>
        <a:bodyPr/>
        <a:lstStyle/>
        <a:p>
          <a:endParaRPr lang="en-GB"/>
        </a:p>
      </dgm:t>
    </dgm:pt>
    <dgm:pt modelId="{126FB633-E80E-4922-A3C8-646AF5E5AE9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US" b="1" dirty="0"/>
            <a:t>Derive requirements</a:t>
          </a:r>
          <a:endParaRPr lang="en-GB" b="1" dirty="0"/>
        </a:p>
      </dgm:t>
    </dgm:pt>
    <dgm:pt modelId="{75F0CBDD-25EF-4CCF-AAF6-9B7D48BAF7EF}" type="parTrans" cxnId="{AD152F8F-F98F-4C85-81A5-D1FA472CA216}">
      <dgm:prSet/>
      <dgm:spPr/>
      <dgm:t>
        <a:bodyPr/>
        <a:lstStyle/>
        <a:p>
          <a:endParaRPr lang="en-GB"/>
        </a:p>
      </dgm:t>
    </dgm:pt>
    <dgm:pt modelId="{25AE71B5-3B2D-4458-BC3B-FA2595143AE3}" type="sibTrans" cxnId="{AD152F8F-F98F-4C85-81A5-D1FA472CA216}">
      <dgm:prSet/>
      <dgm:spPr/>
      <dgm:t>
        <a:bodyPr/>
        <a:lstStyle/>
        <a:p>
          <a:endParaRPr lang="en-GB"/>
        </a:p>
      </dgm:t>
    </dgm:pt>
    <dgm:pt modelId="{639888B0-21EA-4FA5-B9EE-D304A91B1C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US" b="1" dirty="0"/>
            <a:t>Design</a:t>
          </a:r>
          <a:endParaRPr lang="en-GB" b="1" dirty="0"/>
        </a:p>
      </dgm:t>
    </dgm:pt>
    <dgm:pt modelId="{F461938E-A386-4270-B8DF-17AFFA2C38FB}" type="parTrans" cxnId="{484FC080-8E8C-4A97-BDE9-25E813DC99AC}">
      <dgm:prSet/>
      <dgm:spPr/>
      <dgm:t>
        <a:bodyPr/>
        <a:lstStyle/>
        <a:p>
          <a:endParaRPr lang="en-GB"/>
        </a:p>
      </dgm:t>
    </dgm:pt>
    <dgm:pt modelId="{D3C4C020-02E5-4403-9B23-08E394BD47DB}" type="sibTrans" cxnId="{484FC080-8E8C-4A97-BDE9-25E813DC99AC}">
      <dgm:prSet/>
      <dgm:spPr/>
      <dgm:t>
        <a:bodyPr/>
        <a:lstStyle/>
        <a:p>
          <a:endParaRPr lang="en-GB"/>
        </a:p>
      </dgm:t>
    </dgm:pt>
    <dgm:pt modelId="{084FCDB7-079F-4B16-A563-09D840C484B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US" b="1" dirty="0"/>
            <a:t>Data acquisition</a:t>
          </a:r>
          <a:endParaRPr lang="en-GB" b="1" dirty="0"/>
        </a:p>
      </dgm:t>
    </dgm:pt>
    <dgm:pt modelId="{DC7B3291-F72A-44E7-8EF1-BF6C003E8F90}" type="parTrans" cxnId="{A45163F8-D08C-420A-A75B-6268AB9A6C35}">
      <dgm:prSet/>
      <dgm:spPr/>
      <dgm:t>
        <a:bodyPr/>
        <a:lstStyle/>
        <a:p>
          <a:endParaRPr lang="en-GB"/>
        </a:p>
      </dgm:t>
    </dgm:pt>
    <dgm:pt modelId="{76093C67-0CF5-46E7-A94A-29605213C104}" type="sibTrans" cxnId="{A45163F8-D08C-420A-A75B-6268AB9A6C35}">
      <dgm:prSet/>
      <dgm:spPr/>
      <dgm:t>
        <a:bodyPr/>
        <a:lstStyle/>
        <a:p>
          <a:endParaRPr lang="en-GB"/>
        </a:p>
      </dgm:t>
    </dgm:pt>
    <dgm:pt modelId="{D2DC389E-9FF6-4382-995C-C01E3648764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US" b="1" dirty="0"/>
            <a:t>Data processing</a:t>
          </a:r>
          <a:endParaRPr lang="en-GB" b="1" dirty="0"/>
        </a:p>
      </dgm:t>
    </dgm:pt>
    <dgm:pt modelId="{BC1C46A4-6725-41DD-83B1-4011234CEC9B}" type="parTrans" cxnId="{2F87F0A7-012A-4151-B85B-88D1CC5F43BD}">
      <dgm:prSet/>
      <dgm:spPr/>
      <dgm:t>
        <a:bodyPr/>
        <a:lstStyle/>
        <a:p>
          <a:endParaRPr lang="en-GB"/>
        </a:p>
      </dgm:t>
    </dgm:pt>
    <dgm:pt modelId="{656096CB-6F8F-4F9C-AEBF-1306703493CF}" type="sibTrans" cxnId="{2F87F0A7-012A-4151-B85B-88D1CC5F43BD}">
      <dgm:prSet/>
      <dgm:spPr/>
      <dgm:t>
        <a:bodyPr/>
        <a:lstStyle/>
        <a:p>
          <a:endParaRPr lang="en-GB"/>
        </a:p>
      </dgm:t>
    </dgm:pt>
    <dgm:pt modelId="{2BECB0C3-B0EB-457A-AB4D-ED91837B25D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US" b="1" dirty="0"/>
            <a:t>Content Creation</a:t>
          </a:r>
          <a:endParaRPr lang="en-GB" b="1" dirty="0"/>
        </a:p>
      </dgm:t>
    </dgm:pt>
    <dgm:pt modelId="{42171F16-5DF2-4998-A7D6-DA60D3353CD6}" type="parTrans" cxnId="{4B620625-A7B1-42F4-96DF-83914AEC4FBE}">
      <dgm:prSet/>
      <dgm:spPr/>
      <dgm:t>
        <a:bodyPr/>
        <a:lstStyle/>
        <a:p>
          <a:endParaRPr lang="en-GB"/>
        </a:p>
      </dgm:t>
    </dgm:pt>
    <dgm:pt modelId="{67F6984B-07C2-46C2-8D02-A39E84362213}" type="sibTrans" cxnId="{4B620625-A7B1-42F4-96DF-83914AEC4FBE}">
      <dgm:prSet/>
      <dgm:spPr/>
      <dgm:t>
        <a:bodyPr/>
        <a:lstStyle/>
        <a:p>
          <a:endParaRPr lang="en-GB"/>
        </a:p>
      </dgm:t>
    </dgm:pt>
    <dgm:pt modelId="{3455E923-7C75-4683-8793-59BF5784D79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US" b="1" dirty="0"/>
            <a:t>Assembly</a:t>
          </a:r>
          <a:endParaRPr lang="en-GB" b="1" dirty="0"/>
        </a:p>
      </dgm:t>
    </dgm:pt>
    <dgm:pt modelId="{27AC1C4C-E0B6-48B8-8C6C-662FB13D368F}" type="parTrans" cxnId="{7A802108-9917-47A7-AF89-DD08A06A8438}">
      <dgm:prSet/>
      <dgm:spPr/>
      <dgm:t>
        <a:bodyPr/>
        <a:lstStyle/>
        <a:p>
          <a:endParaRPr lang="en-GB"/>
        </a:p>
      </dgm:t>
    </dgm:pt>
    <dgm:pt modelId="{F0976D9C-3F1C-4AC8-8860-84786A97CA46}" type="sibTrans" cxnId="{7A802108-9917-47A7-AF89-DD08A06A8438}">
      <dgm:prSet/>
      <dgm:spPr/>
      <dgm:t>
        <a:bodyPr/>
        <a:lstStyle/>
        <a:p>
          <a:endParaRPr lang="en-GB"/>
        </a:p>
      </dgm:t>
    </dgm:pt>
    <dgm:pt modelId="{911E4844-7CF8-4D35-9E20-C055A272AD3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US" b="1" dirty="0"/>
            <a:t>Generate VE</a:t>
          </a:r>
          <a:endParaRPr lang="en-GB" b="1" dirty="0"/>
        </a:p>
      </dgm:t>
    </dgm:pt>
    <dgm:pt modelId="{B1822404-8DE3-4772-8F23-BD050129100D}" type="parTrans" cxnId="{6213A18D-773B-421B-86CE-29F57792C1D8}">
      <dgm:prSet/>
      <dgm:spPr/>
      <dgm:t>
        <a:bodyPr/>
        <a:lstStyle/>
        <a:p>
          <a:endParaRPr lang="en-GB"/>
        </a:p>
      </dgm:t>
    </dgm:pt>
    <dgm:pt modelId="{0E268A75-C82D-4712-AB46-D25DD4CBCD0C}" type="sibTrans" cxnId="{6213A18D-773B-421B-86CE-29F57792C1D8}">
      <dgm:prSet/>
      <dgm:spPr/>
      <dgm:t>
        <a:bodyPr/>
        <a:lstStyle/>
        <a:p>
          <a:endParaRPr lang="en-GB"/>
        </a:p>
      </dgm:t>
    </dgm:pt>
    <dgm:pt modelId="{3F40DFFE-BC8C-4D8A-8096-1B80DD35EDB6}" type="pres">
      <dgm:prSet presAssocID="{B63CBC16-47C3-4E92-842E-8C531024C042}" presName="Name0" presStyleCnt="0">
        <dgm:presLayoutVars>
          <dgm:dir/>
          <dgm:resizeHandles val="exact"/>
        </dgm:presLayoutVars>
      </dgm:prSet>
      <dgm:spPr/>
    </dgm:pt>
    <dgm:pt modelId="{CC5DA8F0-D2EB-4962-98B0-8688BB19A8B3}" type="pres">
      <dgm:prSet presAssocID="{2D0ACB49-5F20-491A-A753-800BF72BD588}" presName="composite" presStyleCnt="0"/>
      <dgm:spPr/>
    </dgm:pt>
    <dgm:pt modelId="{38AB34F5-11D3-473D-8FD0-28349C1D67E6}" type="pres">
      <dgm:prSet presAssocID="{2D0ACB49-5F20-491A-A753-800BF72BD588}" presName="bgChev" presStyleLbl="node1" presStyleIdx="0" presStyleCnt="8"/>
      <dgm:spPr>
        <a:solidFill>
          <a:schemeClr val="bg1">
            <a:lumMod val="65000"/>
          </a:schemeClr>
        </a:solidFill>
      </dgm:spPr>
    </dgm:pt>
    <dgm:pt modelId="{BE85C474-3FF2-486B-9D42-F0B7CA28FFB4}" type="pres">
      <dgm:prSet presAssocID="{2D0ACB49-5F20-491A-A753-800BF72BD588}" presName="txNode" presStyleLbl="fgAcc1" presStyleIdx="0" presStyleCnt="8">
        <dgm:presLayoutVars>
          <dgm:bulletEnabled val="1"/>
        </dgm:presLayoutVars>
      </dgm:prSet>
      <dgm:spPr/>
    </dgm:pt>
    <dgm:pt modelId="{1BF41BB8-D407-41F7-A294-740846D39CBD}" type="pres">
      <dgm:prSet presAssocID="{FCD04A6F-60D6-4884-9DE4-AB2497B64090}" presName="compositeSpace" presStyleCnt="0"/>
      <dgm:spPr/>
    </dgm:pt>
    <dgm:pt modelId="{96E579B1-D928-4155-AC4E-7659FE43558C}" type="pres">
      <dgm:prSet presAssocID="{126FB633-E80E-4922-A3C8-646AF5E5AE91}" presName="composite" presStyleCnt="0"/>
      <dgm:spPr/>
    </dgm:pt>
    <dgm:pt modelId="{127A4BA1-FFB5-4F9D-9582-E68E414ACC35}" type="pres">
      <dgm:prSet presAssocID="{126FB633-E80E-4922-A3C8-646AF5E5AE91}" presName="bgChev" presStyleLbl="node1" presStyleIdx="1" presStyleCnt="8"/>
      <dgm:spPr>
        <a:solidFill>
          <a:schemeClr val="bg1">
            <a:lumMod val="65000"/>
          </a:schemeClr>
        </a:solidFill>
      </dgm:spPr>
    </dgm:pt>
    <dgm:pt modelId="{B6B6D18E-B785-45A0-9510-67C214A904B2}" type="pres">
      <dgm:prSet presAssocID="{126FB633-E80E-4922-A3C8-646AF5E5AE91}" presName="txNode" presStyleLbl="fgAcc1" presStyleIdx="1" presStyleCnt="8">
        <dgm:presLayoutVars>
          <dgm:bulletEnabled val="1"/>
        </dgm:presLayoutVars>
      </dgm:prSet>
      <dgm:spPr/>
    </dgm:pt>
    <dgm:pt modelId="{C445EB56-01CE-416A-B57D-9CBF28C50E35}" type="pres">
      <dgm:prSet presAssocID="{25AE71B5-3B2D-4458-BC3B-FA2595143AE3}" presName="compositeSpace" presStyleCnt="0"/>
      <dgm:spPr/>
    </dgm:pt>
    <dgm:pt modelId="{5E6FCE8D-767A-4F06-A630-1D2C984AB260}" type="pres">
      <dgm:prSet presAssocID="{639888B0-21EA-4FA5-B9EE-D304A91B1C1F}" presName="composite" presStyleCnt="0"/>
      <dgm:spPr/>
    </dgm:pt>
    <dgm:pt modelId="{888D88D0-2E09-4E62-A6AA-B06DE1B155E7}" type="pres">
      <dgm:prSet presAssocID="{639888B0-21EA-4FA5-B9EE-D304A91B1C1F}" presName="bgChev" presStyleLbl="node1" presStyleIdx="2" presStyleCnt="8"/>
      <dgm:spPr>
        <a:solidFill>
          <a:schemeClr val="bg1">
            <a:lumMod val="65000"/>
          </a:schemeClr>
        </a:solidFill>
      </dgm:spPr>
    </dgm:pt>
    <dgm:pt modelId="{0912AA70-E06A-4160-9D4B-53E2B382A29A}" type="pres">
      <dgm:prSet presAssocID="{639888B0-21EA-4FA5-B9EE-D304A91B1C1F}" presName="txNode" presStyleLbl="fgAcc1" presStyleIdx="2" presStyleCnt="8">
        <dgm:presLayoutVars>
          <dgm:bulletEnabled val="1"/>
        </dgm:presLayoutVars>
      </dgm:prSet>
      <dgm:spPr/>
    </dgm:pt>
    <dgm:pt modelId="{0D0EC49A-39D7-47F9-924C-4772840C69B7}" type="pres">
      <dgm:prSet presAssocID="{D3C4C020-02E5-4403-9B23-08E394BD47DB}" presName="compositeSpace" presStyleCnt="0"/>
      <dgm:spPr/>
    </dgm:pt>
    <dgm:pt modelId="{3923BB11-89F6-40F9-A76A-56E01FE4A535}" type="pres">
      <dgm:prSet presAssocID="{084FCDB7-079F-4B16-A563-09D840C484B5}" presName="composite" presStyleCnt="0"/>
      <dgm:spPr/>
    </dgm:pt>
    <dgm:pt modelId="{D25892E1-1845-405D-AD07-A8F8B5397C1B}" type="pres">
      <dgm:prSet presAssocID="{084FCDB7-079F-4B16-A563-09D840C484B5}" presName="bgChev" presStyleLbl="node1" presStyleIdx="3" presStyleCnt="8"/>
      <dgm:spPr>
        <a:solidFill>
          <a:schemeClr val="bg1">
            <a:lumMod val="65000"/>
          </a:schemeClr>
        </a:solidFill>
      </dgm:spPr>
    </dgm:pt>
    <dgm:pt modelId="{CF59E593-4A0B-47C4-BBC0-A89EA310DD4A}" type="pres">
      <dgm:prSet presAssocID="{084FCDB7-079F-4B16-A563-09D840C484B5}" presName="txNode" presStyleLbl="fgAcc1" presStyleIdx="3" presStyleCnt="8">
        <dgm:presLayoutVars>
          <dgm:bulletEnabled val="1"/>
        </dgm:presLayoutVars>
      </dgm:prSet>
      <dgm:spPr/>
    </dgm:pt>
    <dgm:pt modelId="{52C7A097-A8BC-48BC-97AE-81FC70FF6292}" type="pres">
      <dgm:prSet presAssocID="{76093C67-0CF5-46E7-A94A-29605213C104}" presName="compositeSpace" presStyleCnt="0"/>
      <dgm:spPr/>
    </dgm:pt>
    <dgm:pt modelId="{65F6AB20-597A-4DBD-AB5D-973DD011CA40}" type="pres">
      <dgm:prSet presAssocID="{D2DC389E-9FF6-4382-995C-C01E36487641}" presName="composite" presStyleCnt="0"/>
      <dgm:spPr/>
    </dgm:pt>
    <dgm:pt modelId="{8FCAA47A-CE61-4256-9BD9-CE5DA52733B5}" type="pres">
      <dgm:prSet presAssocID="{D2DC389E-9FF6-4382-995C-C01E36487641}" presName="bgChev" presStyleLbl="node1" presStyleIdx="4" presStyleCnt="8"/>
      <dgm:spPr>
        <a:solidFill>
          <a:schemeClr val="bg1">
            <a:lumMod val="65000"/>
          </a:schemeClr>
        </a:solidFill>
      </dgm:spPr>
    </dgm:pt>
    <dgm:pt modelId="{56F2890E-144C-4FCF-9C5A-F55B4B0EF251}" type="pres">
      <dgm:prSet presAssocID="{D2DC389E-9FF6-4382-995C-C01E36487641}" presName="txNode" presStyleLbl="fgAcc1" presStyleIdx="4" presStyleCnt="8">
        <dgm:presLayoutVars>
          <dgm:bulletEnabled val="1"/>
        </dgm:presLayoutVars>
      </dgm:prSet>
      <dgm:spPr/>
    </dgm:pt>
    <dgm:pt modelId="{7BD367A8-9705-41ED-A607-12F0420DBF17}" type="pres">
      <dgm:prSet presAssocID="{656096CB-6F8F-4F9C-AEBF-1306703493CF}" presName="compositeSpace" presStyleCnt="0"/>
      <dgm:spPr/>
    </dgm:pt>
    <dgm:pt modelId="{9F2642EB-6FCB-4F63-8892-9C94DC02A091}" type="pres">
      <dgm:prSet presAssocID="{2BECB0C3-B0EB-457A-AB4D-ED91837B25D7}" presName="composite" presStyleCnt="0"/>
      <dgm:spPr/>
    </dgm:pt>
    <dgm:pt modelId="{D69387CB-C6A0-4BC1-8D65-0344466A9EA5}" type="pres">
      <dgm:prSet presAssocID="{2BECB0C3-B0EB-457A-AB4D-ED91837B25D7}" presName="bgChev" presStyleLbl="node1" presStyleIdx="5" presStyleCnt="8"/>
      <dgm:spPr>
        <a:solidFill>
          <a:schemeClr val="bg1">
            <a:lumMod val="65000"/>
          </a:schemeClr>
        </a:solidFill>
      </dgm:spPr>
    </dgm:pt>
    <dgm:pt modelId="{75A89847-A2A1-464B-9B30-D5E490CC45BB}" type="pres">
      <dgm:prSet presAssocID="{2BECB0C3-B0EB-457A-AB4D-ED91837B25D7}" presName="txNode" presStyleLbl="fgAcc1" presStyleIdx="5" presStyleCnt="8">
        <dgm:presLayoutVars>
          <dgm:bulletEnabled val="1"/>
        </dgm:presLayoutVars>
      </dgm:prSet>
      <dgm:spPr/>
    </dgm:pt>
    <dgm:pt modelId="{D079DA6A-BE52-41D9-B379-650CF09B8B5B}" type="pres">
      <dgm:prSet presAssocID="{67F6984B-07C2-46C2-8D02-A39E84362213}" presName="compositeSpace" presStyleCnt="0"/>
      <dgm:spPr/>
    </dgm:pt>
    <dgm:pt modelId="{E93C43CF-500C-440C-9940-26116B0ECA78}" type="pres">
      <dgm:prSet presAssocID="{3455E923-7C75-4683-8793-59BF5784D798}" presName="composite" presStyleCnt="0"/>
      <dgm:spPr/>
    </dgm:pt>
    <dgm:pt modelId="{C1C1A2FA-B0B0-4F24-BEEE-E5A4A70302DE}" type="pres">
      <dgm:prSet presAssocID="{3455E923-7C75-4683-8793-59BF5784D798}" presName="bgChev" presStyleLbl="node1" presStyleIdx="6" presStyleCnt="8"/>
      <dgm:spPr>
        <a:solidFill>
          <a:schemeClr val="bg1">
            <a:lumMod val="65000"/>
          </a:schemeClr>
        </a:solidFill>
      </dgm:spPr>
    </dgm:pt>
    <dgm:pt modelId="{9F526EC7-D3E8-4F72-ADCB-ABA918113607}" type="pres">
      <dgm:prSet presAssocID="{3455E923-7C75-4683-8793-59BF5784D798}" presName="txNode" presStyleLbl="fgAcc1" presStyleIdx="6" presStyleCnt="8">
        <dgm:presLayoutVars>
          <dgm:bulletEnabled val="1"/>
        </dgm:presLayoutVars>
      </dgm:prSet>
      <dgm:spPr/>
    </dgm:pt>
    <dgm:pt modelId="{6721AB11-1DB5-49BD-A476-FA22C186824C}" type="pres">
      <dgm:prSet presAssocID="{F0976D9C-3F1C-4AC8-8860-84786A97CA46}" presName="compositeSpace" presStyleCnt="0"/>
      <dgm:spPr/>
    </dgm:pt>
    <dgm:pt modelId="{6E9CC874-AF33-469D-85D4-CE2CAA5B9A7C}" type="pres">
      <dgm:prSet presAssocID="{911E4844-7CF8-4D35-9E20-C055A272AD39}" presName="composite" presStyleCnt="0"/>
      <dgm:spPr/>
    </dgm:pt>
    <dgm:pt modelId="{7712977F-7FAD-4BAD-A539-70A13B9587A5}" type="pres">
      <dgm:prSet presAssocID="{911E4844-7CF8-4D35-9E20-C055A272AD39}" presName="bgChev" presStyleLbl="node1" presStyleIdx="7" presStyleCnt="8"/>
      <dgm:spPr>
        <a:solidFill>
          <a:schemeClr val="bg1">
            <a:lumMod val="65000"/>
          </a:schemeClr>
        </a:solidFill>
      </dgm:spPr>
    </dgm:pt>
    <dgm:pt modelId="{499066D4-2F39-48DB-8D24-F9B13F16F56B}" type="pres">
      <dgm:prSet presAssocID="{911E4844-7CF8-4D35-9E20-C055A272AD39}" presName="txNode" presStyleLbl="fgAcc1" presStyleIdx="7" presStyleCnt="8">
        <dgm:presLayoutVars>
          <dgm:bulletEnabled val="1"/>
        </dgm:presLayoutVars>
      </dgm:prSet>
      <dgm:spPr/>
    </dgm:pt>
  </dgm:ptLst>
  <dgm:cxnLst>
    <dgm:cxn modelId="{7A802108-9917-47A7-AF89-DD08A06A8438}" srcId="{B63CBC16-47C3-4E92-842E-8C531024C042}" destId="{3455E923-7C75-4683-8793-59BF5784D798}" srcOrd="6" destOrd="0" parTransId="{27AC1C4C-E0B6-48B8-8C6C-662FB13D368F}" sibTransId="{F0976D9C-3F1C-4AC8-8860-84786A97CA46}"/>
    <dgm:cxn modelId="{BAE7AB0F-C9F7-449E-B9C5-20F7A9569F1A}" type="presOf" srcId="{639888B0-21EA-4FA5-B9EE-D304A91B1C1F}" destId="{0912AA70-E06A-4160-9D4B-53E2B382A29A}" srcOrd="0" destOrd="0" presId="urn:microsoft.com/office/officeart/2005/8/layout/chevronAccent+Icon"/>
    <dgm:cxn modelId="{C25FC711-6BC5-437F-8B0C-14E036146D38}" type="presOf" srcId="{084FCDB7-079F-4B16-A563-09D840C484B5}" destId="{CF59E593-4A0B-47C4-BBC0-A89EA310DD4A}" srcOrd="0" destOrd="0" presId="urn:microsoft.com/office/officeart/2005/8/layout/chevronAccent+Icon"/>
    <dgm:cxn modelId="{4B620625-A7B1-42F4-96DF-83914AEC4FBE}" srcId="{B63CBC16-47C3-4E92-842E-8C531024C042}" destId="{2BECB0C3-B0EB-457A-AB4D-ED91837B25D7}" srcOrd="5" destOrd="0" parTransId="{42171F16-5DF2-4998-A7D6-DA60D3353CD6}" sibTransId="{67F6984B-07C2-46C2-8D02-A39E84362213}"/>
    <dgm:cxn modelId="{D5BED228-4AD6-48AE-AFF8-6339DF12F100}" type="presOf" srcId="{D2DC389E-9FF6-4382-995C-C01E36487641}" destId="{56F2890E-144C-4FCF-9C5A-F55B4B0EF251}" srcOrd="0" destOrd="0" presId="urn:microsoft.com/office/officeart/2005/8/layout/chevronAccent+Icon"/>
    <dgm:cxn modelId="{01AE1E65-765B-4268-9401-26F032C3AA50}" type="presOf" srcId="{3455E923-7C75-4683-8793-59BF5784D798}" destId="{9F526EC7-D3E8-4F72-ADCB-ABA918113607}" srcOrd="0" destOrd="0" presId="urn:microsoft.com/office/officeart/2005/8/layout/chevronAccent+Icon"/>
    <dgm:cxn modelId="{0A34326E-10B9-4BEF-9594-B84F5E82EBD4}" type="presOf" srcId="{911E4844-7CF8-4D35-9E20-C055A272AD39}" destId="{499066D4-2F39-48DB-8D24-F9B13F16F56B}" srcOrd="0" destOrd="0" presId="urn:microsoft.com/office/officeart/2005/8/layout/chevronAccent+Icon"/>
    <dgm:cxn modelId="{05242553-EA17-4941-A883-6666C64D046D}" type="presOf" srcId="{2D0ACB49-5F20-491A-A753-800BF72BD588}" destId="{BE85C474-3FF2-486B-9D42-F0B7CA28FFB4}" srcOrd="0" destOrd="0" presId="urn:microsoft.com/office/officeart/2005/8/layout/chevronAccent+Icon"/>
    <dgm:cxn modelId="{B27AAB7D-3766-4017-8E9F-6378C5615882}" type="presOf" srcId="{B63CBC16-47C3-4E92-842E-8C531024C042}" destId="{3F40DFFE-BC8C-4D8A-8096-1B80DD35EDB6}" srcOrd="0" destOrd="0" presId="urn:microsoft.com/office/officeart/2005/8/layout/chevronAccent+Icon"/>
    <dgm:cxn modelId="{484FC080-8E8C-4A97-BDE9-25E813DC99AC}" srcId="{B63CBC16-47C3-4E92-842E-8C531024C042}" destId="{639888B0-21EA-4FA5-B9EE-D304A91B1C1F}" srcOrd="2" destOrd="0" parTransId="{F461938E-A386-4270-B8DF-17AFFA2C38FB}" sibTransId="{D3C4C020-02E5-4403-9B23-08E394BD47DB}"/>
    <dgm:cxn modelId="{6213A18D-773B-421B-86CE-29F57792C1D8}" srcId="{B63CBC16-47C3-4E92-842E-8C531024C042}" destId="{911E4844-7CF8-4D35-9E20-C055A272AD39}" srcOrd="7" destOrd="0" parTransId="{B1822404-8DE3-4772-8F23-BD050129100D}" sibTransId="{0E268A75-C82D-4712-AB46-D25DD4CBCD0C}"/>
    <dgm:cxn modelId="{AD152F8F-F98F-4C85-81A5-D1FA472CA216}" srcId="{B63CBC16-47C3-4E92-842E-8C531024C042}" destId="{126FB633-E80E-4922-A3C8-646AF5E5AE91}" srcOrd="1" destOrd="0" parTransId="{75F0CBDD-25EF-4CCF-AAF6-9B7D48BAF7EF}" sibTransId="{25AE71B5-3B2D-4458-BC3B-FA2595143AE3}"/>
    <dgm:cxn modelId="{242E3296-D55C-46B8-8BA0-308D77C9FBC2}" srcId="{B63CBC16-47C3-4E92-842E-8C531024C042}" destId="{2D0ACB49-5F20-491A-A753-800BF72BD588}" srcOrd="0" destOrd="0" parTransId="{0A0C0277-78F9-4A6F-AAEA-9251BD20FF92}" sibTransId="{FCD04A6F-60D6-4884-9DE4-AB2497B64090}"/>
    <dgm:cxn modelId="{2FD4A7A4-BB04-465E-97D0-D68D4BBC44B8}" type="presOf" srcId="{2BECB0C3-B0EB-457A-AB4D-ED91837B25D7}" destId="{75A89847-A2A1-464B-9B30-D5E490CC45BB}" srcOrd="0" destOrd="0" presId="urn:microsoft.com/office/officeart/2005/8/layout/chevronAccent+Icon"/>
    <dgm:cxn modelId="{2F87F0A7-012A-4151-B85B-88D1CC5F43BD}" srcId="{B63CBC16-47C3-4E92-842E-8C531024C042}" destId="{D2DC389E-9FF6-4382-995C-C01E36487641}" srcOrd="4" destOrd="0" parTransId="{BC1C46A4-6725-41DD-83B1-4011234CEC9B}" sibTransId="{656096CB-6F8F-4F9C-AEBF-1306703493CF}"/>
    <dgm:cxn modelId="{E5239FE7-B9F5-4804-A397-D1A4A4CF04AD}" type="presOf" srcId="{126FB633-E80E-4922-A3C8-646AF5E5AE91}" destId="{B6B6D18E-B785-45A0-9510-67C214A904B2}" srcOrd="0" destOrd="0" presId="urn:microsoft.com/office/officeart/2005/8/layout/chevronAccent+Icon"/>
    <dgm:cxn modelId="{A45163F8-D08C-420A-A75B-6268AB9A6C35}" srcId="{B63CBC16-47C3-4E92-842E-8C531024C042}" destId="{084FCDB7-079F-4B16-A563-09D840C484B5}" srcOrd="3" destOrd="0" parTransId="{DC7B3291-F72A-44E7-8EF1-BF6C003E8F90}" sibTransId="{76093C67-0CF5-46E7-A94A-29605213C104}"/>
    <dgm:cxn modelId="{230E4FFA-53FB-4653-B9B6-F0C42500CFE2}" type="presParOf" srcId="{3F40DFFE-BC8C-4D8A-8096-1B80DD35EDB6}" destId="{CC5DA8F0-D2EB-4962-98B0-8688BB19A8B3}" srcOrd="0" destOrd="0" presId="urn:microsoft.com/office/officeart/2005/8/layout/chevronAccent+Icon"/>
    <dgm:cxn modelId="{C0EF8A7D-D49F-4FE3-9D2C-2A550F837FDC}" type="presParOf" srcId="{CC5DA8F0-D2EB-4962-98B0-8688BB19A8B3}" destId="{38AB34F5-11D3-473D-8FD0-28349C1D67E6}" srcOrd="0" destOrd="0" presId="urn:microsoft.com/office/officeart/2005/8/layout/chevronAccent+Icon"/>
    <dgm:cxn modelId="{B4DFE938-E430-4CA5-BC0E-D25557BA2C3E}" type="presParOf" srcId="{CC5DA8F0-D2EB-4962-98B0-8688BB19A8B3}" destId="{BE85C474-3FF2-486B-9D42-F0B7CA28FFB4}" srcOrd="1" destOrd="0" presId="urn:microsoft.com/office/officeart/2005/8/layout/chevronAccent+Icon"/>
    <dgm:cxn modelId="{67AC1D8E-A53F-4DFF-B6E6-892C152DEF01}" type="presParOf" srcId="{3F40DFFE-BC8C-4D8A-8096-1B80DD35EDB6}" destId="{1BF41BB8-D407-41F7-A294-740846D39CBD}" srcOrd="1" destOrd="0" presId="urn:microsoft.com/office/officeart/2005/8/layout/chevronAccent+Icon"/>
    <dgm:cxn modelId="{076090C2-D771-4E25-ADB2-26C072E3AF34}" type="presParOf" srcId="{3F40DFFE-BC8C-4D8A-8096-1B80DD35EDB6}" destId="{96E579B1-D928-4155-AC4E-7659FE43558C}" srcOrd="2" destOrd="0" presId="urn:microsoft.com/office/officeart/2005/8/layout/chevronAccent+Icon"/>
    <dgm:cxn modelId="{6A188EA4-8368-41BE-A013-7CE5C2D90428}" type="presParOf" srcId="{96E579B1-D928-4155-AC4E-7659FE43558C}" destId="{127A4BA1-FFB5-4F9D-9582-E68E414ACC35}" srcOrd="0" destOrd="0" presId="urn:microsoft.com/office/officeart/2005/8/layout/chevronAccent+Icon"/>
    <dgm:cxn modelId="{3F563AC2-7AAE-4694-A81F-2DBCAE37D704}" type="presParOf" srcId="{96E579B1-D928-4155-AC4E-7659FE43558C}" destId="{B6B6D18E-B785-45A0-9510-67C214A904B2}" srcOrd="1" destOrd="0" presId="urn:microsoft.com/office/officeart/2005/8/layout/chevronAccent+Icon"/>
    <dgm:cxn modelId="{4E58698E-BF71-453B-815A-896063F984BC}" type="presParOf" srcId="{3F40DFFE-BC8C-4D8A-8096-1B80DD35EDB6}" destId="{C445EB56-01CE-416A-B57D-9CBF28C50E35}" srcOrd="3" destOrd="0" presId="urn:microsoft.com/office/officeart/2005/8/layout/chevronAccent+Icon"/>
    <dgm:cxn modelId="{920B7F83-519B-4E51-BF40-6031614A2F4D}" type="presParOf" srcId="{3F40DFFE-BC8C-4D8A-8096-1B80DD35EDB6}" destId="{5E6FCE8D-767A-4F06-A630-1D2C984AB260}" srcOrd="4" destOrd="0" presId="urn:microsoft.com/office/officeart/2005/8/layout/chevronAccent+Icon"/>
    <dgm:cxn modelId="{02FC4B68-0B5E-45E0-A796-FE0BDBBCC08F}" type="presParOf" srcId="{5E6FCE8D-767A-4F06-A630-1D2C984AB260}" destId="{888D88D0-2E09-4E62-A6AA-B06DE1B155E7}" srcOrd="0" destOrd="0" presId="urn:microsoft.com/office/officeart/2005/8/layout/chevronAccent+Icon"/>
    <dgm:cxn modelId="{1AF06E3A-746B-4F37-8C0D-73D86C39073D}" type="presParOf" srcId="{5E6FCE8D-767A-4F06-A630-1D2C984AB260}" destId="{0912AA70-E06A-4160-9D4B-53E2B382A29A}" srcOrd="1" destOrd="0" presId="urn:microsoft.com/office/officeart/2005/8/layout/chevronAccent+Icon"/>
    <dgm:cxn modelId="{3B3D2983-4B19-4AE1-AA35-89F0C274D40E}" type="presParOf" srcId="{3F40DFFE-BC8C-4D8A-8096-1B80DD35EDB6}" destId="{0D0EC49A-39D7-47F9-924C-4772840C69B7}" srcOrd="5" destOrd="0" presId="urn:microsoft.com/office/officeart/2005/8/layout/chevronAccent+Icon"/>
    <dgm:cxn modelId="{B5CA8B04-8ACE-4837-9FC2-7BA14CB06109}" type="presParOf" srcId="{3F40DFFE-BC8C-4D8A-8096-1B80DD35EDB6}" destId="{3923BB11-89F6-40F9-A76A-56E01FE4A535}" srcOrd="6" destOrd="0" presId="urn:microsoft.com/office/officeart/2005/8/layout/chevronAccent+Icon"/>
    <dgm:cxn modelId="{EC47D7BB-3C7E-4E39-AEDC-B2F2E47DFF25}" type="presParOf" srcId="{3923BB11-89F6-40F9-A76A-56E01FE4A535}" destId="{D25892E1-1845-405D-AD07-A8F8B5397C1B}" srcOrd="0" destOrd="0" presId="urn:microsoft.com/office/officeart/2005/8/layout/chevronAccent+Icon"/>
    <dgm:cxn modelId="{1DFA146A-386B-4E8D-8C4B-4729BDFAD6E7}" type="presParOf" srcId="{3923BB11-89F6-40F9-A76A-56E01FE4A535}" destId="{CF59E593-4A0B-47C4-BBC0-A89EA310DD4A}" srcOrd="1" destOrd="0" presId="urn:microsoft.com/office/officeart/2005/8/layout/chevronAccent+Icon"/>
    <dgm:cxn modelId="{04D7BC8F-E54C-4E89-AAA3-D673233C967C}" type="presParOf" srcId="{3F40DFFE-BC8C-4D8A-8096-1B80DD35EDB6}" destId="{52C7A097-A8BC-48BC-97AE-81FC70FF6292}" srcOrd="7" destOrd="0" presId="urn:microsoft.com/office/officeart/2005/8/layout/chevronAccent+Icon"/>
    <dgm:cxn modelId="{C938A313-D5AF-4A1D-B68B-EA1B1704AC98}" type="presParOf" srcId="{3F40DFFE-BC8C-4D8A-8096-1B80DD35EDB6}" destId="{65F6AB20-597A-4DBD-AB5D-973DD011CA40}" srcOrd="8" destOrd="0" presId="urn:microsoft.com/office/officeart/2005/8/layout/chevronAccent+Icon"/>
    <dgm:cxn modelId="{91AD21BD-0022-4152-BC5B-06E7F80A6511}" type="presParOf" srcId="{65F6AB20-597A-4DBD-AB5D-973DD011CA40}" destId="{8FCAA47A-CE61-4256-9BD9-CE5DA52733B5}" srcOrd="0" destOrd="0" presId="urn:microsoft.com/office/officeart/2005/8/layout/chevronAccent+Icon"/>
    <dgm:cxn modelId="{538BCC0B-D775-495E-B1B3-8A0DF6336130}" type="presParOf" srcId="{65F6AB20-597A-4DBD-AB5D-973DD011CA40}" destId="{56F2890E-144C-4FCF-9C5A-F55B4B0EF251}" srcOrd="1" destOrd="0" presId="urn:microsoft.com/office/officeart/2005/8/layout/chevronAccent+Icon"/>
    <dgm:cxn modelId="{C7F681B4-D010-42FC-95F0-B00C26EF8F0C}" type="presParOf" srcId="{3F40DFFE-BC8C-4D8A-8096-1B80DD35EDB6}" destId="{7BD367A8-9705-41ED-A607-12F0420DBF17}" srcOrd="9" destOrd="0" presId="urn:microsoft.com/office/officeart/2005/8/layout/chevronAccent+Icon"/>
    <dgm:cxn modelId="{29B086B9-C3F2-4FEC-924D-23E27C4F65B9}" type="presParOf" srcId="{3F40DFFE-BC8C-4D8A-8096-1B80DD35EDB6}" destId="{9F2642EB-6FCB-4F63-8892-9C94DC02A091}" srcOrd="10" destOrd="0" presId="urn:microsoft.com/office/officeart/2005/8/layout/chevronAccent+Icon"/>
    <dgm:cxn modelId="{419536E5-6667-4FCC-9E20-E1E52817489E}" type="presParOf" srcId="{9F2642EB-6FCB-4F63-8892-9C94DC02A091}" destId="{D69387CB-C6A0-4BC1-8D65-0344466A9EA5}" srcOrd="0" destOrd="0" presId="urn:microsoft.com/office/officeart/2005/8/layout/chevronAccent+Icon"/>
    <dgm:cxn modelId="{826DFF7D-A93C-4D8A-916C-0A57BE2AB474}" type="presParOf" srcId="{9F2642EB-6FCB-4F63-8892-9C94DC02A091}" destId="{75A89847-A2A1-464B-9B30-D5E490CC45BB}" srcOrd="1" destOrd="0" presId="urn:microsoft.com/office/officeart/2005/8/layout/chevronAccent+Icon"/>
    <dgm:cxn modelId="{D9932425-56F8-4DC7-B9D7-4E8A963EEFF5}" type="presParOf" srcId="{3F40DFFE-BC8C-4D8A-8096-1B80DD35EDB6}" destId="{D079DA6A-BE52-41D9-B379-650CF09B8B5B}" srcOrd="11" destOrd="0" presId="urn:microsoft.com/office/officeart/2005/8/layout/chevronAccent+Icon"/>
    <dgm:cxn modelId="{63044871-ABE1-46F5-B543-B184D25D4689}" type="presParOf" srcId="{3F40DFFE-BC8C-4D8A-8096-1B80DD35EDB6}" destId="{E93C43CF-500C-440C-9940-26116B0ECA78}" srcOrd="12" destOrd="0" presId="urn:microsoft.com/office/officeart/2005/8/layout/chevronAccent+Icon"/>
    <dgm:cxn modelId="{F63699E1-9A2C-4AD7-AA98-A11A9EE4C4C6}" type="presParOf" srcId="{E93C43CF-500C-440C-9940-26116B0ECA78}" destId="{C1C1A2FA-B0B0-4F24-BEEE-E5A4A70302DE}" srcOrd="0" destOrd="0" presId="urn:microsoft.com/office/officeart/2005/8/layout/chevronAccent+Icon"/>
    <dgm:cxn modelId="{B51CF486-BE47-4B3D-8715-4AF1F2F641AD}" type="presParOf" srcId="{E93C43CF-500C-440C-9940-26116B0ECA78}" destId="{9F526EC7-D3E8-4F72-ADCB-ABA918113607}" srcOrd="1" destOrd="0" presId="urn:microsoft.com/office/officeart/2005/8/layout/chevronAccent+Icon"/>
    <dgm:cxn modelId="{2976A41C-36A0-4135-B0A3-F2CF3370110A}" type="presParOf" srcId="{3F40DFFE-BC8C-4D8A-8096-1B80DD35EDB6}" destId="{6721AB11-1DB5-49BD-A476-FA22C186824C}" srcOrd="13" destOrd="0" presId="urn:microsoft.com/office/officeart/2005/8/layout/chevronAccent+Icon"/>
    <dgm:cxn modelId="{09E556C9-F657-4B72-A6A2-B77A78525565}" type="presParOf" srcId="{3F40DFFE-BC8C-4D8A-8096-1B80DD35EDB6}" destId="{6E9CC874-AF33-469D-85D4-CE2CAA5B9A7C}" srcOrd="14" destOrd="0" presId="urn:microsoft.com/office/officeart/2005/8/layout/chevronAccent+Icon"/>
    <dgm:cxn modelId="{A9C09C75-3C2A-4D64-9C57-9B582F47F194}" type="presParOf" srcId="{6E9CC874-AF33-469D-85D4-CE2CAA5B9A7C}" destId="{7712977F-7FAD-4BAD-A539-70A13B9587A5}" srcOrd="0" destOrd="0" presId="urn:microsoft.com/office/officeart/2005/8/layout/chevronAccent+Icon"/>
    <dgm:cxn modelId="{43323050-74CB-4F12-94E1-0C7D5E4C0633}" type="presParOf" srcId="{6E9CC874-AF33-469D-85D4-CE2CAA5B9A7C}" destId="{499066D4-2F39-48DB-8D24-F9B13F16F56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53B780-15B6-4C5B-B561-8F1CFAEF35C7}" type="doc">
      <dgm:prSet loTypeId="urn:microsoft.com/office/officeart/2005/8/layout/vList4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70408D4-93DB-4562-839A-C64A50EADDCD}">
      <dgm:prSet/>
      <dgm:spPr>
        <a:solidFill>
          <a:srgbClr val="FFFFFF">
            <a:lumMod val="50000"/>
            <a:alpha val="99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AI agents applied to creation of a high-fidelity air operations virtual environment</a:t>
          </a:r>
        </a:p>
      </dgm:t>
    </dgm:pt>
    <dgm:pt modelId="{E4D5C57F-ACC8-403C-AB43-FA22F6B032FA}" type="parTrans" cxnId="{CCCE7B08-914D-420A-8766-0931E2B122C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E7F2B1C-D658-4BA2-975F-92D33A68EFB7}" type="sibTrans" cxnId="{CCCE7B08-914D-420A-8766-0931E2B122C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F996DF2-BE64-4FAC-84F0-E90DC2D1CB87}">
      <dgm:prSet custT="1"/>
      <dgm:spPr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0000"/>
              </a:solidFill>
              <a:latin typeface="Tahoma"/>
              <a:ea typeface="+mn-ea"/>
              <a:cs typeface="+mn-cs"/>
            </a:rPr>
            <a:t>Key Benefits:</a:t>
          </a:r>
          <a:endParaRPr lang="en-US" sz="1800" b="1" kern="1200" dirty="0">
            <a:solidFill>
              <a:srgbClr val="000000"/>
            </a:solidFill>
            <a:latin typeface="Tahoma"/>
            <a:ea typeface="+mn-ea"/>
            <a:cs typeface="+mn-cs"/>
          </a:endParaRPr>
        </a:p>
      </dgm:t>
    </dgm:pt>
    <dgm:pt modelId="{DD3413AF-89B5-4F47-817D-F27531ADB5D0}" type="parTrans" cxnId="{FFB7C4FE-703A-4617-9D93-41498DFAB37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73A7282-8A05-4878-8DB1-DBFCA7BBFFB9}" type="sibTrans" cxnId="{FFB7C4FE-703A-4617-9D93-41498DFAB37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12214AA-20FA-4D2D-8971-16D8C5C83EFB}">
      <dgm:prSet/>
      <dgm:spPr>
        <a:solidFill>
          <a:srgbClr val="000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en-US" dirty="0">
              <a:solidFill>
                <a:srgbClr val="000000"/>
              </a:solidFill>
            </a:rPr>
            <a:t>Reduced development time by dynamically generating virtual environments based on changing operational needs.</a:t>
          </a:r>
        </a:p>
      </dgm:t>
    </dgm:pt>
    <dgm:pt modelId="{560A1FBD-163F-46A7-A8D7-833AFD6A0F51}" type="parTrans" cxnId="{CC46B300-29FA-41BB-B2E8-7A0789DE990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E52F4E2-570B-4558-99EA-DA24EE369987}" type="sibTrans" cxnId="{CC46B300-29FA-41BB-B2E8-7A0789DE990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BA9467E-79C2-4614-BAFA-940F7E046CD1}">
      <dgm:prSet custT="1"/>
      <dgm:spPr>
        <a:solidFill>
          <a:srgbClr val="000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  <a:latin typeface="Tahoma"/>
              <a:ea typeface="+mn-ea"/>
              <a:cs typeface="+mn-cs"/>
            </a:rPr>
            <a:t>Enhanced flexibility allows users to adapt environments without deep technical expertise.</a:t>
          </a:r>
        </a:p>
      </dgm:t>
    </dgm:pt>
    <dgm:pt modelId="{4C1EA26A-4204-4873-943D-914D784C42BE}" type="parTrans" cxnId="{CFB1A570-183E-412C-BDA9-0C347ADCD39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80590AE-0706-435F-BB8F-0A3715ADE965}" type="sibTrans" cxnId="{CFB1A570-183E-412C-BDA9-0C347ADCD39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EAD33E2-5629-4F38-9625-CE0D7D7ABE9F}">
      <dgm:prSet custT="1"/>
      <dgm:spPr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0000"/>
              </a:solidFill>
              <a:latin typeface="Tahoma"/>
              <a:ea typeface="+mn-ea"/>
              <a:cs typeface="+mn-cs"/>
            </a:rPr>
            <a:t>Challenges Identified:</a:t>
          </a:r>
          <a:endParaRPr lang="en-US" sz="1800" b="1" kern="1200" dirty="0">
            <a:solidFill>
              <a:srgbClr val="000000"/>
            </a:solidFill>
            <a:latin typeface="Tahoma"/>
            <a:ea typeface="+mn-ea"/>
            <a:cs typeface="+mn-cs"/>
          </a:endParaRPr>
        </a:p>
      </dgm:t>
    </dgm:pt>
    <dgm:pt modelId="{5D19EF7E-6B5C-49CF-980A-DA2C912878D7}" type="parTrans" cxnId="{87880523-1335-4722-B162-7ADEB89F2C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CCC6894-91FF-487D-B1CF-8E2F63CD9775}" type="sibTrans" cxnId="{87880523-1335-4722-B162-7ADEB89F2C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4CACD48-6A8C-4011-B4C0-5F52879B67C6}">
      <dgm:prSet custT="1"/>
      <dgm:spPr>
        <a:solidFill>
          <a:srgbClr val="000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000000"/>
              </a:solidFill>
              <a:latin typeface="Tahoma"/>
              <a:ea typeface="+mn-ea"/>
              <a:cs typeface="+mn-cs"/>
            </a:rPr>
            <a:t>Complexity in integrating multiple agent roles.</a:t>
          </a:r>
        </a:p>
      </dgm:t>
    </dgm:pt>
    <dgm:pt modelId="{5F63099E-2743-45FF-A965-DD94F37BB1C6}" type="parTrans" cxnId="{F19AE14D-9B5A-479B-BB95-94F6E867D16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B83AFB4-AA25-4900-916B-C0E49F576F2F}" type="sibTrans" cxnId="{F19AE14D-9B5A-479B-BB95-94F6E867D16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D32726C-4B16-456E-BFA7-CDA29F48A820}">
      <dgm:prSet custT="1"/>
      <dgm:spPr>
        <a:solidFill>
          <a:srgbClr val="000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  <a:latin typeface="Tahoma"/>
              <a:ea typeface="+mn-ea"/>
              <a:cs typeface="+mn-cs"/>
            </a:rPr>
            <a:t>Need for further refinement in agent decision making.</a:t>
          </a:r>
        </a:p>
      </dgm:t>
    </dgm:pt>
    <dgm:pt modelId="{36A3D60E-4762-43A6-874A-0E82338A89C0}" type="parTrans" cxnId="{2FE0F46A-BB2C-4BF8-96C9-115CB7B5CEB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262EE8E-4345-4775-9659-65FCB8B82B38}" type="sibTrans" cxnId="{2FE0F46A-BB2C-4BF8-96C9-115CB7B5CEB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BC07E2F-A1EC-446A-AA9D-CED3C306DC39}" type="pres">
      <dgm:prSet presAssocID="{7B53B780-15B6-4C5B-B561-8F1CFAEF35C7}" presName="linear" presStyleCnt="0">
        <dgm:presLayoutVars>
          <dgm:dir/>
          <dgm:resizeHandles val="exact"/>
        </dgm:presLayoutVars>
      </dgm:prSet>
      <dgm:spPr/>
    </dgm:pt>
    <dgm:pt modelId="{7A21D179-D750-48F0-8FAF-71D82C2F1B12}" type="pres">
      <dgm:prSet presAssocID="{970408D4-93DB-4562-839A-C64A50EADDCD}" presName="comp" presStyleCnt="0"/>
      <dgm:spPr/>
    </dgm:pt>
    <dgm:pt modelId="{009746E4-7714-459C-B9A3-CA1F942A7322}" type="pres">
      <dgm:prSet presAssocID="{970408D4-93DB-4562-839A-C64A50EADDCD}" presName="box" presStyleLbl="node1" presStyleIdx="0" presStyleCnt="7"/>
      <dgm:spPr>
        <a:xfrm>
          <a:off x="0" y="0"/>
          <a:ext cx="10928351" cy="642317"/>
        </a:xfrm>
        <a:prstGeom prst="roundRect">
          <a:avLst>
            <a:gd name="adj" fmla="val 10000"/>
          </a:avLst>
        </a:prstGeom>
      </dgm:spPr>
    </dgm:pt>
    <dgm:pt modelId="{C8E05732-9AFB-480C-B80F-C4843CF465E9}" type="pres">
      <dgm:prSet presAssocID="{970408D4-93DB-4562-839A-C64A50EADDCD}" presName="img" presStyleLbl="fgImgPlace1" presStyleIdx="0" presStyleCnt="7" custScaleX="235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8EA73AFD-81CA-4912-A945-092C0D93B50A}" type="pres">
      <dgm:prSet presAssocID="{970408D4-93DB-4562-839A-C64A50EADDCD}" presName="text" presStyleLbl="node1" presStyleIdx="0" presStyleCnt="7">
        <dgm:presLayoutVars>
          <dgm:bulletEnabled val="1"/>
        </dgm:presLayoutVars>
      </dgm:prSet>
      <dgm:spPr/>
    </dgm:pt>
    <dgm:pt modelId="{C16A6BE4-696D-430B-950C-A2AE3550F9FB}" type="pres">
      <dgm:prSet presAssocID="{8E7F2B1C-D658-4BA2-975F-92D33A68EFB7}" presName="spacer" presStyleCnt="0"/>
      <dgm:spPr/>
    </dgm:pt>
    <dgm:pt modelId="{29A8D323-3F1D-43FE-91E0-41E00675E42F}" type="pres">
      <dgm:prSet presAssocID="{EF996DF2-BE64-4FAC-84F0-E90DC2D1CB87}" presName="comp" presStyleCnt="0"/>
      <dgm:spPr/>
    </dgm:pt>
    <dgm:pt modelId="{8813D904-F3BC-4F76-8573-6A5633D2DCDD}" type="pres">
      <dgm:prSet presAssocID="{EF996DF2-BE64-4FAC-84F0-E90DC2D1CB87}" presName="box" presStyleLbl="node1" presStyleIdx="1" presStyleCnt="7"/>
      <dgm:spPr>
        <a:xfrm>
          <a:off x="0" y="706549"/>
          <a:ext cx="10928351" cy="642317"/>
        </a:xfrm>
        <a:prstGeom prst="roundRect">
          <a:avLst>
            <a:gd name="adj" fmla="val 10000"/>
          </a:avLst>
        </a:prstGeom>
      </dgm:spPr>
    </dgm:pt>
    <dgm:pt modelId="{9BB2EA3B-B440-44C4-9F82-02196E49780C}" type="pres">
      <dgm:prSet presAssocID="{EF996DF2-BE64-4FAC-84F0-E90DC2D1CB87}" presName="img" presStyleLbl="fgImgPlace1" presStyleIdx="1" presStyleCnt="7" custScaleX="235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8BC33DF0-0FEC-42E7-850C-DB50923C8F54}" type="pres">
      <dgm:prSet presAssocID="{EF996DF2-BE64-4FAC-84F0-E90DC2D1CB87}" presName="text" presStyleLbl="node1" presStyleIdx="1" presStyleCnt="7">
        <dgm:presLayoutVars>
          <dgm:bulletEnabled val="1"/>
        </dgm:presLayoutVars>
      </dgm:prSet>
      <dgm:spPr/>
    </dgm:pt>
    <dgm:pt modelId="{796F55D6-2A58-4214-8F78-C0821247245F}" type="pres">
      <dgm:prSet presAssocID="{873A7282-8A05-4878-8DB1-DBFCA7BBFFB9}" presName="spacer" presStyleCnt="0"/>
      <dgm:spPr/>
    </dgm:pt>
    <dgm:pt modelId="{EEE28C45-BB8F-401E-80AB-9E39854439A3}" type="pres">
      <dgm:prSet presAssocID="{E12214AA-20FA-4D2D-8971-16D8C5C83EFB}" presName="comp" presStyleCnt="0"/>
      <dgm:spPr/>
    </dgm:pt>
    <dgm:pt modelId="{A4864597-C8FE-47B2-B5FC-C9121E3F7C27}" type="pres">
      <dgm:prSet presAssocID="{E12214AA-20FA-4D2D-8971-16D8C5C83EFB}" presName="box" presStyleLbl="node1" presStyleIdx="2" presStyleCnt="7"/>
      <dgm:spPr>
        <a:xfrm>
          <a:off x="0" y="1413099"/>
          <a:ext cx="10928351" cy="642317"/>
        </a:xfrm>
        <a:prstGeom prst="roundRect">
          <a:avLst>
            <a:gd name="adj" fmla="val 10000"/>
          </a:avLst>
        </a:prstGeom>
      </dgm:spPr>
    </dgm:pt>
    <dgm:pt modelId="{1DA3FEBE-A0B9-47D9-82ED-A4CEB64A859E}" type="pres">
      <dgm:prSet presAssocID="{E12214AA-20FA-4D2D-8971-16D8C5C83EFB}" presName="img" presStyleLbl="fgImgPlace1" presStyleIdx="2" presStyleCnt="7" custScaleX="2355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nimize"/>
        </a:ext>
      </dgm:extLst>
    </dgm:pt>
    <dgm:pt modelId="{D9F0C746-BCA2-4CD0-AF22-E31FCC216326}" type="pres">
      <dgm:prSet presAssocID="{E12214AA-20FA-4D2D-8971-16D8C5C83EFB}" presName="text" presStyleLbl="node1" presStyleIdx="2" presStyleCnt="7">
        <dgm:presLayoutVars>
          <dgm:bulletEnabled val="1"/>
        </dgm:presLayoutVars>
      </dgm:prSet>
      <dgm:spPr/>
    </dgm:pt>
    <dgm:pt modelId="{B46B8B3F-A6F8-4097-80D1-3E3360F69A4E}" type="pres">
      <dgm:prSet presAssocID="{3E52F4E2-570B-4558-99EA-DA24EE369987}" presName="spacer" presStyleCnt="0"/>
      <dgm:spPr/>
    </dgm:pt>
    <dgm:pt modelId="{7469C3E5-9C5D-4B8D-A75B-A7F6FFDF0CBE}" type="pres">
      <dgm:prSet presAssocID="{2BA9467E-79C2-4614-BAFA-940F7E046CD1}" presName="comp" presStyleCnt="0"/>
      <dgm:spPr/>
    </dgm:pt>
    <dgm:pt modelId="{88A79273-C0CD-4F58-A1D5-191EF44C5FE5}" type="pres">
      <dgm:prSet presAssocID="{2BA9467E-79C2-4614-BAFA-940F7E046CD1}" presName="box" presStyleLbl="node1" presStyleIdx="3" presStyleCnt="7"/>
      <dgm:spPr>
        <a:xfrm>
          <a:off x="0" y="2119648"/>
          <a:ext cx="10928351" cy="642317"/>
        </a:xfrm>
        <a:prstGeom prst="roundRect">
          <a:avLst>
            <a:gd name="adj" fmla="val 10000"/>
          </a:avLst>
        </a:prstGeom>
      </dgm:spPr>
    </dgm:pt>
    <dgm:pt modelId="{C0F1FA34-AE56-424C-A99A-43C416E9466D}" type="pres">
      <dgm:prSet presAssocID="{2BA9467E-79C2-4614-BAFA-940F7E046CD1}" presName="img" presStyleLbl="fgImgPlace1" presStyleIdx="3" presStyleCnt="7" custScaleX="2355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5CCA1939-115A-48AE-A630-6085F93B2824}" type="pres">
      <dgm:prSet presAssocID="{2BA9467E-79C2-4614-BAFA-940F7E046CD1}" presName="text" presStyleLbl="node1" presStyleIdx="3" presStyleCnt="7">
        <dgm:presLayoutVars>
          <dgm:bulletEnabled val="1"/>
        </dgm:presLayoutVars>
      </dgm:prSet>
      <dgm:spPr/>
    </dgm:pt>
    <dgm:pt modelId="{751C1D25-E95E-4864-A2ED-F1D776BC4335}" type="pres">
      <dgm:prSet presAssocID="{680590AE-0706-435F-BB8F-0A3715ADE965}" presName="spacer" presStyleCnt="0"/>
      <dgm:spPr/>
    </dgm:pt>
    <dgm:pt modelId="{8869606D-AA85-4C6A-BA3A-54AB0CEF2BEC}" type="pres">
      <dgm:prSet presAssocID="{6EAD33E2-5629-4F38-9625-CE0D7D7ABE9F}" presName="comp" presStyleCnt="0"/>
      <dgm:spPr/>
    </dgm:pt>
    <dgm:pt modelId="{56DEEB6F-3994-400B-98D8-CEC2D7CF709E}" type="pres">
      <dgm:prSet presAssocID="{6EAD33E2-5629-4F38-9625-CE0D7D7ABE9F}" presName="box" presStyleLbl="node1" presStyleIdx="4" presStyleCnt="7"/>
      <dgm:spPr>
        <a:xfrm>
          <a:off x="0" y="2826198"/>
          <a:ext cx="10928351" cy="642317"/>
        </a:xfrm>
        <a:prstGeom prst="roundRect">
          <a:avLst>
            <a:gd name="adj" fmla="val 10000"/>
          </a:avLst>
        </a:prstGeom>
      </dgm:spPr>
    </dgm:pt>
    <dgm:pt modelId="{F9229B57-415C-4DE3-8769-315C54B751D9}" type="pres">
      <dgm:prSet presAssocID="{6EAD33E2-5629-4F38-9625-CE0D7D7ABE9F}" presName="img" presStyleLbl="fgImgPlace1" presStyleIdx="4" presStyleCnt="7" custScaleX="2355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C9D61648-6BB3-43B4-B408-68ADA6757EFA}" type="pres">
      <dgm:prSet presAssocID="{6EAD33E2-5629-4F38-9625-CE0D7D7ABE9F}" presName="text" presStyleLbl="node1" presStyleIdx="4" presStyleCnt="7">
        <dgm:presLayoutVars>
          <dgm:bulletEnabled val="1"/>
        </dgm:presLayoutVars>
      </dgm:prSet>
      <dgm:spPr/>
    </dgm:pt>
    <dgm:pt modelId="{282B71DF-673F-4FAF-8BBE-2409336C6DC0}" type="pres">
      <dgm:prSet presAssocID="{CCCC6894-91FF-487D-B1CF-8E2F63CD9775}" presName="spacer" presStyleCnt="0"/>
      <dgm:spPr/>
    </dgm:pt>
    <dgm:pt modelId="{C8B2BDDA-6852-4562-8CFA-C60BA28107E4}" type="pres">
      <dgm:prSet presAssocID="{A4CACD48-6A8C-4011-B4C0-5F52879B67C6}" presName="comp" presStyleCnt="0"/>
      <dgm:spPr/>
    </dgm:pt>
    <dgm:pt modelId="{DAF6EABC-D75E-40B6-93BB-DECCE67A15FD}" type="pres">
      <dgm:prSet presAssocID="{A4CACD48-6A8C-4011-B4C0-5F52879B67C6}" presName="box" presStyleLbl="node1" presStyleIdx="5" presStyleCnt="7"/>
      <dgm:spPr>
        <a:xfrm>
          <a:off x="0" y="3532747"/>
          <a:ext cx="10928351" cy="642317"/>
        </a:xfrm>
        <a:prstGeom prst="roundRect">
          <a:avLst>
            <a:gd name="adj" fmla="val 10000"/>
          </a:avLst>
        </a:prstGeom>
      </dgm:spPr>
    </dgm:pt>
    <dgm:pt modelId="{ED2BBD95-B5DC-4560-AB08-51589CCA1EB9}" type="pres">
      <dgm:prSet presAssocID="{A4CACD48-6A8C-4011-B4C0-5F52879B67C6}" presName="img" presStyleLbl="fgImgPlace1" presStyleIdx="5" presStyleCnt="7" custScaleX="23553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44944FD-0829-48EE-88F1-29ECB570E0DC}" type="pres">
      <dgm:prSet presAssocID="{A4CACD48-6A8C-4011-B4C0-5F52879B67C6}" presName="text" presStyleLbl="node1" presStyleIdx="5" presStyleCnt="7">
        <dgm:presLayoutVars>
          <dgm:bulletEnabled val="1"/>
        </dgm:presLayoutVars>
      </dgm:prSet>
      <dgm:spPr/>
    </dgm:pt>
    <dgm:pt modelId="{CD0216C4-4916-4D37-9F42-805D591518D3}" type="pres">
      <dgm:prSet presAssocID="{CB83AFB4-AA25-4900-916B-C0E49F576F2F}" presName="spacer" presStyleCnt="0"/>
      <dgm:spPr/>
    </dgm:pt>
    <dgm:pt modelId="{93B1394C-368A-4ED1-99B6-2F349C5C59C8}" type="pres">
      <dgm:prSet presAssocID="{8D32726C-4B16-456E-BFA7-CDA29F48A820}" presName="comp" presStyleCnt="0"/>
      <dgm:spPr/>
    </dgm:pt>
    <dgm:pt modelId="{6C038376-EA9E-436B-84A9-A12B935A9BC1}" type="pres">
      <dgm:prSet presAssocID="{8D32726C-4B16-456E-BFA7-CDA29F48A820}" presName="box" presStyleLbl="node1" presStyleIdx="6" presStyleCnt="7"/>
      <dgm:spPr>
        <a:xfrm>
          <a:off x="0" y="4239297"/>
          <a:ext cx="10928351" cy="642317"/>
        </a:xfrm>
        <a:prstGeom prst="roundRect">
          <a:avLst>
            <a:gd name="adj" fmla="val 10000"/>
          </a:avLst>
        </a:prstGeom>
      </dgm:spPr>
    </dgm:pt>
    <dgm:pt modelId="{E0A5DED4-8F73-482C-8CEA-42E486FEE2EB}" type="pres">
      <dgm:prSet presAssocID="{8D32726C-4B16-456E-BFA7-CDA29F48A820}" presName="img" presStyleLbl="fgImgPlace1" presStyleIdx="6" presStyleCnt="7" custScaleX="23553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A4B8B4E4-5D29-4AF6-910D-18AE32140C83}" type="pres">
      <dgm:prSet presAssocID="{8D32726C-4B16-456E-BFA7-CDA29F48A820}" presName="text" presStyleLbl="node1" presStyleIdx="6" presStyleCnt="7">
        <dgm:presLayoutVars>
          <dgm:bulletEnabled val="1"/>
        </dgm:presLayoutVars>
      </dgm:prSet>
      <dgm:spPr/>
    </dgm:pt>
  </dgm:ptLst>
  <dgm:cxnLst>
    <dgm:cxn modelId="{CC46B300-29FA-41BB-B2E8-7A0789DE9903}" srcId="{7B53B780-15B6-4C5B-B561-8F1CFAEF35C7}" destId="{E12214AA-20FA-4D2D-8971-16D8C5C83EFB}" srcOrd="2" destOrd="0" parTransId="{560A1FBD-163F-46A7-A8D7-833AFD6A0F51}" sibTransId="{3E52F4E2-570B-4558-99EA-DA24EE369987}"/>
    <dgm:cxn modelId="{CCCE7B08-914D-420A-8766-0931E2B122C0}" srcId="{7B53B780-15B6-4C5B-B561-8F1CFAEF35C7}" destId="{970408D4-93DB-4562-839A-C64A50EADDCD}" srcOrd="0" destOrd="0" parTransId="{E4D5C57F-ACC8-403C-AB43-FA22F6B032FA}" sibTransId="{8E7F2B1C-D658-4BA2-975F-92D33A68EFB7}"/>
    <dgm:cxn modelId="{B2873818-C3B6-4FBF-B59F-71BC7D25AE8A}" type="presOf" srcId="{8D32726C-4B16-456E-BFA7-CDA29F48A820}" destId="{6C038376-EA9E-436B-84A9-A12B935A9BC1}" srcOrd="0" destOrd="0" presId="urn:microsoft.com/office/officeart/2005/8/layout/vList4"/>
    <dgm:cxn modelId="{87880523-1335-4722-B162-7ADEB89F2CB9}" srcId="{7B53B780-15B6-4C5B-B561-8F1CFAEF35C7}" destId="{6EAD33E2-5629-4F38-9625-CE0D7D7ABE9F}" srcOrd="4" destOrd="0" parTransId="{5D19EF7E-6B5C-49CF-980A-DA2C912878D7}" sibTransId="{CCCC6894-91FF-487D-B1CF-8E2F63CD9775}"/>
    <dgm:cxn modelId="{51C58A26-9A3C-44C5-894F-0D370128BE92}" type="presOf" srcId="{970408D4-93DB-4562-839A-C64A50EADDCD}" destId="{8EA73AFD-81CA-4912-A945-092C0D93B50A}" srcOrd="1" destOrd="0" presId="urn:microsoft.com/office/officeart/2005/8/layout/vList4"/>
    <dgm:cxn modelId="{83EDA62B-CE44-4A60-8029-A50F411242DC}" type="presOf" srcId="{7B53B780-15B6-4C5B-B561-8F1CFAEF35C7}" destId="{8BC07E2F-A1EC-446A-AA9D-CED3C306DC39}" srcOrd="0" destOrd="0" presId="urn:microsoft.com/office/officeart/2005/8/layout/vList4"/>
    <dgm:cxn modelId="{FAFB1D60-7770-4A7A-85E1-DC90B6492316}" type="presOf" srcId="{EF996DF2-BE64-4FAC-84F0-E90DC2D1CB87}" destId="{8BC33DF0-0FEC-42E7-850C-DB50923C8F54}" srcOrd="1" destOrd="0" presId="urn:microsoft.com/office/officeart/2005/8/layout/vList4"/>
    <dgm:cxn modelId="{31DAD960-004D-40A2-853E-7C976CDFB4EB}" type="presOf" srcId="{E12214AA-20FA-4D2D-8971-16D8C5C83EFB}" destId="{A4864597-C8FE-47B2-B5FC-C9121E3F7C27}" srcOrd="0" destOrd="0" presId="urn:microsoft.com/office/officeart/2005/8/layout/vList4"/>
    <dgm:cxn modelId="{4074CA49-6AE3-44E6-9498-6E4414461C6A}" type="presOf" srcId="{EF996DF2-BE64-4FAC-84F0-E90DC2D1CB87}" destId="{8813D904-F3BC-4F76-8573-6A5633D2DCDD}" srcOrd="0" destOrd="0" presId="urn:microsoft.com/office/officeart/2005/8/layout/vList4"/>
    <dgm:cxn modelId="{2FE0F46A-BB2C-4BF8-96C9-115CB7B5CEB3}" srcId="{7B53B780-15B6-4C5B-B561-8F1CFAEF35C7}" destId="{8D32726C-4B16-456E-BFA7-CDA29F48A820}" srcOrd="6" destOrd="0" parTransId="{36A3D60E-4762-43A6-874A-0E82338A89C0}" sibTransId="{C262EE8E-4345-4775-9659-65FCB8B82B38}"/>
    <dgm:cxn modelId="{F19AE14D-9B5A-479B-BB95-94F6E867D168}" srcId="{7B53B780-15B6-4C5B-B561-8F1CFAEF35C7}" destId="{A4CACD48-6A8C-4011-B4C0-5F52879B67C6}" srcOrd="5" destOrd="0" parTransId="{5F63099E-2743-45FF-A965-DD94F37BB1C6}" sibTransId="{CB83AFB4-AA25-4900-916B-C0E49F576F2F}"/>
    <dgm:cxn modelId="{DDACE36E-768E-415E-B214-8C641F34FF4E}" type="presOf" srcId="{A4CACD48-6A8C-4011-B4C0-5F52879B67C6}" destId="{544944FD-0829-48EE-88F1-29ECB570E0DC}" srcOrd="1" destOrd="0" presId="urn:microsoft.com/office/officeart/2005/8/layout/vList4"/>
    <dgm:cxn modelId="{CFB1A570-183E-412C-BDA9-0C347ADCD394}" srcId="{7B53B780-15B6-4C5B-B561-8F1CFAEF35C7}" destId="{2BA9467E-79C2-4614-BAFA-940F7E046CD1}" srcOrd="3" destOrd="0" parTransId="{4C1EA26A-4204-4873-943D-914D784C42BE}" sibTransId="{680590AE-0706-435F-BB8F-0A3715ADE965}"/>
    <dgm:cxn modelId="{C49FA674-FE58-4612-BCD7-A185F4894FD3}" type="presOf" srcId="{6EAD33E2-5629-4F38-9625-CE0D7D7ABE9F}" destId="{56DEEB6F-3994-400B-98D8-CEC2D7CF709E}" srcOrd="0" destOrd="0" presId="urn:microsoft.com/office/officeart/2005/8/layout/vList4"/>
    <dgm:cxn modelId="{A9E2A47B-0427-4349-AEC4-76BA9822DBA5}" type="presOf" srcId="{A4CACD48-6A8C-4011-B4C0-5F52879B67C6}" destId="{DAF6EABC-D75E-40B6-93BB-DECCE67A15FD}" srcOrd="0" destOrd="0" presId="urn:microsoft.com/office/officeart/2005/8/layout/vList4"/>
    <dgm:cxn modelId="{EE1CFB7C-7DB9-4F66-BAEB-7351FB8EEF0A}" type="presOf" srcId="{970408D4-93DB-4562-839A-C64A50EADDCD}" destId="{009746E4-7714-459C-B9A3-CA1F942A7322}" srcOrd="0" destOrd="0" presId="urn:microsoft.com/office/officeart/2005/8/layout/vList4"/>
    <dgm:cxn modelId="{07F14C88-B3AA-4473-B6D4-B7CA8B356515}" type="presOf" srcId="{E12214AA-20FA-4D2D-8971-16D8C5C83EFB}" destId="{D9F0C746-BCA2-4CD0-AF22-E31FCC216326}" srcOrd="1" destOrd="0" presId="urn:microsoft.com/office/officeart/2005/8/layout/vList4"/>
    <dgm:cxn modelId="{2F99F1A6-0293-40D1-89CB-CEF3F2B418D3}" type="presOf" srcId="{2BA9467E-79C2-4614-BAFA-940F7E046CD1}" destId="{5CCA1939-115A-48AE-A630-6085F93B2824}" srcOrd="1" destOrd="0" presId="urn:microsoft.com/office/officeart/2005/8/layout/vList4"/>
    <dgm:cxn modelId="{466535BB-1378-4B6D-B169-07326A849D7A}" type="presOf" srcId="{8D32726C-4B16-456E-BFA7-CDA29F48A820}" destId="{A4B8B4E4-5D29-4AF6-910D-18AE32140C83}" srcOrd="1" destOrd="0" presId="urn:microsoft.com/office/officeart/2005/8/layout/vList4"/>
    <dgm:cxn modelId="{FACCDAC8-BD06-405A-9C18-3E3CD81D03BB}" type="presOf" srcId="{6EAD33E2-5629-4F38-9625-CE0D7D7ABE9F}" destId="{C9D61648-6BB3-43B4-B408-68ADA6757EFA}" srcOrd="1" destOrd="0" presId="urn:microsoft.com/office/officeart/2005/8/layout/vList4"/>
    <dgm:cxn modelId="{6AC51DF4-F65E-4DE3-A866-863783695A49}" type="presOf" srcId="{2BA9467E-79C2-4614-BAFA-940F7E046CD1}" destId="{88A79273-C0CD-4F58-A1D5-191EF44C5FE5}" srcOrd="0" destOrd="0" presId="urn:microsoft.com/office/officeart/2005/8/layout/vList4"/>
    <dgm:cxn modelId="{FFB7C4FE-703A-4617-9D93-41498DFAB373}" srcId="{7B53B780-15B6-4C5B-B561-8F1CFAEF35C7}" destId="{EF996DF2-BE64-4FAC-84F0-E90DC2D1CB87}" srcOrd="1" destOrd="0" parTransId="{DD3413AF-89B5-4F47-817D-F27531ADB5D0}" sibTransId="{873A7282-8A05-4878-8DB1-DBFCA7BBFFB9}"/>
    <dgm:cxn modelId="{BA7F7E73-991F-4108-A99F-7C8DA38A5150}" type="presParOf" srcId="{8BC07E2F-A1EC-446A-AA9D-CED3C306DC39}" destId="{7A21D179-D750-48F0-8FAF-71D82C2F1B12}" srcOrd="0" destOrd="0" presId="urn:microsoft.com/office/officeart/2005/8/layout/vList4"/>
    <dgm:cxn modelId="{B4C6A454-A2B9-42DF-AEC9-9F61AF141F97}" type="presParOf" srcId="{7A21D179-D750-48F0-8FAF-71D82C2F1B12}" destId="{009746E4-7714-459C-B9A3-CA1F942A7322}" srcOrd="0" destOrd="0" presId="urn:microsoft.com/office/officeart/2005/8/layout/vList4"/>
    <dgm:cxn modelId="{A429AEE9-2A90-4064-A380-EB82FF223198}" type="presParOf" srcId="{7A21D179-D750-48F0-8FAF-71D82C2F1B12}" destId="{C8E05732-9AFB-480C-B80F-C4843CF465E9}" srcOrd="1" destOrd="0" presId="urn:microsoft.com/office/officeart/2005/8/layout/vList4"/>
    <dgm:cxn modelId="{3837D7D6-5777-43AC-853D-BD926FB6CF2D}" type="presParOf" srcId="{7A21D179-D750-48F0-8FAF-71D82C2F1B12}" destId="{8EA73AFD-81CA-4912-A945-092C0D93B50A}" srcOrd="2" destOrd="0" presId="urn:microsoft.com/office/officeart/2005/8/layout/vList4"/>
    <dgm:cxn modelId="{2C64A47F-DFB7-431F-8D0E-40C64B3D061E}" type="presParOf" srcId="{8BC07E2F-A1EC-446A-AA9D-CED3C306DC39}" destId="{C16A6BE4-696D-430B-950C-A2AE3550F9FB}" srcOrd="1" destOrd="0" presId="urn:microsoft.com/office/officeart/2005/8/layout/vList4"/>
    <dgm:cxn modelId="{E0E4734C-EC1A-4EE7-8ADB-99332DE2C7AE}" type="presParOf" srcId="{8BC07E2F-A1EC-446A-AA9D-CED3C306DC39}" destId="{29A8D323-3F1D-43FE-91E0-41E00675E42F}" srcOrd="2" destOrd="0" presId="urn:microsoft.com/office/officeart/2005/8/layout/vList4"/>
    <dgm:cxn modelId="{5E8B69D4-1C05-4C11-9B02-3409C8305E52}" type="presParOf" srcId="{29A8D323-3F1D-43FE-91E0-41E00675E42F}" destId="{8813D904-F3BC-4F76-8573-6A5633D2DCDD}" srcOrd="0" destOrd="0" presId="urn:microsoft.com/office/officeart/2005/8/layout/vList4"/>
    <dgm:cxn modelId="{56C95A52-6BA2-4DE9-B4CB-6342F974E010}" type="presParOf" srcId="{29A8D323-3F1D-43FE-91E0-41E00675E42F}" destId="{9BB2EA3B-B440-44C4-9F82-02196E49780C}" srcOrd="1" destOrd="0" presId="urn:microsoft.com/office/officeart/2005/8/layout/vList4"/>
    <dgm:cxn modelId="{1FF6AACB-F69E-468C-8037-BF249C626561}" type="presParOf" srcId="{29A8D323-3F1D-43FE-91E0-41E00675E42F}" destId="{8BC33DF0-0FEC-42E7-850C-DB50923C8F54}" srcOrd="2" destOrd="0" presId="urn:microsoft.com/office/officeart/2005/8/layout/vList4"/>
    <dgm:cxn modelId="{2A6008B8-E272-4794-AA9F-39369F9924FA}" type="presParOf" srcId="{8BC07E2F-A1EC-446A-AA9D-CED3C306DC39}" destId="{796F55D6-2A58-4214-8F78-C0821247245F}" srcOrd="3" destOrd="0" presId="urn:microsoft.com/office/officeart/2005/8/layout/vList4"/>
    <dgm:cxn modelId="{747A2CF6-9ACE-43F1-A61E-7FB2597094F8}" type="presParOf" srcId="{8BC07E2F-A1EC-446A-AA9D-CED3C306DC39}" destId="{EEE28C45-BB8F-401E-80AB-9E39854439A3}" srcOrd="4" destOrd="0" presId="urn:microsoft.com/office/officeart/2005/8/layout/vList4"/>
    <dgm:cxn modelId="{197B9221-A0FF-45E5-B369-EC388A8AA7C8}" type="presParOf" srcId="{EEE28C45-BB8F-401E-80AB-9E39854439A3}" destId="{A4864597-C8FE-47B2-B5FC-C9121E3F7C27}" srcOrd="0" destOrd="0" presId="urn:microsoft.com/office/officeart/2005/8/layout/vList4"/>
    <dgm:cxn modelId="{BD4FB7D5-EB92-40E4-8B2D-2575B18C5011}" type="presParOf" srcId="{EEE28C45-BB8F-401E-80AB-9E39854439A3}" destId="{1DA3FEBE-A0B9-47D9-82ED-A4CEB64A859E}" srcOrd="1" destOrd="0" presId="urn:microsoft.com/office/officeart/2005/8/layout/vList4"/>
    <dgm:cxn modelId="{7CBC1B39-17FE-450F-ABC4-09A6C05A36D9}" type="presParOf" srcId="{EEE28C45-BB8F-401E-80AB-9E39854439A3}" destId="{D9F0C746-BCA2-4CD0-AF22-E31FCC216326}" srcOrd="2" destOrd="0" presId="urn:microsoft.com/office/officeart/2005/8/layout/vList4"/>
    <dgm:cxn modelId="{AB48065B-1CA2-437C-A67B-AA861B9C8A76}" type="presParOf" srcId="{8BC07E2F-A1EC-446A-AA9D-CED3C306DC39}" destId="{B46B8B3F-A6F8-4097-80D1-3E3360F69A4E}" srcOrd="5" destOrd="0" presId="urn:microsoft.com/office/officeart/2005/8/layout/vList4"/>
    <dgm:cxn modelId="{C68F9DAD-3CEC-47A6-A48B-DE120DB8E949}" type="presParOf" srcId="{8BC07E2F-A1EC-446A-AA9D-CED3C306DC39}" destId="{7469C3E5-9C5D-4B8D-A75B-A7F6FFDF0CBE}" srcOrd="6" destOrd="0" presId="urn:microsoft.com/office/officeart/2005/8/layout/vList4"/>
    <dgm:cxn modelId="{B419022C-FF4C-4916-B4D1-FC581CCD640D}" type="presParOf" srcId="{7469C3E5-9C5D-4B8D-A75B-A7F6FFDF0CBE}" destId="{88A79273-C0CD-4F58-A1D5-191EF44C5FE5}" srcOrd="0" destOrd="0" presId="urn:microsoft.com/office/officeart/2005/8/layout/vList4"/>
    <dgm:cxn modelId="{8F25C016-B6B4-40B3-A676-2570C8EEBE27}" type="presParOf" srcId="{7469C3E5-9C5D-4B8D-A75B-A7F6FFDF0CBE}" destId="{C0F1FA34-AE56-424C-A99A-43C416E9466D}" srcOrd="1" destOrd="0" presId="urn:microsoft.com/office/officeart/2005/8/layout/vList4"/>
    <dgm:cxn modelId="{9686D7FE-0F95-4D13-89C4-31C560856E12}" type="presParOf" srcId="{7469C3E5-9C5D-4B8D-A75B-A7F6FFDF0CBE}" destId="{5CCA1939-115A-48AE-A630-6085F93B2824}" srcOrd="2" destOrd="0" presId="urn:microsoft.com/office/officeart/2005/8/layout/vList4"/>
    <dgm:cxn modelId="{902FD63E-53D3-497A-B30D-7E0BAA044ECB}" type="presParOf" srcId="{8BC07E2F-A1EC-446A-AA9D-CED3C306DC39}" destId="{751C1D25-E95E-4864-A2ED-F1D776BC4335}" srcOrd="7" destOrd="0" presId="urn:microsoft.com/office/officeart/2005/8/layout/vList4"/>
    <dgm:cxn modelId="{7F502C8D-B015-4098-86FB-D8C2214C5E9E}" type="presParOf" srcId="{8BC07E2F-A1EC-446A-AA9D-CED3C306DC39}" destId="{8869606D-AA85-4C6A-BA3A-54AB0CEF2BEC}" srcOrd="8" destOrd="0" presId="urn:microsoft.com/office/officeart/2005/8/layout/vList4"/>
    <dgm:cxn modelId="{B0A08A55-A346-4EB9-94A3-50023DB246F0}" type="presParOf" srcId="{8869606D-AA85-4C6A-BA3A-54AB0CEF2BEC}" destId="{56DEEB6F-3994-400B-98D8-CEC2D7CF709E}" srcOrd="0" destOrd="0" presId="urn:microsoft.com/office/officeart/2005/8/layout/vList4"/>
    <dgm:cxn modelId="{8DCB264F-4A9C-42DA-A3A6-0858BBB5AB18}" type="presParOf" srcId="{8869606D-AA85-4C6A-BA3A-54AB0CEF2BEC}" destId="{F9229B57-415C-4DE3-8769-315C54B751D9}" srcOrd="1" destOrd="0" presId="urn:microsoft.com/office/officeart/2005/8/layout/vList4"/>
    <dgm:cxn modelId="{36FF20E8-66AB-4308-956B-D81347775B77}" type="presParOf" srcId="{8869606D-AA85-4C6A-BA3A-54AB0CEF2BEC}" destId="{C9D61648-6BB3-43B4-B408-68ADA6757EFA}" srcOrd="2" destOrd="0" presId="urn:microsoft.com/office/officeart/2005/8/layout/vList4"/>
    <dgm:cxn modelId="{54E090E8-EBE6-4689-BD5F-81C4AA2302FF}" type="presParOf" srcId="{8BC07E2F-A1EC-446A-AA9D-CED3C306DC39}" destId="{282B71DF-673F-4FAF-8BBE-2409336C6DC0}" srcOrd="9" destOrd="0" presId="urn:microsoft.com/office/officeart/2005/8/layout/vList4"/>
    <dgm:cxn modelId="{45D91D61-DEF9-43F2-B377-9B8ADE8B3101}" type="presParOf" srcId="{8BC07E2F-A1EC-446A-AA9D-CED3C306DC39}" destId="{C8B2BDDA-6852-4562-8CFA-C60BA28107E4}" srcOrd="10" destOrd="0" presId="urn:microsoft.com/office/officeart/2005/8/layout/vList4"/>
    <dgm:cxn modelId="{2DA2B839-57F6-4D88-BAB7-6AB7B66F35ED}" type="presParOf" srcId="{C8B2BDDA-6852-4562-8CFA-C60BA28107E4}" destId="{DAF6EABC-D75E-40B6-93BB-DECCE67A15FD}" srcOrd="0" destOrd="0" presId="urn:microsoft.com/office/officeart/2005/8/layout/vList4"/>
    <dgm:cxn modelId="{694FB87C-FCF3-4E21-9D19-8B8248C7FC85}" type="presParOf" srcId="{C8B2BDDA-6852-4562-8CFA-C60BA28107E4}" destId="{ED2BBD95-B5DC-4560-AB08-51589CCA1EB9}" srcOrd="1" destOrd="0" presId="urn:microsoft.com/office/officeart/2005/8/layout/vList4"/>
    <dgm:cxn modelId="{A8E9290D-9623-410C-810F-0AC585A90EB4}" type="presParOf" srcId="{C8B2BDDA-6852-4562-8CFA-C60BA28107E4}" destId="{544944FD-0829-48EE-88F1-29ECB570E0DC}" srcOrd="2" destOrd="0" presId="urn:microsoft.com/office/officeart/2005/8/layout/vList4"/>
    <dgm:cxn modelId="{EF7AC49C-5D57-4D6B-B659-7E9C10E23E58}" type="presParOf" srcId="{8BC07E2F-A1EC-446A-AA9D-CED3C306DC39}" destId="{CD0216C4-4916-4D37-9F42-805D591518D3}" srcOrd="11" destOrd="0" presId="urn:microsoft.com/office/officeart/2005/8/layout/vList4"/>
    <dgm:cxn modelId="{CDFA3902-B934-42F9-B0B8-E49726ADD443}" type="presParOf" srcId="{8BC07E2F-A1EC-446A-AA9D-CED3C306DC39}" destId="{93B1394C-368A-4ED1-99B6-2F349C5C59C8}" srcOrd="12" destOrd="0" presId="urn:microsoft.com/office/officeart/2005/8/layout/vList4"/>
    <dgm:cxn modelId="{E908E8C2-158F-49DA-884D-6E265C1F79A1}" type="presParOf" srcId="{93B1394C-368A-4ED1-99B6-2F349C5C59C8}" destId="{6C038376-EA9E-436B-84A9-A12B935A9BC1}" srcOrd="0" destOrd="0" presId="urn:microsoft.com/office/officeart/2005/8/layout/vList4"/>
    <dgm:cxn modelId="{496E4EC3-2BC7-4CB1-87AD-447C98D099E9}" type="presParOf" srcId="{93B1394C-368A-4ED1-99B6-2F349C5C59C8}" destId="{E0A5DED4-8F73-482C-8CEA-42E486FEE2EB}" srcOrd="1" destOrd="0" presId="urn:microsoft.com/office/officeart/2005/8/layout/vList4"/>
    <dgm:cxn modelId="{3CBF0683-4035-4223-98E2-FCD1270C75F5}" type="presParOf" srcId="{93B1394C-368A-4ED1-99B6-2F349C5C59C8}" destId="{A4B8B4E4-5D29-4AF6-910D-18AE32140C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064815-6B2A-41A2-A2A8-D5F172FB0DBF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BAE75F5-415C-4ECD-A026-8F566046E6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1" dirty="0"/>
            <a:t>Challenges</a:t>
          </a:r>
          <a:endParaRPr lang="en-US" sz="1600" dirty="0"/>
        </a:p>
      </dgm:t>
    </dgm:pt>
    <dgm:pt modelId="{67958BAB-CA88-4A88-86CE-FB6565FCF3F0}" type="parTrans" cxnId="{A0165294-3D34-42E9-9869-F8A60E464A8A}">
      <dgm:prSet/>
      <dgm:spPr/>
      <dgm:t>
        <a:bodyPr/>
        <a:lstStyle/>
        <a:p>
          <a:endParaRPr lang="en-US"/>
        </a:p>
      </dgm:t>
    </dgm:pt>
    <dgm:pt modelId="{AAB7E4C8-81D0-4172-AA46-ED2C7C512837}" type="sibTrans" cxnId="{A0165294-3D34-42E9-9869-F8A60E464A8A}">
      <dgm:prSet/>
      <dgm:spPr/>
      <dgm:t>
        <a:bodyPr/>
        <a:lstStyle/>
        <a:p>
          <a:endParaRPr lang="en-US"/>
        </a:p>
      </dgm:t>
    </dgm:pt>
    <dgm:pt modelId="{E8A99C74-122D-48CF-9F47-6140BE0A55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Scalability: As tasks increase, resource requirements grow, making coordination more complex</a:t>
          </a:r>
        </a:p>
      </dgm:t>
    </dgm:pt>
    <dgm:pt modelId="{F1C538C6-B8CE-47DD-9427-4686229DE9A8}" type="parTrans" cxnId="{D4C25C2A-590D-498D-9517-8D2B43515EE5}">
      <dgm:prSet/>
      <dgm:spPr/>
      <dgm:t>
        <a:bodyPr/>
        <a:lstStyle/>
        <a:p>
          <a:endParaRPr lang="en-US"/>
        </a:p>
      </dgm:t>
    </dgm:pt>
    <dgm:pt modelId="{0F247F89-CA8E-4A59-8117-0D039635064B}" type="sibTrans" cxnId="{D4C25C2A-590D-498D-9517-8D2B43515EE5}">
      <dgm:prSet/>
      <dgm:spPr/>
      <dgm:t>
        <a:bodyPr/>
        <a:lstStyle/>
        <a:p>
          <a:endParaRPr lang="en-US"/>
        </a:p>
      </dgm:t>
    </dgm:pt>
    <dgm:pt modelId="{EA3748BA-0457-4C3B-BADE-04BE4B1504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Hallucinations: AI generated misinformation may spread between agents if unchecked</a:t>
          </a:r>
        </a:p>
      </dgm:t>
    </dgm:pt>
    <dgm:pt modelId="{ADBBAFEA-345C-4D86-81F4-E7E780FBE619}" type="parTrans" cxnId="{CA8DA8F9-9BFE-42FA-94E3-20D615D35DD9}">
      <dgm:prSet/>
      <dgm:spPr/>
      <dgm:t>
        <a:bodyPr/>
        <a:lstStyle/>
        <a:p>
          <a:endParaRPr lang="en-US"/>
        </a:p>
      </dgm:t>
    </dgm:pt>
    <dgm:pt modelId="{17F9C278-62B4-4635-A137-DF5097B82804}" type="sibTrans" cxnId="{CA8DA8F9-9BFE-42FA-94E3-20D615D35DD9}">
      <dgm:prSet/>
      <dgm:spPr/>
      <dgm:t>
        <a:bodyPr/>
        <a:lstStyle/>
        <a:p>
          <a:endParaRPr lang="en-US"/>
        </a:p>
      </dgm:t>
    </dgm:pt>
    <dgm:pt modelId="{5BC342EE-56AD-498D-9CA3-B2B085CAD6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Communication: Efficient orchestration between agents is critical to avoiding bottlenecks</a:t>
          </a:r>
        </a:p>
      </dgm:t>
    </dgm:pt>
    <dgm:pt modelId="{017F05AC-FCCC-4F11-9012-DF3F6C14E93F}" type="parTrans" cxnId="{DF7E2B27-46F1-4C8A-B5FB-F13FAA6794E8}">
      <dgm:prSet/>
      <dgm:spPr/>
      <dgm:t>
        <a:bodyPr/>
        <a:lstStyle/>
        <a:p>
          <a:endParaRPr lang="en-US"/>
        </a:p>
      </dgm:t>
    </dgm:pt>
    <dgm:pt modelId="{A651EC7A-5ED7-4638-B6E2-C5CDE8311F82}" type="sibTrans" cxnId="{DF7E2B27-46F1-4C8A-B5FB-F13FAA6794E8}">
      <dgm:prSet/>
      <dgm:spPr/>
      <dgm:t>
        <a:bodyPr/>
        <a:lstStyle/>
        <a:p>
          <a:endParaRPr lang="en-US"/>
        </a:p>
      </dgm:t>
    </dgm:pt>
    <dgm:pt modelId="{82399DC8-1EF3-4D35-AF68-FA10EFDBEA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1" dirty="0">
              <a:latin typeface="+mj-lt"/>
              <a:ea typeface="+mn-ea"/>
            </a:rPr>
            <a:t>LLM selection</a:t>
          </a:r>
          <a:endParaRPr lang="en-US" sz="1600" dirty="0"/>
        </a:p>
      </dgm:t>
    </dgm:pt>
    <dgm:pt modelId="{979DDB3C-2413-4C28-94FB-DCC437B32130}" type="parTrans" cxnId="{9F685FED-7D28-4C66-8EEF-527742804DAD}">
      <dgm:prSet/>
      <dgm:spPr/>
      <dgm:t>
        <a:bodyPr/>
        <a:lstStyle/>
        <a:p>
          <a:endParaRPr lang="en-GB"/>
        </a:p>
      </dgm:t>
    </dgm:pt>
    <dgm:pt modelId="{5CB17AA8-D98E-4EDE-8934-09AC08DB6953}" type="sibTrans" cxnId="{9F685FED-7D28-4C66-8EEF-527742804DAD}">
      <dgm:prSet/>
      <dgm:spPr/>
      <dgm:t>
        <a:bodyPr/>
        <a:lstStyle/>
        <a:p>
          <a:endParaRPr lang="en-GB"/>
        </a:p>
      </dgm:t>
    </dgm:pt>
    <dgm:pt modelId="{9AEEEF59-B3CB-4503-A92E-120160C5D4A5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en-US" dirty="0">
              <a:latin typeface="Tahoma" charset="0"/>
              <a:ea typeface="+mn-ea"/>
            </a:rPr>
            <a:t>Task specialization (e.g., summarization, code generation)</a:t>
          </a:r>
          <a:endParaRPr lang="en-US" dirty="0"/>
        </a:p>
      </dgm:t>
    </dgm:pt>
    <dgm:pt modelId="{7BC38DC5-E276-41AB-9583-DBAD6773338C}" type="parTrans" cxnId="{78ACED3B-9CAE-46D5-9B8C-14E6EEB5C33E}">
      <dgm:prSet/>
      <dgm:spPr/>
      <dgm:t>
        <a:bodyPr/>
        <a:lstStyle/>
        <a:p>
          <a:endParaRPr lang="en-GB"/>
        </a:p>
      </dgm:t>
    </dgm:pt>
    <dgm:pt modelId="{2CDBBFFB-8A01-4F76-AFCE-0B1B23F75332}" type="sibTrans" cxnId="{78ACED3B-9CAE-46D5-9B8C-14E6EEB5C33E}">
      <dgm:prSet/>
      <dgm:spPr/>
      <dgm:t>
        <a:bodyPr/>
        <a:lstStyle/>
        <a:p>
          <a:endParaRPr lang="en-GB"/>
        </a:p>
      </dgm:t>
    </dgm:pt>
    <dgm:pt modelId="{27E5B8C6-C8D1-431A-8883-DF00CE2D649B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en-GB" dirty="0">
              <a:latin typeface="Tahoma" charset="0"/>
              <a:ea typeface="+mn-ea"/>
            </a:rPr>
            <a:t>Performance vs. cost trade-offs (scalability vs. infrastructure investment)</a:t>
          </a:r>
        </a:p>
      </dgm:t>
    </dgm:pt>
    <dgm:pt modelId="{1B69DA26-F032-4786-8FA6-03760B470E01}" type="parTrans" cxnId="{A876D2D8-C969-4138-82A7-03881A108A55}">
      <dgm:prSet/>
      <dgm:spPr/>
      <dgm:t>
        <a:bodyPr/>
        <a:lstStyle/>
        <a:p>
          <a:endParaRPr lang="en-GB"/>
        </a:p>
      </dgm:t>
    </dgm:pt>
    <dgm:pt modelId="{2F49DABD-F753-48B0-8970-7851F160C955}" type="sibTrans" cxnId="{A876D2D8-C969-4138-82A7-03881A108A55}">
      <dgm:prSet/>
      <dgm:spPr/>
      <dgm:t>
        <a:bodyPr/>
        <a:lstStyle/>
        <a:p>
          <a:endParaRPr lang="en-GB"/>
        </a:p>
      </dgm:t>
    </dgm:pt>
    <dgm:pt modelId="{EF0312B7-0439-4E2C-AC0E-7EB5964C9FBE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en-US" dirty="0">
              <a:latin typeface="Tahoma" charset="0"/>
              <a:ea typeface="+mn-ea"/>
            </a:rPr>
            <a:t>Data security and privacy compliance</a:t>
          </a:r>
        </a:p>
      </dgm:t>
    </dgm:pt>
    <dgm:pt modelId="{B6193715-DBA5-4A76-9493-0E9E9C259294}" type="parTrans" cxnId="{02A21C9B-E530-4715-8683-9F05FB4F7BDD}">
      <dgm:prSet/>
      <dgm:spPr/>
      <dgm:t>
        <a:bodyPr/>
        <a:lstStyle/>
        <a:p>
          <a:endParaRPr lang="en-GB"/>
        </a:p>
      </dgm:t>
    </dgm:pt>
    <dgm:pt modelId="{522BD103-B400-4AF9-8D02-F04696816892}" type="sibTrans" cxnId="{02A21C9B-E530-4715-8683-9F05FB4F7BDD}">
      <dgm:prSet/>
      <dgm:spPr/>
      <dgm:t>
        <a:bodyPr/>
        <a:lstStyle/>
        <a:p>
          <a:endParaRPr lang="en-GB"/>
        </a:p>
      </dgm:t>
    </dgm:pt>
    <dgm:pt modelId="{27AC4090-75D7-4999-89B5-8B0684B1CD54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en-US" dirty="0">
              <a:latin typeface="Tahoma" charset="0"/>
              <a:ea typeface="+mn-ea"/>
            </a:rPr>
            <a:t>Local Models: Greater data privacy, lower latency, full control over computational resources.</a:t>
          </a:r>
        </a:p>
      </dgm:t>
    </dgm:pt>
    <dgm:pt modelId="{4EEA7448-787D-4F4E-917A-F4295B55C55E}" type="parTrans" cxnId="{056CD28A-1FCA-4579-BC66-C79132FB57EF}">
      <dgm:prSet/>
      <dgm:spPr/>
      <dgm:t>
        <a:bodyPr/>
        <a:lstStyle/>
        <a:p>
          <a:endParaRPr lang="en-GB"/>
        </a:p>
      </dgm:t>
    </dgm:pt>
    <dgm:pt modelId="{EDA10985-A203-4B69-8A70-DE7E1C00721C}" type="sibTrans" cxnId="{056CD28A-1FCA-4579-BC66-C79132FB57EF}">
      <dgm:prSet/>
      <dgm:spPr/>
      <dgm:t>
        <a:bodyPr/>
        <a:lstStyle/>
        <a:p>
          <a:endParaRPr lang="en-GB"/>
        </a:p>
      </dgm:t>
    </dgm:pt>
    <dgm:pt modelId="{B15B2028-C539-4C12-901B-E65276A12ECE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en-US" dirty="0">
              <a:latin typeface="Tahoma" charset="0"/>
              <a:ea typeface="+mn-ea"/>
            </a:rPr>
            <a:t>Cloud Models: Scalable, easier to manage, but with potential data privacy concerns</a:t>
          </a:r>
        </a:p>
      </dgm:t>
    </dgm:pt>
    <dgm:pt modelId="{4BA482B9-EED2-4800-8757-F8D9993ED2B0}" type="parTrans" cxnId="{C5107080-4401-49DA-A72B-6C9C48834A5E}">
      <dgm:prSet/>
      <dgm:spPr/>
      <dgm:t>
        <a:bodyPr/>
        <a:lstStyle/>
        <a:p>
          <a:endParaRPr lang="en-GB"/>
        </a:p>
      </dgm:t>
    </dgm:pt>
    <dgm:pt modelId="{3801FF02-91E1-428C-94F3-1C3172C3E55B}" type="sibTrans" cxnId="{C5107080-4401-49DA-A72B-6C9C48834A5E}">
      <dgm:prSet/>
      <dgm:spPr/>
      <dgm:t>
        <a:bodyPr/>
        <a:lstStyle/>
        <a:p>
          <a:endParaRPr lang="en-GB"/>
        </a:p>
      </dgm:t>
    </dgm:pt>
    <dgm:pt modelId="{10555F55-4E6F-4624-B2C1-8E2BE96AB9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+mj-lt"/>
              <a:ea typeface="+mn-ea"/>
            </a:rPr>
            <a:t>Emergence of Development Frameworks</a:t>
          </a:r>
          <a:endParaRPr lang="en-US" dirty="0"/>
        </a:p>
      </dgm:t>
    </dgm:pt>
    <dgm:pt modelId="{0FE12687-8D66-4FE7-B93F-1E49ED85E2EB}" type="parTrans" cxnId="{4C3A1101-0C06-4E30-A8D4-D34978A4D8EA}">
      <dgm:prSet/>
      <dgm:spPr/>
      <dgm:t>
        <a:bodyPr/>
        <a:lstStyle/>
        <a:p>
          <a:endParaRPr lang="en-GB"/>
        </a:p>
      </dgm:t>
    </dgm:pt>
    <dgm:pt modelId="{B0FF701A-D782-47A5-AF8F-3E7CAF295F18}" type="sibTrans" cxnId="{4C3A1101-0C06-4E30-A8D4-D34978A4D8EA}">
      <dgm:prSet/>
      <dgm:spPr/>
      <dgm:t>
        <a:bodyPr/>
        <a:lstStyle/>
        <a:p>
          <a:endParaRPr lang="en-GB"/>
        </a:p>
      </dgm:t>
    </dgm:pt>
    <dgm:pt modelId="{1D415B41-EA4D-4626-8670-38F610CB31D6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en-US" dirty="0">
              <a:latin typeface="Tahoma" charset="0"/>
              <a:ea typeface="+mn-ea"/>
            </a:rPr>
            <a:t>Tools (</a:t>
          </a:r>
          <a:r>
            <a:rPr kumimoji="1" lang="en-US" dirty="0" err="1">
              <a:latin typeface="Tahoma" charset="0"/>
              <a:ea typeface="+mn-ea"/>
            </a:rPr>
            <a:t>Langchain</a:t>
          </a:r>
          <a:r>
            <a:rPr kumimoji="1" lang="en-US" dirty="0">
              <a:latin typeface="Tahoma" charset="0"/>
              <a:ea typeface="+mn-ea"/>
            </a:rPr>
            <a:t>, </a:t>
          </a:r>
          <a:r>
            <a:rPr kumimoji="1" lang="en-US" dirty="0" err="1">
              <a:latin typeface="Tahoma" charset="0"/>
              <a:ea typeface="+mn-ea"/>
            </a:rPr>
            <a:t>AutoGen</a:t>
          </a:r>
          <a:r>
            <a:rPr kumimoji="1" lang="en-US" dirty="0">
              <a:latin typeface="Tahoma" charset="0"/>
              <a:ea typeface="+mn-ea"/>
            </a:rPr>
            <a:t>, CrewAI) have simplified multi-agent development - but design remains complex critical issues to address</a:t>
          </a:r>
        </a:p>
      </dgm:t>
    </dgm:pt>
    <dgm:pt modelId="{B0A50A58-7061-4972-A480-F3A23AFE3DFF}" type="parTrans" cxnId="{171D2E4D-5F76-47BC-B960-05EBEF1F356B}">
      <dgm:prSet/>
      <dgm:spPr/>
      <dgm:t>
        <a:bodyPr/>
        <a:lstStyle/>
        <a:p>
          <a:endParaRPr lang="en-GB"/>
        </a:p>
      </dgm:t>
    </dgm:pt>
    <dgm:pt modelId="{27BCEB54-4323-4317-8474-A02A6177D45C}" type="sibTrans" cxnId="{171D2E4D-5F76-47BC-B960-05EBEF1F356B}">
      <dgm:prSet/>
      <dgm:spPr/>
      <dgm:t>
        <a:bodyPr/>
        <a:lstStyle/>
        <a:p>
          <a:endParaRPr lang="en-GB"/>
        </a:p>
      </dgm:t>
    </dgm:pt>
    <dgm:pt modelId="{CA9305D2-6418-4BED-8FD1-629D1448C0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+mj-lt"/>
              <a:ea typeface="+mn-ea"/>
            </a:rPr>
            <a:t>Need for Objective Evaluation:</a:t>
          </a:r>
        </a:p>
      </dgm:t>
    </dgm:pt>
    <dgm:pt modelId="{A4E5EC1D-9622-4F64-A18F-3D00725E04E9}" type="parTrans" cxnId="{35984004-7E3E-484C-9A0E-F97F9D663B76}">
      <dgm:prSet/>
      <dgm:spPr/>
      <dgm:t>
        <a:bodyPr/>
        <a:lstStyle/>
        <a:p>
          <a:endParaRPr lang="en-GB"/>
        </a:p>
      </dgm:t>
    </dgm:pt>
    <dgm:pt modelId="{08FF7E92-B6EB-415D-AD9F-ED3A35ECFD96}" type="sibTrans" cxnId="{35984004-7E3E-484C-9A0E-F97F9D663B76}">
      <dgm:prSet/>
      <dgm:spPr/>
      <dgm:t>
        <a:bodyPr/>
        <a:lstStyle/>
        <a:p>
          <a:endParaRPr lang="en-GB"/>
        </a:p>
      </dgm:t>
    </dgm:pt>
    <dgm:pt modelId="{7C8776A7-BEB4-4A90-873E-6D48336D96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Limited benchmarks to assess multi-agent systems; need comprehensive evaluation methods to measure system performance</a:t>
          </a:r>
        </a:p>
      </dgm:t>
    </dgm:pt>
    <dgm:pt modelId="{8DCF7914-33E6-40CB-96CD-91E3D0C3AED3}" type="parTrans" cxnId="{603CD4EF-D1CA-4B64-BAB3-74DA387922DF}">
      <dgm:prSet/>
      <dgm:spPr/>
      <dgm:t>
        <a:bodyPr/>
        <a:lstStyle/>
        <a:p>
          <a:endParaRPr lang="en-GB"/>
        </a:p>
      </dgm:t>
    </dgm:pt>
    <dgm:pt modelId="{B8E6EA9C-506E-4B84-BDDD-6C4B4B94F569}" type="sibTrans" cxnId="{603CD4EF-D1CA-4B64-BAB3-74DA387922DF}">
      <dgm:prSet/>
      <dgm:spPr/>
      <dgm:t>
        <a:bodyPr/>
        <a:lstStyle/>
        <a:p>
          <a:endParaRPr lang="en-GB"/>
        </a:p>
      </dgm:t>
    </dgm:pt>
    <dgm:pt modelId="{CFAB9527-B9E7-4838-90E8-24B0AB9B862D}" type="pres">
      <dgm:prSet presAssocID="{1B064815-6B2A-41A2-A2A8-D5F172FB0DBF}" presName="root" presStyleCnt="0">
        <dgm:presLayoutVars>
          <dgm:dir/>
          <dgm:resizeHandles val="exact"/>
        </dgm:presLayoutVars>
      </dgm:prSet>
      <dgm:spPr/>
    </dgm:pt>
    <dgm:pt modelId="{E9502431-3D48-4323-808F-4EE3967664A6}" type="pres">
      <dgm:prSet presAssocID="{FBAE75F5-415C-4ECD-A026-8F566046E6FB}" presName="compNode" presStyleCnt="0"/>
      <dgm:spPr/>
    </dgm:pt>
    <dgm:pt modelId="{0F655BAD-12A8-4D10-8200-CD611D3473A1}" type="pres">
      <dgm:prSet presAssocID="{FBAE75F5-415C-4ECD-A026-8F566046E6FB}" presName="bgRect" presStyleLbl="bgShp" presStyleIdx="0" presStyleCnt="14"/>
      <dgm:spPr>
        <a:solidFill>
          <a:schemeClr val="bg1">
            <a:lumMod val="50000"/>
          </a:schemeClr>
        </a:solidFill>
      </dgm:spPr>
    </dgm:pt>
    <dgm:pt modelId="{150B18A8-31FA-4D5A-BB19-DEDA1637ACAB}" type="pres">
      <dgm:prSet presAssocID="{FBAE75F5-415C-4ECD-A026-8F566046E6FB}" presName="iconRect" presStyleLbl="node1" presStyleIdx="0" presStyleCnt="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1457B54D-A8AB-4C0B-98D3-4A6D11EDF54A}" type="pres">
      <dgm:prSet presAssocID="{FBAE75F5-415C-4ECD-A026-8F566046E6FB}" presName="spaceRect" presStyleCnt="0"/>
      <dgm:spPr/>
    </dgm:pt>
    <dgm:pt modelId="{A03670F0-58AE-46C0-A51B-77E28E35392C}" type="pres">
      <dgm:prSet presAssocID="{FBAE75F5-415C-4ECD-A026-8F566046E6FB}" presName="parTx" presStyleLbl="revTx" presStyleIdx="0" presStyleCnt="14">
        <dgm:presLayoutVars>
          <dgm:chMax val="0"/>
          <dgm:chPref val="0"/>
        </dgm:presLayoutVars>
      </dgm:prSet>
      <dgm:spPr/>
    </dgm:pt>
    <dgm:pt modelId="{E2CB9F2B-6178-4486-BC69-C1073576D989}" type="pres">
      <dgm:prSet presAssocID="{AAB7E4C8-81D0-4172-AA46-ED2C7C512837}" presName="sibTrans" presStyleCnt="0"/>
      <dgm:spPr/>
    </dgm:pt>
    <dgm:pt modelId="{91DAD672-51ED-4DC7-8431-68A424C68C75}" type="pres">
      <dgm:prSet presAssocID="{E8A99C74-122D-48CF-9F47-6140BE0A556F}" presName="compNode" presStyleCnt="0"/>
      <dgm:spPr/>
    </dgm:pt>
    <dgm:pt modelId="{6FA145F9-958C-45D7-8AB2-5AB840B2170A}" type="pres">
      <dgm:prSet presAssocID="{E8A99C74-122D-48CF-9F47-6140BE0A556F}" presName="bgRect" presStyleLbl="bgShp" presStyleIdx="1" presStyleCnt="14"/>
      <dgm:spPr/>
    </dgm:pt>
    <dgm:pt modelId="{6443C8C1-94DB-4089-BC34-B7AD7F74A568}" type="pres">
      <dgm:prSet presAssocID="{E8A99C74-122D-48CF-9F47-6140BE0A556F}" presName="iconRect" presStyleLbl="node1" presStyleIdx="1" presStyleCnt="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AEFDF624-BF9A-4D62-93B4-D44767320B2E}" type="pres">
      <dgm:prSet presAssocID="{E8A99C74-122D-48CF-9F47-6140BE0A556F}" presName="spaceRect" presStyleCnt="0"/>
      <dgm:spPr/>
    </dgm:pt>
    <dgm:pt modelId="{42FDD167-8ED6-43F2-9A00-6B18EB3F084B}" type="pres">
      <dgm:prSet presAssocID="{E8A99C74-122D-48CF-9F47-6140BE0A556F}" presName="parTx" presStyleLbl="revTx" presStyleIdx="1" presStyleCnt="14">
        <dgm:presLayoutVars>
          <dgm:chMax val="0"/>
          <dgm:chPref val="0"/>
        </dgm:presLayoutVars>
      </dgm:prSet>
      <dgm:spPr/>
    </dgm:pt>
    <dgm:pt modelId="{44CEE9B2-FB88-412B-A066-23A962FA0CE9}" type="pres">
      <dgm:prSet presAssocID="{0F247F89-CA8E-4A59-8117-0D039635064B}" presName="sibTrans" presStyleCnt="0"/>
      <dgm:spPr/>
    </dgm:pt>
    <dgm:pt modelId="{C2939970-10B6-4F61-8170-7F8D5EC6A2D1}" type="pres">
      <dgm:prSet presAssocID="{EA3748BA-0457-4C3B-BADE-04BE4B15044B}" presName="compNode" presStyleCnt="0"/>
      <dgm:spPr/>
    </dgm:pt>
    <dgm:pt modelId="{6AB1D501-92D7-49A1-BE7C-4621AE264DF8}" type="pres">
      <dgm:prSet presAssocID="{EA3748BA-0457-4C3B-BADE-04BE4B15044B}" presName="bgRect" presStyleLbl="bgShp" presStyleIdx="2" presStyleCnt="14"/>
      <dgm:spPr/>
    </dgm:pt>
    <dgm:pt modelId="{6E95BD6F-EE55-4E9B-94BC-DC252EF94A0C}" type="pres">
      <dgm:prSet presAssocID="{EA3748BA-0457-4C3B-BADE-04BE4B15044B}" presName="iconRect" presStyleLbl="node1" presStyleIdx="2" presStyleCnt="1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ull"/>
        </a:ext>
      </dgm:extLst>
    </dgm:pt>
    <dgm:pt modelId="{FD05BA97-A176-4F79-A81D-80B6EED28B29}" type="pres">
      <dgm:prSet presAssocID="{EA3748BA-0457-4C3B-BADE-04BE4B15044B}" presName="spaceRect" presStyleCnt="0"/>
      <dgm:spPr/>
    </dgm:pt>
    <dgm:pt modelId="{1AD829EC-5D78-4931-B390-CC96993113D2}" type="pres">
      <dgm:prSet presAssocID="{EA3748BA-0457-4C3B-BADE-04BE4B15044B}" presName="parTx" presStyleLbl="revTx" presStyleIdx="2" presStyleCnt="14">
        <dgm:presLayoutVars>
          <dgm:chMax val="0"/>
          <dgm:chPref val="0"/>
        </dgm:presLayoutVars>
      </dgm:prSet>
      <dgm:spPr/>
    </dgm:pt>
    <dgm:pt modelId="{9725DC41-726C-4770-BA3D-375135D866AD}" type="pres">
      <dgm:prSet presAssocID="{17F9C278-62B4-4635-A137-DF5097B82804}" presName="sibTrans" presStyleCnt="0"/>
      <dgm:spPr/>
    </dgm:pt>
    <dgm:pt modelId="{557DA236-7819-434E-82C7-7C4D9960C370}" type="pres">
      <dgm:prSet presAssocID="{5BC342EE-56AD-498D-9CA3-B2B085CAD614}" presName="compNode" presStyleCnt="0"/>
      <dgm:spPr/>
    </dgm:pt>
    <dgm:pt modelId="{D4394F7F-10CF-430E-B0CA-505FA3413412}" type="pres">
      <dgm:prSet presAssocID="{5BC342EE-56AD-498D-9CA3-B2B085CAD614}" presName="bgRect" presStyleLbl="bgShp" presStyleIdx="3" presStyleCnt="14"/>
      <dgm:spPr/>
    </dgm:pt>
    <dgm:pt modelId="{724DCEC9-DBF2-4F3C-8249-D33B4A771B58}" type="pres">
      <dgm:prSet presAssocID="{5BC342EE-56AD-498D-9CA3-B2B085CAD614}" presName="iconRect" presStyleLbl="node1" presStyleIdx="3" presStyleCnt="1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9D6F0642-19DC-446F-A1DF-6EC46FE91027}" type="pres">
      <dgm:prSet presAssocID="{5BC342EE-56AD-498D-9CA3-B2B085CAD614}" presName="spaceRect" presStyleCnt="0"/>
      <dgm:spPr/>
    </dgm:pt>
    <dgm:pt modelId="{6BE6A069-5C04-4169-8FC5-930A144D7525}" type="pres">
      <dgm:prSet presAssocID="{5BC342EE-56AD-498D-9CA3-B2B085CAD614}" presName="parTx" presStyleLbl="revTx" presStyleIdx="3" presStyleCnt="14">
        <dgm:presLayoutVars>
          <dgm:chMax val="0"/>
          <dgm:chPref val="0"/>
        </dgm:presLayoutVars>
      </dgm:prSet>
      <dgm:spPr/>
    </dgm:pt>
    <dgm:pt modelId="{446AE8E8-9A8A-423D-9404-A66CEBA6C62A}" type="pres">
      <dgm:prSet presAssocID="{A651EC7A-5ED7-4638-B6E2-C5CDE8311F82}" presName="sibTrans" presStyleCnt="0"/>
      <dgm:spPr/>
    </dgm:pt>
    <dgm:pt modelId="{BE5B97FB-4103-436A-8BDF-3C7DA4B60F68}" type="pres">
      <dgm:prSet presAssocID="{82399DC8-1EF3-4D35-AF68-FA10EFDBEA22}" presName="compNode" presStyleCnt="0"/>
      <dgm:spPr/>
    </dgm:pt>
    <dgm:pt modelId="{177B9946-966B-46E5-B8A6-9B3CB4D9EF36}" type="pres">
      <dgm:prSet presAssocID="{82399DC8-1EF3-4D35-AF68-FA10EFDBEA22}" presName="bgRect" presStyleLbl="bgShp" presStyleIdx="4" presStyleCnt="14"/>
      <dgm:spPr>
        <a:solidFill>
          <a:schemeClr val="bg1">
            <a:lumMod val="50000"/>
          </a:schemeClr>
        </a:solidFill>
      </dgm:spPr>
    </dgm:pt>
    <dgm:pt modelId="{227DD3DF-343C-4640-8103-4EFB58A915C1}" type="pres">
      <dgm:prSet presAssocID="{82399DC8-1EF3-4D35-AF68-FA10EFDBEA22}" presName="iconRect" presStyleLbl="node1" presStyleIdx="4" presStyleCnt="14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 with solid fill"/>
        </a:ext>
      </dgm:extLst>
    </dgm:pt>
    <dgm:pt modelId="{F6D12A13-5FA4-495A-9DF4-6516984DD15D}" type="pres">
      <dgm:prSet presAssocID="{82399DC8-1EF3-4D35-AF68-FA10EFDBEA22}" presName="spaceRect" presStyleCnt="0"/>
      <dgm:spPr/>
    </dgm:pt>
    <dgm:pt modelId="{6DE99D7F-AF07-4F15-A9CB-BDC913E137CF}" type="pres">
      <dgm:prSet presAssocID="{82399DC8-1EF3-4D35-AF68-FA10EFDBEA22}" presName="parTx" presStyleLbl="revTx" presStyleIdx="4" presStyleCnt="14">
        <dgm:presLayoutVars>
          <dgm:chMax val="0"/>
          <dgm:chPref val="0"/>
        </dgm:presLayoutVars>
      </dgm:prSet>
      <dgm:spPr/>
    </dgm:pt>
    <dgm:pt modelId="{232F1C5A-77EB-487A-92DF-9248F16BD26A}" type="pres">
      <dgm:prSet presAssocID="{5CB17AA8-D98E-4EDE-8934-09AC08DB6953}" presName="sibTrans" presStyleCnt="0"/>
      <dgm:spPr/>
    </dgm:pt>
    <dgm:pt modelId="{4DD07DC1-0883-4DD9-BAB5-81881D6C137D}" type="pres">
      <dgm:prSet presAssocID="{9AEEEF59-B3CB-4503-A92E-120160C5D4A5}" presName="compNode" presStyleCnt="0"/>
      <dgm:spPr/>
    </dgm:pt>
    <dgm:pt modelId="{342737B4-41EA-421C-B676-76A0083E97AC}" type="pres">
      <dgm:prSet presAssocID="{9AEEEF59-B3CB-4503-A92E-120160C5D4A5}" presName="bgRect" presStyleLbl="bgShp" presStyleIdx="5" presStyleCnt="14"/>
      <dgm:spPr/>
    </dgm:pt>
    <dgm:pt modelId="{FF3DBE39-9F1C-4AC5-9790-39A626C6E6E3}" type="pres">
      <dgm:prSet presAssocID="{9AEEEF59-B3CB-4503-A92E-120160C5D4A5}" presName="iconRect" presStyleLbl="node1" presStyleIdx="5" presStyleCnt="14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Mixed with solid fill"/>
        </a:ext>
      </dgm:extLst>
    </dgm:pt>
    <dgm:pt modelId="{3B12908B-05B1-416E-B228-E319A8721381}" type="pres">
      <dgm:prSet presAssocID="{9AEEEF59-B3CB-4503-A92E-120160C5D4A5}" presName="spaceRect" presStyleCnt="0"/>
      <dgm:spPr/>
    </dgm:pt>
    <dgm:pt modelId="{7BF7246E-5AB9-4DB7-BF33-F19196281D9D}" type="pres">
      <dgm:prSet presAssocID="{9AEEEF59-B3CB-4503-A92E-120160C5D4A5}" presName="parTx" presStyleLbl="revTx" presStyleIdx="5" presStyleCnt="14">
        <dgm:presLayoutVars>
          <dgm:chMax val="0"/>
          <dgm:chPref val="0"/>
        </dgm:presLayoutVars>
      </dgm:prSet>
      <dgm:spPr/>
    </dgm:pt>
    <dgm:pt modelId="{D8D1F244-1592-455A-A30E-FDC7057EF6EF}" type="pres">
      <dgm:prSet presAssocID="{2CDBBFFB-8A01-4F76-AFCE-0B1B23F75332}" presName="sibTrans" presStyleCnt="0"/>
      <dgm:spPr/>
    </dgm:pt>
    <dgm:pt modelId="{02ECD513-4400-4526-9920-3E5422AE6653}" type="pres">
      <dgm:prSet presAssocID="{27E5B8C6-C8D1-431A-8883-DF00CE2D649B}" presName="compNode" presStyleCnt="0"/>
      <dgm:spPr/>
    </dgm:pt>
    <dgm:pt modelId="{ACB2CEC7-FFF5-4666-A125-AA5A76A821CD}" type="pres">
      <dgm:prSet presAssocID="{27E5B8C6-C8D1-431A-8883-DF00CE2D649B}" presName="bgRect" presStyleLbl="bgShp" presStyleIdx="6" presStyleCnt="14"/>
      <dgm:spPr/>
    </dgm:pt>
    <dgm:pt modelId="{5B9C450A-E699-441D-B59A-4BA8BC141FD6}" type="pres">
      <dgm:prSet presAssocID="{27E5B8C6-C8D1-431A-8883-DF00CE2D649B}" presName="iconRect" presStyleLbl="node1" presStyleIdx="6" presStyleCnt="14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 with solid fill"/>
        </a:ext>
      </dgm:extLst>
    </dgm:pt>
    <dgm:pt modelId="{ACA4DD95-3284-4222-9AFD-EADF874ADA34}" type="pres">
      <dgm:prSet presAssocID="{27E5B8C6-C8D1-431A-8883-DF00CE2D649B}" presName="spaceRect" presStyleCnt="0"/>
      <dgm:spPr/>
    </dgm:pt>
    <dgm:pt modelId="{58789AE9-FF14-45AC-AD36-2ADE64AF8C2C}" type="pres">
      <dgm:prSet presAssocID="{27E5B8C6-C8D1-431A-8883-DF00CE2D649B}" presName="parTx" presStyleLbl="revTx" presStyleIdx="6" presStyleCnt="14">
        <dgm:presLayoutVars>
          <dgm:chMax val="0"/>
          <dgm:chPref val="0"/>
        </dgm:presLayoutVars>
      </dgm:prSet>
      <dgm:spPr/>
    </dgm:pt>
    <dgm:pt modelId="{E4F0BCA1-6C2A-499B-9987-1CCA8D209AD8}" type="pres">
      <dgm:prSet presAssocID="{2F49DABD-F753-48B0-8970-7851F160C955}" presName="sibTrans" presStyleCnt="0"/>
      <dgm:spPr/>
    </dgm:pt>
    <dgm:pt modelId="{BBD15A33-0183-4006-807D-937939558CA4}" type="pres">
      <dgm:prSet presAssocID="{EF0312B7-0439-4E2C-AC0E-7EB5964C9FBE}" presName="compNode" presStyleCnt="0"/>
      <dgm:spPr/>
    </dgm:pt>
    <dgm:pt modelId="{ECCA9738-3C91-44A4-8B7D-29DEEB109E1C}" type="pres">
      <dgm:prSet presAssocID="{EF0312B7-0439-4E2C-AC0E-7EB5964C9FBE}" presName="bgRect" presStyleLbl="bgShp" presStyleIdx="7" presStyleCnt="14"/>
      <dgm:spPr/>
    </dgm:pt>
    <dgm:pt modelId="{6004C6E8-6D6E-4203-B8B0-D5654AD7E704}" type="pres">
      <dgm:prSet presAssocID="{EF0312B7-0439-4E2C-AC0E-7EB5964C9FBE}" presName="iconRect" presStyleLbl="node1" presStyleIdx="7" presStyleCnt="14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 with solid fill"/>
        </a:ext>
      </dgm:extLst>
    </dgm:pt>
    <dgm:pt modelId="{7FBC747D-D051-475D-A59A-60519E405401}" type="pres">
      <dgm:prSet presAssocID="{EF0312B7-0439-4E2C-AC0E-7EB5964C9FBE}" presName="spaceRect" presStyleCnt="0"/>
      <dgm:spPr/>
    </dgm:pt>
    <dgm:pt modelId="{D0EF4C48-8BF7-4ECC-83B7-C652CD7AC877}" type="pres">
      <dgm:prSet presAssocID="{EF0312B7-0439-4E2C-AC0E-7EB5964C9FBE}" presName="parTx" presStyleLbl="revTx" presStyleIdx="7" presStyleCnt="14">
        <dgm:presLayoutVars>
          <dgm:chMax val="0"/>
          <dgm:chPref val="0"/>
        </dgm:presLayoutVars>
      </dgm:prSet>
      <dgm:spPr/>
    </dgm:pt>
    <dgm:pt modelId="{76652277-A4EA-4AEF-B0CA-0BD060B29CEF}" type="pres">
      <dgm:prSet presAssocID="{522BD103-B400-4AF9-8D02-F04696816892}" presName="sibTrans" presStyleCnt="0"/>
      <dgm:spPr/>
    </dgm:pt>
    <dgm:pt modelId="{5E5294E8-737F-42AC-BB7A-11DD74C0BFC7}" type="pres">
      <dgm:prSet presAssocID="{27AC4090-75D7-4999-89B5-8B0684B1CD54}" presName="compNode" presStyleCnt="0"/>
      <dgm:spPr/>
    </dgm:pt>
    <dgm:pt modelId="{D8FEB890-C118-4FFF-8717-B2B32FD4F414}" type="pres">
      <dgm:prSet presAssocID="{27AC4090-75D7-4999-89B5-8B0684B1CD54}" presName="bgRect" presStyleLbl="bgShp" presStyleIdx="8" presStyleCnt="14"/>
      <dgm:spPr/>
    </dgm:pt>
    <dgm:pt modelId="{C9F290B6-C8A5-436D-8665-1A8370901EDB}" type="pres">
      <dgm:prSet presAssocID="{27AC4090-75D7-4999-89B5-8B0684B1CD54}" presName="iconRect" presStyleLbl="node1" presStyleIdx="8" presStyleCnt="14"/>
      <dgm:spPr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 with solid fill"/>
        </a:ext>
      </dgm:extLst>
    </dgm:pt>
    <dgm:pt modelId="{DA6E517F-7DC6-49BC-A70B-7D0328BAB381}" type="pres">
      <dgm:prSet presAssocID="{27AC4090-75D7-4999-89B5-8B0684B1CD54}" presName="spaceRect" presStyleCnt="0"/>
      <dgm:spPr/>
    </dgm:pt>
    <dgm:pt modelId="{CA313AF4-C302-4E8A-B6EB-BB83F1498309}" type="pres">
      <dgm:prSet presAssocID="{27AC4090-75D7-4999-89B5-8B0684B1CD54}" presName="parTx" presStyleLbl="revTx" presStyleIdx="8" presStyleCnt="14">
        <dgm:presLayoutVars>
          <dgm:chMax val="0"/>
          <dgm:chPref val="0"/>
        </dgm:presLayoutVars>
      </dgm:prSet>
      <dgm:spPr/>
    </dgm:pt>
    <dgm:pt modelId="{750B61A2-0E35-4F4E-AB94-B0FA3ECC82B0}" type="pres">
      <dgm:prSet presAssocID="{EDA10985-A203-4B69-8A70-DE7E1C00721C}" presName="sibTrans" presStyleCnt="0"/>
      <dgm:spPr/>
    </dgm:pt>
    <dgm:pt modelId="{B03FCEBF-C084-43B3-A928-C896FB38CA0D}" type="pres">
      <dgm:prSet presAssocID="{B15B2028-C539-4C12-901B-E65276A12ECE}" presName="compNode" presStyleCnt="0"/>
      <dgm:spPr/>
    </dgm:pt>
    <dgm:pt modelId="{DF561854-967A-4310-96F6-A47767B77BB9}" type="pres">
      <dgm:prSet presAssocID="{B15B2028-C539-4C12-901B-E65276A12ECE}" presName="bgRect" presStyleLbl="bgShp" presStyleIdx="9" presStyleCnt="14" custLinFactNeighborX="313" custLinFactNeighborY="-16140"/>
      <dgm:spPr/>
    </dgm:pt>
    <dgm:pt modelId="{9D228228-5DFC-4285-AEFF-F239B881A0BB}" type="pres">
      <dgm:prSet presAssocID="{B15B2028-C539-4C12-901B-E65276A12ECE}" presName="iconRect" presStyleLbl="node1" presStyleIdx="9" presStyleCnt="14" custLinFactNeighborY="-28740"/>
      <dgm:spPr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ncing cloud with solid fill"/>
        </a:ext>
      </dgm:extLst>
    </dgm:pt>
    <dgm:pt modelId="{46992F51-03A7-4871-8A7D-B5F84D3C4851}" type="pres">
      <dgm:prSet presAssocID="{B15B2028-C539-4C12-901B-E65276A12ECE}" presName="spaceRect" presStyleCnt="0"/>
      <dgm:spPr/>
    </dgm:pt>
    <dgm:pt modelId="{8CA41AAD-C227-4051-A63D-65BEF94B7402}" type="pres">
      <dgm:prSet presAssocID="{B15B2028-C539-4C12-901B-E65276A12ECE}" presName="parTx" presStyleLbl="revTx" presStyleIdx="9" presStyleCnt="14" custLinFactNeighborY="-15330">
        <dgm:presLayoutVars>
          <dgm:chMax val="0"/>
          <dgm:chPref val="0"/>
        </dgm:presLayoutVars>
      </dgm:prSet>
      <dgm:spPr/>
    </dgm:pt>
    <dgm:pt modelId="{969EE180-5917-405E-AF71-A291700C4B63}" type="pres">
      <dgm:prSet presAssocID="{3801FF02-91E1-428C-94F3-1C3172C3E55B}" presName="sibTrans" presStyleCnt="0"/>
      <dgm:spPr/>
    </dgm:pt>
    <dgm:pt modelId="{F665A02C-8D1C-47EE-8C58-9A0BA5AB05B7}" type="pres">
      <dgm:prSet presAssocID="{10555F55-4E6F-4624-B2C1-8E2BE96AB986}" presName="compNode" presStyleCnt="0"/>
      <dgm:spPr/>
    </dgm:pt>
    <dgm:pt modelId="{590EDB9E-5764-4E09-9238-09E595CA8211}" type="pres">
      <dgm:prSet presAssocID="{10555F55-4E6F-4624-B2C1-8E2BE96AB986}" presName="bgRect" presStyleLbl="bgShp" presStyleIdx="10" presStyleCnt="14"/>
      <dgm:spPr>
        <a:solidFill>
          <a:schemeClr val="bg1">
            <a:lumMod val="50000"/>
          </a:schemeClr>
        </a:solidFill>
      </dgm:spPr>
    </dgm:pt>
    <dgm:pt modelId="{3A2C60A2-1100-436D-A678-31A6A13C1678}" type="pres">
      <dgm:prSet presAssocID="{10555F55-4E6F-4624-B2C1-8E2BE96AB986}" presName="iconRect" presStyleLbl="node1" presStyleIdx="10" presStyleCnt="14"/>
      <dgm:spPr>
        <a:blipFill>
          <a:blip xmlns:r="http://schemas.openxmlformats.org/officeDocument/2006/relationships"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ueprint with solid fill"/>
        </a:ext>
      </dgm:extLst>
    </dgm:pt>
    <dgm:pt modelId="{711A75F7-BFE1-42D3-8B45-66D3831E1AF4}" type="pres">
      <dgm:prSet presAssocID="{10555F55-4E6F-4624-B2C1-8E2BE96AB986}" presName="spaceRect" presStyleCnt="0"/>
      <dgm:spPr/>
    </dgm:pt>
    <dgm:pt modelId="{59543BBF-1AC5-4474-8FFF-3B4F5074A5A2}" type="pres">
      <dgm:prSet presAssocID="{10555F55-4E6F-4624-B2C1-8E2BE96AB986}" presName="parTx" presStyleLbl="revTx" presStyleIdx="10" presStyleCnt="14">
        <dgm:presLayoutVars>
          <dgm:chMax val="0"/>
          <dgm:chPref val="0"/>
        </dgm:presLayoutVars>
      </dgm:prSet>
      <dgm:spPr/>
    </dgm:pt>
    <dgm:pt modelId="{6D5F2772-01A7-404C-B710-1FE5670484B9}" type="pres">
      <dgm:prSet presAssocID="{B0FF701A-D782-47A5-AF8F-3E7CAF295F18}" presName="sibTrans" presStyleCnt="0"/>
      <dgm:spPr/>
    </dgm:pt>
    <dgm:pt modelId="{79727192-7A25-481E-8896-E148B69A9A5E}" type="pres">
      <dgm:prSet presAssocID="{1D415B41-EA4D-4626-8670-38F610CB31D6}" presName="compNode" presStyleCnt="0"/>
      <dgm:spPr/>
    </dgm:pt>
    <dgm:pt modelId="{C4DEC498-B72D-4611-AAB9-B93F1DC2BEA9}" type="pres">
      <dgm:prSet presAssocID="{1D415B41-EA4D-4626-8670-38F610CB31D6}" presName="bgRect" presStyleLbl="bgShp" presStyleIdx="11" presStyleCnt="14"/>
      <dgm:spPr/>
    </dgm:pt>
    <dgm:pt modelId="{636324DD-C5A2-4157-AEE3-EE4C6C6D3C6C}" type="pres">
      <dgm:prSet presAssocID="{1D415B41-EA4D-4626-8670-38F610CB31D6}" presName="iconRect" presStyleLbl="node1" presStyleIdx="11" presStyleCnt="14"/>
      <dgm:spPr>
        <a:blipFill>
          <a:blip xmlns:r="http://schemas.openxmlformats.org/officeDocument/2006/relationships"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 with solid fill"/>
        </a:ext>
      </dgm:extLst>
    </dgm:pt>
    <dgm:pt modelId="{B88A0433-E00B-4FF1-9EDC-028BA76603F6}" type="pres">
      <dgm:prSet presAssocID="{1D415B41-EA4D-4626-8670-38F610CB31D6}" presName="spaceRect" presStyleCnt="0"/>
      <dgm:spPr/>
    </dgm:pt>
    <dgm:pt modelId="{B21C0A81-419C-4048-BA3E-AF9686C713A8}" type="pres">
      <dgm:prSet presAssocID="{1D415B41-EA4D-4626-8670-38F610CB31D6}" presName="parTx" presStyleLbl="revTx" presStyleIdx="11" presStyleCnt="14">
        <dgm:presLayoutVars>
          <dgm:chMax val="0"/>
          <dgm:chPref val="0"/>
        </dgm:presLayoutVars>
      </dgm:prSet>
      <dgm:spPr/>
    </dgm:pt>
    <dgm:pt modelId="{07E5875B-6D43-460E-89DB-A76E9E3F22C6}" type="pres">
      <dgm:prSet presAssocID="{27BCEB54-4323-4317-8474-A02A6177D45C}" presName="sibTrans" presStyleCnt="0"/>
      <dgm:spPr/>
    </dgm:pt>
    <dgm:pt modelId="{39367D81-83AC-4B8D-AEAB-10EA85D71F76}" type="pres">
      <dgm:prSet presAssocID="{CA9305D2-6418-4BED-8FD1-629D1448C04F}" presName="compNode" presStyleCnt="0"/>
      <dgm:spPr/>
    </dgm:pt>
    <dgm:pt modelId="{17FFF1FB-7D6C-4665-8F8A-333508E29A71}" type="pres">
      <dgm:prSet presAssocID="{CA9305D2-6418-4BED-8FD1-629D1448C04F}" presName="bgRect" presStyleLbl="bgShp" presStyleIdx="12" presStyleCnt="14"/>
      <dgm:spPr>
        <a:solidFill>
          <a:schemeClr val="bg1">
            <a:lumMod val="50000"/>
          </a:schemeClr>
        </a:solidFill>
      </dgm:spPr>
    </dgm:pt>
    <dgm:pt modelId="{FC9F6FEF-6662-443C-B89F-890940C6F638}" type="pres">
      <dgm:prSet presAssocID="{CA9305D2-6418-4BED-8FD1-629D1448C04F}" presName="iconRect" presStyleLbl="node1" presStyleIdx="12" presStyleCnt="14"/>
      <dgm:spPr>
        <a:blipFill>
          <a:blip xmlns:r="http://schemas.openxmlformats.org/officeDocument/2006/relationships"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 with solid fill"/>
        </a:ext>
      </dgm:extLst>
    </dgm:pt>
    <dgm:pt modelId="{D189C720-0D52-4A9E-B05F-44FB54044BBE}" type="pres">
      <dgm:prSet presAssocID="{CA9305D2-6418-4BED-8FD1-629D1448C04F}" presName="spaceRect" presStyleCnt="0"/>
      <dgm:spPr/>
    </dgm:pt>
    <dgm:pt modelId="{C446B290-42E3-46EF-8730-AE860E243E75}" type="pres">
      <dgm:prSet presAssocID="{CA9305D2-6418-4BED-8FD1-629D1448C04F}" presName="parTx" presStyleLbl="revTx" presStyleIdx="12" presStyleCnt="14">
        <dgm:presLayoutVars>
          <dgm:chMax val="0"/>
          <dgm:chPref val="0"/>
        </dgm:presLayoutVars>
      </dgm:prSet>
      <dgm:spPr/>
    </dgm:pt>
    <dgm:pt modelId="{B8CC72F0-3D70-4049-97DE-EF9ADDEA5CC7}" type="pres">
      <dgm:prSet presAssocID="{08FF7E92-B6EB-415D-AD9F-ED3A35ECFD96}" presName="sibTrans" presStyleCnt="0"/>
      <dgm:spPr/>
    </dgm:pt>
    <dgm:pt modelId="{3949DAE8-CAEB-49E2-A1D5-3F604C472839}" type="pres">
      <dgm:prSet presAssocID="{7C8776A7-BEB4-4A90-873E-6D48336D965F}" presName="compNode" presStyleCnt="0"/>
      <dgm:spPr/>
    </dgm:pt>
    <dgm:pt modelId="{14071178-E3F6-49CF-ACF7-65C44523A3C4}" type="pres">
      <dgm:prSet presAssocID="{7C8776A7-BEB4-4A90-873E-6D48336D965F}" presName="bgRect" presStyleLbl="bgShp" presStyleIdx="13" presStyleCnt="14"/>
      <dgm:spPr/>
    </dgm:pt>
    <dgm:pt modelId="{CF3EBBD6-48A1-4AB0-B17D-6803A97A1756}" type="pres">
      <dgm:prSet presAssocID="{7C8776A7-BEB4-4A90-873E-6D48336D965F}" presName="iconRect" presStyleLbl="node1" presStyleIdx="13" presStyleCnt="14"/>
      <dgm:spPr>
        <a:blipFill>
          <a:blip xmlns:r="http://schemas.openxmlformats.org/officeDocument/2006/relationships"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7D8FF81-7085-4D76-9954-7F03E57D8CCE}" type="pres">
      <dgm:prSet presAssocID="{7C8776A7-BEB4-4A90-873E-6D48336D965F}" presName="spaceRect" presStyleCnt="0"/>
      <dgm:spPr/>
    </dgm:pt>
    <dgm:pt modelId="{189D38F9-AD6B-4406-9242-C26DA3ADEC70}" type="pres">
      <dgm:prSet presAssocID="{7C8776A7-BEB4-4A90-873E-6D48336D965F}" presName="parTx" presStyleLbl="revTx" presStyleIdx="13" presStyleCnt="14">
        <dgm:presLayoutVars>
          <dgm:chMax val="0"/>
          <dgm:chPref val="0"/>
        </dgm:presLayoutVars>
      </dgm:prSet>
      <dgm:spPr/>
    </dgm:pt>
  </dgm:ptLst>
  <dgm:cxnLst>
    <dgm:cxn modelId="{4C3A1101-0C06-4E30-A8D4-D34978A4D8EA}" srcId="{1B064815-6B2A-41A2-A2A8-D5F172FB0DBF}" destId="{10555F55-4E6F-4624-B2C1-8E2BE96AB986}" srcOrd="10" destOrd="0" parTransId="{0FE12687-8D66-4FE7-B93F-1E49ED85E2EB}" sibTransId="{B0FF701A-D782-47A5-AF8F-3E7CAF295F18}"/>
    <dgm:cxn modelId="{35984004-7E3E-484C-9A0E-F97F9D663B76}" srcId="{1B064815-6B2A-41A2-A2A8-D5F172FB0DBF}" destId="{CA9305D2-6418-4BED-8FD1-629D1448C04F}" srcOrd="12" destOrd="0" parTransId="{A4E5EC1D-9622-4F64-A18F-3D00725E04E9}" sibTransId="{08FF7E92-B6EB-415D-AD9F-ED3A35ECFD96}"/>
    <dgm:cxn modelId="{805E1A15-1BBD-4315-880B-45255D5F09B1}" type="presOf" srcId="{82399DC8-1EF3-4D35-AF68-FA10EFDBEA22}" destId="{6DE99D7F-AF07-4F15-A9CB-BDC913E137CF}" srcOrd="0" destOrd="0" presId="urn:microsoft.com/office/officeart/2018/2/layout/IconVerticalSolidList"/>
    <dgm:cxn modelId="{C784D118-67C9-43E8-90C4-AE94352E97F2}" type="presOf" srcId="{E8A99C74-122D-48CF-9F47-6140BE0A556F}" destId="{42FDD167-8ED6-43F2-9A00-6B18EB3F084B}" srcOrd="0" destOrd="0" presId="urn:microsoft.com/office/officeart/2018/2/layout/IconVerticalSolidList"/>
    <dgm:cxn modelId="{11801022-1FBB-44EA-B325-06D0E17E2C3A}" type="presOf" srcId="{27E5B8C6-C8D1-431A-8883-DF00CE2D649B}" destId="{58789AE9-FF14-45AC-AD36-2ADE64AF8C2C}" srcOrd="0" destOrd="0" presId="urn:microsoft.com/office/officeart/2018/2/layout/IconVerticalSolidList"/>
    <dgm:cxn modelId="{DF7E2B27-46F1-4C8A-B5FB-F13FAA6794E8}" srcId="{1B064815-6B2A-41A2-A2A8-D5F172FB0DBF}" destId="{5BC342EE-56AD-498D-9CA3-B2B085CAD614}" srcOrd="3" destOrd="0" parTransId="{017F05AC-FCCC-4F11-9012-DF3F6C14E93F}" sibTransId="{A651EC7A-5ED7-4638-B6E2-C5CDE8311F82}"/>
    <dgm:cxn modelId="{D4C25C2A-590D-498D-9517-8D2B43515EE5}" srcId="{1B064815-6B2A-41A2-A2A8-D5F172FB0DBF}" destId="{E8A99C74-122D-48CF-9F47-6140BE0A556F}" srcOrd="1" destOrd="0" parTransId="{F1C538C6-B8CE-47DD-9427-4686229DE9A8}" sibTransId="{0F247F89-CA8E-4A59-8117-0D039635064B}"/>
    <dgm:cxn modelId="{78ACED3B-9CAE-46D5-9B8C-14E6EEB5C33E}" srcId="{1B064815-6B2A-41A2-A2A8-D5F172FB0DBF}" destId="{9AEEEF59-B3CB-4503-A92E-120160C5D4A5}" srcOrd="5" destOrd="0" parTransId="{7BC38DC5-E276-41AB-9583-DBAD6773338C}" sibTransId="{2CDBBFFB-8A01-4F76-AFCE-0B1B23F75332}"/>
    <dgm:cxn modelId="{6CA06E5B-8DD2-46DE-92DE-238253E3AC9B}" type="presOf" srcId="{9AEEEF59-B3CB-4503-A92E-120160C5D4A5}" destId="{7BF7246E-5AB9-4DB7-BF33-F19196281D9D}" srcOrd="0" destOrd="0" presId="urn:microsoft.com/office/officeart/2018/2/layout/IconVerticalSolidList"/>
    <dgm:cxn modelId="{3C42DA45-35B2-4E07-B610-E4B6C1A51532}" type="presOf" srcId="{CA9305D2-6418-4BED-8FD1-629D1448C04F}" destId="{C446B290-42E3-46EF-8730-AE860E243E75}" srcOrd="0" destOrd="0" presId="urn:microsoft.com/office/officeart/2018/2/layout/IconVerticalSolidList"/>
    <dgm:cxn modelId="{171D2E4D-5F76-47BC-B960-05EBEF1F356B}" srcId="{1B064815-6B2A-41A2-A2A8-D5F172FB0DBF}" destId="{1D415B41-EA4D-4626-8670-38F610CB31D6}" srcOrd="11" destOrd="0" parTransId="{B0A50A58-7061-4972-A480-F3A23AFE3DFF}" sibTransId="{27BCEB54-4323-4317-8474-A02A6177D45C}"/>
    <dgm:cxn modelId="{2C78E374-3F6F-4FB7-AA16-C9A48E428684}" type="presOf" srcId="{EA3748BA-0457-4C3B-BADE-04BE4B15044B}" destId="{1AD829EC-5D78-4931-B390-CC96993113D2}" srcOrd="0" destOrd="0" presId="urn:microsoft.com/office/officeart/2018/2/layout/IconVerticalSolidList"/>
    <dgm:cxn modelId="{9CA4E158-3D35-456A-A045-0F82C61A03C6}" type="presOf" srcId="{B15B2028-C539-4C12-901B-E65276A12ECE}" destId="{8CA41AAD-C227-4051-A63D-65BEF94B7402}" srcOrd="0" destOrd="0" presId="urn:microsoft.com/office/officeart/2018/2/layout/IconVerticalSolidList"/>
    <dgm:cxn modelId="{E948357D-A7A5-45D4-86B1-169E388D6C5B}" type="presOf" srcId="{1B064815-6B2A-41A2-A2A8-D5F172FB0DBF}" destId="{CFAB9527-B9E7-4838-90E8-24B0AB9B862D}" srcOrd="0" destOrd="0" presId="urn:microsoft.com/office/officeart/2018/2/layout/IconVerticalSolidList"/>
    <dgm:cxn modelId="{C5107080-4401-49DA-A72B-6C9C48834A5E}" srcId="{1B064815-6B2A-41A2-A2A8-D5F172FB0DBF}" destId="{B15B2028-C539-4C12-901B-E65276A12ECE}" srcOrd="9" destOrd="0" parTransId="{4BA482B9-EED2-4800-8757-F8D9993ED2B0}" sibTransId="{3801FF02-91E1-428C-94F3-1C3172C3E55B}"/>
    <dgm:cxn modelId="{056CD28A-1FCA-4579-BC66-C79132FB57EF}" srcId="{1B064815-6B2A-41A2-A2A8-D5F172FB0DBF}" destId="{27AC4090-75D7-4999-89B5-8B0684B1CD54}" srcOrd="8" destOrd="0" parTransId="{4EEA7448-787D-4F4E-917A-F4295B55C55E}" sibTransId="{EDA10985-A203-4B69-8A70-DE7E1C00721C}"/>
    <dgm:cxn modelId="{D7ADF78F-ECBF-48A5-8FE7-EF7BF41F8093}" type="presOf" srcId="{1D415B41-EA4D-4626-8670-38F610CB31D6}" destId="{B21C0A81-419C-4048-BA3E-AF9686C713A8}" srcOrd="0" destOrd="0" presId="urn:microsoft.com/office/officeart/2018/2/layout/IconVerticalSolidList"/>
    <dgm:cxn modelId="{A0165294-3D34-42E9-9869-F8A60E464A8A}" srcId="{1B064815-6B2A-41A2-A2A8-D5F172FB0DBF}" destId="{FBAE75F5-415C-4ECD-A026-8F566046E6FB}" srcOrd="0" destOrd="0" parTransId="{67958BAB-CA88-4A88-86CE-FB6565FCF3F0}" sibTransId="{AAB7E4C8-81D0-4172-AA46-ED2C7C512837}"/>
    <dgm:cxn modelId="{02A21C9B-E530-4715-8683-9F05FB4F7BDD}" srcId="{1B064815-6B2A-41A2-A2A8-D5F172FB0DBF}" destId="{EF0312B7-0439-4E2C-AC0E-7EB5964C9FBE}" srcOrd="7" destOrd="0" parTransId="{B6193715-DBA5-4A76-9493-0E9E9C259294}" sibTransId="{522BD103-B400-4AF9-8D02-F04696816892}"/>
    <dgm:cxn modelId="{F7C037D3-442B-4216-AFA4-2AF24DFB6829}" type="presOf" srcId="{5BC342EE-56AD-498D-9CA3-B2B085CAD614}" destId="{6BE6A069-5C04-4169-8FC5-930A144D7525}" srcOrd="0" destOrd="0" presId="urn:microsoft.com/office/officeart/2018/2/layout/IconVerticalSolidList"/>
    <dgm:cxn modelId="{A876D2D8-C969-4138-82A7-03881A108A55}" srcId="{1B064815-6B2A-41A2-A2A8-D5F172FB0DBF}" destId="{27E5B8C6-C8D1-431A-8883-DF00CE2D649B}" srcOrd="6" destOrd="0" parTransId="{1B69DA26-F032-4786-8FA6-03760B470E01}" sibTransId="{2F49DABD-F753-48B0-8970-7851F160C955}"/>
    <dgm:cxn modelId="{47C791DA-A294-411F-95AB-3DEABEF55751}" type="presOf" srcId="{10555F55-4E6F-4624-B2C1-8E2BE96AB986}" destId="{59543BBF-1AC5-4474-8FFF-3B4F5074A5A2}" srcOrd="0" destOrd="0" presId="urn:microsoft.com/office/officeart/2018/2/layout/IconVerticalSolidList"/>
    <dgm:cxn modelId="{B67267DC-9965-48D7-BBDC-A65A11BE0C11}" type="presOf" srcId="{27AC4090-75D7-4999-89B5-8B0684B1CD54}" destId="{CA313AF4-C302-4E8A-B6EB-BB83F1498309}" srcOrd="0" destOrd="0" presId="urn:microsoft.com/office/officeart/2018/2/layout/IconVerticalSolidList"/>
    <dgm:cxn modelId="{9AC236E7-66A0-40D5-A93A-D2232E45C387}" type="presOf" srcId="{FBAE75F5-415C-4ECD-A026-8F566046E6FB}" destId="{A03670F0-58AE-46C0-A51B-77E28E35392C}" srcOrd="0" destOrd="0" presId="urn:microsoft.com/office/officeart/2018/2/layout/IconVerticalSolidList"/>
    <dgm:cxn modelId="{9F685FED-7D28-4C66-8EEF-527742804DAD}" srcId="{1B064815-6B2A-41A2-A2A8-D5F172FB0DBF}" destId="{82399DC8-1EF3-4D35-AF68-FA10EFDBEA22}" srcOrd="4" destOrd="0" parTransId="{979DDB3C-2413-4C28-94FB-DCC437B32130}" sibTransId="{5CB17AA8-D98E-4EDE-8934-09AC08DB6953}"/>
    <dgm:cxn modelId="{7B8E12EE-6622-44C7-8708-86835380A5E1}" type="presOf" srcId="{7C8776A7-BEB4-4A90-873E-6D48336D965F}" destId="{189D38F9-AD6B-4406-9242-C26DA3ADEC70}" srcOrd="0" destOrd="0" presId="urn:microsoft.com/office/officeart/2018/2/layout/IconVerticalSolidList"/>
    <dgm:cxn modelId="{603CD4EF-D1CA-4B64-BAB3-74DA387922DF}" srcId="{1B064815-6B2A-41A2-A2A8-D5F172FB0DBF}" destId="{7C8776A7-BEB4-4A90-873E-6D48336D965F}" srcOrd="13" destOrd="0" parTransId="{8DCF7914-33E6-40CB-96CD-91E3D0C3AED3}" sibTransId="{B8E6EA9C-506E-4B84-BDDD-6C4B4B94F569}"/>
    <dgm:cxn modelId="{CA8DA8F9-9BFE-42FA-94E3-20D615D35DD9}" srcId="{1B064815-6B2A-41A2-A2A8-D5F172FB0DBF}" destId="{EA3748BA-0457-4C3B-BADE-04BE4B15044B}" srcOrd="2" destOrd="0" parTransId="{ADBBAFEA-345C-4D86-81F4-E7E780FBE619}" sibTransId="{17F9C278-62B4-4635-A137-DF5097B82804}"/>
    <dgm:cxn modelId="{E42174FD-4FCC-48B5-8561-1A781C393CE3}" type="presOf" srcId="{EF0312B7-0439-4E2C-AC0E-7EB5964C9FBE}" destId="{D0EF4C48-8BF7-4ECC-83B7-C652CD7AC877}" srcOrd="0" destOrd="0" presId="urn:microsoft.com/office/officeart/2018/2/layout/IconVerticalSolidList"/>
    <dgm:cxn modelId="{E8832BD0-EFF9-456D-804D-248A449DCAB6}" type="presParOf" srcId="{CFAB9527-B9E7-4838-90E8-24B0AB9B862D}" destId="{E9502431-3D48-4323-808F-4EE3967664A6}" srcOrd="0" destOrd="0" presId="urn:microsoft.com/office/officeart/2018/2/layout/IconVerticalSolidList"/>
    <dgm:cxn modelId="{43388B50-95F3-49C9-B5DE-6C54BA7E4ECE}" type="presParOf" srcId="{E9502431-3D48-4323-808F-4EE3967664A6}" destId="{0F655BAD-12A8-4D10-8200-CD611D3473A1}" srcOrd="0" destOrd="0" presId="urn:microsoft.com/office/officeart/2018/2/layout/IconVerticalSolidList"/>
    <dgm:cxn modelId="{0B481EC8-5E25-4547-9B6B-0C1F02A4A4F1}" type="presParOf" srcId="{E9502431-3D48-4323-808F-4EE3967664A6}" destId="{150B18A8-31FA-4D5A-BB19-DEDA1637ACAB}" srcOrd="1" destOrd="0" presId="urn:microsoft.com/office/officeart/2018/2/layout/IconVerticalSolidList"/>
    <dgm:cxn modelId="{523B2AA5-1E6E-4971-A8C0-C9B80D5114FF}" type="presParOf" srcId="{E9502431-3D48-4323-808F-4EE3967664A6}" destId="{1457B54D-A8AB-4C0B-98D3-4A6D11EDF54A}" srcOrd="2" destOrd="0" presId="urn:microsoft.com/office/officeart/2018/2/layout/IconVerticalSolidList"/>
    <dgm:cxn modelId="{6CFF7DDC-E269-46C8-BDD2-CB54806D5A29}" type="presParOf" srcId="{E9502431-3D48-4323-808F-4EE3967664A6}" destId="{A03670F0-58AE-46C0-A51B-77E28E35392C}" srcOrd="3" destOrd="0" presId="urn:microsoft.com/office/officeart/2018/2/layout/IconVerticalSolidList"/>
    <dgm:cxn modelId="{802171BD-6B3A-4843-AAA7-DC9C95D64FA1}" type="presParOf" srcId="{CFAB9527-B9E7-4838-90E8-24B0AB9B862D}" destId="{E2CB9F2B-6178-4486-BC69-C1073576D989}" srcOrd="1" destOrd="0" presId="urn:microsoft.com/office/officeart/2018/2/layout/IconVerticalSolidList"/>
    <dgm:cxn modelId="{220AB468-3470-4BF4-900A-7435898407BD}" type="presParOf" srcId="{CFAB9527-B9E7-4838-90E8-24B0AB9B862D}" destId="{91DAD672-51ED-4DC7-8431-68A424C68C75}" srcOrd="2" destOrd="0" presId="urn:microsoft.com/office/officeart/2018/2/layout/IconVerticalSolidList"/>
    <dgm:cxn modelId="{2095B671-47FF-4C6E-9FF0-0EA547DF388E}" type="presParOf" srcId="{91DAD672-51ED-4DC7-8431-68A424C68C75}" destId="{6FA145F9-958C-45D7-8AB2-5AB840B2170A}" srcOrd="0" destOrd="0" presId="urn:microsoft.com/office/officeart/2018/2/layout/IconVerticalSolidList"/>
    <dgm:cxn modelId="{3207FA3D-E540-444C-B85B-BFE3592EC3E5}" type="presParOf" srcId="{91DAD672-51ED-4DC7-8431-68A424C68C75}" destId="{6443C8C1-94DB-4089-BC34-B7AD7F74A568}" srcOrd="1" destOrd="0" presId="urn:microsoft.com/office/officeart/2018/2/layout/IconVerticalSolidList"/>
    <dgm:cxn modelId="{74F50766-64EF-4F3E-ACC1-22B6D42BC894}" type="presParOf" srcId="{91DAD672-51ED-4DC7-8431-68A424C68C75}" destId="{AEFDF624-BF9A-4D62-93B4-D44767320B2E}" srcOrd="2" destOrd="0" presId="urn:microsoft.com/office/officeart/2018/2/layout/IconVerticalSolidList"/>
    <dgm:cxn modelId="{8F616587-E80E-41DB-AE3C-CC9A2E33F77D}" type="presParOf" srcId="{91DAD672-51ED-4DC7-8431-68A424C68C75}" destId="{42FDD167-8ED6-43F2-9A00-6B18EB3F084B}" srcOrd="3" destOrd="0" presId="urn:microsoft.com/office/officeart/2018/2/layout/IconVerticalSolidList"/>
    <dgm:cxn modelId="{AC1AF696-1EFA-46EB-8813-C9DF92E5C79C}" type="presParOf" srcId="{CFAB9527-B9E7-4838-90E8-24B0AB9B862D}" destId="{44CEE9B2-FB88-412B-A066-23A962FA0CE9}" srcOrd="3" destOrd="0" presId="urn:microsoft.com/office/officeart/2018/2/layout/IconVerticalSolidList"/>
    <dgm:cxn modelId="{7F8C12D7-5FA3-4AE3-92DA-17076CD301F8}" type="presParOf" srcId="{CFAB9527-B9E7-4838-90E8-24B0AB9B862D}" destId="{C2939970-10B6-4F61-8170-7F8D5EC6A2D1}" srcOrd="4" destOrd="0" presId="urn:microsoft.com/office/officeart/2018/2/layout/IconVerticalSolidList"/>
    <dgm:cxn modelId="{14808B6D-2CB8-44AB-AB76-FA63BB9F52CB}" type="presParOf" srcId="{C2939970-10B6-4F61-8170-7F8D5EC6A2D1}" destId="{6AB1D501-92D7-49A1-BE7C-4621AE264DF8}" srcOrd="0" destOrd="0" presId="urn:microsoft.com/office/officeart/2018/2/layout/IconVerticalSolidList"/>
    <dgm:cxn modelId="{1B159193-A7BA-4AA5-B121-90148508DD36}" type="presParOf" srcId="{C2939970-10B6-4F61-8170-7F8D5EC6A2D1}" destId="{6E95BD6F-EE55-4E9B-94BC-DC252EF94A0C}" srcOrd="1" destOrd="0" presId="urn:microsoft.com/office/officeart/2018/2/layout/IconVerticalSolidList"/>
    <dgm:cxn modelId="{DA136B02-033E-422B-8A3A-45802A9BBACE}" type="presParOf" srcId="{C2939970-10B6-4F61-8170-7F8D5EC6A2D1}" destId="{FD05BA97-A176-4F79-A81D-80B6EED28B29}" srcOrd="2" destOrd="0" presId="urn:microsoft.com/office/officeart/2018/2/layout/IconVerticalSolidList"/>
    <dgm:cxn modelId="{6950E480-543B-4BA9-936C-4EC676657E1D}" type="presParOf" srcId="{C2939970-10B6-4F61-8170-7F8D5EC6A2D1}" destId="{1AD829EC-5D78-4931-B390-CC96993113D2}" srcOrd="3" destOrd="0" presId="urn:microsoft.com/office/officeart/2018/2/layout/IconVerticalSolidList"/>
    <dgm:cxn modelId="{985B4F23-030F-45A4-874D-05C963A04189}" type="presParOf" srcId="{CFAB9527-B9E7-4838-90E8-24B0AB9B862D}" destId="{9725DC41-726C-4770-BA3D-375135D866AD}" srcOrd="5" destOrd="0" presId="urn:microsoft.com/office/officeart/2018/2/layout/IconVerticalSolidList"/>
    <dgm:cxn modelId="{ED912055-33F7-4EDB-B1D2-E898C1273DB8}" type="presParOf" srcId="{CFAB9527-B9E7-4838-90E8-24B0AB9B862D}" destId="{557DA236-7819-434E-82C7-7C4D9960C370}" srcOrd="6" destOrd="0" presId="urn:microsoft.com/office/officeart/2018/2/layout/IconVerticalSolidList"/>
    <dgm:cxn modelId="{0490D4D0-EC25-4720-98E8-D342715B46E1}" type="presParOf" srcId="{557DA236-7819-434E-82C7-7C4D9960C370}" destId="{D4394F7F-10CF-430E-B0CA-505FA3413412}" srcOrd="0" destOrd="0" presId="urn:microsoft.com/office/officeart/2018/2/layout/IconVerticalSolidList"/>
    <dgm:cxn modelId="{CFD043D3-2D31-4A06-B253-83A4C0380FE4}" type="presParOf" srcId="{557DA236-7819-434E-82C7-7C4D9960C370}" destId="{724DCEC9-DBF2-4F3C-8249-D33B4A771B58}" srcOrd="1" destOrd="0" presId="urn:microsoft.com/office/officeart/2018/2/layout/IconVerticalSolidList"/>
    <dgm:cxn modelId="{4BE0F029-C2D3-4287-9B3E-4BFCF241CA02}" type="presParOf" srcId="{557DA236-7819-434E-82C7-7C4D9960C370}" destId="{9D6F0642-19DC-446F-A1DF-6EC46FE91027}" srcOrd="2" destOrd="0" presId="urn:microsoft.com/office/officeart/2018/2/layout/IconVerticalSolidList"/>
    <dgm:cxn modelId="{3795FDF9-766A-451E-8B50-C6DFD29D2D69}" type="presParOf" srcId="{557DA236-7819-434E-82C7-7C4D9960C370}" destId="{6BE6A069-5C04-4169-8FC5-930A144D7525}" srcOrd="3" destOrd="0" presId="urn:microsoft.com/office/officeart/2018/2/layout/IconVerticalSolidList"/>
    <dgm:cxn modelId="{8F3EAF59-7357-4C9E-944E-52A19538128F}" type="presParOf" srcId="{CFAB9527-B9E7-4838-90E8-24B0AB9B862D}" destId="{446AE8E8-9A8A-423D-9404-A66CEBA6C62A}" srcOrd="7" destOrd="0" presId="urn:microsoft.com/office/officeart/2018/2/layout/IconVerticalSolidList"/>
    <dgm:cxn modelId="{BAD1DAC7-DBD5-44B3-BC68-D559F0D68828}" type="presParOf" srcId="{CFAB9527-B9E7-4838-90E8-24B0AB9B862D}" destId="{BE5B97FB-4103-436A-8BDF-3C7DA4B60F68}" srcOrd="8" destOrd="0" presId="urn:microsoft.com/office/officeart/2018/2/layout/IconVerticalSolidList"/>
    <dgm:cxn modelId="{26C62490-5D86-429C-B690-BEA4350D962D}" type="presParOf" srcId="{BE5B97FB-4103-436A-8BDF-3C7DA4B60F68}" destId="{177B9946-966B-46E5-B8A6-9B3CB4D9EF36}" srcOrd="0" destOrd="0" presId="urn:microsoft.com/office/officeart/2018/2/layout/IconVerticalSolidList"/>
    <dgm:cxn modelId="{4C0762D3-CDEC-40FE-A4B2-8150E27788C8}" type="presParOf" srcId="{BE5B97FB-4103-436A-8BDF-3C7DA4B60F68}" destId="{227DD3DF-343C-4640-8103-4EFB58A915C1}" srcOrd="1" destOrd="0" presId="urn:microsoft.com/office/officeart/2018/2/layout/IconVerticalSolidList"/>
    <dgm:cxn modelId="{50A262A8-65EA-4C21-8315-776779B71DA3}" type="presParOf" srcId="{BE5B97FB-4103-436A-8BDF-3C7DA4B60F68}" destId="{F6D12A13-5FA4-495A-9DF4-6516984DD15D}" srcOrd="2" destOrd="0" presId="urn:microsoft.com/office/officeart/2018/2/layout/IconVerticalSolidList"/>
    <dgm:cxn modelId="{39E1C8F1-31A6-424F-A9A6-4FAAD69ABCF1}" type="presParOf" srcId="{BE5B97FB-4103-436A-8BDF-3C7DA4B60F68}" destId="{6DE99D7F-AF07-4F15-A9CB-BDC913E137CF}" srcOrd="3" destOrd="0" presId="urn:microsoft.com/office/officeart/2018/2/layout/IconVerticalSolidList"/>
    <dgm:cxn modelId="{A336B6AD-FCCB-4095-8E29-2BDEDA85AD3D}" type="presParOf" srcId="{CFAB9527-B9E7-4838-90E8-24B0AB9B862D}" destId="{232F1C5A-77EB-487A-92DF-9248F16BD26A}" srcOrd="9" destOrd="0" presId="urn:microsoft.com/office/officeart/2018/2/layout/IconVerticalSolidList"/>
    <dgm:cxn modelId="{D8E87524-1A4A-4E23-A2EC-C774BAECB873}" type="presParOf" srcId="{CFAB9527-B9E7-4838-90E8-24B0AB9B862D}" destId="{4DD07DC1-0883-4DD9-BAB5-81881D6C137D}" srcOrd="10" destOrd="0" presId="urn:microsoft.com/office/officeart/2018/2/layout/IconVerticalSolidList"/>
    <dgm:cxn modelId="{62D6520C-2AA7-4F8D-B4F8-6E02F4705112}" type="presParOf" srcId="{4DD07DC1-0883-4DD9-BAB5-81881D6C137D}" destId="{342737B4-41EA-421C-B676-76A0083E97AC}" srcOrd="0" destOrd="0" presId="urn:microsoft.com/office/officeart/2018/2/layout/IconVerticalSolidList"/>
    <dgm:cxn modelId="{BB5FA0C3-1A60-49BC-923E-DF1EB86E7B8B}" type="presParOf" srcId="{4DD07DC1-0883-4DD9-BAB5-81881D6C137D}" destId="{FF3DBE39-9F1C-4AC5-9790-39A626C6E6E3}" srcOrd="1" destOrd="0" presId="urn:microsoft.com/office/officeart/2018/2/layout/IconVerticalSolidList"/>
    <dgm:cxn modelId="{9A77D67E-157D-44B1-9F6F-FDC9DDAFE53E}" type="presParOf" srcId="{4DD07DC1-0883-4DD9-BAB5-81881D6C137D}" destId="{3B12908B-05B1-416E-B228-E319A8721381}" srcOrd="2" destOrd="0" presId="urn:microsoft.com/office/officeart/2018/2/layout/IconVerticalSolidList"/>
    <dgm:cxn modelId="{F16449AE-4E59-40B6-8636-DCDF0A15182D}" type="presParOf" srcId="{4DD07DC1-0883-4DD9-BAB5-81881D6C137D}" destId="{7BF7246E-5AB9-4DB7-BF33-F19196281D9D}" srcOrd="3" destOrd="0" presId="urn:microsoft.com/office/officeart/2018/2/layout/IconVerticalSolidList"/>
    <dgm:cxn modelId="{A56A0CA4-356B-4A9A-8CFC-616E017C739F}" type="presParOf" srcId="{CFAB9527-B9E7-4838-90E8-24B0AB9B862D}" destId="{D8D1F244-1592-455A-A30E-FDC7057EF6EF}" srcOrd="11" destOrd="0" presId="urn:microsoft.com/office/officeart/2018/2/layout/IconVerticalSolidList"/>
    <dgm:cxn modelId="{A12EFCA0-669D-4715-BE78-660A954D2A21}" type="presParOf" srcId="{CFAB9527-B9E7-4838-90E8-24B0AB9B862D}" destId="{02ECD513-4400-4526-9920-3E5422AE6653}" srcOrd="12" destOrd="0" presId="urn:microsoft.com/office/officeart/2018/2/layout/IconVerticalSolidList"/>
    <dgm:cxn modelId="{4CE5F86D-87B9-457F-BB12-EF6B4E564B5B}" type="presParOf" srcId="{02ECD513-4400-4526-9920-3E5422AE6653}" destId="{ACB2CEC7-FFF5-4666-A125-AA5A76A821CD}" srcOrd="0" destOrd="0" presId="urn:microsoft.com/office/officeart/2018/2/layout/IconVerticalSolidList"/>
    <dgm:cxn modelId="{240E762E-D7F9-4BDA-A88A-DB11F80EC34F}" type="presParOf" srcId="{02ECD513-4400-4526-9920-3E5422AE6653}" destId="{5B9C450A-E699-441D-B59A-4BA8BC141FD6}" srcOrd="1" destOrd="0" presId="urn:microsoft.com/office/officeart/2018/2/layout/IconVerticalSolidList"/>
    <dgm:cxn modelId="{C7BA04C8-E0C7-46ED-89B9-FF3737459EF2}" type="presParOf" srcId="{02ECD513-4400-4526-9920-3E5422AE6653}" destId="{ACA4DD95-3284-4222-9AFD-EADF874ADA34}" srcOrd="2" destOrd="0" presId="urn:microsoft.com/office/officeart/2018/2/layout/IconVerticalSolidList"/>
    <dgm:cxn modelId="{C59A21AD-9EB4-4676-A940-1C78985EE7D0}" type="presParOf" srcId="{02ECD513-4400-4526-9920-3E5422AE6653}" destId="{58789AE9-FF14-45AC-AD36-2ADE64AF8C2C}" srcOrd="3" destOrd="0" presId="urn:microsoft.com/office/officeart/2018/2/layout/IconVerticalSolidList"/>
    <dgm:cxn modelId="{5F368BEE-F6D6-437D-865C-A092B4D05630}" type="presParOf" srcId="{CFAB9527-B9E7-4838-90E8-24B0AB9B862D}" destId="{E4F0BCA1-6C2A-499B-9987-1CCA8D209AD8}" srcOrd="13" destOrd="0" presId="urn:microsoft.com/office/officeart/2018/2/layout/IconVerticalSolidList"/>
    <dgm:cxn modelId="{9D456577-4A6C-4628-9800-4B51F7DA8819}" type="presParOf" srcId="{CFAB9527-B9E7-4838-90E8-24B0AB9B862D}" destId="{BBD15A33-0183-4006-807D-937939558CA4}" srcOrd="14" destOrd="0" presId="urn:microsoft.com/office/officeart/2018/2/layout/IconVerticalSolidList"/>
    <dgm:cxn modelId="{D17FC42F-DF7E-4EEE-B5AF-242C7C5E5C56}" type="presParOf" srcId="{BBD15A33-0183-4006-807D-937939558CA4}" destId="{ECCA9738-3C91-44A4-8B7D-29DEEB109E1C}" srcOrd="0" destOrd="0" presId="urn:microsoft.com/office/officeart/2018/2/layout/IconVerticalSolidList"/>
    <dgm:cxn modelId="{E5FC5BEA-6542-4A39-BE61-51B1EA262FC1}" type="presParOf" srcId="{BBD15A33-0183-4006-807D-937939558CA4}" destId="{6004C6E8-6D6E-4203-B8B0-D5654AD7E704}" srcOrd="1" destOrd="0" presId="urn:microsoft.com/office/officeart/2018/2/layout/IconVerticalSolidList"/>
    <dgm:cxn modelId="{04A57484-59C1-4CCB-8A8E-8C138BFCFFEA}" type="presParOf" srcId="{BBD15A33-0183-4006-807D-937939558CA4}" destId="{7FBC747D-D051-475D-A59A-60519E405401}" srcOrd="2" destOrd="0" presId="urn:microsoft.com/office/officeart/2018/2/layout/IconVerticalSolidList"/>
    <dgm:cxn modelId="{16E338A8-E3B4-4F52-BA39-C741C414D6F7}" type="presParOf" srcId="{BBD15A33-0183-4006-807D-937939558CA4}" destId="{D0EF4C48-8BF7-4ECC-83B7-C652CD7AC877}" srcOrd="3" destOrd="0" presId="urn:microsoft.com/office/officeart/2018/2/layout/IconVerticalSolidList"/>
    <dgm:cxn modelId="{150D81D7-FA21-421F-A8B3-EE87EB3D9E31}" type="presParOf" srcId="{CFAB9527-B9E7-4838-90E8-24B0AB9B862D}" destId="{76652277-A4EA-4AEF-B0CA-0BD060B29CEF}" srcOrd="15" destOrd="0" presId="urn:microsoft.com/office/officeart/2018/2/layout/IconVerticalSolidList"/>
    <dgm:cxn modelId="{18E10773-97C9-41E6-871F-ADF1930A5A4A}" type="presParOf" srcId="{CFAB9527-B9E7-4838-90E8-24B0AB9B862D}" destId="{5E5294E8-737F-42AC-BB7A-11DD74C0BFC7}" srcOrd="16" destOrd="0" presId="urn:microsoft.com/office/officeart/2018/2/layout/IconVerticalSolidList"/>
    <dgm:cxn modelId="{048B80B6-4313-4CEC-AA62-49DE2821B4BB}" type="presParOf" srcId="{5E5294E8-737F-42AC-BB7A-11DD74C0BFC7}" destId="{D8FEB890-C118-4FFF-8717-B2B32FD4F414}" srcOrd="0" destOrd="0" presId="urn:microsoft.com/office/officeart/2018/2/layout/IconVerticalSolidList"/>
    <dgm:cxn modelId="{6A0B12B4-DBC4-4C34-A6B8-57416E265CEC}" type="presParOf" srcId="{5E5294E8-737F-42AC-BB7A-11DD74C0BFC7}" destId="{C9F290B6-C8A5-436D-8665-1A8370901EDB}" srcOrd="1" destOrd="0" presId="urn:microsoft.com/office/officeart/2018/2/layout/IconVerticalSolidList"/>
    <dgm:cxn modelId="{E8DFB984-6745-48C6-A7BC-796B93D697C7}" type="presParOf" srcId="{5E5294E8-737F-42AC-BB7A-11DD74C0BFC7}" destId="{DA6E517F-7DC6-49BC-A70B-7D0328BAB381}" srcOrd="2" destOrd="0" presId="urn:microsoft.com/office/officeart/2018/2/layout/IconVerticalSolidList"/>
    <dgm:cxn modelId="{AC6E7DB8-F7B1-42D3-884E-4E9C01DB0D18}" type="presParOf" srcId="{5E5294E8-737F-42AC-BB7A-11DD74C0BFC7}" destId="{CA313AF4-C302-4E8A-B6EB-BB83F1498309}" srcOrd="3" destOrd="0" presId="urn:microsoft.com/office/officeart/2018/2/layout/IconVerticalSolidList"/>
    <dgm:cxn modelId="{28FB9072-423C-4616-BCCA-F5F6083F83A0}" type="presParOf" srcId="{CFAB9527-B9E7-4838-90E8-24B0AB9B862D}" destId="{750B61A2-0E35-4F4E-AB94-B0FA3ECC82B0}" srcOrd="17" destOrd="0" presId="urn:microsoft.com/office/officeart/2018/2/layout/IconVerticalSolidList"/>
    <dgm:cxn modelId="{463B5D36-C23C-4EBF-997F-43FA526CD7C1}" type="presParOf" srcId="{CFAB9527-B9E7-4838-90E8-24B0AB9B862D}" destId="{B03FCEBF-C084-43B3-A928-C896FB38CA0D}" srcOrd="18" destOrd="0" presId="urn:microsoft.com/office/officeart/2018/2/layout/IconVerticalSolidList"/>
    <dgm:cxn modelId="{FE642E65-BC83-4A5F-8BF1-DC2789478830}" type="presParOf" srcId="{B03FCEBF-C084-43B3-A928-C896FB38CA0D}" destId="{DF561854-967A-4310-96F6-A47767B77BB9}" srcOrd="0" destOrd="0" presId="urn:microsoft.com/office/officeart/2018/2/layout/IconVerticalSolidList"/>
    <dgm:cxn modelId="{99E15EC2-6B78-4516-B388-139988C5A122}" type="presParOf" srcId="{B03FCEBF-C084-43B3-A928-C896FB38CA0D}" destId="{9D228228-5DFC-4285-AEFF-F239B881A0BB}" srcOrd="1" destOrd="0" presId="urn:microsoft.com/office/officeart/2018/2/layout/IconVerticalSolidList"/>
    <dgm:cxn modelId="{8053699E-2DB2-4C56-9F71-41E087C38013}" type="presParOf" srcId="{B03FCEBF-C084-43B3-A928-C896FB38CA0D}" destId="{46992F51-03A7-4871-8A7D-B5F84D3C4851}" srcOrd="2" destOrd="0" presId="urn:microsoft.com/office/officeart/2018/2/layout/IconVerticalSolidList"/>
    <dgm:cxn modelId="{8F53A78F-CE7E-47BB-ADFC-2187E7BE15E9}" type="presParOf" srcId="{B03FCEBF-C084-43B3-A928-C896FB38CA0D}" destId="{8CA41AAD-C227-4051-A63D-65BEF94B7402}" srcOrd="3" destOrd="0" presId="urn:microsoft.com/office/officeart/2018/2/layout/IconVerticalSolidList"/>
    <dgm:cxn modelId="{BF946E47-D7CA-4447-927E-40E88480BB57}" type="presParOf" srcId="{CFAB9527-B9E7-4838-90E8-24B0AB9B862D}" destId="{969EE180-5917-405E-AF71-A291700C4B63}" srcOrd="19" destOrd="0" presId="urn:microsoft.com/office/officeart/2018/2/layout/IconVerticalSolidList"/>
    <dgm:cxn modelId="{F364C3BD-45CA-44ED-8ACF-073D2DF9F518}" type="presParOf" srcId="{CFAB9527-B9E7-4838-90E8-24B0AB9B862D}" destId="{F665A02C-8D1C-47EE-8C58-9A0BA5AB05B7}" srcOrd="20" destOrd="0" presId="urn:microsoft.com/office/officeart/2018/2/layout/IconVerticalSolidList"/>
    <dgm:cxn modelId="{DF1C7834-7107-44BF-B168-ABBD9F19626C}" type="presParOf" srcId="{F665A02C-8D1C-47EE-8C58-9A0BA5AB05B7}" destId="{590EDB9E-5764-4E09-9238-09E595CA8211}" srcOrd="0" destOrd="0" presId="urn:microsoft.com/office/officeart/2018/2/layout/IconVerticalSolidList"/>
    <dgm:cxn modelId="{797D0A5A-E3E3-4CD2-9C87-F85F1215109B}" type="presParOf" srcId="{F665A02C-8D1C-47EE-8C58-9A0BA5AB05B7}" destId="{3A2C60A2-1100-436D-A678-31A6A13C1678}" srcOrd="1" destOrd="0" presId="urn:microsoft.com/office/officeart/2018/2/layout/IconVerticalSolidList"/>
    <dgm:cxn modelId="{57170DDA-EC09-47AE-89F9-D5B7D7977F89}" type="presParOf" srcId="{F665A02C-8D1C-47EE-8C58-9A0BA5AB05B7}" destId="{711A75F7-BFE1-42D3-8B45-66D3831E1AF4}" srcOrd="2" destOrd="0" presId="urn:microsoft.com/office/officeart/2018/2/layout/IconVerticalSolidList"/>
    <dgm:cxn modelId="{3F8478F7-5FDB-4640-B662-F7C9F054690F}" type="presParOf" srcId="{F665A02C-8D1C-47EE-8C58-9A0BA5AB05B7}" destId="{59543BBF-1AC5-4474-8FFF-3B4F5074A5A2}" srcOrd="3" destOrd="0" presId="urn:microsoft.com/office/officeart/2018/2/layout/IconVerticalSolidList"/>
    <dgm:cxn modelId="{1B12A5F5-2744-4B06-BD97-38092257CB79}" type="presParOf" srcId="{CFAB9527-B9E7-4838-90E8-24B0AB9B862D}" destId="{6D5F2772-01A7-404C-B710-1FE5670484B9}" srcOrd="21" destOrd="0" presId="urn:microsoft.com/office/officeart/2018/2/layout/IconVerticalSolidList"/>
    <dgm:cxn modelId="{EE402EF4-4394-4DD1-A486-9046E7E675AA}" type="presParOf" srcId="{CFAB9527-B9E7-4838-90E8-24B0AB9B862D}" destId="{79727192-7A25-481E-8896-E148B69A9A5E}" srcOrd="22" destOrd="0" presId="urn:microsoft.com/office/officeart/2018/2/layout/IconVerticalSolidList"/>
    <dgm:cxn modelId="{C97E784C-5744-488E-91B8-99550B0D91E3}" type="presParOf" srcId="{79727192-7A25-481E-8896-E148B69A9A5E}" destId="{C4DEC498-B72D-4611-AAB9-B93F1DC2BEA9}" srcOrd="0" destOrd="0" presId="urn:microsoft.com/office/officeart/2018/2/layout/IconVerticalSolidList"/>
    <dgm:cxn modelId="{8B08459B-A25E-4345-B88C-7E5FA8DB5224}" type="presParOf" srcId="{79727192-7A25-481E-8896-E148B69A9A5E}" destId="{636324DD-C5A2-4157-AEE3-EE4C6C6D3C6C}" srcOrd="1" destOrd="0" presId="urn:microsoft.com/office/officeart/2018/2/layout/IconVerticalSolidList"/>
    <dgm:cxn modelId="{334793BC-788F-4F25-A0B8-DF1093508F84}" type="presParOf" srcId="{79727192-7A25-481E-8896-E148B69A9A5E}" destId="{B88A0433-E00B-4FF1-9EDC-028BA76603F6}" srcOrd="2" destOrd="0" presId="urn:microsoft.com/office/officeart/2018/2/layout/IconVerticalSolidList"/>
    <dgm:cxn modelId="{05735B73-07CA-441E-B820-F0523F8F06E1}" type="presParOf" srcId="{79727192-7A25-481E-8896-E148B69A9A5E}" destId="{B21C0A81-419C-4048-BA3E-AF9686C713A8}" srcOrd="3" destOrd="0" presId="urn:microsoft.com/office/officeart/2018/2/layout/IconVerticalSolidList"/>
    <dgm:cxn modelId="{62D2A077-1E15-4FBE-BCC2-DE339CEEEB99}" type="presParOf" srcId="{CFAB9527-B9E7-4838-90E8-24B0AB9B862D}" destId="{07E5875B-6D43-460E-89DB-A76E9E3F22C6}" srcOrd="23" destOrd="0" presId="urn:microsoft.com/office/officeart/2018/2/layout/IconVerticalSolidList"/>
    <dgm:cxn modelId="{39B2DDFD-9511-425E-B842-5010CB26E36F}" type="presParOf" srcId="{CFAB9527-B9E7-4838-90E8-24B0AB9B862D}" destId="{39367D81-83AC-4B8D-AEAB-10EA85D71F76}" srcOrd="24" destOrd="0" presId="urn:microsoft.com/office/officeart/2018/2/layout/IconVerticalSolidList"/>
    <dgm:cxn modelId="{F652787F-4548-480F-9530-1D0C834FB951}" type="presParOf" srcId="{39367D81-83AC-4B8D-AEAB-10EA85D71F76}" destId="{17FFF1FB-7D6C-4665-8F8A-333508E29A71}" srcOrd="0" destOrd="0" presId="urn:microsoft.com/office/officeart/2018/2/layout/IconVerticalSolidList"/>
    <dgm:cxn modelId="{207D5EB7-1C83-4F56-9257-798A3F733C4E}" type="presParOf" srcId="{39367D81-83AC-4B8D-AEAB-10EA85D71F76}" destId="{FC9F6FEF-6662-443C-B89F-890940C6F638}" srcOrd="1" destOrd="0" presId="urn:microsoft.com/office/officeart/2018/2/layout/IconVerticalSolidList"/>
    <dgm:cxn modelId="{BE4AEE36-DF65-4BA0-8A7A-F0B7AD18D33F}" type="presParOf" srcId="{39367D81-83AC-4B8D-AEAB-10EA85D71F76}" destId="{D189C720-0D52-4A9E-B05F-44FB54044BBE}" srcOrd="2" destOrd="0" presId="urn:microsoft.com/office/officeart/2018/2/layout/IconVerticalSolidList"/>
    <dgm:cxn modelId="{FCAF089B-EA71-4FC5-86F7-1A89E19FF843}" type="presParOf" srcId="{39367D81-83AC-4B8D-AEAB-10EA85D71F76}" destId="{C446B290-42E3-46EF-8730-AE860E243E75}" srcOrd="3" destOrd="0" presId="urn:microsoft.com/office/officeart/2018/2/layout/IconVerticalSolidList"/>
    <dgm:cxn modelId="{F0D40CE2-278F-451A-8917-54047C0549FF}" type="presParOf" srcId="{CFAB9527-B9E7-4838-90E8-24B0AB9B862D}" destId="{B8CC72F0-3D70-4049-97DE-EF9ADDEA5CC7}" srcOrd="25" destOrd="0" presId="urn:microsoft.com/office/officeart/2018/2/layout/IconVerticalSolidList"/>
    <dgm:cxn modelId="{51DB267C-1761-4029-BCA3-EAB6FB4F2CC2}" type="presParOf" srcId="{CFAB9527-B9E7-4838-90E8-24B0AB9B862D}" destId="{3949DAE8-CAEB-49E2-A1D5-3F604C472839}" srcOrd="26" destOrd="0" presId="urn:microsoft.com/office/officeart/2018/2/layout/IconVerticalSolidList"/>
    <dgm:cxn modelId="{4912F325-EC76-4DAE-B81A-F4C94EF4E404}" type="presParOf" srcId="{3949DAE8-CAEB-49E2-A1D5-3F604C472839}" destId="{14071178-E3F6-49CF-ACF7-65C44523A3C4}" srcOrd="0" destOrd="0" presId="urn:microsoft.com/office/officeart/2018/2/layout/IconVerticalSolidList"/>
    <dgm:cxn modelId="{4DF2B2C7-77C6-44CB-9D38-D2687DAFBB2D}" type="presParOf" srcId="{3949DAE8-CAEB-49E2-A1D5-3F604C472839}" destId="{CF3EBBD6-48A1-4AB0-B17D-6803A97A1756}" srcOrd="1" destOrd="0" presId="urn:microsoft.com/office/officeart/2018/2/layout/IconVerticalSolidList"/>
    <dgm:cxn modelId="{35755891-CC38-4588-80F4-CEC84238C024}" type="presParOf" srcId="{3949DAE8-CAEB-49E2-A1D5-3F604C472839}" destId="{B7D8FF81-7085-4D76-9954-7F03E57D8CCE}" srcOrd="2" destOrd="0" presId="urn:microsoft.com/office/officeart/2018/2/layout/IconVerticalSolidList"/>
    <dgm:cxn modelId="{90C11F42-AE1A-4C67-A820-3E0E013D7DDD}" type="presParOf" srcId="{3949DAE8-CAEB-49E2-A1D5-3F604C472839}" destId="{189D38F9-AD6B-4406-9242-C26DA3ADEC70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064815-6B2A-41A2-A2A8-D5F172FB0DBF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BAE75F5-415C-4ECD-A026-8F566046E6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1" dirty="0"/>
            <a:t>Future</a:t>
          </a:r>
          <a:endParaRPr lang="en-US" sz="1600" dirty="0"/>
        </a:p>
      </dgm:t>
    </dgm:pt>
    <dgm:pt modelId="{67958BAB-CA88-4A88-86CE-FB6565FCF3F0}" type="parTrans" cxnId="{A0165294-3D34-42E9-9869-F8A60E464A8A}">
      <dgm:prSet/>
      <dgm:spPr/>
      <dgm:t>
        <a:bodyPr/>
        <a:lstStyle/>
        <a:p>
          <a:endParaRPr lang="en-US"/>
        </a:p>
      </dgm:t>
    </dgm:pt>
    <dgm:pt modelId="{AAB7E4C8-81D0-4172-AA46-ED2C7C512837}" type="sibTrans" cxnId="{A0165294-3D34-42E9-9869-F8A60E464A8A}">
      <dgm:prSet/>
      <dgm:spPr/>
      <dgm:t>
        <a:bodyPr/>
        <a:lstStyle/>
        <a:p>
          <a:endParaRPr lang="en-US"/>
        </a:p>
      </dgm:t>
    </dgm:pt>
    <dgm:pt modelId="{EA3748BA-0457-4C3B-BADE-04BE4B1504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Scalability: AI agents will enable larger, more complex tasks to be undertaken. </a:t>
          </a:r>
        </a:p>
      </dgm:t>
    </dgm:pt>
    <dgm:pt modelId="{ADBBAFEA-345C-4D86-81F4-E7E780FBE619}" type="parTrans" cxnId="{CA8DA8F9-9BFE-42FA-94E3-20D615D35DD9}">
      <dgm:prSet/>
      <dgm:spPr/>
      <dgm:t>
        <a:bodyPr/>
        <a:lstStyle/>
        <a:p>
          <a:endParaRPr lang="en-US"/>
        </a:p>
      </dgm:t>
    </dgm:pt>
    <dgm:pt modelId="{17F9C278-62B4-4635-A137-DF5097B82804}" type="sibTrans" cxnId="{CA8DA8F9-9BFE-42FA-94E3-20D615D35DD9}">
      <dgm:prSet/>
      <dgm:spPr/>
      <dgm:t>
        <a:bodyPr/>
        <a:lstStyle/>
        <a:p>
          <a:endParaRPr lang="en-US"/>
        </a:p>
      </dgm:t>
    </dgm:pt>
    <dgm:pt modelId="{5BC342EE-56AD-498D-9CA3-B2B085CAD6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Creativity and Innovation: Enhanced agentic AI capabilities will unlock new capability</a:t>
          </a:r>
        </a:p>
      </dgm:t>
    </dgm:pt>
    <dgm:pt modelId="{017F05AC-FCCC-4F11-9012-DF3F6C14E93F}" type="parTrans" cxnId="{DF7E2B27-46F1-4C8A-B5FB-F13FAA6794E8}">
      <dgm:prSet/>
      <dgm:spPr/>
      <dgm:t>
        <a:bodyPr/>
        <a:lstStyle/>
        <a:p>
          <a:endParaRPr lang="en-US"/>
        </a:p>
      </dgm:t>
    </dgm:pt>
    <dgm:pt modelId="{A651EC7A-5ED7-4638-B6E2-C5CDE8311F82}" type="sibTrans" cxnId="{DF7E2B27-46F1-4C8A-B5FB-F13FAA6794E8}">
      <dgm:prSet/>
      <dgm:spPr/>
      <dgm:t>
        <a:bodyPr/>
        <a:lstStyle/>
        <a:p>
          <a:endParaRPr lang="en-US"/>
        </a:p>
      </dgm:t>
    </dgm:pt>
    <dgm:pt modelId="{82399DC8-1EF3-4D35-AF68-FA10EFDBEA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1" dirty="0"/>
            <a:t>Next</a:t>
          </a:r>
          <a:r>
            <a:rPr lang="en-GB" sz="1600" dirty="0"/>
            <a:t> </a:t>
          </a:r>
          <a:r>
            <a:rPr lang="en-GB" sz="1600" b="1" dirty="0"/>
            <a:t>Steps</a:t>
          </a:r>
          <a:endParaRPr lang="en-US" sz="1600" b="1" dirty="0"/>
        </a:p>
      </dgm:t>
    </dgm:pt>
    <dgm:pt modelId="{979DDB3C-2413-4C28-94FB-DCC437B32130}" type="parTrans" cxnId="{9F685FED-7D28-4C66-8EEF-527742804DAD}">
      <dgm:prSet/>
      <dgm:spPr/>
      <dgm:t>
        <a:bodyPr/>
        <a:lstStyle/>
        <a:p>
          <a:endParaRPr lang="en-GB"/>
        </a:p>
      </dgm:t>
    </dgm:pt>
    <dgm:pt modelId="{5CB17AA8-D98E-4EDE-8934-09AC08DB6953}" type="sibTrans" cxnId="{9F685FED-7D28-4C66-8EEF-527742804DAD}">
      <dgm:prSet/>
      <dgm:spPr/>
      <dgm:t>
        <a:bodyPr/>
        <a:lstStyle/>
        <a:p>
          <a:endParaRPr lang="en-GB"/>
        </a:p>
      </dgm:t>
    </dgm:pt>
    <dgm:pt modelId="{9AEEEF59-B3CB-4503-A92E-120160C5D4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Continued research into multi-agent system efficiency and problem solving</a:t>
          </a:r>
        </a:p>
      </dgm:t>
    </dgm:pt>
    <dgm:pt modelId="{7BC38DC5-E276-41AB-9583-DBAD6773338C}" type="parTrans" cxnId="{78ACED3B-9CAE-46D5-9B8C-14E6EEB5C33E}">
      <dgm:prSet/>
      <dgm:spPr/>
      <dgm:t>
        <a:bodyPr/>
        <a:lstStyle/>
        <a:p>
          <a:endParaRPr lang="en-GB"/>
        </a:p>
      </dgm:t>
    </dgm:pt>
    <dgm:pt modelId="{2CDBBFFB-8A01-4F76-AFCE-0B1B23F75332}" type="sibTrans" cxnId="{78ACED3B-9CAE-46D5-9B8C-14E6EEB5C33E}">
      <dgm:prSet/>
      <dgm:spPr/>
      <dgm:t>
        <a:bodyPr/>
        <a:lstStyle/>
        <a:p>
          <a:endParaRPr lang="en-GB"/>
        </a:p>
      </dgm:t>
    </dgm:pt>
    <dgm:pt modelId="{27E5B8C6-C8D1-431A-8883-DF00CE2D64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Further integration of LLMs with domain specific knowledge sources</a:t>
          </a:r>
          <a:endParaRPr kumimoji="1" lang="en-GB" dirty="0">
            <a:latin typeface="Tahoma" charset="0"/>
            <a:ea typeface="+mn-ea"/>
          </a:endParaRPr>
        </a:p>
      </dgm:t>
    </dgm:pt>
    <dgm:pt modelId="{1B69DA26-F032-4786-8FA6-03760B470E01}" type="parTrans" cxnId="{A876D2D8-C969-4138-82A7-03881A108A55}">
      <dgm:prSet/>
      <dgm:spPr/>
      <dgm:t>
        <a:bodyPr/>
        <a:lstStyle/>
        <a:p>
          <a:endParaRPr lang="en-GB"/>
        </a:p>
      </dgm:t>
    </dgm:pt>
    <dgm:pt modelId="{2F49DABD-F753-48B0-8970-7851F160C955}" type="sibTrans" cxnId="{A876D2D8-C969-4138-82A7-03881A108A55}">
      <dgm:prSet/>
      <dgm:spPr/>
      <dgm:t>
        <a:bodyPr/>
        <a:lstStyle/>
        <a:p>
          <a:endParaRPr lang="en-GB"/>
        </a:p>
      </dgm:t>
    </dgm:pt>
    <dgm:pt modelId="{E8A99C74-122D-48CF-9F47-6140BE0A55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Transformative Potential: AI agents are already reshaping fields like software development and content creation</a:t>
          </a:r>
        </a:p>
      </dgm:t>
    </dgm:pt>
    <dgm:pt modelId="{0F247F89-CA8E-4A59-8117-0D039635064B}" type="sibTrans" cxnId="{D4C25C2A-590D-498D-9517-8D2B43515EE5}">
      <dgm:prSet/>
      <dgm:spPr/>
      <dgm:t>
        <a:bodyPr/>
        <a:lstStyle/>
        <a:p>
          <a:endParaRPr lang="en-US"/>
        </a:p>
      </dgm:t>
    </dgm:pt>
    <dgm:pt modelId="{F1C538C6-B8CE-47DD-9427-4686229DE9A8}" type="parTrans" cxnId="{D4C25C2A-590D-498D-9517-8D2B43515EE5}">
      <dgm:prSet/>
      <dgm:spPr/>
      <dgm:t>
        <a:bodyPr/>
        <a:lstStyle/>
        <a:p>
          <a:endParaRPr lang="en-US"/>
        </a:p>
      </dgm:t>
    </dgm:pt>
    <dgm:pt modelId="{DB6B8FC3-4950-4EEF-9522-87D7B7C08F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AI agents can enhance digital twin development by reducing complexity and enhancing capabilities</a:t>
          </a:r>
        </a:p>
      </dgm:t>
    </dgm:pt>
    <dgm:pt modelId="{527D5156-EFA2-4E9D-9721-5D2653C4AAB2}" type="parTrans" cxnId="{A3A7398F-D1AE-4D21-9445-CA52466F4A15}">
      <dgm:prSet/>
      <dgm:spPr/>
      <dgm:t>
        <a:bodyPr/>
        <a:lstStyle/>
        <a:p>
          <a:endParaRPr lang="en-GB"/>
        </a:p>
      </dgm:t>
    </dgm:pt>
    <dgm:pt modelId="{17C547C5-EC85-42F7-B90F-D32E7B1473FA}" type="sibTrans" cxnId="{A3A7398F-D1AE-4D21-9445-CA52466F4A15}">
      <dgm:prSet/>
      <dgm:spPr/>
      <dgm:t>
        <a:bodyPr/>
        <a:lstStyle/>
        <a:p>
          <a:endParaRPr lang="en-GB"/>
        </a:p>
      </dgm:t>
    </dgm:pt>
    <dgm:pt modelId="{3CDCFB07-C8D4-49DB-AA19-FF2C473A0B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While agentic systems are promising, challenges in coordination, scalability, and accuracy remain</a:t>
          </a:r>
          <a:endParaRPr lang="en-US" sz="1600" b="1" dirty="0"/>
        </a:p>
      </dgm:t>
    </dgm:pt>
    <dgm:pt modelId="{3C6903F1-FCA5-46FA-A618-259E4AEC56C5}" type="parTrans" cxnId="{5692393D-FADC-4309-8A6D-528B5DF35885}">
      <dgm:prSet/>
      <dgm:spPr/>
      <dgm:t>
        <a:bodyPr/>
        <a:lstStyle/>
        <a:p>
          <a:endParaRPr lang="en-GB"/>
        </a:p>
      </dgm:t>
    </dgm:pt>
    <dgm:pt modelId="{8DBF9493-FE49-4786-9E3B-A64D96E4D99D}" type="sibTrans" cxnId="{5692393D-FADC-4309-8A6D-528B5DF35885}">
      <dgm:prSet/>
      <dgm:spPr/>
      <dgm:t>
        <a:bodyPr/>
        <a:lstStyle/>
        <a:p>
          <a:endParaRPr lang="en-GB"/>
        </a:p>
      </dgm:t>
    </dgm:pt>
    <dgm:pt modelId="{0A698B6A-0B21-4C7A-A018-289E8884D960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en-US" dirty="0">
              <a:latin typeface="Tahoma" charset="0"/>
              <a:ea typeface="+mn-ea"/>
            </a:rPr>
            <a:t>Further integration of multi-agents with diverse tasks &amp; skills</a:t>
          </a:r>
          <a:endParaRPr kumimoji="1" lang="en-GB" dirty="0">
            <a:latin typeface="Tahoma" charset="0"/>
            <a:ea typeface="+mn-ea"/>
          </a:endParaRPr>
        </a:p>
      </dgm:t>
    </dgm:pt>
    <dgm:pt modelId="{E81D5BDA-C272-475F-A981-04C465881CB0}" type="parTrans" cxnId="{FDDFAB6B-28D4-4138-9646-189778405AB1}">
      <dgm:prSet/>
      <dgm:spPr/>
      <dgm:t>
        <a:bodyPr/>
        <a:lstStyle/>
        <a:p>
          <a:endParaRPr lang="en-GB"/>
        </a:p>
      </dgm:t>
    </dgm:pt>
    <dgm:pt modelId="{E2055DF8-0EC3-434F-A0F3-670C5C2E9A93}" type="sibTrans" cxnId="{FDDFAB6B-28D4-4138-9646-189778405AB1}">
      <dgm:prSet/>
      <dgm:spPr/>
      <dgm:t>
        <a:bodyPr/>
        <a:lstStyle/>
        <a:p>
          <a:endParaRPr lang="en-GB"/>
        </a:p>
      </dgm:t>
    </dgm:pt>
    <dgm:pt modelId="{CFAB9527-B9E7-4838-90E8-24B0AB9B862D}" type="pres">
      <dgm:prSet presAssocID="{1B064815-6B2A-41A2-A2A8-D5F172FB0DBF}" presName="root" presStyleCnt="0">
        <dgm:presLayoutVars>
          <dgm:dir/>
          <dgm:resizeHandles val="exact"/>
        </dgm:presLayoutVars>
      </dgm:prSet>
      <dgm:spPr/>
    </dgm:pt>
    <dgm:pt modelId="{E9502431-3D48-4323-808F-4EE3967664A6}" type="pres">
      <dgm:prSet presAssocID="{FBAE75F5-415C-4ECD-A026-8F566046E6FB}" presName="compNode" presStyleCnt="0"/>
      <dgm:spPr/>
    </dgm:pt>
    <dgm:pt modelId="{0F655BAD-12A8-4D10-8200-CD611D3473A1}" type="pres">
      <dgm:prSet presAssocID="{FBAE75F5-415C-4ECD-A026-8F566046E6FB}" presName="bgRect" presStyleLbl="bgShp" presStyleIdx="0" presStyleCnt="10"/>
      <dgm:spPr>
        <a:solidFill>
          <a:schemeClr val="bg1">
            <a:lumMod val="50000"/>
          </a:schemeClr>
        </a:solidFill>
      </dgm:spPr>
    </dgm:pt>
    <dgm:pt modelId="{150B18A8-31FA-4D5A-BB19-DEDA1637ACAB}" type="pres">
      <dgm:prSet presAssocID="{FBAE75F5-415C-4ECD-A026-8F566046E6FB}" presName="iconRect" presStyleLbl="nod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1457B54D-A8AB-4C0B-98D3-4A6D11EDF54A}" type="pres">
      <dgm:prSet presAssocID="{FBAE75F5-415C-4ECD-A026-8F566046E6FB}" presName="spaceRect" presStyleCnt="0"/>
      <dgm:spPr/>
    </dgm:pt>
    <dgm:pt modelId="{A03670F0-58AE-46C0-A51B-77E28E35392C}" type="pres">
      <dgm:prSet presAssocID="{FBAE75F5-415C-4ECD-A026-8F566046E6FB}" presName="parTx" presStyleLbl="revTx" presStyleIdx="0" presStyleCnt="10">
        <dgm:presLayoutVars>
          <dgm:chMax val="0"/>
          <dgm:chPref val="0"/>
        </dgm:presLayoutVars>
      </dgm:prSet>
      <dgm:spPr/>
    </dgm:pt>
    <dgm:pt modelId="{E2CB9F2B-6178-4486-BC69-C1073576D989}" type="pres">
      <dgm:prSet presAssocID="{AAB7E4C8-81D0-4172-AA46-ED2C7C512837}" presName="sibTrans" presStyleCnt="0"/>
      <dgm:spPr/>
    </dgm:pt>
    <dgm:pt modelId="{91DAD672-51ED-4DC7-8431-68A424C68C75}" type="pres">
      <dgm:prSet presAssocID="{E8A99C74-122D-48CF-9F47-6140BE0A556F}" presName="compNode" presStyleCnt="0"/>
      <dgm:spPr/>
    </dgm:pt>
    <dgm:pt modelId="{6FA145F9-958C-45D7-8AB2-5AB840B2170A}" type="pres">
      <dgm:prSet presAssocID="{E8A99C74-122D-48CF-9F47-6140BE0A556F}" presName="bgRect" presStyleLbl="bgShp" presStyleIdx="1" presStyleCnt="10"/>
      <dgm:spPr/>
    </dgm:pt>
    <dgm:pt modelId="{6443C8C1-94DB-4089-BC34-B7AD7F74A568}" type="pres">
      <dgm:prSet presAssocID="{E8A99C74-122D-48CF-9F47-6140BE0A556F}" presName="iconRect" presStyleLbl="node1" presStyleIdx="1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AEFDF624-BF9A-4D62-93B4-D44767320B2E}" type="pres">
      <dgm:prSet presAssocID="{E8A99C74-122D-48CF-9F47-6140BE0A556F}" presName="spaceRect" presStyleCnt="0"/>
      <dgm:spPr/>
    </dgm:pt>
    <dgm:pt modelId="{42FDD167-8ED6-43F2-9A00-6B18EB3F084B}" type="pres">
      <dgm:prSet presAssocID="{E8A99C74-122D-48CF-9F47-6140BE0A556F}" presName="parTx" presStyleLbl="revTx" presStyleIdx="1" presStyleCnt="10">
        <dgm:presLayoutVars>
          <dgm:chMax val="0"/>
          <dgm:chPref val="0"/>
        </dgm:presLayoutVars>
      </dgm:prSet>
      <dgm:spPr/>
    </dgm:pt>
    <dgm:pt modelId="{44CEE9B2-FB88-412B-A066-23A962FA0CE9}" type="pres">
      <dgm:prSet presAssocID="{0F247F89-CA8E-4A59-8117-0D039635064B}" presName="sibTrans" presStyleCnt="0"/>
      <dgm:spPr/>
    </dgm:pt>
    <dgm:pt modelId="{79CC77DA-580E-4863-B223-F70773DD5911}" type="pres">
      <dgm:prSet presAssocID="{DB6B8FC3-4950-4EEF-9522-87D7B7C08FD3}" presName="compNode" presStyleCnt="0"/>
      <dgm:spPr/>
    </dgm:pt>
    <dgm:pt modelId="{7F9277B7-55FE-4F1F-9BED-6B1BFF916EE5}" type="pres">
      <dgm:prSet presAssocID="{DB6B8FC3-4950-4EEF-9522-87D7B7C08FD3}" presName="bgRect" presStyleLbl="bgShp" presStyleIdx="2" presStyleCnt="10"/>
      <dgm:spPr/>
    </dgm:pt>
    <dgm:pt modelId="{4EAA4253-E9EE-457B-A883-8AE32863E8BC}" type="pres">
      <dgm:prSet presAssocID="{DB6B8FC3-4950-4EEF-9522-87D7B7C08FD3}" presName="iconRect" presStyleLbl="node1" presStyleIdx="2" presStyleCnt="1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ggler outline"/>
        </a:ext>
      </dgm:extLst>
    </dgm:pt>
    <dgm:pt modelId="{0ACF1CD5-9387-4FA9-A274-A20B6CC54E5F}" type="pres">
      <dgm:prSet presAssocID="{DB6B8FC3-4950-4EEF-9522-87D7B7C08FD3}" presName="spaceRect" presStyleCnt="0"/>
      <dgm:spPr/>
    </dgm:pt>
    <dgm:pt modelId="{0FBD5F30-0B4C-4694-90F8-3648358124CC}" type="pres">
      <dgm:prSet presAssocID="{DB6B8FC3-4950-4EEF-9522-87D7B7C08FD3}" presName="parTx" presStyleLbl="revTx" presStyleIdx="2" presStyleCnt="10">
        <dgm:presLayoutVars>
          <dgm:chMax val="0"/>
          <dgm:chPref val="0"/>
        </dgm:presLayoutVars>
      </dgm:prSet>
      <dgm:spPr/>
    </dgm:pt>
    <dgm:pt modelId="{428A4E9C-2589-48D5-9326-CAE6AC87DD6A}" type="pres">
      <dgm:prSet presAssocID="{17C547C5-EC85-42F7-B90F-D32E7B1473FA}" presName="sibTrans" presStyleCnt="0"/>
      <dgm:spPr/>
    </dgm:pt>
    <dgm:pt modelId="{C2939970-10B6-4F61-8170-7F8D5EC6A2D1}" type="pres">
      <dgm:prSet presAssocID="{EA3748BA-0457-4C3B-BADE-04BE4B15044B}" presName="compNode" presStyleCnt="0"/>
      <dgm:spPr/>
    </dgm:pt>
    <dgm:pt modelId="{6AB1D501-92D7-49A1-BE7C-4621AE264DF8}" type="pres">
      <dgm:prSet presAssocID="{EA3748BA-0457-4C3B-BADE-04BE4B15044B}" presName="bgRect" presStyleLbl="bgShp" presStyleIdx="3" presStyleCnt="10"/>
      <dgm:spPr/>
    </dgm:pt>
    <dgm:pt modelId="{6E95BD6F-EE55-4E9B-94BC-DC252EF94A0C}" type="pres">
      <dgm:prSet presAssocID="{EA3748BA-0457-4C3B-BADE-04BE4B15044B}" presName="iconRect" presStyleLbl="node1" presStyleIdx="3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ull"/>
        </a:ext>
      </dgm:extLst>
    </dgm:pt>
    <dgm:pt modelId="{FD05BA97-A176-4F79-A81D-80B6EED28B29}" type="pres">
      <dgm:prSet presAssocID="{EA3748BA-0457-4C3B-BADE-04BE4B15044B}" presName="spaceRect" presStyleCnt="0"/>
      <dgm:spPr/>
    </dgm:pt>
    <dgm:pt modelId="{1AD829EC-5D78-4931-B390-CC96993113D2}" type="pres">
      <dgm:prSet presAssocID="{EA3748BA-0457-4C3B-BADE-04BE4B15044B}" presName="parTx" presStyleLbl="revTx" presStyleIdx="3" presStyleCnt="10">
        <dgm:presLayoutVars>
          <dgm:chMax val="0"/>
          <dgm:chPref val="0"/>
        </dgm:presLayoutVars>
      </dgm:prSet>
      <dgm:spPr/>
    </dgm:pt>
    <dgm:pt modelId="{9725DC41-726C-4770-BA3D-375135D866AD}" type="pres">
      <dgm:prSet presAssocID="{17F9C278-62B4-4635-A137-DF5097B82804}" presName="sibTrans" presStyleCnt="0"/>
      <dgm:spPr/>
    </dgm:pt>
    <dgm:pt modelId="{557DA236-7819-434E-82C7-7C4D9960C370}" type="pres">
      <dgm:prSet presAssocID="{5BC342EE-56AD-498D-9CA3-B2B085CAD614}" presName="compNode" presStyleCnt="0"/>
      <dgm:spPr/>
    </dgm:pt>
    <dgm:pt modelId="{D4394F7F-10CF-430E-B0CA-505FA3413412}" type="pres">
      <dgm:prSet presAssocID="{5BC342EE-56AD-498D-9CA3-B2B085CAD614}" presName="bgRect" presStyleLbl="bgShp" presStyleIdx="4" presStyleCnt="10"/>
      <dgm:spPr/>
    </dgm:pt>
    <dgm:pt modelId="{724DCEC9-DBF2-4F3C-8249-D33B4A771B58}" type="pres">
      <dgm:prSet presAssocID="{5BC342EE-56AD-498D-9CA3-B2B085CAD614}" presName="iconRect" presStyleLbl="node1" presStyleIdx="4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9D6F0642-19DC-446F-A1DF-6EC46FE91027}" type="pres">
      <dgm:prSet presAssocID="{5BC342EE-56AD-498D-9CA3-B2B085CAD614}" presName="spaceRect" presStyleCnt="0"/>
      <dgm:spPr/>
    </dgm:pt>
    <dgm:pt modelId="{6BE6A069-5C04-4169-8FC5-930A144D7525}" type="pres">
      <dgm:prSet presAssocID="{5BC342EE-56AD-498D-9CA3-B2B085CAD614}" presName="parTx" presStyleLbl="revTx" presStyleIdx="4" presStyleCnt="10">
        <dgm:presLayoutVars>
          <dgm:chMax val="0"/>
          <dgm:chPref val="0"/>
        </dgm:presLayoutVars>
      </dgm:prSet>
      <dgm:spPr/>
    </dgm:pt>
    <dgm:pt modelId="{446AE8E8-9A8A-423D-9404-A66CEBA6C62A}" type="pres">
      <dgm:prSet presAssocID="{A651EC7A-5ED7-4638-B6E2-C5CDE8311F82}" presName="sibTrans" presStyleCnt="0"/>
      <dgm:spPr/>
    </dgm:pt>
    <dgm:pt modelId="{BE5B97FB-4103-436A-8BDF-3C7DA4B60F68}" type="pres">
      <dgm:prSet presAssocID="{82399DC8-1EF3-4D35-AF68-FA10EFDBEA22}" presName="compNode" presStyleCnt="0"/>
      <dgm:spPr/>
    </dgm:pt>
    <dgm:pt modelId="{177B9946-966B-46E5-B8A6-9B3CB4D9EF36}" type="pres">
      <dgm:prSet presAssocID="{82399DC8-1EF3-4D35-AF68-FA10EFDBEA22}" presName="bgRect" presStyleLbl="bgShp" presStyleIdx="5" presStyleCnt="10"/>
      <dgm:spPr>
        <a:solidFill>
          <a:schemeClr val="bg1">
            <a:lumMod val="50000"/>
          </a:schemeClr>
        </a:solidFill>
      </dgm:spPr>
    </dgm:pt>
    <dgm:pt modelId="{227DD3DF-343C-4640-8103-4EFB58A915C1}" type="pres">
      <dgm:prSet presAssocID="{82399DC8-1EF3-4D35-AF68-FA10EFDBEA22}" presName="iconRect" presStyleLbl="node1" presStyleIdx="5" presStyleCnt="10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 with solid fill"/>
        </a:ext>
      </dgm:extLst>
    </dgm:pt>
    <dgm:pt modelId="{F6D12A13-5FA4-495A-9DF4-6516984DD15D}" type="pres">
      <dgm:prSet presAssocID="{82399DC8-1EF3-4D35-AF68-FA10EFDBEA22}" presName="spaceRect" presStyleCnt="0"/>
      <dgm:spPr/>
    </dgm:pt>
    <dgm:pt modelId="{6DE99D7F-AF07-4F15-A9CB-BDC913E137CF}" type="pres">
      <dgm:prSet presAssocID="{82399DC8-1EF3-4D35-AF68-FA10EFDBEA22}" presName="parTx" presStyleLbl="revTx" presStyleIdx="5" presStyleCnt="10">
        <dgm:presLayoutVars>
          <dgm:chMax val="0"/>
          <dgm:chPref val="0"/>
        </dgm:presLayoutVars>
      </dgm:prSet>
      <dgm:spPr/>
    </dgm:pt>
    <dgm:pt modelId="{232F1C5A-77EB-487A-92DF-9248F16BD26A}" type="pres">
      <dgm:prSet presAssocID="{5CB17AA8-D98E-4EDE-8934-09AC08DB6953}" presName="sibTrans" presStyleCnt="0"/>
      <dgm:spPr/>
    </dgm:pt>
    <dgm:pt modelId="{8DBBF29B-63C9-42FE-8C30-F227B9BC2DC2}" type="pres">
      <dgm:prSet presAssocID="{3CDCFB07-C8D4-49DB-AA19-FF2C473A0BD3}" presName="compNode" presStyleCnt="0"/>
      <dgm:spPr/>
    </dgm:pt>
    <dgm:pt modelId="{00BE04A4-F05E-4154-AA6F-FCD35FD4A522}" type="pres">
      <dgm:prSet presAssocID="{3CDCFB07-C8D4-49DB-AA19-FF2C473A0BD3}" presName="bgRect" presStyleLbl="bgShp" presStyleIdx="6" presStyleCnt="10"/>
      <dgm:spPr/>
    </dgm:pt>
    <dgm:pt modelId="{9ED01DAF-963F-40BE-AE4D-ABCB98B5B750}" type="pres">
      <dgm:prSet presAssocID="{3CDCFB07-C8D4-49DB-AA19-FF2C473A0BD3}" presName="iconRect" presStyleLbl="node1" presStyleIdx="6" presStyleCnt="10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storm outline"/>
        </a:ext>
      </dgm:extLst>
    </dgm:pt>
    <dgm:pt modelId="{259A939E-149E-453A-8BE7-C9416755C48D}" type="pres">
      <dgm:prSet presAssocID="{3CDCFB07-C8D4-49DB-AA19-FF2C473A0BD3}" presName="spaceRect" presStyleCnt="0"/>
      <dgm:spPr/>
    </dgm:pt>
    <dgm:pt modelId="{6F740974-5FCF-4CC3-8871-635E52B5C0F1}" type="pres">
      <dgm:prSet presAssocID="{3CDCFB07-C8D4-49DB-AA19-FF2C473A0BD3}" presName="parTx" presStyleLbl="revTx" presStyleIdx="6" presStyleCnt="10">
        <dgm:presLayoutVars>
          <dgm:chMax val="0"/>
          <dgm:chPref val="0"/>
        </dgm:presLayoutVars>
      </dgm:prSet>
      <dgm:spPr/>
    </dgm:pt>
    <dgm:pt modelId="{2A1208EC-22DD-406C-B692-BEFCE4DE2994}" type="pres">
      <dgm:prSet presAssocID="{8DBF9493-FE49-4786-9E3B-A64D96E4D99D}" presName="sibTrans" presStyleCnt="0"/>
      <dgm:spPr/>
    </dgm:pt>
    <dgm:pt modelId="{4DD07DC1-0883-4DD9-BAB5-81881D6C137D}" type="pres">
      <dgm:prSet presAssocID="{9AEEEF59-B3CB-4503-A92E-120160C5D4A5}" presName="compNode" presStyleCnt="0"/>
      <dgm:spPr/>
    </dgm:pt>
    <dgm:pt modelId="{342737B4-41EA-421C-B676-76A0083E97AC}" type="pres">
      <dgm:prSet presAssocID="{9AEEEF59-B3CB-4503-A92E-120160C5D4A5}" presName="bgRect" presStyleLbl="bgShp" presStyleIdx="7" presStyleCnt="10"/>
      <dgm:spPr/>
    </dgm:pt>
    <dgm:pt modelId="{FF3DBE39-9F1C-4AC5-9790-39A626C6E6E3}" type="pres">
      <dgm:prSet presAssocID="{9AEEEF59-B3CB-4503-A92E-120160C5D4A5}" presName="iconRect" presStyleLbl="node1" presStyleIdx="7" presStyleCnt="10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Mixed with solid fill"/>
        </a:ext>
      </dgm:extLst>
    </dgm:pt>
    <dgm:pt modelId="{3B12908B-05B1-416E-B228-E319A8721381}" type="pres">
      <dgm:prSet presAssocID="{9AEEEF59-B3CB-4503-A92E-120160C5D4A5}" presName="spaceRect" presStyleCnt="0"/>
      <dgm:spPr/>
    </dgm:pt>
    <dgm:pt modelId="{7BF7246E-5AB9-4DB7-BF33-F19196281D9D}" type="pres">
      <dgm:prSet presAssocID="{9AEEEF59-B3CB-4503-A92E-120160C5D4A5}" presName="parTx" presStyleLbl="revTx" presStyleIdx="7" presStyleCnt="10">
        <dgm:presLayoutVars>
          <dgm:chMax val="0"/>
          <dgm:chPref val="0"/>
        </dgm:presLayoutVars>
      </dgm:prSet>
      <dgm:spPr/>
    </dgm:pt>
    <dgm:pt modelId="{D8D1F244-1592-455A-A30E-FDC7057EF6EF}" type="pres">
      <dgm:prSet presAssocID="{2CDBBFFB-8A01-4F76-AFCE-0B1B23F75332}" presName="sibTrans" presStyleCnt="0"/>
      <dgm:spPr/>
    </dgm:pt>
    <dgm:pt modelId="{02ECD513-4400-4526-9920-3E5422AE6653}" type="pres">
      <dgm:prSet presAssocID="{27E5B8C6-C8D1-431A-8883-DF00CE2D649B}" presName="compNode" presStyleCnt="0"/>
      <dgm:spPr/>
    </dgm:pt>
    <dgm:pt modelId="{ACB2CEC7-FFF5-4666-A125-AA5A76A821CD}" type="pres">
      <dgm:prSet presAssocID="{27E5B8C6-C8D1-431A-8883-DF00CE2D649B}" presName="bgRect" presStyleLbl="bgShp" presStyleIdx="8" presStyleCnt="10"/>
      <dgm:spPr/>
    </dgm:pt>
    <dgm:pt modelId="{5B9C450A-E699-441D-B59A-4BA8BC141FD6}" type="pres">
      <dgm:prSet presAssocID="{27E5B8C6-C8D1-431A-8883-DF00CE2D649B}" presName="iconRect" presStyleLbl="node1" presStyleIdx="8" presStyleCnt="10"/>
      <dgm:spPr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 with solid fill"/>
        </a:ext>
      </dgm:extLst>
    </dgm:pt>
    <dgm:pt modelId="{ACA4DD95-3284-4222-9AFD-EADF874ADA34}" type="pres">
      <dgm:prSet presAssocID="{27E5B8C6-C8D1-431A-8883-DF00CE2D649B}" presName="spaceRect" presStyleCnt="0"/>
      <dgm:spPr/>
    </dgm:pt>
    <dgm:pt modelId="{58789AE9-FF14-45AC-AD36-2ADE64AF8C2C}" type="pres">
      <dgm:prSet presAssocID="{27E5B8C6-C8D1-431A-8883-DF00CE2D649B}" presName="parTx" presStyleLbl="revTx" presStyleIdx="8" presStyleCnt="10">
        <dgm:presLayoutVars>
          <dgm:chMax val="0"/>
          <dgm:chPref val="0"/>
        </dgm:presLayoutVars>
      </dgm:prSet>
      <dgm:spPr/>
    </dgm:pt>
    <dgm:pt modelId="{3EE574C6-148F-40F6-9B5E-F725CFDC2089}" type="pres">
      <dgm:prSet presAssocID="{2F49DABD-F753-48B0-8970-7851F160C955}" presName="sibTrans" presStyleCnt="0"/>
      <dgm:spPr/>
    </dgm:pt>
    <dgm:pt modelId="{FE284E1E-345F-4D07-90BD-DDB613B10DA5}" type="pres">
      <dgm:prSet presAssocID="{0A698B6A-0B21-4C7A-A018-289E8884D960}" presName="compNode" presStyleCnt="0"/>
      <dgm:spPr/>
    </dgm:pt>
    <dgm:pt modelId="{33E290DA-A3AD-4C18-8DD2-EAB8EA95AFA1}" type="pres">
      <dgm:prSet presAssocID="{0A698B6A-0B21-4C7A-A018-289E8884D960}" presName="bgRect" presStyleLbl="bgShp" presStyleIdx="9" presStyleCnt="10"/>
      <dgm:spPr/>
    </dgm:pt>
    <dgm:pt modelId="{DE04E14E-2563-4527-9F08-9741145B8955}" type="pres">
      <dgm:prSet presAssocID="{0A698B6A-0B21-4C7A-A018-289E8884D960}" presName="iconRect" presStyleLbl="node1" presStyleIdx="9" presStyleCnt="10"/>
      <dgm:spPr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tificial Intelligence outline"/>
        </a:ext>
      </dgm:extLst>
    </dgm:pt>
    <dgm:pt modelId="{7E5003A4-34E5-460E-AA92-A8A30C74374C}" type="pres">
      <dgm:prSet presAssocID="{0A698B6A-0B21-4C7A-A018-289E8884D960}" presName="spaceRect" presStyleCnt="0"/>
      <dgm:spPr/>
    </dgm:pt>
    <dgm:pt modelId="{28E07E11-A8EC-49A6-88C1-9AD518B8A87C}" type="pres">
      <dgm:prSet presAssocID="{0A698B6A-0B21-4C7A-A018-289E8884D960}" presName="parTx" presStyleLbl="revTx" presStyleIdx="9" presStyleCnt="10">
        <dgm:presLayoutVars>
          <dgm:chMax val="0"/>
          <dgm:chPref val="0"/>
        </dgm:presLayoutVars>
      </dgm:prSet>
      <dgm:spPr/>
    </dgm:pt>
  </dgm:ptLst>
  <dgm:cxnLst>
    <dgm:cxn modelId="{805E1A15-1BBD-4315-880B-45255D5F09B1}" type="presOf" srcId="{82399DC8-1EF3-4D35-AF68-FA10EFDBEA22}" destId="{6DE99D7F-AF07-4F15-A9CB-BDC913E137CF}" srcOrd="0" destOrd="0" presId="urn:microsoft.com/office/officeart/2018/2/layout/IconVerticalSolidList"/>
    <dgm:cxn modelId="{C784D118-67C9-43E8-90C4-AE94352E97F2}" type="presOf" srcId="{E8A99C74-122D-48CF-9F47-6140BE0A556F}" destId="{42FDD167-8ED6-43F2-9A00-6B18EB3F084B}" srcOrd="0" destOrd="0" presId="urn:microsoft.com/office/officeart/2018/2/layout/IconVerticalSolidList"/>
    <dgm:cxn modelId="{11801022-1FBB-44EA-B325-06D0E17E2C3A}" type="presOf" srcId="{27E5B8C6-C8D1-431A-8883-DF00CE2D649B}" destId="{58789AE9-FF14-45AC-AD36-2ADE64AF8C2C}" srcOrd="0" destOrd="0" presId="urn:microsoft.com/office/officeart/2018/2/layout/IconVerticalSolidList"/>
    <dgm:cxn modelId="{CE286E24-39FD-4208-B76B-B93641C37E08}" type="presOf" srcId="{3CDCFB07-C8D4-49DB-AA19-FF2C473A0BD3}" destId="{6F740974-5FCF-4CC3-8871-635E52B5C0F1}" srcOrd="0" destOrd="0" presId="urn:microsoft.com/office/officeart/2018/2/layout/IconVerticalSolidList"/>
    <dgm:cxn modelId="{DF7E2B27-46F1-4C8A-B5FB-F13FAA6794E8}" srcId="{1B064815-6B2A-41A2-A2A8-D5F172FB0DBF}" destId="{5BC342EE-56AD-498D-9CA3-B2B085CAD614}" srcOrd="4" destOrd="0" parTransId="{017F05AC-FCCC-4F11-9012-DF3F6C14E93F}" sibTransId="{A651EC7A-5ED7-4638-B6E2-C5CDE8311F82}"/>
    <dgm:cxn modelId="{D4C25C2A-590D-498D-9517-8D2B43515EE5}" srcId="{1B064815-6B2A-41A2-A2A8-D5F172FB0DBF}" destId="{E8A99C74-122D-48CF-9F47-6140BE0A556F}" srcOrd="1" destOrd="0" parTransId="{F1C538C6-B8CE-47DD-9427-4686229DE9A8}" sibTransId="{0F247F89-CA8E-4A59-8117-0D039635064B}"/>
    <dgm:cxn modelId="{78ACED3B-9CAE-46D5-9B8C-14E6EEB5C33E}" srcId="{1B064815-6B2A-41A2-A2A8-D5F172FB0DBF}" destId="{9AEEEF59-B3CB-4503-A92E-120160C5D4A5}" srcOrd="7" destOrd="0" parTransId="{7BC38DC5-E276-41AB-9583-DBAD6773338C}" sibTransId="{2CDBBFFB-8A01-4F76-AFCE-0B1B23F75332}"/>
    <dgm:cxn modelId="{5692393D-FADC-4309-8A6D-528B5DF35885}" srcId="{1B064815-6B2A-41A2-A2A8-D5F172FB0DBF}" destId="{3CDCFB07-C8D4-49DB-AA19-FF2C473A0BD3}" srcOrd="6" destOrd="0" parTransId="{3C6903F1-FCA5-46FA-A618-259E4AEC56C5}" sibTransId="{8DBF9493-FE49-4786-9E3B-A64D96E4D99D}"/>
    <dgm:cxn modelId="{6CA06E5B-8DD2-46DE-92DE-238253E3AC9B}" type="presOf" srcId="{9AEEEF59-B3CB-4503-A92E-120160C5D4A5}" destId="{7BF7246E-5AB9-4DB7-BF33-F19196281D9D}" srcOrd="0" destOrd="0" presId="urn:microsoft.com/office/officeart/2018/2/layout/IconVerticalSolidList"/>
    <dgm:cxn modelId="{FDDFAB6B-28D4-4138-9646-189778405AB1}" srcId="{1B064815-6B2A-41A2-A2A8-D5F172FB0DBF}" destId="{0A698B6A-0B21-4C7A-A018-289E8884D960}" srcOrd="9" destOrd="0" parTransId="{E81D5BDA-C272-475F-A981-04C465881CB0}" sibTransId="{E2055DF8-0EC3-434F-A0F3-670C5C2E9A93}"/>
    <dgm:cxn modelId="{2C78E374-3F6F-4FB7-AA16-C9A48E428684}" type="presOf" srcId="{EA3748BA-0457-4C3B-BADE-04BE4B15044B}" destId="{1AD829EC-5D78-4931-B390-CC96993113D2}" srcOrd="0" destOrd="0" presId="urn:microsoft.com/office/officeart/2018/2/layout/IconVerticalSolidList"/>
    <dgm:cxn modelId="{E948357D-A7A5-45D4-86B1-169E388D6C5B}" type="presOf" srcId="{1B064815-6B2A-41A2-A2A8-D5F172FB0DBF}" destId="{CFAB9527-B9E7-4838-90E8-24B0AB9B862D}" srcOrd="0" destOrd="0" presId="urn:microsoft.com/office/officeart/2018/2/layout/IconVerticalSolidList"/>
    <dgm:cxn modelId="{A3A7398F-D1AE-4D21-9445-CA52466F4A15}" srcId="{1B064815-6B2A-41A2-A2A8-D5F172FB0DBF}" destId="{DB6B8FC3-4950-4EEF-9522-87D7B7C08FD3}" srcOrd="2" destOrd="0" parTransId="{527D5156-EFA2-4E9D-9721-5D2653C4AAB2}" sibTransId="{17C547C5-EC85-42F7-B90F-D32E7B1473FA}"/>
    <dgm:cxn modelId="{A0165294-3D34-42E9-9869-F8A60E464A8A}" srcId="{1B064815-6B2A-41A2-A2A8-D5F172FB0DBF}" destId="{FBAE75F5-415C-4ECD-A026-8F566046E6FB}" srcOrd="0" destOrd="0" parTransId="{67958BAB-CA88-4A88-86CE-FB6565FCF3F0}" sibTransId="{AAB7E4C8-81D0-4172-AA46-ED2C7C512837}"/>
    <dgm:cxn modelId="{335390BF-4947-438E-85D4-893218ADC50A}" type="presOf" srcId="{0A698B6A-0B21-4C7A-A018-289E8884D960}" destId="{28E07E11-A8EC-49A6-88C1-9AD518B8A87C}" srcOrd="0" destOrd="0" presId="urn:microsoft.com/office/officeart/2018/2/layout/IconVerticalSolidList"/>
    <dgm:cxn modelId="{F7C037D3-442B-4216-AFA4-2AF24DFB6829}" type="presOf" srcId="{5BC342EE-56AD-498D-9CA3-B2B085CAD614}" destId="{6BE6A069-5C04-4169-8FC5-930A144D7525}" srcOrd="0" destOrd="0" presId="urn:microsoft.com/office/officeart/2018/2/layout/IconVerticalSolidList"/>
    <dgm:cxn modelId="{50B736D5-0067-4F19-A9C5-39560CDF3D6D}" type="presOf" srcId="{DB6B8FC3-4950-4EEF-9522-87D7B7C08FD3}" destId="{0FBD5F30-0B4C-4694-90F8-3648358124CC}" srcOrd="0" destOrd="0" presId="urn:microsoft.com/office/officeart/2018/2/layout/IconVerticalSolidList"/>
    <dgm:cxn modelId="{A876D2D8-C969-4138-82A7-03881A108A55}" srcId="{1B064815-6B2A-41A2-A2A8-D5F172FB0DBF}" destId="{27E5B8C6-C8D1-431A-8883-DF00CE2D649B}" srcOrd="8" destOrd="0" parTransId="{1B69DA26-F032-4786-8FA6-03760B470E01}" sibTransId="{2F49DABD-F753-48B0-8970-7851F160C955}"/>
    <dgm:cxn modelId="{9AC236E7-66A0-40D5-A93A-D2232E45C387}" type="presOf" srcId="{FBAE75F5-415C-4ECD-A026-8F566046E6FB}" destId="{A03670F0-58AE-46C0-A51B-77E28E35392C}" srcOrd="0" destOrd="0" presId="urn:microsoft.com/office/officeart/2018/2/layout/IconVerticalSolidList"/>
    <dgm:cxn modelId="{9F685FED-7D28-4C66-8EEF-527742804DAD}" srcId="{1B064815-6B2A-41A2-A2A8-D5F172FB0DBF}" destId="{82399DC8-1EF3-4D35-AF68-FA10EFDBEA22}" srcOrd="5" destOrd="0" parTransId="{979DDB3C-2413-4C28-94FB-DCC437B32130}" sibTransId="{5CB17AA8-D98E-4EDE-8934-09AC08DB6953}"/>
    <dgm:cxn modelId="{CA8DA8F9-9BFE-42FA-94E3-20D615D35DD9}" srcId="{1B064815-6B2A-41A2-A2A8-D5F172FB0DBF}" destId="{EA3748BA-0457-4C3B-BADE-04BE4B15044B}" srcOrd="3" destOrd="0" parTransId="{ADBBAFEA-345C-4D86-81F4-E7E780FBE619}" sibTransId="{17F9C278-62B4-4635-A137-DF5097B82804}"/>
    <dgm:cxn modelId="{E8832BD0-EFF9-456D-804D-248A449DCAB6}" type="presParOf" srcId="{CFAB9527-B9E7-4838-90E8-24B0AB9B862D}" destId="{E9502431-3D48-4323-808F-4EE3967664A6}" srcOrd="0" destOrd="0" presId="urn:microsoft.com/office/officeart/2018/2/layout/IconVerticalSolidList"/>
    <dgm:cxn modelId="{43388B50-95F3-49C9-B5DE-6C54BA7E4ECE}" type="presParOf" srcId="{E9502431-3D48-4323-808F-4EE3967664A6}" destId="{0F655BAD-12A8-4D10-8200-CD611D3473A1}" srcOrd="0" destOrd="0" presId="urn:microsoft.com/office/officeart/2018/2/layout/IconVerticalSolidList"/>
    <dgm:cxn modelId="{0B481EC8-5E25-4547-9B6B-0C1F02A4A4F1}" type="presParOf" srcId="{E9502431-3D48-4323-808F-4EE3967664A6}" destId="{150B18A8-31FA-4D5A-BB19-DEDA1637ACAB}" srcOrd="1" destOrd="0" presId="urn:microsoft.com/office/officeart/2018/2/layout/IconVerticalSolidList"/>
    <dgm:cxn modelId="{523B2AA5-1E6E-4971-A8C0-C9B80D5114FF}" type="presParOf" srcId="{E9502431-3D48-4323-808F-4EE3967664A6}" destId="{1457B54D-A8AB-4C0B-98D3-4A6D11EDF54A}" srcOrd="2" destOrd="0" presId="urn:microsoft.com/office/officeart/2018/2/layout/IconVerticalSolidList"/>
    <dgm:cxn modelId="{6CFF7DDC-E269-46C8-BDD2-CB54806D5A29}" type="presParOf" srcId="{E9502431-3D48-4323-808F-4EE3967664A6}" destId="{A03670F0-58AE-46C0-A51B-77E28E35392C}" srcOrd="3" destOrd="0" presId="urn:microsoft.com/office/officeart/2018/2/layout/IconVerticalSolidList"/>
    <dgm:cxn modelId="{802171BD-6B3A-4843-AAA7-DC9C95D64FA1}" type="presParOf" srcId="{CFAB9527-B9E7-4838-90E8-24B0AB9B862D}" destId="{E2CB9F2B-6178-4486-BC69-C1073576D989}" srcOrd="1" destOrd="0" presId="urn:microsoft.com/office/officeart/2018/2/layout/IconVerticalSolidList"/>
    <dgm:cxn modelId="{220AB468-3470-4BF4-900A-7435898407BD}" type="presParOf" srcId="{CFAB9527-B9E7-4838-90E8-24B0AB9B862D}" destId="{91DAD672-51ED-4DC7-8431-68A424C68C75}" srcOrd="2" destOrd="0" presId="urn:microsoft.com/office/officeart/2018/2/layout/IconVerticalSolidList"/>
    <dgm:cxn modelId="{2095B671-47FF-4C6E-9FF0-0EA547DF388E}" type="presParOf" srcId="{91DAD672-51ED-4DC7-8431-68A424C68C75}" destId="{6FA145F9-958C-45D7-8AB2-5AB840B2170A}" srcOrd="0" destOrd="0" presId="urn:microsoft.com/office/officeart/2018/2/layout/IconVerticalSolidList"/>
    <dgm:cxn modelId="{3207FA3D-E540-444C-B85B-BFE3592EC3E5}" type="presParOf" srcId="{91DAD672-51ED-4DC7-8431-68A424C68C75}" destId="{6443C8C1-94DB-4089-BC34-B7AD7F74A568}" srcOrd="1" destOrd="0" presId="urn:microsoft.com/office/officeart/2018/2/layout/IconVerticalSolidList"/>
    <dgm:cxn modelId="{74F50766-64EF-4F3E-ACC1-22B6D42BC894}" type="presParOf" srcId="{91DAD672-51ED-4DC7-8431-68A424C68C75}" destId="{AEFDF624-BF9A-4D62-93B4-D44767320B2E}" srcOrd="2" destOrd="0" presId="urn:microsoft.com/office/officeart/2018/2/layout/IconVerticalSolidList"/>
    <dgm:cxn modelId="{8F616587-E80E-41DB-AE3C-CC9A2E33F77D}" type="presParOf" srcId="{91DAD672-51ED-4DC7-8431-68A424C68C75}" destId="{42FDD167-8ED6-43F2-9A00-6B18EB3F084B}" srcOrd="3" destOrd="0" presId="urn:microsoft.com/office/officeart/2018/2/layout/IconVerticalSolidList"/>
    <dgm:cxn modelId="{AC1AF696-1EFA-46EB-8813-C9DF92E5C79C}" type="presParOf" srcId="{CFAB9527-B9E7-4838-90E8-24B0AB9B862D}" destId="{44CEE9B2-FB88-412B-A066-23A962FA0CE9}" srcOrd="3" destOrd="0" presId="urn:microsoft.com/office/officeart/2018/2/layout/IconVerticalSolidList"/>
    <dgm:cxn modelId="{104CF9C2-4E3B-42A5-9D43-8609641E6E04}" type="presParOf" srcId="{CFAB9527-B9E7-4838-90E8-24B0AB9B862D}" destId="{79CC77DA-580E-4863-B223-F70773DD5911}" srcOrd="4" destOrd="0" presId="urn:microsoft.com/office/officeart/2018/2/layout/IconVerticalSolidList"/>
    <dgm:cxn modelId="{63D8CC03-A6FE-4BD3-9D10-F2087DBA8235}" type="presParOf" srcId="{79CC77DA-580E-4863-B223-F70773DD5911}" destId="{7F9277B7-55FE-4F1F-9BED-6B1BFF916EE5}" srcOrd="0" destOrd="0" presId="urn:microsoft.com/office/officeart/2018/2/layout/IconVerticalSolidList"/>
    <dgm:cxn modelId="{445F2D75-E513-42CA-9790-99D1D89BC74D}" type="presParOf" srcId="{79CC77DA-580E-4863-B223-F70773DD5911}" destId="{4EAA4253-E9EE-457B-A883-8AE32863E8BC}" srcOrd="1" destOrd="0" presId="urn:microsoft.com/office/officeart/2018/2/layout/IconVerticalSolidList"/>
    <dgm:cxn modelId="{613B6925-754A-49A4-9DA2-9C733EE3ABDF}" type="presParOf" srcId="{79CC77DA-580E-4863-B223-F70773DD5911}" destId="{0ACF1CD5-9387-4FA9-A274-A20B6CC54E5F}" srcOrd="2" destOrd="0" presId="urn:microsoft.com/office/officeart/2018/2/layout/IconVerticalSolidList"/>
    <dgm:cxn modelId="{16F72E37-1689-4859-8208-11E6B26C0F07}" type="presParOf" srcId="{79CC77DA-580E-4863-B223-F70773DD5911}" destId="{0FBD5F30-0B4C-4694-90F8-3648358124CC}" srcOrd="3" destOrd="0" presId="urn:microsoft.com/office/officeart/2018/2/layout/IconVerticalSolidList"/>
    <dgm:cxn modelId="{40950482-9021-4BC5-BD58-398F39621B2B}" type="presParOf" srcId="{CFAB9527-B9E7-4838-90E8-24B0AB9B862D}" destId="{428A4E9C-2589-48D5-9326-CAE6AC87DD6A}" srcOrd="5" destOrd="0" presId="urn:microsoft.com/office/officeart/2018/2/layout/IconVerticalSolidList"/>
    <dgm:cxn modelId="{7F8C12D7-5FA3-4AE3-92DA-17076CD301F8}" type="presParOf" srcId="{CFAB9527-B9E7-4838-90E8-24B0AB9B862D}" destId="{C2939970-10B6-4F61-8170-7F8D5EC6A2D1}" srcOrd="6" destOrd="0" presId="urn:microsoft.com/office/officeart/2018/2/layout/IconVerticalSolidList"/>
    <dgm:cxn modelId="{14808B6D-2CB8-44AB-AB76-FA63BB9F52CB}" type="presParOf" srcId="{C2939970-10B6-4F61-8170-7F8D5EC6A2D1}" destId="{6AB1D501-92D7-49A1-BE7C-4621AE264DF8}" srcOrd="0" destOrd="0" presId="urn:microsoft.com/office/officeart/2018/2/layout/IconVerticalSolidList"/>
    <dgm:cxn modelId="{1B159193-A7BA-4AA5-B121-90148508DD36}" type="presParOf" srcId="{C2939970-10B6-4F61-8170-7F8D5EC6A2D1}" destId="{6E95BD6F-EE55-4E9B-94BC-DC252EF94A0C}" srcOrd="1" destOrd="0" presId="urn:microsoft.com/office/officeart/2018/2/layout/IconVerticalSolidList"/>
    <dgm:cxn modelId="{DA136B02-033E-422B-8A3A-45802A9BBACE}" type="presParOf" srcId="{C2939970-10B6-4F61-8170-7F8D5EC6A2D1}" destId="{FD05BA97-A176-4F79-A81D-80B6EED28B29}" srcOrd="2" destOrd="0" presId="urn:microsoft.com/office/officeart/2018/2/layout/IconVerticalSolidList"/>
    <dgm:cxn modelId="{6950E480-543B-4BA9-936C-4EC676657E1D}" type="presParOf" srcId="{C2939970-10B6-4F61-8170-7F8D5EC6A2D1}" destId="{1AD829EC-5D78-4931-B390-CC96993113D2}" srcOrd="3" destOrd="0" presId="urn:microsoft.com/office/officeart/2018/2/layout/IconVerticalSolidList"/>
    <dgm:cxn modelId="{985B4F23-030F-45A4-874D-05C963A04189}" type="presParOf" srcId="{CFAB9527-B9E7-4838-90E8-24B0AB9B862D}" destId="{9725DC41-726C-4770-BA3D-375135D866AD}" srcOrd="7" destOrd="0" presId="urn:microsoft.com/office/officeart/2018/2/layout/IconVerticalSolidList"/>
    <dgm:cxn modelId="{ED912055-33F7-4EDB-B1D2-E898C1273DB8}" type="presParOf" srcId="{CFAB9527-B9E7-4838-90E8-24B0AB9B862D}" destId="{557DA236-7819-434E-82C7-7C4D9960C370}" srcOrd="8" destOrd="0" presId="urn:microsoft.com/office/officeart/2018/2/layout/IconVerticalSolidList"/>
    <dgm:cxn modelId="{0490D4D0-EC25-4720-98E8-D342715B46E1}" type="presParOf" srcId="{557DA236-7819-434E-82C7-7C4D9960C370}" destId="{D4394F7F-10CF-430E-B0CA-505FA3413412}" srcOrd="0" destOrd="0" presId="urn:microsoft.com/office/officeart/2018/2/layout/IconVerticalSolidList"/>
    <dgm:cxn modelId="{CFD043D3-2D31-4A06-B253-83A4C0380FE4}" type="presParOf" srcId="{557DA236-7819-434E-82C7-7C4D9960C370}" destId="{724DCEC9-DBF2-4F3C-8249-D33B4A771B58}" srcOrd="1" destOrd="0" presId="urn:microsoft.com/office/officeart/2018/2/layout/IconVerticalSolidList"/>
    <dgm:cxn modelId="{4BE0F029-C2D3-4287-9B3E-4BFCF241CA02}" type="presParOf" srcId="{557DA236-7819-434E-82C7-7C4D9960C370}" destId="{9D6F0642-19DC-446F-A1DF-6EC46FE91027}" srcOrd="2" destOrd="0" presId="urn:microsoft.com/office/officeart/2018/2/layout/IconVerticalSolidList"/>
    <dgm:cxn modelId="{3795FDF9-766A-451E-8B50-C6DFD29D2D69}" type="presParOf" srcId="{557DA236-7819-434E-82C7-7C4D9960C370}" destId="{6BE6A069-5C04-4169-8FC5-930A144D7525}" srcOrd="3" destOrd="0" presId="urn:microsoft.com/office/officeart/2018/2/layout/IconVerticalSolidList"/>
    <dgm:cxn modelId="{8F3EAF59-7357-4C9E-944E-52A19538128F}" type="presParOf" srcId="{CFAB9527-B9E7-4838-90E8-24B0AB9B862D}" destId="{446AE8E8-9A8A-423D-9404-A66CEBA6C62A}" srcOrd="9" destOrd="0" presId="urn:microsoft.com/office/officeart/2018/2/layout/IconVerticalSolidList"/>
    <dgm:cxn modelId="{BAD1DAC7-DBD5-44B3-BC68-D559F0D68828}" type="presParOf" srcId="{CFAB9527-B9E7-4838-90E8-24B0AB9B862D}" destId="{BE5B97FB-4103-436A-8BDF-3C7DA4B60F68}" srcOrd="10" destOrd="0" presId="urn:microsoft.com/office/officeart/2018/2/layout/IconVerticalSolidList"/>
    <dgm:cxn modelId="{26C62490-5D86-429C-B690-BEA4350D962D}" type="presParOf" srcId="{BE5B97FB-4103-436A-8BDF-3C7DA4B60F68}" destId="{177B9946-966B-46E5-B8A6-9B3CB4D9EF36}" srcOrd="0" destOrd="0" presId="urn:microsoft.com/office/officeart/2018/2/layout/IconVerticalSolidList"/>
    <dgm:cxn modelId="{4C0762D3-CDEC-40FE-A4B2-8150E27788C8}" type="presParOf" srcId="{BE5B97FB-4103-436A-8BDF-3C7DA4B60F68}" destId="{227DD3DF-343C-4640-8103-4EFB58A915C1}" srcOrd="1" destOrd="0" presId="urn:microsoft.com/office/officeart/2018/2/layout/IconVerticalSolidList"/>
    <dgm:cxn modelId="{50A262A8-65EA-4C21-8315-776779B71DA3}" type="presParOf" srcId="{BE5B97FB-4103-436A-8BDF-3C7DA4B60F68}" destId="{F6D12A13-5FA4-495A-9DF4-6516984DD15D}" srcOrd="2" destOrd="0" presId="urn:microsoft.com/office/officeart/2018/2/layout/IconVerticalSolidList"/>
    <dgm:cxn modelId="{39E1C8F1-31A6-424F-A9A6-4FAAD69ABCF1}" type="presParOf" srcId="{BE5B97FB-4103-436A-8BDF-3C7DA4B60F68}" destId="{6DE99D7F-AF07-4F15-A9CB-BDC913E137CF}" srcOrd="3" destOrd="0" presId="urn:microsoft.com/office/officeart/2018/2/layout/IconVerticalSolidList"/>
    <dgm:cxn modelId="{A336B6AD-FCCB-4095-8E29-2BDEDA85AD3D}" type="presParOf" srcId="{CFAB9527-B9E7-4838-90E8-24B0AB9B862D}" destId="{232F1C5A-77EB-487A-92DF-9248F16BD26A}" srcOrd="11" destOrd="0" presId="urn:microsoft.com/office/officeart/2018/2/layout/IconVerticalSolidList"/>
    <dgm:cxn modelId="{39E2C797-02A0-4DEB-887C-3758BC8ACED9}" type="presParOf" srcId="{CFAB9527-B9E7-4838-90E8-24B0AB9B862D}" destId="{8DBBF29B-63C9-42FE-8C30-F227B9BC2DC2}" srcOrd="12" destOrd="0" presId="urn:microsoft.com/office/officeart/2018/2/layout/IconVerticalSolidList"/>
    <dgm:cxn modelId="{0EF956A3-F79D-41C9-A4FE-71129BF4AD4F}" type="presParOf" srcId="{8DBBF29B-63C9-42FE-8C30-F227B9BC2DC2}" destId="{00BE04A4-F05E-4154-AA6F-FCD35FD4A522}" srcOrd="0" destOrd="0" presId="urn:microsoft.com/office/officeart/2018/2/layout/IconVerticalSolidList"/>
    <dgm:cxn modelId="{F670E27E-785F-4169-B601-8D93B0241F90}" type="presParOf" srcId="{8DBBF29B-63C9-42FE-8C30-F227B9BC2DC2}" destId="{9ED01DAF-963F-40BE-AE4D-ABCB98B5B750}" srcOrd="1" destOrd="0" presId="urn:microsoft.com/office/officeart/2018/2/layout/IconVerticalSolidList"/>
    <dgm:cxn modelId="{75281247-689E-45C5-ABC5-5619C019021F}" type="presParOf" srcId="{8DBBF29B-63C9-42FE-8C30-F227B9BC2DC2}" destId="{259A939E-149E-453A-8BE7-C9416755C48D}" srcOrd="2" destOrd="0" presId="urn:microsoft.com/office/officeart/2018/2/layout/IconVerticalSolidList"/>
    <dgm:cxn modelId="{815B82A6-FA77-4C2C-85E9-8F5C05BF3AA9}" type="presParOf" srcId="{8DBBF29B-63C9-42FE-8C30-F227B9BC2DC2}" destId="{6F740974-5FCF-4CC3-8871-635E52B5C0F1}" srcOrd="3" destOrd="0" presId="urn:microsoft.com/office/officeart/2018/2/layout/IconVerticalSolidList"/>
    <dgm:cxn modelId="{64C4A248-9AB7-46E3-A585-DC9A362A7122}" type="presParOf" srcId="{CFAB9527-B9E7-4838-90E8-24B0AB9B862D}" destId="{2A1208EC-22DD-406C-B692-BEFCE4DE2994}" srcOrd="13" destOrd="0" presId="urn:microsoft.com/office/officeart/2018/2/layout/IconVerticalSolidList"/>
    <dgm:cxn modelId="{D8E87524-1A4A-4E23-A2EC-C774BAECB873}" type="presParOf" srcId="{CFAB9527-B9E7-4838-90E8-24B0AB9B862D}" destId="{4DD07DC1-0883-4DD9-BAB5-81881D6C137D}" srcOrd="14" destOrd="0" presId="urn:microsoft.com/office/officeart/2018/2/layout/IconVerticalSolidList"/>
    <dgm:cxn modelId="{62D6520C-2AA7-4F8D-B4F8-6E02F4705112}" type="presParOf" srcId="{4DD07DC1-0883-4DD9-BAB5-81881D6C137D}" destId="{342737B4-41EA-421C-B676-76A0083E97AC}" srcOrd="0" destOrd="0" presId="urn:microsoft.com/office/officeart/2018/2/layout/IconVerticalSolidList"/>
    <dgm:cxn modelId="{BB5FA0C3-1A60-49BC-923E-DF1EB86E7B8B}" type="presParOf" srcId="{4DD07DC1-0883-4DD9-BAB5-81881D6C137D}" destId="{FF3DBE39-9F1C-4AC5-9790-39A626C6E6E3}" srcOrd="1" destOrd="0" presId="urn:microsoft.com/office/officeart/2018/2/layout/IconVerticalSolidList"/>
    <dgm:cxn modelId="{9A77D67E-157D-44B1-9F6F-FDC9DDAFE53E}" type="presParOf" srcId="{4DD07DC1-0883-4DD9-BAB5-81881D6C137D}" destId="{3B12908B-05B1-416E-B228-E319A8721381}" srcOrd="2" destOrd="0" presId="urn:microsoft.com/office/officeart/2018/2/layout/IconVerticalSolidList"/>
    <dgm:cxn modelId="{F16449AE-4E59-40B6-8636-DCDF0A15182D}" type="presParOf" srcId="{4DD07DC1-0883-4DD9-BAB5-81881D6C137D}" destId="{7BF7246E-5AB9-4DB7-BF33-F19196281D9D}" srcOrd="3" destOrd="0" presId="urn:microsoft.com/office/officeart/2018/2/layout/IconVerticalSolidList"/>
    <dgm:cxn modelId="{A56A0CA4-356B-4A9A-8CFC-616E017C739F}" type="presParOf" srcId="{CFAB9527-B9E7-4838-90E8-24B0AB9B862D}" destId="{D8D1F244-1592-455A-A30E-FDC7057EF6EF}" srcOrd="15" destOrd="0" presId="urn:microsoft.com/office/officeart/2018/2/layout/IconVerticalSolidList"/>
    <dgm:cxn modelId="{A12EFCA0-669D-4715-BE78-660A954D2A21}" type="presParOf" srcId="{CFAB9527-B9E7-4838-90E8-24B0AB9B862D}" destId="{02ECD513-4400-4526-9920-3E5422AE6653}" srcOrd="16" destOrd="0" presId="urn:microsoft.com/office/officeart/2018/2/layout/IconVerticalSolidList"/>
    <dgm:cxn modelId="{4CE5F86D-87B9-457F-BB12-EF6B4E564B5B}" type="presParOf" srcId="{02ECD513-4400-4526-9920-3E5422AE6653}" destId="{ACB2CEC7-FFF5-4666-A125-AA5A76A821CD}" srcOrd="0" destOrd="0" presId="urn:microsoft.com/office/officeart/2018/2/layout/IconVerticalSolidList"/>
    <dgm:cxn modelId="{240E762E-D7F9-4BDA-A88A-DB11F80EC34F}" type="presParOf" srcId="{02ECD513-4400-4526-9920-3E5422AE6653}" destId="{5B9C450A-E699-441D-B59A-4BA8BC141FD6}" srcOrd="1" destOrd="0" presId="urn:microsoft.com/office/officeart/2018/2/layout/IconVerticalSolidList"/>
    <dgm:cxn modelId="{C7BA04C8-E0C7-46ED-89B9-FF3737459EF2}" type="presParOf" srcId="{02ECD513-4400-4526-9920-3E5422AE6653}" destId="{ACA4DD95-3284-4222-9AFD-EADF874ADA34}" srcOrd="2" destOrd="0" presId="urn:microsoft.com/office/officeart/2018/2/layout/IconVerticalSolidList"/>
    <dgm:cxn modelId="{C59A21AD-9EB4-4676-A940-1C78985EE7D0}" type="presParOf" srcId="{02ECD513-4400-4526-9920-3E5422AE6653}" destId="{58789AE9-FF14-45AC-AD36-2ADE64AF8C2C}" srcOrd="3" destOrd="0" presId="urn:microsoft.com/office/officeart/2018/2/layout/IconVerticalSolidList"/>
    <dgm:cxn modelId="{F448FE6B-4160-45C7-B18C-23377EF181EC}" type="presParOf" srcId="{CFAB9527-B9E7-4838-90E8-24B0AB9B862D}" destId="{3EE574C6-148F-40F6-9B5E-F725CFDC2089}" srcOrd="17" destOrd="0" presId="urn:microsoft.com/office/officeart/2018/2/layout/IconVerticalSolidList"/>
    <dgm:cxn modelId="{65ECCEC8-94BD-4BCC-9DDE-C3748B90BF98}" type="presParOf" srcId="{CFAB9527-B9E7-4838-90E8-24B0AB9B862D}" destId="{FE284E1E-345F-4D07-90BD-DDB613B10DA5}" srcOrd="18" destOrd="0" presId="urn:microsoft.com/office/officeart/2018/2/layout/IconVerticalSolidList"/>
    <dgm:cxn modelId="{B0AAB66B-DE53-4FDC-8894-C52116233411}" type="presParOf" srcId="{FE284E1E-345F-4D07-90BD-DDB613B10DA5}" destId="{33E290DA-A3AD-4C18-8DD2-EAB8EA95AFA1}" srcOrd="0" destOrd="0" presId="urn:microsoft.com/office/officeart/2018/2/layout/IconVerticalSolidList"/>
    <dgm:cxn modelId="{651891F9-F200-4812-8FC3-21B8DC161B5C}" type="presParOf" srcId="{FE284E1E-345F-4D07-90BD-DDB613B10DA5}" destId="{DE04E14E-2563-4527-9F08-9741145B8955}" srcOrd="1" destOrd="0" presId="urn:microsoft.com/office/officeart/2018/2/layout/IconVerticalSolidList"/>
    <dgm:cxn modelId="{210F838A-01C0-466B-B074-C62280CCE63E}" type="presParOf" srcId="{FE284E1E-345F-4D07-90BD-DDB613B10DA5}" destId="{7E5003A4-34E5-460E-AA92-A8A30C74374C}" srcOrd="2" destOrd="0" presId="urn:microsoft.com/office/officeart/2018/2/layout/IconVerticalSolidList"/>
    <dgm:cxn modelId="{70F8D88B-2093-47A9-9C98-14F3156F656E}" type="presParOf" srcId="{FE284E1E-345F-4D07-90BD-DDB613B10DA5}" destId="{28E07E11-A8EC-49A6-88C1-9AD518B8A87C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B34F5-11D3-473D-8FD0-28349C1D67E6}">
      <dsp:nvSpPr>
        <dsp:cNvPr id="0" name=""/>
        <dsp:cNvSpPr/>
      </dsp:nvSpPr>
      <dsp:spPr>
        <a:xfrm>
          <a:off x="2545" y="1245454"/>
          <a:ext cx="1090779" cy="421040"/>
        </a:xfrm>
        <a:prstGeom prst="chevron">
          <a:avLst>
            <a:gd name="adj" fmla="val 4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85C474-3FF2-486B-9D42-F0B7CA28FFB4}">
      <dsp:nvSpPr>
        <dsp:cNvPr id="0" name=""/>
        <dsp:cNvSpPr/>
      </dsp:nvSpPr>
      <dsp:spPr>
        <a:xfrm>
          <a:off x="293419" y="1350714"/>
          <a:ext cx="921102" cy="4210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800" b="1" kern="1200" dirty="0">
              <a:latin typeface="Tahoma" charset="0"/>
              <a:ea typeface="+mn-ea"/>
            </a:rPr>
            <a:t>High-level scenario</a:t>
          </a:r>
          <a:endParaRPr lang="en-GB" sz="800" b="1" kern="1200" dirty="0"/>
        </a:p>
      </dsp:txBody>
      <dsp:txXfrm>
        <a:off x="305751" y="1363046"/>
        <a:ext cx="896438" cy="396376"/>
      </dsp:txXfrm>
    </dsp:sp>
    <dsp:sp modelId="{127A4BA1-FFB5-4F9D-9582-E68E414ACC35}">
      <dsp:nvSpPr>
        <dsp:cNvPr id="0" name=""/>
        <dsp:cNvSpPr/>
      </dsp:nvSpPr>
      <dsp:spPr>
        <a:xfrm>
          <a:off x="1248457" y="1245454"/>
          <a:ext cx="1090779" cy="421040"/>
        </a:xfrm>
        <a:prstGeom prst="chevron">
          <a:avLst>
            <a:gd name="adj" fmla="val 4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B6D18E-B785-45A0-9510-67C214A904B2}">
      <dsp:nvSpPr>
        <dsp:cNvPr id="0" name=""/>
        <dsp:cNvSpPr/>
      </dsp:nvSpPr>
      <dsp:spPr>
        <a:xfrm>
          <a:off x="1539331" y="1350714"/>
          <a:ext cx="921102" cy="4210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Derive requirements</a:t>
          </a:r>
          <a:endParaRPr lang="en-GB" sz="800" b="1" kern="1200" dirty="0"/>
        </a:p>
      </dsp:txBody>
      <dsp:txXfrm>
        <a:off x="1551663" y="1363046"/>
        <a:ext cx="896438" cy="396376"/>
      </dsp:txXfrm>
    </dsp:sp>
    <dsp:sp modelId="{888D88D0-2E09-4E62-A6AA-B06DE1B155E7}">
      <dsp:nvSpPr>
        <dsp:cNvPr id="0" name=""/>
        <dsp:cNvSpPr/>
      </dsp:nvSpPr>
      <dsp:spPr>
        <a:xfrm>
          <a:off x="2494369" y="1245454"/>
          <a:ext cx="1090779" cy="421040"/>
        </a:xfrm>
        <a:prstGeom prst="chevron">
          <a:avLst>
            <a:gd name="adj" fmla="val 4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12AA70-E06A-4160-9D4B-53E2B382A29A}">
      <dsp:nvSpPr>
        <dsp:cNvPr id="0" name=""/>
        <dsp:cNvSpPr/>
      </dsp:nvSpPr>
      <dsp:spPr>
        <a:xfrm>
          <a:off x="2785244" y="1350714"/>
          <a:ext cx="921102" cy="4210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Design</a:t>
          </a:r>
          <a:endParaRPr lang="en-GB" sz="800" b="1" kern="1200" dirty="0"/>
        </a:p>
      </dsp:txBody>
      <dsp:txXfrm>
        <a:off x="2797576" y="1363046"/>
        <a:ext cx="896438" cy="396376"/>
      </dsp:txXfrm>
    </dsp:sp>
    <dsp:sp modelId="{D25892E1-1845-405D-AD07-A8F8B5397C1B}">
      <dsp:nvSpPr>
        <dsp:cNvPr id="0" name=""/>
        <dsp:cNvSpPr/>
      </dsp:nvSpPr>
      <dsp:spPr>
        <a:xfrm>
          <a:off x="3740281" y="1245454"/>
          <a:ext cx="1090779" cy="421040"/>
        </a:xfrm>
        <a:prstGeom prst="chevron">
          <a:avLst>
            <a:gd name="adj" fmla="val 4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59E593-4A0B-47C4-BBC0-A89EA310DD4A}">
      <dsp:nvSpPr>
        <dsp:cNvPr id="0" name=""/>
        <dsp:cNvSpPr/>
      </dsp:nvSpPr>
      <dsp:spPr>
        <a:xfrm>
          <a:off x="4031156" y="1350714"/>
          <a:ext cx="921102" cy="4210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Data acquisition</a:t>
          </a:r>
          <a:endParaRPr lang="en-GB" sz="800" b="1" kern="1200" dirty="0"/>
        </a:p>
      </dsp:txBody>
      <dsp:txXfrm>
        <a:off x="4043488" y="1363046"/>
        <a:ext cx="896438" cy="396376"/>
      </dsp:txXfrm>
    </dsp:sp>
    <dsp:sp modelId="{8FCAA47A-CE61-4256-9BD9-CE5DA52733B5}">
      <dsp:nvSpPr>
        <dsp:cNvPr id="0" name=""/>
        <dsp:cNvSpPr/>
      </dsp:nvSpPr>
      <dsp:spPr>
        <a:xfrm>
          <a:off x="4986194" y="1245454"/>
          <a:ext cx="1090779" cy="421040"/>
        </a:xfrm>
        <a:prstGeom prst="chevron">
          <a:avLst>
            <a:gd name="adj" fmla="val 4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F2890E-144C-4FCF-9C5A-F55B4B0EF251}">
      <dsp:nvSpPr>
        <dsp:cNvPr id="0" name=""/>
        <dsp:cNvSpPr/>
      </dsp:nvSpPr>
      <dsp:spPr>
        <a:xfrm>
          <a:off x="5277068" y="1350714"/>
          <a:ext cx="921102" cy="4210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Data processing</a:t>
          </a:r>
          <a:endParaRPr lang="en-GB" sz="800" b="1" kern="1200" dirty="0"/>
        </a:p>
      </dsp:txBody>
      <dsp:txXfrm>
        <a:off x="5289400" y="1363046"/>
        <a:ext cx="896438" cy="396376"/>
      </dsp:txXfrm>
    </dsp:sp>
    <dsp:sp modelId="{D69387CB-C6A0-4BC1-8D65-0344466A9EA5}">
      <dsp:nvSpPr>
        <dsp:cNvPr id="0" name=""/>
        <dsp:cNvSpPr/>
      </dsp:nvSpPr>
      <dsp:spPr>
        <a:xfrm>
          <a:off x="6232106" y="1245454"/>
          <a:ext cx="1090779" cy="421040"/>
        </a:xfrm>
        <a:prstGeom prst="chevron">
          <a:avLst>
            <a:gd name="adj" fmla="val 4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89847-A2A1-464B-9B30-D5E490CC45BB}">
      <dsp:nvSpPr>
        <dsp:cNvPr id="0" name=""/>
        <dsp:cNvSpPr/>
      </dsp:nvSpPr>
      <dsp:spPr>
        <a:xfrm>
          <a:off x="6522980" y="1350714"/>
          <a:ext cx="921102" cy="4210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Content Creation</a:t>
          </a:r>
          <a:endParaRPr lang="en-GB" sz="800" b="1" kern="1200" dirty="0"/>
        </a:p>
      </dsp:txBody>
      <dsp:txXfrm>
        <a:off x="6535312" y="1363046"/>
        <a:ext cx="896438" cy="396376"/>
      </dsp:txXfrm>
    </dsp:sp>
    <dsp:sp modelId="{C1C1A2FA-B0B0-4F24-BEEE-E5A4A70302DE}">
      <dsp:nvSpPr>
        <dsp:cNvPr id="0" name=""/>
        <dsp:cNvSpPr/>
      </dsp:nvSpPr>
      <dsp:spPr>
        <a:xfrm>
          <a:off x="7478018" y="1245454"/>
          <a:ext cx="1090779" cy="421040"/>
        </a:xfrm>
        <a:prstGeom prst="chevron">
          <a:avLst>
            <a:gd name="adj" fmla="val 4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526EC7-D3E8-4F72-ADCB-ABA918113607}">
      <dsp:nvSpPr>
        <dsp:cNvPr id="0" name=""/>
        <dsp:cNvSpPr/>
      </dsp:nvSpPr>
      <dsp:spPr>
        <a:xfrm>
          <a:off x="7768893" y="1350714"/>
          <a:ext cx="921102" cy="4210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Assembly</a:t>
          </a:r>
          <a:endParaRPr lang="en-GB" sz="800" b="1" kern="1200" dirty="0"/>
        </a:p>
      </dsp:txBody>
      <dsp:txXfrm>
        <a:off x="7781225" y="1363046"/>
        <a:ext cx="896438" cy="396376"/>
      </dsp:txXfrm>
    </dsp:sp>
    <dsp:sp modelId="{7712977F-7FAD-4BAD-A539-70A13B9587A5}">
      <dsp:nvSpPr>
        <dsp:cNvPr id="0" name=""/>
        <dsp:cNvSpPr/>
      </dsp:nvSpPr>
      <dsp:spPr>
        <a:xfrm>
          <a:off x="8723930" y="1245454"/>
          <a:ext cx="1090779" cy="421040"/>
        </a:xfrm>
        <a:prstGeom prst="chevron">
          <a:avLst>
            <a:gd name="adj" fmla="val 4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9066D4-2F39-48DB-8D24-F9B13F16F56B}">
      <dsp:nvSpPr>
        <dsp:cNvPr id="0" name=""/>
        <dsp:cNvSpPr/>
      </dsp:nvSpPr>
      <dsp:spPr>
        <a:xfrm>
          <a:off x="9014805" y="1350714"/>
          <a:ext cx="921102" cy="4210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Generate VE</a:t>
          </a:r>
          <a:endParaRPr lang="en-GB" sz="800" b="1" kern="1200" dirty="0"/>
        </a:p>
      </dsp:txBody>
      <dsp:txXfrm>
        <a:off x="9027137" y="1363046"/>
        <a:ext cx="896438" cy="396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46E4-7714-459C-B9A3-CA1F942A7322}">
      <dsp:nvSpPr>
        <dsp:cNvPr id="0" name=""/>
        <dsp:cNvSpPr/>
      </dsp:nvSpPr>
      <dsp:spPr>
        <a:xfrm>
          <a:off x="0" y="0"/>
          <a:ext cx="10928351" cy="642317"/>
        </a:xfrm>
        <a:prstGeom prst="roundRect">
          <a:avLst>
            <a:gd name="adj" fmla="val 10000"/>
          </a:avLst>
        </a:prstGeom>
        <a:solidFill>
          <a:srgbClr val="FFFFFF">
            <a:lumMod val="50000"/>
            <a:alpha val="99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/>
              </a:solidFill>
            </a:rPr>
            <a:t>AI agents applied to creation of a high-fidelity air operations virtual environment</a:t>
          </a:r>
        </a:p>
      </dsp:txBody>
      <dsp:txXfrm>
        <a:off x="2249901" y="0"/>
        <a:ext cx="8678449" cy="642317"/>
      </dsp:txXfrm>
    </dsp:sp>
    <dsp:sp modelId="{C8E05732-9AFB-480C-B80F-C4843CF465E9}">
      <dsp:nvSpPr>
        <dsp:cNvPr id="0" name=""/>
        <dsp:cNvSpPr/>
      </dsp:nvSpPr>
      <dsp:spPr>
        <a:xfrm>
          <a:off x="899671" y="64231"/>
          <a:ext cx="514790" cy="5138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13D904-F3BC-4F76-8573-6A5633D2DCDD}">
      <dsp:nvSpPr>
        <dsp:cNvPr id="0" name=""/>
        <dsp:cNvSpPr/>
      </dsp:nvSpPr>
      <dsp:spPr>
        <a:xfrm>
          <a:off x="0" y="706549"/>
          <a:ext cx="10928351" cy="64231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0000"/>
              </a:solidFill>
              <a:latin typeface="Tahoma"/>
              <a:ea typeface="+mn-ea"/>
              <a:cs typeface="+mn-cs"/>
            </a:rPr>
            <a:t>Key Benefits:</a:t>
          </a:r>
          <a:endParaRPr lang="en-US" sz="1800" b="1" kern="1200" dirty="0">
            <a:solidFill>
              <a:srgbClr val="000000"/>
            </a:solidFill>
            <a:latin typeface="Tahoma"/>
            <a:ea typeface="+mn-ea"/>
            <a:cs typeface="+mn-cs"/>
          </a:endParaRPr>
        </a:p>
      </dsp:txBody>
      <dsp:txXfrm>
        <a:off x="2249901" y="706549"/>
        <a:ext cx="8678449" cy="642317"/>
      </dsp:txXfrm>
    </dsp:sp>
    <dsp:sp modelId="{9BB2EA3B-B440-44C4-9F82-02196E49780C}">
      <dsp:nvSpPr>
        <dsp:cNvPr id="0" name=""/>
        <dsp:cNvSpPr/>
      </dsp:nvSpPr>
      <dsp:spPr>
        <a:xfrm>
          <a:off x="899671" y="770781"/>
          <a:ext cx="514790" cy="5138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864597-C8FE-47B2-B5FC-C9121E3F7C27}">
      <dsp:nvSpPr>
        <dsp:cNvPr id="0" name=""/>
        <dsp:cNvSpPr/>
      </dsp:nvSpPr>
      <dsp:spPr>
        <a:xfrm>
          <a:off x="0" y="1413099"/>
          <a:ext cx="10928351" cy="642317"/>
        </a:xfrm>
        <a:prstGeom prst="roundRect">
          <a:avLst>
            <a:gd name="adj" fmla="val 10000"/>
          </a:avLst>
        </a:prstGeom>
        <a:solidFill>
          <a:srgbClr val="000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Reduced development time by dynamically generating virtual environments based on changing operational needs.</a:t>
          </a:r>
        </a:p>
      </dsp:txBody>
      <dsp:txXfrm>
        <a:off x="2249901" y="1413099"/>
        <a:ext cx="8678449" cy="642317"/>
      </dsp:txXfrm>
    </dsp:sp>
    <dsp:sp modelId="{1DA3FEBE-A0B9-47D9-82ED-A4CEB64A859E}">
      <dsp:nvSpPr>
        <dsp:cNvPr id="0" name=""/>
        <dsp:cNvSpPr/>
      </dsp:nvSpPr>
      <dsp:spPr>
        <a:xfrm>
          <a:off x="899671" y="1477330"/>
          <a:ext cx="514790" cy="5138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A79273-C0CD-4F58-A1D5-191EF44C5FE5}">
      <dsp:nvSpPr>
        <dsp:cNvPr id="0" name=""/>
        <dsp:cNvSpPr/>
      </dsp:nvSpPr>
      <dsp:spPr>
        <a:xfrm>
          <a:off x="0" y="2119648"/>
          <a:ext cx="10928351" cy="642317"/>
        </a:xfrm>
        <a:prstGeom prst="roundRect">
          <a:avLst>
            <a:gd name="adj" fmla="val 10000"/>
          </a:avLst>
        </a:prstGeom>
        <a:solidFill>
          <a:srgbClr val="000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  <a:latin typeface="Tahoma"/>
              <a:ea typeface="+mn-ea"/>
              <a:cs typeface="+mn-cs"/>
            </a:rPr>
            <a:t>Enhanced flexibility allows users to adapt environments without deep technical expertise.</a:t>
          </a:r>
        </a:p>
      </dsp:txBody>
      <dsp:txXfrm>
        <a:off x="2249901" y="2119648"/>
        <a:ext cx="8678449" cy="642317"/>
      </dsp:txXfrm>
    </dsp:sp>
    <dsp:sp modelId="{C0F1FA34-AE56-424C-A99A-43C416E9466D}">
      <dsp:nvSpPr>
        <dsp:cNvPr id="0" name=""/>
        <dsp:cNvSpPr/>
      </dsp:nvSpPr>
      <dsp:spPr>
        <a:xfrm>
          <a:off x="899671" y="2183880"/>
          <a:ext cx="514790" cy="5138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DEEB6F-3994-400B-98D8-CEC2D7CF709E}">
      <dsp:nvSpPr>
        <dsp:cNvPr id="0" name=""/>
        <dsp:cNvSpPr/>
      </dsp:nvSpPr>
      <dsp:spPr>
        <a:xfrm>
          <a:off x="0" y="2826198"/>
          <a:ext cx="10928351" cy="64231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0000"/>
              </a:solidFill>
              <a:latin typeface="Tahoma"/>
              <a:ea typeface="+mn-ea"/>
              <a:cs typeface="+mn-cs"/>
            </a:rPr>
            <a:t>Challenges Identified:</a:t>
          </a:r>
          <a:endParaRPr lang="en-US" sz="1800" b="1" kern="1200" dirty="0">
            <a:solidFill>
              <a:srgbClr val="000000"/>
            </a:solidFill>
            <a:latin typeface="Tahoma"/>
            <a:ea typeface="+mn-ea"/>
            <a:cs typeface="+mn-cs"/>
          </a:endParaRPr>
        </a:p>
      </dsp:txBody>
      <dsp:txXfrm>
        <a:off x="2249901" y="2826198"/>
        <a:ext cx="8678449" cy="642317"/>
      </dsp:txXfrm>
    </dsp:sp>
    <dsp:sp modelId="{F9229B57-415C-4DE3-8769-315C54B751D9}">
      <dsp:nvSpPr>
        <dsp:cNvPr id="0" name=""/>
        <dsp:cNvSpPr/>
      </dsp:nvSpPr>
      <dsp:spPr>
        <a:xfrm>
          <a:off x="899671" y="2890429"/>
          <a:ext cx="514790" cy="5138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F6EABC-D75E-40B6-93BB-DECCE67A15FD}">
      <dsp:nvSpPr>
        <dsp:cNvPr id="0" name=""/>
        <dsp:cNvSpPr/>
      </dsp:nvSpPr>
      <dsp:spPr>
        <a:xfrm>
          <a:off x="0" y="3532747"/>
          <a:ext cx="10928351" cy="642317"/>
        </a:xfrm>
        <a:prstGeom prst="roundRect">
          <a:avLst>
            <a:gd name="adj" fmla="val 10000"/>
          </a:avLst>
        </a:prstGeom>
        <a:solidFill>
          <a:srgbClr val="000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000000"/>
              </a:solidFill>
              <a:latin typeface="Tahoma"/>
              <a:ea typeface="+mn-ea"/>
              <a:cs typeface="+mn-cs"/>
            </a:rPr>
            <a:t>Complexity in integrating multiple agent roles.</a:t>
          </a:r>
        </a:p>
      </dsp:txBody>
      <dsp:txXfrm>
        <a:off x="2249901" y="3532747"/>
        <a:ext cx="8678449" cy="642317"/>
      </dsp:txXfrm>
    </dsp:sp>
    <dsp:sp modelId="{ED2BBD95-B5DC-4560-AB08-51589CCA1EB9}">
      <dsp:nvSpPr>
        <dsp:cNvPr id="0" name=""/>
        <dsp:cNvSpPr/>
      </dsp:nvSpPr>
      <dsp:spPr>
        <a:xfrm>
          <a:off x="899671" y="3596979"/>
          <a:ext cx="514790" cy="5138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038376-EA9E-436B-84A9-A12B935A9BC1}">
      <dsp:nvSpPr>
        <dsp:cNvPr id="0" name=""/>
        <dsp:cNvSpPr/>
      </dsp:nvSpPr>
      <dsp:spPr>
        <a:xfrm>
          <a:off x="0" y="4239297"/>
          <a:ext cx="10928351" cy="642317"/>
        </a:xfrm>
        <a:prstGeom prst="roundRect">
          <a:avLst>
            <a:gd name="adj" fmla="val 10000"/>
          </a:avLst>
        </a:prstGeom>
        <a:solidFill>
          <a:srgbClr val="000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  <a:latin typeface="Tahoma"/>
              <a:ea typeface="+mn-ea"/>
              <a:cs typeface="+mn-cs"/>
            </a:rPr>
            <a:t>Need for further refinement in agent decision making.</a:t>
          </a:r>
        </a:p>
      </dsp:txBody>
      <dsp:txXfrm>
        <a:off x="2249901" y="4239297"/>
        <a:ext cx="8678449" cy="642317"/>
      </dsp:txXfrm>
    </dsp:sp>
    <dsp:sp modelId="{E0A5DED4-8F73-482C-8CEA-42E486FEE2EB}">
      <dsp:nvSpPr>
        <dsp:cNvPr id="0" name=""/>
        <dsp:cNvSpPr/>
      </dsp:nvSpPr>
      <dsp:spPr>
        <a:xfrm>
          <a:off x="899671" y="4303528"/>
          <a:ext cx="514790" cy="5138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55BAD-12A8-4D10-8200-CD611D3473A1}">
      <dsp:nvSpPr>
        <dsp:cNvPr id="0" name=""/>
        <dsp:cNvSpPr/>
      </dsp:nvSpPr>
      <dsp:spPr>
        <a:xfrm>
          <a:off x="0" y="4306"/>
          <a:ext cx="11161970" cy="30127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0B18A8-31FA-4D5A-BB19-DEDA1637ACAB}">
      <dsp:nvSpPr>
        <dsp:cNvPr id="0" name=""/>
        <dsp:cNvSpPr/>
      </dsp:nvSpPr>
      <dsp:spPr>
        <a:xfrm>
          <a:off x="91136" y="72094"/>
          <a:ext cx="165864" cy="1657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3670F0-58AE-46C0-A51B-77E28E35392C}">
      <dsp:nvSpPr>
        <dsp:cNvPr id="0" name=""/>
        <dsp:cNvSpPr/>
      </dsp:nvSpPr>
      <dsp:spPr>
        <a:xfrm>
          <a:off x="348136" y="4306"/>
          <a:ext cx="10808472" cy="3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82" tIns="32882" rIns="32882" bIns="3288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Challenges</a:t>
          </a:r>
          <a:endParaRPr lang="en-US" sz="1600" kern="1200" dirty="0"/>
        </a:p>
      </dsp:txBody>
      <dsp:txXfrm>
        <a:off x="348136" y="4306"/>
        <a:ext cx="10808472" cy="310691"/>
      </dsp:txXfrm>
    </dsp:sp>
    <dsp:sp modelId="{6FA145F9-958C-45D7-8AB2-5AB840B2170A}">
      <dsp:nvSpPr>
        <dsp:cNvPr id="0" name=""/>
        <dsp:cNvSpPr/>
      </dsp:nvSpPr>
      <dsp:spPr>
        <a:xfrm>
          <a:off x="0" y="392671"/>
          <a:ext cx="11161970" cy="30127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43C8C1-94DB-4089-BC34-B7AD7F74A568}">
      <dsp:nvSpPr>
        <dsp:cNvPr id="0" name=""/>
        <dsp:cNvSpPr/>
      </dsp:nvSpPr>
      <dsp:spPr>
        <a:xfrm>
          <a:off x="91136" y="460458"/>
          <a:ext cx="165864" cy="1657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FDD167-8ED6-43F2-9A00-6B18EB3F084B}">
      <dsp:nvSpPr>
        <dsp:cNvPr id="0" name=""/>
        <dsp:cNvSpPr/>
      </dsp:nvSpPr>
      <dsp:spPr>
        <a:xfrm>
          <a:off x="348136" y="392671"/>
          <a:ext cx="10808472" cy="3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82" tIns="32882" rIns="32882" bIns="3288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Scalability: As tasks increase, resource requirements grow, making coordination more complex</a:t>
          </a:r>
        </a:p>
      </dsp:txBody>
      <dsp:txXfrm>
        <a:off x="348136" y="392671"/>
        <a:ext cx="10808472" cy="310691"/>
      </dsp:txXfrm>
    </dsp:sp>
    <dsp:sp modelId="{6AB1D501-92D7-49A1-BE7C-4621AE264DF8}">
      <dsp:nvSpPr>
        <dsp:cNvPr id="0" name=""/>
        <dsp:cNvSpPr/>
      </dsp:nvSpPr>
      <dsp:spPr>
        <a:xfrm>
          <a:off x="0" y="781035"/>
          <a:ext cx="11161970" cy="30127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95BD6F-EE55-4E9B-94BC-DC252EF94A0C}">
      <dsp:nvSpPr>
        <dsp:cNvPr id="0" name=""/>
        <dsp:cNvSpPr/>
      </dsp:nvSpPr>
      <dsp:spPr>
        <a:xfrm>
          <a:off x="91136" y="848822"/>
          <a:ext cx="165864" cy="1657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D829EC-5D78-4931-B390-CC96993113D2}">
      <dsp:nvSpPr>
        <dsp:cNvPr id="0" name=""/>
        <dsp:cNvSpPr/>
      </dsp:nvSpPr>
      <dsp:spPr>
        <a:xfrm>
          <a:off x="348136" y="781035"/>
          <a:ext cx="10808472" cy="3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82" tIns="32882" rIns="32882" bIns="3288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Hallucinations: AI generated misinformation may spread between agents if unchecked</a:t>
          </a:r>
        </a:p>
      </dsp:txBody>
      <dsp:txXfrm>
        <a:off x="348136" y="781035"/>
        <a:ext cx="10808472" cy="310691"/>
      </dsp:txXfrm>
    </dsp:sp>
    <dsp:sp modelId="{D4394F7F-10CF-430E-B0CA-505FA3413412}">
      <dsp:nvSpPr>
        <dsp:cNvPr id="0" name=""/>
        <dsp:cNvSpPr/>
      </dsp:nvSpPr>
      <dsp:spPr>
        <a:xfrm>
          <a:off x="0" y="1169399"/>
          <a:ext cx="11161970" cy="30127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4DCEC9-DBF2-4F3C-8249-D33B4A771B58}">
      <dsp:nvSpPr>
        <dsp:cNvPr id="0" name=""/>
        <dsp:cNvSpPr/>
      </dsp:nvSpPr>
      <dsp:spPr>
        <a:xfrm>
          <a:off x="91136" y="1237187"/>
          <a:ext cx="165864" cy="1657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E6A069-5C04-4169-8FC5-930A144D7525}">
      <dsp:nvSpPr>
        <dsp:cNvPr id="0" name=""/>
        <dsp:cNvSpPr/>
      </dsp:nvSpPr>
      <dsp:spPr>
        <a:xfrm>
          <a:off x="348136" y="1169399"/>
          <a:ext cx="10808472" cy="3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82" tIns="32882" rIns="32882" bIns="3288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Communication: Efficient orchestration between agents is critical to avoiding bottlenecks</a:t>
          </a:r>
        </a:p>
      </dsp:txBody>
      <dsp:txXfrm>
        <a:off x="348136" y="1169399"/>
        <a:ext cx="10808472" cy="310691"/>
      </dsp:txXfrm>
    </dsp:sp>
    <dsp:sp modelId="{177B9946-966B-46E5-B8A6-9B3CB4D9EF36}">
      <dsp:nvSpPr>
        <dsp:cNvPr id="0" name=""/>
        <dsp:cNvSpPr/>
      </dsp:nvSpPr>
      <dsp:spPr>
        <a:xfrm>
          <a:off x="0" y="1557764"/>
          <a:ext cx="11161970" cy="30127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7DD3DF-343C-4640-8103-4EFB58A915C1}">
      <dsp:nvSpPr>
        <dsp:cNvPr id="0" name=""/>
        <dsp:cNvSpPr/>
      </dsp:nvSpPr>
      <dsp:spPr>
        <a:xfrm>
          <a:off x="91136" y="1625551"/>
          <a:ext cx="165864" cy="1657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E99D7F-AF07-4F15-A9CB-BDC913E137CF}">
      <dsp:nvSpPr>
        <dsp:cNvPr id="0" name=""/>
        <dsp:cNvSpPr/>
      </dsp:nvSpPr>
      <dsp:spPr>
        <a:xfrm>
          <a:off x="348136" y="1557764"/>
          <a:ext cx="10808472" cy="3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82" tIns="32882" rIns="32882" bIns="3288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+mj-lt"/>
              <a:ea typeface="+mn-ea"/>
            </a:rPr>
            <a:t>LLM selection</a:t>
          </a:r>
          <a:endParaRPr lang="en-US" sz="1600" kern="1200" dirty="0"/>
        </a:p>
      </dsp:txBody>
      <dsp:txXfrm>
        <a:off x="348136" y="1557764"/>
        <a:ext cx="10808472" cy="310691"/>
      </dsp:txXfrm>
    </dsp:sp>
    <dsp:sp modelId="{342737B4-41EA-421C-B676-76A0083E97AC}">
      <dsp:nvSpPr>
        <dsp:cNvPr id="0" name=""/>
        <dsp:cNvSpPr/>
      </dsp:nvSpPr>
      <dsp:spPr>
        <a:xfrm>
          <a:off x="0" y="1946128"/>
          <a:ext cx="11161970" cy="30127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3DBE39-9F1C-4AC5-9790-39A626C6E6E3}">
      <dsp:nvSpPr>
        <dsp:cNvPr id="0" name=""/>
        <dsp:cNvSpPr/>
      </dsp:nvSpPr>
      <dsp:spPr>
        <a:xfrm>
          <a:off x="91136" y="2013915"/>
          <a:ext cx="165864" cy="1657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7246E-5AB9-4DB7-BF33-F19196281D9D}">
      <dsp:nvSpPr>
        <dsp:cNvPr id="0" name=""/>
        <dsp:cNvSpPr/>
      </dsp:nvSpPr>
      <dsp:spPr>
        <a:xfrm>
          <a:off x="348136" y="1946128"/>
          <a:ext cx="10808472" cy="3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82" tIns="32882" rIns="32882" bIns="328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400" kern="1200" dirty="0">
              <a:latin typeface="Tahoma" charset="0"/>
              <a:ea typeface="+mn-ea"/>
            </a:rPr>
            <a:t>Task specialization (e.g., summarization, code generation)</a:t>
          </a:r>
          <a:endParaRPr lang="en-US" sz="1400" kern="1200" dirty="0"/>
        </a:p>
      </dsp:txBody>
      <dsp:txXfrm>
        <a:off x="348136" y="1946128"/>
        <a:ext cx="10808472" cy="310691"/>
      </dsp:txXfrm>
    </dsp:sp>
    <dsp:sp modelId="{ACB2CEC7-FFF5-4666-A125-AA5A76A821CD}">
      <dsp:nvSpPr>
        <dsp:cNvPr id="0" name=""/>
        <dsp:cNvSpPr/>
      </dsp:nvSpPr>
      <dsp:spPr>
        <a:xfrm>
          <a:off x="0" y="2334493"/>
          <a:ext cx="11161970" cy="30127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9C450A-E699-441D-B59A-4BA8BC141FD6}">
      <dsp:nvSpPr>
        <dsp:cNvPr id="0" name=""/>
        <dsp:cNvSpPr/>
      </dsp:nvSpPr>
      <dsp:spPr>
        <a:xfrm>
          <a:off x="91136" y="2402280"/>
          <a:ext cx="165864" cy="1657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789AE9-FF14-45AC-AD36-2ADE64AF8C2C}">
      <dsp:nvSpPr>
        <dsp:cNvPr id="0" name=""/>
        <dsp:cNvSpPr/>
      </dsp:nvSpPr>
      <dsp:spPr>
        <a:xfrm>
          <a:off x="348136" y="2334493"/>
          <a:ext cx="10808472" cy="3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82" tIns="32882" rIns="32882" bIns="328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sz="1400" kern="1200" dirty="0">
              <a:latin typeface="Tahoma" charset="0"/>
              <a:ea typeface="+mn-ea"/>
            </a:rPr>
            <a:t>Performance vs. cost trade-offs (scalability vs. infrastructure investment)</a:t>
          </a:r>
        </a:p>
      </dsp:txBody>
      <dsp:txXfrm>
        <a:off x="348136" y="2334493"/>
        <a:ext cx="10808472" cy="310691"/>
      </dsp:txXfrm>
    </dsp:sp>
    <dsp:sp modelId="{ECCA9738-3C91-44A4-8B7D-29DEEB109E1C}">
      <dsp:nvSpPr>
        <dsp:cNvPr id="0" name=""/>
        <dsp:cNvSpPr/>
      </dsp:nvSpPr>
      <dsp:spPr>
        <a:xfrm>
          <a:off x="0" y="2722857"/>
          <a:ext cx="11161970" cy="30127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04C6E8-6D6E-4203-B8B0-D5654AD7E704}">
      <dsp:nvSpPr>
        <dsp:cNvPr id="0" name=""/>
        <dsp:cNvSpPr/>
      </dsp:nvSpPr>
      <dsp:spPr>
        <a:xfrm>
          <a:off x="91136" y="2790644"/>
          <a:ext cx="165864" cy="16570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EF4C48-8BF7-4ECC-83B7-C652CD7AC877}">
      <dsp:nvSpPr>
        <dsp:cNvPr id="0" name=""/>
        <dsp:cNvSpPr/>
      </dsp:nvSpPr>
      <dsp:spPr>
        <a:xfrm>
          <a:off x="348136" y="2722857"/>
          <a:ext cx="10808472" cy="3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82" tIns="32882" rIns="32882" bIns="328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400" kern="1200" dirty="0">
              <a:latin typeface="Tahoma" charset="0"/>
              <a:ea typeface="+mn-ea"/>
            </a:rPr>
            <a:t>Data security and privacy compliance</a:t>
          </a:r>
        </a:p>
      </dsp:txBody>
      <dsp:txXfrm>
        <a:off x="348136" y="2722857"/>
        <a:ext cx="10808472" cy="310691"/>
      </dsp:txXfrm>
    </dsp:sp>
    <dsp:sp modelId="{D8FEB890-C118-4FFF-8717-B2B32FD4F414}">
      <dsp:nvSpPr>
        <dsp:cNvPr id="0" name=""/>
        <dsp:cNvSpPr/>
      </dsp:nvSpPr>
      <dsp:spPr>
        <a:xfrm>
          <a:off x="0" y="3111221"/>
          <a:ext cx="11161970" cy="30127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F290B6-C8A5-436D-8665-1A8370901EDB}">
      <dsp:nvSpPr>
        <dsp:cNvPr id="0" name=""/>
        <dsp:cNvSpPr/>
      </dsp:nvSpPr>
      <dsp:spPr>
        <a:xfrm>
          <a:off x="91136" y="3179009"/>
          <a:ext cx="165864" cy="165702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313AF4-C302-4E8A-B6EB-BB83F1498309}">
      <dsp:nvSpPr>
        <dsp:cNvPr id="0" name=""/>
        <dsp:cNvSpPr/>
      </dsp:nvSpPr>
      <dsp:spPr>
        <a:xfrm>
          <a:off x="348136" y="3111221"/>
          <a:ext cx="10808472" cy="3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82" tIns="32882" rIns="32882" bIns="328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400" kern="1200" dirty="0">
              <a:latin typeface="Tahoma" charset="0"/>
              <a:ea typeface="+mn-ea"/>
            </a:rPr>
            <a:t>Local Models: Greater data privacy, lower latency, full control over computational resources.</a:t>
          </a:r>
        </a:p>
      </dsp:txBody>
      <dsp:txXfrm>
        <a:off x="348136" y="3111221"/>
        <a:ext cx="10808472" cy="310691"/>
      </dsp:txXfrm>
    </dsp:sp>
    <dsp:sp modelId="{DF561854-967A-4310-96F6-A47767B77BB9}">
      <dsp:nvSpPr>
        <dsp:cNvPr id="0" name=""/>
        <dsp:cNvSpPr/>
      </dsp:nvSpPr>
      <dsp:spPr>
        <a:xfrm>
          <a:off x="0" y="3450960"/>
          <a:ext cx="11161970" cy="30127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228228-5DFC-4285-AEFF-F239B881A0BB}">
      <dsp:nvSpPr>
        <dsp:cNvPr id="0" name=""/>
        <dsp:cNvSpPr/>
      </dsp:nvSpPr>
      <dsp:spPr>
        <a:xfrm>
          <a:off x="91136" y="3519750"/>
          <a:ext cx="165864" cy="165702"/>
        </a:xfrm>
        <a:prstGeom prst="rect">
          <a:avLst/>
        </a:prstGeom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41AAD-C227-4051-A63D-65BEF94B7402}">
      <dsp:nvSpPr>
        <dsp:cNvPr id="0" name=""/>
        <dsp:cNvSpPr/>
      </dsp:nvSpPr>
      <dsp:spPr>
        <a:xfrm>
          <a:off x="348136" y="3451957"/>
          <a:ext cx="10808472" cy="3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82" tIns="32882" rIns="32882" bIns="328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400" kern="1200" dirty="0">
              <a:latin typeface="Tahoma" charset="0"/>
              <a:ea typeface="+mn-ea"/>
            </a:rPr>
            <a:t>Cloud Models: Scalable, easier to manage, but with potential data privacy concerns</a:t>
          </a:r>
        </a:p>
      </dsp:txBody>
      <dsp:txXfrm>
        <a:off x="348136" y="3451957"/>
        <a:ext cx="10808472" cy="310691"/>
      </dsp:txXfrm>
    </dsp:sp>
    <dsp:sp modelId="{590EDB9E-5764-4E09-9238-09E595CA8211}">
      <dsp:nvSpPr>
        <dsp:cNvPr id="0" name=""/>
        <dsp:cNvSpPr/>
      </dsp:nvSpPr>
      <dsp:spPr>
        <a:xfrm>
          <a:off x="0" y="3887950"/>
          <a:ext cx="11161970" cy="30127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2C60A2-1100-436D-A678-31A6A13C1678}">
      <dsp:nvSpPr>
        <dsp:cNvPr id="0" name=""/>
        <dsp:cNvSpPr/>
      </dsp:nvSpPr>
      <dsp:spPr>
        <a:xfrm>
          <a:off x="91136" y="3955737"/>
          <a:ext cx="165864" cy="165702"/>
        </a:xfrm>
        <a:prstGeom prst="rect">
          <a:avLst/>
        </a:prstGeom>
        <a:blipFill>
          <a:blip xmlns:r="http://schemas.openxmlformats.org/officeDocument/2006/relationships"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543BBF-1AC5-4474-8FFF-3B4F5074A5A2}">
      <dsp:nvSpPr>
        <dsp:cNvPr id="0" name=""/>
        <dsp:cNvSpPr/>
      </dsp:nvSpPr>
      <dsp:spPr>
        <a:xfrm>
          <a:off x="348136" y="3887950"/>
          <a:ext cx="10808472" cy="3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82" tIns="32882" rIns="32882" bIns="328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  <a:ea typeface="+mn-ea"/>
            </a:rPr>
            <a:t>Emergence of Development Frameworks</a:t>
          </a:r>
          <a:endParaRPr lang="en-US" sz="1400" kern="1200" dirty="0"/>
        </a:p>
      </dsp:txBody>
      <dsp:txXfrm>
        <a:off x="348136" y="3887950"/>
        <a:ext cx="10808472" cy="310691"/>
      </dsp:txXfrm>
    </dsp:sp>
    <dsp:sp modelId="{C4DEC498-B72D-4611-AAB9-B93F1DC2BEA9}">
      <dsp:nvSpPr>
        <dsp:cNvPr id="0" name=""/>
        <dsp:cNvSpPr/>
      </dsp:nvSpPr>
      <dsp:spPr>
        <a:xfrm>
          <a:off x="0" y="4276314"/>
          <a:ext cx="11161970" cy="30127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6324DD-C5A2-4157-AEE3-EE4C6C6D3C6C}">
      <dsp:nvSpPr>
        <dsp:cNvPr id="0" name=""/>
        <dsp:cNvSpPr/>
      </dsp:nvSpPr>
      <dsp:spPr>
        <a:xfrm>
          <a:off x="91136" y="4344102"/>
          <a:ext cx="165864" cy="165702"/>
        </a:xfrm>
        <a:prstGeom prst="rect">
          <a:avLst/>
        </a:prstGeom>
        <a:blipFill>
          <a:blip xmlns:r="http://schemas.openxmlformats.org/officeDocument/2006/relationships"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1C0A81-419C-4048-BA3E-AF9686C713A8}">
      <dsp:nvSpPr>
        <dsp:cNvPr id="0" name=""/>
        <dsp:cNvSpPr/>
      </dsp:nvSpPr>
      <dsp:spPr>
        <a:xfrm>
          <a:off x="348136" y="4276314"/>
          <a:ext cx="10808472" cy="3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82" tIns="32882" rIns="32882" bIns="328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400" kern="1200" dirty="0">
              <a:latin typeface="Tahoma" charset="0"/>
              <a:ea typeface="+mn-ea"/>
            </a:rPr>
            <a:t>Tools (</a:t>
          </a:r>
          <a:r>
            <a:rPr kumimoji="1" lang="en-US" sz="1400" kern="1200" dirty="0" err="1">
              <a:latin typeface="Tahoma" charset="0"/>
              <a:ea typeface="+mn-ea"/>
            </a:rPr>
            <a:t>Langchain</a:t>
          </a:r>
          <a:r>
            <a:rPr kumimoji="1" lang="en-US" sz="1400" kern="1200" dirty="0">
              <a:latin typeface="Tahoma" charset="0"/>
              <a:ea typeface="+mn-ea"/>
            </a:rPr>
            <a:t>, </a:t>
          </a:r>
          <a:r>
            <a:rPr kumimoji="1" lang="en-US" sz="1400" kern="1200" dirty="0" err="1">
              <a:latin typeface="Tahoma" charset="0"/>
              <a:ea typeface="+mn-ea"/>
            </a:rPr>
            <a:t>AutoGen</a:t>
          </a:r>
          <a:r>
            <a:rPr kumimoji="1" lang="en-US" sz="1400" kern="1200" dirty="0">
              <a:latin typeface="Tahoma" charset="0"/>
              <a:ea typeface="+mn-ea"/>
            </a:rPr>
            <a:t>, CrewAI) have simplified multi-agent development - but design remains complex critical issues to address</a:t>
          </a:r>
        </a:p>
      </dsp:txBody>
      <dsp:txXfrm>
        <a:off x="348136" y="4276314"/>
        <a:ext cx="10808472" cy="310691"/>
      </dsp:txXfrm>
    </dsp:sp>
    <dsp:sp modelId="{17FFF1FB-7D6C-4665-8F8A-333508E29A71}">
      <dsp:nvSpPr>
        <dsp:cNvPr id="0" name=""/>
        <dsp:cNvSpPr/>
      </dsp:nvSpPr>
      <dsp:spPr>
        <a:xfrm>
          <a:off x="0" y="4664679"/>
          <a:ext cx="11161970" cy="30127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9F6FEF-6662-443C-B89F-890940C6F638}">
      <dsp:nvSpPr>
        <dsp:cNvPr id="0" name=""/>
        <dsp:cNvSpPr/>
      </dsp:nvSpPr>
      <dsp:spPr>
        <a:xfrm>
          <a:off x="91136" y="4732466"/>
          <a:ext cx="165864" cy="165702"/>
        </a:xfrm>
        <a:prstGeom prst="rect">
          <a:avLst/>
        </a:prstGeom>
        <a:blipFill>
          <a:blip xmlns:r="http://schemas.openxmlformats.org/officeDocument/2006/relationships"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46B290-42E3-46EF-8730-AE860E243E75}">
      <dsp:nvSpPr>
        <dsp:cNvPr id="0" name=""/>
        <dsp:cNvSpPr/>
      </dsp:nvSpPr>
      <dsp:spPr>
        <a:xfrm>
          <a:off x="348136" y="4664679"/>
          <a:ext cx="10808472" cy="3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82" tIns="32882" rIns="32882" bIns="328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  <a:ea typeface="+mn-ea"/>
            </a:rPr>
            <a:t>Need for Objective Evaluation:</a:t>
          </a:r>
        </a:p>
      </dsp:txBody>
      <dsp:txXfrm>
        <a:off x="348136" y="4664679"/>
        <a:ext cx="10808472" cy="310691"/>
      </dsp:txXfrm>
    </dsp:sp>
    <dsp:sp modelId="{14071178-E3F6-49CF-ACF7-65C44523A3C4}">
      <dsp:nvSpPr>
        <dsp:cNvPr id="0" name=""/>
        <dsp:cNvSpPr/>
      </dsp:nvSpPr>
      <dsp:spPr>
        <a:xfrm>
          <a:off x="0" y="5053043"/>
          <a:ext cx="11161970" cy="30127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3EBBD6-48A1-4AB0-B17D-6803A97A1756}">
      <dsp:nvSpPr>
        <dsp:cNvPr id="0" name=""/>
        <dsp:cNvSpPr/>
      </dsp:nvSpPr>
      <dsp:spPr>
        <a:xfrm>
          <a:off x="91136" y="5120830"/>
          <a:ext cx="165864" cy="165702"/>
        </a:xfrm>
        <a:prstGeom prst="rect">
          <a:avLst/>
        </a:prstGeom>
        <a:blipFill>
          <a:blip xmlns:r="http://schemas.openxmlformats.org/officeDocument/2006/relationships"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9D38F9-AD6B-4406-9242-C26DA3ADEC70}">
      <dsp:nvSpPr>
        <dsp:cNvPr id="0" name=""/>
        <dsp:cNvSpPr/>
      </dsp:nvSpPr>
      <dsp:spPr>
        <a:xfrm>
          <a:off x="348136" y="5053043"/>
          <a:ext cx="10808472" cy="3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82" tIns="32882" rIns="32882" bIns="328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Limited benchmarks to assess multi-agent systems; need comprehensive evaluation methods to measure system performance</a:t>
          </a:r>
        </a:p>
      </dsp:txBody>
      <dsp:txXfrm>
        <a:off x="348136" y="5053043"/>
        <a:ext cx="10808472" cy="310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55BAD-12A8-4D10-8200-CD611D3473A1}">
      <dsp:nvSpPr>
        <dsp:cNvPr id="0" name=""/>
        <dsp:cNvSpPr/>
      </dsp:nvSpPr>
      <dsp:spPr>
        <a:xfrm>
          <a:off x="0" y="1343"/>
          <a:ext cx="11161970" cy="43798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0B18A8-31FA-4D5A-BB19-DEDA1637ACAB}">
      <dsp:nvSpPr>
        <dsp:cNvPr id="0" name=""/>
        <dsp:cNvSpPr/>
      </dsp:nvSpPr>
      <dsp:spPr>
        <a:xfrm>
          <a:off x="132491" y="99890"/>
          <a:ext cx="240893" cy="2408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3670F0-58AE-46C0-A51B-77E28E35392C}">
      <dsp:nvSpPr>
        <dsp:cNvPr id="0" name=""/>
        <dsp:cNvSpPr/>
      </dsp:nvSpPr>
      <dsp:spPr>
        <a:xfrm>
          <a:off x="505876" y="1343"/>
          <a:ext cx="10656093" cy="43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54" tIns="46354" rIns="46354" bIns="463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Future</a:t>
          </a:r>
          <a:endParaRPr lang="en-US" sz="1600" kern="1200" dirty="0"/>
        </a:p>
      </dsp:txBody>
      <dsp:txXfrm>
        <a:off x="505876" y="1343"/>
        <a:ext cx="10656093" cy="437988"/>
      </dsp:txXfrm>
    </dsp:sp>
    <dsp:sp modelId="{6FA145F9-958C-45D7-8AB2-5AB840B2170A}">
      <dsp:nvSpPr>
        <dsp:cNvPr id="0" name=""/>
        <dsp:cNvSpPr/>
      </dsp:nvSpPr>
      <dsp:spPr>
        <a:xfrm>
          <a:off x="0" y="548828"/>
          <a:ext cx="11161970" cy="43798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43C8C1-94DB-4089-BC34-B7AD7F74A568}">
      <dsp:nvSpPr>
        <dsp:cNvPr id="0" name=""/>
        <dsp:cNvSpPr/>
      </dsp:nvSpPr>
      <dsp:spPr>
        <a:xfrm>
          <a:off x="132491" y="647375"/>
          <a:ext cx="240893" cy="2408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FDD167-8ED6-43F2-9A00-6B18EB3F084B}">
      <dsp:nvSpPr>
        <dsp:cNvPr id="0" name=""/>
        <dsp:cNvSpPr/>
      </dsp:nvSpPr>
      <dsp:spPr>
        <a:xfrm>
          <a:off x="505876" y="548828"/>
          <a:ext cx="10656093" cy="43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54" tIns="46354" rIns="46354" bIns="463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Transformative Potential: AI agents are already reshaping fields like software development and content creation</a:t>
          </a:r>
        </a:p>
      </dsp:txBody>
      <dsp:txXfrm>
        <a:off x="505876" y="548828"/>
        <a:ext cx="10656093" cy="437988"/>
      </dsp:txXfrm>
    </dsp:sp>
    <dsp:sp modelId="{7F9277B7-55FE-4F1F-9BED-6B1BFF916EE5}">
      <dsp:nvSpPr>
        <dsp:cNvPr id="0" name=""/>
        <dsp:cNvSpPr/>
      </dsp:nvSpPr>
      <dsp:spPr>
        <a:xfrm>
          <a:off x="0" y="1096313"/>
          <a:ext cx="11161970" cy="43798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AA4253-E9EE-457B-A883-8AE32863E8BC}">
      <dsp:nvSpPr>
        <dsp:cNvPr id="0" name=""/>
        <dsp:cNvSpPr/>
      </dsp:nvSpPr>
      <dsp:spPr>
        <a:xfrm>
          <a:off x="132491" y="1194861"/>
          <a:ext cx="240893" cy="2408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BD5F30-0B4C-4694-90F8-3648358124CC}">
      <dsp:nvSpPr>
        <dsp:cNvPr id="0" name=""/>
        <dsp:cNvSpPr/>
      </dsp:nvSpPr>
      <dsp:spPr>
        <a:xfrm>
          <a:off x="505876" y="1096313"/>
          <a:ext cx="10656093" cy="43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54" tIns="46354" rIns="46354" bIns="463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AI agents can enhance digital twin development by reducing complexity and enhancing capabilities</a:t>
          </a:r>
        </a:p>
      </dsp:txBody>
      <dsp:txXfrm>
        <a:off x="505876" y="1096313"/>
        <a:ext cx="10656093" cy="437988"/>
      </dsp:txXfrm>
    </dsp:sp>
    <dsp:sp modelId="{6AB1D501-92D7-49A1-BE7C-4621AE264DF8}">
      <dsp:nvSpPr>
        <dsp:cNvPr id="0" name=""/>
        <dsp:cNvSpPr/>
      </dsp:nvSpPr>
      <dsp:spPr>
        <a:xfrm>
          <a:off x="0" y="1643799"/>
          <a:ext cx="11161970" cy="43798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95BD6F-EE55-4E9B-94BC-DC252EF94A0C}">
      <dsp:nvSpPr>
        <dsp:cNvPr id="0" name=""/>
        <dsp:cNvSpPr/>
      </dsp:nvSpPr>
      <dsp:spPr>
        <a:xfrm>
          <a:off x="132491" y="1742346"/>
          <a:ext cx="240893" cy="2408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D829EC-5D78-4931-B390-CC96993113D2}">
      <dsp:nvSpPr>
        <dsp:cNvPr id="0" name=""/>
        <dsp:cNvSpPr/>
      </dsp:nvSpPr>
      <dsp:spPr>
        <a:xfrm>
          <a:off x="505876" y="1643799"/>
          <a:ext cx="10656093" cy="43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54" tIns="46354" rIns="46354" bIns="463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Scalability: AI agents will enable larger, more complex tasks to be undertaken. </a:t>
          </a:r>
        </a:p>
      </dsp:txBody>
      <dsp:txXfrm>
        <a:off x="505876" y="1643799"/>
        <a:ext cx="10656093" cy="437988"/>
      </dsp:txXfrm>
    </dsp:sp>
    <dsp:sp modelId="{D4394F7F-10CF-430E-B0CA-505FA3413412}">
      <dsp:nvSpPr>
        <dsp:cNvPr id="0" name=""/>
        <dsp:cNvSpPr/>
      </dsp:nvSpPr>
      <dsp:spPr>
        <a:xfrm>
          <a:off x="0" y="2191284"/>
          <a:ext cx="11161970" cy="43798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4DCEC9-DBF2-4F3C-8249-D33B4A771B58}">
      <dsp:nvSpPr>
        <dsp:cNvPr id="0" name=""/>
        <dsp:cNvSpPr/>
      </dsp:nvSpPr>
      <dsp:spPr>
        <a:xfrm>
          <a:off x="132491" y="2289831"/>
          <a:ext cx="240893" cy="2408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E6A069-5C04-4169-8FC5-930A144D7525}">
      <dsp:nvSpPr>
        <dsp:cNvPr id="0" name=""/>
        <dsp:cNvSpPr/>
      </dsp:nvSpPr>
      <dsp:spPr>
        <a:xfrm>
          <a:off x="505876" y="2191284"/>
          <a:ext cx="10656093" cy="43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54" tIns="46354" rIns="46354" bIns="463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Creativity and Innovation: Enhanced agentic AI capabilities will unlock new capability</a:t>
          </a:r>
        </a:p>
      </dsp:txBody>
      <dsp:txXfrm>
        <a:off x="505876" y="2191284"/>
        <a:ext cx="10656093" cy="437988"/>
      </dsp:txXfrm>
    </dsp:sp>
    <dsp:sp modelId="{177B9946-966B-46E5-B8A6-9B3CB4D9EF36}">
      <dsp:nvSpPr>
        <dsp:cNvPr id="0" name=""/>
        <dsp:cNvSpPr/>
      </dsp:nvSpPr>
      <dsp:spPr>
        <a:xfrm>
          <a:off x="0" y="2738769"/>
          <a:ext cx="11161970" cy="43798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7DD3DF-343C-4640-8103-4EFB58A915C1}">
      <dsp:nvSpPr>
        <dsp:cNvPr id="0" name=""/>
        <dsp:cNvSpPr/>
      </dsp:nvSpPr>
      <dsp:spPr>
        <a:xfrm>
          <a:off x="132491" y="2837316"/>
          <a:ext cx="240893" cy="24089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E99D7F-AF07-4F15-A9CB-BDC913E137CF}">
      <dsp:nvSpPr>
        <dsp:cNvPr id="0" name=""/>
        <dsp:cNvSpPr/>
      </dsp:nvSpPr>
      <dsp:spPr>
        <a:xfrm>
          <a:off x="505876" y="2738769"/>
          <a:ext cx="10656093" cy="43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54" tIns="46354" rIns="46354" bIns="463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Next</a:t>
          </a:r>
          <a:r>
            <a:rPr lang="en-GB" sz="1600" kern="1200" dirty="0"/>
            <a:t> </a:t>
          </a:r>
          <a:r>
            <a:rPr lang="en-GB" sz="1600" b="1" kern="1200" dirty="0"/>
            <a:t>Steps</a:t>
          </a:r>
          <a:endParaRPr lang="en-US" sz="1600" b="1" kern="1200" dirty="0"/>
        </a:p>
      </dsp:txBody>
      <dsp:txXfrm>
        <a:off x="505876" y="2738769"/>
        <a:ext cx="10656093" cy="437988"/>
      </dsp:txXfrm>
    </dsp:sp>
    <dsp:sp modelId="{00BE04A4-F05E-4154-AA6F-FCD35FD4A522}">
      <dsp:nvSpPr>
        <dsp:cNvPr id="0" name=""/>
        <dsp:cNvSpPr/>
      </dsp:nvSpPr>
      <dsp:spPr>
        <a:xfrm>
          <a:off x="0" y="3286254"/>
          <a:ext cx="11161970" cy="43798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D01DAF-963F-40BE-AE4D-ABCB98B5B750}">
      <dsp:nvSpPr>
        <dsp:cNvPr id="0" name=""/>
        <dsp:cNvSpPr/>
      </dsp:nvSpPr>
      <dsp:spPr>
        <a:xfrm>
          <a:off x="132491" y="3384802"/>
          <a:ext cx="240893" cy="24089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740974-5FCF-4CC3-8871-635E52B5C0F1}">
      <dsp:nvSpPr>
        <dsp:cNvPr id="0" name=""/>
        <dsp:cNvSpPr/>
      </dsp:nvSpPr>
      <dsp:spPr>
        <a:xfrm>
          <a:off x="505876" y="3286254"/>
          <a:ext cx="10656093" cy="43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54" tIns="46354" rIns="46354" bIns="463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While agentic systems are promising, challenges in coordination, scalability, and accuracy remain</a:t>
          </a:r>
          <a:endParaRPr lang="en-US" sz="1600" b="1" kern="1200" dirty="0"/>
        </a:p>
      </dsp:txBody>
      <dsp:txXfrm>
        <a:off x="505876" y="3286254"/>
        <a:ext cx="10656093" cy="437988"/>
      </dsp:txXfrm>
    </dsp:sp>
    <dsp:sp modelId="{342737B4-41EA-421C-B676-76A0083E97AC}">
      <dsp:nvSpPr>
        <dsp:cNvPr id="0" name=""/>
        <dsp:cNvSpPr/>
      </dsp:nvSpPr>
      <dsp:spPr>
        <a:xfrm>
          <a:off x="0" y="3833740"/>
          <a:ext cx="11161970" cy="43798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3DBE39-9F1C-4AC5-9790-39A626C6E6E3}">
      <dsp:nvSpPr>
        <dsp:cNvPr id="0" name=""/>
        <dsp:cNvSpPr/>
      </dsp:nvSpPr>
      <dsp:spPr>
        <a:xfrm>
          <a:off x="132491" y="3932287"/>
          <a:ext cx="240893" cy="240893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7246E-5AB9-4DB7-BF33-F19196281D9D}">
      <dsp:nvSpPr>
        <dsp:cNvPr id="0" name=""/>
        <dsp:cNvSpPr/>
      </dsp:nvSpPr>
      <dsp:spPr>
        <a:xfrm>
          <a:off x="505876" y="3833740"/>
          <a:ext cx="10656093" cy="43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54" tIns="46354" rIns="46354" bIns="463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Continued research into multi-agent system efficiency and problem solving</a:t>
          </a:r>
        </a:p>
      </dsp:txBody>
      <dsp:txXfrm>
        <a:off x="505876" y="3833740"/>
        <a:ext cx="10656093" cy="437988"/>
      </dsp:txXfrm>
    </dsp:sp>
    <dsp:sp modelId="{ACB2CEC7-FFF5-4666-A125-AA5A76A821CD}">
      <dsp:nvSpPr>
        <dsp:cNvPr id="0" name=""/>
        <dsp:cNvSpPr/>
      </dsp:nvSpPr>
      <dsp:spPr>
        <a:xfrm>
          <a:off x="0" y="4381225"/>
          <a:ext cx="11161970" cy="43798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9C450A-E699-441D-B59A-4BA8BC141FD6}">
      <dsp:nvSpPr>
        <dsp:cNvPr id="0" name=""/>
        <dsp:cNvSpPr/>
      </dsp:nvSpPr>
      <dsp:spPr>
        <a:xfrm>
          <a:off x="132491" y="4479772"/>
          <a:ext cx="240893" cy="240893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789AE9-FF14-45AC-AD36-2ADE64AF8C2C}">
      <dsp:nvSpPr>
        <dsp:cNvPr id="0" name=""/>
        <dsp:cNvSpPr/>
      </dsp:nvSpPr>
      <dsp:spPr>
        <a:xfrm>
          <a:off x="505876" y="4381225"/>
          <a:ext cx="10656093" cy="43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54" tIns="46354" rIns="46354" bIns="463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Further integration of LLMs with domain specific knowledge sources</a:t>
          </a:r>
          <a:endParaRPr kumimoji="1" lang="en-GB" sz="1600" kern="1200" dirty="0">
            <a:latin typeface="Tahoma" charset="0"/>
            <a:ea typeface="+mn-ea"/>
          </a:endParaRPr>
        </a:p>
      </dsp:txBody>
      <dsp:txXfrm>
        <a:off x="505876" y="4381225"/>
        <a:ext cx="10656093" cy="437988"/>
      </dsp:txXfrm>
    </dsp:sp>
    <dsp:sp modelId="{33E290DA-A3AD-4C18-8DD2-EAB8EA95AFA1}">
      <dsp:nvSpPr>
        <dsp:cNvPr id="0" name=""/>
        <dsp:cNvSpPr/>
      </dsp:nvSpPr>
      <dsp:spPr>
        <a:xfrm>
          <a:off x="0" y="4928710"/>
          <a:ext cx="11161970" cy="43798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04E14E-2563-4527-9F08-9741145B8955}">
      <dsp:nvSpPr>
        <dsp:cNvPr id="0" name=""/>
        <dsp:cNvSpPr/>
      </dsp:nvSpPr>
      <dsp:spPr>
        <a:xfrm>
          <a:off x="132491" y="5027257"/>
          <a:ext cx="240893" cy="240893"/>
        </a:xfrm>
        <a:prstGeom prst="rect">
          <a:avLst/>
        </a:prstGeom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E07E11-A8EC-49A6-88C1-9AD518B8A87C}">
      <dsp:nvSpPr>
        <dsp:cNvPr id="0" name=""/>
        <dsp:cNvSpPr/>
      </dsp:nvSpPr>
      <dsp:spPr>
        <a:xfrm>
          <a:off x="505876" y="4928710"/>
          <a:ext cx="10656093" cy="43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54" tIns="46354" rIns="46354" bIns="463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600" kern="1200" dirty="0">
              <a:latin typeface="Tahoma" charset="0"/>
              <a:ea typeface="+mn-ea"/>
            </a:rPr>
            <a:t>Further integration of multi-agents with diverse tasks &amp; skills</a:t>
          </a:r>
          <a:endParaRPr kumimoji="1" lang="en-GB" sz="1600" kern="1200" dirty="0">
            <a:latin typeface="Tahoma" charset="0"/>
            <a:ea typeface="+mn-ea"/>
          </a:endParaRPr>
        </a:p>
      </dsp:txBody>
      <dsp:txXfrm>
        <a:off x="505876" y="4928710"/>
        <a:ext cx="10656093" cy="437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6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6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64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12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4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2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E1CC9-147D-B23D-9D32-A61EF576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55CAC-4B06-34D2-DF9D-7E183654D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7815E-BBC0-D709-C283-7873D9A9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85F8-EE4C-4468-8D56-BF76357063F4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87014-1870-92C6-C837-9A928F1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60768-B4BC-A503-BE59-EBF4DD78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4094-505A-494E-BC36-DD0412564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2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  <p:sldLayoutId id="2147483678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2.wdp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F45B878-07D2-2E08-7672-14187B8BB44E}"/>
              </a:ext>
            </a:extLst>
          </p:cNvPr>
          <p:cNvSpPr txBox="1">
            <a:spLocks/>
          </p:cNvSpPr>
          <p:nvPr/>
        </p:nvSpPr>
        <p:spPr bwMode="auto">
          <a:xfrm>
            <a:off x="1856581" y="4437948"/>
            <a:ext cx="8478838" cy="193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None/>
              <a:defRPr sz="2400" b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latin typeface="Arial Narrow" pitchFamily="34" charset="0"/>
              </a:rPr>
              <a:t>Graham Long, Thales</a:t>
            </a:r>
            <a:endParaRPr lang="en-US" kern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Digitally Designed – Applying AI Agents to Digital Twin Development</a:t>
            </a:r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D30AC-2C93-274F-3AB9-D15A8C7CDD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959" y="4855152"/>
            <a:ext cx="2926080" cy="10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11EC-2423-36EB-12D9-AD61DC20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Analyst Agent</a:t>
            </a:r>
            <a:endParaRPr lang="en-GB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29725144-D495-15CD-D4AA-49314836B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0071" y="1939658"/>
            <a:ext cx="443890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65F4D-2E79-DF26-2E34-B57A6EBE0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5956" y="7853015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2" name="Picture 11" descr="A diagram of a software system">
            <a:extLst>
              <a:ext uri="{FF2B5EF4-FFF2-40B4-BE49-F238E27FC236}">
                <a16:creationId xmlns:a16="http://schemas.microsoft.com/office/drawing/2014/main" id="{1CDB77DC-9FBF-4E4A-CE72-2A8B5CB0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0"/>
          <a:stretch/>
        </p:blipFill>
        <p:spPr>
          <a:xfrm>
            <a:off x="30948" y="2317137"/>
            <a:ext cx="4529573" cy="3561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B86F6C-AD98-4EA7-C6E3-52D18616C028}"/>
              </a:ext>
            </a:extLst>
          </p:cNvPr>
          <p:cNvSpPr txBox="1"/>
          <p:nvPr/>
        </p:nvSpPr>
        <p:spPr>
          <a:xfrm>
            <a:off x="10077039" y="1143065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Agent Output</a:t>
            </a:r>
            <a:endParaRPr lang="en-GB" sz="1400" b="1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A0360D-72ED-4D30-8084-236E6A376BE1}"/>
              </a:ext>
            </a:extLst>
          </p:cNvPr>
          <p:cNvSpPr txBox="1">
            <a:spLocks/>
          </p:cNvSpPr>
          <p:nvPr/>
        </p:nvSpPr>
        <p:spPr>
          <a:xfrm>
            <a:off x="9237770" y="2107255"/>
            <a:ext cx="2756390" cy="3943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 fontScale="92500" lnSpcReduction="10000"/>
          </a:bodyPr>
          <a:lstStyle>
            <a:defPPr>
              <a:defRPr lang="en-US"/>
            </a:defPPr>
            <a:lvl1pPr algn="r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lvl="1">
              <a:defRPr kumimoji="1" sz="12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  <a:latin typeface="Tahoma" charset="0"/>
              </a:defRPr>
            </a:lvl3pPr>
            <a:lvl4pPr>
              <a:defRPr>
                <a:solidFill>
                  <a:schemeClr val="tx1"/>
                </a:solidFill>
                <a:latin typeface="Tahoma" charset="0"/>
              </a:defRPr>
            </a:lvl4pPr>
            <a:lvl5pPr>
              <a:defRPr>
                <a:solidFill>
                  <a:schemeClr val="tx1"/>
                </a:solidFill>
                <a:latin typeface="Tahoma" charset="0"/>
              </a:defRPr>
            </a:lvl5pPr>
            <a:lvl6pPr>
              <a:defRPr>
                <a:solidFill>
                  <a:schemeClr val="tx1"/>
                </a:solidFill>
                <a:latin typeface="Tahoma" charset="0"/>
              </a:defRPr>
            </a:lvl6pPr>
            <a:lvl7pPr>
              <a:defRPr>
                <a:solidFill>
                  <a:schemeClr val="tx1"/>
                </a:solidFill>
                <a:latin typeface="Tahoma" charset="0"/>
              </a:defRPr>
            </a:lvl7pPr>
            <a:lvl8pPr>
              <a:defRPr>
                <a:solidFill>
                  <a:schemeClr val="tx1"/>
                </a:solidFill>
                <a:latin typeface="Tahoma" charset="0"/>
              </a:defRPr>
            </a:lvl8pPr>
            <a:lvl9pPr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lvl="1"/>
            <a:r>
              <a:rPr lang="en-US" dirty="0"/>
              <a:t>Environment Concepts:</a:t>
            </a:r>
          </a:p>
          <a:p>
            <a:pPr lvl="1"/>
            <a:r>
              <a:rPr lang="en-US" b="0" dirty="0"/>
              <a:t>Based on RIEDP RAM</a:t>
            </a:r>
            <a:endParaRPr lang="en-GB" b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FDB5EA8-CF1E-4F1A-C3F5-94B4A8322ED3}"/>
              </a:ext>
            </a:extLst>
          </p:cNvPr>
          <p:cNvSpPr txBox="1">
            <a:spLocks/>
          </p:cNvSpPr>
          <p:nvPr/>
        </p:nvSpPr>
        <p:spPr>
          <a:xfrm>
            <a:off x="4103395" y="7738696"/>
            <a:ext cx="2756390" cy="394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>
            <a:normAutofit fontScale="92500" lnSpcReduction="10000"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marL="0" lvl="1" algn="just"/>
            <a:r>
              <a:rPr kumimoji="1" lang="en-US" sz="1200" b="1" dirty="0">
                <a:latin typeface="+mn-lt"/>
              </a:rPr>
              <a:t>Design Specification:</a:t>
            </a:r>
          </a:p>
          <a:p>
            <a:pPr marL="0" lvl="1" algn="just"/>
            <a:r>
              <a:rPr kumimoji="1" lang="en-US" sz="1200" dirty="0">
                <a:latin typeface="+mn-lt"/>
              </a:rPr>
              <a:t>Standards based design specification</a:t>
            </a:r>
            <a:endParaRPr lang="en-GB" sz="12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185E36-1602-94CB-57BE-EFA3965DE60A}"/>
              </a:ext>
            </a:extLst>
          </p:cNvPr>
          <p:cNvSpPr txBox="1">
            <a:spLocks/>
          </p:cNvSpPr>
          <p:nvPr/>
        </p:nvSpPr>
        <p:spPr>
          <a:xfrm>
            <a:off x="2496000" y="1565342"/>
            <a:ext cx="3202833" cy="28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marL="0" lvl="1"/>
            <a:r>
              <a:rPr kumimoji="1" lang="en-US" sz="1200" b="1" dirty="0">
                <a:latin typeface="+mn-lt"/>
              </a:rPr>
              <a:t>Task: </a:t>
            </a:r>
            <a:r>
              <a:rPr kumimoji="1" lang="en-US" sz="1200" dirty="0">
                <a:latin typeface="+mn-lt"/>
              </a:rPr>
              <a:t>Translate scenario into VE specification</a:t>
            </a:r>
            <a:endParaRPr lang="en-GB" sz="12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08F70B4-082C-FA3D-3378-E9D7DDC0BF37}"/>
              </a:ext>
            </a:extLst>
          </p:cNvPr>
          <p:cNvSpPr txBox="1">
            <a:spLocks/>
          </p:cNvSpPr>
          <p:nvPr/>
        </p:nvSpPr>
        <p:spPr>
          <a:xfrm>
            <a:off x="336000" y="1562052"/>
            <a:ext cx="1512000" cy="28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/>
          </a:bodyPr>
          <a:lstStyle>
            <a:defPPr>
              <a:defRPr lang="en-US"/>
            </a:defPPr>
            <a:lvl1pPr algn="r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lvl="1">
              <a:defRPr kumimoji="1" sz="12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  <a:latin typeface="Tahoma" charset="0"/>
              </a:defRPr>
            </a:lvl3pPr>
            <a:lvl4pPr>
              <a:defRPr>
                <a:solidFill>
                  <a:schemeClr val="tx1"/>
                </a:solidFill>
                <a:latin typeface="Tahoma" charset="0"/>
              </a:defRPr>
            </a:lvl4pPr>
            <a:lvl5pPr>
              <a:defRPr>
                <a:solidFill>
                  <a:schemeClr val="tx1"/>
                </a:solidFill>
                <a:latin typeface="Tahoma" charset="0"/>
              </a:defRPr>
            </a:lvl5pPr>
            <a:lvl6pPr>
              <a:defRPr>
                <a:solidFill>
                  <a:schemeClr val="tx1"/>
                </a:solidFill>
                <a:latin typeface="Tahoma" charset="0"/>
              </a:defRPr>
            </a:lvl6pPr>
            <a:lvl7pPr>
              <a:defRPr>
                <a:solidFill>
                  <a:schemeClr val="tx1"/>
                </a:solidFill>
                <a:latin typeface="Tahoma" charset="0"/>
              </a:defRPr>
            </a:lvl7pPr>
            <a:lvl8pPr>
              <a:defRPr>
                <a:solidFill>
                  <a:schemeClr val="tx1"/>
                </a:solidFill>
                <a:latin typeface="Tahoma" charset="0"/>
              </a:defRPr>
            </a:lvl8pPr>
            <a:lvl9pPr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lvl="1"/>
            <a:r>
              <a:rPr lang="en-US" dirty="0"/>
              <a:t>Input: DT scenario</a:t>
            </a:r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164A3DD-A03E-750E-BC9C-75F90D91881D}"/>
              </a:ext>
            </a:extLst>
          </p:cNvPr>
          <p:cNvSpPr txBox="1">
            <a:spLocks/>
          </p:cNvSpPr>
          <p:nvPr/>
        </p:nvSpPr>
        <p:spPr>
          <a:xfrm>
            <a:off x="336000" y="912507"/>
            <a:ext cx="5400000" cy="50400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>
            <a:defPPr>
              <a:defRPr lang="en-US"/>
            </a:defPPr>
            <a:lvl1pPr>
              <a:defRPr sz="1200" b="1"/>
            </a:lvl1pPr>
            <a:lvl2pPr>
              <a:defRPr>
                <a:solidFill>
                  <a:schemeClr val="tx1"/>
                </a:solidFill>
                <a:latin typeface="Tahoma" charset="0"/>
              </a:defRPr>
            </a:lvl2pPr>
            <a:lvl3pPr>
              <a:defRPr>
                <a:solidFill>
                  <a:schemeClr val="tx1"/>
                </a:solidFill>
                <a:latin typeface="Tahoma" charset="0"/>
              </a:defRPr>
            </a:lvl3pPr>
            <a:lvl4pPr>
              <a:defRPr>
                <a:solidFill>
                  <a:schemeClr val="tx1"/>
                </a:solidFill>
                <a:latin typeface="Tahoma" charset="0"/>
              </a:defRPr>
            </a:lvl4pPr>
            <a:lvl5pPr>
              <a:defRPr>
                <a:solidFill>
                  <a:schemeClr val="tx1"/>
                </a:solidFill>
                <a:latin typeface="Tahoma" charset="0"/>
              </a:defRPr>
            </a:lvl5pPr>
            <a:lvl6pPr>
              <a:defRPr>
                <a:solidFill>
                  <a:schemeClr val="tx1"/>
                </a:solidFill>
                <a:latin typeface="Tahoma" charset="0"/>
              </a:defRPr>
            </a:lvl6pPr>
            <a:lvl7pPr>
              <a:defRPr>
                <a:solidFill>
                  <a:schemeClr val="tx1"/>
                </a:solidFill>
                <a:latin typeface="Tahoma" charset="0"/>
              </a:defRPr>
            </a:lvl7pPr>
            <a:lvl8pPr>
              <a:defRPr>
                <a:solidFill>
                  <a:schemeClr val="tx1"/>
                </a:solidFill>
                <a:latin typeface="Tahoma" charset="0"/>
              </a:defRPr>
            </a:lvl8pPr>
            <a:lvl9pPr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dirty="0"/>
              <a:t>Objective:</a:t>
            </a:r>
          </a:p>
          <a:p>
            <a:r>
              <a:rPr lang="en-US" b="0" dirty="0"/>
              <a:t>Derive the VE requirements specifications from a description of the DT scenario</a:t>
            </a:r>
            <a:endParaRPr lang="en-GB" b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4BFDC86-BF90-488A-64E3-440177AE53BD}"/>
              </a:ext>
            </a:extLst>
          </p:cNvPr>
          <p:cNvSpPr txBox="1">
            <a:spLocks/>
          </p:cNvSpPr>
          <p:nvPr/>
        </p:nvSpPr>
        <p:spPr>
          <a:xfrm>
            <a:off x="6456000" y="901424"/>
            <a:ext cx="5400000" cy="50400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>
              <a:defRPr sz="1200" b="1"/>
            </a:lvl1pPr>
            <a:lvl2pPr>
              <a:defRPr>
                <a:solidFill>
                  <a:schemeClr val="tx1"/>
                </a:solidFill>
                <a:latin typeface="Tahoma" charset="0"/>
              </a:defRPr>
            </a:lvl2pPr>
            <a:lvl3pPr>
              <a:defRPr>
                <a:solidFill>
                  <a:schemeClr val="tx1"/>
                </a:solidFill>
                <a:latin typeface="Tahoma" charset="0"/>
              </a:defRPr>
            </a:lvl3pPr>
            <a:lvl4pPr>
              <a:defRPr>
                <a:solidFill>
                  <a:schemeClr val="tx1"/>
                </a:solidFill>
                <a:latin typeface="Tahoma" charset="0"/>
              </a:defRPr>
            </a:lvl4pPr>
            <a:lvl5pPr>
              <a:defRPr>
                <a:solidFill>
                  <a:schemeClr val="tx1"/>
                </a:solidFill>
                <a:latin typeface="Tahoma" charset="0"/>
              </a:defRPr>
            </a:lvl5pPr>
            <a:lvl6pPr>
              <a:defRPr>
                <a:solidFill>
                  <a:schemeClr val="tx1"/>
                </a:solidFill>
                <a:latin typeface="Tahoma" charset="0"/>
              </a:defRPr>
            </a:lvl6pPr>
            <a:lvl7pPr>
              <a:defRPr>
                <a:solidFill>
                  <a:schemeClr val="tx1"/>
                </a:solidFill>
                <a:latin typeface="Tahoma" charset="0"/>
              </a:defRPr>
            </a:lvl7pPr>
            <a:lvl8pPr>
              <a:defRPr>
                <a:solidFill>
                  <a:schemeClr val="tx1"/>
                </a:solidFill>
                <a:latin typeface="Tahoma" charset="0"/>
              </a:defRPr>
            </a:lvl8pPr>
            <a:lvl9pPr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dirty="0"/>
              <a:t>System User:</a:t>
            </a:r>
          </a:p>
          <a:p>
            <a:r>
              <a:rPr lang="en-US" b="0" dirty="0"/>
              <a:t>Does not possess expert knowledge of VE </a:t>
            </a:r>
            <a:r>
              <a:rPr lang="en-US" b="0" dirty="0" err="1"/>
              <a:t>reqs</a:t>
            </a:r>
            <a:r>
              <a:rPr lang="en-US" b="0" dirty="0"/>
              <a:t> or design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947C88-EF59-FFDA-883A-7D8A46149E84}"/>
              </a:ext>
            </a:extLst>
          </p:cNvPr>
          <p:cNvCxnSpPr>
            <a:stCxn id="9" idx="3"/>
            <a:endCxn id="6" idx="1"/>
          </p:cNvCxnSpPr>
          <p:nvPr/>
        </p:nvCxnSpPr>
        <p:spPr bwMode="auto">
          <a:xfrm>
            <a:off x="1848000" y="1706052"/>
            <a:ext cx="648000" cy="32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83BE13-4BD6-94A2-FBCD-85E700C99D32}"/>
              </a:ext>
            </a:extLst>
          </p:cNvPr>
          <p:cNvCxnSpPr>
            <a:cxnSpLocks/>
            <a:stCxn id="6" idx="3"/>
            <a:endCxn id="20" idx="1"/>
          </p:cNvCxnSpPr>
          <p:nvPr/>
        </p:nvCxnSpPr>
        <p:spPr bwMode="auto">
          <a:xfrm>
            <a:off x="5698833" y="1709342"/>
            <a:ext cx="154916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2A225DB7-7D30-D14B-6B42-09463F1E3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402" y="3213745"/>
            <a:ext cx="434399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73823B-AA97-EBB3-A937-3DE8A68EA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056" y="4452215"/>
            <a:ext cx="353118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279057-F1A6-CFE8-9703-3A2D1DCD38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77"/>
          <a:stretch/>
        </p:blipFill>
        <p:spPr bwMode="auto">
          <a:xfrm>
            <a:off x="8437707" y="4621359"/>
            <a:ext cx="2879090" cy="1798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045C797-400E-C426-A362-43001450E462}"/>
              </a:ext>
            </a:extLst>
          </p:cNvPr>
          <p:cNvSpPr txBox="1">
            <a:spLocks/>
          </p:cNvSpPr>
          <p:nvPr/>
        </p:nvSpPr>
        <p:spPr>
          <a:xfrm>
            <a:off x="7248000" y="1565342"/>
            <a:ext cx="2675236" cy="28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marL="0" lvl="1"/>
            <a:r>
              <a:rPr kumimoji="1" lang="en-US" sz="1200" b="1" dirty="0">
                <a:latin typeface="+mn-lt"/>
              </a:rPr>
              <a:t>Agent Output: </a:t>
            </a:r>
            <a:r>
              <a:rPr kumimoji="1" lang="en-US" sz="1200" dirty="0">
                <a:latin typeface="+mn-lt"/>
              </a:rPr>
              <a:t>VE </a:t>
            </a:r>
            <a:r>
              <a:rPr kumimoji="1" lang="en-US" sz="1200" dirty="0" err="1">
                <a:latin typeface="+mn-lt"/>
              </a:rPr>
              <a:t>reqs</a:t>
            </a:r>
            <a:r>
              <a:rPr kumimoji="1" lang="en-US" sz="1200" dirty="0">
                <a:latin typeface="+mn-lt"/>
              </a:rPr>
              <a:t> specification</a:t>
            </a:r>
            <a:endParaRPr lang="en-GB" sz="12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3CF020-7CEF-2563-3E88-5B7F3E405573}"/>
              </a:ext>
            </a:extLst>
          </p:cNvPr>
          <p:cNvSpPr txBox="1">
            <a:spLocks/>
          </p:cNvSpPr>
          <p:nvPr/>
        </p:nvSpPr>
        <p:spPr>
          <a:xfrm>
            <a:off x="9285879" y="3141000"/>
            <a:ext cx="2756390" cy="3943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 fontScale="92500" lnSpcReduction="10000"/>
          </a:bodyPr>
          <a:lstStyle>
            <a:defPPr>
              <a:defRPr lang="en-US"/>
            </a:defPPr>
            <a:lvl1pPr algn="r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lvl="1">
              <a:defRPr kumimoji="1" sz="12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  <a:latin typeface="Tahoma" charset="0"/>
              </a:defRPr>
            </a:lvl3pPr>
            <a:lvl4pPr>
              <a:defRPr>
                <a:solidFill>
                  <a:schemeClr val="tx1"/>
                </a:solidFill>
                <a:latin typeface="Tahoma" charset="0"/>
              </a:defRPr>
            </a:lvl4pPr>
            <a:lvl5pPr>
              <a:defRPr>
                <a:solidFill>
                  <a:schemeClr val="tx1"/>
                </a:solidFill>
                <a:latin typeface="Tahoma" charset="0"/>
              </a:defRPr>
            </a:lvl5pPr>
            <a:lvl6pPr>
              <a:defRPr>
                <a:solidFill>
                  <a:schemeClr val="tx1"/>
                </a:solidFill>
                <a:latin typeface="Tahoma" charset="0"/>
              </a:defRPr>
            </a:lvl6pPr>
            <a:lvl7pPr>
              <a:defRPr>
                <a:solidFill>
                  <a:schemeClr val="tx1"/>
                </a:solidFill>
                <a:latin typeface="Tahoma" charset="0"/>
              </a:defRPr>
            </a:lvl7pPr>
            <a:lvl8pPr>
              <a:defRPr>
                <a:solidFill>
                  <a:schemeClr val="tx1"/>
                </a:solidFill>
                <a:latin typeface="Tahoma" charset="0"/>
              </a:defRPr>
            </a:lvl8pPr>
            <a:lvl9pPr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lvl="1"/>
            <a:r>
              <a:rPr lang="en-US" dirty="0"/>
              <a:t>Environment Development Planning:</a:t>
            </a:r>
          </a:p>
          <a:p>
            <a:pPr lvl="1"/>
            <a:r>
              <a:rPr lang="en-US" b="0" dirty="0"/>
              <a:t>Identify steps and actions</a:t>
            </a:r>
            <a:endParaRPr lang="en-GB" b="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AE457AD-DD88-3F18-0955-FE9200D2791A}"/>
              </a:ext>
            </a:extLst>
          </p:cNvPr>
          <p:cNvSpPr txBox="1">
            <a:spLocks/>
          </p:cNvSpPr>
          <p:nvPr/>
        </p:nvSpPr>
        <p:spPr>
          <a:xfrm>
            <a:off x="5767497" y="5793353"/>
            <a:ext cx="2756390" cy="3943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 fontScale="92500" lnSpcReduction="10000"/>
          </a:bodyPr>
          <a:lstStyle>
            <a:defPPr>
              <a:defRPr lang="en-US"/>
            </a:defPPr>
            <a:lvl1pPr algn="r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lvl="1">
              <a:defRPr kumimoji="1" sz="12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  <a:latin typeface="Tahoma" charset="0"/>
              </a:defRPr>
            </a:lvl3pPr>
            <a:lvl4pPr>
              <a:defRPr>
                <a:solidFill>
                  <a:schemeClr val="tx1"/>
                </a:solidFill>
                <a:latin typeface="Tahoma" charset="0"/>
              </a:defRPr>
            </a:lvl4pPr>
            <a:lvl5pPr>
              <a:defRPr>
                <a:solidFill>
                  <a:schemeClr val="tx1"/>
                </a:solidFill>
                <a:latin typeface="Tahoma" charset="0"/>
              </a:defRPr>
            </a:lvl5pPr>
            <a:lvl6pPr>
              <a:defRPr>
                <a:solidFill>
                  <a:schemeClr val="tx1"/>
                </a:solidFill>
                <a:latin typeface="Tahoma" charset="0"/>
              </a:defRPr>
            </a:lvl6pPr>
            <a:lvl7pPr>
              <a:defRPr>
                <a:solidFill>
                  <a:schemeClr val="tx1"/>
                </a:solidFill>
                <a:latin typeface="Tahoma" charset="0"/>
              </a:defRPr>
            </a:lvl7pPr>
            <a:lvl8pPr>
              <a:defRPr>
                <a:solidFill>
                  <a:schemeClr val="tx1"/>
                </a:solidFill>
                <a:latin typeface="Tahoma" charset="0"/>
              </a:defRPr>
            </a:lvl8pPr>
            <a:lvl9pPr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lvl="1"/>
            <a:r>
              <a:rPr lang="en-US" dirty="0" err="1"/>
              <a:t>Reqs</a:t>
            </a:r>
            <a:r>
              <a:rPr lang="en-US" dirty="0"/>
              <a:t> / Design Specification:</a:t>
            </a:r>
          </a:p>
          <a:p>
            <a:pPr lvl="1"/>
            <a:r>
              <a:rPr lang="en-US" b="0" dirty="0"/>
              <a:t>Identify steps and actions</a:t>
            </a:r>
            <a:endParaRPr lang="en-GB" b="0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488337AB-8B3D-FDEB-961F-0FF533A90F4C}"/>
              </a:ext>
            </a:extLst>
          </p:cNvPr>
          <p:cNvSpPr txBox="1">
            <a:spLocks/>
          </p:cNvSpPr>
          <p:nvPr/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fld id="{D68E8870-17DE-45C4-A8DD-7644B242293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0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11EC-2423-36EB-12D9-AD61DC20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Agents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65F4D-2E79-DF26-2E34-B57A6EBE0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337AA3F-5BE6-E04E-3E4D-7CB9EB8387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6231" y="1148541"/>
            <a:ext cx="5446091" cy="4895850"/>
          </a:xfrm>
        </p:spPr>
        <p:txBody>
          <a:bodyPr/>
          <a:lstStyle/>
          <a:p>
            <a:pPr marL="457189" lvl="1" indent="-457189">
              <a:lnSpc>
                <a:spcPct val="70000"/>
              </a:lnSpc>
              <a:buFont typeface="Arial Narrow" panose="020B0606020202030204" pitchFamily="34" charset="0"/>
              <a:buChar char="▐"/>
            </a:pPr>
            <a:r>
              <a:rPr lang="en-US" sz="1700" b="1" kern="1200" dirty="0">
                <a:latin typeface="+mj-lt"/>
                <a:ea typeface="+mn-ea"/>
              </a:rPr>
              <a:t>Enhanced Knowledge Access: </a:t>
            </a:r>
          </a:p>
          <a:p>
            <a:pPr marL="742774" lvl="1" indent="-2880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kumimoji="1" lang="en-US" sz="1500" kern="1200" dirty="0">
                <a:latin typeface="Tahoma" charset="0"/>
                <a:ea typeface="+mn-ea"/>
              </a:rPr>
              <a:t>RAG allows agents to access and retrieve contextually relevant information from specialized, expert knowledge sources, overcoming limitations of pre-trained LLM data.</a:t>
            </a:r>
          </a:p>
          <a:p>
            <a:pPr marL="457189" lvl="1" indent="-457189">
              <a:lnSpc>
                <a:spcPct val="70000"/>
              </a:lnSpc>
              <a:buFont typeface="Arial Narrow" panose="020B0606020202030204" pitchFamily="34" charset="0"/>
              <a:buChar char="▐"/>
            </a:pPr>
            <a:r>
              <a:rPr lang="en-US" sz="1700" b="1" kern="1200" dirty="0">
                <a:latin typeface="+mj-lt"/>
                <a:ea typeface="+mn-ea"/>
              </a:rPr>
              <a:t>Improved Accuracy and Depth: </a:t>
            </a:r>
          </a:p>
          <a:p>
            <a:pPr marL="742774" lvl="1" indent="-2880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kumimoji="1" lang="en-US" sz="1500" kern="1200" dirty="0">
                <a:latin typeface="Tahoma" charset="0"/>
                <a:ea typeface="+mn-ea"/>
              </a:rPr>
              <a:t>By curating comprehensive knowledge from multiple documents, RAG enables agents to provide thorough and expert-level responses with detailed, accurate information.</a:t>
            </a:r>
          </a:p>
          <a:p>
            <a:pPr marL="457189" lvl="1" indent="-457189">
              <a:lnSpc>
                <a:spcPct val="70000"/>
              </a:lnSpc>
              <a:buFont typeface="Arial Narrow" panose="020B0606020202030204" pitchFamily="34" charset="0"/>
              <a:buChar char="▐"/>
            </a:pPr>
            <a:r>
              <a:rPr lang="en-US" sz="1700" b="1" kern="1200" dirty="0">
                <a:latin typeface="+mj-lt"/>
                <a:ea typeface="+mn-ea"/>
              </a:rPr>
              <a:t>Cross-referenced Reliability: </a:t>
            </a:r>
          </a:p>
          <a:p>
            <a:pPr marL="742774" lvl="1" indent="-2880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kumimoji="1" lang="en-US" sz="1500" kern="1200" dirty="0">
                <a:latin typeface="Tahoma" charset="0"/>
                <a:ea typeface="+mn-ea"/>
              </a:rPr>
              <a:t>It enables cross-referencing of facts from multiple authoritative sources, reducing the risk of errors or misleading information.</a:t>
            </a:r>
          </a:p>
          <a:p>
            <a:pPr marL="457189" lvl="1" indent="-457189">
              <a:lnSpc>
                <a:spcPct val="70000"/>
              </a:lnSpc>
              <a:buFont typeface="Arial Narrow" panose="020B0606020202030204" pitchFamily="34" charset="0"/>
              <a:buChar char="▐"/>
            </a:pPr>
            <a:r>
              <a:rPr lang="en-US" sz="1700" b="1" kern="1200" dirty="0">
                <a:latin typeface="+mj-lt"/>
                <a:ea typeface="+mn-ea"/>
              </a:rPr>
              <a:t>Real-time Data Integration: </a:t>
            </a:r>
          </a:p>
          <a:p>
            <a:pPr marL="742774" lvl="1" indent="-2880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kumimoji="1" lang="en-US" sz="1500" kern="1200" dirty="0">
                <a:latin typeface="Tahoma" charset="0"/>
                <a:ea typeface="+mn-ea"/>
              </a:rPr>
              <a:t>RAG supports the integration and retrieval of the latest information in real time, which is crucial for high-fidelity virtual environments and digital twin solutions.</a:t>
            </a:r>
          </a:p>
          <a:p>
            <a:pPr marL="457189" lvl="1" indent="-457189">
              <a:lnSpc>
                <a:spcPct val="70000"/>
              </a:lnSpc>
              <a:buFont typeface="Arial Narrow" panose="020B0606020202030204" pitchFamily="34" charset="0"/>
              <a:buChar char="▐"/>
            </a:pPr>
            <a:r>
              <a:rPr lang="en-US" sz="1700" b="1" kern="1200" dirty="0">
                <a:latin typeface="+mj-lt"/>
                <a:ea typeface="+mn-ea"/>
              </a:rPr>
              <a:t>Explainability and Trust: </a:t>
            </a:r>
          </a:p>
          <a:p>
            <a:pPr marL="742774" lvl="1" indent="-2880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kumimoji="1" lang="en-US" sz="1500" kern="1200" dirty="0">
                <a:latin typeface="Tahoma" charset="0"/>
                <a:ea typeface="+mn-ea"/>
              </a:rPr>
              <a:t>It enhances transparency and trust in AI agents by providing insights into retrieval decisions, source attribution, and agentic reasoning processes.</a:t>
            </a:r>
            <a:endParaRPr kumimoji="1" lang="en-GB" sz="1500" kern="1200" dirty="0">
              <a:latin typeface="Tahoma" charset="0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86F6C-AD98-4EA7-C6E3-52D18616C028}"/>
              </a:ext>
            </a:extLst>
          </p:cNvPr>
          <p:cNvSpPr txBox="1"/>
          <p:nvPr/>
        </p:nvSpPr>
        <p:spPr>
          <a:xfrm>
            <a:off x="195559" y="893654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Data Assembler Agent</a:t>
            </a:r>
            <a:endParaRPr lang="en-GB" sz="1400" b="1" dirty="0"/>
          </a:p>
        </p:txBody>
      </p:sp>
      <p:pic>
        <p:nvPicPr>
          <p:cNvPr id="9" name="Picture 8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1A8C4489-AD21-50F6-174B-F0DA7F588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5"/>
          <a:stretch/>
        </p:blipFill>
        <p:spPr bwMode="auto">
          <a:xfrm>
            <a:off x="3216000" y="1269000"/>
            <a:ext cx="2880000" cy="1439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84F766D-ED8C-5582-4E29-644EE8D5F3E1}"/>
              </a:ext>
            </a:extLst>
          </p:cNvPr>
          <p:cNvSpPr txBox="1">
            <a:spLocks/>
          </p:cNvSpPr>
          <p:nvPr/>
        </p:nvSpPr>
        <p:spPr>
          <a:xfrm>
            <a:off x="252001" y="1269000"/>
            <a:ext cx="2756390" cy="106828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 fontScale="92500" lnSpcReduction="10000"/>
          </a:bodyPr>
          <a:lstStyle>
            <a:defPPr>
              <a:defRPr lang="en-US"/>
            </a:defPPr>
            <a:lvl1pPr algn="r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lvl="1">
              <a:defRPr kumimoji="1" sz="12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  <a:latin typeface="Tahoma" charset="0"/>
              </a:defRPr>
            </a:lvl3pPr>
            <a:lvl4pPr>
              <a:defRPr>
                <a:solidFill>
                  <a:schemeClr val="tx1"/>
                </a:solidFill>
                <a:latin typeface="Tahoma" charset="0"/>
              </a:defRPr>
            </a:lvl4pPr>
            <a:lvl5pPr>
              <a:defRPr>
                <a:solidFill>
                  <a:schemeClr val="tx1"/>
                </a:solidFill>
                <a:latin typeface="Tahoma" charset="0"/>
              </a:defRPr>
            </a:lvl5pPr>
            <a:lvl6pPr>
              <a:defRPr>
                <a:solidFill>
                  <a:schemeClr val="tx1"/>
                </a:solidFill>
                <a:latin typeface="Tahoma" charset="0"/>
              </a:defRPr>
            </a:lvl6pPr>
            <a:lvl7pPr>
              <a:defRPr>
                <a:solidFill>
                  <a:schemeClr val="tx1"/>
                </a:solidFill>
                <a:latin typeface="Tahoma" charset="0"/>
              </a:defRPr>
            </a:lvl7pPr>
            <a:lvl8pPr>
              <a:defRPr>
                <a:solidFill>
                  <a:schemeClr val="tx1"/>
                </a:solidFill>
                <a:latin typeface="Tahoma" charset="0"/>
              </a:defRPr>
            </a:lvl8pPr>
            <a:lvl9pPr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lvl="1"/>
            <a:r>
              <a:rPr lang="en-US" dirty="0"/>
              <a:t>Role:</a:t>
            </a:r>
          </a:p>
          <a:p>
            <a:pPr lvl="1"/>
            <a:r>
              <a:rPr lang="en-US" b="0" dirty="0"/>
              <a:t>Gathers and organizes the data and content into a well-formed data set that provides the source and basis for environment generation for the target client systems</a:t>
            </a:r>
            <a:endParaRPr lang="en-GB" b="0" dirty="0"/>
          </a:p>
        </p:txBody>
      </p:sp>
      <p:pic>
        <p:nvPicPr>
          <p:cNvPr id="23" name="Picture 22" descr="A computer screen shot of a program&#10;&#10;Description automatically generated">
            <a:extLst>
              <a:ext uri="{FF2B5EF4-FFF2-40B4-BE49-F238E27FC236}">
                <a16:creationId xmlns:a16="http://schemas.microsoft.com/office/drawing/2014/main" id="{56525399-3B1A-7EC0-C14D-ABDDC83E1B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76"/>
          <a:stretch/>
        </p:blipFill>
        <p:spPr bwMode="auto">
          <a:xfrm>
            <a:off x="3216275" y="3682822"/>
            <a:ext cx="2879725" cy="1438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9378BC7-540C-62C3-AAFE-D5AEE7FB143E}"/>
              </a:ext>
            </a:extLst>
          </p:cNvPr>
          <p:cNvSpPr txBox="1">
            <a:spLocks/>
          </p:cNvSpPr>
          <p:nvPr/>
        </p:nvSpPr>
        <p:spPr>
          <a:xfrm>
            <a:off x="252001" y="3692181"/>
            <a:ext cx="2756390" cy="106828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/>
          </a:bodyPr>
          <a:lstStyle>
            <a:defPPr>
              <a:defRPr lang="en-US"/>
            </a:defPPr>
            <a:lvl1pPr algn="r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lvl="1">
              <a:defRPr kumimoji="1" sz="12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  <a:latin typeface="Tahoma" charset="0"/>
              </a:defRPr>
            </a:lvl3pPr>
            <a:lvl4pPr>
              <a:defRPr>
                <a:solidFill>
                  <a:schemeClr val="tx1"/>
                </a:solidFill>
                <a:latin typeface="Tahoma" charset="0"/>
              </a:defRPr>
            </a:lvl4pPr>
            <a:lvl5pPr>
              <a:defRPr>
                <a:solidFill>
                  <a:schemeClr val="tx1"/>
                </a:solidFill>
                <a:latin typeface="Tahoma" charset="0"/>
              </a:defRPr>
            </a:lvl5pPr>
            <a:lvl6pPr>
              <a:defRPr>
                <a:solidFill>
                  <a:schemeClr val="tx1"/>
                </a:solidFill>
                <a:latin typeface="Tahoma" charset="0"/>
              </a:defRPr>
            </a:lvl6pPr>
            <a:lvl7pPr>
              <a:defRPr>
                <a:solidFill>
                  <a:schemeClr val="tx1"/>
                </a:solidFill>
                <a:latin typeface="Tahoma" charset="0"/>
              </a:defRPr>
            </a:lvl7pPr>
            <a:lvl8pPr>
              <a:defRPr>
                <a:solidFill>
                  <a:schemeClr val="tx1"/>
                </a:solidFill>
                <a:latin typeface="Tahoma" charset="0"/>
              </a:defRPr>
            </a:lvl8pPr>
            <a:lvl9pPr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lvl="1"/>
            <a:r>
              <a:rPr lang="en-US" dirty="0"/>
              <a:t>Role:</a:t>
            </a:r>
          </a:p>
          <a:p>
            <a:pPr lvl="1"/>
            <a:r>
              <a:rPr lang="en-US" b="0" dirty="0"/>
              <a:t>Environment developer constructs the environment for the client systems </a:t>
            </a:r>
            <a:endParaRPr lang="en-GB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FF0B08-C098-8BB5-2362-4CE35EBEA1CC}"/>
              </a:ext>
            </a:extLst>
          </p:cNvPr>
          <p:cNvSpPr txBox="1"/>
          <p:nvPr/>
        </p:nvSpPr>
        <p:spPr>
          <a:xfrm>
            <a:off x="195558" y="3227134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GB" dirty="0"/>
              <a:t>Environment Developer </a:t>
            </a:r>
            <a:r>
              <a:rPr lang="en-US" dirty="0"/>
              <a:t>Agent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16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2025-2F19-9703-E89D-810B5BB1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VE Agent PoC Summary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1148A77-2A6C-5B37-76CA-2BAD689FA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  <p:graphicFrame>
        <p:nvGraphicFramePr>
          <p:cNvPr id="21" name="Text Placeholder 2">
            <a:extLst>
              <a:ext uri="{FF2B5EF4-FFF2-40B4-BE49-F238E27FC236}">
                <a16:creationId xmlns:a16="http://schemas.microsoft.com/office/drawing/2014/main" id="{E34C2B32-FB12-E634-4930-741FD0C22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817993"/>
              </p:ext>
            </p:extLst>
          </p:nvPr>
        </p:nvGraphicFramePr>
        <p:xfrm>
          <a:off x="593061" y="1053389"/>
          <a:ext cx="10928351" cy="489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863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7B97B60-BD25-396E-30C1-60C39F1AB6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8F291-21A8-02E4-537C-2147C078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Multi-Agent System Considerations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318ABF8-4DD9-7BE8-BD20-FC4205424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759969"/>
              </p:ext>
            </p:extLst>
          </p:nvPr>
        </p:nvGraphicFramePr>
        <p:xfrm>
          <a:off x="480133" y="1046715"/>
          <a:ext cx="11161970" cy="536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39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7B97B60-BD25-396E-30C1-60C39F1AB6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spcAft>
                  <a:spcPts val="60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8F291-21A8-02E4-537C-2147C078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Conclusions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318ABF8-4DD9-7BE8-BD20-FC4205424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475060"/>
              </p:ext>
            </p:extLst>
          </p:nvPr>
        </p:nvGraphicFramePr>
        <p:xfrm>
          <a:off x="480133" y="1046715"/>
          <a:ext cx="11161970" cy="536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16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EDD319-A1A3-48FB-97EC-1975394E4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2A5E4F-2FFC-186F-D465-16B13A94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pic>
        <p:nvPicPr>
          <p:cNvPr id="6" name="Content Placeholder 5" descr="Yellow question mark">
            <a:extLst>
              <a:ext uri="{FF2B5EF4-FFF2-40B4-BE49-F238E27FC236}">
                <a16:creationId xmlns:a16="http://schemas.microsoft.com/office/drawing/2014/main" id="{6AB6D7BA-2EAD-C746-44A9-E2A52169D9D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17" y="1341000"/>
            <a:ext cx="7604844" cy="456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294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55DC-D6B1-3112-2225-1820B9D26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599" y="845854"/>
            <a:ext cx="7416800" cy="841248"/>
          </a:xfrm>
        </p:spPr>
        <p:txBody>
          <a:bodyPr/>
          <a:lstStyle/>
          <a:p>
            <a:r>
              <a:rPr lang="en-GB" dirty="0"/>
              <a:t>Introduction to Digital Twins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51210A-4246-5CF6-E52A-81A177F83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E2962E-F5E5-FCD3-F5DF-A5010B80CFC6}"/>
              </a:ext>
            </a:extLst>
          </p:cNvPr>
          <p:cNvSpPr/>
          <p:nvPr/>
        </p:nvSpPr>
        <p:spPr bwMode="auto">
          <a:xfrm>
            <a:off x="135987" y="975490"/>
            <a:ext cx="1210236" cy="46800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First Digital Twin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/>
              <a:t>NASA Apollo 13</a:t>
            </a: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72EBCF-6A34-8C77-4D7B-0F2ADCD8B762}"/>
              </a:ext>
            </a:extLst>
          </p:cNvPr>
          <p:cNvSpPr/>
          <p:nvPr/>
        </p:nvSpPr>
        <p:spPr bwMode="auto">
          <a:xfrm>
            <a:off x="1619342" y="975490"/>
            <a:ext cx="1210236" cy="46800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/>
              <a:t>Digital Twin concept</a:t>
            </a:r>
          </a:p>
          <a:p>
            <a:pPr algn="ctr"/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Grieves</a:t>
            </a: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031431-D781-E4C1-1F21-8F76DD1F23CD}"/>
              </a:ext>
            </a:extLst>
          </p:cNvPr>
          <p:cNvSpPr txBox="1"/>
          <p:nvPr/>
        </p:nvSpPr>
        <p:spPr>
          <a:xfrm>
            <a:off x="2023237" y="766150"/>
            <a:ext cx="431776" cy="241980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100" b="1" dirty="0">
                <a:solidFill>
                  <a:srgbClr val="0066CC"/>
                </a:solidFill>
              </a:rPr>
              <a:t>2002</a:t>
            </a:r>
            <a:endParaRPr lang="en-GB" sz="1100" b="1" dirty="0">
              <a:solidFill>
                <a:srgbClr val="0066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A33A93-83BD-1683-B052-75E11BCE7948}"/>
              </a:ext>
            </a:extLst>
          </p:cNvPr>
          <p:cNvSpPr txBox="1"/>
          <p:nvPr/>
        </p:nvSpPr>
        <p:spPr>
          <a:xfrm>
            <a:off x="538041" y="766150"/>
            <a:ext cx="431776" cy="241980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100" b="1" dirty="0">
                <a:solidFill>
                  <a:srgbClr val="0066CC"/>
                </a:solidFill>
              </a:rPr>
              <a:t>1970</a:t>
            </a:r>
            <a:endParaRPr lang="en-GB" sz="1100" b="1" dirty="0">
              <a:solidFill>
                <a:srgbClr val="0066CC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913D101-4438-3F01-9CEA-66E5B03BAA1A}"/>
              </a:ext>
            </a:extLst>
          </p:cNvPr>
          <p:cNvSpPr/>
          <p:nvPr/>
        </p:nvSpPr>
        <p:spPr bwMode="auto">
          <a:xfrm>
            <a:off x="3102697" y="975490"/>
            <a:ext cx="1210236" cy="46800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NASA/USAF </a:t>
            </a:r>
          </a:p>
          <a:p>
            <a:pPr algn="ctr"/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Digital Twin concept</a:t>
            </a: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4E8954-F3D3-FD11-180B-E1285D5B5D18}"/>
              </a:ext>
            </a:extLst>
          </p:cNvPr>
          <p:cNvSpPr txBox="1"/>
          <p:nvPr/>
        </p:nvSpPr>
        <p:spPr>
          <a:xfrm>
            <a:off x="3492406" y="766150"/>
            <a:ext cx="431776" cy="241980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100" b="1" dirty="0">
                <a:solidFill>
                  <a:srgbClr val="0066CC"/>
                </a:solidFill>
              </a:rPr>
              <a:t>2012</a:t>
            </a:r>
            <a:endParaRPr lang="en-GB" sz="1100" b="1" dirty="0">
              <a:solidFill>
                <a:srgbClr val="0066CC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888081A-1C31-8B2E-EF1C-576A1375DD04}"/>
              </a:ext>
            </a:extLst>
          </p:cNvPr>
          <p:cNvSpPr/>
          <p:nvPr/>
        </p:nvSpPr>
        <p:spPr bwMode="auto">
          <a:xfrm>
            <a:off x="4586052" y="975490"/>
            <a:ext cx="1210236" cy="46800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Digital Twin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/>
              <a:t>w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idely s</a:t>
            </a:r>
            <a:r>
              <a:rPr lang="en-US" sz="1000" dirty="0"/>
              <a:t>tudied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/>
              <a:t>academia / industry</a:t>
            </a: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922258-C42E-2CFF-A7DD-54D1FB12DFA2}"/>
              </a:ext>
            </a:extLst>
          </p:cNvPr>
          <p:cNvSpPr txBox="1"/>
          <p:nvPr/>
        </p:nvSpPr>
        <p:spPr>
          <a:xfrm>
            <a:off x="4974063" y="766150"/>
            <a:ext cx="431776" cy="241980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100" b="1" dirty="0">
                <a:solidFill>
                  <a:srgbClr val="0066CC"/>
                </a:solidFill>
              </a:rPr>
              <a:t>2016</a:t>
            </a:r>
            <a:endParaRPr lang="en-GB" sz="1100" b="1" dirty="0">
              <a:solidFill>
                <a:srgbClr val="0066CC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EDC250-7FA6-6C22-AAA0-57F50E600A83}"/>
              </a:ext>
            </a:extLst>
          </p:cNvPr>
          <p:cNvSpPr/>
          <p:nvPr/>
        </p:nvSpPr>
        <p:spPr bwMode="auto">
          <a:xfrm>
            <a:off x="6069407" y="975490"/>
            <a:ext cx="1210236" cy="46800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/>
              <a:t>Gartner: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/>
              <a:t>digital twin top 10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/>
              <a:t>strategic tech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CF135B-CD52-DEF4-4B32-E867539613E3}"/>
              </a:ext>
            </a:extLst>
          </p:cNvPr>
          <p:cNvSpPr/>
          <p:nvPr/>
        </p:nvSpPr>
        <p:spPr bwMode="auto">
          <a:xfrm>
            <a:off x="7552763" y="975490"/>
            <a:ext cx="1210236" cy="46800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/>
              <a:t>5D digital twin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/>
              <a:t>Model introduced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9F035E-C87F-9E0A-ABCE-78A7086BD0D7}"/>
              </a:ext>
            </a:extLst>
          </p:cNvPr>
          <p:cNvSpPr txBox="1"/>
          <p:nvPr/>
        </p:nvSpPr>
        <p:spPr>
          <a:xfrm>
            <a:off x="6455720" y="766150"/>
            <a:ext cx="431776" cy="241980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100" b="1" dirty="0">
                <a:solidFill>
                  <a:srgbClr val="0066CC"/>
                </a:solidFill>
              </a:rPr>
              <a:t>2017</a:t>
            </a:r>
            <a:endParaRPr lang="en-GB" sz="1100" b="1" dirty="0">
              <a:solidFill>
                <a:srgbClr val="0066CC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47E4DE-C9B9-1951-F66D-7FF048046C32}"/>
              </a:ext>
            </a:extLst>
          </p:cNvPr>
          <p:cNvSpPr txBox="1"/>
          <p:nvPr/>
        </p:nvSpPr>
        <p:spPr>
          <a:xfrm>
            <a:off x="7972514" y="766150"/>
            <a:ext cx="431776" cy="241980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100" b="1" dirty="0">
                <a:solidFill>
                  <a:srgbClr val="0066CC"/>
                </a:solidFill>
              </a:rPr>
              <a:t>2018</a:t>
            </a:r>
            <a:endParaRPr lang="en-GB" sz="1100" b="1" dirty="0">
              <a:solidFill>
                <a:srgbClr val="0066CC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4C2A4F-1C3E-2804-121D-834DE9064892}"/>
              </a:ext>
            </a:extLst>
          </p:cNvPr>
          <p:cNvSpPr txBox="1"/>
          <p:nvPr/>
        </p:nvSpPr>
        <p:spPr>
          <a:xfrm>
            <a:off x="10868294" y="878334"/>
            <a:ext cx="1269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Manufacturing</a:t>
            </a:r>
          </a:p>
          <a:p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Energy </a:t>
            </a:r>
          </a:p>
          <a:p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Construction</a:t>
            </a:r>
          </a:p>
          <a:p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Infrastructure</a:t>
            </a:r>
          </a:p>
          <a:p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Urban planning </a:t>
            </a:r>
          </a:p>
          <a:p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Healthcare</a:t>
            </a:r>
          </a:p>
          <a:p>
            <a:r>
              <a:rPr lang="en-US" sz="1200" dirty="0">
                <a:latin typeface="+mn-lt"/>
              </a:rPr>
              <a:t>Modelling &amp; </a:t>
            </a:r>
          </a:p>
          <a:p>
            <a:r>
              <a:rPr lang="en-US" sz="1200" dirty="0">
                <a:latin typeface="+mn-lt"/>
              </a:rPr>
              <a:t>Simulation</a:t>
            </a:r>
            <a:endParaRPr lang="en-GB" sz="2000" dirty="0">
              <a:latin typeface="+mn-lt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6E1B02A-E58D-352F-E342-07F0365F3115}"/>
              </a:ext>
            </a:extLst>
          </p:cNvPr>
          <p:cNvSpPr/>
          <p:nvPr/>
        </p:nvSpPr>
        <p:spPr bwMode="auto">
          <a:xfrm>
            <a:off x="9100451" y="975490"/>
            <a:ext cx="1210236" cy="46800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solidFill>
                  <a:schemeClr val="dk1"/>
                </a:solidFill>
                <a:latin typeface="+mn-lt"/>
              </a:rPr>
              <a:t>Diverse</a:t>
            </a:r>
          </a:p>
          <a:p>
            <a:pPr algn="ctr"/>
            <a:r>
              <a:rPr lang="en-US" sz="1000" dirty="0">
                <a:solidFill>
                  <a:schemeClr val="dk1"/>
                </a:solidFill>
                <a:latin typeface="+mn-lt"/>
              </a:rPr>
              <a:t>proliferation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AD06FAB-1DC0-ED80-D5D0-A9B3235A6865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 bwMode="auto">
          <a:xfrm>
            <a:off x="1346223" y="1209490"/>
            <a:ext cx="27311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D74744-8B75-D06D-19F3-8478560C957C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 bwMode="auto">
          <a:xfrm>
            <a:off x="2829578" y="1209490"/>
            <a:ext cx="27311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0E3081-1F98-5FB9-2162-2825B9DFE50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 bwMode="auto">
          <a:xfrm>
            <a:off x="4312933" y="1209490"/>
            <a:ext cx="27311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F5864C6-E8A3-5F30-44FF-A875158BDFC6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 bwMode="auto">
          <a:xfrm>
            <a:off x="5796288" y="1209490"/>
            <a:ext cx="27311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09C035B-8B9B-C164-8532-FEE3EFD9DC69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 bwMode="auto">
          <a:xfrm>
            <a:off x="7279643" y="1209490"/>
            <a:ext cx="27312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3A270B8-AB38-44C4-4D70-206C5BAB8950}"/>
              </a:ext>
            </a:extLst>
          </p:cNvPr>
          <p:cNvCxnSpPr>
            <a:cxnSpLocks/>
            <a:stCxn id="21" idx="3"/>
            <a:endCxn id="26" idx="1"/>
          </p:cNvCxnSpPr>
          <p:nvPr/>
        </p:nvCxnSpPr>
        <p:spPr bwMode="auto">
          <a:xfrm>
            <a:off x="8762999" y="1209490"/>
            <a:ext cx="3374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triangle"/>
          </a:ln>
          <a:effectLst/>
        </p:spPr>
      </p:cxn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FFA7CD78-229B-2592-1552-ED570B68CCDC}"/>
              </a:ext>
            </a:extLst>
          </p:cNvPr>
          <p:cNvSpPr/>
          <p:nvPr/>
        </p:nvSpPr>
        <p:spPr bwMode="auto">
          <a:xfrm>
            <a:off x="10743912" y="935019"/>
            <a:ext cx="156616" cy="1063216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EEC9521-81B5-27B8-F2D5-A463C5DE5DEE}"/>
              </a:ext>
            </a:extLst>
          </p:cNvPr>
          <p:cNvCxnSpPr>
            <a:cxnSpLocks/>
            <a:stCxn id="26" idx="3"/>
          </p:cNvCxnSpPr>
          <p:nvPr/>
        </p:nvCxnSpPr>
        <p:spPr bwMode="auto">
          <a:xfrm>
            <a:off x="10310687" y="1209490"/>
            <a:ext cx="4332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triangle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740FED0-B67C-A46B-C32D-90A9299DA480}"/>
              </a:ext>
            </a:extLst>
          </p:cNvPr>
          <p:cNvSpPr txBox="1"/>
          <p:nvPr/>
        </p:nvSpPr>
        <p:spPr>
          <a:xfrm>
            <a:off x="9441556" y="756926"/>
            <a:ext cx="662608" cy="241980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100" b="1" dirty="0">
                <a:solidFill>
                  <a:srgbClr val="0066CC"/>
                </a:solidFill>
              </a:rPr>
              <a:t>2024++</a:t>
            </a:r>
            <a:endParaRPr lang="en-GB" sz="1100" b="1" dirty="0">
              <a:solidFill>
                <a:srgbClr val="0066CC"/>
              </a:solidFill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8ABE2F30-BD40-518D-37A0-ECCE70099856}"/>
              </a:ext>
            </a:extLst>
          </p:cNvPr>
          <p:cNvSpPr txBox="1">
            <a:spLocks/>
          </p:cNvSpPr>
          <p:nvPr/>
        </p:nvSpPr>
        <p:spPr bwMode="auto">
          <a:xfrm>
            <a:off x="2397125" y="0"/>
            <a:ext cx="74168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9pPr>
          </a:lstStyle>
          <a:p>
            <a:r>
              <a:rPr lang="en-GB" kern="0"/>
              <a:t>Introduction to Digital Twins</a:t>
            </a:r>
            <a:endParaRPr lang="en-GB" kern="0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2EAA6AA-39E9-50BC-4469-710DB49C97B1}"/>
              </a:ext>
            </a:extLst>
          </p:cNvPr>
          <p:cNvSpPr/>
          <p:nvPr/>
        </p:nvSpPr>
        <p:spPr bwMode="auto">
          <a:xfrm>
            <a:off x="182473" y="1918708"/>
            <a:ext cx="5420535" cy="1379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/>
              <a:t>Digital twin (DT):</a:t>
            </a:r>
          </a:p>
          <a:p>
            <a:r>
              <a:rPr lang="en-US" sz="1400" dirty="0"/>
              <a:t>Digital representation of a physical entity, system, or process, connected to its real-world counterpart via bidirectional data flow</a:t>
            </a:r>
          </a:p>
          <a:p>
            <a:endParaRPr lang="en-US" sz="1400" dirty="0"/>
          </a:p>
          <a:p>
            <a:r>
              <a:rPr lang="en-US" sz="1400" dirty="0">
                <a:latin typeface="+mj-lt"/>
              </a:rPr>
              <a:t>Digital twins are complex systems or systems of systems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755B58-32C5-68F1-68AD-70CAD2831716}"/>
              </a:ext>
            </a:extLst>
          </p:cNvPr>
          <p:cNvSpPr/>
          <p:nvPr/>
        </p:nvSpPr>
        <p:spPr bwMode="auto">
          <a:xfrm>
            <a:off x="182472" y="3442592"/>
            <a:ext cx="5420535" cy="1548000"/>
          </a:xfrm>
          <a:prstGeom prst="roundRect">
            <a:avLst>
              <a:gd name="adj" fmla="val 7897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/>
              <a:t>Developing DTs is challenging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CB92C1-4357-45B2-507C-2E1D09115245}"/>
              </a:ext>
            </a:extLst>
          </p:cNvPr>
          <p:cNvSpPr/>
          <p:nvPr/>
        </p:nvSpPr>
        <p:spPr bwMode="auto">
          <a:xfrm>
            <a:off x="182472" y="3838592"/>
            <a:ext cx="5420535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lvl="1">
              <a:lnSpc>
                <a:spcPct val="90000"/>
              </a:lnSpc>
            </a:pPr>
            <a:r>
              <a:rPr lang="en-US" sz="1200" b="1" kern="1200" dirty="0">
                <a:latin typeface="+mj-lt"/>
                <a:ea typeface="+mn-ea"/>
              </a:rPr>
              <a:t>Data &amp; Expertise Intensive</a:t>
            </a:r>
          </a:p>
          <a:p>
            <a:pPr indent="-154811">
              <a:lnSpc>
                <a:spcPct val="90000"/>
              </a:lnSpc>
            </a:pPr>
            <a:r>
              <a:rPr kumimoji="1" lang="en-US" sz="1200" dirty="0"/>
              <a:t>R</a:t>
            </a:r>
            <a:r>
              <a:rPr kumimoji="1" lang="en-US" sz="1200" kern="1200" dirty="0">
                <a:latin typeface="Tahoma" charset="0"/>
                <a:ea typeface="+mn-ea"/>
              </a:rPr>
              <a:t>equires significant domain expertise and data from multiple sources</a:t>
            </a:r>
            <a:endParaRPr lang="en-US" sz="1200" b="1" kern="1200" dirty="0">
              <a:latin typeface="+mj-lt"/>
              <a:ea typeface="+mn-ea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CA6F6A-98CC-7F76-1955-BE829EAABBA6}"/>
              </a:ext>
            </a:extLst>
          </p:cNvPr>
          <p:cNvSpPr/>
          <p:nvPr/>
        </p:nvSpPr>
        <p:spPr bwMode="auto">
          <a:xfrm>
            <a:off x="203105" y="4396592"/>
            <a:ext cx="5399902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lvl="1">
              <a:lnSpc>
                <a:spcPct val="90000"/>
              </a:lnSpc>
            </a:pPr>
            <a:r>
              <a:rPr lang="en-US" sz="1200" b="1" dirty="0">
                <a:latin typeface="+mj-lt"/>
              </a:rPr>
              <a:t>Complex</a:t>
            </a:r>
          </a:p>
          <a:p>
            <a:pPr marL="0" lvl="1" indent="-154811"/>
            <a:r>
              <a:rPr kumimoji="1" lang="en-US" sz="1200" dirty="0"/>
              <a:t>Integrating systems, physical assets, live data, simulation models is not trivial</a:t>
            </a:r>
          </a:p>
          <a:p>
            <a:pPr indent="-154811">
              <a:lnSpc>
                <a:spcPct val="90000"/>
              </a:lnSpc>
            </a:pPr>
            <a:endParaRPr kumimoji="1" lang="en-GB" sz="12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BF013DD-A312-E618-E394-FCFE7BF4D5D0}"/>
              </a:ext>
            </a:extLst>
          </p:cNvPr>
          <p:cNvCxnSpPr>
            <a:cxnSpLocks/>
          </p:cNvCxnSpPr>
          <p:nvPr/>
        </p:nvCxnSpPr>
        <p:spPr bwMode="auto">
          <a:xfrm>
            <a:off x="5629533" y="2362592"/>
            <a:ext cx="546294" cy="0"/>
          </a:xfrm>
          <a:prstGeom prst="line">
            <a:avLst/>
          </a:prstGeom>
          <a:ln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0439A2EA-1CD2-7119-0CBC-9AB6F70CB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16" y="2028565"/>
            <a:ext cx="3987184" cy="3157537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77F83F7-15E9-845A-6305-8C2C48E616E4}"/>
              </a:ext>
            </a:extLst>
          </p:cNvPr>
          <p:cNvSpPr/>
          <p:nvPr/>
        </p:nvSpPr>
        <p:spPr bwMode="auto">
          <a:xfrm>
            <a:off x="6175827" y="1982719"/>
            <a:ext cx="2858252" cy="3265202"/>
          </a:xfrm>
          <a:prstGeom prst="roundRect">
            <a:avLst>
              <a:gd name="adj" fmla="val 5088"/>
            </a:avLst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F0149D6D-23C7-F656-7731-77191046CD3F}"/>
              </a:ext>
            </a:extLst>
          </p:cNvPr>
          <p:cNvSpPr txBox="1">
            <a:spLocks/>
          </p:cNvSpPr>
          <p:nvPr/>
        </p:nvSpPr>
        <p:spPr>
          <a:xfrm>
            <a:off x="1265238" y="5863293"/>
            <a:ext cx="9288000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108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 b="1"/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indent="-154811" algn="ctr">
              <a:lnSpc>
                <a:spcPct val="90000"/>
              </a:lnSpc>
            </a:pPr>
            <a:r>
              <a:rPr kumimoji="1" lang="en-US" dirty="0"/>
              <a:t>Can Agentic AI be applied to the development &amp; composition of DT systems? </a:t>
            </a:r>
            <a:endParaRPr kumimoji="1" lang="en-US" dirty="0">
              <a:latin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4C2B09-8A7B-BF1F-FB84-254CF5253DC3}"/>
              </a:ext>
            </a:extLst>
          </p:cNvPr>
          <p:cNvGrpSpPr>
            <a:grpSpLocks noChangeAspect="1"/>
          </p:cNvGrpSpPr>
          <p:nvPr/>
        </p:nvGrpSpPr>
        <p:grpSpPr>
          <a:xfrm>
            <a:off x="1408742" y="5922693"/>
            <a:ext cx="421200" cy="421200"/>
            <a:chOff x="9704863" y="4104193"/>
            <a:chExt cx="468000" cy="4680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089AF10-88F9-FE31-04C8-7EA01EB2D14E}"/>
                </a:ext>
              </a:extLst>
            </p:cNvPr>
            <p:cNvSpPr/>
            <p:nvPr/>
          </p:nvSpPr>
          <p:spPr bwMode="auto">
            <a:xfrm>
              <a:off x="9704863" y="4104193"/>
              <a:ext cx="468000" cy="468000"/>
            </a:xfrm>
            <a:prstGeom prst="ellipse">
              <a:avLst/>
            </a:prstGeom>
            <a:noFill/>
            <a:ln w="28575" cap="flat" cmpd="sng" algn="ctr">
              <a:solidFill>
                <a:srgbClr val="25389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pic>
          <p:nvPicPr>
            <p:cNvPr id="46" name="Graphic 45" descr="User outline">
              <a:extLst>
                <a:ext uri="{FF2B5EF4-FFF2-40B4-BE49-F238E27FC236}">
                  <a16:creationId xmlns:a16="http://schemas.microsoft.com/office/drawing/2014/main" id="{95DB8414-65B0-4914-1012-08592380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04863" y="4104193"/>
              <a:ext cx="4680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712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D95DC-09AD-96C4-668A-3968EE40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Agentic AI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D5BC557-FD66-536C-6E74-F22A8BC3D4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 dirty="0"/>
          </a:p>
        </p:txBody>
      </p:sp>
      <p:pic>
        <p:nvPicPr>
          <p:cNvPr id="4" name="Picture 3" descr="A diagram of a memory&#10;&#10;Description automatically generated">
            <a:extLst>
              <a:ext uri="{FF2B5EF4-FFF2-40B4-BE49-F238E27FC236}">
                <a16:creationId xmlns:a16="http://schemas.microsoft.com/office/drawing/2014/main" id="{04CDE7F3-098F-6607-B3F0-F3D8E9015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5" y="1742117"/>
            <a:ext cx="5031414" cy="2339607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D5982-C647-A3DD-E6DE-4C986ABDB1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6" y="990773"/>
            <a:ext cx="9144664" cy="1861337"/>
          </a:xfrm>
        </p:spPr>
        <p:txBody>
          <a:bodyPr wrap="square" lIns="36000" rIns="36000" anchor="t">
            <a:normAutofit/>
          </a:bodyPr>
          <a:lstStyle/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r>
              <a:rPr lang="en-US" sz="1700" b="1" kern="1200" dirty="0">
                <a:latin typeface="+mj-lt"/>
              </a:rPr>
              <a:t>Agentic AI is rapidly transforming creativity, productivity, and innovation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sz="1500" kern="1200" dirty="0">
                <a:latin typeface="Tahoma" charset="0"/>
                <a:ea typeface="+mn-ea"/>
              </a:rPr>
              <a:t>Powered by rapid evolution of large language models (LLM) capabilities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sz="1500" kern="1200" dirty="0">
                <a:latin typeface="Tahoma" charset="0"/>
                <a:ea typeface="+mn-ea"/>
              </a:rPr>
              <a:t>Software development, healthcare, …..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sz="1500" kern="1200" dirty="0">
              <a:latin typeface="Tahoma" charset="0"/>
              <a:ea typeface="+mn-ea"/>
            </a:endParaRP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endParaRPr lang="en-GB" sz="1700" b="1" kern="1200" dirty="0"/>
          </a:p>
          <a:p>
            <a:pPr lvl="0">
              <a:lnSpc>
                <a:spcPct val="90000"/>
              </a:lnSpc>
            </a:pPr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C6D83-AE45-0829-2E72-44246F182D28}"/>
              </a:ext>
            </a:extLst>
          </p:cNvPr>
          <p:cNvSpPr txBox="1"/>
          <p:nvPr/>
        </p:nvSpPr>
        <p:spPr>
          <a:xfrm>
            <a:off x="8972551" y="989163"/>
            <a:ext cx="3107308" cy="798099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1200" i="1" dirty="0"/>
              <a:t>"What I am seeing with AI agents is an exciting trend that I believe everyone building AI should pay attention to." </a:t>
            </a:r>
            <a:r>
              <a:rPr lang="en-US" sz="1050" i="1" dirty="0"/>
              <a:t>(Ng, 2024). </a:t>
            </a:r>
            <a:endParaRPr lang="en-GB" sz="1200" i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96E212-890A-7091-993C-40273033DC08}"/>
              </a:ext>
            </a:extLst>
          </p:cNvPr>
          <p:cNvSpPr txBox="1">
            <a:spLocks/>
          </p:cNvSpPr>
          <p:nvPr/>
        </p:nvSpPr>
        <p:spPr bwMode="auto">
          <a:xfrm>
            <a:off x="410816" y="2007414"/>
            <a:ext cx="61439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r>
              <a:rPr lang="en-US" sz="1800" b="1" dirty="0">
                <a:latin typeface="+mj-lt"/>
              </a:rPr>
              <a:t>What is an AI agent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sz="1600" kern="1200" dirty="0">
                <a:latin typeface="Tahoma" charset="0"/>
                <a:ea typeface="+mn-ea"/>
              </a:rPr>
              <a:t>LLM-based entity capable of interacting with its environment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sz="1600" dirty="0">
                <a:latin typeface="Tahoma" charset="0"/>
                <a:ea typeface="+mn-ea"/>
              </a:rPr>
              <a:t>Independently breaks down tasks and make decisions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sz="1600" dirty="0">
                <a:latin typeface="Tahoma" charset="0"/>
                <a:ea typeface="+mn-ea"/>
              </a:rPr>
              <a:t>Combines LLMs with memory, planning, and tool use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sz="1600" kern="1200" dirty="0">
                <a:latin typeface="Tahoma" charset="0"/>
                <a:ea typeface="+mn-ea"/>
              </a:rPr>
              <a:t>Calls </a:t>
            </a:r>
            <a:r>
              <a:rPr kumimoji="1" lang="en-US" sz="1600" dirty="0">
                <a:latin typeface="Tahoma" charset="0"/>
                <a:ea typeface="+mn-ea"/>
              </a:rPr>
              <a:t>t</a:t>
            </a:r>
            <a:r>
              <a:rPr kumimoji="1" lang="en-US" sz="1600" kern="1200" dirty="0">
                <a:latin typeface="Tahoma" charset="0"/>
                <a:ea typeface="+mn-ea"/>
              </a:rPr>
              <a:t>ools via API </a:t>
            </a:r>
            <a:r>
              <a:rPr kumimoji="1" lang="en-US" sz="1600" dirty="0">
                <a:latin typeface="Tahoma" charset="0"/>
                <a:ea typeface="+mn-ea"/>
              </a:rPr>
              <a:t>/ </a:t>
            </a:r>
            <a:r>
              <a:rPr kumimoji="1" lang="en-US" sz="1600" kern="1200" dirty="0">
                <a:latin typeface="Tahoma" charset="0"/>
                <a:ea typeface="+mn-ea"/>
              </a:rPr>
              <a:t>function calls to achieve specific goal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sz="1600" kern="1200" dirty="0">
              <a:latin typeface="Tahoma" charset="0"/>
              <a:ea typeface="+mn-ea"/>
            </a:endParaRPr>
          </a:p>
          <a:p>
            <a:pPr marL="990576" lvl="2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endParaRPr lang="en-US" sz="1400" b="1" kern="1200" dirty="0"/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r>
              <a:rPr lang="en-US" sz="1800" b="1" dirty="0">
                <a:latin typeface="+mj-lt"/>
              </a:rPr>
              <a:t>Role of LLMs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sz="1600" dirty="0">
                <a:latin typeface="Tahoma" charset="0"/>
                <a:ea typeface="+mn-ea"/>
              </a:rPr>
              <a:t>LLMs are the “thinking” engine or brain of these AI agents</a:t>
            </a:r>
          </a:p>
          <a:p>
            <a:pPr marL="742774" lvl="1" indent="-288000">
              <a:buFont typeface="Arial" panose="020B0604020202020204" pitchFamily="34" charset="0"/>
              <a:buChar char="•"/>
            </a:pPr>
            <a:r>
              <a:rPr kumimoji="1" lang="en-GB" sz="1600" dirty="0">
                <a:latin typeface="Tahoma" charset="0"/>
                <a:ea typeface="+mn-ea"/>
              </a:rPr>
              <a:t>LLM acts as a controller &amp; general-purpose language interface</a:t>
            </a:r>
          </a:p>
          <a:p>
            <a:pPr marL="742774" lvl="1" indent="-288000">
              <a:buFont typeface="Arial" panose="020B0604020202020204" pitchFamily="34" charset="0"/>
              <a:buChar char="•"/>
            </a:pPr>
            <a:r>
              <a:rPr kumimoji="1" lang="en-GB" sz="1600" dirty="0">
                <a:latin typeface="Tahoma" charset="0"/>
                <a:ea typeface="+mn-ea"/>
              </a:rPr>
              <a:t>LLM decides how to 'route' incoming natural language queries</a:t>
            </a:r>
          </a:p>
          <a:p>
            <a:pPr marL="742774" lvl="1" indent="-288000">
              <a:buFont typeface="Arial" panose="020B0604020202020204" pitchFamily="34" charset="0"/>
              <a:buChar char="•"/>
            </a:pPr>
            <a:r>
              <a:rPr kumimoji="1" lang="en-GB" sz="1600" dirty="0">
                <a:latin typeface="Tahoma" charset="0"/>
                <a:ea typeface="+mn-ea"/>
              </a:rPr>
              <a:t> </a:t>
            </a:r>
          </a:p>
          <a:p>
            <a:pPr marL="742774" lvl="1" indent="-28800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r>
              <a:rPr lang="en-US" sz="1800" b="1" dirty="0">
                <a:latin typeface="+mj-lt"/>
              </a:rPr>
              <a:t>Agentic Capabilities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sz="1600" kern="1200" dirty="0">
                <a:latin typeface="Tahoma" charset="0"/>
                <a:ea typeface="+mn-ea"/>
              </a:rPr>
              <a:t>Autonomy: Agents operate with minimal human input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sz="1600" kern="1200" dirty="0">
                <a:latin typeface="Tahoma" charset="0"/>
                <a:ea typeface="+mn-ea"/>
              </a:rPr>
              <a:t>Dynamic Problem Solving: </a:t>
            </a:r>
            <a:r>
              <a:rPr kumimoji="1" lang="en-US" sz="1600" dirty="0">
                <a:latin typeface="Tahoma" charset="0"/>
                <a:ea typeface="+mn-ea"/>
              </a:rPr>
              <a:t>A</a:t>
            </a:r>
            <a:r>
              <a:rPr kumimoji="1" lang="en-US" sz="1600" kern="1200" dirty="0">
                <a:latin typeface="Tahoma" charset="0"/>
                <a:ea typeface="+mn-ea"/>
              </a:rPr>
              <a:t>dapt to changing situations &amp; tasks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sz="1600" kern="1200" dirty="0">
                <a:latin typeface="Tahoma" charset="0"/>
                <a:ea typeface="+mn-ea"/>
              </a:rPr>
              <a:t>Multimodal Abilities: Incorporate text, images, &amp; other inputs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>
              <a:lnSpc>
                <a:spcPct val="90000"/>
              </a:lnSpc>
            </a:pPr>
            <a:endParaRPr lang="en-US" sz="1800" kern="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786F64F-C577-9E1E-AC48-14D90C36B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000" y="4117589"/>
            <a:ext cx="2910694" cy="24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4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B805F-1EFA-B7BA-1613-ABA8F8B50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505" y="0"/>
            <a:ext cx="7824990" cy="795130"/>
          </a:xfrm>
        </p:spPr>
        <p:txBody>
          <a:bodyPr/>
          <a:lstStyle/>
          <a:p>
            <a:r>
              <a:rPr lang="en-US" dirty="0"/>
              <a:t>Application of AI Agents to Digital Twins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394AC-60B7-9AAA-5931-289D7D1D5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963" y="989946"/>
            <a:ext cx="11006952" cy="4896678"/>
          </a:xfrm>
        </p:spPr>
        <p:txBody>
          <a:bodyPr/>
          <a:lstStyle/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r>
              <a:rPr lang="en-US" sz="1700" b="1" kern="1200" dirty="0">
                <a:latin typeface="+mj-lt"/>
              </a:rPr>
              <a:t>AI agents excel at handling intricate, multi-step problems</a:t>
            </a: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endParaRPr lang="en-US" sz="1700" b="1" kern="1200" dirty="0">
              <a:latin typeface="+mj-lt"/>
            </a:endParaRP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r>
              <a:rPr lang="en-US" sz="1700" b="1" kern="1200" dirty="0">
                <a:latin typeface="+mj-lt"/>
              </a:rPr>
              <a:t>Digital Twin System composition is a complex, multi-step activity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1700" b="1" kern="1200" dirty="0">
              <a:latin typeface="+mj-lt"/>
            </a:endParaRP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r>
              <a:rPr lang="en-US" sz="1700" b="1" kern="1200" dirty="0">
                <a:latin typeface="+mj-lt"/>
              </a:rPr>
              <a:t>Applying agentic AI to DT system composition system is a promising but challenging first step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sz="1500" kern="1200" dirty="0">
                <a:latin typeface="Tahoma" charset="0"/>
                <a:ea typeface="+mn-ea"/>
              </a:rPr>
              <a:t>Leverage existing systems, tools, components, workflows, specific domain knowledge bases, and expertise</a:t>
            </a:r>
          </a:p>
          <a:p>
            <a:pPr marL="454774" lvl="1" indent="0">
              <a:lnSpc>
                <a:spcPct val="90000"/>
              </a:lnSpc>
              <a:buNone/>
            </a:pPr>
            <a:endParaRPr kumimoji="1" lang="en-US" sz="1500" kern="1200" dirty="0">
              <a:latin typeface="Tahoma" charset="0"/>
              <a:ea typeface="+mn-ea"/>
            </a:endParaRPr>
          </a:p>
          <a:p>
            <a:pPr marL="454774" lvl="1" indent="0">
              <a:lnSpc>
                <a:spcPct val="90000"/>
              </a:lnSpc>
              <a:buNone/>
            </a:pPr>
            <a:endParaRPr kumimoji="1" lang="en-US" sz="1500" kern="1200" dirty="0">
              <a:latin typeface="Tahoma" charset="0"/>
              <a:ea typeface="+mn-ea"/>
            </a:endParaRPr>
          </a:p>
          <a:p>
            <a:pPr marL="454774" lvl="1" indent="0">
              <a:lnSpc>
                <a:spcPct val="90000"/>
              </a:lnSpc>
              <a:buNone/>
            </a:pPr>
            <a:endParaRPr kumimoji="1" lang="en-US" sz="1500" kern="1200" dirty="0">
              <a:latin typeface="Tahoma" charset="0"/>
              <a:ea typeface="+mn-ea"/>
            </a:endParaRPr>
          </a:p>
          <a:p>
            <a:pPr marL="454774" lvl="1" indent="0">
              <a:lnSpc>
                <a:spcPct val="90000"/>
              </a:lnSpc>
              <a:buNone/>
            </a:pPr>
            <a:endParaRPr kumimoji="1" lang="en-US" sz="1500" kern="1200" dirty="0">
              <a:latin typeface="Tahoma" charset="0"/>
              <a:ea typeface="+mn-ea"/>
            </a:endParaRP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r>
              <a:rPr lang="en-US" sz="1700" b="1" kern="1200" dirty="0">
                <a:latin typeface="+mj-lt"/>
              </a:rPr>
              <a:t>Proof of Concept (PoC) use case – AI agent for a DT Virtual Environment (VE) component :</a:t>
            </a:r>
            <a:endParaRPr kumimoji="1" lang="en-US" sz="1500" kern="1200" dirty="0">
              <a:latin typeface="Tahoma" charset="0"/>
              <a:ea typeface="+mn-ea"/>
            </a:endParaRPr>
          </a:p>
          <a:p>
            <a:pPr marL="1045475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sz="1500" kern="1200" dirty="0">
              <a:latin typeface="Tahoma" charset="0"/>
              <a:ea typeface="+mn-ea"/>
            </a:endParaRPr>
          </a:p>
          <a:p>
            <a:pPr lvl="0"/>
            <a:endParaRPr lang="en-GB" dirty="0"/>
          </a:p>
        </p:txBody>
      </p:sp>
      <p:sp>
        <p:nvSpPr>
          <p:cNvPr id="10" name="Slide Number Placeholder 58">
            <a:extLst>
              <a:ext uri="{FF2B5EF4-FFF2-40B4-BE49-F238E27FC236}">
                <a16:creationId xmlns:a16="http://schemas.microsoft.com/office/drawing/2014/main" id="{2F41418E-8B4F-4227-B94F-9A29BDD8B4F0}"/>
              </a:ext>
            </a:extLst>
          </p:cNvPr>
          <p:cNvSpPr txBox="1">
            <a:spLocks/>
          </p:cNvSpPr>
          <p:nvPr/>
        </p:nvSpPr>
        <p:spPr bwMode="auto">
          <a:xfrm>
            <a:off x="11034584" y="6427574"/>
            <a:ext cx="652848" cy="43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/>
            <a:fld id="{AA3372D9-D4FB-4982-A634-8204ACEB1D42}" type="slidenum">
              <a:rPr lang="en-US" sz="1800" smtClean="0">
                <a:solidFill>
                  <a:srgbClr val="000000"/>
                </a:solidFill>
              </a:rPr>
              <a:pPr algn="r" eaLnBrk="1" hangingPunct="1"/>
              <a:t>4</a:t>
            </a:fld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9F34C6C-73F9-6DA9-89CC-1E7F811527E1}"/>
              </a:ext>
            </a:extLst>
          </p:cNvPr>
          <p:cNvSpPr txBox="1">
            <a:spLocks/>
          </p:cNvSpPr>
          <p:nvPr/>
        </p:nvSpPr>
        <p:spPr>
          <a:xfrm>
            <a:off x="1139975" y="4206207"/>
            <a:ext cx="8945744" cy="1497755"/>
          </a:xfrm>
          <a:prstGeom prst="homePlate">
            <a:avLst>
              <a:gd name="adj" fmla="val 19810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108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-154811">
              <a:lnSpc>
                <a:spcPct val="90000"/>
              </a:lnSpc>
              <a:defRPr kumimoji="1" sz="1600" b="1"/>
            </a:lvl1pPr>
            <a:lvl2pPr>
              <a:defRPr>
                <a:solidFill>
                  <a:schemeClr val="tx1"/>
                </a:solidFill>
                <a:latin typeface="Tahoma" charset="0"/>
              </a:defRPr>
            </a:lvl2pPr>
            <a:lvl3pPr>
              <a:defRPr>
                <a:solidFill>
                  <a:schemeClr val="tx1"/>
                </a:solidFill>
                <a:latin typeface="Tahoma" charset="0"/>
              </a:defRPr>
            </a:lvl3pPr>
            <a:lvl4pPr>
              <a:defRPr>
                <a:solidFill>
                  <a:schemeClr val="tx1"/>
                </a:solidFill>
                <a:latin typeface="Tahoma" charset="0"/>
              </a:defRPr>
            </a:lvl4pPr>
            <a:lvl5pPr>
              <a:defRPr>
                <a:solidFill>
                  <a:schemeClr val="tx1"/>
                </a:solidFill>
                <a:latin typeface="Tahoma" charset="0"/>
              </a:defRPr>
            </a:lvl5pPr>
            <a:lvl6pPr>
              <a:defRPr>
                <a:solidFill>
                  <a:schemeClr val="tx1"/>
                </a:solidFill>
                <a:latin typeface="Tahoma" charset="0"/>
              </a:defRPr>
            </a:lvl6pPr>
            <a:lvl7pPr>
              <a:defRPr>
                <a:solidFill>
                  <a:schemeClr val="tx1"/>
                </a:solidFill>
                <a:latin typeface="Tahoma" charset="0"/>
              </a:defRPr>
            </a:lvl7pPr>
            <a:lvl8pPr>
              <a:defRPr>
                <a:solidFill>
                  <a:schemeClr val="tx1"/>
                </a:solidFill>
                <a:latin typeface="Tahoma" charset="0"/>
              </a:defRPr>
            </a:lvl8pPr>
            <a:lvl9pPr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endParaRPr lang="en-US" sz="1200" b="0" dirty="0"/>
          </a:p>
          <a:p>
            <a:r>
              <a:rPr lang="en-US" sz="1200" dirty="0"/>
              <a:t>Virtual Environment (VE) for an Air Operations DT </a:t>
            </a:r>
            <a:r>
              <a:rPr lang="en-US" sz="1200" b="0" dirty="0"/>
              <a:t>populated with multi-domain DT, live, virtual, constructive &amp; entities</a:t>
            </a:r>
          </a:p>
          <a:p>
            <a:endParaRPr lang="en-US" sz="1200" b="0" dirty="0"/>
          </a:p>
          <a:p>
            <a:r>
              <a:rPr lang="en-US" sz="1200" b="0" dirty="0"/>
              <a:t>Digital model of its physical counterpart: terrain, features, content represented @ appropriate accuracy, fidelity, </a:t>
            </a:r>
          </a:p>
          <a:p>
            <a:endParaRPr lang="en-US" sz="1200" b="0" dirty="0"/>
          </a:p>
          <a:p>
            <a:r>
              <a:rPr lang="en-US" sz="1200" b="0" dirty="0"/>
              <a:t>Multi-resolution environment with seamless global, regional, and local scale representations </a:t>
            </a:r>
          </a:p>
          <a:p>
            <a:endParaRPr lang="en-US" sz="1050" b="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01B22C-3762-91E8-CC0A-A03364BF5F40}"/>
              </a:ext>
            </a:extLst>
          </p:cNvPr>
          <p:cNvGrpSpPr>
            <a:grpSpLocks noChangeAspect="1"/>
          </p:cNvGrpSpPr>
          <p:nvPr/>
        </p:nvGrpSpPr>
        <p:grpSpPr>
          <a:xfrm>
            <a:off x="10488000" y="5005347"/>
            <a:ext cx="1224000" cy="943653"/>
            <a:chOff x="5428778" y="3269878"/>
            <a:chExt cx="3912779" cy="2690272"/>
          </a:xfrm>
          <a:effectLst>
            <a:outerShdw blurRad="1003300" dist="38100" dir="2700000" sx="106000" sy="106000" algn="tl" rotWithShape="0">
              <a:prstClr val="black">
                <a:alpha val="68000"/>
              </a:prstClr>
            </a:outerShdw>
          </a:effectLst>
        </p:grpSpPr>
        <p:pic>
          <p:nvPicPr>
            <p:cNvPr id="20" name="Picture 4" descr="TerrainLayers_relief">
              <a:extLst>
                <a:ext uri="{FF2B5EF4-FFF2-40B4-BE49-F238E27FC236}">
                  <a16:creationId xmlns:a16="http://schemas.microsoft.com/office/drawing/2014/main" id="{B382087E-031F-0DB3-2984-35FA8F3FF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996" y="4657539"/>
              <a:ext cx="3814469" cy="13026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B72725B-2CDB-E504-8295-D42AD716C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460" y="4286004"/>
              <a:ext cx="3791097" cy="129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 descr="TerrainLayers_vector">
              <a:extLst>
                <a:ext uri="{FF2B5EF4-FFF2-40B4-BE49-F238E27FC236}">
                  <a16:creationId xmlns:a16="http://schemas.microsoft.com/office/drawing/2014/main" id="{705F2808-CF57-AA7E-92E5-E10FC6278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lum bright="-10000"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089" y="3777941"/>
              <a:ext cx="3810099" cy="13018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TerrainLayers_buildings">
              <a:extLst>
                <a:ext uri="{FF2B5EF4-FFF2-40B4-BE49-F238E27FC236}">
                  <a16:creationId xmlns:a16="http://schemas.microsoft.com/office/drawing/2014/main" id="{319C3E5F-5823-5BE5-6418-9B2FCFA5A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prstClr val="black"/>
                <a:srgbClr val="0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778" y="3269878"/>
              <a:ext cx="3810099" cy="13018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11B4941-E2CA-47C0-FD61-3D62E7A508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03" t="39088"/>
          <a:stretch/>
        </p:blipFill>
        <p:spPr>
          <a:xfrm>
            <a:off x="10645772" y="3961234"/>
            <a:ext cx="843774" cy="993851"/>
          </a:xfrm>
          <a:prstGeom prst="snip2SameRect">
            <a:avLst>
              <a:gd name="adj1" fmla="val 23787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014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3DA03-AFF1-2208-6C23-B06067EE0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963" y="989946"/>
            <a:ext cx="11006952" cy="4896678"/>
          </a:xfrm>
        </p:spPr>
        <p:txBody>
          <a:bodyPr/>
          <a:lstStyle/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r>
              <a:rPr lang="en-US" sz="1700" b="1" kern="1200" dirty="0">
                <a:latin typeface="+mj-lt"/>
              </a:rPr>
              <a:t>VE Agent Objective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sz="1500" kern="1200" dirty="0">
                <a:latin typeface="Tahoma" charset="0"/>
                <a:ea typeface="+mn-ea"/>
              </a:rPr>
              <a:t>Execute all major steps in the VE development pipeline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sz="1500" kern="1200" dirty="0">
                <a:latin typeface="Tahoma" charset="0"/>
                <a:ea typeface="+mn-ea"/>
              </a:rPr>
              <a:t>Update &amp; generate VE 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n response to on-demand, changing operational needs and scenarios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kern="1200" dirty="0">
                <a:latin typeface="Tahoma" charset="0"/>
                <a:ea typeface="+mn-ea"/>
              </a:rPr>
              <a:t>Develop the VE from a scenario description</a:t>
            </a:r>
            <a:endParaRPr kumimoji="1" lang="en-US" sz="1500" kern="1200" dirty="0">
              <a:latin typeface="Tahoma" charset="0"/>
              <a:ea typeface="+mn-ea"/>
            </a:endParaRP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sz="1500" kern="1200" dirty="0">
              <a:latin typeface="Tahoma" charset="0"/>
              <a:ea typeface="+mn-ea"/>
            </a:endParaRP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sz="1500" kern="1200" dirty="0">
              <a:latin typeface="Tahoma" charset="0"/>
              <a:ea typeface="+mn-ea"/>
            </a:endParaRP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sz="1500" kern="1200" dirty="0">
              <a:latin typeface="Tahoma" charset="0"/>
              <a:ea typeface="+mn-ea"/>
            </a:endParaRP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sz="1500" kern="1200" dirty="0">
              <a:latin typeface="Tahoma" charset="0"/>
              <a:ea typeface="+mn-ea"/>
            </a:endParaRP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sz="1500" kern="1200" dirty="0">
              <a:latin typeface="Tahoma" charset="0"/>
              <a:ea typeface="+mn-ea"/>
            </a:endParaRP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sz="1500" kern="1200" dirty="0">
              <a:latin typeface="Tahoma" charset="0"/>
              <a:ea typeface="+mn-ea"/>
            </a:endParaRP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31CE7B0-BD61-06B3-E88E-D548F50D0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311922"/>
              </p:ext>
            </p:extLst>
          </p:nvPr>
        </p:nvGraphicFramePr>
        <p:xfrm>
          <a:off x="1022880" y="963669"/>
          <a:ext cx="9938453" cy="3017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88E1DF3-1F96-A490-7C0D-EE288AC3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25" y="0"/>
            <a:ext cx="7416800" cy="795338"/>
          </a:xfrm>
        </p:spPr>
        <p:txBody>
          <a:bodyPr/>
          <a:lstStyle/>
          <a:p>
            <a:r>
              <a:rPr lang="en-GB"/>
              <a:t>Virtual Environment Agent Architecture</a:t>
            </a:r>
          </a:p>
        </p:txBody>
      </p:sp>
      <p:sp>
        <p:nvSpPr>
          <p:cNvPr id="4" name="Slide Number Placeholder 58">
            <a:extLst>
              <a:ext uri="{FF2B5EF4-FFF2-40B4-BE49-F238E27FC236}">
                <a16:creationId xmlns:a16="http://schemas.microsoft.com/office/drawing/2014/main" id="{9766E6D0-D03B-76D6-6A2A-53799E50E6B2}"/>
              </a:ext>
            </a:extLst>
          </p:cNvPr>
          <p:cNvSpPr txBox="1">
            <a:spLocks/>
          </p:cNvSpPr>
          <p:nvPr/>
        </p:nvSpPr>
        <p:spPr bwMode="auto">
          <a:xfrm>
            <a:off x="11034584" y="6427574"/>
            <a:ext cx="652848" cy="43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/>
            <a:fld id="{AA3372D9-D4FB-4982-A634-8204ACEB1D42}" type="slidenum">
              <a:rPr lang="en-US" sz="1800" smtClean="0">
                <a:solidFill>
                  <a:srgbClr val="000000"/>
                </a:solidFill>
              </a:rPr>
              <a:pPr algn="r" eaLnBrk="1" hangingPunct="1"/>
              <a:t>5</a:t>
            </a:fld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5F0AFA-9551-1918-93E8-CCC63F324834}"/>
              </a:ext>
            </a:extLst>
          </p:cNvPr>
          <p:cNvGrpSpPr>
            <a:grpSpLocks noChangeAspect="1"/>
          </p:cNvGrpSpPr>
          <p:nvPr/>
        </p:nvGrpSpPr>
        <p:grpSpPr>
          <a:xfrm>
            <a:off x="1344003" y="4725002"/>
            <a:ext cx="3045598" cy="1042053"/>
            <a:chOff x="8083974" y="4919113"/>
            <a:chExt cx="3433211" cy="117467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E1D6642-E092-7783-9F31-DD8B1F5642EF}"/>
                </a:ext>
              </a:extLst>
            </p:cNvPr>
            <p:cNvGrpSpPr/>
            <p:nvPr/>
          </p:nvGrpSpPr>
          <p:grpSpPr>
            <a:xfrm>
              <a:off x="8083974" y="4919113"/>
              <a:ext cx="1355764" cy="1161702"/>
              <a:chOff x="6114601" y="2123629"/>
              <a:chExt cx="1355764" cy="116170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B3F1878-3506-F048-3A6F-767EB8BEE1FC}"/>
                  </a:ext>
                </a:extLst>
              </p:cNvPr>
              <p:cNvGrpSpPr/>
              <p:nvPr/>
            </p:nvGrpSpPr>
            <p:grpSpPr>
              <a:xfrm>
                <a:off x="6561094" y="2123629"/>
                <a:ext cx="468000" cy="468000"/>
                <a:chOff x="9296615" y="4022140"/>
                <a:chExt cx="468000" cy="468000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DB183A84-8A82-26F3-E04E-446CB21C99EE}"/>
                    </a:ext>
                  </a:extLst>
                </p:cNvPr>
                <p:cNvSpPr/>
                <p:nvPr/>
              </p:nvSpPr>
              <p:spPr bwMode="auto">
                <a:xfrm>
                  <a:off x="9296615" y="4022140"/>
                  <a:ext cx="468000" cy="4680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25389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pic>
              <p:nvPicPr>
                <p:cNvPr id="34" name="Graphic 33" descr="User outline">
                  <a:extLst>
                    <a:ext uri="{FF2B5EF4-FFF2-40B4-BE49-F238E27FC236}">
                      <a16:creationId xmlns:a16="http://schemas.microsoft.com/office/drawing/2014/main" id="{681DB7D5-A5A6-5EA3-8A31-07208EB1E0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615" y="4022140"/>
                  <a:ext cx="468000" cy="468000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B801DD5-6429-10F7-0389-A4D0C91F87E3}"/>
                  </a:ext>
                </a:extLst>
              </p:cNvPr>
              <p:cNvGrpSpPr/>
              <p:nvPr/>
            </p:nvGrpSpPr>
            <p:grpSpPr>
              <a:xfrm>
                <a:off x="7002365" y="2817331"/>
                <a:ext cx="468000" cy="468000"/>
                <a:chOff x="9296615" y="4022140"/>
                <a:chExt cx="468000" cy="468000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28144A43-AE1A-F1BE-E276-37FD2054DBEF}"/>
                    </a:ext>
                  </a:extLst>
                </p:cNvPr>
                <p:cNvSpPr/>
                <p:nvPr/>
              </p:nvSpPr>
              <p:spPr bwMode="auto">
                <a:xfrm>
                  <a:off x="9296615" y="4022140"/>
                  <a:ext cx="468000" cy="4680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25389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pic>
              <p:nvPicPr>
                <p:cNvPr id="32" name="Graphic 31" descr="User outline">
                  <a:extLst>
                    <a:ext uri="{FF2B5EF4-FFF2-40B4-BE49-F238E27FC236}">
                      <a16:creationId xmlns:a16="http://schemas.microsoft.com/office/drawing/2014/main" id="{833D9506-5D7F-07FF-D253-C62362DB39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615" y="4022140"/>
                  <a:ext cx="468000" cy="468000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1F46D1F-A17A-ED6F-9842-27A4337BD166}"/>
                  </a:ext>
                </a:extLst>
              </p:cNvPr>
              <p:cNvGrpSpPr/>
              <p:nvPr/>
            </p:nvGrpSpPr>
            <p:grpSpPr>
              <a:xfrm>
                <a:off x="6114601" y="2803625"/>
                <a:ext cx="468000" cy="468000"/>
                <a:chOff x="9296615" y="4022140"/>
                <a:chExt cx="468000" cy="468000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94FFB3F8-7A34-07A8-752D-B530B8F85CBA}"/>
                    </a:ext>
                  </a:extLst>
                </p:cNvPr>
                <p:cNvSpPr/>
                <p:nvPr/>
              </p:nvSpPr>
              <p:spPr bwMode="auto">
                <a:xfrm>
                  <a:off x="9296615" y="4022140"/>
                  <a:ext cx="468000" cy="4680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25389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pic>
              <p:nvPicPr>
                <p:cNvPr id="30" name="Graphic 29" descr="User outline">
                  <a:extLst>
                    <a:ext uri="{FF2B5EF4-FFF2-40B4-BE49-F238E27FC236}">
                      <a16:creationId xmlns:a16="http://schemas.microsoft.com/office/drawing/2014/main" id="{57373417-4D2C-9FB7-D76D-B0AB010E6C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615" y="4022140"/>
                  <a:ext cx="468000" cy="468000"/>
                </a:xfrm>
                <a:prstGeom prst="rect">
                  <a:avLst/>
                </a:prstGeom>
              </p:spPr>
            </p:pic>
          </p:grp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73AB849-3920-A924-F642-5F9B066BFED8}"/>
                  </a:ext>
                </a:extLst>
              </p:cNvPr>
              <p:cNvCxnSpPr>
                <a:cxnSpLocks/>
                <a:stCxn id="29" idx="0"/>
                <a:endCxn id="33" idx="3"/>
              </p:cNvCxnSpPr>
              <p:nvPr/>
            </p:nvCxnSpPr>
            <p:spPr bwMode="auto">
              <a:xfrm flipV="1">
                <a:off x="6348601" y="2523092"/>
                <a:ext cx="281030" cy="28053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253895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E3F84AC-054D-32E1-D1A3-5EAF31F9E718}"/>
                  </a:ext>
                </a:extLst>
              </p:cNvPr>
              <p:cNvCxnSpPr>
                <a:cxnSpLocks/>
                <a:stCxn id="31" idx="0"/>
                <a:endCxn id="33" idx="5"/>
              </p:cNvCxnSpPr>
              <p:nvPr/>
            </p:nvCxnSpPr>
            <p:spPr bwMode="auto">
              <a:xfrm flipH="1" flipV="1">
                <a:off x="6960557" y="2523092"/>
                <a:ext cx="275808" cy="29423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253895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956992-A318-765B-CDD1-672FF35E40B0}"/>
                </a:ext>
              </a:extLst>
            </p:cNvPr>
            <p:cNvGrpSpPr/>
            <p:nvPr/>
          </p:nvGrpSpPr>
          <p:grpSpPr>
            <a:xfrm>
              <a:off x="10145437" y="4919113"/>
              <a:ext cx="1371748" cy="1174674"/>
              <a:chOff x="6600583" y="3838619"/>
              <a:chExt cx="1371748" cy="117467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F89665A-103F-59DE-4E6B-48C037EBB5AB}"/>
                  </a:ext>
                </a:extLst>
              </p:cNvPr>
              <p:cNvGrpSpPr/>
              <p:nvPr/>
            </p:nvGrpSpPr>
            <p:grpSpPr>
              <a:xfrm>
                <a:off x="7049234" y="4545293"/>
                <a:ext cx="468000" cy="468000"/>
                <a:chOff x="9296615" y="4022140"/>
                <a:chExt cx="468000" cy="46800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C0631AF-C6F2-AF80-9C42-3BED48FEEA0F}"/>
                    </a:ext>
                  </a:extLst>
                </p:cNvPr>
                <p:cNvSpPr/>
                <p:nvPr/>
              </p:nvSpPr>
              <p:spPr bwMode="auto">
                <a:xfrm>
                  <a:off x="9296615" y="4022140"/>
                  <a:ext cx="468000" cy="4680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25389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pic>
              <p:nvPicPr>
                <p:cNvPr id="23" name="Graphic 22" descr="User outline">
                  <a:extLst>
                    <a:ext uri="{FF2B5EF4-FFF2-40B4-BE49-F238E27FC236}">
                      <a16:creationId xmlns:a16="http://schemas.microsoft.com/office/drawing/2014/main" id="{0610DD2B-E231-A68F-63D1-295D5B54DF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615" y="4022140"/>
                  <a:ext cx="468000" cy="46800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6335E7-93BC-B06A-BF2B-BD2F73A0CD02}"/>
                  </a:ext>
                </a:extLst>
              </p:cNvPr>
              <p:cNvGrpSpPr/>
              <p:nvPr/>
            </p:nvGrpSpPr>
            <p:grpSpPr>
              <a:xfrm>
                <a:off x="7504331" y="3838619"/>
                <a:ext cx="468000" cy="468000"/>
                <a:chOff x="9296615" y="4022140"/>
                <a:chExt cx="468000" cy="468000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DBB6104-816B-AB4B-F23C-FFC78B63DC15}"/>
                    </a:ext>
                  </a:extLst>
                </p:cNvPr>
                <p:cNvSpPr/>
                <p:nvPr/>
              </p:nvSpPr>
              <p:spPr bwMode="auto">
                <a:xfrm>
                  <a:off x="9296615" y="4022140"/>
                  <a:ext cx="468000" cy="4680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25389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pic>
              <p:nvPicPr>
                <p:cNvPr id="21" name="Graphic 20" descr="User outline">
                  <a:extLst>
                    <a:ext uri="{FF2B5EF4-FFF2-40B4-BE49-F238E27FC236}">
                      <a16:creationId xmlns:a16="http://schemas.microsoft.com/office/drawing/2014/main" id="{C8B0C2D1-BF97-1621-355C-5E5D5C422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615" y="4022140"/>
                  <a:ext cx="468000" cy="46800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0A9D9A8-0F88-B222-63B6-8C6F39C0EA3F}"/>
                  </a:ext>
                </a:extLst>
              </p:cNvPr>
              <p:cNvGrpSpPr/>
              <p:nvPr/>
            </p:nvGrpSpPr>
            <p:grpSpPr>
              <a:xfrm>
                <a:off x="6600583" y="3838619"/>
                <a:ext cx="468000" cy="468000"/>
                <a:chOff x="9296615" y="4022140"/>
                <a:chExt cx="468000" cy="468000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CEC23D7B-2B20-0172-6F2A-0D1E9425EF02}"/>
                    </a:ext>
                  </a:extLst>
                </p:cNvPr>
                <p:cNvSpPr/>
                <p:nvPr/>
              </p:nvSpPr>
              <p:spPr bwMode="auto">
                <a:xfrm>
                  <a:off x="9296615" y="4022140"/>
                  <a:ext cx="468000" cy="4680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25389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pic>
              <p:nvPicPr>
                <p:cNvPr id="19" name="Graphic 18" descr="User outline">
                  <a:extLst>
                    <a:ext uri="{FF2B5EF4-FFF2-40B4-BE49-F238E27FC236}">
                      <a16:creationId xmlns:a16="http://schemas.microsoft.com/office/drawing/2014/main" id="{1E4F6036-33B8-E040-4640-17B43F777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615" y="4022140"/>
                  <a:ext cx="468000" cy="468000"/>
                </a:xfrm>
                <a:prstGeom prst="rect">
                  <a:avLst/>
                </a:prstGeom>
              </p:spPr>
            </p:pic>
          </p:grp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DA95FCC0-D5B8-7D7A-3399-9132FC24F6B2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 bwMode="auto">
              <a:xfrm>
                <a:off x="7068583" y="4072619"/>
                <a:ext cx="435748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253895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CEE3CAB-4E76-5A73-CDFD-38FD97053A93}"/>
                  </a:ext>
                </a:extLst>
              </p:cNvPr>
              <p:cNvCxnSpPr>
                <a:cxnSpLocks/>
                <a:stCxn id="18" idx="4"/>
                <a:endCxn id="22" idx="1"/>
              </p:cNvCxnSpPr>
              <p:nvPr/>
            </p:nvCxnSpPr>
            <p:spPr bwMode="auto">
              <a:xfrm>
                <a:off x="6834583" y="4306619"/>
                <a:ext cx="283188" cy="30721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253895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E3C05568-732D-215E-0705-906E7A098F96}"/>
                  </a:ext>
                </a:extLst>
              </p:cNvPr>
              <p:cNvCxnSpPr>
                <a:cxnSpLocks/>
                <a:stCxn id="22" idx="7"/>
                <a:endCxn id="20" idx="4"/>
              </p:cNvCxnSpPr>
              <p:nvPr/>
            </p:nvCxnSpPr>
            <p:spPr bwMode="auto">
              <a:xfrm flipV="1">
                <a:off x="7448697" y="4306619"/>
                <a:ext cx="289634" cy="30721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253895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</p:grpSp>
      </p:grp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BBDB51C-2F76-BC4E-B567-C302FA56E3CF}"/>
              </a:ext>
            </a:extLst>
          </p:cNvPr>
          <p:cNvSpPr txBox="1">
            <a:spLocks/>
          </p:cNvSpPr>
          <p:nvPr/>
        </p:nvSpPr>
        <p:spPr>
          <a:xfrm>
            <a:off x="453351" y="3069000"/>
            <a:ext cx="5415974" cy="15446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108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 b="1"/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indent="-154811" algn="ctr">
              <a:lnSpc>
                <a:spcPct val="90000"/>
              </a:lnSpc>
            </a:pPr>
            <a:r>
              <a:rPr kumimoji="1" lang="en-US" sz="1400" b="1" dirty="0">
                <a:latin typeface="+mn-lt"/>
              </a:rPr>
              <a:t>Multi-agent architectures</a:t>
            </a:r>
            <a:r>
              <a:rPr kumimoji="1" lang="en-US" b="1" dirty="0">
                <a:latin typeface="+mn-lt"/>
              </a:rPr>
              <a:t> </a:t>
            </a:r>
            <a:r>
              <a:rPr kumimoji="1" lang="en-US" sz="1200" b="1" kern="1200" dirty="0">
                <a:latin typeface="+mn-lt"/>
                <a:ea typeface="+mn-ea"/>
              </a:rPr>
              <a:t>(n &gt; 1 agents)             </a:t>
            </a:r>
          </a:p>
          <a:p>
            <a:pPr indent="-154811" algn="ctr">
              <a:lnSpc>
                <a:spcPct val="90000"/>
              </a:lnSpc>
            </a:pPr>
            <a:endParaRPr kumimoji="1" lang="en-US" sz="1200" dirty="0"/>
          </a:p>
          <a:p>
            <a:pPr indent="-154811" algn="ctr">
              <a:lnSpc>
                <a:spcPct val="90000"/>
              </a:lnSpc>
            </a:pPr>
            <a:r>
              <a:rPr kumimoji="1" lang="en-US" sz="1200" dirty="0">
                <a:latin typeface="+mn-lt"/>
              </a:rPr>
              <a:t>Complex scenarios</a:t>
            </a:r>
            <a:endParaRPr kumimoji="1" lang="en-US" sz="1200" b="0" dirty="0">
              <a:latin typeface="+mn-lt"/>
            </a:endParaRPr>
          </a:p>
          <a:p>
            <a:pPr indent="-154811" algn="ctr">
              <a:lnSpc>
                <a:spcPct val="90000"/>
              </a:lnSpc>
            </a:pPr>
            <a:endParaRPr kumimoji="1" lang="en-US" b="1" kern="1200" dirty="0">
              <a:latin typeface="+mn-lt"/>
              <a:ea typeface="+mn-ea"/>
            </a:endParaRPr>
          </a:p>
          <a:p>
            <a:pPr indent="-154811" algn="ctr">
              <a:lnSpc>
                <a:spcPct val="90000"/>
              </a:lnSpc>
            </a:pPr>
            <a:r>
              <a:rPr kumimoji="1" lang="en-US" sz="1200" b="0" dirty="0">
                <a:latin typeface="+mn-lt"/>
              </a:rPr>
              <a:t>Multiple agents cooperate, share information, make collaborative decisions</a:t>
            </a:r>
          </a:p>
          <a:p>
            <a:pPr indent="-154811" algn="ctr">
              <a:lnSpc>
                <a:spcPct val="90000"/>
              </a:lnSpc>
            </a:pPr>
            <a:endParaRPr kumimoji="1" lang="en-US" sz="1200" b="0" dirty="0">
              <a:latin typeface="+mn-lt"/>
            </a:endParaRPr>
          </a:p>
          <a:p>
            <a:pPr indent="-154811" algn="ctr">
              <a:lnSpc>
                <a:spcPct val="90000"/>
              </a:lnSpc>
            </a:pPr>
            <a:r>
              <a:rPr kumimoji="1" lang="en-US" sz="1200" b="0" dirty="0"/>
              <a:t>V</a:t>
            </a:r>
            <a:r>
              <a:rPr kumimoji="1" lang="en-US" sz="1200" b="0" dirty="0">
                <a:latin typeface="+mn-lt"/>
              </a:rPr>
              <a:t>aried expertise, perspectives, cooperative problem-solving, scalable systems, specialization, parallel processing, robustness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D4A09E8-0B0A-BF40-2C43-796DF3F705CD}"/>
              </a:ext>
            </a:extLst>
          </p:cNvPr>
          <p:cNvSpPr txBox="1">
            <a:spLocks/>
          </p:cNvSpPr>
          <p:nvPr/>
        </p:nvSpPr>
        <p:spPr>
          <a:xfrm>
            <a:off x="6322676" y="3069000"/>
            <a:ext cx="5415974" cy="15446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108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 b="1"/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indent="-154811" algn="ctr">
              <a:lnSpc>
                <a:spcPct val="90000"/>
              </a:lnSpc>
            </a:pPr>
            <a:r>
              <a:rPr kumimoji="1" lang="en-US" sz="1400" b="1" dirty="0">
                <a:latin typeface="+mn-lt"/>
              </a:rPr>
              <a:t>Single-agent architectures </a:t>
            </a:r>
            <a:r>
              <a:rPr kumimoji="1" lang="en-US" sz="1200" b="1" dirty="0">
                <a:latin typeface="+mn-lt"/>
              </a:rPr>
              <a:t>(n = 1 agents)</a:t>
            </a:r>
          </a:p>
          <a:p>
            <a:pPr indent="-154811" algn="ctr">
              <a:lnSpc>
                <a:spcPct val="90000"/>
              </a:lnSpc>
            </a:pPr>
            <a:r>
              <a:rPr kumimoji="1" lang="en-US" b="1" dirty="0">
                <a:latin typeface="+mn-lt"/>
              </a:rPr>
              <a:t> </a:t>
            </a:r>
          </a:p>
          <a:p>
            <a:pPr indent="-154811" algn="ctr">
              <a:lnSpc>
                <a:spcPct val="90000"/>
              </a:lnSpc>
            </a:pPr>
            <a:r>
              <a:rPr kumimoji="1" lang="en-US" b="1" dirty="0">
                <a:latin typeface="+mn-lt"/>
              </a:rPr>
              <a:t>         </a:t>
            </a:r>
            <a:r>
              <a:rPr kumimoji="1" lang="en-US" sz="1200" dirty="0"/>
              <a:t>Simpler, centralized tasks</a:t>
            </a:r>
          </a:p>
          <a:p>
            <a:pPr indent="-154811" algn="ctr">
              <a:lnSpc>
                <a:spcPct val="90000"/>
              </a:lnSpc>
            </a:pPr>
            <a:endParaRPr kumimoji="1" lang="en-US" b="1" dirty="0">
              <a:latin typeface="+mn-lt"/>
            </a:endParaRPr>
          </a:p>
          <a:p>
            <a:pPr indent="-154811" algn="ctr">
              <a:lnSpc>
                <a:spcPct val="90000"/>
              </a:lnSpc>
            </a:pPr>
            <a:r>
              <a:rPr kumimoji="1" lang="en-US" sz="1200" b="0" dirty="0"/>
              <a:t>One agent organizes &amp; complete all tasks</a:t>
            </a:r>
          </a:p>
          <a:p>
            <a:pPr indent="-154811" algn="ctr">
              <a:lnSpc>
                <a:spcPct val="90000"/>
              </a:lnSpc>
            </a:pPr>
            <a:endParaRPr kumimoji="1" lang="en-US" sz="1200" b="0" dirty="0"/>
          </a:p>
          <a:p>
            <a:pPr indent="-154811" algn="ctr">
              <a:lnSpc>
                <a:spcPct val="90000"/>
              </a:lnSpc>
            </a:pPr>
            <a:r>
              <a:rPr kumimoji="1" lang="en-US" sz="1200" b="0" dirty="0"/>
              <a:t>Requiring greater accuracy, direct control, ease of integration, resource efficiency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B031CA-4030-0682-7FA4-AC82154E1E84}"/>
              </a:ext>
            </a:extLst>
          </p:cNvPr>
          <p:cNvGrpSpPr>
            <a:grpSpLocks noChangeAspect="1"/>
          </p:cNvGrpSpPr>
          <p:nvPr/>
        </p:nvGrpSpPr>
        <p:grpSpPr>
          <a:xfrm>
            <a:off x="9044049" y="5181074"/>
            <a:ext cx="421200" cy="421200"/>
            <a:chOff x="9704863" y="4104193"/>
            <a:chExt cx="468000" cy="468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127BFF-0B32-68A6-025E-D7A855E567EA}"/>
                </a:ext>
              </a:extLst>
            </p:cNvPr>
            <p:cNvSpPr/>
            <p:nvPr/>
          </p:nvSpPr>
          <p:spPr bwMode="auto">
            <a:xfrm>
              <a:off x="9704863" y="4104193"/>
              <a:ext cx="468000" cy="468000"/>
            </a:xfrm>
            <a:prstGeom prst="ellipse">
              <a:avLst/>
            </a:prstGeom>
            <a:noFill/>
            <a:ln w="28575" cap="flat" cmpd="sng" algn="ctr">
              <a:solidFill>
                <a:srgbClr val="25389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pic>
          <p:nvPicPr>
            <p:cNvPr id="40" name="Graphic 39" descr="User outline">
              <a:extLst>
                <a:ext uri="{FF2B5EF4-FFF2-40B4-BE49-F238E27FC236}">
                  <a16:creationId xmlns:a16="http://schemas.microsoft.com/office/drawing/2014/main" id="{E54088E2-6E65-AFBD-9B85-ED22F2F52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04863" y="4104193"/>
              <a:ext cx="468000" cy="468000"/>
            </a:xfrm>
            <a:prstGeom prst="rect">
              <a:avLst/>
            </a:prstGeom>
          </p:spPr>
        </p:pic>
      </p:grpSp>
      <p:pic>
        <p:nvPicPr>
          <p:cNvPr id="42" name="Graphic 41" descr="Badge Tick with solid fill">
            <a:extLst>
              <a:ext uri="{FF2B5EF4-FFF2-40B4-BE49-F238E27FC236}">
                <a16:creationId xmlns:a16="http://schemas.microsoft.com/office/drawing/2014/main" id="{1F511312-A7FE-1EE3-501A-AB2082F954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18291" y="2911950"/>
            <a:ext cx="715901" cy="715901"/>
          </a:xfrm>
          <a:prstGeom prst="rect">
            <a:avLst/>
          </a:prstGeom>
        </p:spPr>
      </p:pic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A516BA9E-91B5-7C0B-30B4-0892D21C40B0}"/>
              </a:ext>
            </a:extLst>
          </p:cNvPr>
          <p:cNvSpPr txBox="1">
            <a:spLocks/>
          </p:cNvSpPr>
          <p:nvPr/>
        </p:nvSpPr>
        <p:spPr>
          <a:xfrm>
            <a:off x="1265238" y="5863293"/>
            <a:ext cx="9288000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108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 b="1"/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indent="-154811" algn="ctr">
              <a:lnSpc>
                <a:spcPct val="90000"/>
              </a:lnSpc>
            </a:pPr>
            <a:r>
              <a:rPr kumimoji="1" lang="en-US" sz="1200" dirty="0"/>
              <a:t>        E</a:t>
            </a:r>
            <a:r>
              <a:rPr kumimoji="1" lang="en-US" sz="1200" dirty="0">
                <a:latin typeface="+mn-lt"/>
              </a:rPr>
              <a:t>ach agent has a persona &amp; a unique role with particular characteristics, capabilities, behaviors, and constraints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82900-0CEC-967F-4F80-3E7D4E4FCAF3}"/>
              </a:ext>
            </a:extLst>
          </p:cNvPr>
          <p:cNvGrpSpPr>
            <a:grpSpLocks noChangeAspect="1"/>
          </p:cNvGrpSpPr>
          <p:nvPr/>
        </p:nvGrpSpPr>
        <p:grpSpPr>
          <a:xfrm>
            <a:off x="1304159" y="5974335"/>
            <a:ext cx="468000" cy="405975"/>
            <a:chOff x="5722300" y="5063405"/>
            <a:chExt cx="1054100" cy="914400"/>
          </a:xfrm>
        </p:grpSpPr>
        <p:pic>
          <p:nvPicPr>
            <p:cNvPr id="44" name="Graphic 43" descr="Magnifying glass with solid fill">
              <a:extLst>
                <a:ext uri="{FF2B5EF4-FFF2-40B4-BE49-F238E27FC236}">
                  <a16:creationId xmlns:a16="http://schemas.microsoft.com/office/drawing/2014/main" id="{4DA2B78F-5AF0-2B4F-33CE-905542A27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22300" y="5063405"/>
              <a:ext cx="914400" cy="914400"/>
            </a:xfrm>
            <a:prstGeom prst="rect">
              <a:avLst/>
            </a:prstGeom>
          </p:spPr>
        </p:pic>
        <p:pic>
          <p:nvPicPr>
            <p:cNvPr id="46" name="Graphic 45" descr="List with solid fill">
              <a:extLst>
                <a:ext uri="{FF2B5EF4-FFF2-40B4-BE49-F238E27FC236}">
                  <a16:creationId xmlns:a16="http://schemas.microsoft.com/office/drawing/2014/main" id="{F33D09E6-D8AB-42AE-020B-6A800F5A0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212677" y="5156295"/>
              <a:ext cx="563723" cy="563723"/>
            </a:xfrm>
            <a:prstGeom prst="rect">
              <a:avLst/>
            </a:prstGeom>
          </p:spPr>
        </p:pic>
        <p:pic>
          <p:nvPicPr>
            <p:cNvPr id="47" name="Graphic 46" descr="User outline">
              <a:extLst>
                <a:ext uri="{FF2B5EF4-FFF2-40B4-BE49-F238E27FC236}">
                  <a16:creationId xmlns:a16="http://schemas.microsoft.com/office/drawing/2014/main" id="{40D37BF9-8159-B00B-63BD-01AE05F88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862000" y="5181985"/>
              <a:ext cx="4680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333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70E0-22A6-3297-0E48-BB1829B0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Agent Roles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77B03-D879-BCBF-3688-8C2D6A219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2D3C8-E40E-AA3C-6745-373685FE4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7615B31-50AC-A168-B5D3-5343BFE653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82" y="1053389"/>
            <a:ext cx="9648006" cy="5221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62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2AB0DAC-A355-AB22-7F82-F83A9155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VE Multi-Agent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E6D25-F2D6-4D88-4AA5-0DD9F181B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  <p:pic>
        <p:nvPicPr>
          <p:cNvPr id="5" name="Picture 4" descr="A diagram of a software company&#10;&#10;Description automatically generated">
            <a:extLst>
              <a:ext uri="{FF2B5EF4-FFF2-40B4-BE49-F238E27FC236}">
                <a16:creationId xmlns:a16="http://schemas.microsoft.com/office/drawing/2014/main" id="{46F5202D-1363-22AC-7C69-F87B3B62E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56" y="2691932"/>
            <a:ext cx="5609483" cy="2636456"/>
          </a:xfrm>
          <a:prstGeom prst="rect">
            <a:avLst/>
          </a:prstGeom>
          <a:noFill/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79A40A8-3B98-AC0D-E97B-7FA5491B5A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6" y="990774"/>
            <a:ext cx="10482471" cy="4895850"/>
          </a:xfrm>
        </p:spPr>
        <p:txBody>
          <a:bodyPr lIns="36000" rIns="36000"/>
          <a:lstStyle/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r>
              <a:rPr lang="en-US" sz="1700" b="1" kern="1200" dirty="0">
                <a:latin typeface="+mj-lt"/>
              </a:rPr>
              <a:t>Agents are arranged into sub-teams of agents working on particular aspects of the task</a:t>
            </a: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endParaRPr lang="en-US" sz="1700" b="1" kern="1200" dirty="0">
              <a:latin typeface="+mj-lt"/>
            </a:endParaRP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r>
              <a:rPr lang="en-US" sz="1700" b="1" kern="1200" dirty="0">
                <a:latin typeface="+mj-lt"/>
              </a:rPr>
              <a:t>Agent supervisors assign tasks to individual agents &amp; use other agents as tools</a:t>
            </a: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endParaRPr lang="en-US" sz="1700" b="1" kern="1200" dirty="0">
              <a:latin typeface="+mj-lt"/>
            </a:endParaRP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r>
              <a:rPr lang="en-US" sz="1700" b="1" kern="1200" dirty="0">
                <a:latin typeface="+mj-lt"/>
              </a:rPr>
              <a:t>Agents adopt a cooperative communication paradigm, collaborating towards a shared goal</a:t>
            </a: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endParaRPr lang="en-US" sz="1700" b="1" kern="1200" dirty="0">
              <a:latin typeface="+mj-lt"/>
            </a:endParaRP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endParaRPr lang="en-US" sz="1700" b="1" kern="1200" dirty="0">
              <a:latin typeface="+mj-lt"/>
            </a:endParaRP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endParaRPr lang="en-US" sz="1700" b="1" kern="1200" dirty="0">
              <a:latin typeface="+mj-lt"/>
            </a:endParaRP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endParaRPr lang="en-US" sz="1700" b="1" kern="1200" dirty="0"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4A2892-7773-E7E1-8256-7F9B8BEA4940}"/>
              </a:ext>
            </a:extLst>
          </p:cNvPr>
          <p:cNvSpPr txBox="1">
            <a:spLocks/>
          </p:cNvSpPr>
          <p:nvPr/>
        </p:nvSpPr>
        <p:spPr>
          <a:xfrm>
            <a:off x="603397" y="3383184"/>
            <a:ext cx="5400000" cy="468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>
              <a:defRPr sz="1600" b="1"/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Top-level &amp; mid-level supervisors supervise sub-teams of agents</a:t>
            </a:r>
            <a:endParaRPr lang="en-GB" sz="12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7D9A78-4D4C-DD50-2619-933143725D02}"/>
              </a:ext>
            </a:extLst>
          </p:cNvPr>
          <p:cNvSpPr txBox="1">
            <a:spLocks/>
          </p:cNvSpPr>
          <p:nvPr/>
        </p:nvSpPr>
        <p:spPr>
          <a:xfrm>
            <a:off x="603397" y="4083945"/>
            <a:ext cx="5400000" cy="468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>
              <a:defRPr sz="1600" b="1"/>
            </a:lvl1pPr>
            <a:lvl2pPr>
              <a:defRPr>
                <a:solidFill>
                  <a:schemeClr val="tx1"/>
                </a:solidFill>
                <a:latin typeface="Tahoma" charset="0"/>
              </a:defRPr>
            </a:lvl2pPr>
            <a:lvl3pPr>
              <a:defRPr>
                <a:solidFill>
                  <a:schemeClr val="tx1"/>
                </a:solidFill>
                <a:latin typeface="Tahoma" charset="0"/>
              </a:defRPr>
            </a:lvl3pPr>
            <a:lvl4pPr>
              <a:defRPr>
                <a:solidFill>
                  <a:schemeClr val="tx1"/>
                </a:solidFill>
                <a:latin typeface="Tahoma" charset="0"/>
              </a:defRPr>
            </a:lvl4pPr>
            <a:lvl5pPr>
              <a:defRPr>
                <a:solidFill>
                  <a:schemeClr val="tx1"/>
                </a:solidFill>
                <a:latin typeface="Tahoma" charset="0"/>
              </a:defRPr>
            </a:lvl5pPr>
            <a:lvl6pPr>
              <a:defRPr>
                <a:solidFill>
                  <a:schemeClr val="tx1"/>
                </a:solidFill>
                <a:latin typeface="Tahoma" charset="0"/>
              </a:defRPr>
            </a:lvl6pPr>
            <a:lvl7pPr>
              <a:defRPr>
                <a:solidFill>
                  <a:schemeClr val="tx1"/>
                </a:solidFill>
                <a:latin typeface="Tahoma" charset="0"/>
              </a:defRPr>
            </a:lvl7pPr>
            <a:lvl8pPr>
              <a:defRPr>
                <a:solidFill>
                  <a:schemeClr val="tx1"/>
                </a:solidFill>
                <a:latin typeface="Tahoma" charset="0"/>
              </a:defRPr>
            </a:lvl8pPr>
            <a:lvl9pPr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dirty="0"/>
              <a:t>Complex problems are divided into manageable units of work</a:t>
            </a:r>
            <a:endParaRPr lang="en-GB" sz="12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A1D9A8-9DF1-9EFC-D011-82683B8A8966}"/>
              </a:ext>
            </a:extLst>
          </p:cNvPr>
          <p:cNvSpPr txBox="1">
            <a:spLocks/>
          </p:cNvSpPr>
          <p:nvPr/>
        </p:nvSpPr>
        <p:spPr>
          <a:xfrm>
            <a:off x="603397" y="4784706"/>
            <a:ext cx="5400000" cy="468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>
              <a:defRPr sz="1600" b="1"/>
            </a:lvl1pPr>
            <a:lvl2pPr>
              <a:defRPr>
                <a:solidFill>
                  <a:schemeClr val="tx1"/>
                </a:solidFill>
                <a:latin typeface="Tahoma" charset="0"/>
              </a:defRPr>
            </a:lvl2pPr>
            <a:lvl3pPr>
              <a:defRPr>
                <a:solidFill>
                  <a:schemeClr val="tx1"/>
                </a:solidFill>
                <a:latin typeface="Tahoma" charset="0"/>
              </a:defRPr>
            </a:lvl3pPr>
            <a:lvl4pPr>
              <a:defRPr>
                <a:solidFill>
                  <a:schemeClr val="tx1"/>
                </a:solidFill>
                <a:latin typeface="Tahoma" charset="0"/>
              </a:defRPr>
            </a:lvl4pPr>
            <a:lvl5pPr>
              <a:defRPr>
                <a:solidFill>
                  <a:schemeClr val="tx1"/>
                </a:solidFill>
                <a:latin typeface="Tahoma" charset="0"/>
              </a:defRPr>
            </a:lvl5pPr>
            <a:lvl6pPr>
              <a:defRPr>
                <a:solidFill>
                  <a:schemeClr val="tx1"/>
                </a:solidFill>
                <a:latin typeface="Tahoma" charset="0"/>
              </a:defRPr>
            </a:lvl6pPr>
            <a:lvl7pPr>
              <a:defRPr>
                <a:solidFill>
                  <a:schemeClr val="tx1"/>
                </a:solidFill>
                <a:latin typeface="Tahoma" charset="0"/>
              </a:defRPr>
            </a:lvl7pPr>
            <a:lvl8pPr>
              <a:defRPr>
                <a:solidFill>
                  <a:schemeClr val="tx1"/>
                </a:solidFill>
                <a:latin typeface="Tahoma" charset="0"/>
              </a:defRPr>
            </a:lvl8pPr>
            <a:lvl9pPr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dirty="0"/>
              <a:t>Specialized agents target tasks with own prompt, LLM, and tools</a:t>
            </a:r>
            <a:endParaRPr lang="en-GB" sz="12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1AE6D31-EE7B-7C5B-44A7-4246E83B4859}"/>
              </a:ext>
            </a:extLst>
          </p:cNvPr>
          <p:cNvSpPr txBox="1">
            <a:spLocks/>
          </p:cNvSpPr>
          <p:nvPr/>
        </p:nvSpPr>
        <p:spPr>
          <a:xfrm>
            <a:off x="-226709" y="2494562"/>
            <a:ext cx="10963690" cy="934202"/>
          </a:xfrm>
          <a:prstGeom prst="rect">
            <a:avLst/>
          </a:prstGeom>
        </p:spPr>
        <p:txBody>
          <a:bodyPr wrap="square" anchor="t">
            <a:normAutofit/>
          </a:bodyPr>
          <a:lstStyle>
            <a:defPPr>
              <a:defRPr lang="en-US"/>
            </a:defPPr>
            <a:lvl1pPr algn="just">
              <a:lnSpc>
                <a:spcPct val="9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lvl="1" algn="just">
              <a:defRPr kumimoji="1" sz="1800">
                <a:latin typeface="+mn-lt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lvl="1"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8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E0D584F-1F57-2392-7D83-8BDA8573C267}"/>
              </a:ext>
            </a:extLst>
          </p:cNvPr>
          <p:cNvSpPr txBox="1">
            <a:spLocks/>
          </p:cNvSpPr>
          <p:nvPr/>
        </p:nvSpPr>
        <p:spPr>
          <a:xfrm>
            <a:off x="601963" y="989946"/>
            <a:ext cx="11006952" cy="4896678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r>
              <a:rPr lang="en-US" sz="1800" b="1" kern="1200" dirty="0">
                <a:latin typeface="+mj-lt"/>
                <a:ea typeface="+mn-ea"/>
              </a:rPr>
              <a:t>An effective multi-agent solution must generate accurate, reliable, and quality responses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sz="1600" kern="1200" dirty="0">
                <a:latin typeface="Tahoma" charset="0"/>
                <a:ea typeface="+mn-ea"/>
              </a:rPr>
              <a:t>Agents must possess a deep understanding of diverse information relevant to their tasks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sz="1600" dirty="0">
              <a:latin typeface="Tahoma" charset="0"/>
              <a:ea typeface="+mn-ea"/>
            </a:endParaRP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sz="1600" kern="1200" dirty="0">
              <a:latin typeface="Tahoma" charset="0"/>
              <a:ea typeface="+mn-ea"/>
            </a:endParaRP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sz="1600" dirty="0">
              <a:latin typeface="Tahoma" charset="0"/>
              <a:ea typeface="+mn-ea"/>
            </a:endParaRPr>
          </a:p>
          <a:p>
            <a:pPr marL="0" lvl="1" indent="0">
              <a:lnSpc>
                <a:spcPct val="90000"/>
              </a:lnSpc>
              <a:buNone/>
            </a:pPr>
            <a:endParaRPr lang="en-US" sz="1800" b="1" dirty="0">
              <a:latin typeface="+mj-lt"/>
              <a:ea typeface="+mn-ea"/>
            </a:endParaRP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endParaRPr lang="en-US" sz="1800" b="1" dirty="0">
              <a:latin typeface="+mj-lt"/>
              <a:ea typeface="+mn-ea"/>
            </a:endParaRP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r>
              <a:rPr lang="en-US" sz="1800" b="1" dirty="0">
                <a:latin typeface="+mj-lt"/>
                <a:ea typeface="+mn-ea"/>
              </a:rPr>
              <a:t>Relying on LLM pre-trained knowledge is unlikely to produce suitable results</a:t>
            </a: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endParaRPr lang="en-US" sz="1800" b="1" dirty="0">
              <a:latin typeface="+mj-lt"/>
              <a:ea typeface="+mn-ea"/>
            </a:endParaRP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r>
              <a:rPr lang="en-US" sz="1800" b="1" dirty="0">
                <a:latin typeface="+mj-lt"/>
                <a:ea typeface="+mn-ea"/>
              </a:rPr>
              <a:t>VE agent must access enterprise, domain specific design, </a:t>
            </a:r>
            <a:r>
              <a:rPr lang="en-US" sz="1800" b="1" dirty="0" err="1">
                <a:latin typeface="+mj-lt"/>
                <a:ea typeface="+mn-ea"/>
              </a:rPr>
              <a:t>reqs</a:t>
            </a:r>
            <a:r>
              <a:rPr lang="en-US" sz="1800" b="1" dirty="0">
                <a:latin typeface="+mj-lt"/>
                <a:ea typeface="+mn-ea"/>
              </a:rPr>
              <a:t>, data, standards data</a:t>
            </a:r>
          </a:p>
          <a:p>
            <a:pPr marL="742774" lvl="1" indent="-288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sz="1600" kern="1200" dirty="0">
              <a:latin typeface="Tahoma" charset="0"/>
              <a:ea typeface="+mn-ea"/>
            </a:endParaRP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endParaRPr lang="en-US" sz="1800" b="1" kern="1200" dirty="0">
              <a:latin typeface="+mj-lt"/>
              <a:ea typeface="+mn-ea"/>
            </a:endParaRP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endParaRPr lang="en-US" sz="1800" b="1" kern="1200" dirty="0">
              <a:latin typeface="+mj-lt"/>
              <a:ea typeface="+mn-ea"/>
            </a:endParaRPr>
          </a:p>
          <a:p>
            <a:pPr marL="457189" lvl="1" indent="-457189">
              <a:lnSpc>
                <a:spcPct val="90000"/>
              </a:lnSpc>
              <a:buFont typeface="Arial Narrow" panose="020B0606020202030204" pitchFamily="34" charset="0"/>
              <a:buChar char="▐"/>
            </a:pPr>
            <a:endParaRPr lang="en-US" sz="1800" b="1" kern="1200" dirty="0">
              <a:latin typeface="+mj-lt"/>
              <a:ea typeface="+mn-ea"/>
            </a:endParaRPr>
          </a:p>
          <a:p>
            <a:endParaRPr lang="en-GB" kern="0" dirty="0"/>
          </a:p>
          <a:p>
            <a:endParaRPr lang="en-GB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A3E8C-7C42-B96B-26D0-DC21EC870D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94094-505A-494E-BC36-DD0412564DC7}" type="slidenum">
              <a:rPr lang="en-GB" smtClean="0"/>
              <a:t>8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264478F-751F-4ED3-778C-3921454F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 Knowledge Augmentation</a:t>
            </a:r>
            <a:endParaRPr lang="en-GB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307AD50-20B9-72B8-465C-71C9632EE403}"/>
              </a:ext>
            </a:extLst>
          </p:cNvPr>
          <p:cNvGrpSpPr/>
          <p:nvPr/>
        </p:nvGrpSpPr>
        <p:grpSpPr>
          <a:xfrm>
            <a:off x="6494156" y="1627694"/>
            <a:ext cx="5517396" cy="1198117"/>
            <a:chOff x="6494156" y="1200330"/>
            <a:chExt cx="5517396" cy="119811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9A3158-A72A-1CE6-7359-8DFF56D0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607" y="1329982"/>
              <a:ext cx="629106" cy="629105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7BE44AA-60C0-D20A-CE18-335B5E8FF4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94156" y="1328766"/>
              <a:ext cx="515310" cy="631537"/>
              <a:chOff x="5786517" y="2546553"/>
              <a:chExt cx="3414628" cy="4184796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B88C67A-4DDF-4AA1-70F7-218346328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786517" y="2546553"/>
                <a:ext cx="3414628" cy="4184796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5" name="Freeform 75">
                <a:extLst>
                  <a:ext uri="{FF2B5EF4-FFF2-40B4-BE49-F238E27FC236}">
                    <a16:creationId xmlns:a16="http://schemas.microsoft.com/office/drawing/2014/main" id="{E3DDABA6-FE62-9E7A-B52A-AF09C13F05D5}"/>
                  </a:ext>
                </a:extLst>
              </p:cNvPr>
              <p:cNvSpPr/>
              <p:nvPr/>
            </p:nvSpPr>
            <p:spPr bwMode="auto">
              <a:xfrm>
                <a:off x="5991275" y="2723193"/>
                <a:ext cx="2251628" cy="3673787"/>
              </a:xfrm>
              <a:custGeom>
                <a:avLst/>
                <a:gdLst>
                  <a:gd name="connsiteX0" fmla="*/ 300536 w 2252668"/>
                  <a:gd name="connsiteY0" fmla="*/ 2745869 h 3695764"/>
                  <a:gd name="connsiteX1" fmla="*/ 519992 w 2252668"/>
                  <a:gd name="connsiteY1" fmla="*/ 3660269 h 3695764"/>
                  <a:gd name="connsiteX2" fmla="*/ 702872 w 2252668"/>
                  <a:gd name="connsiteY2" fmla="*/ 3523109 h 3695764"/>
                  <a:gd name="connsiteX3" fmla="*/ 2165912 w 2252668"/>
                  <a:gd name="connsiteY3" fmla="*/ 2306957 h 3695764"/>
                  <a:gd name="connsiteX4" fmla="*/ 1919024 w 2252668"/>
                  <a:gd name="connsiteY4" fmla="*/ 295277 h 3695764"/>
                  <a:gd name="connsiteX5" fmla="*/ 556568 w 2252668"/>
                  <a:gd name="connsiteY5" fmla="*/ 130685 h 3695764"/>
                  <a:gd name="connsiteX6" fmla="*/ 7928 w 2252668"/>
                  <a:gd name="connsiteY6" fmla="*/ 1456565 h 3695764"/>
                  <a:gd name="connsiteX7" fmla="*/ 282248 w 2252668"/>
                  <a:gd name="connsiteY7" fmla="*/ 2681861 h 3695764"/>
                  <a:gd name="connsiteX0" fmla="*/ 474272 w 2252668"/>
                  <a:gd name="connsiteY0" fmla="*/ 3120773 h 3673787"/>
                  <a:gd name="connsiteX1" fmla="*/ 519992 w 2252668"/>
                  <a:gd name="connsiteY1" fmla="*/ 3660269 h 3673787"/>
                  <a:gd name="connsiteX2" fmla="*/ 702872 w 2252668"/>
                  <a:gd name="connsiteY2" fmla="*/ 3523109 h 3673787"/>
                  <a:gd name="connsiteX3" fmla="*/ 2165912 w 2252668"/>
                  <a:gd name="connsiteY3" fmla="*/ 2306957 h 3673787"/>
                  <a:gd name="connsiteX4" fmla="*/ 1919024 w 2252668"/>
                  <a:gd name="connsiteY4" fmla="*/ 295277 h 3673787"/>
                  <a:gd name="connsiteX5" fmla="*/ 556568 w 2252668"/>
                  <a:gd name="connsiteY5" fmla="*/ 130685 h 3673787"/>
                  <a:gd name="connsiteX6" fmla="*/ 7928 w 2252668"/>
                  <a:gd name="connsiteY6" fmla="*/ 1456565 h 3673787"/>
                  <a:gd name="connsiteX7" fmla="*/ 282248 w 2252668"/>
                  <a:gd name="connsiteY7" fmla="*/ 2681861 h 3673787"/>
                  <a:gd name="connsiteX0" fmla="*/ 473232 w 2251628"/>
                  <a:gd name="connsiteY0" fmla="*/ 3120773 h 3673787"/>
                  <a:gd name="connsiteX1" fmla="*/ 518952 w 2251628"/>
                  <a:gd name="connsiteY1" fmla="*/ 3660269 h 3673787"/>
                  <a:gd name="connsiteX2" fmla="*/ 701832 w 2251628"/>
                  <a:gd name="connsiteY2" fmla="*/ 3523109 h 3673787"/>
                  <a:gd name="connsiteX3" fmla="*/ 2164872 w 2251628"/>
                  <a:gd name="connsiteY3" fmla="*/ 2306957 h 3673787"/>
                  <a:gd name="connsiteX4" fmla="*/ 1917984 w 2251628"/>
                  <a:gd name="connsiteY4" fmla="*/ 295277 h 3673787"/>
                  <a:gd name="connsiteX5" fmla="*/ 555528 w 2251628"/>
                  <a:gd name="connsiteY5" fmla="*/ 130685 h 3673787"/>
                  <a:gd name="connsiteX6" fmla="*/ 6888 w 2251628"/>
                  <a:gd name="connsiteY6" fmla="*/ 1456565 h 3673787"/>
                  <a:gd name="connsiteX7" fmla="*/ 294270 w 2251628"/>
                  <a:gd name="connsiteY7" fmla="*/ 2742821 h 367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1628" h="3673787">
                    <a:moveTo>
                      <a:pt x="473232" y="3120773"/>
                    </a:moveTo>
                    <a:cubicBezTo>
                      <a:pt x="549432" y="3513203"/>
                      <a:pt x="480852" y="3593213"/>
                      <a:pt x="518952" y="3660269"/>
                    </a:cubicBezTo>
                    <a:cubicBezTo>
                      <a:pt x="557052" y="3727325"/>
                      <a:pt x="701832" y="3523109"/>
                      <a:pt x="701832" y="3523109"/>
                    </a:cubicBezTo>
                    <a:cubicBezTo>
                      <a:pt x="976152" y="3297557"/>
                      <a:pt x="1962180" y="2844929"/>
                      <a:pt x="2164872" y="2306957"/>
                    </a:cubicBezTo>
                    <a:cubicBezTo>
                      <a:pt x="2367564" y="1768985"/>
                      <a:pt x="2186208" y="657989"/>
                      <a:pt x="1917984" y="295277"/>
                    </a:cubicBezTo>
                    <a:cubicBezTo>
                      <a:pt x="1649760" y="-67435"/>
                      <a:pt x="874044" y="-62863"/>
                      <a:pt x="555528" y="130685"/>
                    </a:cubicBezTo>
                    <a:cubicBezTo>
                      <a:pt x="237012" y="324233"/>
                      <a:pt x="50431" y="1021209"/>
                      <a:pt x="6888" y="1456565"/>
                    </a:cubicBezTo>
                    <a:cubicBezTo>
                      <a:pt x="-36655" y="1891921"/>
                      <a:pt x="134250" y="2342771"/>
                      <a:pt x="294270" y="2742821"/>
                    </a:cubicBezTo>
                  </a:path>
                </a:pathLst>
              </a:custGeom>
              <a:solidFill>
                <a:srgbClr val="253895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010B37B-DEDD-F884-78FE-0CC1C76066F0}"/>
                  </a:ext>
                </a:extLst>
              </p:cNvPr>
              <p:cNvSpPr/>
              <p:nvPr/>
            </p:nvSpPr>
            <p:spPr bwMode="auto">
              <a:xfrm>
                <a:off x="6727510" y="5894666"/>
                <a:ext cx="766321" cy="836683"/>
              </a:xfrm>
              <a:prstGeom prst="rect">
                <a:avLst/>
              </a:prstGeom>
              <a:solidFill>
                <a:srgbClr val="253895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FDFCB5-D7F5-289E-7E36-81583864E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6006" y="1225655"/>
              <a:ext cx="837760" cy="837759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46E090A-FA45-328E-D9C1-B93063F8B6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76000" y="1477329"/>
              <a:ext cx="6366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5B2E335-9F79-FED0-CFEA-EEBC0BDCB5E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176000" y="1845729"/>
              <a:ext cx="6366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96335C-7757-51A5-C5E8-352445755F6B}"/>
                </a:ext>
              </a:extLst>
            </p:cNvPr>
            <p:cNvSpPr txBox="1"/>
            <p:nvPr/>
          </p:nvSpPr>
          <p:spPr>
            <a:xfrm>
              <a:off x="7217655" y="1200330"/>
              <a:ext cx="595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Query</a:t>
              </a:r>
              <a:endParaRPr lang="en-GB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74FA0D-92E1-58DC-1ED1-2EF96C2B7533}"/>
                </a:ext>
              </a:extLst>
            </p:cNvPr>
            <p:cNvSpPr txBox="1"/>
            <p:nvPr/>
          </p:nvSpPr>
          <p:spPr>
            <a:xfrm>
              <a:off x="7098006" y="1877381"/>
              <a:ext cx="834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Response</a:t>
              </a:r>
              <a:endParaRPr lang="en-GB" sz="1200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790293A-F3A2-C633-AFA2-698D25F7643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723663" y="1644534"/>
              <a:ext cx="6366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4FDEC9-0ABF-A6A9-7884-44B4E5E4B73F}"/>
                </a:ext>
              </a:extLst>
            </p:cNvPr>
            <p:cNvSpPr txBox="1"/>
            <p:nvPr/>
          </p:nvSpPr>
          <p:spPr>
            <a:xfrm>
              <a:off x="8645669" y="1676187"/>
              <a:ext cx="834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Response</a:t>
              </a:r>
              <a:endParaRPr lang="en-GB" sz="1200" dirty="0"/>
            </a:p>
          </p:txBody>
        </p:sp>
        <p:pic>
          <p:nvPicPr>
            <p:cNvPr id="25" name="Graphic 24" descr="Database with solid fill">
              <a:extLst>
                <a:ext uri="{FF2B5EF4-FFF2-40B4-BE49-F238E27FC236}">
                  <a16:creationId xmlns:a16="http://schemas.microsoft.com/office/drawing/2014/main" id="{BE8F5215-1808-E763-5510-625BA8652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142918" y="1302616"/>
              <a:ext cx="683837" cy="683837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BBA2086-141B-2C12-142D-0AFBAB95C6B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379663" y="1644534"/>
              <a:ext cx="6366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9B73D4-B684-DAE6-AECC-7BB6446EE216}"/>
                </a:ext>
              </a:extLst>
            </p:cNvPr>
            <p:cNvSpPr txBox="1"/>
            <p:nvPr/>
          </p:nvSpPr>
          <p:spPr>
            <a:xfrm>
              <a:off x="10301669" y="1644535"/>
              <a:ext cx="976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Pre-training</a:t>
              </a:r>
              <a:endParaRPr lang="en-GB" sz="12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40C7045-5325-18EF-88A1-B6688C6AE294}"/>
                </a:ext>
              </a:extLst>
            </p:cNvPr>
            <p:cNvSpPr txBox="1"/>
            <p:nvPr/>
          </p:nvSpPr>
          <p:spPr>
            <a:xfrm>
              <a:off x="10244786" y="1936782"/>
              <a:ext cx="17667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Massive dataset</a:t>
              </a:r>
            </a:p>
            <a:p>
              <a:pPr algn="ctr"/>
              <a:r>
                <a:rPr lang="en-US" sz="1200" dirty="0"/>
                <a:t>(web, wiki, books etc..)</a:t>
              </a:r>
              <a:endParaRPr lang="en-GB" sz="1200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3825A32-351A-78BA-5EA8-BCC8B0551331}"/>
              </a:ext>
            </a:extLst>
          </p:cNvPr>
          <p:cNvGrpSpPr/>
          <p:nvPr/>
        </p:nvGrpSpPr>
        <p:grpSpPr>
          <a:xfrm>
            <a:off x="6479407" y="4276519"/>
            <a:ext cx="5332599" cy="2248481"/>
            <a:chOff x="6479407" y="2985155"/>
            <a:chExt cx="5332599" cy="224848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1598D3E-2C8F-8AB9-F7BF-7529E3672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2858" y="3114807"/>
              <a:ext cx="629106" cy="629105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4FF8C22-6972-DE6E-98C5-4DE9CDFC8C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79407" y="3113591"/>
              <a:ext cx="515310" cy="631537"/>
              <a:chOff x="5786517" y="2546553"/>
              <a:chExt cx="3414628" cy="4184796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C106ABF-19EC-4F4C-D3B1-080996296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786517" y="2546553"/>
                <a:ext cx="3414628" cy="4184796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1" name="Freeform 75">
                <a:extLst>
                  <a:ext uri="{FF2B5EF4-FFF2-40B4-BE49-F238E27FC236}">
                    <a16:creationId xmlns:a16="http://schemas.microsoft.com/office/drawing/2014/main" id="{50AE8F6B-CBCC-F3E8-677D-713F00BD6016}"/>
                  </a:ext>
                </a:extLst>
              </p:cNvPr>
              <p:cNvSpPr/>
              <p:nvPr/>
            </p:nvSpPr>
            <p:spPr bwMode="auto">
              <a:xfrm>
                <a:off x="5991275" y="2723193"/>
                <a:ext cx="2251628" cy="3673787"/>
              </a:xfrm>
              <a:custGeom>
                <a:avLst/>
                <a:gdLst>
                  <a:gd name="connsiteX0" fmla="*/ 300536 w 2252668"/>
                  <a:gd name="connsiteY0" fmla="*/ 2745869 h 3695764"/>
                  <a:gd name="connsiteX1" fmla="*/ 519992 w 2252668"/>
                  <a:gd name="connsiteY1" fmla="*/ 3660269 h 3695764"/>
                  <a:gd name="connsiteX2" fmla="*/ 702872 w 2252668"/>
                  <a:gd name="connsiteY2" fmla="*/ 3523109 h 3695764"/>
                  <a:gd name="connsiteX3" fmla="*/ 2165912 w 2252668"/>
                  <a:gd name="connsiteY3" fmla="*/ 2306957 h 3695764"/>
                  <a:gd name="connsiteX4" fmla="*/ 1919024 w 2252668"/>
                  <a:gd name="connsiteY4" fmla="*/ 295277 h 3695764"/>
                  <a:gd name="connsiteX5" fmla="*/ 556568 w 2252668"/>
                  <a:gd name="connsiteY5" fmla="*/ 130685 h 3695764"/>
                  <a:gd name="connsiteX6" fmla="*/ 7928 w 2252668"/>
                  <a:gd name="connsiteY6" fmla="*/ 1456565 h 3695764"/>
                  <a:gd name="connsiteX7" fmla="*/ 282248 w 2252668"/>
                  <a:gd name="connsiteY7" fmla="*/ 2681861 h 3695764"/>
                  <a:gd name="connsiteX0" fmla="*/ 474272 w 2252668"/>
                  <a:gd name="connsiteY0" fmla="*/ 3120773 h 3673787"/>
                  <a:gd name="connsiteX1" fmla="*/ 519992 w 2252668"/>
                  <a:gd name="connsiteY1" fmla="*/ 3660269 h 3673787"/>
                  <a:gd name="connsiteX2" fmla="*/ 702872 w 2252668"/>
                  <a:gd name="connsiteY2" fmla="*/ 3523109 h 3673787"/>
                  <a:gd name="connsiteX3" fmla="*/ 2165912 w 2252668"/>
                  <a:gd name="connsiteY3" fmla="*/ 2306957 h 3673787"/>
                  <a:gd name="connsiteX4" fmla="*/ 1919024 w 2252668"/>
                  <a:gd name="connsiteY4" fmla="*/ 295277 h 3673787"/>
                  <a:gd name="connsiteX5" fmla="*/ 556568 w 2252668"/>
                  <a:gd name="connsiteY5" fmla="*/ 130685 h 3673787"/>
                  <a:gd name="connsiteX6" fmla="*/ 7928 w 2252668"/>
                  <a:gd name="connsiteY6" fmla="*/ 1456565 h 3673787"/>
                  <a:gd name="connsiteX7" fmla="*/ 282248 w 2252668"/>
                  <a:gd name="connsiteY7" fmla="*/ 2681861 h 3673787"/>
                  <a:gd name="connsiteX0" fmla="*/ 473232 w 2251628"/>
                  <a:gd name="connsiteY0" fmla="*/ 3120773 h 3673787"/>
                  <a:gd name="connsiteX1" fmla="*/ 518952 w 2251628"/>
                  <a:gd name="connsiteY1" fmla="*/ 3660269 h 3673787"/>
                  <a:gd name="connsiteX2" fmla="*/ 701832 w 2251628"/>
                  <a:gd name="connsiteY2" fmla="*/ 3523109 h 3673787"/>
                  <a:gd name="connsiteX3" fmla="*/ 2164872 w 2251628"/>
                  <a:gd name="connsiteY3" fmla="*/ 2306957 h 3673787"/>
                  <a:gd name="connsiteX4" fmla="*/ 1917984 w 2251628"/>
                  <a:gd name="connsiteY4" fmla="*/ 295277 h 3673787"/>
                  <a:gd name="connsiteX5" fmla="*/ 555528 w 2251628"/>
                  <a:gd name="connsiteY5" fmla="*/ 130685 h 3673787"/>
                  <a:gd name="connsiteX6" fmla="*/ 6888 w 2251628"/>
                  <a:gd name="connsiteY6" fmla="*/ 1456565 h 3673787"/>
                  <a:gd name="connsiteX7" fmla="*/ 294270 w 2251628"/>
                  <a:gd name="connsiteY7" fmla="*/ 2742821 h 367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1628" h="3673787">
                    <a:moveTo>
                      <a:pt x="473232" y="3120773"/>
                    </a:moveTo>
                    <a:cubicBezTo>
                      <a:pt x="549432" y="3513203"/>
                      <a:pt x="480852" y="3593213"/>
                      <a:pt x="518952" y="3660269"/>
                    </a:cubicBezTo>
                    <a:cubicBezTo>
                      <a:pt x="557052" y="3727325"/>
                      <a:pt x="701832" y="3523109"/>
                      <a:pt x="701832" y="3523109"/>
                    </a:cubicBezTo>
                    <a:cubicBezTo>
                      <a:pt x="976152" y="3297557"/>
                      <a:pt x="1962180" y="2844929"/>
                      <a:pt x="2164872" y="2306957"/>
                    </a:cubicBezTo>
                    <a:cubicBezTo>
                      <a:pt x="2367564" y="1768985"/>
                      <a:pt x="2186208" y="657989"/>
                      <a:pt x="1917984" y="295277"/>
                    </a:cubicBezTo>
                    <a:cubicBezTo>
                      <a:pt x="1649760" y="-67435"/>
                      <a:pt x="874044" y="-62863"/>
                      <a:pt x="555528" y="130685"/>
                    </a:cubicBezTo>
                    <a:cubicBezTo>
                      <a:pt x="237012" y="324233"/>
                      <a:pt x="50431" y="1021209"/>
                      <a:pt x="6888" y="1456565"/>
                    </a:cubicBezTo>
                    <a:cubicBezTo>
                      <a:pt x="-36655" y="1891921"/>
                      <a:pt x="134250" y="2342771"/>
                      <a:pt x="294270" y="2742821"/>
                    </a:cubicBezTo>
                  </a:path>
                </a:pathLst>
              </a:custGeom>
              <a:solidFill>
                <a:srgbClr val="253895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ADBCC40-F520-4445-FCC8-D8B3FC83F525}"/>
                  </a:ext>
                </a:extLst>
              </p:cNvPr>
              <p:cNvSpPr/>
              <p:nvPr/>
            </p:nvSpPr>
            <p:spPr bwMode="auto">
              <a:xfrm>
                <a:off x="6727510" y="5894666"/>
                <a:ext cx="766321" cy="836683"/>
              </a:xfrm>
              <a:prstGeom prst="rect">
                <a:avLst/>
              </a:prstGeom>
              <a:solidFill>
                <a:srgbClr val="253895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B7C698A-E6EA-0C97-4879-3F326E6F2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1257" y="3010480"/>
              <a:ext cx="837760" cy="837759"/>
            </a:xfrm>
            <a:prstGeom prst="rect">
              <a:avLst/>
            </a:prstGeom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D95591C-4C01-6F82-9103-AAB7B36AB5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61251" y="3262154"/>
              <a:ext cx="6366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CC67027-8FF4-B673-89AE-64485829E3E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161251" y="3630554"/>
              <a:ext cx="6366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444BF6-B75F-29B5-80CA-3C2A8DF453A1}"/>
                </a:ext>
              </a:extLst>
            </p:cNvPr>
            <p:cNvSpPr txBox="1"/>
            <p:nvPr/>
          </p:nvSpPr>
          <p:spPr>
            <a:xfrm>
              <a:off x="7202906" y="2985155"/>
              <a:ext cx="595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Query</a:t>
              </a:r>
              <a:endParaRPr lang="en-GB" sz="12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FBB432-E3C7-8BE3-FF3A-6A827D70B74A}"/>
                </a:ext>
              </a:extLst>
            </p:cNvPr>
            <p:cNvSpPr txBox="1"/>
            <p:nvPr/>
          </p:nvSpPr>
          <p:spPr>
            <a:xfrm>
              <a:off x="7083257" y="3662206"/>
              <a:ext cx="834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Response</a:t>
              </a:r>
              <a:endParaRPr lang="en-GB" sz="1200" dirty="0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492A01E-02BE-F7CA-2A76-38D52820470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708914" y="3429359"/>
              <a:ext cx="6366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B9E117F-F381-DF11-CABE-FC3B78999402}"/>
                </a:ext>
              </a:extLst>
            </p:cNvPr>
            <p:cNvSpPr txBox="1"/>
            <p:nvPr/>
          </p:nvSpPr>
          <p:spPr>
            <a:xfrm>
              <a:off x="8630920" y="3461012"/>
              <a:ext cx="834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Response</a:t>
              </a:r>
              <a:endParaRPr lang="en-GB" sz="1200" dirty="0"/>
            </a:p>
          </p:txBody>
        </p:sp>
        <p:pic>
          <p:nvPicPr>
            <p:cNvPr id="40" name="Graphic 39" descr="Database with solid fill">
              <a:extLst>
                <a:ext uri="{FF2B5EF4-FFF2-40B4-BE49-F238E27FC236}">
                  <a16:creationId xmlns:a16="http://schemas.microsoft.com/office/drawing/2014/main" id="{EA2C63C3-278F-21CF-45C7-5CFA6DFD1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128169" y="3087441"/>
              <a:ext cx="683837" cy="683837"/>
            </a:xfrm>
            <a:prstGeom prst="rect">
              <a:avLst/>
            </a:prstGeom>
          </p:spPr>
        </p:pic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F3E75D5-4ED4-8FDC-B25E-F09D254B3D1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364914" y="3429359"/>
              <a:ext cx="6366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CD10552-84EF-B4C9-EF6B-0B8D2E7F8188}"/>
                </a:ext>
              </a:extLst>
            </p:cNvPr>
            <p:cNvSpPr txBox="1"/>
            <p:nvPr/>
          </p:nvSpPr>
          <p:spPr>
            <a:xfrm>
              <a:off x="10286920" y="3429360"/>
              <a:ext cx="976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Pre-training</a:t>
              </a:r>
              <a:endParaRPr lang="en-GB" sz="1200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7684140-1672-E75C-D68F-36F6312F0C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68761" y="4225308"/>
              <a:ext cx="730035" cy="579665"/>
              <a:chOff x="1770436" y="3706359"/>
              <a:chExt cx="1373564" cy="109064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095FB50-7C0A-724A-94EF-6917040B1D5E}"/>
                  </a:ext>
                </a:extLst>
              </p:cNvPr>
              <p:cNvGrpSpPr/>
              <p:nvPr/>
            </p:nvGrpSpPr>
            <p:grpSpPr>
              <a:xfrm>
                <a:off x="1770436" y="3706359"/>
                <a:ext cx="914400" cy="914400"/>
                <a:chOff x="1770436" y="3706359"/>
                <a:chExt cx="914400" cy="914400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EE57A5BE-E2FF-1524-629D-A455EA002793}"/>
                    </a:ext>
                  </a:extLst>
                </p:cNvPr>
                <p:cNvSpPr/>
                <p:nvPr/>
              </p:nvSpPr>
              <p:spPr bwMode="auto">
                <a:xfrm>
                  <a:off x="1978966" y="4116676"/>
                  <a:ext cx="504000" cy="38415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48" name="Rectangle: Top Corners One Rounded and One Snipped 47">
                  <a:extLst>
                    <a:ext uri="{FF2B5EF4-FFF2-40B4-BE49-F238E27FC236}">
                      <a16:creationId xmlns:a16="http://schemas.microsoft.com/office/drawing/2014/main" id="{A6A7AF9D-C81B-FF5A-4E10-D24429D9C7E0}"/>
                    </a:ext>
                  </a:extLst>
                </p:cNvPr>
                <p:cNvSpPr/>
                <p:nvPr/>
              </p:nvSpPr>
              <p:spPr bwMode="auto">
                <a:xfrm>
                  <a:off x="1978966" y="3848239"/>
                  <a:ext cx="504000" cy="268437"/>
                </a:xfrm>
                <a:prstGeom prst="snipRoundRect">
                  <a:avLst>
                    <a:gd name="adj1" fmla="val 16667"/>
                    <a:gd name="adj2" fmla="val 50000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pic>
              <p:nvPicPr>
                <p:cNvPr id="46" name="Graphic 45" descr="Document with solid fill">
                  <a:extLst>
                    <a:ext uri="{FF2B5EF4-FFF2-40B4-BE49-F238E27FC236}">
                      <a16:creationId xmlns:a16="http://schemas.microsoft.com/office/drawing/2014/main" id="{B19E0D65-526F-B6C8-B195-8B6C156EF7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436" y="3706359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7A1C665-2324-05A8-ED7D-99682F772DCB}"/>
                  </a:ext>
                </a:extLst>
              </p:cNvPr>
              <p:cNvGrpSpPr/>
              <p:nvPr/>
            </p:nvGrpSpPr>
            <p:grpSpPr>
              <a:xfrm>
                <a:off x="2013600" y="3789000"/>
                <a:ext cx="914400" cy="914400"/>
                <a:chOff x="1770436" y="3706359"/>
                <a:chExt cx="914400" cy="914400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F2EAD30-ED05-5853-BCE8-92A67D2FA1BC}"/>
                    </a:ext>
                  </a:extLst>
                </p:cNvPr>
                <p:cNvSpPr/>
                <p:nvPr/>
              </p:nvSpPr>
              <p:spPr bwMode="auto">
                <a:xfrm>
                  <a:off x="1978966" y="4116676"/>
                  <a:ext cx="504000" cy="38415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52" name="Rectangle: Top Corners One Rounded and One Snipped 51">
                  <a:extLst>
                    <a:ext uri="{FF2B5EF4-FFF2-40B4-BE49-F238E27FC236}">
                      <a16:creationId xmlns:a16="http://schemas.microsoft.com/office/drawing/2014/main" id="{F131DD72-DF8A-23EC-D745-D583FB5C06A2}"/>
                    </a:ext>
                  </a:extLst>
                </p:cNvPr>
                <p:cNvSpPr/>
                <p:nvPr/>
              </p:nvSpPr>
              <p:spPr bwMode="auto">
                <a:xfrm>
                  <a:off x="1978966" y="3848239"/>
                  <a:ext cx="504000" cy="268437"/>
                </a:xfrm>
                <a:prstGeom prst="snipRoundRect">
                  <a:avLst>
                    <a:gd name="adj1" fmla="val 16667"/>
                    <a:gd name="adj2" fmla="val 50000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pic>
              <p:nvPicPr>
                <p:cNvPr id="53" name="Graphic 52" descr="Document with solid fill">
                  <a:extLst>
                    <a:ext uri="{FF2B5EF4-FFF2-40B4-BE49-F238E27FC236}">
                      <a16:creationId xmlns:a16="http://schemas.microsoft.com/office/drawing/2014/main" id="{401D01AD-766D-970F-ED80-FFA8F1DAD6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436" y="3706359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04D4026-3008-8AC9-1EB2-46DD1ECA6D88}"/>
                  </a:ext>
                </a:extLst>
              </p:cNvPr>
              <p:cNvGrpSpPr/>
              <p:nvPr/>
            </p:nvGrpSpPr>
            <p:grpSpPr>
              <a:xfrm>
                <a:off x="2229600" y="3882600"/>
                <a:ext cx="914400" cy="914400"/>
                <a:chOff x="1770436" y="3706359"/>
                <a:chExt cx="914400" cy="91440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56A6E09-C7C6-A016-CEA1-741C1F7FF103}"/>
                    </a:ext>
                  </a:extLst>
                </p:cNvPr>
                <p:cNvSpPr/>
                <p:nvPr/>
              </p:nvSpPr>
              <p:spPr bwMode="auto">
                <a:xfrm>
                  <a:off x="1978966" y="4116676"/>
                  <a:ext cx="504000" cy="38415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56" name="Rectangle: Top Corners One Rounded and One Snipped 55">
                  <a:extLst>
                    <a:ext uri="{FF2B5EF4-FFF2-40B4-BE49-F238E27FC236}">
                      <a16:creationId xmlns:a16="http://schemas.microsoft.com/office/drawing/2014/main" id="{02FE3C88-03FC-4749-1186-421B74C4BEAC}"/>
                    </a:ext>
                  </a:extLst>
                </p:cNvPr>
                <p:cNvSpPr/>
                <p:nvPr/>
              </p:nvSpPr>
              <p:spPr bwMode="auto">
                <a:xfrm>
                  <a:off x="1978966" y="3848239"/>
                  <a:ext cx="504000" cy="268437"/>
                </a:xfrm>
                <a:prstGeom prst="snipRoundRect">
                  <a:avLst>
                    <a:gd name="adj1" fmla="val 16667"/>
                    <a:gd name="adj2" fmla="val 50000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pic>
              <p:nvPicPr>
                <p:cNvPr id="57" name="Graphic 56" descr="Document with solid fill">
                  <a:extLst>
                    <a:ext uri="{FF2B5EF4-FFF2-40B4-BE49-F238E27FC236}">
                      <a16:creationId xmlns:a16="http://schemas.microsoft.com/office/drawing/2014/main" id="{4F8B5E75-EF20-6865-47D7-6B4C6E2A0A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436" y="3706359"/>
                  <a:ext cx="914400" cy="91440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86CD941-7010-190A-4176-75366D49281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8080160" y="3969000"/>
              <a:ext cx="504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66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7F4B319E-6177-E9CB-9517-6C64B9E07437}"/>
                </a:ext>
              </a:extLst>
            </p:cNvPr>
            <p:cNvCxnSpPr>
              <a:stCxn id="57" idx="3"/>
              <a:endCxn id="33" idx="2"/>
            </p:cNvCxnSpPr>
            <p:nvPr/>
          </p:nvCxnSpPr>
          <p:spPr bwMode="auto">
            <a:xfrm flipV="1">
              <a:off x="8798796" y="3848239"/>
              <a:ext cx="1031341" cy="71373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FF66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74FA7D4-A5A4-3D3D-A9AC-8718C21293D0}"/>
                </a:ext>
              </a:extLst>
            </p:cNvPr>
            <p:cNvSpPr txBox="1"/>
            <p:nvPr/>
          </p:nvSpPr>
          <p:spPr>
            <a:xfrm>
              <a:off x="8308780" y="3917782"/>
              <a:ext cx="6442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Search</a:t>
              </a:r>
              <a:endParaRPr lang="en-GB" sz="12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4B91156-07C7-03A7-A81C-7F3B7A253A17}"/>
                </a:ext>
              </a:extLst>
            </p:cNvPr>
            <p:cNvSpPr txBox="1"/>
            <p:nvPr/>
          </p:nvSpPr>
          <p:spPr>
            <a:xfrm>
              <a:off x="7731739" y="4771971"/>
              <a:ext cx="122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Org / domain </a:t>
              </a:r>
            </a:p>
            <a:p>
              <a:r>
                <a:rPr lang="en-US" sz="1200" dirty="0"/>
                <a:t>specific dataset</a:t>
              </a:r>
              <a:endParaRPr lang="en-GB" sz="12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41AA720-B0CD-B963-E6EF-D0FD1528FA97}"/>
                </a:ext>
              </a:extLst>
            </p:cNvPr>
            <p:cNvSpPr txBox="1"/>
            <p:nvPr/>
          </p:nvSpPr>
          <p:spPr>
            <a:xfrm>
              <a:off x="9795269" y="4225636"/>
              <a:ext cx="112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Query +</a:t>
              </a:r>
            </a:p>
            <a:p>
              <a:pPr algn="ctr"/>
              <a:r>
                <a:rPr lang="en-US" sz="1200" dirty="0"/>
                <a:t>Relevant docs</a:t>
              </a:r>
              <a:endParaRPr lang="en-GB" sz="1200" dirty="0"/>
            </a:p>
          </p:txBody>
        </p:sp>
      </p:grp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52255DA-5E25-70C9-4BEE-87A8D5272D13}"/>
              </a:ext>
            </a:extLst>
          </p:cNvPr>
          <p:cNvSpPr txBox="1">
            <a:spLocks/>
          </p:cNvSpPr>
          <p:nvPr/>
        </p:nvSpPr>
        <p:spPr>
          <a:xfrm>
            <a:off x="231637" y="1756130"/>
            <a:ext cx="5962532" cy="73464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>
              <a:defRPr sz="1600" b="1"/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Agents using pre-trained LLMs constrained by scope of LLM training data</a:t>
            </a:r>
          </a:p>
          <a:p>
            <a:pPr>
              <a:lnSpc>
                <a:spcPct val="90000"/>
              </a:lnSpc>
            </a:pPr>
            <a:endParaRPr kumimoji="1" lang="en-US" sz="1000" b="0" kern="1200" dirty="0">
              <a:latin typeface="Tahoma" charset="0"/>
              <a:ea typeface="+mn-ea"/>
            </a:endParaRPr>
          </a:p>
          <a:p>
            <a:pPr>
              <a:lnSpc>
                <a:spcPct val="90000"/>
              </a:lnSpc>
            </a:pPr>
            <a:r>
              <a:rPr kumimoji="1" lang="en-US" sz="1000" b="0" kern="1200" dirty="0">
                <a:latin typeface="Tahoma" charset="0"/>
                <a:ea typeface="+mn-ea"/>
              </a:rPr>
              <a:t>LLM training data may exclude data sources required by the agent</a:t>
            </a:r>
          </a:p>
          <a:p>
            <a:pPr>
              <a:lnSpc>
                <a:spcPct val="90000"/>
              </a:lnSpc>
            </a:pPr>
            <a:r>
              <a:rPr kumimoji="1" lang="en-US" sz="1000" b="0" kern="1200" dirty="0">
                <a:latin typeface="Tahoma" charset="0"/>
                <a:ea typeface="+mn-ea"/>
              </a:rPr>
              <a:t>LLMs can hallucinate plausible but incorrect answers, compromising quality &amp; accuracy</a:t>
            </a:r>
            <a:endParaRPr lang="en-US" sz="1000" b="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EF744280-EE5A-FE62-38F3-631C844AAC84}"/>
              </a:ext>
            </a:extLst>
          </p:cNvPr>
          <p:cNvSpPr txBox="1">
            <a:spLocks/>
          </p:cNvSpPr>
          <p:nvPr/>
        </p:nvSpPr>
        <p:spPr>
          <a:xfrm>
            <a:off x="265888" y="4487312"/>
            <a:ext cx="5962532" cy="540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>
              <a:defRPr sz="1600" b="1"/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LLMs + external knowledge will improve responses &amp; agent performance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98C35D2-2356-1788-AEC0-DAE6015C4125}"/>
              </a:ext>
            </a:extLst>
          </p:cNvPr>
          <p:cNvSpPr txBox="1"/>
          <p:nvPr/>
        </p:nvSpPr>
        <p:spPr>
          <a:xfrm>
            <a:off x="8820276" y="6013448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</a:rPr>
              <a:t>Retrieval</a:t>
            </a:r>
            <a:endParaRPr lang="en-GB" sz="1600" b="1" dirty="0">
              <a:solidFill>
                <a:srgbClr val="FF66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739B8A4-9AC6-5288-FC96-5F863CFF55AF}"/>
              </a:ext>
            </a:extLst>
          </p:cNvPr>
          <p:cNvSpPr txBox="1"/>
          <p:nvPr/>
        </p:nvSpPr>
        <p:spPr>
          <a:xfrm>
            <a:off x="9840000" y="5272992"/>
            <a:ext cx="1649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</a:rPr>
              <a:t>Augmentation</a:t>
            </a:r>
            <a:endParaRPr lang="en-GB" sz="1600" b="1" dirty="0">
              <a:solidFill>
                <a:srgbClr val="FF66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2E30AD9-7896-45CE-D0E5-C14D83281568}"/>
              </a:ext>
            </a:extLst>
          </p:cNvPr>
          <p:cNvSpPr txBox="1"/>
          <p:nvPr/>
        </p:nvSpPr>
        <p:spPr>
          <a:xfrm>
            <a:off x="8294873" y="4221000"/>
            <a:ext cx="133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</a:rPr>
              <a:t>Generation</a:t>
            </a:r>
            <a:endParaRPr lang="en-GB" sz="1600" b="1" dirty="0">
              <a:solidFill>
                <a:srgbClr val="FF6600"/>
              </a:solidFill>
            </a:endParaRP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7623DFAC-41C4-F15D-9BF1-B6292DF43376}"/>
              </a:ext>
            </a:extLst>
          </p:cNvPr>
          <p:cNvSpPr txBox="1">
            <a:spLocks/>
          </p:cNvSpPr>
          <p:nvPr/>
        </p:nvSpPr>
        <p:spPr>
          <a:xfrm>
            <a:off x="265888" y="5571601"/>
            <a:ext cx="5962532" cy="734648"/>
          </a:xfrm>
          <a:prstGeom prst="homePlate">
            <a:avLst>
              <a:gd name="adj" fmla="val 35738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>
              <a:defRPr sz="1600" b="1"/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r>
              <a:rPr lang="en-US" sz="1300" dirty="0"/>
              <a:t>Retrieval Augmented Generation (RAG)</a:t>
            </a:r>
          </a:p>
          <a:p>
            <a:endParaRPr lang="en-US" sz="1200" b="0" dirty="0"/>
          </a:p>
          <a:p>
            <a:r>
              <a:rPr lang="en-US" sz="1100" b="0" dirty="0"/>
              <a:t>Retrieval-based &amp; generative models to improve accuracy &amp; relevancy of response</a:t>
            </a:r>
          </a:p>
          <a:p>
            <a:r>
              <a:rPr lang="en-US" sz="1100" b="0" dirty="0"/>
              <a:t>Provides access to highly specific, precise, controlled and curated data sources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095AEFC-71B4-D0A3-C708-B21643598B7E}"/>
              </a:ext>
            </a:extLst>
          </p:cNvPr>
          <p:cNvCxnSpPr>
            <a:cxnSpLocks/>
            <a:stCxn id="74" idx="2"/>
            <a:endCxn id="84" idx="0"/>
          </p:cNvCxnSpPr>
          <p:nvPr/>
        </p:nvCxnSpPr>
        <p:spPr bwMode="auto">
          <a:xfrm>
            <a:off x="3112154" y="5027312"/>
            <a:ext cx="3726" cy="5442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703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603E-DDAC-9923-4ACF-E6DECF5B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71415-F537-6BE3-C7E5-3A18AC9A4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C525B4-05B5-EF7F-9221-CF3E74F0F0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99"/>
          <a:stretch/>
        </p:blipFill>
        <p:spPr>
          <a:xfrm>
            <a:off x="657225" y="1053000"/>
            <a:ext cx="10877550" cy="453600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0245D78-EB5E-F37F-3569-343B9B2E9CBF}"/>
              </a:ext>
            </a:extLst>
          </p:cNvPr>
          <p:cNvSpPr txBox="1">
            <a:spLocks/>
          </p:cNvSpPr>
          <p:nvPr/>
        </p:nvSpPr>
        <p:spPr>
          <a:xfrm>
            <a:off x="912000" y="848965"/>
            <a:ext cx="1512000" cy="28800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marL="0" lvl="1" algn="ctr"/>
            <a:r>
              <a:rPr kumimoji="1" lang="en-US" sz="1200" b="1" dirty="0">
                <a:latin typeface="+mn-lt"/>
              </a:rPr>
              <a:t>LLM Q&amp;A</a:t>
            </a:r>
            <a:endParaRPr lang="en-GB" sz="12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26181AE-237F-2008-A216-C3C2C9192C7B}"/>
              </a:ext>
            </a:extLst>
          </p:cNvPr>
          <p:cNvSpPr txBox="1">
            <a:spLocks/>
          </p:cNvSpPr>
          <p:nvPr/>
        </p:nvSpPr>
        <p:spPr>
          <a:xfrm>
            <a:off x="3288000" y="848965"/>
            <a:ext cx="1512000" cy="28800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marL="0" lvl="1" algn="ctr"/>
            <a:r>
              <a:rPr kumimoji="1" lang="en-US" sz="1200" b="1" dirty="0">
                <a:latin typeface="+mn-lt"/>
              </a:rPr>
              <a:t>LLM + WEB</a:t>
            </a:r>
            <a:endParaRPr lang="en-GB" sz="12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F83EADD-4A52-A1B4-4ABB-A51F2E9084DE}"/>
              </a:ext>
            </a:extLst>
          </p:cNvPr>
          <p:cNvSpPr txBox="1">
            <a:spLocks/>
          </p:cNvSpPr>
          <p:nvPr/>
        </p:nvSpPr>
        <p:spPr>
          <a:xfrm>
            <a:off x="5298141" y="848965"/>
            <a:ext cx="1512000" cy="28800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marL="0" lvl="1" algn="ctr"/>
            <a:r>
              <a:rPr kumimoji="1" lang="en-US" sz="1200" b="1" dirty="0">
                <a:latin typeface="+mn-lt"/>
              </a:rPr>
              <a:t>BASIC RAG</a:t>
            </a:r>
            <a:endParaRPr lang="en-GB" sz="12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F008C90-1E4F-2E2A-1AB9-248F019FCD64}"/>
              </a:ext>
            </a:extLst>
          </p:cNvPr>
          <p:cNvSpPr txBox="1">
            <a:spLocks/>
          </p:cNvSpPr>
          <p:nvPr/>
        </p:nvSpPr>
        <p:spPr>
          <a:xfrm>
            <a:off x="7464000" y="848965"/>
            <a:ext cx="1512000" cy="28800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marL="0" lvl="1" algn="ctr"/>
            <a:r>
              <a:rPr kumimoji="1" lang="en-US" sz="1200" b="1" dirty="0">
                <a:latin typeface="+mn-lt"/>
              </a:rPr>
              <a:t>ADVANCED RAG</a:t>
            </a:r>
            <a:endParaRPr lang="en-GB" sz="120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44FFC95-BC56-2107-E84C-72937CACF559}"/>
              </a:ext>
            </a:extLst>
          </p:cNvPr>
          <p:cNvSpPr txBox="1">
            <a:spLocks/>
          </p:cNvSpPr>
          <p:nvPr/>
        </p:nvSpPr>
        <p:spPr>
          <a:xfrm>
            <a:off x="9629859" y="848965"/>
            <a:ext cx="1512000" cy="28800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marL="0" lvl="1" algn="ctr"/>
            <a:r>
              <a:rPr kumimoji="1" lang="en-US" sz="1200" b="1" dirty="0">
                <a:latin typeface="+mn-lt"/>
              </a:rPr>
              <a:t>AGENTIC RAG</a:t>
            </a:r>
            <a:endParaRPr lang="en-GB" sz="1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5155F82-E5AF-CE53-5642-AC57DF16ECC1}"/>
              </a:ext>
            </a:extLst>
          </p:cNvPr>
          <p:cNvSpPr/>
          <p:nvPr/>
        </p:nvSpPr>
        <p:spPr bwMode="auto">
          <a:xfrm>
            <a:off x="5054016" y="5540733"/>
            <a:ext cx="2000250" cy="840267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 document store, indexing &amp; retrieval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BF00CAA-F419-BA1B-DDFC-B08E3BD14FA1}"/>
              </a:ext>
            </a:extLst>
          </p:cNvPr>
          <p:cNvSpPr/>
          <p:nvPr/>
        </p:nvSpPr>
        <p:spPr bwMode="auto">
          <a:xfrm>
            <a:off x="7263750" y="5540733"/>
            <a:ext cx="2000250" cy="840267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 pre and post retrieval enhancements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A4146B5-E1A0-9DE2-A6C0-7243B119F9C7}"/>
              </a:ext>
            </a:extLst>
          </p:cNvPr>
          <p:cNvSpPr/>
          <p:nvPr/>
        </p:nvSpPr>
        <p:spPr bwMode="auto">
          <a:xfrm>
            <a:off x="9385734" y="5540733"/>
            <a:ext cx="2000250" cy="840267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 agent router to RAG &amp; / or  web search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1DC426-8623-DDF5-A30D-55CB9A3AA859}"/>
              </a:ext>
            </a:extLst>
          </p:cNvPr>
          <p:cNvSpPr/>
          <p:nvPr/>
        </p:nvSpPr>
        <p:spPr bwMode="auto">
          <a:xfrm>
            <a:off x="2928000" y="5540733"/>
            <a:ext cx="2000250" cy="840267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norm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 LLM access to external knowledge with web search</a:t>
            </a:r>
          </a:p>
        </p:txBody>
      </p:sp>
    </p:spTree>
    <p:extLst>
      <p:ext uri="{BB962C8B-B14F-4D97-AF65-F5344CB8AC3E}">
        <p14:creationId xmlns:p14="http://schemas.microsoft.com/office/powerpoint/2010/main" val="1249720293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1480</Words>
  <Application>Microsoft Office PowerPoint</Application>
  <PresentationFormat>Widescreen</PresentationFormat>
  <Paragraphs>277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Tahoma</vt:lpstr>
      <vt:lpstr>Wingdings</vt:lpstr>
      <vt:lpstr>Blends</vt:lpstr>
      <vt:lpstr>PowerPoint Presentation</vt:lpstr>
      <vt:lpstr>Introduction to Digital Twins</vt:lpstr>
      <vt:lpstr>Agentic AI</vt:lpstr>
      <vt:lpstr>Application of AI Agents to Digital Twins</vt:lpstr>
      <vt:lpstr>Virtual Environment Agent Architecture</vt:lpstr>
      <vt:lpstr>AI Agent Roles</vt:lpstr>
      <vt:lpstr>VE Multi-Agent Architecture</vt:lpstr>
      <vt:lpstr>LLM Knowledge Augmentation</vt:lpstr>
      <vt:lpstr>RAG</vt:lpstr>
      <vt:lpstr>Requirements Analyst Agent</vt:lpstr>
      <vt:lpstr>Other Agents</vt:lpstr>
      <vt:lpstr>VE Agent PoC Summary</vt:lpstr>
      <vt:lpstr>Multi-Agent System Considerations</vt:lpstr>
      <vt:lpstr>Conclusions</vt:lpstr>
      <vt:lpstr>Thank You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G Long</cp:lastModifiedBy>
  <cp:revision>74</cp:revision>
  <cp:lastPrinted>1601-01-01T00:00:00Z</cp:lastPrinted>
  <dcterms:created xsi:type="dcterms:W3CDTF">2016-03-29T15:29:36Z</dcterms:created>
  <dcterms:modified xsi:type="dcterms:W3CDTF">2024-10-06T23:30:18Z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