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custom-properties+xml" PartName="/docProps/custom.xml"/>
  <Override ContentType="application/binary" PartName="/ppt/metadata"/>
  <Override ContentType="application/vnd.openxmlformats-officedocument.presentationml.notesMaster+xml" PartName="/ppt/notesMasters/notesMaster1.xml"/>
  <Override ContentType="application/vnd.openxmlformats-officedocument.presentationml.presProps+xml" PartName="/ppt/presProps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custom-properties" Target="docProps/custom.xml"/><Relationship Id="rId2" Type="http://schemas.openxmlformats.org/package/2006/relationships/metadata/core-properties" Target="docProps/core.xml"/><Relationship Id="rId3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</p:sldIdLst>
  <p:sldSz cy="6858000" cx="12192000"/>
  <p:notesSz cx="6858000" cy="9029700"/>
  <p:embeddedFontLst>
    <p:embeddedFont>
      <p:font typeface="Arial Narrow"/>
      <p:regular r:id="rId26"/>
      <p:bold r:id="rId27"/>
      <p:italic r:id="rId28"/>
      <p:boldItalic r:id="rId29"/>
    </p:embeddedFont>
    <p:embeddedFont>
      <p:font typeface="Tahoma"/>
      <p:regular r:id="rId30"/>
      <p:bold r:id="rId31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>
        <p15:guide id="1" orient="horz" pos="2844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  <p:ext uri="GoogleSlidesCustomDataVersion2">
      <go:slidesCustomData xmlns:go="http://customooxmlschemas.google.com/" r:id="rId32" roundtripDataSignature="AMtx7mgYcNhPkba0RIF785e9c88dF4BZ3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7AA4AEBC-5F43-405E-B98B-C5072FB58798}">
  <a:tblStyle styleId="{7AA4AEBC-5F43-405E-B98B-C5072FB58798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3840"/>
      </p:guideLst>
    </p:cSldViewPr>
  </p:slideViewPr>
  <p:notesViewPr>
    <p:cSldViewPr snapToGrid="0">
      <p:cViewPr varScale="1">
        <p:scale>
          <a:sx n="100" d="100"/>
          <a:sy n="100" d="100"/>
        </p:scale>
        <p:origin x="0" y="0"/>
      </p:cViewPr>
      <p:guideLst>
        <p:guide pos="2844" orient="horz"/>
        <p:guide pos="2160"/>
      </p:guideLst>
    </p:cSldViewPr>
  </p:notes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26" Type="http://schemas.openxmlformats.org/officeDocument/2006/relationships/font" Target="fonts/ArialNarrow-regular.fntdata"/><Relationship Id="rId25" Type="http://schemas.openxmlformats.org/officeDocument/2006/relationships/slide" Target="slides/slide19.xml"/><Relationship Id="rId28" Type="http://schemas.openxmlformats.org/officeDocument/2006/relationships/font" Target="fonts/ArialNarrow-italic.fntdata"/><Relationship Id="rId27" Type="http://schemas.openxmlformats.org/officeDocument/2006/relationships/font" Target="fonts/ArialNarrow-bold.fntdata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29" Type="http://schemas.openxmlformats.org/officeDocument/2006/relationships/font" Target="fonts/ArialNarrow-boldItalic.fntdata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font" Target="fonts/Tahoma-bold.fntdata"/><Relationship Id="rId30" Type="http://schemas.openxmlformats.org/officeDocument/2006/relationships/font" Target="fonts/Tahoma-regular.fntdata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32" Type="http://customschemas.google.com/relationships/presentationmetadata" Target="metadata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2438"/>
          </a:xfrm>
          <a:prstGeom prst="rect">
            <a:avLst/>
          </a:prstGeom>
          <a:noFill/>
          <a:ln>
            <a:noFill/>
          </a:ln>
        </p:spPr>
        <p:txBody>
          <a:bodyPr anchorCtr="0" anchor="t" bIns="45375" lIns="90750" spcFirstLastPara="1" rIns="90750" wrap="square" tIns="453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2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2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2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2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2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2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2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2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6200" y="0"/>
            <a:ext cx="2971800" cy="452438"/>
          </a:xfrm>
          <a:prstGeom prst="rect">
            <a:avLst/>
          </a:prstGeom>
          <a:noFill/>
          <a:ln>
            <a:noFill/>
          </a:ln>
        </p:spPr>
        <p:txBody>
          <a:bodyPr anchorCtr="0" anchor="t" bIns="45375" lIns="90750" spcFirstLastPara="1" rIns="90750" wrap="square" tIns="45375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2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2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2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2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2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2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2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2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419100" y="676275"/>
            <a:ext cx="6019800" cy="33861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914400" y="4289425"/>
            <a:ext cx="5029200" cy="4064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375" lIns="90750" spcFirstLastPara="1" rIns="90750" wrap="square" tIns="45375">
            <a:noAutofit/>
          </a:bodyPr>
          <a:lstStyle>
            <a:lvl1pPr indent="-228600" lvl="0" marL="457200" marR="0" rtl="0" algn="l">
              <a:spcBef>
                <a:spcPts val="480"/>
              </a:spcBef>
              <a:spcAft>
                <a:spcPts val="0"/>
              </a:spcAft>
              <a:buSzPts val="1400"/>
              <a:buNone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spcBef>
                <a:spcPts val="480"/>
              </a:spcBef>
              <a:spcAft>
                <a:spcPts val="0"/>
              </a:spcAft>
              <a:buSzPts val="1400"/>
              <a:buNone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spcBef>
                <a:spcPts val="480"/>
              </a:spcBef>
              <a:spcAft>
                <a:spcPts val="0"/>
              </a:spcAft>
              <a:buSzPts val="1400"/>
              <a:buNone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spcBef>
                <a:spcPts val="480"/>
              </a:spcBef>
              <a:spcAft>
                <a:spcPts val="0"/>
              </a:spcAft>
              <a:buSzPts val="1400"/>
              <a:buNone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spcBef>
                <a:spcPts val="480"/>
              </a:spcBef>
              <a:spcAft>
                <a:spcPts val="0"/>
              </a:spcAft>
              <a:buSzPts val="1400"/>
              <a:buNone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577263"/>
            <a:ext cx="2971800" cy="452437"/>
          </a:xfrm>
          <a:prstGeom prst="rect">
            <a:avLst/>
          </a:prstGeom>
          <a:noFill/>
          <a:ln>
            <a:noFill/>
          </a:ln>
        </p:spPr>
        <p:txBody>
          <a:bodyPr anchorCtr="0" anchor="b" bIns="45375" lIns="90750" spcFirstLastPara="1" rIns="90750" wrap="square" tIns="453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2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2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2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2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2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2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2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2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6200" y="8577263"/>
            <a:ext cx="2971800" cy="452437"/>
          </a:xfrm>
          <a:prstGeom prst="rect">
            <a:avLst/>
          </a:prstGeom>
          <a:noFill/>
          <a:ln>
            <a:noFill/>
          </a:ln>
        </p:spPr>
        <p:txBody>
          <a:bodyPr anchorCtr="0" anchor="b" bIns="45375" lIns="90750" spcFirstLastPara="1" rIns="90750" wrap="square" tIns="45375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openstreetmap.org/" TargetMode="Externa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:notes"/>
          <p:cNvSpPr txBox="1"/>
          <p:nvPr>
            <p:ph idx="12" type="sldNum"/>
          </p:nvPr>
        </p:nvSpPr>
        <p:spPr>
          <a:xfrm>
            <a:off x="3886200" y="8577263"/>
            <a:ext cx="2971800" cy="452437"/>
          </a:xfrm>
          <a:prstGeom prst="rect">
            <a:avLst/>
          </a:prstGeom>
          <a:noFill/>
          <a:ln>
            <a:noFill/>
          </a:ln>
        </p:spPr>
        <p:txBody>
          <a:bodyPr anchorCtr="0" anchor="b" bIns="45375" lIns="90750" spcFirstLastPara="1" rIns="90750" wrap="square" tIns="453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6" name="Google Shape;56;p1:notes"/>
          <p:cNvSpPr/>
          <p:nvPr>
            <p:ph idx="2" type="sldImg"/>
          </p:nvPr>
        </p:nvSpPr>
        <p:spPr>
          <a:xfrm>
            <a:off x="419100" y="676275"/>
            <a:ext cx="6019800" cy="33861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7" name="Google Shape;57;p1:notes"/>
          <p:cNvSpPr txBox="1"/>
          <p:nvPr>
            <p:ph idx="1" type="body"/>
          </p:nvPr>
        </p:nvSpPr>
        <p:spPr>
          <a:xfrm>
            <a:off x="914400" y="4289425"/>
            <a:ext cx="5029200" cy="4064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375" lIns="90750" spcFirstLastPara="1" rIns="90750" wrap="square" tIns="453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Goal: </a:t>
            </a:r>
            <a:r>
              <a:rPr lang="en-US"/>
              <a:t>Lowering cost of simulation content while maintaining realism</a:t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2ffa4e3caac_0_155:notes"/>
          <p:cNvSpPr/>
          <p:nvPr>
            <p:ph idx="2" type="sldImg"/>
          </p:nvPr>
        </p:nvSpPr>
        <p:spPr>
          <a:xfrm>
            <a:off x="419100" y="676275"/>
            <a:ext cx="6019800" cy="33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Google Shape;163;g2ffa4e3caac_0_155:notes"/>
          <p:cNvSpPr txBox="1"/>
          <p:nvPr>
            <p:ph idx="1" type="body"/>
          </p:nvPr>
        </p:nvSpPr>
        <p:spPr>
          <a:xfrm>
            <a:off x="914400" y="4289425"/>
            <a:ext cx="5029200" cy="4064100"/>
          </a:xfrm>
          <a:prstGeom prst="rect">
            <a:avLst/>
          </a:prstGeom>
        </p:spPr>
        <p:txBody>
          <a:bodyPr anchorCtr="0" anchor="t" bIns="45375" lIns="90750" spcFirstLastPara="1" rIns="90750" wrap="square" tIns="45375">
            <a:noAutofit/>
          </a:bodyPr>
          <a:lstStyle/>
          <a:p>
            <a:pPr indent="0" lvl="0" marL="0" rtl="0" algn="l">
              <a:spcBef>
                <a:spcPts val="480"/>
              </a:spcBef>
              <a:spcAft>
                <a:spcPts val="0"/>
              </a:spcAft>
              <a:buNone/>
            </a:pPr>
            <a:r>
              <a:rPr lang="en-US"/>
              <a:t>Run-time generation.</a:t>
            </a:r>
            <a:endParaRPr/>
          </a:p>
          <a:p>
            <a:pPr indent="0" lvl="0" marL="0" rtl="0" algn="l">
              <a:spcBef>
                <a:spcPts val="480"/>
              </a:spcBef>
              <a:spcAft>
                <a:spcPts val="0"/>
              </a:spcAft>
              <a:buNone/>
            </a:pPr>
            <a:r>
              <a:rPr lang="en-US"/>
              <a:t>Demonstrated Shoreline continuity</a:t>
            </a:r>
            <a:endParaRPr/>
          </a:p>
          <a:p>
            <a:pPr indent="0" lvl="0" marL="0" rtl="0" algn="l">
              <a:spcBef>
                <a:spcPts val="480"/>
              </a:spcBef>
              <a:spcAft>
                <a:spcPts val="0"/>
              </a:spcAft>
              <a:buNone/>
            </a:pPr>
            <a:r>
              <a:rPr lang="en-US"/>
              <a:t>Need to </a:t>
            </a:r>
            <a:r>
              <a:rPr lang="en-US"/>
              <a:t>solve cohesion</a:t>
            </a:r>
            <a:endParaRPr/>
          </a:p>
          <a:p>
            <a:pPr indent="0" lvl="0" marL="0" rtl="0" algn="l">
              <a:spcBef>
                <a:spcPts val="480"/>
              </a:spcBef>
              <a:spcAft>
                <a:spcPts val="0"/>
              </a:spcAft>
              <a:buNone/>
            </a:pPr>
            <a:r>
              <a:rPr lang="en-US"/>
              <a:t>Next&gt;&gt; What about other land types</a:t>
            </a:r>
            <a:endParaRPr/>
          </a:p>
        </p:txBody>
      </p:sp>
      <p:sp>
        <p:nvSpPr>
          <p:cNvPr id="164" name="Google Shape;164;g2ffa4e3caac_0_155:notes"/>
          <p:cNvSpPr txBox="1"/>
          <p:nvPr>
            <p:ph idx="12" type="sldNum"/>
          </p:nvPr>
        </p:nvSpPr>
        <p:spPr>
          <a:xfrm>
            <a:off x="3886200" y="8577263"/>
            <a:ext cx="2971800" cy="452400"/>
          </a:xfrm>
          <a:prstGeom prst="rect">
            <a:avLst/>
          </a:prstGeom>
        </p:spPr>
        <p:txBody>
          <a:bodyPr anchorCtr="0" anchor="b" bIns="45375" lIns="90750" spcFirstLastPara="1" rIns="90750" wrap="square" tIns="453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2f9b00c3929_0_11:notes"/>
          <p:cNvSpPr txBox="1"/>
          <p:nvPr>
            <p:ph idx="1" type="body"/>
          </p:nvPr>
        </p:nvSpPr>
        <p:spPr>
          <a:xfrm>
            <a:off x="914400" y="4289425"/>
            <a:ext cx="5029200" cy="4064100"/>
          </a:xfrm>
          <a:prstGeom prst="rect">
            <a:avLst/>
          </a:prstGeom>
        </p:spPr>
        <p:txBody>
          <a:bodyPr anchorCtr="0" anchor="t" bIns="45375" lIns="90750" spcFirstLastPara="1" rIns="90750" wrap="square" tIns="45375">
            <a:noAutofit/>
          </a:bodyPr>
          <a:lstStyle/>
          <a:p>
            <a:pPr indent="0" lvl="0" marL="0" rtl="0" algn="l">
              <a:spcBef>
                <a:spcPts val="480"/>
              </a:spcBef>
              <a:spcAft>
                <a:spcPts val="0"/>
              </a:spcAft>
              <a:buNone/>
            </a:pPr>
            <a:r>
              <a:rPr lang="en-US"/>
              <a:t>Generated Imagery from 3 small training datasets</a:t>
            </a:r>
            <a:endParaRPr/>
          </a:p>
          <a:p>
            <a:pPr indent="0" lvl="0" marL="0" rtl="0" algn="l">
              <a:spcBef>
                <a:spcPts val="48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48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480"/>
              </a:spcBef>
              <a:spcAft>
                <a:spcPts val="0"/>
              </a:spcAft>
              <a:buNone/>
            </a:pPr>
            <a:r>
              <a:rPr lang="en-US"/>
              <a:t>Next&gt;&gt; But what about cohesion?</a:t>
            </a:r>
            <a:endParaRPr/>
          </a:p>
        </p:txBody>
      </p:sp>
      <p:sp>
        <p:nvSpPr>
          <p:cNvPr id="172" name="Google Shape;172;g2f9b00c3929_0_11:notes"/>
          <p:cNvSpPr/>
          <p:nvPr>
            <p:ph idx="2" type="sldImg"/>
          </p:nvPr>
        </p:nvSpPr>
        <p:spPr>
          <a:xfrm>
            <a:off x="419100" y="676275"/>
            <a:ext cx="6019800" cy="33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2ffa4e3caac_0_19:notes"/>
          <p:cNvSpPr txBox="1"/>
          <p:nvPr>
            <p:ph idx="1" type="body"/>
          </p:nvPr>
        </p:nvSpPr>
        <p:spPr>
          <a:xfrm>
            <a:off x="914400" y="4289425"/>
            <a:ext cx="5029200" cy="4064100"/>
          </a:xfrm>
          <a:prstGeom prst="rect">
            <a:avLst/>
          </a:prstGeom>
        </p:spPr>
        <p:txBody>
          <a:bodyPr anchorCtr="0" anchor="t" bIns="45375" lIns="90750" spcFirstLastPara="1" rIns="90750" wrap="square" tIns="45375">
            <a:noAutofit/>
          </a:bodyPr>
          <a:lstStyle/>
          <a:p>
            <a:pPr indent="0" lvl="0" marL="0" rtl="0" algn="l">
              <a:spcBef>
                <a:spcPts val="480"/>
              </a:spcBef>
              <a:spcAft>
                <a:spcPts val="0"/>
              </a:spcAft>
              <a:buNone/>
            </a:pPr>
            <a:r>
              <a:rPr lang="en-US"/>
              <a:t>Traditional Approach</a:t>
            </a:r>
            <a:endParaRPr/>
          </a:p>
          <a:p>
            <a:pPr indent="0" lvl="0" marL="0" rtl="0" algn="l">
              <a:spcBef>
                <a:spcPts val="480"/>
              </a:spcBef>
              <a:spcAft>
                <a:spcPts val="0"/>
              </a:spcAft>
              <a:buNone/>
            </a:pPr>
            <a:r>
              <a:rPr lang="en-US"/>
              <a:t>Petabytes</a:t>
            </a:r>
            <a:endParaRPr/>
          </a:p>
          <a:p>
            <a:pPr indent="0" lvl="0" marL="0" rtl="0" algn="l">
              <a:spcBef>
                <a:spcPts val="48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480"/>
              </a:spcBef>
              <a:spcAft>
                <a:spcPts val="0"/>
              </a:spcAft>
              <a:buNone/>
            </a:pPr>
            <a:r>
              <a:rPr lang="en-US"/>
              <a:t>Next&gt;&gt; Base Image</a:t>
            </a:r>
            <a:endParaRPr/>
          </a:p>
        </p:txBody>
      </p:sp>
      <p:sp>
        <p:nvSpPr>
          <p:cNvPr id="183" name="Google Shape;183;g2ffa4e3caac_0_19:notes"/>
          <p:cNvSpPr/>
          <p:nvPr>
            <p:ph idx="2" type="sldImg"/>
          </p:nvPr>
        </p:nvSpPr>
        <p:spPr>
          <a:xfrm>
            <a:off x="419100" y="676275"/>
            <a:ext cx="6019800" cy="33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2ffa4e3caac_0_7:notes"/>
          <p:cNvSpPr txBox="1"/>
          <p:nvPr>
            <p:ph idx="1" type="body"/>
          </p:nvPr>
        </p:nvSpPr>
        <p:spPr>
          <a:xfrm>
            <a:off x="914400" y="4289425"/>
            <a:ext cx="5029200" cy="4064100"/>
          </a:xfrm>
          <a:prstGeom prst="rect">
            <a:avLst/>
          </a:prstGeom>
        </p:spPr>
        <p:txBody>
          <a:bodyPr anchorCtr="0" anchor="t" bIns="45375" lIns="90750" spcFirstLastPara="1" rIns="90750" wrap="square" tIns="45375">
            <a:noAutofit/>
          </a:bodyPr>
          <a:lstStyle/>
          <a:p>
            <a:pPr indent="0" lvl="0" marL="0" rtl="0" algn="l">
              <a:spcBef>
                <a:spcPts val="480"/>
              </a:spcBef>
              <a:spcAft>
                <a:spcPts val="0"/>
              </a:spcAft>
              <a:buNone/>
            </a:pPr>
            <a:r>
              <a:rPr lang="en-US"/>
              <a:t>Base Imagery for day</a:t>
            </a:r>
            <a:endParaRPr/>
          </a:p>
          <a:p>
            <a:pPr indent="0" lvl="0" marL="0" rtl="0" algn="l">
              <a:spcBef>
                <a:spcPts val="480"/>
              </a:spcBef>
              <a:spcAft>
                <a:spcPts val="0"/>
              </a:spcAft>
              <a:buNone/>
            </a:pPr>
            <a:r>
              <a:rPr lang="en-US"/>
              <a:t>Base Imagery for night</a:t>
            </a:r>
            <a:endParaRPr/>
          </a:p>
          <a:p>
            <a:pPr indent="0" lvl="0" marL="0" rtl="0" algn="l">
              <a:spcBef>
                <a:spcPts val="48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48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480"/>
              </a:spcBef>
              <a:spcAft>
                <a:spcPts val="0"/>
              </a:spcAft>
              <a:buNone/>
            </a:pPr>
            <a:r>
              <a:rPr lang="en-US"/>
              <a:t>Next&gt;&gt; Spatial Coherence</a:t>
            </a:r>
            <a:endParaRPr/>
          </a:p>
        </p:txBody>
      </p:sp>
      <p:sp>
        <p:nvSpPr>
          <p:cNvPr id="192" name="Google Shape;192;g2ffa4e3caac_0_7:notes"/>
          <p:cNvSpPr/>
          <p:nvPr>
            <p:ph idx="2" type="sldImg"/>
          </p:nvPr>
        </p:nvSpPr>
        <p:spPr>
          <a:xfrm>
            <a:off x="419100" y="676275"/>
            <a:ext cx="6019800" cy="33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2ffa4e3caac_0_75:notes"/>
          <p:cNvSpPr txBox="1"/>
          <p:nvPr>
            <p:ph idx="1" type="body"/>
          </p:nvPr>
        </p:nvSpPr>
        <p:spPr>
          <a:xfrm>
            <a:off x="914400" y="4289425"/>
            <a:ext cx="5029200" cy="4064100"/>
          </a:xfrm>
          <a:prstGeom prst="rect">
            <a:avLst/>
          </a:prstGeom>
        </p:spPr>
        <p:txBody>
          <a:bodyPr anchorCtr="0" anchor="t" bIns="45375" lIns="90750" spcFirstLastPara="1" rIns="90750" wrap="square" tIns="45375">
            <a:noAutofit/>
          </a:bodyPr>
          <a:lstStyle/>
          <a:p>
            <a:pPr indent="0" lvl="0" marL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Across tile </a:t>
            </a:r>
            <a:r>
              <a:rPr lang="en-US"/>
              <a:t>boundaries</a:t>
            </a:r>
            <a:endParaRPr/>
          </a:p>
          <a:p>
            <a:pPr indent="0" lvl="0" marL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Between Levels of Detail (LOD)</a:t>
            </a:r>
            <a:endParaRPr/>
          </a:p>
          <a:p>
            <a:pPr indent="0" lvl="0" marL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Licence place may not have the right letter/number but it will be readable as a letter/number</a:t>
            </a:r>
            <a:endParaRPr/>
          </a:p>
          <a:p>
            <a:pPr indent="0" lvl="0" marL="0" rtl="0" algn="l">
              <a:spcBef>
                <a:spcPts val="48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480"/>
              </a:spcBef>
              <a:spcAft>
                <a:spcPts val="0"/>
              </a:spcAft>
              <a:buNone/>
            </a:pPr>
            <a:r>
              <a:rPr lang="en-US"/>
              <a:t>Next&gt;&gt; building footprints</a:t>
            </a:r>
            <a:endParaRPr/>
          </a:p>
        </p:txBody>
      </p:sp>
      <p:sp>
        <p:nvSpPr>
          <p:cNvPr id="201" name="Google Shape;201;g2ffa4e3caac_0_75:notes"/>
          <p:cNvSpPr/>
          <p:nvPr>
            <p:ph idx="2" type="sldImg"/>
          </p:nvPr>
        </p:nvSpPr>
        <p:spPr>
          <a:xfrm>
            <a:off x="419100" y="676275"/>
            <a:ext cx="6019800" cy="33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2ffa4e3caac_0_51:notes"/>
          <p:cNvSpPr txBox="1"/>
          <p:nvPr>
            <p:ph idx="1" type="body"/>
          </p:nvPr>
        </p:nvSpPr>
        <p:spPr>
          <a:xfrm>
            <a:off x="914400" y="4289425"/>
            <a:ext cx="5029200" cy="4064100"/>
          </a:xfrm>
          <a:prstGeom prst="rect">
            <a:avLst/>
          </a:prstGeom>
        </p:spPr>
        <p:txBody>
          <a:bodyPr anchorCtr="0" anchor="t" bIns="45375" lIns="90750" spcFirstLastPara="1" rIns="90750" wrap="square" tIns="45375">
            <a:noAutofit/>
          </a:bodyPr>
          <a:lstStyle/>
          <a:p>
            <a:pPr indent="0" lvl="0" marL="0" rtl="0" algn="l">
              <a:spcBef>
                <a:spcPts val="480"/>
              </a:spcBef>
              <a:spcAft>
                <a:spcPts val="0"/>
              </a:spcAft>
              <a:buNone/>
            </a:pPr>
            <a:r>
              <a:rPr lang="en-US"/>
              <a:t>OSM Building Footprint Completeness</a:t>
            </a:r>
            <a:endParaRPr/>
          </a:p>
          <a:p>
            <a:pPr indent="0" lvl="0" marL="0" rtl="0" algn="l">
              <a:spcBef>
                <a:spcPts val="48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Demonstrated that missing OSM building footprints can be synthetically generated.</a:t>
            </a:r>
            <a:endParaRPr/>
          </a:p>
          <a:p>
            <a:pPr indent="0" lvl="0" marL="0" rtl="0" algn="l">
              <a:spcBef>
                <a:spcPts val="480"/>
              </a:spcBef>
              <a:spcAft>
                <a:spcPts val="0"/>
              </a:spcAft>
              <a:buNone/>
            </a:pPr>
            <a:r>
              <a:rPr lang="en-US"/>
              <a:t>Building footprints are aligned with roads.</a:t>
            </a:r>
            <a:endParaRPr/>
          </a:p>
          <a:p>
            <a:pPr indent="0" lvl="0" marL="0" rtl="0" algn="l">
              <a:spcBef>
                <a:spcPts val="48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480"/>
              </a:spcBef>
              <a:spcAft>
                <a:spcPts val="0"/>
              </a:spcAft>
              <a:buNone/>
            </a:pPr>
            <a:r>
              <a:rPr lang="en-US"/>
              <a:t>Next&gt;&gt; Back to sub-centimeter imagery</a:t>
            </a:r>
            <a:endParaRPr/>
          </a:p>
          <a:p>
            <a:pPr indent="0" lvl="0" marL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214" name="Google Shape;214;g2ffa4e3caac_0_51:notes"/>
          <p:cNvSpPr/>
          <p:nvPr>
            <p:ph idx="2" type="sldImg"/>
          </p:nvPr>
        </p:nvSpPr>
        <p:spPr>
          <a:xfrm>
            <a:off x="419100" y="676275"/>
            <a:ext cx="6019800" cy="33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2ffa4e3caac_0_196:notes"/>
          <p:cNvSpPr/>
          <p:nvPr>
            <p:ph idx="2" type="sldImg"/>
          </p:nvPr>
        </p:nvSpPr>
        <p:spPr>
          <a:xfrm>
            <a:off x="419100" y="676275"/>
            <a:ext cx="6019800" cy="33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Google Shape;227;g2ffa4e3caac_0_196:notes"/>
          <p:cNvSpPr txBox="1"/>
          <p:nvPr>
            <p:ph idx="1" type="body"/>
          </p:nvPr>
        </p:nvSpPr>
        <p:spPr>
          <a:xfrm>
            <a:off x="914400" y="4289425"/>
            <a:ext cx="5029200" cy="4064100"/>
          </a:xfrm>
          <a:prstGeom prst="rect">
            <a:avLst/>
          </a:prstGeom>
        </p:spPr>
        <p:txBody>
          <a:bodyPr anchorCtr="0" anchor="t" bIns="45375" lIns="90750" spcFirstLastPara="1" rIns="90750" wrap="square" tIns="45375">
            <a:noAutofit/>
          </a:bodyPr>
          <a:lstStyle/>
          <a:p>
            <a:pPr indent="0" lvl="0" marL="0" rtl="0" algn="l">
              <a:spcBef>
                <a:spcPts val="480"/>
              </a:spcBef>
              <a:spcAft>
                <a:spcPts val="0"/>
              </a:spcAft>
              <a:buNone/>
            </a:pPr>
            <a:r>
              <a:rPr lang="en-US"/>
              <a:t>Don’t need to be limited to </a:t>
            </a:r>
            <a:r>
              <a:rPr lang="en-US"/>
              <a:t>satellite</a:t>
            </a:r>
            <a:r>
              <a:rPr lang="en-US"/>
              <a:t> resolution for highest LOD.</a:t>
            </a:r>
            <a:endParaRPr/>
          </a:p>
          <a:p>
            <a:pPr indent="0" lvl="0" marL="0" rtl="0" algn="l">
              <a:spcBef>
                <a:spcPts val="480"/>
              </a:spcBef>
              <a:spcAft>
                <a:spcPts val="0"/>
              </a:spcAft>
              <a:buNone/>
            </a:pPr>
            <a:r>
              <a:rPr lang="en-US"/>
              <a:t>Imagery can be trained to generate sub-centimeter imagery. </a:t>
            </a:r>
            <a:endParaRPr/>
          </a:p>
          <a:p>
            <a:pPr indent="0" lvl="0" marL="0" rtl="0" algn="l">
              <a:spcBef>
                <a:spcPts val="480"/>
              </a:spcBef>
              <a:spcAft>
                <a:spcPts val="0"/>
              </a:spcAft>
              <a:buNone/>
            </a:pPr>
            <a:r>
              <a:rPr lang="en-US"/>
              <a:t>Only generated as needed and where needed.</a:t>
            </a:r>
            <a:endParaRPr/>
          </a:p>
          <a:p>
            <a:pPr indent="0" lvl="0" marL="0" rtl="0" algn="l">
              <a:spcBef>
                <a:spcPts val="480"/>
              </a:spcBef>
              <a:spcAft>
                <a:spcPts val="0"/>
              </a:spcAft>
              <a:buNone/>
            </a:pPr>
            <a:r>
              <a:rPr lang="en-US"/>
              <a:t>This avoids the problem of storing lots of imagery.</a:t>
            </a:r>
            <a:endParaRPr/>
          </a:p>
          <a:p>
            <a:pPr indent="0" lvl="0" marL="0" rtl="0" algn="l">
              <a:spcBef>
                <a:spcPts val="48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480"/>
              </a:spcBef>
              <a:spcAft>
                <a:spcPts val="0"/>
              </a:spcAft>
              <a:buNone/>
            </a:pPr>
            <a:r>
              <a:rPr lang="en-US"/>
              <a:t>Next&gt;&gt; airports</a:t>
            </a:r>
            <a:endParaRPr/>
          </a:p>
        </p:txBody>
      </p:sp>
      <p:sp>
        <p:nvSpPr>
          <p:cNvPr id="228" name="Google Shape;228;g2ffa4e3caac_0_196:notes"/>
          <p:cNvSpPr txBox="1"/>
          <p:nvPr>
            <p:ph idx="12" type="sldNum"/>
          </p:nvPr>
        </p:nvSpPr>
        <p:spPr>
          <a:xfrm>
            <a:off x="3886200" y="8577263"/>
            <a:ext cx="2971800" cy="452400"/>
          </a:xfrm>
          <a:prstGeom prst="rect">
            <a:avLst/>
          </a:prstGeom>
        </p:spPr>
        <p:txBody>
          <a:bodyPr anchorCtr="0" anchor="b" bIns="45375" lIns="90750" spcFirstLastPara="1" rIns="90750" wrap="square" tIns="453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g3001e15d245_0_0:notes"/>
          <p:cNvSpPr/>
          <p:nvPr>
            <p:ph idx="2" type="sldImg"/>
          </p:nvPr>
        </p:nvSpPr>
        <p:spPr>
          <a:xfrm>
            <a:off x="419100" y="676275"/>
            <a:ext cx="6019800" cy="33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" name="Google Shape;239;g3001e15d245_0_0:notes"/>
          <p:cNvSpPr txBox="1"/>
          <p:nvPr>
            <p:ph idx="1" type="body"/>
          </p:nvPr>
        </p:nvSpPr>
        <p:spPr>
          <a:xfrm>
            <a:off x="914400" y="4289425"/>
            <a:ext cx="5029200" cy="4064100"/>
          </a:xfrm>
          <a:prstGeom prst="rect">
            <a:avLst/>
          </a:prstGeom>
        </p:spPr>
        <p:txBody>
          <a:bodyPr anchorCtr="0" anchor="t" bIns="45375" lIns="90750" spcFirstLastPara="1" rIns="90750" wrap="square" tIns="4537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595959"/>
                </a:solidFill>
              </a:rPr>
              <a:t>OSM contains practically all the world’s airports.  This information can be used for a less expensive solution to populate the world’s airports.</a:t>
            </a:r>
            <a:endParaRPr sz="1800">
              <a:solidFill>
                <a:srgbClr val="595959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-US" sz="600" u="sng">
                <a:solidFill>
                  <a:schemeClr val="hlink"/>
                </a:solidFill>
                <a:hlinkClick r:id="rId2"/>
              </a:rPr>
              <a:t>https://www.openstreetmap.org/#map=15/-17.9320/31.0943</a:t>
            </a:r>
            <a:endParaRPr sz="600" u="sng">
              <a:solidFill>
                <a:schemeClr val="hlink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800">
              <a:solidFill>
                <a:srgbClr val="595959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0" name="Google Shape;240;g3001e15d245_0_0:notes"/>
          <p:cNvSpPr txBox="1"/>
          <p:nvPr>
            <p:ph idx="12" type="sldNum"/>
          </p:nvPr>
        </p:nvSpPr>
        <p:spPr>
          <a:xfrm>
            <a:off x="3886200" y="8577263"/>
            <a:ext cx="2971800" cy="452400"/>
          </a:xfrm>
          <a:prstGeom prst="rect">
            <a:avLst/>
          </a:prstGeom>
        </p:spPr>
        <p:txBody>
          <a:bodyPr anchorCtr="0" anchor="b" bIns="45375" lIns="90750" spcFirstLastPara="1" rIns="90750" wrap="square" tIns="453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g2f9b00c3929_0_2:notes"/>
          <p:cNvSpPr/>
          <p:nvPr>
            <p:ph idx="2" type="sldImg"/>
          </p:nvPr>
        </p:nvSpPr>
        <p:spPr>
          <a:xfrm>
            <a:off x="419100" y="676275"/>
            <a:ext cx="6019800" cy="33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9" name="Google Shape;249;g2f9b00c3929_0_2:notes"/>
          <p:cNvSpPr txBox="1"/>
          <p:nvPr>
            <p:ph idx="1" type="body"/>
          </p:nvPr>
        </p:nvSpPr>
        <p:spPr>
          <a:xfrm>
            <a:off x="914400" y="4289425"/>
            <a:ext cx="5029200" cy="4064100"/>
          </a:xfrm>
          <a:prstGeom prst="rect">
            <a:avLst/>
          </a:prstGeom>
        </p:spPr>
        <p:txBody>
          <a:bodyPr anchorCtr="0" anchor="t" bIns="45375" lIns="90750" spcFirstLastPara="1" rIns="90750" wrap="square" tIns="45375">
            <a:noAutofit/>
          </a:bodyPr>
          <a:lstStyle/>
          <a:p>
            <a:pPr indent="0" lvl="0" marL="0" rtl="0" algn="l">
              <a:spcBef>
                <a:spcPts val="480"/>
              </a:spcBef>
              <a:spcAft>
                <a:spcPts val="0"/>
              </a:spcAft>
              <a:buNone/>
            </a:pPr>
            <a:r>
              <a:rPr lang="en-US"/>
              <a:t>better technology </a:t>
            </a:r>
            <a:endParaRPr/>
          </a:p>
        </p:txBody>
      </p:sp>
      <p:sp>
        <p:nvSpPr>
          <p:cNvPr id="250" name="Google Shape;250;g2f9b00c3929_0_2:notes"/>
          <p:cNvSpPr txBox="1"/>
          <p:nvPr>
            <p:ph idx="12" type="sldNum"/>
          </p:nvPr>
        </p:nvSpPr>
        <p:spPr>
          <a:xfrm>
            <a:off x="3886200" y="8577263"/>
            <a:ext cx="2971800" cy="452400"/>
          </a:xfrm>
          <a:prstGeom prst="rect">
            <a:avLst/>
          </a:prstGeom>
        </p:spPr>
        <p:txBody>
          <a:bodyPr anchorCtr="0" anchor="b" bIns="45375" lIns="90750" spcFirstLastPara="1" rIns="90750" wrap="square" tIns="453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g2ffa4e3caac_0_25:notes"/>
          <p:cNvSpPr txBox="1"/>
          <p:nvPr>
            <p:ph idx="1" type="body"/>
          </p:nvPr>
        </p:nvSpPr>
        <p:spPr>
          <a:xfrm>
            <a:off x="914400" y="4289425"/>
            <a:ext cx="5029200" cy="4064100"/>
          </a:xfrm>
          <a:prstGeom prst="rect">
            <a:avLst/>
          </a:prstGeom>
        </p:spPr>
        <p:txBody>
          <a:bodyPr anchorCtr="0" anchor="t" bIns="45375" lIns="90750" spcFirstLastPara="1" rIns="90750" wrap="square" tIns="45375">
            <a:noAutofit/>
          </a:bodyPr>
          <a:lstStyle/>
          <a:p>
            <a:pPr indent="0" lvl="0" marL="0" rtl="0" algn="l">
              <a:spcBef>
                <a:spcPts val="48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8" name="Google Shape;258;g2ffa4e3caac_0_25:notes"/>
          <p:cNvSpPr/>
          <p:nvPr>
            <p:ph idx="2" type="sldImg"/>
          </p:nvPr>
        </p:nvSpPr>
        <p:spPr>
          <a:xfrm>
            <a:off x="419100" y="676275"/>
            <a:ext cx="6019800" cy="33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g2ffa4e3caac_0_223:notes"/>
          <p:cNvSpPr txBox="1"/>
          <p:nvPr>
            <p:ph idx="1" type="body"/>
          </p:nvPr>
        </p:nvSpPr>
        <p:spPr>
          <a:xfrm>
            <a:off x="914400" y="4289425"/>
            <a:ext cx="5029200" cy="4064100"/>
          </a:xfrm>
          <a:prstGeom prst="rect">
            <a:avLst/>
          </a:prstGeom>
        </p:spPr>
        <p:txBody>
          <a:bodyPr anchorCtr="0" anchor="t" bIns="45375" lIns="90750" spcFirstLastPara="1" rIns="90750" wrap="square" tIns="45375">
            <a:noAutofit/>
          </a:bodyPr>
          <a:lstStyle/>
          <a:p>
            <a:pPr indent="0" lvl="0" marL="0" rtl="0" algn="l">
              <a:spcBef>
                <a:spcPts val="480"/>
              </a:spcBef>
              <a:spcAft>
                <a:spcPts val="0"/>
              </a:spcAft>
              <a:buNone/>
            </a:pPr>
            <a:r>
              <a:t/>
            </a:r>
            <a:endParaRPr sz="1400"/>
          </a:p>
          <a:p>
            <a:pPr indent="0" lvl="0" marL="0" rtl="0" algn="l">
              <a:spcBef>
                <a:spcPts val="480"/>
              </a:spcBef>
              <a:spcAft>
                <a:spcPts val="0"/>
              </a:spcAft>
              <a:buNone/>
            </a:pPr>
            <a:r>
              <a:t/>
            </a:r>
            <a:endParaRPr sz="1400"/>
          </a:p>
          <a:p>
            <a:pPr indent="0" lvl="0" marL="0" rtl="0" algn="l">
              <a:spcBef>
                <a:spcPts val="480"/>
              </a:spcBef>
              <a:spcAft>
                <a:spcPts val="0"/>
              </a:spcAft>
              <a:buNone/>
            </a:pPr>
            <a:r>
              <a:t/>
            </a:r>
            <a:endParaRPr sz="1400"/>
          </a:p>
        </p:txBody>
      </p:sp>
      <p:sp>
        <p:nvSpPr>
          <p:cNvPr id="65" name="Google Shape;65;g2ffa4e3caac_0_223:notes"/>
          <p:cNvSpPr/>
          <p:nvPr>
            <p:ph idx="2" type="sldImg"/>
          </p:nvPr>
        </p:nvSpPr>
        <p:spPr>
          <a:xfrm>
            <a:off x="419100" y="676275"/>
            <a:ext cx="6019800" cy="33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2f994d80ba7_0_6:notes"/>
          <p:cNvSpPr txBox="1"/>
          <p:nvPr>
            <p:ph idx="1" type="body"/>
          </p:nvPr>
        </p:nvSpPr>
        <p:spPr>
          <a:xfrm>
            <a:off x="914400" y="4289425"/>
            <a:ext cx="5029200" cy="4064100"/>
          </a:xfrm>
          <a:prstGeom prst="rect">
            <a:avLst/>
          </a:prstGeom>
        </p:spPr>
        <p:txBody>
          <a:bodyPr anchorCtr="0" anchor="t" bIns="45375" lIns="90750" spcFirstLastPara="1" rIns="90750" wrap="square" tIns="45375">
            <a:noAutofit/>
          </a:bodyPr>
          <a:lstStyle/>
          <a:p>
            <a:pPr indent="0" lvl="0" marL="0" rtl="0" algn="l">
              <a:spcBef>
                <a:spcPts val="480"/>
              </a:spcBef>
              <a:spcAft>
                <a:spcPts val="0"/>
              </a:spcAft>
              <a:buNone/>
            </a:pPr>
            <a:r>
              <a:rPr lang="en-US" sz="1400"/>
              <a:t>Discuss the “Current State” of simulation content creation.</a:t>
            </a:r>
            <a:endParaRPr sz="1400"/>
          </a:p>
          <a:p>
            <a:pPr indent="0" lvl="0" marL="0" rtl="0" algn="l">
              <a:spcBef>
                <a:spcPts val="480"/>
              </a:spcBef>
              <a:spcAft>
                <a:spcPts val="0"/>
              </a:spcAft>
              <a:buNone/>
            </a:pPr>
            <a:r>
              <a:t/>
            </a:r>
            <a:endParaRPr sz="1400"/>
          </a:p>
          <a:p>
            <a:pPr indent="0" lvl="0" marL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400"/>
              <a:t>What does the industry want?</a:t>
            </a:r>
            <a:endParaRPr sz="1400"/>
          </a:p>
          <a:p>
            <a:pPr indent="0" lvl="0" marL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400"/>
              <a:t>How can we improve the realism and lower the cost of content?</a:t>
            </a:r>
            <a:endParaRPr sz="1400"/>
          </a:p>
          <a:p>
            <a:pPr indent="0" lvl="0" marL="0" rtl="0" algn="l">
              <a:spcBef>
                <a:spcPts val="480"/>
              </a:spcBef>
              <a:spcAft>
                <a:spcPts val="0"/>
              </a:spcAft>
              <a:buNone/>
            </a:pPr>
            <a:br>
              <a:rPr lang="en-US" sz="1400"/>
            </a:br>
            <a:r>
              <a:rPr lang="en-US" sz="1400"/>
              <a:t>Microsoft uses AI to extract 3D objects from photo.</a:t>
            </a:r>
            <a:endParaRPr sz="1400"/>
          </a:p>
          <a:p>
            <a:pPr indent="0" lvl="0" marL="0" rtl="0" algn="l">
              <a:spcBef>
                <a:spcPts val="480"/>
              </a:spcBef>
              <a:spcAft>
                <a:spcPts val="0"/>
              </a:spcAft>
              <a:buNone/>
            </a:pPr>
            <a:r>
              <a:rPr lang="en-US" sz="1400"/>
              <a:t>Whole Earth Photo Imagery is cost prohibitive - need lots of customers.</a:t>
            </a:r>
            <a:endParaRPr sz="1400"/>
          </a:p>
          <a:p>
            <a:pPr indent="0" lvl="0" marL="0" rtl="0" algn="l">
              <a:spcBef>
                <a:spcPts val="480"/>
              </a:spcBef>
              <a:spcAft>
                <a:spcPts val="0"/>
              </a:spcAft>
              <a:buNone/>
            </a:pPr>
            <a:r>
              <a:rPr lang="en-US" sz="1400"/>
              <a:t>Hard to update photo content. (issues: color matching, clouds, time of day)</a:t>
            </a:r>
            <a:br>
              <a:rPr lang="en-US" sz="1400"/>
            </a:br>
            <a:br>
              <a:rPr lang="en-US" sz="1400"/>
            </a:br>
            <a:r>
              <a:rPr lang="en-US" sz="1400"/>
              <a:t>Why build a database for the Whole Earth?</a:t>
            </a:r>
            <a:endParaRPr sz="1400"/>
          </a:p>
          <a:p>
            <a:pPr indent="0" lvl="0" marL="0" rtl="0" algn="l">
              <a:spcBef>
                <a:spcPts val="480"/>
              </a:spcBef>
              <a:spcAft>
                <a:spcPts val="0"/>
              </a:spcAft>
              <a:buNone/>
            </a:pPr>
            <a:r>
              <a:rPr lang="en-US" sz="1400"/>
              <a:t>Developing one process on a global dataset allows the development effort to be scaled over a larger area thus lowering costs</a:t>
            </a:r>
            <a:endParaRPr sz="1400"/>
          </a:p>
          <a:p>
            <a:pPr indent="0" lvl="0" marL="0" rtl="0" algn="l">
              <a:spcBef>
                <a:spcPts val="480"/>
              </a:spcBef>
              <a:spcAft>
                <a:spcPts val="0"/>
              </a:spcAft>
              <a:buNone/>
            </a:pPr>
            <a:r>
              <a:rPr lang="en-US" sz="1400"/>
              <a:t>Spreads the development costs across more customers</a:t>
            </a:r>
            <a:endParaRPr sz="1400"/>
          </a:p>
          <a:p>
            <a:pPr indent="0" lvl="0" marL="0" rtl="0" algn="l">
              <a:spcBef>
                <a:spcPts val="480"/>
              </a:spcBef>
              <a:spcAft>
                <a:spcPts val="0"/>
              </a:spcAft>
              <a:buNone/>
            </a:pPr>
            <a:r>
              <a:rPr lang="en-US" sz="1400"/>
              <a:t>Automation saves effort</a:t>
            </a:r>
            <a:endParaRPr sz="1400"/>
          </a:p>
          <a:p>
            <a:pPr indent="0" lvl="0" marL="0" rtl="0" algn="l">
              <a:spcBef>
                <a:spcPts val="480"/>
              </a:spcBef>
              <a:spcAft>
                <a:spcPts val="0"/>
              </a:spcAft>
              <a:buNone/>
            </a:pPr>
            <a:r>
              <a:rPr lang="en-US" sz="1400"/>
              <a:t>We now have datasets that cover the whole earth.</a:t>
            </a:r>
            <a:endParaRPr sz="1400"/>
          </a:p>
          <a:p>
            <a:pPr indent="0" lvl="0" marL="0" rtl="0" algn="l">
              <a:spcBef>
                <a:spcPts val="480"/>
              </a:spcBef>
              <a:spcAft>
                <a:spcPts val="0"/>
              </a:spcAft>
              <a:buNone/>
            </a:pPr>
            <a:r>
              <a:t/>
            </a:r>
            <a:endParaRPr sz="1400"/>
          </a:p>
        </p:txBody>
      </p:sp>
      <p:sp>
        <p:nvSpPr>
          <p:cNvPr id="72" name="Google Shape;72;g2f994d80ba7_0_6:notes"/>
          <p:cNvSpPr/>
          <p:nvPr>
            <p:ph idx="2" type="sldImg"/>
          </p:nvPr>
        </p:nvSpPr>
        <p:spPr>
          <a:xfrm>
            <a:off x="419100" y="676275"/>
            <a:ext cx="6019800" cy="33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2ffa4e3caac_0_240:notes"/>
          <p:cNvSpPr/>
          <p:nvPr>
            <p:ph idx="2" type="sldImg"/>
          </p:nvPr>
        </p:nvSpPr>
        <p:spPr>
          <a:xfrm>
            <a:off x="419100" y="676275"/>
            <a:ext cx="6019800" cy="33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Google Shape;81;g2ffa4e3caac_0_240:notes"/>
          <p:cNvSpPr txBox="1"/>
          <p:nvPr>
            <p:ph idx="1" type="body"/>
          </p:nvPr>
        </p:nvSpPr>
        <p:spPr>
          <a:xfrm>
            <a:off x="914400" y="4289425"/>
            <a:ext cx="5029200" cy="4064100"/>
          </a:xfrm>
          <a:prstGeom prst="rect">
            <a:avLst/>
          </a:prstGeom>
        </p:spPr>
        <p:txBody>
          <a:bodyPr anchorCtr="0" anchor="t" bIns="45375" lIns="90750" spcFirstLastPara="1" rIns="90750" wrap="square" tIns="45375">
            <a:noAutofit/>
          </a:bodyPr>
          <a:lstStyle/>
          <a:p>
            <a:pPr indent="0" lvl="0" marL="0" rtl="0" algn="l">
              <a:spcBef>
                <a:spcPts val="480"/>
              </a:spcBef>
              <a:spcAft>
                <a:spcPts val="0"/>
              </a:spcAft>
              <a:buNone/>
            </a:pPr>
            <a:r>
              <a:rPr lang="en-US"/>
              <a:t>Digital Twin is an exact copy of the real thing.</a:t>
            </a:r>
            <a:endParaRPr/>
          </a:p>
          <a:p>
            <a:pPr indent="0" lvl="0" marL="0" rtl="0" algn="l">
              <a:spcBef>
                <a:spcPts val="480"/>
              </a:spcBef>
              <a:spcAft>
                <a:spcPts val="0"/>
              </a:spcAft>
              <a:buNone/>
            </a:pPr>
            <a:r>
              <a:rPr lang="en-US"/>
              <a:t>Typical View vs Actual View</a:t>
            </a:r>
            <a:endParaRPr/>
          </a:p>
          <a:p>
            <a:pPr indent="0" lvl="0" marL="0" rtl="0" algn="l">
              <a:spcBef>
                <a:spcPts val="480"/>
              </a:spcBef>
              <a:spcAft>
                <a:spcPts val="0"/>
              </a:spcAft>
              <a:buNone/>
            </a:pPr>
            <a:r>
              <a:rPr lang="en-US"/>
              <a:t>How much content can change and a pilot would never notice?</a:t>
            </a:r>
            <a:endParaRPr/>
          </a:p>
          <a:p>
            <a:pPr indent="0" lvl="0" marL="0" rtl="0" algn="l">
              <a:spcBef>
                <a:spcPts val="480"/>
              </a:spcBef>
              <a:spcAft>
                <a:spcPts val="0"/>
              </a:spcAft>
              <a:buNone/>
            </a:pPr>
            <a:r>
              <a:rPr lang="en-US"/>
              <a:t>A fraternal twin can substitute for a digital twin.</a:t>
            </a:r>
            <a:endParaRPr/>
          </a:p>
          <a:p>
            <a:pPr indent="0" lvl="0" marL="0" rtl="0" algn="l">
              <a:spcBef>
                <a:spcPts val="480"/>
              </a:spcBef>
              <a:spcAft>
                <a:spcPts val="0"/>
              </a:spcAft>
              <a:buNone/>
            </a:pPr>
            <a:r>
              <a:rPr lang="en-US"/>
              <a:t>Water/Land boundaries, Road networks, Landmark Features, type/style of buildings</a:t>
            </a:r>
            <a:endParaRPr/>
          </a:p>
          <a:p>
            <a:pPr indent="0" lvl="0" marL="0" rtl="0" algn="l">
              <a:spcBef>
                <a:spcPts val="480"/>
              </a:spcBef>
              <a:spcAft>
                <a:spcPts val="0"/>
              </a:spcAft>
              <a:buNone/>
            </a:pPr>
            <a:r>
              <a:rPr lang="en-US"/>
              <a:t>Next &gt;&gt; What technologies do we need?</a:t>
            </a:r>
            <a:endParaRPr/>
          </a:p>
        </p:txBody>
      </p:sp>
      <p:sp>
        <p:nvSpPr>
          <p:cNvPr id="82" name="Google Shape;82;g2ffa4e3caac_0_240:notes"/>
          <p:cNvSpPr txBox="1"/>
          <p:nvPr>
            <p:ph idx="12" type="sldNum"/>
          </p:nvPr>
        </p:nvSpPr>
        <p:spPr>
          <a:xfrm>
            <a:off x="3886200" y="8577263"/>
            <a:ext cx="2971800" cy="452400"/>
          </a:xfrm>
          <a:prstGeom prst="rect">
            <a:avLst/>
          </a:prstGeom>
        </p:spPr>
        <p:txBody>
          <a:bodyPr anchorCtr="0" anchor="b" bIns="45375" lIns="90750" spcFirstLastPara="1" rIns="90750" wrap="square" tIns="453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2ffa4e3caac_0_115:notes"/>
          <p:cNvSpPr/>
          <p:nvPr>
            <p:ph idx="2" type="sldImg"/>
          </p:nvPr>
        </p:nvSpPr>
        <p:spPr>
          <a:xfrm>
            <a:off x="419100" y="676275"/>
            <a:ext cx="6019800" cy="33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Google Shape;94;g2ffa4e3caac_0_115:notes"/>
          <p:cNvSpPr txBox="1"/>
          <p:nvPr>
            <p:ph idx="1" type="body"/>
          </p:nvPr>
        </p:nvSpPr>
        <p:spPr>
          <a:xfrm>
            <a:off x="914400" y="4289425"/>
            <a:ext cx="5029200" cy="4064100"/>
          </a:xfrm>
          <a:prstGeom prst="rect">
            <a:avLst/>
          </a:prstGeom>
        </p:spPr>
        <p:txBody>
          <a:bodyPr anchorCtr="0" anchor="t" bIns="45375" lIns="90750" spcFirstLastPara="1" rIns="90750" wrap="square" tIns="45375">
            <a:noAutofit/>
          </a:bodyPr>
          <a:lstStyle/>
          <a:p>
            <a:pPr indent="0" lvl="0" marL="0" rtl="0" algn="l">
              <a:spcBef>
                <a:spcPts val="480"/>
              </a:spcBef>
              <a:spcAft>
                <a:spcPts val="0"/>
              </a:spcAft>
              <a:buNone/>
            </a:pPr>
            <a:r>
              <a:rPr lang="en-US"/>
              <a:t>Pros of Generating imagery</a:t>
            </a:r>
            <a:endParaRPr/>
          </a:p>
          <a:p>
            <a:pPr indent="0" lvl="0" marL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  </a:t>
            </a:r>
            <a:r>
              <a:rPr lang="en-US"/>
              <a:t>Photo-realistic</a:t>
            </a:r>
            <a:endParaRPr/>
          </a:p>
          <a:p>
            <a:pPr indent="0" lvl="0" marL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  No repeating pattern at any altitude</a:t>
            </a:r>
            <a:endParaRPr/>
          </a:p>
          <a:p>
            <a:pPr indent="0" lvl="0" marL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  Geo-specific road network and water for whole Earth</a:t>
            </a:r>
            <a:endParaRPr/>
          </a:p>
          <a:p>
            <a:pPr indent="0" lvl="0" marL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SPADE vs Stable Diffusion</a:t>
            </a:r>
            <a:endParaRPr/>
          </a:p>
          <a:p>
            <a:pPr indent="0" lvl="0" marL="0" rtl="0" algn="l">
              <a:spcBef>
                <a:spcPts val="48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5" name="Google Shape;95;g2ffa4e3caac_0_115:notes"/>
          <p:cNvSpPr txBox="1"/>
          <p:nvPr>
            <p:ph idx="12" type="sldNum"/>
          </p:nvPr>
        </p:nvSpPr>
        <p:spPr>
          <a:xfrm>
            <a:off x="3886200" y="8577263"/>
            <a:ext cx="2971800" cy="452400"/>
          </a:xfrm>
          <a:prstGeom prst="rect">
            <a:avLst/>
          </a:prstGeom>
        </p:spPr>
        <p:txBody>
          <a:bodyPr anchorCtr="0" anchor="b" bIns="45375" lIns="90750" spcFirstLastPara="1" rIns="90750" wrap="square" tIns="453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28aa04141b8_0_1:notes"/>
          <p:cNvSpPr/>
          <p:nvPr>
            <p:ph idx="2" type="sldImg"/>
          </p:nvPr>
        </p:nvSpPr>
        <p:spPr>
          <a:xfrm>
            <a:off x="419100" y="676275"/>
            <a:ext cx="6019800" cy="33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Google Shape;109;g28aa04141b8_0_1:notes"/>
          <p:cNvSpPr txBox="1"/>
          <p:nvPr>
            <p:ph idx="1" type="body"/>
          </p:nvPr>
        </p:nvSpPr>
        <p:spPr>
          <a:xfrm>
            <a:off x="914400" y="4289425"/>
            <a:ext cx="5029200" cy="4064100"/>
          </a:xfrm>
          <a:prstGeom prst="rect">
            <a:avLst/>
          </a:prstGeom>
        </p:spPr>
        <p:txBody>
          <a:bodyPr anchorCtr="0" anchor="t" bIns="45375" lIns="90750" spcFirstLastPara="1" rIns="90750" wrap="square" tIns="45375">
            <a:noAutofit/>
          </a:bodyPr>
          <a:lstStyle/>
          <a:p>
            <a:pPr indent="0" lvl="0" marL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Geographical (roads, waterways, building footprints, etc.)</a:t>
            </a:r>
            <a:endParaRPr/>
          </a:p>
          <a:p>
            <a:pPr indent="0" lvl="0" marL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Elevation (terrain slope)</a:t>
            </a:r>
            <a:endParaRPr/>
          </a:p>
          <a:p>
            <a:pPr indent="0" lvl="0" marL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Ecological (what type of land - desert, mountain, forrest, etc.)</a:t>
            </a:r>
            <a:endParaRPr/>
          </a:p>
          <a:p>
            <a:pPr indent="0" lvl="0" marL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Next&gt; Whole Earth Biomes and Seasons</a:t>
            </a:r>
            <a:endParaRPr/>
          </a:p>
          <a:p>
            <a:pPr indent="0" lvl="0" marL="0" rtl="0" algn="l">
              <a:spcBef>
                <a:spcPts val="48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0" name="Google Shape;110;g28aa04141b8_0_1:notes"/>
          <p:cNvSpPr txBox="1"/>
          <p:nvPr>
            <p:ph idx="12" type="sldNum"/>
          </p:nvPr>
        </p:nvSpPr>
        <p:spPr>
          <a:xfrm>
            <a:off x="3886200" y="8577263"/>
            <a:ext cx="2971800" cy="452400"/>
          </a:xfrm>
          <a:prstGeom prst="rect">
            <a:avLst/>
          </a:prstGeom>
        </p:spPr>
        <p:txBody>
          <a:bodyPr anchorCtr="0" anchor="b" bIns="45375" lIns="90750" spcFirstLastPara="1" rIns="90750" wrap="square" tIns="453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2ffa4e3caac_0_60:notes"/>
          <p:cNvSpPr/>
          <p:nvPr>
            <p:ph idx="2" type="sldImg"/>
          </p:nvPr>
        </p:nvSpPr>
        <p:spPr>
          <a:xfrm>
            <a:off x="419100" y="676275"/>
            <a:ext cx="6019800" cy="33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Google Shape;130;g2ffa4e3caac_0_60:notes"/>
          <p:cNvSpPr txBox="1"/>
          <p:nvPr>
            <p:ph idx="1" type="body"/>
          </p:nvPr>
        </p:nvSpPr>
        <p:spPr>
          <a:xfrm>
            <a:off x="914400" y="4289425"/>
            <a:ext cx="5029200" cy="4064100"/>
          </a:xfrm>
          <a:prstGeom prst="rect">
            <a:avLst/>
          </a:prstGeom>
        </p:spPr>
        <p:txBody>
          <a:bodyPr anchorCtr="0" anchor="t" bIns="45375" lIns="90750" spcFirstLastPara="1" rIns="90750" wrap="square" tIns="45375">
            <a:noAutofit/>
          </a:bodyPr>
          <a:lstStyle/>
          <a:p>
            <a:pPr indent="0" lvl="0" marL="0" rtl="0" algn="l">
              <a:spcBef>
                <a:spcPts val="480"/>
              </a:spcBef>
              <a:spcAft>
                <a:spcPts val="0"/>
              </a:spcAft>
              <a:buNone/>
            </a:pPr>
            <a:r>
              <a:rPr lang="en-US"/>
              <a:t>Biomes - each biome represents a unique training area.  Once a biome is trained it can be used throughout the world.</a:t>
            </a:r>
            <a:endParaRPr/>
          </a:p>
          <a:p>
            <a:pPr indent="0" lvl="0" marL="0" rtl="0" algn="l">
              <a:spcBef>
                <a:spcPts val="480"/>
              </a:spcBef>
              <a:spcAft>
                <a:spcPts val="0"/>
              </a:spcAft>
              <a:buNone/>
            </a:pPr>
            <a:r>
              <a:rPr lang="en-US"/>
              <a:t>Seasons - where to find snow</a:t>
            </a:r>
            <a:endParaRPr/>
          </a:p>
        </p:txBody>
      </p:sp>
      <p:sp>
        <p:nvSpPr>
          <p:cNvPr id="131" name="Google Shape;131;g2ffa4e3caac_0_60:notes"/>
          <p:cNvSpPr txBox="1"/>
          <p:nvPr>
            <p:ph idx="12" type="sldNum"/>
          </p:nvPr>
        </p:nvSpPr>
        <p:spPr>
          <a:xfrm>
            <a:off x="3886200" y="8577263"/>
            <a:ext cx="2971800" cy="452400"/>
          </a:xfrm>
          <a:prstGeom prst="rect">
            <a:avLst/>
          </a:prstGeom>
        </p:spPr>
        <p:txBody>
          <a:bodyPr anchorCtr="0" anchor="b" bIns="45375" lIns="90750" spcFirstLastPara="1" rIns="90750" wrap="square" tIns="453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2ffa4e3caac_0_128:notes"/>
          <p:cNvSpPr/>
          <p:nvPr>
            <p:ph idx="2" type="sldImg"/>
          </p:nvPr>
        </p:nvSpPr>
        <p:spPr>
          <a:xfrm>
            <a:off x="419100" y="676275"/>
            <a:ext cx="6019800" cy="33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Google Shape;140;g2ffa4e3caac_0_128:notes"/>
          <p:cNvSpPr txBox="1"/>
          <p:nvPr>
            <p:ph idx="1" type="body"/>
          </p:nvPr>
        </p:nvSpPr>
        <p:spPr>
          <a:xfrm>
            <a:off x="914400" y="4289425"/>
            <a:ext cx="5029200" cy="4064100"/>
          </a:xfrm>
          <a:prstGeom prst="rect">
            <a:avLst/>
          </a:prstGeom>
        </p:spPr>
        <p:txBody>
          <a:bodyPr anchorCtr="0" anchor="t" bIns="45375" lIns="90750" spcFirstLastPara="1" rIns="90750" wrap="square" tIns="45375">
            <a:noAutofit/>
          </a:bodyPr>
          <a:lstStyle/>
          <a:p>
            <a:pPr indent="0" lvl="0" marL="0" rtl="0" algn="l">
              <a:spcBef>
                <a:spcPts val="480"/>
              </a:spcBef>
              <a:spcAft>
                <a:spcPts val="0"/>
              </a:spcAft>
              <a:buNone/>
            </a:pPr>
            <a:r>
              <a:rPr lang="en-US"/>
              <a:t>Open Street Maps (OSM) for the Whole Earth</a:t>
            </a:r>
            <a:endParaRPr/>
          </a:p>
          <a:p>
            <a:pPr indent="0" lvl="0" marL="0" rtl="0" algn="l">
              <a:spcBef>
                <a:spcPts val="480"/>
              </a:spcBef>
              <a:spcAft>
                <a:spcPts val="0"/>
              </a:spcAft>
              <a:buNone/>
            </a:pPr>
            <a:r>
              <a:rPr lang="en-US"/>
              <a:t>Roads, waterways, landuse, powerlines</a:t>
            </a:r>
            <a:endParaRPr/>
          </a:p>
        </p:txBody>
      </p:sp>
      <p:sp>
        <p:nvSpPr>
          <p:cNvPr id="141" name="Google Shape;141;g2ffa4e3caac_0_128:notes"/>
          <p:cNvSpPr txBox="1"/>
          <p:nvPr>
            <p:ph idx="12" type="sldNum"/>
          </p:nvPr>
        </p:nvSpPr>
        <p:spPr>
          <a:xfrm>
            <a:off x="3886200" y="8577263"/>
            <a:ext cx="2971800" cy="452400"/>
          </a:xfrm>
          <a:prstGeom prst="rect">
            <a:avLst/>
          </a:prstGeom>
        </p:spPr>
        <p:txBody>
          <a:bodyPr anchorCtr="0" anchor="b" bIns="45375" lIns="90750" spcFirstLastPara="1" rIns="90750" wrap="square" tIns="453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2ffa4e3caac_0_97:notes"/>
          <p:cNvSpPr/>
          <p:nvPr>
            <p:ph idx="2" type="sldImg"/>
          </p:nvPr>
        </p:nvSpPr>
        <p:spPr>
          <a:xfrm>
            <a:off x="419100" y="676275"/>
            <a:ext cx="6019800" cy="33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" name="Google Shape;154;g2ffa4e3caac_0_97:notes"/>
          <p:cNvSpPr txBox="1"/>
          <p:nvPr>
            <p:ph idx="1" type="body"/>
          </p:nvPr>
        </p:nvSpPr>
        <p:spPr>
          <a:xfrm>
            <a:off x="914400" y="4289425"/>
            <a:ext cx="5029200" cy="4064100"/>
          </a:xfrm>
          <a:prstGeom prst="rect">
            <a:avLst/>
          </a:prstGeom>
        </p:spPr>
        <p:txBody>
          <a:bodyPr anchorCtr="0" anchor="t" bIns="45375" lIns="90750" spcFirstLastPara="1" rIns="90750" wrap="square" tIns="45375">
            <a:noAutofit/>
          </a:bodyPr>
          <a:lstStyle/>
          <a:p>
            <a:pPr indent="0" lvl="0" marL="0" rtl="0" algn="l">
              <a:spcBef>
                <a:spcPts val="480"/>
              </a:spcBef>
              <a:spcAft>
                <a:spcPts val="0"/>
              </a:spcAft>
              <a:buNone/>
            </a:pPr>
            <a:r>
              <a:rPr lang="en-US"/>
              <a:t>Did not need lots of imagery for training</a:t>
            </a:r>
            <a:endParaRPr/>
          </a:p>
        </p:txBody>
      </p:sp>
      <p:sp>
        <p:nvSpPr>
          <p:cNvPr id="155" name="Google Shape;155;g2ffa4e3caac_0_97:notes"/>
          <p:cNvSpPr txBox="1"/>
          <p:nvPr>
            <p:ph idx="12" type="sldNum"/>
          </p:nvPr>
        </p:nvSpPr>
        <p:spPr>
          <a:xfrm>
            <a:off x="3886200" y="8577263"/>
            <a:ext cx="2971800" cy="452400"/>
          </a:xfrm>
          <a:prstGeom prst="rect">
            <a:avLst/>
          </a:prstGeom>
        </p:spPr>
        <p:txBody>
          <a:bodyPr anchorCtr="0" anchor="b" bIns="45375" lIns="90750" spcFirstLastPara="1" rIns="90750" wrap="square" tIns="453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8.png"/><Relationship Id="rId3" Type="http://schemas.openxmlformats.org/officeDocument/2006/relationships/image" Target="../media/image1.png"/><Relationship Id="rId4" Type="http://schemas.openxmlformats.org/officeDocument/2006/relationships/image" Target="../media/image4.png"/><Relationship Id="rId5" Type="http://schemas.openxmlformats.org/officeDocument/2006/relationships/image" Target="../media/image9.png"/><Relationship Id="rId6" Type="http://schemas.openxmlformats.org/officeDocument/2006/relationships/image" Target="../media/image6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showMasterSp="0">
  <p:cSld name="Title Slide"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Google Shape;23;p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-22730" y="-5151"/>
            <a:ext cx="12214730" cy="136499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4" name="Google Shape;24;p6"/>
          <p:cNvCxnSpPr/>
          <p:nvPr/>
        </p:nvCxnSpPr>
        <p:spPr>
          <a:xfrm>
            <a:off x="0" y="1384124"/>
            <a:ext cx="12192000" cy="0"/>
          </a:xfrm>
          <a:prstGeom prst="straightConnector1">
            <a:avLst/>
          </a:prstGeom>
          <a:noFill/>
          <a:ln cap="flat" cmpd="sng" w="38100">
            <a:solidFill>
              <a:schemeClr val="accent6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</p:cxnSp>
      <p:sp>
        <p:nvSpPr>
          <p:cNvPr id="25" name="Google Shape;25;p6"/>
          <p:cNvSpPr txBox="1"/>
          <p:nvPr>
            <p:ph idx="1" type="body"/>
          </p:nvPr>
        </p:nvSpPr>
        <p:spPr>
          <a:xfrm>
            <a:off x="871093" y="1858346"/>
            <a:ext cx="10449813" cy="122941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ctr">
              <a:spcBef>
                <a:spcPts val="560"/>
              </a:spcBef>
              <a:spcAft>
                <a:spcPts val="0"/>
              </a:spcAft>
              <a:buSzPts val="2100"/>
              <a:buNone/>
              <a:defRPr b="1" sz="2800">
                <a:solidFill>
                  <a:srgbClr val="CC3300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indent="-314325" lvl="1" marL="914400" algn="l">
              <a:spcBef>
                <a:spcPts val="360"/>
              </a:spcBef>
              <a:spcAft>
                <a:spcPts val="0"/>
              </a:spcAft>
              <a:buSzPts val="1350"/>
              <a:buChar char="■"/>
              <a:defRPr/>
            </a:lvl2pPr>
            <a:lvl3pPr indent="-285750" lvl="2" marL="1371600" algn="l">
              <a:spcBef>
                <a:spcPts val="360"/>
              </a:spcBef>
              <a:spcAft>
                <a:spcPts val="0"/>
              </a:spcAft>
              <a:buSzPts val="900"/>
              <a:buChar char="■"/>
              <a:defRPr/>
            </a:lvl3pPr>
            <a:lvl4pPr indent="-291464" lvl="3" marL="1828800" algn="l">
              <a:spcBef>
                <a:spcPts val="360"/>
              </a:spcBef>
              <a:spcAft>
                <a:spcPts val="0"/>
              </a:spcAft>
              <a:buSzPts val="990"/>
              <a:buChar char="■"/>
              <a:defRPr/>
            </a:lvl4pPr>
            <a:lvl5pPr indent="-285750" lvl="4" marL="2286000" algn="l">
              <a:spcBef>
                <a:spcPts val="360"/>
              </a:spcBef>
              <a:spcAft>
                <a:spcPts val="0"/>
              </a:spcAft>
              <a:buSzPts val="900"/>
              <a:buChar char="■"/>
              <a:defRPr/>
            </a:lvl5pPr>
            <a:lvl6pPr indent="-285750" lvl="5" marL="2743200" algn="l">
              <a:spcBef>
                <a:spcPts val="360"/>
              </a:spcBef>
              <a:spcAft>
                <a:spcPts val="0"/>
              </a:spcAft>
              <a:buSzPts val="900"/>
              <a:buChar char="■"/>
              <a:defRPr/>
            </a:lvl6pPr>
            <a:lvl7pPr indent="-285750" lvl="6" marL="3200400" algn="l">
              <a:spcBef>
                <a:spcPts val="360"/>
              </a:spcBef>
              <a:spcAft>
                <a:spcPts val="0"/>
              </a:spcAft>
              <a:buSzPts val="900"/>
              <a:buChar char="■"/>
              <a:defRPr/>
            </a:lvl7pPr>
            <a:lvl8pPr indent="-285750" lvl="7" marL="3657600" algn="l">
              <a:spcBef>
                <a:spcPts val="360"/>
              </a:spcBef>
              <a:spcAft>
                <a:spcPts val="0"/>
              </a:spcAft>
              <a:buSzPts val="900"/>
              <a:buChar char="■"/>
              <a:defRPr/>
            </a:lvl8pPr>
            <a:lvl9pPr indent="-285750" lvl="8" marL="4114800" algn="l">
              <a:spcBef>
                <a:spcPts val="360"/>
              </a:spcBef>
              <a:spcAft>
                <a:spcPts val="0"/>
              </a:spcAft>
              <a:buSzPts val="900"/>
              <a:buChar char="■"/>
              <a:defRPr/>
            </a:lvl9pPr>
          </a:lstStyle>
          <a:p/>
        </p:txBody>
      </p:sp>
      <p:sp>
        <p:nvSpPr>
          <p:cNvPr id="26" name="Google Shape;26;p6"/>
          <p:cNvSpPr txBox="1"/>
          <p:nvPr>
            <p:ph idx="2" type="body"/>
          </p:nvPr>
        </p:nvSpPr>
        <p:spPr>
          <a:xfrm>
            <a:off x="2070100" y="3565525"/>
            <a:ext cx="8478838" cy="193412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ctr">
              <a:spcBef>
                <a:spcPts val="480"/>
              </a:spcBef>
              <a:spcAft>
                <a:spcPts val="0"/>
              </a:spcAft>
              <a:buSzPts val="1800"/>
              <a:buNone/>
              <a:defRPr b="1" sz="2400">
                <a:latin typeface="Arial Narrow"/>
                <a:ea typeface="Arial Narrow"/>
                <a:cs typeface="Arial Narrow"/>
                <a:sym typeface="Arial Narrow"/>
              </a:defRPr>
            </a:lvl1pPr>
            <a:lvl2pPr indent="-314325" lvl="1" marL="914400" algn="l">
              <a:spcBef>
                <a:spcPts val="360"/>
              </a:spcBef>
              <a:spcAft>
                <a:spcPts val="0"/>
              </a:spcAft>
              <a:buSzPts val="1350"/>
              <a:buChar char="■"/>
              <a:defRPr/>
            </a:lvl2pPr>
            <a:lvl3pPr indent="-285750" lvl="2" marL="1371600" algn="l">
              <a:spcBef>
                <a:spcPts val="360"/>
              </a:spcBef>
              <a:spcAft>
                <a:spcPts val="0"/>
              </a:spcAft>
              <a:buSzPts val="900"/>
              <a:buChar char="■"/>
              <a:defRPr/>
            </a:lvl3pPr>
            <a:lvl4pPr indent="-291464" lvl="3" marL="1828800" algn="l">
              <a:spcBef>
                <a:spcPts val="360"/>
              </a:spcBef>
              <a:spcAft>
                <a:spcPts val="0"/>
              </a:spcAft>
              <a:buSzPts val="990"/>
              <a:buChar char="■"/>
              <a:defRPr/>
            </a:lvl4pPr>
            <a:lvl5pPr indent="-285750" lvl="4" marL="2286000" algn="l">
              <a:spcBef>
                <a:spcPts val="360"/>
              </a:spcBef>
              <a:spcAft>
                <a:spcPts val="0"/>
              </a:spcAft>
              <a:buSzPts val="900"/>
              <a:buChar char="■"/>
              <a:defRPr/>
            </a:lvl5pPr>
            <a:lvl6pPr indent="-285750" lvl="5" marL="2743200" algn="l">
              <a:spcBef>
                <a:spcPts val="360"/>
              </a:spcBef>
              <a:spcAft>
                <a:spcPts val="0"/>
              </a:spcAft>
              <a:buSzPts val="900"/>
              <a:buChar char="■"/>
              <a:defRPr/>
            </a:lvl6pPr>
            <a:lvl7pPr indent="-285750" lvl="6" marL="3200400" algn="l">
              <a:spcBef>
                <a:spcPts val="360"/>
              </a:spcBef>
              <a:spcAft>
                <a:spcPts val="0"/>
              </a:spcAft>
              <a:buSzPts val="900"/>
              <a:buChar char="■"/>
              <a:defRPr/>
            </a:lvl7pPr>
            <a:lvl8pPr indent="-285750" lvl="7" marL="3657600" algn="l">
              <a:spcBef>
                <a:spcPts val="360"/>
              </a:spcBef>
              <a:spcAft>
                <a:spcPts val="0"/>
              </a:spcAft>
              <a:buSzPts val="900"/>
              <a:buChar char="■"/>
              <a:defRPr/>
            </a:lvl8pPr>
            <a:lvl9pPr indent="-285750" lvl="8" marL="4114800" algn="l">
              <a:spcBef>
                <a:spcPts val="360"/>
              </a:spcBef>
              <a:spcAft>
                <a:spcPts val="0"/>
              </a:spcAft>
              <a:buSzPts val="900"/>
              <a:buChar char="■"/>
              <a:defRPr/>
            </a:lvl9pPr>
          </a:lstStyle>
          <a:p/>
        </p:txBody>
      </p:sp>
      <p:grpSp>
        <p:nvGrpSpPr>
          <p:cNvPr id="27" name="Google Shape;27;p6"/>
          <p:cNvGrpSpPr/>
          <p:nvPr/>
        </p:nvGrpSpPr>
        <p:grpSpPr>
          <a:xfrm>
            <a:off x="1305124" y="6512600"/>
            <a:ext cx="1593826" cy="276900"/>
            <a:chOff x="2207996" y="6472190"/>
            <a:chExt cx="1593826" cy="276900"/>
          </a:xfrm>
        </p:grpSpPr>
        <p:pic>
          <p:nvPicPr>
            <p:cNvPr descr="YouTube_icon_block.png" id="28" name="Google Shape;28;p6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2207996" y="6485179"/>
              <a:ext cx="334590" cy="25094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9" name="Google Shape;29;p6"/>
            <p:cNvSpPr/>
            <p:nvPr/>
          </p:nvSpPr>
          <p:spPr>
            <a:xfrm>
              <a:off x="2513022" y="6472190"/>
              <a:ext cx="1288800" cy="276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12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NTSAToday</a:t>
              </a:r>
              <a:endParaRPr b="1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0" name="Google Shape;30;p6"/>
          <p:cNvSpPr txBox="1"/>
          <p:nvPr>
            <p:ph idx="12" type="sldNum"/>
          </p:nvPr>
        </p:nvSpPr>
        <p:spPr>
          <a:xfrm>
            <a:off x="10886876" y="6419966"/>
            <a:ext cx="821634" cy="34093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spcAft>
                <a:spcPts val="0"/>
              </a:spcAft>
              <a:buNone/>
              <a:defRPr/>
            </a:lvl1pPr>
            <a:lvl2pPr indent="0" lvl="1" marL="0" algn="r"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0" algn="r"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0" algn="r"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0" algn="r"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0" algn="r"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0" algn="r"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0" algn="r"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0" algn="r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descr="Text, logo&#10;&#10;Description automatically generated" id="31" name="Google Shape;31;p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848997" y="6352070"/>
            <a:ext cx="1094689" cy="43830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2" name="Google Shape;32;p6"/>
          <p:cNvGrpSpPr/>
          <p:nvPr/>
        </p:nvGrpSpPr>
        <p:grpSpPr>
          <a:xfrm>
            <a:off x="260862" y="6503087"/>
            <a:ext cx="1044262" cy="282877"/>
            <a:chOff x="260862" y="6503087"/>
            <a:chExt cx="1044262" cy="282877"/>
          </a:xfrm>
        </p:grpSpPr>
        <p:sp>
          <p:nvSpPr>
            <p:cNvPr id="33" name="Google Shape;33;p6"/>
            <p:cNvSpPr/>
            <p:nvPr/>
          </p:nvSpPr>
          <p:spPr>
            <a:xfrm>
              <a:off x="468035" y="6508965"/>
              <a:ext cx="837089" cy="27699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12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@IITSEC</a:t>
              </a:r>
              <a:endParaRPr/>
            </a:p>
          </p:txBody>
        </p:sp>
        <p:pic>
          <p:nvPicPr>
            <p:cNvPr id="34" name="Google Shape;34;p6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260862" y="6503087"/>
              <a:ext cx="257814" cy="257814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5" name="Google Shape;35;p6"/>
          <p:cNvPicPr preferRelativeResize="0"/>
          <p:nvPr/>
        </p:nvPicPr>
        <p:blipFill rotWithShape="1">
          <a:blip r:embed="rId6">
            <a:alphaModFix/>
          </a:blip>
          <a:srcRect b="14339" l="22380" r="22571" t="14145"/>
          <a:stretch/>
        </p:blipFill>
        <p:spPr>
          <a:xfrm>
            <a:off x="11720949" y="6333477"/>
            <a:ext cx="473689" cy="4754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ulleted Text">
  <p:cSld name="Bulleted Text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7"/>
          <p:cNvSpPr txBox="1"/>
          <p:nvPr>
            <p:ph idx="12" type="sldNum"/>
          </p:nvPr>
        </p:nvSpPr>
        <p:spPr>
          <a:xfrm>
            <a:off x="10893288" y="6390502"/>
            <a:ext cx="821634" cy="34093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spcAft>
                <a:spcPts val="0"/>
              </a:spcAft>
              <a:buNone/>
              <a:defRPr/>
            </a:lvl1pPr>
            <a:lvl2pPr indent="0" lvl="1" marL="0" algn="r"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0" algn="r"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0" algn="r"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0" algn="r"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0" algn="r"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0" algn="r"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0" algn="r"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0" algn="r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8" name="Google Shape;38;p7"/>
          <p:cNvSpPr txBox="1"/>
          <p:nvPr>
            <p:ph type="title"/>
          </p:nvPr>
        </p:nvSpPr>
        <p:spPr>
          <a:xfrm>
            <a:off x="2397039" y="0"/>
            <a:ext cx="7416800" cy="79513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7"/>
          <p:cNvSpPr txBox="1"/>
          <p:nvPr>
            <p:ph idx="1" type="body"/>
          </p:nvPr>
        </p:nvSpPr>
        <p:spPr>
          <a:xfrm>
            <a:off x="480132" y="1046715"/>
            <a:ext cx="11250613" cy="50752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14325" lvl="0" marL="457200" algn="l">
              <a:spcBef>
                <a:spcPts val="360"/>
              </a:spcBef>
              <a:spcAft>
                <a:spcPts val="0"/>
              </a:spcAft>
              <a:buSzPts val="1350"/>
              <a:buChar char="⮚"/>
              <a:defRPr/>
            </a:lvl1pPr>
            <a:lvl2pPr indent="-314325" lvl="1" marL="914400" algn="l">
              <a:spcBef>
                <a:spcPts val="360"/>
              </a:spcBef>
              <a:spcAft>
                <a:spcPts val="0"/>
              </a:spcAft>
              <a:buSzPts val="1350"/>
              <a:buChar char="■"/>
              <a:defRPr/>
            </a:lvl2pPr>
            <a:lvl3pPr indent="-2921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oto Sans Symbols"/>
              <a:buChar char="❖"/>
              <a:defRPr sz="2000">
                <a:latin typeface="Arial Narrow"/>
                <a:ea typeface="Arial Narrow"/>
                <a:cs typeface="Arial Narrow"/>
                <a:sym typeface="Arial Narrow"/>
              </a:defRPr>
            </a:lvl3pPr>
            <a:lvl4pPr indent="-291464" lvl="3" marL="1828800" algn="l">
              <a:spcBef>
                <a:spcPts val="360"/>
              </a:spcBef>
              <a:spcAft>
                <a:spcPts val="0"/>
              </a:spcAft>
              <a:buSzPts val="990"/>
              <a:buChar char="■"/>
              <a:defRPr/>
            </a:lvl4pPr>
            <a:lvl5pPr indent="-285750" lvl="4" marL="2286000" algn="l">
              <a:spcBef>
                <a:spcPts val="360"/>
              </a:spcBef>
              <a:spcAft>
                <a:spcPts val="0"/>
              </a:spcAft>
              <a:buSzPts val="900"/>
              <a:buChar char="■"/>
              <a:defRPr/>
            </a:lvl5pPr>
            <a:lvl6pPr indent="-285750" lvl="5" marL="2743200" algn="l">
              <a:spcBef>
                <a:spcPts val="360"/>
              </a:spcBef>
              <a:spcAft>
                <a:spcPts val="0"/>
              </a:spcAft>
              <a:buSzPts val="900"/>
              <a:buChar char="■"/>
              <a:defRPr/>
            </a:lvl6pPr>
            <a:lvl7pPr indent="-285750" lvl="6" marL="3200400" algn="l">
              <a:spcBef>
                <a:spcPts val="360"/>
              </a:spcBef>
              <a:spcAft>
                <a:spcPts val="0"/>
              </a:spcAft>
              <a:buSzPts val="900"/>
              <a:buChar char="■"/>
              <a:defRPr/>
            </a:lvl7pPr>
            <a:lvl8pPr indent="-285750" lvl="7" marL="3657600" algn="l">
              <a:spcBef>
                <a:spcPts val="360"/>
              </a:spcBef>
              <a:spcAft>
                <a:spcPts val="0"/>
              </a:spcAft>
              <a:buSzPts val="900"/>
              <a:buChar char="■"/>
              <a:defRPr/>
            </a:lvl8pPr>
            <a:lvl9pPr indent="-285750" lvl="8" marL="4114800" algn="l">
              <a:spcBef>
                <a:spcPts val="360"/>
              </a:spcBef>
              <a:spcAft>
                <a:spcPts val="0"/>
              </a:spcAft>
              <a:buSzPts val="9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8"/>
          <p:cNvSpPr txBox="1"/>
          <p:nvPr>
            <p:ph type="title"/>
          </p:nvPr>
        </p:nvSpPr>
        <p:spPr>
          <a:xfrm>
            <a:off x="2345741" y="0"/>
            <a:ext cx="7416800" cy="84124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2400"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8"/>
          <p:cNvSpPr txBox="1"/>
          <p:nvPr>
            <p:ph idx="1" type="body"/>
          </p:nvPr>
        </p:nvSpPr>
        <p:spPr>
          <a:xfrm>
            <a:off x="593061" y="1053389"/>
            <a:ext cx="10928351" cy="489021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6195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100"/>
              <a:buChar char="⮚"/>
              <a:defRPr sz="28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indent="-3429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 sz="24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indent="-2921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000"/>
              <a:buChar char="■"/>
              <a:defRPr sz="20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indent="-291464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990"/>
              <a:buChar char="■"/>
              <a:defRPr sz="18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indent="-28575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900"/>
              <a:buChar char="■"/>
              <a:defRPr sz="18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indent="-285750" lvl="5" marL="2743200" algn="l">
              <a:spcBef>
                <a:spcPts val="360"/>
              </a:spcBef>
              <a:spcAft>
                <a:spcPts val="0"/>
              </a:spcAft>
              <a:buSzPts val="900"/>
              <a:buChar char="■"/>
              <a:defRPr/>
            </a:lvl6pPr>
            <a:lvl7pPr indent="-285750" lvl="6" marL="3200400" algn="l">
              <a:spcBef>
                <a:spcPts val="360"/>
              </a:spcBef>
              <a:spcAft>
                <a:spcPts val="0"/>
              </a:spcAft>
              <a:buSzPts val="900"/>
              <a:buChar char="■"/>
              <a:defRPr/>
            </a:lvl7pPr>
            <a:lvl8pPr indent="-285750" lvl="7" marL="3657600" algn="l">
              <a:spcBef>
                <a:spcPts val="360"/>
              </a:spcBef>
              <a:spcAft>
                <a:spcPts val="0"/>
              </a:spcAft>
              <a:buSzPts val="900"/>
              <a:buChar char="■"/>
              <a:defRPr/>
            </a:lvl8pPr>
            <a:lvl9pPr indent="-285750" lvl="8" marL="4114800" algn="l">
              <a:spcBef>
                <a:spcPts val="360"/>
              </a:spcBef>
              <a:spcAft>
                <a:spcPts val="0"/>
              </a:spcAft>
              <a:buSzPts val="900"/>
              <a:buChar char="■"/>
              <a:defRPr/>
            </a:lvl9pPr>
          </a:lstStyle>
          <a:p/>
        </p:txBody>
      </p:sp>
      <p:sp>
        <p:nvSpPr>
          <p:cNvPr id="43" name="Google Shape;43;p8"/>
          <p:cNvSpPr txBox="1"/>
          <p:nvPr>
            <p:ph idx="12" type="sldNum"/>
          </p:nvPr>
        </p:nvSpPr>
        <p:spPr>
          <a:xfrm>
            <a:off x="10893288" y="6390502"/>
            <a:ext cx="821634" cy="34093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9"/>
          <p:cNvSpPr txBox="1"/>
          <p:nvPr>
            <p:ph type="title"/>
          </p:nvPr>
        </p:nvSpPr>
        <p:spPr>
          <a:xfrm>
            <a:off x="2287219" y="1"/>
            <a:ext cx="7416800" cy="83393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2400"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" name="Google Shape;46;p9"/>
          <p:cNvSpPr txBox="1"/>
          <p:nvPr>
            <p:ph idx="1" type="body"/>
          </p:nvPr>
        </p:nvSpPr>
        <p:spPr>
          <a:xfrm>
            <a:off x="508000" y="1097300"/>
            <a:ext cx="5361517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⮚"/>
              <a:defRPr sz="24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indent="-32385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■"/>
              <a:defRPr sz="2000">
                <a:solidFill>
                  <a:schemeClr val="dk1"/>
                </a:solidFill>
              </a:defRPr>
            </a:lvl2pPr>
            <a:lvl3pPr indent="-28575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900"/>
              <a:buChar char="■"/>
              <a:defRPr sz="1800">
                <a:solidFill>
                  <a:schemeClr val="dk1"/>
                </a:solidFill>
              </a:defRPr>
            </a:lvl3pPr>
            <a:lvl4pPr indent="-284480" lvl="3" marL="1828800" algn="l">
              <a:spcBef>
                <a:spcPts val="320"/>
              </a:spcBef>
              <a:spcAft>
                <a:spcPts val="0"/>
              </a:spcAft>
              <a:buSzPts val="880"/>
              <a:buChar char="■"/>
              <a:defRPr sz="1600"/>
            </a:lvl4pPr>
            <a:lvl5pPr indent="-279400" lvl="4" marL="2286000" algn="l">
              <a:spcBef>
                <a:spcPts val="320"/>
              </a:spcBef>
              <a:spcAft>
                <a:spcPts val="0"/>
              </a:spcAft>
              <a:buSzPts val="800"/>
              <a:buChar char="■"/>
              <a:defRPr sz="1600"/>
            </a:lvl5pPr>
            <a:lvl6pPr indent="-285750" lvl="5" marL="2743200" algn="l">
              <a:spcBef>
                <a:spcPts val="360"/>
              </a:spcBef>
              <a:spcAft>
                <a:spcPts val="0"/>
              </a:spcAft>
              <a:buSzPts val="900"/>
              <a:buChar char="■"/>
              <a:defRPr sz="1800"/>
            </a:lvl6pPr>
            <a:lvl7pPr indent="-285750" lvl="6" marL="3200400" algn="l">
              <a:spcBef>
                <a:spcPts val="360"/>
              </a:spcBef>
              <a:spcAft>
                <a:spcPts val="0"/>
              </a:spcAft>
              <a:buSzPts val="900"/>
              <a:buChar char="■"/>
              <a:defRPr sz="1800"/>
            </a:lvl7pPr>
            <a:lvl8pPr indent="-285750" lvl="7" marL="3657600" algn="l">
              <a:spcBef>
                <a:spcPts val="360"/>
              </a:spcBef>
              <a:spcAft>
                <a:spcPts val="0"/>
              </a:spcAft>
              <a:buSzPts val="900"/>
              <a:buChar char="■"/>
              <a:defRPr sz="1800"/>
            </a:lvl8pPr>
            <a:lvl9pPr indent="-285750" lvl="8" marL="4114800" algn="l">
              <a:spcBef>
                <a:spcPts val="360"/>
              </a:spcBef>
              <a:spcAft>
                <a:spcPts val="0"/>
              </a:spcAft>
              <a:buSzPts val="900"/>
              <a:buChar char="■"/>
              <a:defRPr sz="1800"/>
            </a:lvl9pPr>
          </a:lstStyle>
          <a:p/>
        </p:txBody>
      </p:sp>
      <p:sp>
        <p:nvSpPr>
          <p:cNvPr id="47" name="Google Shape;47;p9"/>
          <p:cNvSpPr txBox="1"/>
          <p:nvPr>
            <p:ph idx="2" type="body"/>
          </p:nvPr>
        </p:nvSpPr>
        <p:spPr>
          <a:xfrm>
            <a:off x="6072718" y="1097300"/>
            <a:ext cx="5363633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⮚"/>
              <a:defRPr sz="24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indent="-32385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■"/>
              <a:defRPr sz="20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indent="-28575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900"/>
              <a:buChar char="■"/>
              <a:defRPr sz="18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indent="-284480" lvl="3" marL="1828800" algn="l">
              <a:spcBef>
                <a:spcPts val="320"/>
              </a:spcBef>
              <a:spcAft>
                <a:spcPts val="0"/>
              </a:spcAft>
              <a:buSzPts val="880"/>
              <a:buChar char="■"/>
              <a:defRPr sz="1600">
                <a:latin typeface="Arial Narrow"/>
                <a:ea typeface="Arial Narrow"/>
                <a:cs typeface="Arial Narrow"/>
                <a:sym typeface="Arial Narrow"/>
              </a:defRPr>
            </a:lvl4pPr>
            <a:lvl5pPr indent="-279400" lvl="4" marL="2286000" algn="l">
              <a:spcBef>
                <a:spcPts val="320"/>
              </a:spcBef>
              <a:spcAft>
                <a:spcPts val="0"/>
              </a:spcAft>
              <a:buSzPts val="800"/>
              <a:buChar char="■"/>
              <a:defRPr sz="1600">
                <a:latin typeface="Arial Narrow"/>
                <a:ea typeface="Arial Narrow"/>
                <a:cs typeface="Arial Narrow"/>
                <a:sym typeface="Arial Narrow"/>
              </a:defRPr>
            </a:lvl5pPr>
            <a:lvl6pPr indent="-285750" lvl="5" marL="2743200" algn="l">
              <a:spcBef>
                <a:spcPts val="360"/>
              </a:spcBef>
              <a:spcAft>
                <a:spcPts val="0"/>
              </a:spcAft>
              <a:buSzPts val="900"/>
              <a:buChar char="■"/>
              <a:defRPr sz="1800"/>
            </a:lvl6pPr>
            <a:lvl7pPr indent="-285750" lvl="6" marL="3200400" algn="l">
              <a:spcBef>
                <a:spcPts val="360"/>
              </a:spcBef>
              <a:spcAft>
                <a:spcPts val="0"/>
              </a:spcAft>
              <a:buSzPts val="900"/>
              <a:buChar char="■"/>
              <a:defRPr sz="1800"/>
            </a:lvl7pPr>
            <a:lvl8pPr indent="-285750" lvl="7" marL="3657600" algn="l">
              <a:spcBef>
                <a:spcPts val="360"/>
              </a:spcBef>
              <a:spcAft>
                <a:spcPts val="0"/>
              </a:spcAft>
              <a:buSzPts val="900"/>
              <a:buChar char="■"/>
              <a:defRPr sz="1800"/>
            </a:lvl8pPr>
            <a:lvl9pPr indent="-285750" lvl="8" marL="4114800" algn="l">
              <a:spcBef>
                <a:spcPts val="360"/>
              </a:spcBef>
              <a:spcAft>
                <a:spcPts val="0"/>
              </a:spcAft>
              <a:buSzPts val="900"/>
              <a:buChar char="■"/>
              <a:defRPr sz="1800"/>
            </a:lvl9pPr>
          </a:lstStyle>
          <a:p/>
        </p:txBody>
      </p:sp>
      <p:sp>
        <p:nvSpPr>
          <p:cNvPr id="48" name="Google Shape;48;p9"/>
          <p:cNvSpPr txBox="1"/>
          <p:nvPr>
            <p:ph idx="12" type="sldNum"/>
          </p:nvPr>
        </p:nvSpPr>
        <p:spPr>
          <a:xfrm>
            <a:off x="10893288" y="6390502"/>
            <a:ext cx="821634" cy="34093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ulleted Text and Picture">
  <p:cSld name="Bulleted Text and Picture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0"/>
          <p:cNvSpPr txBox="1"/>
          <p:nvPr>
            <p:ph type="title"/>
          </p:nvPr>
        </p:nvSpPr>
        <p:spPr>
          <a:xfrm>
            <a:off x="2397039" y="0"/>
            <a:ext cx="7416800" cy="79513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10"/>
          <p:cNvSpPr txBox="1"/>
          <p:nvPr>
            <p:ph idx="12" type="sldNum"/>
          </p:nvPr>
        </p:nvSpPr>
        <p:spPr>
          <a:xfrm>
            <a:off x="10893288" y="6390502"/>
            <a:ext cx="821634" cy="34093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spcAft>
                <a:spcPts val="0"/>
              </a:spcAft>
              <a:buNone/>
              <a:defRPr/>
            </a:lvl1pPr>
            <a:lvl2pPr indent="0" lvl="1" marL="0" algn="r"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0" algn="r"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0" algn="r"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0" algn="r"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0" algn="r"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0" algn="r"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0" algn="r"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0" algn="r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2" name="Google Shape;52;p10"/>
          <p:cNvSpPr/>
          <p:nvPr>
            <p:ph idx="2" type="pic"/>
          </p:nvPr>
        </p:nvSpPr>
        <p:spPr>
          <a:xfrm>
            <a:off x="6105439" y="989946"/>
            <a:ext cx="5609483" cy="4896678"/>
          </a:xfrm>
          <a:prstGeom prst="rect">
            <a:avLst/>
          </a:prstGeom>
          <a:noFill/>
          <a:ln>
            <a:noFill/>
          </a:ln>
        </p:spPr>
      </p:sp>
      <p:sp>
        <p:nvSpPr>
          <p:cNvPr id="53" name="Google Shape;53;p10"/>
          <p:cNvSpPr txBox="1"/>
          <p:nvPr>
            <p:ph idx="1" type="body"/>
          </p:nvPr>
        </p:nvSpPr>
        <p:spPr>
          <a:xfrm>
            <a:off x="410817" y="990774"/>
            <a:ext cx="5446091" cy="48958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14325" lvl="0" marL="457200" algn="l">
              <a:spcBef>
                <a:spcPts val="360"/>
              </a:spcBef>
              <a:spcAft>
                <a:spcPts val="0"/>
              </a:spcAft>
              <a:buSzPts val="1350"/>
              <a:buChar char="⮚"/>
              <a:defRPr/>
            </a:lvl1pPr>
            <a:lvl2pPr indent="-314325" lvl="1" marL="914400" algn="l">
              <a:spcBef>
                <a:spcPts val="360"/>
              </a:spcBef>
              <a:spcAft>
                <a:spcPts val="0"/>
              </a:spcAft>
              <a:buSzPts val="1350"/>
              <a:buChar char="■"/>
              <a:defRPr/>
            </a:lvl2pPr>
            <a:lvl3pPr indent="-292100" lvl="2" marL="1371600" algn="l">
              <a:spcBef>
                <a:spcPts val="400"/>
              </a:spcBef>
              <a:spcAft>
                <a:spcPts val="0"/>
              </a:spcAft>
              <a:buSzPts val="1000"/>
              <a:buChar char="■"/>
              <a:defRPr sz="20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indent="-291464" lvl="3" marL="1828800" algn="l">
              <a:spcBef>
                <a:spcPts val="360"/>
              </a:spcBef>
              <a:spcAft>
                <a:spcPts val="0"/>
              </a:spcAft>
              <a:buSzPts val="990"/>
              <a:buChar char="■"/>
              <a:defRPr/>
            </a:lvl4pPr>
            <a:lvl5pPr indent="-285750" lvl="4" marL="2286000" algn="l">
              <a:spcBef>
                <a:spcPts val="360"/>
              </a:spcBef>
              <a:spcAft>
                <a:spcPts val="0"/>
              </a:spcAft>
              <a:buSzPts val="900"/>
              <a:buChar char="■"/>
              <a:defRPr/>
            </a:lvl5pPr>
            <a:lvl6pPr indent="-285750" lvl="5" marL="2743200" algn="l">
              <a:spcBef>
                <a:spcPts val="360"/>
              </a:spcBef>
              <a:spcAft>
                <a:spcPts val="0"/>
              </a:spcAft>
              <a:buSzPts val="900"/>
              <a:buChar char="■"/>
              <a:defRPr/>
            </a:lvl6pPr>
            <a:lvl7pPr indent="-285750" lvl="6" marL="3200400" algn="l">
              <a:spcBef>
                <a:spcPts val="360"/>
              </a:spcBef>
              <a:spcAft>
                <a:spcPts val="0"/>
              </a:spcAft>
              <a:buSzPts val="900"/>
              <a:buChar char="■"/>
              <a:defRPr/>
            </a:lvl7pPr>
            <a:lvl8pPr indent="-285750" lvl="7" marL="3657600" algn="l">
              <a:spcBef>
                <a:spcPts val="360"/>
              </a:spcBef>
              <a:spcAft>
                <a:spcPts val="0"/>
              </a:spcAft>
              <a:buSzPts val="900"/>
              <a:buChar char="■"/>
              <a:defRPr/>
            </a:lvl8pPr>
            <a:lvl9pPr indent="-285750" lvl="8" marL="4114800" algn="l">
              <a:spcBef>
                <a:spcPts val="360"/>
              </a:spcBef>
              <a:spcAft>
                <a:spcPts val="0"/>
              </a:spcAft>
              <a:buSzPts val="9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image" Target="../media/image8.jpg"/><Relationship Id="rId2" Type="http://schemas.openxmlformats.org/officeDocument/2006/relationships/image" Target="../media/image9.png"/><Relationship Id="rId3" Type="http://schemas.openxmlformats.org/officeDocument/2006/relationships/image" Target="../media/image1.png"/><Relationship Id="rId4" Type="http://schemas.openxmlformats.org/officeDocument/2006/relationships/image" Target="../media/image4.png"/><Relationship Id="rId11" Type="http://schemas.openxmlformats.org/officeDocument/2006/relationships/theme" Target="../theme/theme1.xml"/><Relationship Id="rId10" Type="http://schemas.openxmlformats.org/officeDocument/2006/relationships/slideLayout" Target="../slideLayouts/slideLayout5.xml"/><Relationship Id="rId9" Type="http://schemas.openxmlformats.org/officeDocument/2006/relationships/slideLayout" Target="../slideLayouts/slideLayout4.xml"/><Relationship Id="rId5" Type="http://schemas.openxmlformats.org/officeDocument/2006/relationships/image" Target="../media/image6.png"/><Relationship Id="rId6" Type="http://schemas.openxmlformats.org/officeDocument/2006/relationships/slideLayout" Target="../slideLayouts/slideLayout1.xml"/><Relationship Id="rId7" Type="http://schemas.openxmlformats.org/officeDocument/2006/relationships/slideLayout" Target="../slideLayouts/slideLayout2.xml"/><Relationship Id="rId8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5"/>
          <p:cNvPicPr preferRelativeResize="0"/>
          <p:nvPr/>
        </p:nvPicPr>
        <p:blipFill rotWithShape="1">
          <a:blip r:embed="rId1">
            <a:alphaModFix/>
          </a:blip>
          <a:srcRect b="100" l="0" r="0" t="100"/>
          <a:stretch/>
        </p:blipFill>
        <p:spPr>
          <a:xfrm>
            <a:off x="0" y="1474"/>
            <a:ext cx="12212320" cy="823509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5"/>
          <p:cNvSpPr txBox="1"/>
          <p:nvPr>
            <p:ph idx="1" type="body"/>
          </p:nvPr>
        </p:nvSpPr>
        <p:spPr>
          <a:xfrm>
            <a:off x="601963" y="989946"/>
            <a:ext cx="11006952" cy="489667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61950" lvl="0" marL="4572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Noto Sans Symbols"/>
              <a:buChar char="⮚"/>
              <a:defRPr b="0" i="0" sz="28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indent="-342900" lvl="1" marL="9144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■"/>
              <a:defRPr b="0" i="0" sz="2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indent="-330200" lvl="2" marL="1371600" marR="0" rtl="0" algn="l">
              <a:spcBef>
                <a:spcPts val="640"/>
              </a:spcBef>
              <a:spcAft>
                <a:spcPts val="0"/>
              </a:spcAft>
              <a:buClr>
                <a:schemeClr val="folHlink"/>
              </a:buClr>
              <a:buSzPts val="1600"/>
              <a:buFont typeface="Noto Sans Symbols"/>
              <a:buChar char="■"/>
              <a:defRPr b="0" i="0" sz="32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indent="-321745" lvl="3" marL="1828800" marR="0" rtl="0" algn="l">
              <a:spcBef>
                <a:spcPts val="533"/>
              </a:spcBef>
              <a:spcAft>
                <a:spcPts val="0"/>
              </a:spcAft>
              <a:buClr>
                <a:schemeClr val="accent2"/>
              </a:buClr>
              <a:buSzPts val="1467"/>
              <a:buFont typeface="Noto Sans Symbols"/>
              <a:buChar char="■"/>
              <a:defRPr b="0" i="0" sz="2667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indent="-313277" lvl="4" marL="2286000" marR="0" rtl="0" algn="l">
              <a:spcBef>
                <a:spcPts val="533"/>
              </a:spcBef>
              <a:spcAft>
                <a:spcPts val="0"/>
              </a:spcAft>
              <a:buClr>
                <a:schemeClr val="accent1"/>
              </a:buClr>
              <a:buSzPts val="1334"/>
              <a:buFont typeface="Noto Sans Symbols"/>
              <a:buChar char="■"/>
              <a:defRPr b="0" i="0" sz="2667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indent="-313277" lvl="5" marL="2743200" marR="0" rtl="0" algn="l">
              <a:spcBef>
                <a:spcPts val="533"/>
              </a:spcBef>
              <a:spcAft>
                <a:spcPts val="0"/>
              </a:spcAft>
              <a:buClr>
                <a:schemeClr val="accent1"/>
              </a:buClr>
              <a:buSzPts val="1334"/>
              <a:buFont typeface="Noto Sans Symbols"/>
              <a:buChar char="■"/>
              <a:defRPr b="0" i="0" sz="2667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indent="-313277" lvl="6" marL="3200400" marR="0" rtl="0" algn="l">
              <a:spcBef>
                <a:spcPts val="533"/>
              </a:spcBef>
              <a:spcAft>
                <a:spcPts val="0"/>
              </a:spcAft>
              <a:buClr>
                <a:schemeClr val="accent1"/>
              </a:buClr>
              <a:buSzPts val="1334"/>
              <a:buFont typeface="Noto Sans Symbols"/>
              <a:buChar char="■"/>
              <a:defRPr b="0" i="0" sz="2667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indent="-313277" lvl="7" marL="3657600" marR="0" rtl="0" algn="l">
              <a:spcBef>
                <a:spcPts val="533"/>
              </a:spcBef>
              <a:spcAft>
                <a:spcPts val="0"/>
              </a:spcAft>
              <a:buClr>
                <a:schemeClr val="accent1"/>
              </a:buClr>
              <a:buSzPts val="1334"/>
              <a:buFont typeface="Noto Sans Symbols"/>
              <a:buChar char="■"/>
              <a:defRPr b="0" i="0" sz="2667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indent="-313277" lvl="8" marL="4114800" marR="0" rtl="0" algn="l">
              <a:spcBef>
                <a:spcPts val="533"/>
              </a:spcBef>
              <a:spcAft>
                <a:spcPts val="0"/>
              </a:spcAft>
              <a:buClr>
                <a:schemeClr val="accent1"/>
              </a:buClr>
              <a:buSzPts val="1334"/>
              <a:buFont typeface="Noto Sans Symbols"/>
              <a:buChar char="■"/>
              <a:defRPr b="0" i="0" sz="2667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/>
        </p:txBody>
      </p:sp>
      <p:sp>
        <p:nvSpPr>
          <p:cNvPr id="12" name="Google Shape;12;p5"/>
          <p:cNvSpPr txBox="1"/>
          <p:nvPr>
            <p:ph type="title"/>
          </p:nvPr>
        </p:nvSpPr>
        <p:spPr>
          <a:xfrm>
            <a:off x="2397039" y="0"/>
            <a:ext cx="7416800" cy="79513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800" u="none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4267" u="none" cap="none" strike="noStrike">
                <a:solidFill>
                  <a:srgbClr val="F77B0B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4267" u="none" cap="none" strike="noStrike">
                <a:solidFill>
                  <a:srgbClr val="F77B0B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4267" u="none" cap="none" strike="noStrike">
                <a:solidFill>
                  <a:srgbClr val="F77B0B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4267" u="none" cap="none" strike="noStrike">
                <a:solidFill>
                  <a:srgbClr val="F77B0B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4267" u="none" cap="none" strike="noStrike">
                <a:solidFill>
                  <a:srgbClr val="F77B0B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4267" u="none" cap="none" strike="noStrike">
                <a:solidFill>
                  <a:srgbClr val="F77B0B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4267" u="none" cap="none" strike="noStrike">
                <a:solidFill>
                  <a:srgbClr val="F77B0B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4267" u="none" cap="none" strike="noStrike">
                <a:solidFill>
                  <a:srgbClr val="F77B0B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/>
        </p:txBody>
      </p:sp>
      <p:sp>
        <p:nvSpPr>
          <p:cNvPr id="13" name="Google Shape;13;p5"/>
          <p:cNvSpPr txBox="1"/>
          <p:nvPr>
            <p:ph idx="12" type="sldNum"/>
          </p:nvPr>
        </p:nvSpPr>
        <p:spPr>
          <a:xfrm>
            <a:off x="10893288" y="6390502"/>
            <a:ext cx="821634" cy="34093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grpSp>
        <p:nvGrpSpPr>
          <p:cNvPr id="14" name="Google Shape;14;p5"/>
          <p:cNvGrpSpPr/>
          <p:nvPr/>
        </p:nvGrpSpPr>
        <p:grpSpPr>
          <a:xfrm>
            <a:off x="260862" y="6503087"/>
            <a:ext cx="1044262" cy="282877"/>
            <a:chOff x="260862" y="6503087"/>
            <a:chExt cx="1044262" cy="282877"/>
          </a:xfrm>
        </p:grpSpPr>
        <p:sp>
          <p:nvSpPr>
            <p:cNvPr id="15" name="Google Shape;15;p5"/>
            <p:cNvSpPr/>
            <p:nvPr/>
          </p:nvSpPr>
          <p:spPr>
            <a:xfrm>
              <a:off x="468035" y="6508965"/>
              <a:ext cx="837089" cy="27699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12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@IITSEC</a:t>
              </a:r>
              <a:endParaRPr/>
            </a:p>
          </p:txBody>
        </p:sp>
        <p:pic>
          <p:nvPicPr>
            <p:cNvPr id="16" name="Google Shape;16;p5"/>
            <p:cNvPicPr preferRelativeResize="0"/>
            <p:nvPr/>
          </p:nvPicPr>
          <p:blipFill rotWithShape="1">
            <a:blip r:embed="rId2">
              <a:alphaModFix/>
            </a:blip>
            <a:srcRect b="0" l="0" r="0" t="0"/>
            <a:stretch/>
          </p:blipFill>
          <p:spPr>
            <a:xfrm>
              <a:off x="260862" y="6503087"/>
              <a:ext cx="257814" cy="257814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7" name="Google Shape;17;p5"/>
          <p:cNvGrpSpPr/>
          <p:nvPr/>
        </p:nvGrpSpPr>
        <p:grpSpPr>
          <a:xfrm>
            <a:off x="1305124" y="6512600"/>
            <a:ext cx="1727326" cy="276900"/>
            <a:chOff x="2207996" y="6472190"/>
            <a:chExt cx="1727326" cy="276900"/>
          </a:xfrm>
        </p:grpSpPr>
        <p:pic>
          <p:nvPicPr>
            <p:cNvPr descr="YouTube_icon_block.png" id="18" name="Google Shape;18;p5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2207996" y="6485179"/>
              <a:ext cx="334590" cy="25094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9" name="Google Shape;19;p5"/>
            <p:cNvSpPr/>
            <p:nvPr/>
          </p:nvSpPr>
          <p:spPr>
            <a:xfrm>
              <a:off x="2513022" y="6472190"/>
              <a:ext cx="1422300" cy="276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12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NTSAToday</a:t>
              </a:r>
              <a:endParaRPr b="1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descr="Text, logo&#10;&#10;Description automatically generated" id="20" name="Google Shape;20;p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937392" y="6352841"/>
            <a:ext cx="1094689" cy="438303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21;p5"/>
          <p:cNvPicPr preferRelativeResize="0"/>
          <p:nvPr/>
        </p:nvPicPr>
        <p:blipFill rotWithShape="1">
          <a:blip r:embed="rId5">
            <a:alphaModFix/>
          </a:blip>
          <a:srcRect b="14339" l="22380" r="22571" t="14145"/>
          <a:stretch/>
        </p:blipFill>
        <p:spPr>
          <a:xfrm>
            <a:off x="11720949" y="6333477"/>
            <a:ext cx="473689" cy="475488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6"/>
    <p:sldLayoutId id="2147483650" r:id="rId7"/>
    <p:sldLayoutId id="2147483651" r:id="rId8"/>
    <p:sldLayoutId id="2147483652" r:id="rId9"/>
    <p:sldLayoutId id="2147483653" r:id="rId10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2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49.png"/><Relationship Id="rId4" Type="http://schemas.openxmlformats.org/officeDocument/2006/relationships/image" Target="../media/image51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0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9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43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45.png"/><Relationship Id="rId4" Type="http://schemas.openxmlformats.org/officeDocument/2006/relationships/image" Target="../media/image36.png"/><Relationship Id="rId5" Type="http://schemas.openxmlformats.org/officeDocument/2006/relationships/image" Target="../media/image35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48.png"/><Relationship Id="rId4" Type="http://schemas.openxmlformats.org/officeDocument/2006/relationships/image" Target="../media/image40.png"/><Relationship Id="rId5" Type="http://schemas.openxmlformats.org/officeDocument/2006/relationships/image" Target="../media/image66.png"/><Relationship Id="rId6" Type="http://schemas.openxmlformats.org/officeDocument/2006/relationships/image" Target="../media/image61.png"/><Relationship Id="rId7" Type="http://schemas.openxmlformats.org/officeDocument/2006/relationships/image" Target="../media/image58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60.png"/><Relationship Id="rId4" Type="http://schemas.openxmlformats.org/officeDocument/2006/relationships/image" Target="../media/image50.png"/><Relationship Id="rId5" Type="http://schemas.openxmlformats.org/officeDocument/2006/relationships/image" Target="../media/image57.png"/><Relationship Id="rId6" Type="http://schemas.openxmlformats.org/officeDocument/2006/relationships/image" Target="../media/image59.png"/><Relationship Id="rId7" Type="http://schemas.openxmlformats.org/officeDocument/2006/relationships/image" Target="../media/image63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64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1" Type="http://schemas.openxmlformats.org/officeDocument/2006/relationships/image" Target="../media/image56.png"/><Relationship Id="rId10" Type="http://schemas.openxmlformats.org/officeDocument/2006/relationships/image" Target="../media/image52.png"/><Relationship Id="rId13" Type="http://schemas.openxmlformats.org/officeDocument/2006/relationships/image" Target="../media/image65.png"/><Relationship Id="rId1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53.png"/><Relationship Id="rId4" Type="http://schemas.openxmlformats.org/officeDocument/2006/relationships/image" Target="../media/image67.png"/><Relationship Id="rId9" Type="http://schemas.openxmlformats.org/officeDocument/2006/relationships/image" Target="../media/image62.png"/><Relationship Id="rId5" Type="http://schemas.openxmlformats.org/officeDocument/2006/relationships/image" Target="../media/image47.png"/><Relationship Id="rId6" Type="http://schemas.openxmlformats.org/officeDocument/2006/relationships/image" Target="../media/image7.png"/><Relationship Id="rId7" Type="http://schemas.openxmlformats.org/officeDocument/2006/relationships/image" Target="../media/image59.png"/><Relationship Id="rId8" Type="http://schemas.openxmlformats.org/officeDocument/2006/relationships/image" Target="../media/image54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1.png"/><Relationship Id="rId4" Type="http://schemas.openxmlformats.org/officeDocument/2006/relationships/image" Target="../media/image7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6.png"/><Relationship Id="rId4" Type="http://schemas.openxmlformats.org/officeDocument/2006/relationships/image" Target="../media/image12.png"/><Relationship Id="rId5" Type="http://schemas.openxmlformats.org/officeDocument/2006/relationships/image" Target="../media/image11.png"/><Relationship Id="rId6" Type="http://schemas.openxmlformats.org/officeDocument/2006/relationships/image" Target="../media/image20.png"/><Relationship Id="rId7" Type="http://schemas.openxmlformats.org/officeDocument/2006/relationships/image" Target="../media/image29.png"/><Relationship Id="rId8" Type="http://schemas.openxmlformats.org/officeDocument/2006/relationships/image" Target="../media/image28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7.png"/><Relationship Id="rId4" Type="http://schemas.openxmlformats.org/officeDocument/2006/relationships/image" Target="../media/image14.png"/><Relationship Id="rId9" Type="http://schemas.openxmlformats.org/officeDocument/2006/relationships/image" Target="../media/image15.png"/><Relationship Id="rId5" Type="http://schemas.openxmlformats.org/officeDocument/2006/relationships/image" Target="../media/image46.png"/><Relationship Id="rId6" Type="http://schemas.openxmlformats.org/officeDocument/2006/relationships/image" Target="../media/image13.png"/><Relationship Id="rId7" Type="http://schemas.openxmlformats.org/officeDocument/2006/relationships/image" Target="../media/image19.png"/><Relationship Id="rId8" Type="http://schemas.openxmlformats.org/officeDocument/2006/relationships/image" Target="../media/image42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7.png"/><Relationship Id="rId4" Type="http://schemas.openxmlformats.org/officeDocument/2006/relationships/image" Target="../media/image17.png"/><Relationship Id="rId11" Type="http://schemas.openxmlformats.org/officeDocument/2006/relationships/image" Target="../media/image18.png"/><Relationship Id="rId10" Type="http://schemas.openxmlformats.org/officeDocument/2006/relationships/image" Target="../media/image38.png"/><Relationship Id="rId12" Type="http://schemas.openxmlformats.org/officeDocument/2006/relationships/image" Target="../media/image26.png"/><Relationship Id="rId9" Type="http://schemas.openxmlformats.org/officeDocument/2006/relationships/image" Target="../media/image42.png"/><Relationship Id="rId5" Type="http://schemas.openxmlformats.org/officeDocument/2006/relationships/image" Target="../media/image14.png"/><Relationship Id="rId6" Type="http://schemas.openxmlformats.org/officeDocument/2006/relationships/image" Target="../media/image46.png"/><Relationship Id="rId7" Type="http://schemas.openxmlformats.org/officeDocument/2006/relationships/image" Target="../media/image13.png"/><Relationship Id="rId8" Type="http://schemas.openxmlformats.org/officeDocument/2006/relationships/image" Target="../media/image19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3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8.png"/><Relationship Id="rId4" Type="http://schemas.openxmlformats.org/officeDocument/2006/relationships/image" Target="../media/image24.png"/><Relationship Id="rId5" Type="http://schemas.openxmlformats.org/officeDocument/2006/relationships/image" Target="../media/image37.png"/><Relationship Id="rId6" Type="http://schemas.openxmlformats.org/officeDocument/2006/relationships/image" Target="../media/image31.png"/><Relationship Id="rId7" Type="http://schemas.openxmlformats.org/officeDocument/2006/relationships/image" Target="../media/image25.png"/><Relationship Id="rId8" Type="http://schemas.openxmlformats.org/officeDocument/2006/relationships/image" Target="../media/image44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"/>
          <p:cNvSpPr txBox="1"/>
          <p:nvPr>
            <p:ph idx="1" type="body"/>
          </p:nvPr>
        </p:nvSpPr>
        <p:spPr>
          <a:xfrm>
            <a:off x="871093" y="1858346"/>
            <a:ext cx="10449813" cy="122941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2100"/>
              <a:buNone/>
            </a:pPr>
            <a:r>
              <a:rPr lang="en-US"/>
              <a:t>Whole Earth Fraternal Twin Content </a:t>
            </a:r>
            <a:br>
              <a:rPr lang="en-US"/>
            </a:br>
            <a:r>
              <a:rPr lang="en-US"/>
              <a:t>for Flight Simulation</a:t>
            </a:r>
            <a:endParaRPr/>
          </a:p>
          <a:p>
            <a:pPr indent="0" lvl="0" marL="0" rtl="0" algn="ctr">
              <a:spcBef>
                <a:spcPts val="400"/>
              </a:spcBef>
              <a:spcAft>
                <a:spcPts val="0"/>
              </a:spcAft>
              <a:buSzPts val="1500"/>
              <a:buNone/>
            </a:pPr>
            <a:r>
              <a:t/>
            </a:r>
            <a:endParaRPr sz="2000">
              <a:solidFill>
                <a:srgbClr val="00B050"/>
              </a:solidFill>
            </a:endParaRPr>
          </a:p>
          <a:p>
            <a:pPr indent="0" lvl="0" marL="0" rtl="0" algn="ctr">
              <a:spcBef>
                <a:spcPts val="400"/>
              </a:spcBef>
              <a:spcAft>
                <a:spcPts val="0"/>
              </a:spcAft>
              <a:buSzPts val="1500"/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560"/>
              </a:spcBef>
              <a:spcAft>
                <a:spcPts val="0"/>
              </a:spcAft>
              <a:buSzPts val="2100"/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560"/>
              </a:spcBef>
              <a:spcAft>
                <a:spcPts val="0"/>
              </a:spcAft>
              <a:buSzPts val="2100"/>
              <a:buNone/>
            </a:pPr>
            <a:r>
              <a:t/>
            </a:r>
            <a:endParaRPr/>
          </a:p>
        </p:txBody>
      </p:sp>
      <p:sp>
        <p:nvSpPr>
          <p:cNvPr id="60" name="Google Shape;60;p1"/>
          <p:cNvSpPr txBox="1"/>
          <p:nvPr>
            <p:ph idx="2" type="body"/>
          </p:nvPr>
        </p:nvSpPr>
        <p:spPr>
          <a:xfrm>
            <a:off x="2070100" y="3565525"/>
            <a:ext cx="8478900" cy="1934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Daniel Lowe</a:t>
            </a:r>
            <a:endParaRPr>
              <a:latin typeface="Arial Narrow"/>
              <a:ea typeface="Arial Narrow"/>
              <a:cs typeface="Arial Narrow"/>
              <a:sym typeface="Arial Narrow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Simulation and Training Solutions 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Collins Aerospace</a:t>
            </a:r>
            <a:endParaRPr/>
          </a:p>
          <a:p>
            <a:pPr indent="0" lvl="0" marL="0" rtl="0" algn="ctr">
              <a:spcBef>
                <a:spcPts val="48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</p:txBody>
      </p:sp>
      <p:sp>
        <p:nvSpPr>
          <p:cNvPr id="61" name="Google Shape;61;p1"/>
          <p:cNvSpPr txBox="1"/>
          <p:nvPr>
            <p:ph idx="12" type="sldNum"/>
          </p:nvPr>
        </p:nvSpPr>
        <p:spPr>
          <a:xfrm>
            <a:off x="10886876" y="6419966"/>
            <a:ext cx="821634" cy="34093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62" name="Google Shape;62;p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30700" y="4988800"/>
            <a:ext cx="3665200" cy="904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2ffa4e3caac_0_155"/>
          <p:cNvSpPr txBox="1"/>
          <p:nvPr>
            <p:ph idx="12" type="sldNum"/>
          </p:nvPr>
        </p:nvSpPr>
        <p:spPr>
          <a:xfrm>
            <a:off x="10893288" y="6390502"/>
            <a:ext cx="821700" cy="340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67" name="Google Shape;167;g2ffa4e3caac_0_155"/>
          <p:cNvSpPr txBox="1"/>
          <p:nvPr>
            <p:ph type="title"/>
          </p:nvPr>
        </p:nvSpPr>
        <p:spPr>
          <a:xfrm>
            <a:off x="2397039" y="0"/>
            <a:ext cx="7416900" cy="7950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Generated Imagery at Run-time</a:t>
            </a:r>
            <a:endParaRPr/>
          </a:p>
        </p:txBody>
      </p:sp>
      <p:pic>
        <p:nvPicPr>
          <p:cNvPr id="168" name="Google Shape;168;g2ffa4e3caac_0_1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11199" y="1023600"/>
            <a:ext cx="4128409" cy="52907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g2ffa4e3caac_0_15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81100" y="1023600"/>
            <a:ext cx="7547826" cy="5290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2f9b00c3929_0_11"/>
          <p:cNvSpPr txBox="1"/>
          <p:nvPr>
            <p:ph type="title"/>
          </p:nvPr>
        </p:nvSpPr>
        <p:spPr>
          <a:xfrm>
            <a:off x="2397039" y="0"/>
            <a:ext cx="7416900" cy="79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Generated Terrain</a:t>
            </a:r>
            <a:endParaRPr/>
          </a:p>
        </p:txBody>
      </p:sp>
      <p:sp>
        <p:nvSpPr>
          <p:cNvPr id="175" name="Google Shape;175;g2f9b00c3929_0_11"/>
          <p:cNvSpPr txBox="1"/>
          <p:nvPr>
            <p:ph idx="12" type="sldNum"/>
          </p:nvPr>
        </p:nvSpPr>
        <p:spPr>
          <a:xfrm>
            <a:off x="10893288" y="6390502"/>
            <a:ext cx="821700" cy="340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76" name="Google Shape;176;g2f9b00c3929_0_11"/>
          <p:cNvSpPr txBox="1"/>
          <p:nvPr/>
        </p:nvSpPr>
        <p:spPr>
          <a:xfrm>
            <a:off x="420300" y="5555900"/>
            <a:ext cx="11351400" cy="54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Shoreline                       Farmland                  CA Suburbs</a:t>
            </a:r>
            <a:endParaRPr sz="280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177" name="Google Shape;177;g2f9b00c3929_0_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85775" y="1441500"/>
            <a:ext cx="3979537" cy="39620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Google Shape;178;g2f9b00c3929_0_1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30575" y="1426533"/>
            <a:ext cx="3700150" cy="185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g2f9b00c3929_0_1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205746" y="3429000"/>
            <a:ext cx="3749829" cy="1974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g2f9b00c3929_0_1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74600" y="1442113"/>
            <a:ext cx="3900947" cy="39737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2ffa4e3caac_0_19"/>
          <p:cNvSpPr txBox="1"/>
          <p:nvPr>
            <p:ph type="title"/>
          </p:nvPr>
        </p:nvSpPr>
        <p:spPr>
          <a:xfrm>
            <a:off x="2397039" y="0"/>
            <a:ext cx="7416900" cy="79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Imagery Generation</a:t>
            </a:r>
            <a:endParaRPr/>
          </a:p>
        </p:txBody>
      </p:sp>
      <p:sp>
        <p:nvSpPr>
          <p:cNvPr id="186" name="Google Shape;186;g2ffa4e3caac_0_19"/>
          <p:cNvSpPr txBox="1"/>
          <p:nvPr>
            <p:ph idx="12" type="sldNum"/>
          </p:nvPr>
        </p:nvSpPr>
        <p:spPr>
          <a:xfrm>
            <a:off x="10893288" y="6390502"/>
            <a:ext cx="821700" cy="340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87" name="Google Shape;187;g2ffa4e3caac_0_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59800" y="1130175"/>
            <a:ext cx="9833500" cy="3916875"/>
          </a:xfrm>
          <a:prstGeom prst="rect">
            <a:avLst/>
          </a:prstGeom>
          <a:noFill/>
          <a:ln>
            <a:noFill/>
          </a:ln>
        </p:spPr>
      </p:pic>
      <p:sp>
        <p:nvSpPr>
          <p:cNvPr id="188" name="Google Shape;188;g2ffa4e3caac_0_19"/>
          <p:cNvSpPr txBox="1"/>
          <p:nvPr/>
        </p:nvSpPr>
        <p:spPr>
          <a:xfrm>
            <a:off x="6702000" y="5115875"/>
            <a:ext cx="3269700" cy="120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Generated Imagery (Fraternal Twin)</a:t>
            </a:r>
            <a:endParaRPr sz="2800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189" name="Google Shape;189;g2ffa4e3caac_0_19"/>
          <p:cNvSpPr txBox="1"/>
          <p:nvPr/>
        </p:nvSpPr>
        <p:spPr>
          <a:xfrm>
            <a:off x="1157625" y="5115875"/>
            <a:ext cx="4051800" cy="120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Down Sampled Imagery (Traditional Approach)</a:t>
            </a:r>
            <a:endParaRPr sz="2800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2ffa4e3caac_0_7"/>
          <p:cNvSpPr txBox="1"/>
          <p:nvPr>
            <p:ph type="title"/>
          </p:nvPr>
        </p:nvSpPr>
        <p:spPr>
          <a:xfrm>
            <a:off x="2397039" y="0"/>
            <a:ext cx="7416900" cy="79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Base Image</a:t>
            </a:r>
            <a:endParaRPr/>
          </a:p>
        </p:txBody>
      </p:sp>
      <p:sp>
        <p:nvSpPr>
          <p:cNvPr id="195" name="Google Shape;195;g2ffa4e3caac_0_7"/>
          <p:cNvSpPr txBox="1"/>
          <p:nvPr>
            <p:ph idx="12" type="sldNum"/>
          </p:nvPr>
        </p:nvSpPr>
        <p:spPr>
          <a:xfrm>
            <a:off x="10893288" y="6390502"/>
            <a:ext cx="821700" cy="340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96" name="Google Shape;196;g2ffa4e3caac_0_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375" y="1916277"/>
            <a:ext cx="12041225" cy="3025436"/>
          </a:xfrm>
          <a:prstGeom prst="rect">
            <a:avLst/>
          </a:prstGeom>
          <a:noFill/>
          <a:ln>
            <a:noFill/>
          </a:ln>
        </p:spPr>
      </p:pic>
      <p:sp>
        <p:nvSpPr>
          <p:cNvPr id="197" name="Google Shape;197;g2ffa4e3caac_0_7"/>
          <p:cNvSpPr txBox="1"/>
          <p:nvPr/>
        </p:nvSpPr>
        <p:spPr>
          <a:xfrm>
            <a:off x="126350" y="4941725"/>
            <a:ext cx="5682600" cy="54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Day</a:t>
            </a:r>
            <a:endParaRPr sz="280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98" name="Google Shape;198;g2ffa4e3caac_0_7"/>
          <p:cNvSpPr txBox="1"/>
          <p:nvPr/>
        </p:nvSpPr>
        <p:spPr>
          <a:xfrm>
            <a:off x="6096000" y="4941725"/>
            <a:ext cx="5953200" cy="54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Night</a:t>
            </a:r>
            <a:endParaRPr sz="280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2ffa4e3caac_0_75"/>
          <p:cNvSpPr txBox="1"/>
          <p:nvPr>
            <p:ph type="title"/>
          </p:nvPr>
        </p:nvSpPr>
        <p:spPr>
          <a:xfrm>
            <a:off x="2397039" y="0"/>
            <a:ext cx="7416900" cy="79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Spatial Coherence</a:t>
            </a:r>
            <a:endParaRPr/>
          </a:p>
        </p:txBody>
      </p:sp>
      <p:sp>
        <p:nvSpPr>
          <p:cNvPr id="204" name="Google Shape;204;g2ffa4e3caac_0_75"/>
          <p:cNvSpPr txBox="1"/>
          <p:nvPr>
            <p:ph idx="12" type="sldNum"/>
          </p:nvPr>
        </p:nvSpPr>
        <p:spPr>
          <a:xfrm>
            <a:off x="10893288" y="6390502"/>
            <a:ext cx="821700" cy="340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05" name="Google Shape;205;g2ffa4e3caac_0_7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0200" y="3747438"/>
            <a:ext cx="11250600" cy="2300736"/>
          </a:xfrm>
          <a:prstGeom prst="rect">
            <a:avLst/>
          </a:prstGeom>
          <a:noFill/>
          <a:ln>
            <a:noFill/>
          </a:ln>
        </p:spPr>
      </p:pic>
      <p:sp>
        <p:nvSpPr>
          <p:cNvPr id="206" name="Google Shape;206;g2ffa4e3caac_0_75"/>
          <p:cNvSpPr txBox="1"/>
          <p:nvPr/>
        </p:nvSpPr>
        <p:spPr>
          <a:xfrm>
            <a:off x="480200" y="3207150"/>
            <a:ext cx="2505600" cy="54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Base Image</a:t>
            </a:r>
            <a:endParaRPr sz="280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207" name="Google Shape;207;g2ffa4e3caac_0_7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85800" y="867600"/>
            <a:ext cx="3223775" cy="2807250"/>
          </a:xfrm>
          <a:prstGeom prst="rect">
            <a:avLst/>
          </a:prstGeom>
          <a:noFill/>
          <a:ln>
            <a:noFill/>
          </a:ln>
        </p:spPr>
      </p:pic>
      <p:sp>
        <p:nvSpPr>
          <p:cNvPr id="208" name="Google Shape;208;g2ffa4e3caac_0_75"/>
          <p:cNvSpPr/>
          <p:nvPr/>
        </p:nvSpPr>
        <p:spPr>
          <a:xfrm>
            <a:off x="2903875" y="4500313"/>
            <a:ext cx="540900" cy="7950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6D9EEB"/>
          </a:solidFill>
          <a:ln cap="flat" cmpd="sng" w="38100">
            <a:solidFill>
              <a:srgbClr val="F3F3F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209" name="Google Shape;209;g2ffa4e3caac_0_75"/>
          <p:cNvSpPr/>
          <p:nvPr/>
        </p:nvSpPr>
        <p:spPr>
          <a:xfrm>
            <a:off x="5672775" y="4500313"/>
            <a:ext cx="540900" cy="7950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6D9EEB"/>
          </a:solidFill>
          <a:ln cap="flat" cmpd="sng" w="38100">
            <a:solidFill>
              <a:srgbClr val="F3F3F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210" name="Google Shape;210;g2ffa4e3caac_0_75"/>
          <p:cNvSpPr/>
          <p:nvPr/>
        </p:nvSpPr>
        <p:spPr>
          <a:xfrm>
            <a:off x="8665350" y="4500313"/>
            <a:ext cx="540900" cy="7950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6D9EEB"/>
          </a:solidFill>
          <a:ln cap="flat" cmpd="sng" w="38100">
            <a:solidFill>
              <a:srgbClr val="F3F3F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Arial Narrow"/>
              <a:ea typeface="Arial Narrow"/>
              <a:cs typeface="Arial Narrow"/>
              <a:sym typeface="Arial Narrow"/>
            </a:endParaRPr>
          </a:p>
        </p:txBody>
      </p:sp>
      <p:pic>
        <p:nvPicPr>
          <p:cNvPr id="211" name="Google Shape;211;g2ffa4e3caac_0_75"/>
          <p:cNvPicPr preferRelativeResize="0"/>
          <p:nvPr/>
        </p:nvPicPr>
        <p:blipFill rotWithShape="1">
          <a:blip r:embed="rId5">
            <a:alphaModFix/>
          </a:blip>
          <a:srcRect b="0" l="0" r="0" t="33002"/>
          <a:stretch/>
        </p:blipFill>
        <p:spPr>
          <a:xfrm>
            <a:off x="6096000" y="1009625"/>
            <a:ext cx="6242774" cy="1852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g2ffa4e3caac_0_51"/>
          <p:cNvSpPr txBox="1"/>
          <p:nvPr>
            <p:ph type="title"/>
          </p:nvPr>
        </p:nvSpPr>
        <p:spPr>
          <a:xfrm>
            <a:off x="2397039" y="0"/>
            <a:ext cx="7416900" cy="79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3D Models Footprints</a:t>
            </a:r>
            <a:endParaRPr/>
          </a:p>
        </p:txBody>
      </p:sp>
      <p:sp>
        <p:nvSpPr>
          <p:cNvPr id="217" name="Google Shape;217;g2ffa4e3caac_0_51"/>
          <p:cNvSpPr txBox="1"/>
          <p:nvPr>
            <p:ph idx="12" type="sldNum"/>
          </p:nvPr>
        </p:nvSpPr>
        <p:spPr>
          <a:xfrm>
            <a:off x="10893288" y="6390502"/>
            <a:ext cx="821700" cy="340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18" name="Google Shape;218;g2ffa4e3caac_0_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535799" y="1138250"/>
            <a:ext cx="2057331" cy="2038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" name="Google Shape;219;g2ffa4e3caac_0_5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897400" y="1138250"/>
            <a:ext cx="2182290" cy="2038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" name="Google Shape;220;g2ffa4e3caac_0_5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86475" y="1092512"/>
            <a:ext cx="4886000" cy="4472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Google Shape;221;g2ffa4e3caac_0_5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926400" y="3389850"/>
            <a:ext cx="2124275" cy="2129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g2ffa4e3caac_0_5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9535800" y="3418448"/>
            <a:ext cx="2057325" cy="2072416"/>
          </a:xfrm>
          <a:prstGeom prst="rect">
            <a:avLst/>
          </a:prstGeom>
          <a:noFill/>
          <a:ln>
            <a:noFill/>
          </a:ln>
        </p:spPr>
      </p:pic>
      <p:sp>
        <p:nvSpPr>
          <p:cNvPr id="223" name="Google Shape;223;g2ffa4e3caac_0_51"/>
          <p:cNvSpPr txBox="1"/>
          <p:nvPr/>
        </p:nvSpPr>
        <p:spPr>
          <a:xfrm>
            <a:off x="686475" y="5565200"/>
            <a:ext cx="4886100" cy="54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OSM Building Footprints</a:t>
            </a:r>
            <a:endParaRPr sz="280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224" name="Google Shape;224;g2ffa4e3caac_0_51"/>
          <p:cNvSpPr txBox="1"/>
          <p:nvPr/>
        </p:nvSpPr>
        <p:spPr>
          <a:xfrm>
            <a:off x="6897400" y="5565200"/>
            <a:ext cx="4886100" cy="54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Generated Building Footprints</a:t>
            </a:r>
            <a:endParaRPr sz="280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2ffa4e3caac_0_196"/>
          <p:cNvSpPr txBox="1"/>
          <p:nvPr>
            <p:ph idx="12" type="sldNum"/>
          </p:nvPr>
        </p:nvSpPr>
        <p:spPr>
          <a:xfrm>
            <a:off x="10893288" y="6390502"/>
            <a:ext cx="821700" cy="340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31" name="Google Shape;231;g2ffa4e3caac_0_196"/>
          <p:cNvSpPr txBox="1"/>
          <p:nvPr>
            <p:ph type="title"/>
          </p:nvPr>
        </p:nvSpPr>
        <p:spPr>
          <a:xfrm>
            <a:off x="2397039" y="0"/>
            <a:ext cx="7416900" cy="7950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Sub-centimeter Texel Imagery</a:t>
            </a:r>
            <a:endParaRPr/>
          </a:p>
        </p:txBody>
      </p:sp>
      <p:pic>
        <p:nvPicPr>
          <p:cNvPr id="232" name="Google Shape;232;g2ffa4e3caac_0_19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4975" y="1046725"/>
            <a:ext cx="4668050" cy="523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g2ffa4e3caac_0_19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12075" y="1046725"/>
            <a:ext cx="3547478" cy="2550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g2ffa4e3caac_0_19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112075" y="3839900"/>
            <a:ext cx="3547475" cy="2420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g2ffa4e3caac_0_19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918600" y="1046725"/>
            <a:ext cx="3110250" cy="2550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g2ffa4e3caac_0_19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918600" y="3865250"/>
            <a:ext cx="3110250" cy="2420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g3001e15d245_0_0"/>
          <p:cNvSpPr txBox="1"/>
          <p:nvPr>
            <p:ph idx="12" type="sldNum"/>
          </p:nvPr>
        </p:nvSpPr>
        <p:spPr>
          <a:xfrm>
            <a:off x="10893288" y="6390502"/>
            <a:ext cx="821700" cy="340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43" name="Google Shape;243;g3001e15d245_0_0"/>
          <p:cNvSpPr txBox="1"/>
          <p:nvPr>
            <p:ph type="title"/>
          </p:nvPr>
        </p:nvSpPr>
        <p:spPr>
          <a:xfrm>
            <a:off x="2397039" y="0"/>
            <a:ext cx="7416900" cy="7950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Airports</a:t>
            </a:r>
            <a:endParaRPr/>
          </a:p>
        </p:txBody>
      </p:sp>
      <p:pic>
        <p:nvPicPr>
          <p:cNvPr id="244" name="Google Shape;244;g3001e15d245_0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4450" y="1028100"/>
            <a:ext cx="11522901" cy="4712325"/>
          </a:xfrm>
          <a:prstGeom prst="rect">
            <a:avLst/>
          </a:prstGeom>
          <a:noFill/>
          <a:ln>
            <a:noFill/>
          </a:ln>
        </p:spPr>
      </p:pic>
      <p:sp>
        <p:nvSpPr>
          <p:cNvPr id="245" name="Google Shape;245;g3001e15d245_0_0"/>
          <p:cNvSpPr txBox="1"/>
          <p:nvPr/>
        </p:nvSpPr>
        <p:spPr>
          <a:xfrm>
            <a:off x="344450" y="5740425"/>
            <a:ext cx="5673000" cy="54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OSM Airport Data</a:t>
            </a:r>
            <a:endParaRPr sz="280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246" name="Google Shape;246;g3001e15d245_0_0"/>
          <p:cNvSpPr txBox="1"/>
          <p:nvPr/>
        </p:nvSpPr>
        <p:spPr>
          <a:xfrm>
            <a:off x="6194350" y="5740425"/>
            <a:ext cx="5673000" cy="54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Real </a:t>
            </a:r>
            <a:r>
              <a:rPr lang="en-US" sz="28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Airport Image</a:t>
            </a:r>
            <a:endParaRPr sz="280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g2f9b00c3929_0_2"/>
          <p:cNvSpPr txBox="1"/>
          <p:nvPr>
            <p:ph idx="12" type="sldNum"/>
          </p:nvPr>
        </p:nvSpPr>
        <p:spPr>
          <a:xfrm>
            <a:off x="10893288" y="6390502"/>
            <a:ext cx="821700" cy="340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53" name="Google Shape;253;g2f9b00c3929_0_2"/>
          <p:cNvSpPr txBox="1"/>
          <p:nvPr>
            <p:ph type="title"/>
          </p:nvPr>
        </p:nvSpPr>
        <p:spPr>
          <a:xfrm>
            <a:off x="2397039" y="0"/>
            <a:ext cx="7416900" cy="7950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Summary</a:t>
            </a:r>
            <a:endParaRPr/>
          </a:p>
        </p:txBody>
      </p:sp>
      <p:graphicFrame>
        <p:nvGraphicFramePr>
          <p:cNvPr id="254" name="Google Shape;254;g2f9b00c3929_0_2"/>
          <p:cNvGraphicFramePr/>
          <p:nvPr/>
        </p:nvGraphicFramePr>
        <p:xfrm>
          <a:off x="2118100" y="9439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{7AA4AEBC-5F43-405E-B98B-C5072FB58798}</a:tableStyleId>
              </a:tblPr>
              <a:tblGrid>
                <a:gridCol w="2832300"/>
                <a:gridCol w="2334450"/>
                <a:gridCol w="2397625"/>
              </a:tblGrid>
              <a:tr h="49830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2200">
                        <a:latin typeface="Tahoma"/>
                        <a:ea typeface="Tahoma"/>
                        <a:cs typeface="Tahoma"/>
                        <a:sym typeface="Tahoma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200">
                          <a:latin typeface="Tahoma"/>
                          <a:ea typeface="Tahoma"/>
                          <a:cs typeface="Tahoma"/>
                          <a:sym typeface="Tahoma"/>
                        </a:rPr>
                        <a:t>Digital Twin</a:t>
                      </a:r>
                      <a:endParaRPr b="1" sz="2200">
                        <a:latin typeface="Tahoma"/>
                        <a:ea typeface="Tahoma"/>
                        <a:cs typeface="Tahoma"/>
                        <a:sym typeface="Tahoma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200">
                          <a:latin typeface="Tahoma"/>
                          <a:ea typeface="Tahoma"/>
                          <a:cs typeface="Tahoma"/>
                          <a:sym typeface="Tahoma"/>
                        </a:rPr>
                        <a:t>Fraternal Twin</a:t>
                      </a:r>
                      <a:endParaRPr b="1" sz="2200">
                        <a:latin typeface="Tahoma"/>
                        <a:ea typeface="Tahoma"/>
                        <a:cs typeface="Tahoma"/>
                        <a:sym typeface="Tahoma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0155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200">
                          <a:latin typeface="Tahoma"/>
                          <a:ea typeface="Tahoma"/>
                          <a:cs typeface="Tahoma"/>
                          <a:sym typeface="Tahoma"/>
                        </a:rPr>
                        <a:t>Realistic</a:t>
                      </a:r>
                      <a:endParaRPr b="1" sz="2200">
                        <a:latin typeface="Tahoma"/>
                        <a:ea typeface="Tahoma"/>
                        <a:cs typeface="Tahoma"/>
                        <a:sym typeface="Tahoma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200">
                          <a:latin typeface="Tahoma"/>
                          <a:ea typeface="Tahoma"/>
                          <a:cs typeface="Tahoma"/>
                          <a:sym typeface="Tahoma"/>
                        </a:rPr>
                        <a:t>Looks real</a:t>
                      </a:r>
                      <a:endParaRPr sz="2200">
                        <a:latin typeface="Tahoma"/>
                        <a:ea typeface="Tahoma"/>
                        <a:cs typeface="Tahoma"/>
                        <a:sym typeface="Tahoma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6AA84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200">
                          <a:latin typeface="Tahoma"/>
                          <a:ea typeface="Tahoma"/>
                          <a:cs typeface="Tahoma"/>
                          <a:sym typeface="Tahoma"/>
                        </a:rPr>
                        <a:t>Looks real</a:t>
                      </a:r>
                      <a:endParaRPr sz="2200">
                        <a:latin typeface="Tahoma"/>
                        <a:ea typeface="Tahoma"/>
                        <a:cs typeface="Tahoma"/>
                        <a:sym typeface="Tahoma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00"/>
                    </a:solidFill>
                  </a:tcPr>
                </a:tc>
              </a:tr>
              <a:tr h="40155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200">
                          <a:latin typeface="Tahoma"/>
                          <a:ea typeface="Tahoma"/>
                          <a:cs typeface="Tahoma"/>
                          <a:sym typeface="Tahoma"/>
                        </a:rPr>
                        <a:t>Customizable</a:t>
                      </a:r>
                      <a:endParaRPr b="1" sz="2200">
                        <a:latin typeface="Tahoma"/>
                        <a:ea typeface="Tahoma"/>
                        <a:cs typeface="Tahoma"/>
                        <a:sym typeface="Tahoma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>
                          <a:latin typeface="Tahoma"/>
                          <a:ea typeface="Tahoma"/>
                          <a:cs typeface="Tahoma"/>
                          <a:sym typeface="Tahoma"/>
                        </a:rPr>
                        <a:t>Fixed</a:t>
                      </a:r>
                      <a:endParaRPr sz="2000">
                        <a:latin typeface="Tahoma"/>
                        <a:ea typeface="Tahoma"/>
                        <a:cs typeface="Tahoma"/>
                        <a:sym typeface="Tahoma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C00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200">
                          <a:latin typeface="Tahoma"/>
                          <a:ea typeface="Tahoma"/>
                          <a:cs typeface="Tahoma"/>
                          <a:sym typeface="Tahoma"/>
                        </a:rPr>
                        <a:t>Parameterizable</a:t>
                      </a:r>
                      <a:endParaRPr sz="2200">
                        <a:latin typeface="Tahoma"/>
                        <a:ea typeface="Tahoma"/>
                        <a:cs typeface="Tahoma"/>
                        <a:sym typeface="Tahoma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6AA84F"/>
                    </a:solidFill>
                  </a:tcPr>
                </a:tc>
              </a:tr>
              <a:tr h="40155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200">
                          <a:latin typeface="Tahoma"/>
                          <a:ea typeface="Tahoma"/>
                          <a:cs typeface="Tahoma"/>
                          <a:sym typeface="Tahoma"/>
                        </a:rPr>
                        <a:t>Geographic Scope</a:t>
                      </a:r>
                      <a:endParaRPr b="1" sz="2200">
                        <a:latin typeface="Tahoma"/>
                        <a:ea typeface="Tahoma"/>
                        <a:cs typeface="Tahoma"/>
                        <a:sym typeface="Tahoma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>
                          <a:latin typeface="Tahoma"/>
                          <a:ea typeface="Tahoma"/>
                          <a:cs typeface="Tahoma"/>
                          <a:sym typeface="Tahoma"/>
                        </a:rPr>
                        <a:t>Usually Localized</a:t>
                      </a:r>
                      <a:endParaRPr sz="2000">
                        <a:latin typeface="Tahoma"/>
                        <a:ea typeface="Tahoma"/>
                        <a:cs typeface="Tahoma"/>
                        <a:sym typeface="Tahoma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C00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200">
                          <a:latin typeface="Tahoma"/>
                          <a:ea typeface="Tahoma"/>
                          <a:cs typeface="Tahoma"/>
                          <a:sym typeface="Tahoma"/>
                        </a:rPr>
                        <a:t>Whole World</a:t>
                      </a:r>
                      <a:endParaRPr sz="2200">
                        <a:latin typeface="Tahoma"/>
                        <a:ea typeface="Tahoma"/>
                        <a:cs typeface="Tahoma"/>
                        <a:sym typeface="Tahoma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6AA84F"/>
                    </a:solidFill>
                  </a:tcPr>
                </a:tc>
              </a:tr>
              <a:tr h="40155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200">
                          <a:latin typeface="Tahoma"/>
                          <a:ea typeface="Tahoma"/>
                          <a:cs typeface="Tahoma"/>
                          <a:sym typeface="Tahoma"/>
                        </a:rPr>
                        <a:t>Cost</a:t>
                      </a:r>
                      <a:endParaRPr b="1" sz="2200">
                        <a:latin typeface="Tahoma"/>
                        <a:ea typeface="Tahoma"/>
                        <a:cs typeface="Tahoma"/>
                        <a:sym typeface="Tahoma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>
                          <a:latin typeface="Tahoma"/>
                          <a:ea typeface="Tahoma"/>
                          <a:cs typeface="Tahoma"/>
                          <a:sym typeface="Tahoma"/>
                        </a:rPr>
                        <a:t>$$$$</a:t>
                      </a:r>
                      <a:endParaRPr sz="2000">
                        <a:latin typeface="Tahoma"/>
                        <a:ea typeface="Tahoma"/>
                        <a:cs typeface="Tahoma"/>
                        <a:sym typeface="Tahoma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C00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200">
                          <a:latin typeface="Tahoma"/>
                          <a:ea typeface="Tahoma"/>
                          <a:cs typeface="Tahoma"/>
                          <a:sym typeface="Tahoma"/>
                        </a:rPr>
                        <a:t>$$</a:t>
                      </a:r>
                      <a:endParaRPr sz="2200">
                        <a:latin typeface="Tahoma"/>
                        <a:ea typeface="Tahoma"/>
                        <a:cs typeface="Tahoma"/>
                        <a:sym typeface="Tahoma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6AA84F"/>
                    </a:solidFill>
                  </a:tcPr>
                </a:tc>
              </a:tr>
              <a:tr h="40155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200">
                          <a:latin typeface="Tahoma"/>
                          <a:ea typeface="Tahoma"/>
                          <a:cs typeface="Tahoma"/>
                          <a:sym typeface="Tahoma"/>
                        </a:rPr>
                        <a:t>Sensorization</a:t>
                      </a:r>
                      <a:endParaRPr b="1" sz="2200">
                        <a:latin typeface="Tahoma"/>
                        <a:ea typeface="Tahoma"/>
                        <a:cs typeface="Tahoma"/>
                        <a:sym typeface="Tahoma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>
                          <a:latin typeface="Tahoma"/>
                          <a:ea typeface="Tahoma"/>
                          <a:cs typeface="Tahoma"/>
                          <a:sym typeface="Tahoma"/>
                        </a:rPr>
                        <a:t>difficult</a:t>
                      </a:r>
                      <a:endParaRPr sz="2000">
                        <a:latin typeface="Tahoma"/>
                        <a:ea typeface="Tahoma"/>
                        <a:cs typeface="Tahoma"/>
                        <a:sym typeface="Tahoma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C00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200">
                          <a:latin typeface="Tahoma"/>
                          <a:ea typeface="Tahoma"/>
                          <a:cs typeface="Tahoma"/>
                          <a:sym typeface="Tahoma"/>
                        </a:rPr>
                        <a:t>easier</a:t>
                      </a:r>
                      <a:endParaRPr sz="2200">
                        <a:latin typeface="Tahoma"/>
                        <a:ea typeface="Tahoma"/>
                        <a:cs typeface="Tahoma"/>
                        <a:sym typeface="Tahoma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6AA84F"/>
                    </a:solidFill>
                  </a:tcPr>
                </a:tc>
              </a:tr>
              <a:tr h="40155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200">
                          <a:latin typeface="Tahoma"/>
                          <a:ea typeface="Tahoma"/>
                          <a:cs typeface="Tahoma"/>
                          <a:sym typeface="Tahoma"/>
                        </a:rPr>
                        <a:t>Content Updates</a:t>
                      </a:r>
                      <a:endParaRPr b="1" sz="2200">
                        <a:latin typeface="Tahoma"/>
                        <a:ea typeface="Tahoma"/>
                        <a:cs typeface="Tahoma"/>
                        <a:sym typeface="Tahoma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>
                          <a:latin typeface="Tahoma"/>
                          <a:ea typeface="Tahoma"/>
                          <a:cs typeface="Tahoma"/>
                          <a:sym typeface="Tahoma"/>
                        </a:rPr>
                        <a:t>hard</a:t>
                      </a:r>
                      <a:endParaRPr sz="2000">
                        <a:latin typeface="Tahoma"/>
                        <a:ea typeface="Tahoma"/>
                        <a:cs typeface="Tahoma"/>
                        <a:sym typeface="Tahoma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C00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200">
                          <a:latin typeface="Tahoma"/>
                          <a:ea typeface="Tahoma"/>
                          <a:cs typeface="Tahoma"/>
                          <a:sym typeface="Tahoma"/>
                        </a:rPr>
                        <a:t>easier</a:t>
                      </a:r>
                      <a:endParaRPr sz="2200">
                        <a:latin typeface="Tahoma"/>
                        <a:ea typeface="Tahoma"/>
                        <a:cs typeface="Tahoma"/>
                        <a:sym typeface="Tahoma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6AA84F"/>
                    </a:solidFill>
                  </a:tcPr>
                </a:tc>
              </a:tr>
              <a:tr h="40155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200">
                          <a:latin typeface="Tahoma"/>
                          <a:ea typeface="Tahoma"/>
                          <a:cs typeface="Tahoma"/>
                          <a:sym typeface="Tahoma"/>
                        </a:rPr>
                        <a:t>Shadows</a:t>
                      </a:r>
                      <a:endParaRPr b="1" sz="2200">
                        <a:latin typeface="Tahoma"/>
                        <a:ea typeface="Tahoma"/>
                        <a:cs typeface="Tahoma"/>
                        <a:sym typeface="Tahoma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>
                          <a:latin typeface="Tahoma"/>
                          <a:ea typeface="Tahoma"/>
                          <a:cs typeface="Tahoma"/>
                          <a:sym typeface="Tahoma"/>
                        </a:rPr>
                        <a:t>baked in</a:t>
                      </a:r>
                      <a:endParaRPr sz="2000">
                        <a:latin typeface="Tahoma"/>
                        <a:ea typeface="Tahoma"/>
                        <a:cs typeface="Tahoma"/>
                        <a:sym typeface="Tahoma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C00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200">
                          <a:latin typeface="Tahoma"/>
                          <a:ea typeface="Tahoma"/>
                          <a:cs typeface="Tahoma"/>
                          <a:sym typeface="Tahoma"/>
                        </a:rPr>
                        <a:t>not an issue</a:t>
                      </a:r>
                      <a:endParaRPr sz="2200">
                        <a:latin typeface="Tahoma"/>
                        <a:ea typeface="Tahoma"/>
                        <a:cs typeface="Tahoma"/>
                        <a:sym typeface="Tahoma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6AA84F"/>
                    </a:solidFill>
                  </a:tcPr>
                </a:tc>
              </a:tr>
              <a:tr h="40155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200">
                          <a:latin typeface="Tahoma"/>
                          <a:ea typeface="Tahoma"/>
                          <a:cs typeface="Tahoma"/>
                          <a:sym typeface="Tahoma"/>
                        </a:rPr>
                        <a:t>Database Size</a:t>
                      </a:r>
                      <a:endParaRPr b="1" sz="2200">
                        <a:latin typeface="Tahoma"/>
                        <a:ea typeface="Tahoma"/>
                        <a:cs typeface="Tahoma"/>
                        <a:sym typeface="Tahoma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>
                          <a:latin typeface="Tahoma"/>
                          <a:ea typeface="Tahoma"/>
                          <a:cs typeface="Tahoma"/>
                          <a:sym typeface="Tahoma"/>
                        </a:rPr>
                        <a:t>Petabytes</a:t>
                      </a:r>
                      <a:endParaRPr sz="2000">
                        <a:latin typeface="Tahoma"/>
                        <a:ea typeface="Tahoma"/>
                        <a:cs typeface="Tahoma"/>
                        <a:sym typeface="Tahoma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C00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200">
                          <a:latin typeface="Tahoma"/>
                          <a:ea typeface="Tahoma"/>
                          <a:cs typeface="Tahoma"/>
                          <a:sym typeface="Tahoma"/>
                        </a:rPr>
                        <a:t>Megabytes</a:t>
                      </a:r>
                      <a:endParaRPr sz="2200">
                        <a:latin typeface="Tahoma"/>
                        <a:ea typeface="Tahoma"/>
                        <a:cs typeface="Tahoma"/>
                        <a:sym typeface="Tahoma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6AA84F"/>
                    </a:solidFill>
                  </a:tcPr>
                </a:tc>
              </a:tr>
            </a:tbl>
          </a:graphicData>
        </a:graphic>
      </p:graphicFrame>
      <p:sp>
        <p:nvSpPr>
          <p:cNvPr id="255" name="Google Shape;255;g2f9b00c3929_0_2"/>
          <p:cNvSpPr txBox="1"/>
          <p:nvPr>
            <p:ph idx="1" type="body"/>
          </p:nvPr>
        </p:nvSpPr>
        <p:spPr>
          <a:xfrm>
            <a:off x="2118100" y="4823325"/>
            <a:ext cx="8405700" cy="156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457200" rtl="0" algn="l">
              <a:spcBef>
                <a:spcPts val="560"/>
              </a:spcBef>
              <a:spcAft>
                <a:spcPts val="0"/>
              </a:spcAft>
              <a:buNone/>
            </a:pPr>
            <a:r>
              <a:rPr lang="en-US">
                <a:latin typeface="Tahoma"/>
                <a:ea typeface="Tahoma"/>
                <a:cs typeface="Tahoma"/>
                <a:sym typeface="Tahoma"/>
              </a:rPr>
              <a:t>      </a:t>
            </a:r>
            <a:r>
              <a:rPr lang="en-US">
                <a:latin typeface="Tahoma"/>
                <a:ea typeface="Tahoma"/>
                <a:cs typeface="Tahoma"/>
                <a:sym typeface="Tahoma"/>
              </a:rPr>
              <a:t>A Whole Earth Fraternal Twin is:</a:t>
            </a:r>
            <a:endParaRPr>
              <a:latin typeface="Tahoma"/>
              <a:ea typeface="Tahoma"/>
              <a:cs typeface="Tahoma"/>
              <a:sym typeface="Tahoma"/>
            </a:endParaRPr>
          </a:p>
          <a:p>
            <a:pPr indent="-504813" lvl="0" marL="457188" rtl="0" algn="l">
              <a:spcBef>
                <a:spcPts val="560"/>
              </a:spcBef>
              <a:spcAft>
                <a:spcPts val="0"/>
              </a:spcAft>
              <a:buSzPts val="2100"/>
              <a:buFont typeface="Tahoma"/>
              <a:buChar char="⮚"/>
            </a:pPr>
            <a:r>
              <a:rPr lang="en-US">
                <a:latin typeface="Tahoma"/>
                <a:ea typeface="Tahoma"/>
                <a:cs typeface="Tahoma"/>
                <a:sym typeface="Tahoma"/>
              </a:rPr>
              <a:t>more cost effective than a Digital Twin</a:t>
            </a:r>
            <a:endParaRPr>
              <a:latin typeface="Tahoma"/>
              <a:ea typeface="Tahoma"/>
              <a:cs typeface="Tahoma"/>
              <a:sym typeface="Tahoma"/>
            </a:endParaRPr>
          </a:p>
          <a:p>
            <a:pPr indent="-504813" lvl="0" marL="457188" rtl="0" algn="l">
              <a:spcBef>
                <a:spcPts val="560"/>
              </a:spcBef>
              <a:spcAft>
                <a:spcPts val="0"/>
              </a:spcAft>
              <a:buSzPts val="2100"/>
              <a:buFont typeface="Tahoma"/>
              <a:buChar char="⮚"/>
            </a:pPr>
            <a:r>
              <a:rPr lang="en-US">
                <a:latin typeface="Tahoma"/>
                <a:ea typeface="Tahoma"/>
                <a:cs typeface="Tahoma"/>
                <a:sym typeface="Tahoma"/>
              </a:rPr>
              <a:t>sufficiently realistic for training</a:t>
            </a:r>
            <a:endParaRPr>
              <a:latin typeface="Tahoma"/>
              <a:ea typeface="Tahoma"/>
              <a:cs typeface="Tahoma"/>
              <a:sym typeface="Tahoma"/>
            </a:endParaRPr>
          </a:p>
          <a:p>
            <a:pPr indent="0" lvl="0" marL="457188" rtl="0" algn="l">
              <a:spcBef>
                <a:spcPts val="56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Tahoma"/>
              <a:ea typeface="Tahoma"/>
              <a:cs typeface="Tahoma"/>
              <a:sym typeface="Tahoma"/>
            </a:endParaRPr>
          </a:p>
          <a:p>
            <a:pPr indent="0" lvl="0" marL="457188" rtl="0" algn="l">
              <a:lnSpc>
                <a:spcPct val="150000"/>
              </a:lnSpc>
              <a:spcBef>
                <a:spcPts val="56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Tahoma"/>
              <a:ea typeface="Tahoma"/>
              <a:cs typeface="Tahoma"/>
              <a:sym typeface="Tahoma"/>
            </a:endParaRPr>
          </a:p>
          <a:p>
            <a:pPr indent="0" lvl="0" marL="0" rtl="0" algn="l">
              <a:lnSpc>
                <a:spcPct val="150000"/>
              </a:lnSpc>
              <a:spcBef>
                <a:spcPts val="56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Tahoma"/>
              <a:ea typeface="Tahoma"/>
              <a:cs typeface="Tahoma"/>
              <a:sym typeface="Tahoma"/>
            </a:endParaRPr>
          </a:p>
          <a:p>
            <a:pPr indent="-323838" lvl="0" marL="457188" rtl="0" algn="l">
              <a:spcBef>
                <a:spcPts val="560"/>
              </a:spcBef>
              <a:spcAft>
                <a:spcPts val="0"/>
              </a:spcAft>
              <a:buSzPts val="2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0" name="Google Shape;260;g2ffa4e3caac_0_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23272" y="1943607"/>
            <a:ext cx="3054100" cy="131511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" name="Google Shape;261;g2ffa4e3caac_0_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5525" y="903200"/>
            <a:ext cx="2815534" cy="2525809"/>
          </a:xfrm>
          <a:prstGeom prst="rect">
            <a:avLst/>
          </a:prstGeom>
          <a:noFill/>
          <a:ln>
            <a:noFill/>
          </a:ln>
        </p:spPr>
      </p:pic>
      <p:sp>
        <p:nvSpPr>
          <p:cNvPr id="262" name="Google Shape;262;g2ffa4e3caac_0_25"/>
          <p:cNvSpPr txBox="1"/>
          <p:nvPr>
            <p:ph type="title"/>
          </p:nvPr>
        </p:nvSpPr>
        <p:spPr>
          <a:xfrm>
            <a:off x="2397039" y="0"/>
            <a:ext cx="7416900" cy="79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Questions</a:t>
            </a:r>
            <a:endParaRPr/>
          </a:p>
        </p:txBody>
      </p:sp>
      <p:sp>
        <p:nvSpPr>
          <p:cNvPr id="263" name="Google Shape;263;g2ffa4e3caac_0_25"/>
          <p:cNvSpPr txBox="1"/>
          <p:nvPr>
            <p:ph idx="12" type="sldNum"/>
          </p:nvPr>
        </p:nvSpPr>
        <p:spPr>
          <a:xfrm>
            <a:off x="10893288" y="6390502"/>
            <a:ext cx="821700" cy="340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64" name="Google Shape;264;g2ffa4e3caac_0_2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920267" y="2470050"/>
            <a:ext cx="2370600" cy="1917900"/>
          </a:xfrm>
          <a:prstGeom prst="rect">
            <a:avLst/>
          </a:prstGeom>
          <a:noFill/>
          <a:ln>
            <a:noFill/>
          </a:ln>
        </p:spPr>
      </p:pic>
      <p:sp>
        <p:nvSpPr>
          <p:cNvPr id="265" name="Google Shape;265;g2ffa4e3caac_0_25"/>
          <p:cNvSpPr txBox="1"/>
          <p:nvPr/>
        </p:nvSpPr>
        <p:spPr>
          <a:xfrm>
            <a:off x="454925" y="1009375"/>
            <a:ext cx="11137500" cy="10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800">
                <a:solidFill>
                  <a:srgbClr val="595959"/>
                </a:solidFill>
                <a:latin typeface="Tahoma"/>
                <a:ea typeface="Tahoma"/>
                <a:cs typeface="Tahoma"/>
                <a:sym typeface="Tahoma"/>
              </a:rPr>
              <a:t>Whole Earth Fraternal Twin Content </a:t>
            </a:r>
            <a:br>
              <a:rPr b="1" lang="en-US" sz="2800">
                <a:solidFill>
                  <a:srgbClr val="595959"/>
                </a:solidFill>
                <a:latin typeface="Tahoma"/>
                <a:ea typeface="Tahoma"/>
                <a:cs typeface="Tahoma"/>
                <a:sym typeface="Tahoma"/>
              </a:rPr>
            </a:br>
            <a:r>
              <a:rPr b="1" lang="en-US" sz="2800">
                <a:solidFill>
                  <a:srgbClr val="595959"/>
                </a:solidFill>
                <a:latin typeface="Tahoma"/>
                <a:ea typeface="Tahoma"/>
                <a:cs typeface="Tahoma"/>
                <a:sym typeface="Tahoma"/>
              </a:rPr>
              <a:t>for Flight Simulation</a:t>
            </a:r>
            <a:endParaRPr>
              <a:solidFill>
                <a:srgbClr val="595959"/>
              </a:solidFill>
            </a:endParaRPr>
          </a:p>
        </p:txBody>
      </p:sp>
      <p:pic>
        <p:nvPicPr>
          <p:cNvPr id="266" name="Google Shape;266;g2ffa4e3caac_0_2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977379" y="1537050"/>
            <a:ext cx="1737625" cy="1721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" name="Google Shape;267;g2ffa4e3caac_0_2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9752963" y="4263749"/>
            <a:ext cx="2186450" cy="1793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Google Shape;268;g2ffa4e3caac_0_2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66625" y="4886684"/>
            <a:ext cx="1737625" cy="1503816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g2ffa4e3caac_0_25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999775" y="3869534"/>
            <a:ext cx="2711218" cy="2520957"/>
          </a:xfrm>
          <a:prstGeom prst="rect">
            <a:avLst/>
          </a:prstGeom>
          <a:noFill/>
          <a:ln>
            <a:noFill/>
          </a:ln>
        </p:spPr>
      </p:pic>
      <p:pic>
        <p:nvPicPr>
          <p:cNvPr id="270" name="Google Shape;270;g2ffa4e3caac_0_25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3203198" y="2056078"/>
            <a:ext cx="1603325" cy="1597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1" name="Google Shape;271;g2ffa4e3caac_0_25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4806519" y="4692719"/>
            <a:ext cx="1526864" cy="2165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2" name="Google Shape;272;g2ffa4e3caac_0_25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6414348" y="4692725"/>
            <a:ext cx="1256137" cy="2165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3" name="Google Shape;273;g2ffa4e3caac_0_25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7751456" y="4692725"/>
            <a:ext cx="1397734" cy="2165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2ffa4e3caac_0_223"/>
          <p:cNvSpPr txBox="1"/>
          <p:nvPr>
            <p:ph type="title"/>
          </p:nvPr>
        </p:nvSpPr>
        <p:spPr>
          <a:xfrm>
            <a:off x="2397039" y="0"/>
            <a:ext cx="7416900" cy="79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Agenda</a:t>
            </a:r>
            <a:endParaRPr/>
          </a:p>
        </p:txBody>
      </p:sp>
      <p:sp>
        <p:nvSpPr>
          <p:cNvPr id="68" name="Google Shape;68;g2ffa4e3caac_0_223"/>
          <p:cNvSpPr txBox="1"/>
          <p:nvPr>
            <p:ph idx="12" type="sldNum"/>
          </p:nvPr>
        </p:nvSpPr>
        <p:spPr>
          <a:xfrm>
            <a:off x="10893288" y="6390502"/>
            <a:ext cx="821700" cy="340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69" name="Google Shape;69;g2ffa4e3caac_0_223"/>
          <p:cNvSpPr txBox="1"/>
          <p:nvPr>
            <p:ph idx="1" type="body"/>
          </p:nvPr>
        </p:nvSpPr>
        <p:spPr>
          <a:xfrm>
            <a:off x="1696925" y="1909750"/>
            <a:ext cx="10034100" cy="421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457188" lvl="0" marL="457188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100"/>
              <a:buFont typeface="Tahoma"/>
              <a:buChar char="⮚"/>
            </a:pPr>
            <a:r>
              <a:rPr lang="en-US">
                <a:latin typeface="Tahoma"/>
                <a:ea typeface="Tahoma"/>
                <a:cs typeface="Tahoma"/>
                <a:sym typeface="Tahoma"/>
              </a:rPr>
              <a:t>Current state of Database Creation</a:t>
            </a:r>
            <a:endParaRPr>
              <a:latin typeface="Tahoma"/>
              <a:ea typeface="Tahoma"/>
              <a:cs typeface="Tahoma"/>
              <a:sym typeface="Tahoma"/>
            </a:endParaRPr>
          </a:p>
          <a:p>
            <a:pPr indent="-457188" lvl="0" marL="457188" rtl="0" algn="l">
              <a:lnSpc>
                <a:spcPct val="150000"/>
              </a:lnSpc>
              <a:spcBef>
                <a:spcPts val="560"/>
              </a:spcBef>
              <a:spcAft>
                <a:spcPts val="0"/>
              </a:spcAft>
              <a:buSzPts val="2100"/>
              <a:buFont typeface="Tahoma"/>
              <a:buChar char="⮚"/>
            </a:pPr>
            <a:r>
              <a:rPr lang="en-US">
                <a:latin typeface="Tahoma"/>
                <a:ea typeface="Tahoma"/>
                <a:cs typeface="Tahoma"/>
                <a:sym typeface="Tahoma"/>
              </a:rPr>
              <a:t>Industry goal: Digital Twin</a:t>
            </a:r>
            <a:endParaRPr>
              <a:latin typeface="Tahoma"/>
              <a:ea typeface="Tahoma"/>
              <a:cs typeface="Tahoma"/>
              <a:sym typeface="Tahoma"/>
            </a:endParaRPr>
          </a:p>
          <a:p>
            <a:pPr indent="-457188" lvl="0" marL="457188" rtl="0" algn="l">
              <a:lnSpc>
                <a:spcPct val="150000"/>
              </a:lnSpc>
              <a:spcBef>
                <a:spcPts val="560"/>
              </a:spcBef>
              <a:spcAft>
                <a:spcPts val="0"/>
              </a:spcAft>
              <a:buSzPts val="2100"/>
              <a:buFont typeface="Tahoma"/>
              <a:buChar char="⮚"/>
            </a:pPr>
            <a:r>
              <a:rPr lang="en-US">
                <a:latin typeface="Tahoma"/>
                <a:ea typeface="Tahoma"/>
                <a:cs typeface="Tahoma"/>
                <a:sym typeface="Tahoma"/>
              </a:rPr>
              <a:t>Propose a novel idea: Fraternal Twin</a:t>
            </a:r>
            <a:endParaRPr>
              <a:latin typeface="Tahoma"/>
              <a:ea typeface="Tahoma"/>
              <a:cs typeface="Tahoma"/>
              <a:sym typeface="Tahoma"/>
            </a:endParaRPr>
          </a:p>
          <a:p>
            <a:pPr indent="-457188" lvl="0" marL="457188" rtl="0" algn="l">
              <a:lnSpc>
                <a:spcPct val="150000"/>
              </a:lnSpc>
              <a:spcBef>
                <a:spcPts val="560"/>
              </a:spcBef>
              <a:spcAft>
                <a:spcPts val="0"/>
              </a:spcAft>
              <a:buSzPts val="2100"/>
              <a:buFont typeface="Tahoma"/>
              <a:buChar char="⮚"/>
            </a:pPr>
            <a:r>
              <a:rPr lang="en-US">
                <a:latin typeface="Tahoma"/>
                <a:ea typeface="Tahoma"/>
                <a:cs typeface="Tahoma"/>
                <a:sym typeface="Tahoma"/>
              </a:rPr>
              <a:t>Building a Fraternal Twin</a:t>
            </a:r>
            <a:endParaRPr>
              <a:latin typeface="Tahoma"/>
              <a:ea typeface="Tahoma"/>
              <a:cs typeface="Tahoma"/>
              <a:sym typeface="Tahoma"/>
            </a:endParaRPr>
          </a:p>
          <a:p>
            <a:pPr indent="0" lvl="0" marL="457188" rtl="0" algn="l">
              <a:lnSpc>
                <a:spcPct val="150000"/>
              </a:lnSpc>
              <a:spcBef>
                <a:spcPts val="56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Tahoma"/>
              <a:ea typeface="Tahoma"/>
              <a:cs typeface="Tahoma"/>
              <a:sym typeface="Tahoma"/>
            </a:endParaRPr>
          </a:p>
          <a:p>
            <a:pPr indent="0" lvl="0" marL="0" rtl="0" algn="l">
              <a:lnSpc>
                <a:spcPct val="150000"/>
              </a:lnSpc>
              <a:spcBef>
                <a:spcPts val="56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Tahoma"/>
              <a:ea typeface="Tahoma"/>
              <a:cs typeface="Tahoma"/>
              <a:sym typeface="Tahoma"/>
            </a:endParaRPr>
          </a:p>
          <a:p>
            <a:pPr indent="-323838" lvl="0" marL="457188" rtl="0" algn="l">
              <a:spcBef>
                <a:spcPts val="560"/>
              </a:spcBef>
              <a:spcAft>
                <a:spcPts val="0"/>
              </a:spcAft>
              <a:buSzPts val="2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2f994d80ba7_0_6"/>
          <p:cNvSpPr txBox="1"/>
          <p:nvPr>
            <p:ph type="title"/>
          </p:nvPr>
        </p:nvSpPr>
        <p:spPr>
          <a:xfrm>
            <a:off x="2397039" y="0"/>
            <a:ext cx="7416900" cy="79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Introduction</a:t>
            </a:r>
            <a:endParaRPr/>
          </a:p>
        </p:txBody>
      </p:sp>
      <p:sp>
        <p:nvSpPr>
          <p:cNvPr id="75" name="Google Shape;75;g2f994d80ba7_0_6"/>
          <p:cNvSpPr txBox="1"/>
          <p:nvPr>
            <p:ph idx="12" type="sldNum"/>
          </p:nvPr>
        </p:nvSpPr>
        <p:spPr>
          <a:xfrm>
            <a:off x="10893288" y="6390502"/>
            <a:ext cx="821700" cy="340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76" name="Google Shape;76;g2f994d80ba7_0_6"/>
          <p:cNvSpPr txBox="1"/>
          <p:nvPr/>
        </p:nvSpPr>
        <p:spPr>
          <a:xfrm>
            <a:off x="348912" y="5603700"/>
            <a:ext cx="6690600" cy="54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Microsoft Flight Simulator Digital Twin</a:t>
            </a:r>
            <a:endParaRPr sz="240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77" name="Google Shape;77;g2f994d80ba7_0_6"/>
          <p:cNvPicPr preferRelativeResize="0"/>
          <p:nvPr/>
        </p:nvPicPr>
        <p:blipFill rotWithShape="1">
          <a:blip r:embed="rId3">
            <a:alphaModFix/>
          </a:blip>
          <a:srcRect b="0" l="6655" r="0" t="8382"/>
          <a:stretch/>
        </p:blipFill>
        <p:spPr>
          <a:xfrm>
            <a:off x="348975" y="1551550"/>
            <a:ext cx="6690474" cy="4052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g2f994d80ba7_0_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849962" y="1795075"/>
            <a:ext cx="3598132" cy="3565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2ffa4e3caac_0_240"/>
          <p:cNvSpPr txBox="1"/>
          <p:nvPr>
            <p:ph idx="12" type="sldNum"/>
          </p:nvPr>
        </p:nvSpPr>
        <p:spPr>
          <a:xfrm>
            <a:off x="10893288" y="6390502"/>
            <a:ext cx="821700" cy="340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85" name="Google Shape;85;g2ffa4e3caac_0_240"/>
          <p:cNvSpPr txBox="1"/>
          <p:nvPr>
            <p:ph type="title"/>
          </p:nvPr>
        </p:nvSpPr>
        <p:spPr>
          <a:xfrm>
            <a:off x="2397039" y="0"/>
            <a:ext cx="7416900" cy="7950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Digital Twin or Fraternal Twin</a:t>
            </a:r>
            <a:endParaRPr/>
          </a:p>
        </p:txBody>
      </p:sp>
      <p:pic>
        <p:nvPicPr>
          <p:cNvPr id="86" name="Google Shape;86;g2ffa4e3caac_0_240"/>
          <p:cNvPicPr preferRelativeResize="0"/>
          <p:nvPr/>
        </p:nvPicPr>
        <p:blipFill rotWithShape="1">
          <a:blip r:embed="rId3">
            <a:alphaModFix/>
          </a:blip>
          <a:srcRect b="11789" l="40373" r="0" t="38444"/>
          <a:stretch/>
        </p:blipFill>
        <p:spPr>
          <a:xfrm>
            <a:off x="7584500" y="947200"/>
            <a:ext cx="4607499" cy="2822813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g2ffa4e3caac_0_240"/>
          <p:cNvPicPr preferRelativeResize="0"/>
          <p:nvPr/>
        </p:nvPicPr>
        <p:blipFill rotWithShape="1">
          <a:blip r:embed="rId4">
            <a:alphaModFix/>
          </a:blip>
          <a:srcRect b="0" l="0" r="0" t="20948"/>
          <a:stretch/>
        </p:blipFill>
        <p:spPr>
          <a:xfrm>
            <a:off x="7584525" y="3915325"/>
            <a:ext cx="4607499" cy="2392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g2ffa4e3caac_0_24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791326" y="3322775"/>
            <a:ext cx="4722774" cy="2984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g2ffa4e3caac_0_24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704644" y="947200"/>
            <a:ext cx="1809456" cy="2265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g2ffa4e3caac_0_24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49100" y="992075"/>
            <a:ext cx="5399845" cy="2133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g2ffa4e3caac_0_24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52400" y="3278100"/>
            <a:ext cx="2486526" cy="30537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2ffa4e3caac_0_115"/>
          <p:cNvSpPr txBox="1"/>
          <p:nvPr>
            <p:ph idx="12" type="sldNum"/>
          </p:nvPr>
        </p:nvSpPr>
        <p:spPr>
          <a:xfrm>
            <a:off x="10893288" y="6390502"/>
            <a:ext cx="821700" cy="340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98" name="Google Shape;98;g2ffa4e3caac_0_115"/>
          <p:cNvSpPr txBox="1"/>
          <p:nvPr>
            <p:ph type="title"/>
          </p:nvPr>
        </p:nvSpPr>
        <p:spPr>
          <a:xfrm>
            <a:off x="2397039" y="0"/>
            <a:ext cx="7416900" cy="7950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AI Image Generators</a:t>
            </a:r>
            <a:endParaRPr/>
          </a:p>
        </p:txBody>
      </p:sp>
      <p:pic>
        <p:nvPicPr>
          <p:cNvPr id="99" name="Google Shape;99;g2ffa4e3caac_0_115"/>
          <p:cNvPicPr preferRelativeResize="0"/>
          <p:nvPr/>
        </p:nvPicPr>
        <p:blipFill rotWithShape="1">
          <a:blip r:embed="rId3">
            <a:alphaModFix/>
          </a:blip>
          <a:srcRect b="29177" l="16141" r="16712" t="44630"/>
          <a:stretch/>
        </p:blipFill>
        <p:spPr>
          <a:xfrm>
            <a:off x="327725" y="3975475"/>
            <a:ext cx="3185370" cy="231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g2ffa4e3caac_0_115"/>
          <p:cNvPicPr preferRelativeResize="0"/>
          <p:nvPr/>
        </p:nvPicPr>
        <p:blipFill rotWithShape="1">
          <a:blip r:embed="rId4">
            <a:alphaModFix/>
          </a:blip>
          <a:srcRect b="0" l="23943" r="9416" t="44040"/>
          <a:stretch/>
        </p:blipFill>
        <p:spPr>
          <a:xfrm>
            <a:off x="3658088" y="3965396"/>
            <a:ext cx="3126650" cy="23131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g2ffa4e3caac_0_115"/>
          <p:cNvPicPr preferRelativeResize="0"/>
          <p:nvPr/>
        </p:nvPicPr>
        <p:blipFill rotWithShape="1">
          <a:blip r:embed="rId5">
            <a:alphaModFix/>
          </a:blip>
          <a:srcRect b="29162" l="11223" r="22952" t="20279"/>
          <a:stretch/>
        </p:blipFill>
        <p:spPr>
          <a:xfrm>
            <a:off x="7866475" y="1149013"/>
            <a:ext cx="3755575" cy="2627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g2ffa4e3caac_0_115"/>
          <p:cNvPicPr preferRelativeResize="0"/>
          <p:nvPr/>
        </p:nvPicPr>
        <p:blipFill rotWithShape="1">
          <a:blip r:embed="rId6">
            <a:alphaModFix/>
          </a:blip>
          <a:srcRect b="4315" l="0" r="23301" t="21018"/>
          <a:stretch/>
        </p:blipFill>
        <p:spPr>
          <a:xfrm>
            <a:off x="9661550" y="3964438"/>
            <a:ext cx="2378051" cy="23150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g2ffa4e3caac_0_115"/>
          <p:cNvPicPr preferRelativeResize="0"/>
          <p:nvPr/>
        </p:nvPicPr>
        <p:blipFill rotWithShape="1">
          <a:blip r:embed="rId7">
            <a:alphaModFix/>
          </a:blip>
          <a:srcRect b="0" l="21334" r="0" t="31001"/>
          <a:stretch/>
        </p:blipFill>
        <p:spPr>
          <a:xfrm>
            <a:off x="6929718" y="3964450"/>
            <a:ext cx="2639232" cy="231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g2ffa4e3caac_0_115"/>
          <p:cNvPicPr preferRelativeResize="0"/>
          <p:nvPr/>
        </p:nvPicPr>
        <p:blipFill rotWithShape="1">
          <a:blip r:embed="rId8">
            <a:alphaModFix/>
          </a:blip>
          <a:srcRect b="0" l="35889" r="0" t="32705"/>
          <a:stretch/>
        </p:blipFill>
        <p:spPr>
          <a:xfrm>
            <a:off x="4900525" y="1147775"/>
            <a:ext cx="2781125" cy="2630075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Google Shape;105;g2ffa4e3caac_0_115"/>
          <p:cNvSpPr txBox="1"/>
          <p:nvPr/>
        </p:nvSpPr>
        <p:spPr>
          <a:xfrm>
            <a:off x="4291175" y="6290475"/>
            <a:ext cx="5066100" cy="44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gemini.google.com</a:t>
            </a:r>
            <a:endParaRPr sz="200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106" name="Google Shape;106;g2ffa4e3caac_0_115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27725" y="1301350"/>
            <a:ext cx="4387975" cy="2476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Google Shape;112;g28aa04141b8_0_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51939" y="1046726"/>
            <a:ext cx="2401000" cy="1440600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g28aa04141b8_0_1"/>
          <p:cNvSpPr txBox="1"/>
          <p:nvPr>
            <p:ph idx="12" type="sldNum"/>
          </p:nvPr>
        </p:nvSpPr>
        <p:spPr>
          <a:xfrm>
            <a:off x="10893288" y="6390502"/>
            <a:ext cx="821700" cy="340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14" name="Google Shape;114;g28aa04141b8_0_1"/>
          <p:cNvSpPr txBox="1"/>
          <p:nvPr>
            <p:ph type="title"/>
          </p:nvPr>
        </p:nvSpPr>
        <p:spPr>
          <a:xfrm>
            <a:off x="2397039" y="0"/>
            <a:ext cx="7416900" cy="7950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Semantic Image Synthesis</a:t>
            </a:r>
            <a:endParaRPr/>
          </a:p>
        </p:txBody>
      </p:sp>
      <p:sp>
        <p:nvSpPr>
          <p:cNvPr id="115" name="Google Shape;115;g28aa04141b8_0_1"/>
          <p:cNvSpPr txBox="1"/>
          <p:nvPr>
            <p:ph idx="1" type="body"/>
          </p:nvPr>
        </p:nvSpPr>
        <p:spPr>
          <a:xfrm>
            <a:off x="480125" y="1046725"/>
            <a:ext cx="4008300" cy="16560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Tahoma"/>
                <a:ea typeface="Tahoma"/>
                <a:cs typeface="Tahoma"/>
                <a:sym typeface="Tahoma"/>
              </a:rPr>
              <a:t>AI Image Generators</a:t>
            </a:r>
            <a:endParaRPr>
              <a:latin typeface="Tahoma"/>
              <a:ea typeface="Tahoma"/>
              <a:cs typeface="Tahoma"/>
              <a:sym typeface="Tahom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Tahoma"/>
                <a:ea typeface="Tahoma"/>
                <a:cs typeface="Tahoma"/>
                <a:sym typeface="Tahoma"/>
              </a:rPr>
              <a:t>             +</a:t>
            </a:r>
            <a:endParaRPr>
              <a:latin typeface="Tahoma"/>
              <a:ea typeface="Tahoma"/>
              <a:cs typeface="Tahoma"/>
              <a:sym typeface="Tahom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Tahoma"/>
                <a:ea typeface="Tahoma"/>
                <a:cs typeface="Tahoma"/>
                <a:sym typeface="Tahoma"/>
              </a:rPr>
              <a:t>Whole Earth metadata</a:t>
            </a:r>
            <a:endParaRPr/>
          </a:p>
        </p:txBody>
      </p:sp>
      <p:pic>
        <p:nvPicPr>
          <p:cNvPr id="116" name="Google Shape;116;g28aa04141b8_0_1"/>
          <p:cNvPicPr preferRelativeResize="0"/>
          <p:nvPr/>
        </p:nvPicPr>
        <p:blipFill rotWithShape="1">
          <a:blip r:embed="rId4">
            <a:alphaModFix/>
          </a:blip>
          <a:srcRect b="29177" l="16141" r="16712" t="44630"/>
          <a:stretch/>
        </p:blipFill>
        <p:spPr>
          <a:xfrm>
            <a:off x="9681198" y="4840075"/>
            <a:ext cx="1996026" cy="1450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g28aa04141b8_0_1"/>
          <p:cNvPicPr preferRelativeResize="0"/>
          <p:nvPr/>
        </p:nvPicPr>
        <p:blipFill rotWithShape="1">
          <a:blip r:embed="rId5">
            <a:alphaModFix/>
          </a:blip>
          <a:srcRect b="0" l="23943" r="9416" t="44040"/>
          <a:stretch/>
        </p:blipFill>
        <p:spPr>
          <a:xfrm>
            <a:off x="7623349" y="4842350"/>
            <a:ext cx="1888050" cy="13967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g28aa04141b8_0_1"/>
          <p:cNvPicPr preferRelativeResize="0"/>
          <p:nvPr/>
        </p:nvPicPr>
        <p:blipFill rotWithShape="1">
          <a:blip r:embed="rId6">
            <a:alphaModFix/>
          </a:blip>
          <a:srcRect b="29162" l="11223" r="22952" t="20279"/>
          <a:stretch/>
        </p:blipFill>
        <p:spPr>
          <a:xfrm>
            <a:off x="9813950" y="1807195"/>
            <a:ext cx="1888050" cy="14502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g28aa04141b8_0_1"/>
          <p:cNvPicPr preferRelativeResize="0"/>
          <p:nvPr/>
        </p:nvPicPr>
        <p:blipFill rotWithShape="1">
          <a:blip r:embed="rId7">
            <a:alphaModFix/>
          </a:blip>
          <a:srcRect b="4315" l="0" r="23301" t="21018"/>
          <a:stretch/>
        </p:blipFill>
        <p:spPr>
          <a:xfrm>
            <a:off x="10187500" y="3323849"/>
            <a:ext cx="1489719" cy="1450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g28aa04141b8_0_1"/>
          <p:cNvPicPr preferRelativeResize="0"/>
          <p:nvPr/>
        </p:nvPicPr>
        <p:blipFill rotWithShape="1">
          <a:blip r:embed="rId8">
            <a:alphaModFix/>
          </a:blip>
          <a:srcRect b="0" l="21334" r="0" t="31001"/>
          <a:stretch/>
        </p:blipFill>
        <p:spPr>
          <a:xfrm>
            <a:off x="8299151" y="3302858"/>
            <a:ext cx="1701199" cy="14922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g28aa04141b8_0_1"/>
          <p:cNvPicPr preferRelativeResize="0"/>
          <p:nvPr/>
        </p:nvPicPr>
        <p:blipFill rotWithShape="1">
          <a:blip r:embed="rId9">
            <a:alphaModFix/>
          </a:blip>
          <a:srcRect b="0" l="35889" r="0" t="32705"/>
          <a:stretch/>
        </p:blipFill>
        <p:spPr>
          <a:xfrm>
            <a:off x="8205550" y="1807200"/>
            <a:ext cx="1382051" cy="1450625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Google Shape;122;g28aa04141b8_0_1"/>
          <p:cNvSpPr txBox="1"/>
          <p:nvPr/>
        </p:nvSpPr>
        <p:spPr>
          <a:xfrm>
            <a:off x="7433125" y="6290475"/>
            <a:ext cx="2523900" cy="44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gemini.google.com</a:t>
            </a:r>
            <a:endParaRPr sz="200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123" name="Google Shape;123;g28aa04141b8_0_1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325092" y="4634374"/>
            <a:ext cx="2401011" cy="1656100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Google Shape;124;g28aa04141b8_0_1"/>
          <p:cNvSpPr/>
          <p:nvPr/>
        </p:nvSpPr>
        <p:spPr>
          <a:xfrm>
            <a:off x="5565525" y="3312613"/>
            <a:ext cx="821700" cy="7950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0000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125" name="Google Shape;125;g28aa04141b8_0_1"/>
          <p:cNvSpPr txBox="1"/>
          <p:nvPr/>
        </p:nvSpPr>
        <p:spPr>
          <a:xfrm>
            <a:off x="7553850" y="1039200"/>
            <a:ext cx="4410300" cy="52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56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Semantic Image Synthesis</a:t>
            </a:r>
            <a:endParaRPr sz="2800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pic>
        <p:nvPicPr>
          <p:cNvPr id="126" name="Google Shape;126;g28aa04141b8_0_1"/>
          <p:cNvPicPr preferRelativeResize="0"/>
          <p:nvPr/>
        </p:nvPicPr>
        <p:blipFill rotWithShape="1">
          <a:blip r:embed="rId11">
            <a:alphaModFix/>
          </a:blip>
          <a:srcRect b="0" l="0" r="20735" t="0"/>
          <a:stretch/>
        </p:blipFill>
        <p:spPr>
          <a:xfrm>
            <a:off x="325100" y="3342450"/>
            <a:ext cx="2401000" cy="1176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g28aa04141b8_0_1"/>
          <p:cNvPicPr preferRelativeResize="0"/>
          <p:nvPr/>
        </p:nvPicPr>
        <p:blipFill rotWithShape="1">
          <a:blip r:embed="rId12">
            <a:alphaModFix/>
          </a:blip>
          <a:srcRect b="0" l="41427" r="0" t="0"/>
          <a:stretch/>
        </p:blipFill>
        <p:spPr>
          <a:xfrm>
            <a:off x="325100" y="2300725"/>
            <a:ext cx="3880260" cy="4089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2ffa4e3caac_0_60"/>
          <p:cNvSpPr txBox="1"/>
          <p:nvPr>
            <p:ph idx="12" type="sldNum"/>
          </p:nvPr>
        </p:nvSpPr>
        <p:spPr>
          <a:xfrm>
            <a:off x="10893288" y="6390502"/>
            <a:ext cx="821700" cy="340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34" name="Google Shape;134;g2ffa4e3caac_0_60"/>
          <p:cNvSpPr txBox="1"/>
          <p:nvPr>
            <p:ph type="title"/>
          </p:nvPr>
        </p:nvSpPr>
        <p:spPr>
          <a:xfrm>
            <a:off x="2397039" y="0"/>
            <a:ext cx="7416900" cy="7950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More Whole Earth Metadata</a:t>
            </a:r>
            <a:endParaRPr/>
          </a:p>
        </p:txBody>
      </p:sp>
      <p:pic>
        <p:nvPicPr>
          <p:cNvPr id="135" name="Google Shape;135;g2ffa4e3caac_0_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46214" y="973100"/>
            <a:ext cx="9160760" cy="5417399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Google Shape;136;g2ffa4e3caac_0_60"/>
          <p:cNvSpPr txBox="1"/>
          <p:nvPr/>
        </p:nvSpPr>
        <p:spPr>
          <a:xfrm>
            <a:off x="9519200" y="1899450"/>
            <a:ext cx="2505600" cy="54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Biomes</a:t>
            </a:r>
            <a:endParaRPr sz="280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37" name="Google Shape;137;g2ffa4e3caac_0_60"/>
          <p:cNvSpPr txBox="1"/>
          <p:nvPr/>
        </p:nvSpPr>
        <p:spPr>
          <a:xfrm>
            <a:off x="6945325" y="5438250"/>
            <a:ext cx="2505600" cy="54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Winter Snow</a:t>
            </a:r>
            <a:endParaRPr sz="280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2ffa4e3caac_0_128"/>
          <p:cNvSpPr txBox="1"/>
          <p:nvPr>
            <p:ph idx="12" type="sldNum"/>
          </p:nvPr>
        </p:nvSpPr>
        <p:spPr>
          <a:xfrm>
            <a:off x="10893288" y="6390502"/>
            <a:ext cx="821700" cy="340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44" name="Google Shape;144;g2ffa4e3caac_0_128"/>
          <p:cNvSpPr txBox="1"/>
          <p:nvPr>
            <p:ph type="title"/>
          </p:nvPr>
        </p:nvSpPr>
        <p:spPr>
          <a:xfrm>
            <a:off x="2397039" y="0"/>
            <a:ext cx="7416900" cy="7950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Semantic Data for the Whole Earth</a:t>
            </a:r>
            <a:endParaRPr/>
          </a:p>
        </p:txBody>
      </p:sp>
      <p:pic>
        <p:nvPicPr>
          <p:cNvPr id="145" name="Google Shape;145;g2ffa4e3caac_0_1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50500" y="1331323"/>
            <a:ext cx="4237735" cy="2922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g2ffa4e3caac_0_1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12825" y="3580875"/>
            <a:ext cx="2385275" cy="2581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g2ffa4e3caac_0_128"/>
          <p:cNvPicPr preferRelativeResize="0"/>
          <p:nvPr/>
        </p:nvPicPr>
        <p:blipFill rotWithShape="1">
          <a:blip r:embed="rId5">
            <a:alphaModFix/>
          </a:blip>
          <a:srcRect b="14537" l="0" r="0" t="0"/>
          <a:stretch/>
        </p:blipFill>
        <p:spPr>
          <a:xfrm>
            <a:off x="442800" y="3580876"/>
            <a:ext cx="2917625" cy="249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g2ffa4e3caac_0_12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050500" y="4423000"/>
            <a:ext cx="4283225" cy="1738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g2ffa4e3caac_0_128"/>
          <p:cNvPicPr preferRelativeResize="0"/>
          <p:nvPr/>
        </p:nvPicPr>
        <p:blipFill rotWithShape="1">
          <a:blip r:embed="rId7">
            <a:alphaModFix/>
          </a:blip>
          <a:srcRect b="14221" l="0" r="0" t="17243"/>
          <a:stretch/>
        </p:blipFill>
        <p:spPr>
          <a:xfrm>
            <a:off x="10333725" y="1331325"/>
            <a:ext cx="1763000" cy="4700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g2ffa4e3caac_0_128"/>
          <p:cNvPicPr preferRelativeResize="0"/>
          <p:nvPr/>
        </p:nvPicPr>
        <p:blipFill rotWithShape="1">
          <a:blip r:embed="rId8">
            <a:alphaModFix/>
          </a:blip>
          <a:srcRect b="14937" l="0" r="0" t="0"/>
          <a:stretch/>
        </p:blipFill>
        <p:spPr>
          <a:xfrm>
            <a:off x="442800" y="1331325"/>
            <a:ext cx="5373000" cy="2135525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Google Shape;151;g2ffa4e3caac_0_128"/>
          <p:cNvSpPr txBox="1"/>
          <p:nvPr/>
        </p:nvSpPr>
        <p:spPr>
          <a:xfrm>
            <a:off x="4333825" y="6275925"/>
            <a:ext cx="5066100" cy="44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Open Street Maps</a:t>
            </a:r>
            <a:endParaRPr sz="200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2ffa4e3caac_0_97"/>
          <p:cNvSpPr txBox="1"/>
          <p:nvPr>
            <p:ph idx="12" type="sldNum"/>
          </p:nvPr>
        </p:nvSpPr>
        <p:spPr>
          <a:xfrm>
            <a:off x="10893288" y="6390502"/>
            <a:ext cx="821700" cy="340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58" name="Google Shape;158;g2ffa4e3caac_0_97"/>
          <p:cNvSpPr txBox="1"/>
          <p:nvPr>
            <p:ph type="title"/>
          </p:nvPr>
        </p:nvSpPr>
        <p:spPr>
          <a:xfrm>
            <a:off x="2397039" y="0"/>
            <a:ext cx="7416900" cy="7950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Shoreline Training Data</a:t>
            </a:r>
            <a:endParaRPr/>
          </a:p>
        </p:txBody>
      </p:sp>
      <p:pic>
        <p:nvPicPr>
          <p:cNvPr id="159" name="Google Shape;159;g2ffa4e3caac_0_9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81288" y="986125"/>
            <a:ext cx="9848425" cy="4469475"/>
          </a:xfrm>
          <a:prstGeom prst="rect">
            <a:avLst/>
          </a:prstGeom>
          <a:noFill/>
          <a:ln>
            <a:noFill/>
          </a:ln>
        </p:spPr>
      </p:pic>
      <p:sp>
        <p:nvSpPr>
          <p:cNvPr id="160" name="Google Shape;160;g2ffa4e3caac_0_97"/>
          <p:cNvSpPr txBox="1"/>
          <p:nvPr/>
        </p:nvSpPr>
        <p:spPr>
          <a:xfrm>
            <a:off x="1350125" y="5455600"/>
            <a:ext cx="9543300" cy="54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Real Imagery                             Semantic Data</a:t>
            </a:r>
            <a:endParaRPr sz="280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Blends">
  <a:themeElements>
    <a:clrScheme name="Blends 2">
      <a:dk1>
        <a:srgbClr val="000000"/>
      </a:dk1>
      <a:lt1>
        <a:srgbClr val="FFFFFF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FF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2016-03-29T15:29:36Z</dcterms:created>
  <dc:creator>Hamilton, Christopher A</dc:creato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0x010100767E50F16932FA4DA740AD241DCC42DC</vt:lpwstr>
  </property>
  <property fmtid="{D5CDD505-2E9C-101B-9397-08002B2CF9AE}" pid="3" name="DocumentDescription">
    <vt:lpwstr>&lt;div class=ExternalClass9DF5FD6F97034AAA9FF0AABB8157F05A&gt; &lt;/div&gt;</vt:lpwstr>
  </property>
</Properties>
</file>