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7"/>
  </p:notesMasterIdLst>
  <p:handoutMasterIdLst>
    <p:handoutMasterId r:id="rId18"/>
  </p:handoutMasterIdLst>
  <p:sldIdLst>
    <p:sldId id="289" r:id="rId5"/>
    <p:sldId id="290" r:id="rId6"/>
    <p:sldId id="291" r:id="rId7"/>
    <p:sldId id="292" r:id="rId8"/>
    <p:sldId id="293" r:id="rId9"/>
    <p:sldId id="294" r:id="rId10"/>
    <p:sldId id="297" r:id="rId11"/>
    <p:sldId id="298" r:id="rId12"/>
    <p:sldId id="300" r:id="rId13"/>
    <p:sldId id="299" r:id="rId14"/>
    <p:sldId id="301" r:id="rId15"/>
    <p:sldId id="302" r:id="rId16"/>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521415D9-36F7-43E2-AB2F-B90AF26B5E84}">
      <p14:sectionLst xmlns:p14="http://schemas.microsoft.com/office/powerpoint/2010/main">
        <p14:section name="Default Section" id="{B568FF55-C63B-4D32-B622-2E8A4431F8EB}">
          <p14:sldIdLst>
            <p14:sldId id="289"/>
            <p14:sldId id="290"/>
            <p14:sldId id="291"/>
            <p14:sldId id="292"/>
            <p14:sldId id="293"/>
            <p14:sldId id="294"/>
            <p14:sldId id="297"/>
            <p14:sldId id="298"/>
            <p14:sldId id="300"/>
            <p14:sldId id="299"/>
            <p14:sldId id="301"/>
            <p14:sldId id="30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E0450B-6A49-EB07-AD3D-9D592A72B9A8}" name="Ron Deiotte" initials="RD" userId="S::ron.deiotte@issaccorp.com::51f11082-d829-400f-bf2e-5323954ac6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037A16-F6B9-42C5-924B-6F30BB8F62C6}" v="5" dt="2024-10-29T21:54:30.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36" autoAdjust="0"/>
    <p:restoredTop sz="72026" autoAdjust="0"/>
  </p:normalViewPr>
  <p:slideViewPr>
    <p:cSldViewPr snapToGrid="0">
      <p:cViewPr varScale="1">
        <p:scale>
          <a:sx n="79" d="100"/>
          <a:sy n="79" d="100"/>
        </p:scale>
        <p:origin x="1374"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5" d="100"/>
          <a:sy n="85" d="100"/>
        </p:scale>
        <p:origin x="3888" y="96"/>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 Deiotte" userId="51f11082-d829-400f-bf2e-5323954ac698" providerId="ADAL" clId="{A3037A16-F6B9-42C5-924B-6F30BB8F62C6}"/>
    <pc:docChg chg="delSld modSld modSection">
      <pc:chgData name="Ron Deiotte" userId="51f11082-d829-400f-bf2e-5323954ac698" providerId="ADAL" clId="{A3037A16-F6B9-42C5-924B-6F30BB8F62C6}" dt="2024-10-30T12:45:17.912" v="16" actId="14100"/>
      <pc:docMkLst>
        <pc:docMk/>
      </pc:docMkLst>
      <pc:sldChg chg="modSp">
        <pc:chgData name="Ron Deiotte" userId="51f11082-d829-400f-bf2e-5323954ac698" providerId="ADAL" clId="{A3037A16-F6B9-42C5-924B-6F30BB8F62C6}" dt="2024-10-29T15:41:08.310" v="2" actId="14826"/>
        <pc:sldMkLst>
          <pc:docMk/>
          <pc:sldMk cId="261262630" sldId="291"/>
        </pc:sldMkLst>
        <pc:picChg chg="mod">
          <ac:chgData name="Ron Deiotte" userId="51f11082-d829-400f-bf2e-5323954ac698" providerId="ADAL" clId="{A3037A16-F6B9-42C5-924B-6F30BB8F62C6}" dt="2024-10-29T15:41:08.310" v="2" actId="14826"/>
          <ac:picMkLst>
            <pc:docMk/>
            <pc:sldMk cId="261262630" sldId="291"/>
            <ac:picMk id="7" creationId="{8C338264-63BF-20EB-5044-3DB351B49682}"/>
          </ac:picMkLst>
        </pc:picChg>
      </pc:sldChg>
      <pc:sldChg chg="modSp mod">
        <pc:chgData name="Ron Deiotte" userId="51f11082-d829-400f-bf2e-5323954ac698" providerId="ADAL" clId="{A3037A16-F6B9-42C5-924B-6F30BB8F62C6}" dt="2024-10-29T15:57:21.128" v="4" actId="1076"/>
        <pc:sldMkLst>
          <pc:docMk/>
          <pc:sldMk cId="3847854529" sldId="292"/>
        </pc:sldMkLst>
        <pc:picChg chg="mod">
          <ac:chgData name="Ron Deiotte" userId="51f11082-d829-400f-bf2e-5323954ac698" providerId="ADAL" clId="{A3037A16-F6B9-42C5-924B-6F30BB8F62C6}" dt="2024-10-29T15:57:21.128" v="4" actId="1076"/>
          <ac:picMkLst>
            <pc:docMk/>
            <pc:sldMk cId="3847854529" sldId="292"/>
            <ac:picMk id="12" creationId="{31660272-99FF-B5BF-B719-493ADBE0C216}"/>
          </ac:picMkLst>
        </pc:picChg>
      </pc:sldChg>
      <pc:sldChg chg="modSp mod">
        <pc:chgData name="Ron Deiotte" userId="51f11082-d829-400f-bf2e-5323954ac698" providerId="ADAL" clId="{A3037A16-F6B9-42C5-924B-6F30BB8F62C6}" dt="2024-10-30T12:45:17.912" v="16" actId="14100"/>
        <pc:sldMkLst>
          <pc:docMk/>
          <pc:sldMk cId="2093496749" sldId="294"/>
        </pc:sldMkLst>
        <pc:picChg chg="mod">
          <ac:chgData name="Ron Deiotte" userId="51f11082-d829-400f-bf2e-5323954ac698" providerId="ADAL" clId="{A3037A16-F6B9-42C5-924B-6F30BB8F62C6}" dt="2024-10-30T12:45:17.912" v="16" actId="14100"/>
          <ac:picMkLst>
            <pc:docMk/>
            <pc:sldMk cId="2093496749" sldId="294"/>
            <ac:picMk id="9" creationId="{3C6FE3D6-ED10-D717-330D-4004D066FE7C}"/>
          </ac:picMkLst>
        </pc:picChg>
      </pc:sldChg>
      <pc:sldChg chg="del">
        <pc:chgData name="Ron Deiotte" userId="51f11082-d829-400f-bf2e-5323954ac698" providerId="ADAL" clId="{A3037A16-F6B9-42C5-924B-6F30BB8F62C6}" dt="2024-10-29T15:20:18.057" v="1" actId="47"/>
        <pc:sldMkLst>
          <pc:docMk/>
          <pc:sldMk cId="3522862390" sldId="295"/>
        </pc:sldMkLst>
      </pc:sldChg>
      <pc:sldChg chg="del">
        <pc:chgData name="Ron Deiotte" userId="51f11082-d829-400f-bf2e-5323954ac698" providerId="ADAL" clId="{A3037A16-F6B9-42C5-924B-6F30BB8F62C6}" dt="2024-10-29T15:20:16.818" v="0" actId="47"/>
        <pc:sldMkLst>
          <pc:docMk/>
          <pc:sldMk cId="1526998075" sldId="296"/>
        </pc:sldMkLst>
      </pc:sldChg>
      <pc:sldChg chg="modSp mod">
        <pc:chgData name="Ron Deiotte" userId="51f11082-d829-400f-bf2e-5323954ac698" providerId="ADAL" clId="{A3037A16-F6B9-42C5-924B-6F30BB8F62C6}" dt="2024-10-29T21:54:41.725" v="10" actId="14100"/>
        <pc:sldMkLst>
          <pc:docMk/>
          <pc:sldMk cId="1843774055" sldId="297"/>
        </pc:sldMkLst>
        <pc:picChg chg="mod">
          <ac:chgData name="Ron Deiotte" userId="51f11082-d829-400f-bf2e-5323954ac698" providerId="ADAL" clId="{A3037A16-F6B9-42C5-924B-6F30BB8F62C6}" dt="2024-10-29T21:54:41.725" v="10" actId="14100"/>
          <ac:picMkLst>
            <pc:docMk/>
            <pc:sldMk cId="1843774055" sldId="297"/>
            <ac:picMk id="7" creationId="{3D0154C7-D699-1261-3D00-B7C6E2004CD9}"/>
          </ac:picMkLst>
        </pc:picChg>
      </pc:sldChg>
      <pc:sldChg chg="modSp mod">
        <pc:chgData name="Ron Deiotte" userId="51f11082-d829-400f-bf2e-5323954ac698" providerId="ADAL" clId="{A3037A16-F6B9-42C5-924B-6F30BB8F62C6}" dt="2024-10-30T12:45:06.421" v="15" actId="14100"/>
        <pc:sldMkLst>
          <pc:docMk/>
          <pc:sldMk cId="1206449700" sldId="298"/>
        </pc:sldMkLst>
        <pc:picChg chg="mod">
          <ac:chgData name="Ron Deiotte" userId="51f11082-d829-400f-bf2e-5323954ac698" providerId="ADAL" clId="{A3037A16-F6B9-42C5-924B-6F30BB8F62C6}" dt="2024-10-30T12:45:06.421" v="15" actId="14100"/>
          <ac:picMkLst>
            <pc:docMk/>
            <pc:sldMk cId="1206449700" sldId="298"/>
            <ac:picMk id="6" creationId="{B4F463C9-1156-13A4-BB2A-6827D5046BF0}"/>
          </ac:picMkLst>
        </pc:picChg>
      </pc:sldChg>
      <pc:sldChg chg="modSp">
        <pc:chgData name="Ron Deiotte" userId="51f11082-d829-400f-bf2e-5323954ac698" providerId="ADAL" clId="{A3037A16-F6B9-42C5-924B-6F30BB8F62C6}" dt="2024-10-29T21:25:45.648" v="5" actId="14826"/>
        <pc:sldMkLst>
          <pc:docMk/>
          <pc:sldMk cId="1461366953" sldId="299"/>
        </pc:sldMkLst>
        <pc:picChg chg="mod">
          <ac:chgData name="Ron Deiotte" userId="51f11082-d829-400f-bf2e-5323954ac698" providerId="ADAL" clId="{A3037A16-F6B9-42C5-924B-6F30BB8F62C6}" dt="2024-10-29T21:25:45.648" v="5" actId="14826"/>
          <ac:picMkLst>
            <pc:docMk/>
            <pc:sldMk cId="1461366953" sldId="299"/>
            <ac:picMk id="6" creationId="{E8180F6D-AD87-CE5B-815F-3F68CEF6F9F9}"/>
          </ac:picMkLst>
        </pc:picChg>
      </pc:sldChg>
      <pc:sldChg chg="modSp mod">
        <pc:chgData name="Ron Deiotte" userId="51f11082-d829-400f-bf2e-5323954ac698" providerId="ADAL" clId="{A3037A16-F6B9-42C5-924B-6F30BB8F62C6}" dt="2024-10-30T12:44:54.984" v="13" actId="14100"/>
        <pc:sldMkLst>
          <pc:docMk/>
          <pc:sldMk cId="3230437099" sldId="300"/>
        </pc:sldMkLst>
        <pc:picChg chg="mod">
          <ac:chgData name="Ron Deiotte" userId="51f11082-d829-400f-bf2e-5323954ac698" providerId="ADAL" clId="{A3037A16-F6B9-42C5-924B-6F30BB8F62C6}" dt="2024-10-30T12:44:54.984" v="13" actId="14100"/>
          <ac:picMkLst>
            <pc:docMk/>
            <pc:sldMk cId="3230437099" sldId="300"/>
            <ac:picMk id="6" creationId="{3211CDFA-07D1-6DA2-9A13-E9E5D565ADF2}"/>
          </ac:picMkLst>
        </pc:picChg>
      </pc:sldChg>
    </pc:docChg>
  </pc:docChgLst>
  <pc:docChgLst>
    <pc:chgData name="Ron Deiotte" userId="51f11082-d829-400f-bf2e-5323954ac698" providerId="ADAL" clId="{4080C77A-EFA1-4D87-8467-3FE06EBA73D8}"/>
    <pc:docChg chg="custSel addSld delSld modSld addSection delSection modSection">
      <pc:chgData name="Ron Deiotte" userId="51f11082-d829-400f-bf2e-5323954ac698" providerId="ADAL" clId="{4080C77A-EFA1-4D87-8467-3FE06EBA73D8}" dt="2024-08-26T15:59:34.041" v="950" actId="20577"/>
      <pc:docMkLst>
        <pc:docMk/>
      </pc:docMkLst>
      <pc:sldChg chg="addSp modSp mod">
        <pc:chgData name="Ron Deiotte" userId="51f11082-d829-400f-bf2e-5323954ac698" providerId="ADAL" clId="{4080C77A-EFA1-4D87-8467-3FE06EBA73D8}" dt="2024-08-26T15:49:13.389" v="465" actId="20577"/>
        <pc:sldMkLst>
          <pc:docMk/>
          <pc:sldMk cId="3664686379" sldId="289"/>
        </pc:sldMkLst>
        <pc:spChg chg="mod">
          <ac:chgData name="Ron Deiotte" userId="51f11082-d829-400f-bf2e-5323954ac698" providerId="ADAL" clId="{4080C77A-EFA1-4D87-8467-3FE06EBA73D8}" dt="2024-08-26T15:49:13.389" v="465" actId="20577"/>
          <ac:spMkLst>
            <pc:docMk/>
            <pc:sldMk cId="3664686379" sldId="289"/>
            <ac:spMk id="9" creationId="{00000000-0000-0000-0000-000000000000}"/>
          </ac:spMkLst>
        </pc:spChg>
        <pc:spChg chg="mod">
          <ac:chgData name="Ron Deiotte" userId="51f11082-d829-400f-bf2e-5323954ac698" providerId="ADAL" clId="{4080C77A-EFA1-4D87-8467-3FE06EBA73D8}" dt="2024-08-26T15:34:46.365" v="310" actId="2711"/>
          <ac:spMkLst>
            <pc:docMk/>
            <pc:sldMk cId="3664686379" sldId="289"/>
            <ac:spMk id="10" creationId="{00000000-0000-0000-0000-000000000000}"/>
          </ac:spMkLst>
        </pc:spChg>
        <pc:picChg chg="add mod">
          <ac:chgData name="Ron Deiotte" userId="51f11082-d829-400f-bf2e-5323954ac698" providerId="ADAL" clId="{4080C77A-EFA1-4D87-8467-3FE06EBA73D8}" dt="2024-08-26T15:34:09.369" v="307" actId="12788"/>
          <ac:picMkLst>
            <pc:docMk/>
            <pc:sldMk cId="3664686379" sldId="289"/>
            <ac:picMk id="4" creationId="{5189E760-3251-24E6-85E0-7D2811641814}"/>
          </ac:picMkLst>
        </pc:picChg>
      </pc:sldChg>
      <pc:sldChg chg="modSp mod">
        <pc:chgData name="Ron Deiotte" userId="51f11082-d829-400f-bf2e-5323954ac698" providerId="ADAL" clId="{4080C77A-EFA1-4D87-8467-3FE06EBA73D8}" dt="2024-08-26T15:56:34.630" v="688" actId="20577"/>
        <pc:sldMkLst>
          <pc:docMk/>
          <pc:sldMk cId="1008667600" sldId="290"/>
        </pc:sldMkLst>
        <pc:spChg chg="mod">
          <ac:chgData name="Ron Deiotte" userId="51f11082-d829-400f-bf2e-5323954ac698" providerId="ADAL" clId="{4080C77A-EFA1-4D87-8467-3FE06EBA73D8}" dt="2024-08-26T15:35:30.738" v="330" actId="20577"/>
          <ac:spMkLst>
            <pc:docMk/>
            <pc:sldMk cId="1008667600" sldId="290"/>
            <ac:spMk id="2" creationId="{00000000-0000-0000-0000-000000000000}"/>
          </ac:spMkLst>
        </pc:spChg>
        <pc:spChg chg="mod">
          <ac:chgData name="Ron Deiotte" userId="51f11082-d829-400f-bf2e-5323954ac698" providerId="ADAL" clId="{4080C77A-EFA1-4D87-8467-3FE06EBA73D8}" dt="2024-08-26T15:56:34.630" v="688" actId="20577"/>
          <ac:spMkLst>
            <pc:docMk/>
            <pc:sldMk cId="1008667600" sldId="290"/>
            <ac:spMk id="4" creationId="{00000000-0000-0000-0000-000000000000}"/>
          </ac:spMkLst>
        </pc:spChg>
      </pc:sldChg>
      <pc:sldChg chg="modSp new mod modNotesTx">
        <pc:chgData name="Ron Deiotte" userId="51f11082-d829-400f-bf2e-5323954ac698" providerId="ADAL" clId="{4080C77A-EFA1-4D87-8467-3FE06EBA73D8}" dt="2024-08-26T15:59:34.041" v="950" actId="20577"/>
        <pc:sldMkLst>
          <pc:docMk/>
          <pc:sldMk cId="261262630" sldId="291"/>
        </pc:sldMkLst>
        <pc:spChg chg="mod">
          <ac:chgData name="Ron Deiotte" userId="51f11082-d829-400f-bf2e-5323954ac698" providerId="ADAL" clId="{4080C77A-EFA1-4D87-8467-3FE06EBA73D8}" dt="2024-08-26T15:56:53.539" v="733" actId="20577"/>
          <ac:spMkLst>
            <pc:docMk/>
            <pc:sldMk cId="261262630" sldId="291"/>
            <ac:spMk id="3" creationId="{5C796F96-43CD-7D8B-DCC2-ACFC9ECEA3E1}"/>
          </ac:spMkLst>
        </pc:spChg>
      </pc:sldChg>
      <pc:sldChg chg="del">
        <pc:chgData name="Ron Deiotte" userId="51f11082-d829-400f-bf2e-5323954ac698" providerId="ADAL" clId="{4080C77A-EFA1-4D87-8467-3FE06EBA73D8}" dt="2024-08-26T15:34:59.244" v="312" actId="2696"/>
        <pc:sldMkLst>
          <pc:docMk/>
          <pc:sldMk cId="667086852" sldId="291"/>
        </pc:sldMkLst>
      </pc:sldChg>
      <pc:sldChg chg="addSp delSp modSp new del mod chgLayout">
        <pc:chgData name="Ron Deiotte" userId="51f11082-d829-400f-bf2e-5323954ac698" providerId="ADAL" clId="{4080C77A-EFA1-4D87-8467-3FE06EBA73D8}" dt="2024-08-26T15:58:52.040" v="814" actId="2696"/>
        <pc:sldMkLst>
          <pc:docMk/>
          <pc:sldMk cId="1977069166" sldId="292"/>
        </pc:sldMkLst>
        <pc:spChg chg="mod ord">
          <ac:chgData name="Ron Deiotte" userId="51f11082-d829-400f-bf2e-5323954ac698" providerId="ADAL" clId="{4080C77A-EFA1-4D87-8467-3FE06EBA73D8}" dt="2024-08-26T15:58:24.285" v="788" actId="700"/>
          <ac:spMkLst>
            <pc:docMk/>
            <pc:sldMk cId="1977069166" sldId="292"/>
            <ac:spMk id="2" creationId="{F33CBED8-EDCB-A7B2-BC25-6ED4889883CE}"/>
          </ac:spMkLst>
        </pc:spChg>
        <pc:spChg chg="del">
          <ac:chgData name="Ron Deiotte" userId="51f11082-d829-400f-bf2e-5323954ac698" providerId="ADAL" clId="{4080C77A-EFA1-4D87-8467-3FE06EBA73D8}" dt="2024-08-26T15:58:24.285" v="788" actId="700"/>
          <ac:spMkLst>
            <pc:docMk/>
            <pc:sldMk cId="1977069166" sldId="292"/>
            <ac:spMk id="3" creationId="{FFD31F97-629C-89EE-32F2-EB1CF5B5D55B}"/>
          </ac:spMkLst>
        </pc:spChg>
        <pc:spChg chg="del">
          <ac:chgData name="Ron Deiotte" userId="51f11082-d829-400f-bf2e-5323954ac698" providerId="ADAL" clId="{4080C77A-EFA1-4D87-8467-3FE06EBA73D8}" dt="2024-08-26T15:58:24.285" v="788" actId="700"/>
          <ac:spMkLst>
            <pc:docMk/>
            <pc:sldMk cId="1977069166" sldId="292"/>
            <ac:spMk id="4" creationId="{064C70BD-9246-0DFC-1D55-1E33BBF9C5C1}"/>
          </ac:spMkLst>
        </pc:spChg>
        <pc:spChg chg="add mod ord">
          <ac:chgData name="Ron Deiotte" userId="51f11082-d829-400f-bf2e-5323954ac698" providerId="ADAL" clId="{4080C77A-EFA1-4D87-8467-3FE06EBA73D8}" dt="2024-08-26T15:58:36.036" v="813" actId="20577"/>
          <ac:spMkLst>
            <pc:docMk/>
            <pc:sldMk cId="1977069166" sldId="292"/>
            <ac:spMk id="5" creationId="{201DA380-DF51-FDAA-FDF1-DADB3D0F85C6}"/>
          </ac:spMkLst>
        </pc:spChg>
        <pc:spChg chg="add mod ord">
          <ac:chgData name="Ron Deiotte" userId="51f11082-d829-400f-bf2e-5323954ac698" providerId="ADAL" clId="{4080C77A-EFA1-4D87-8467-3FE06EBA73D8}" dt="2024-08-26T15:58:24.285" v="788" actId="700"/>
          <ac:spMkLst>
            <pc:docMk/>
            <pc:sldMk cId="1977069166" sldId="292"/>
            <ac:spMk id="6" creationId="{FFEE18FC-83E7-505B-4959-44E02D89D014}"/>
          </ac:spMkLst>
        </pc:spChg>
      </pc:sldChg>
      <pc:sldChg chg="del">
        <pc:chgData name="Ron Deiotte" userId="51f11082-d829-400f-bf2e-5323954ac698" providerId="ADAL" clId="{4080C77A-EFA1-4D87-8467-3FE06EBA73D8}" dt="2024-08-26T15:35:01.639" v="313" actId="2696"/>
        <pc:sldMkLst>
          <pc:docMk/>
          <pc:sldMk cId="3225487732" sldId="292"/>
        </pc:sldMkLst>
      </pc:sldChg>
      <pc:sldChg chg="del">
        <pc:chgData name="Ron Deiotte" userId="51f11082-d829-400f-bf2e-5323954ac698" providerId="ADAL" clId="{4080C77A-EFA1-4D87-8467-3FE06EBA73D8}" dt="2024-08-26T15:35:03.402" v="314" actId="2696"/>
        <pc:sldMkLst>
          <pc:docMk/>
          <pc:sldMk cId="2216331183" sldId="293"/>
        </pc:sldMkLst>
      </pc:sldChg>
      <pc:sldChg chg="del">
        <pc:chgData name="Ron Deiotte" userId="51f11082-d829-400f-bf2e-5323954ac698" providerId="ADAL" clId="{4080C77A-EFA1-4D87-8467-3FE06EBA73D8}" dt="2024-08-26T15:35:05.205" v="315" actId="2696"/>
        <pc:sldMkLst>
          <pc:docMk/>
          <pc:sldMk cId="4051063915" sldId="294"/>
        </pc:sldMkLst>
      </pc:sldChg>
      <pc:sldChg chg="del">
        <pc:chgData name="Ron Deiotte" userId="51f11082-d829-400f-bf2e-5323954ac698" providerId="ADAL" clId="{4080C77A-EFA1-4D87-8467-3FE06EBA73D8}" dt="2024-08-26T15:35:07.998" v="316" actId="2696"/>
        <pc:sldMkLst>
          <pc:docMk/>
          <pc:sldMk cId="1585828297" sldId="295"/>
        </pc:sldMkLst>
      </pc:sldChg>
      <pc:sldChg chg="del">
        <pc:chgData name="Ron Deiotte" userId="51f11082-d829-400f-bf2e-5323954ac698" providerId="ADAL" clId="{4080C77A-EFA1-4D87-8467-3FE06EBA73D8}" dt="2024-08-26T15:35:10.116" v="317" actId="2696"/>
        <pc:sldMkLst>
          <pc:docMk/>
          <pc:sldMk cId="2034747619" sldId="296"/>
        </pc:sldMkLst>
      </pc:sldChg>
      <pc:sldChg chg="del">
        <pc:chgData name="Ron Deiotte" userId="51f11082-d829-400f-bf2e-5323954ac698" providerId="ADAL" clId="{4080C77A-EFA1-4D87-8467-3FE06EBA73D8}" dt="2024-08-26T15:35:11.905" v="318" actId="2696"/>
        <pc:sldMkLst>
          <pc:docMk/>
          <pc:sldMk cId="617436720" sldId="297"/>
        </pc:sldMkLst>
      </pc:sldChg>
      <pc:sldChg chg="del">
        <pc:chgData name="Ron Deiotte" userId="51f11082-d829-400f-bf2e-5323954ac698" providerId="ADAL" clId="{4080C77A-EFA1-4D87-8467-3FE06EBA73D8}" dt="2024-08-26T15:35:13.719" v="319" actId="2696"/>
        <pc:sldMkLst>
          <pc:docMk/>
          <pc:sldMk cId="2710883219" sldId="298"/>
        </pc:sldMkLst>
      </pc:sldChg>
      <pc:sldChg chg="del">
        <pc:chgData name="Ron Deiotte" userId="51f11082-d829-400f-bf2e-5323954ac698" providerId="ADAL" clId="{4080C77A-EFA1-4D87-8467-3FE06EBA73D8}" dt="2024-08-26T15:35:15.741" v="320" actId="2696"/>
        <pc:sldMkLst>
          <pc:docMk/>
          <pc:sldMk cId="1606821077" sldId="299"/>
        </pc:sldMkLst>
      </pc:sldChg>
      <pc:sldChg chg="del">
        <pc:chgData name="Ron Deiotte" userId="51f11082-d829-400f-bf2e-5323954ac698" providerId="ADAL" clId="{4080C77A-EFA1-4D87-8467-3FE06EBA73D8}" dt="2024-08-26T15:35:17.494" v="321" actId="2696"/>
        <pc:sldMkLst>
          <pc:docMk/>
          <pc:sldMk cId="794591785" sldId="300"/>
        </pc:sldMkLst>
      </pc:sldChg>
      <pc:sldChg chg="del">
        <pc:chgData name="Ron Deiotte" userId="51f11082-d829-400f-bf2e-5323954ac698" providerId="ADAL" clId="{4080C77A-EFA1-4D87-8467-3FE06EBA73D8}" dt="2024-08-26T15:35:19.402" v="322" actId="2696"/>
        <pc:sldMkLst>
          <pc:docMk/>
          <pc:sldMk cId="3063159263" sldId="301"/>
        </pc:sldMkLst>
      </pc:sldChg>
      <pc:sldMasterChg chg="delSldLayout">
        <pc:chgData name="Ron Deiotte" userId="51f11082-d829-400f-bf2e-5323954ac698" providerId="ADAL" clId="{4080C77A-EFA1-4D87-8467-3FE06EBA73D8}" dt="2024-08-26T15:35:19.402" v="322" actId="2696"/>
        <pc:sldMasterMkLst>
          <pc:docMk/>
          <pc:sldMasterMk cId="0" sldId="2147483659"/>
        </pc:sldMasterMkLst>
        <pc:sldLayoutChg chg="del">
          <pc:chgData name="Ron Deiotte" userId="51f11082-d829-400f-bf2e-5323954ac698" providerId="ADAL" clId="{4080C77A-EFA1-4D87-8467-3FE06EBA73D8}" dt="2024-08-26T15:35:19.402" v="322" actId="2696"/>
          <pc:sldLayoutMkLst>
            <pc:docMk/>
            <pc:sldMasterMk cId="0" sldId="2147483659"/>
            <pc:sldLayoutMk cId="964989974" sldId="2147483676"/>
          </pc:sldLayoutMkLst>
        </pc:sldLayoutChg>
        <pc:sldLayoutChg chg="del">
          <pc:chgData name="Ron Deiotte" userId="51f11082-d829-400f-bf2e-5323954ac698" providerId="ADAL" clId="{4080C77A-EFA1-4D87-8467-3FE06EBA73D8}" dt="2024-08-26T15:35:17.494" v="321" actId="2696"/>
          <pc:sldLayoutMkLst>
            <pc:docMk/>
            <pc:sldMasterMk cId="0" sldId="2147483659"/>
            <pc:sldLayoutMk cId="789990874" sldId="2147483677"/>
          </pc:sldLayoutMkLst>
        </pc:sldLayoutChg>
      </pc:sldMasterChg>
    </pc:docChg>
  </pc:docChgLst>
  <pc:docChgLst>
    <pc:chgData name="Ron Deiotte" userId="51f11082-d829-400f-bf2e-5323954ac698" providerId="ADAL" clId="{565AD05F-DE44-4B06-98AB-E2E1B7130A14}"/>
    <pc:docChg chg="undo custSel addSld delSld modSld modSection">
      <pc:chgData name="Ron Deiotte" userId="51f11082-d829-400f-bf2e-5323954ac698" providerId="ADAL" clId="{565AD05F-DE44-4B06-98AB-E2E1B7130A14}" dt="2024-10-05T17:01:45.058" v="25438" actId="20577"/>
      <pc:docMkLst>
        <pc:docMk/>
      </pc:docMkLst>
      <pc:sldChg chg="modNotesTx">
        <pc:chgData name="Ron Deiotte" userId="51f11082-d829-400f-bf2e-5323954ac698" providerId="ADAL" clId="{565AD05F-DE44-4B06-98AB-E2E1B7130A14}" dt="2024-10-01T15:37:20.058" v="557" actId="313"/>
        <pc:sldMkLst>
          <pc:docMk/>
          <pc:sldMk cId="3664686379" sldId="289"/>
        </pc:sldMkLst>
      </pc:sldChg>
      <pc:sldChg chg="modSp mod modNotesTx">
        <pc:chgData name="Ron Deiotte" userId="51f11082-d829-400f-bf2e-5323954ac698" providerId="ADAL" clId="{565AD05F-DE44-4B06-98AB-E2E1B7130A14}" dt="2024-10-03T18:46:52.351" v="23826" actId="20577"/>
        <pc:sldMkLst>
          <pc:docMk/>
          <pc:sldMk cId="1008667600" sldId="290"/>
        </pc:sldMkLst>
        <pc:spChg chg="mod">
          <ac:chgData name="Ron Deiotte" userId="51f11082-d829-400f-bf2e-5323954ac698" providerId="ADAL" clId="{565AD05F-DE44-4B06-98AB-E2E1B7130A14}" dt="2024-10-01T17:39:31.541" v="12233" actId="20577"/>
          <ac:spMkLst>
            <pc:docMk/>
            <pc:sldMk cId="1008667600" sldId="290"/>
            <ac:spMk id="4" creationId="{00000000-0000-0000-0000-000000000000}"/>
          </ac:spMkLst>
        </pc:spChg>
      </pc:sldChg>
      <pc:sldChg chg="addSp delSp modSp mod modNotesTx">
        <pc:chgData name="Ron Deiotte" userId="51f11082-d829-400f-bf2e-5323954ac698" providerId="ADAL" clId="{565AD05F-DE44-4B06-98AB-E2E1B7130A14}" dt="2024-10-04T17:08:19.428" v="25433" actId="14826"/>
        <pc:sldMkLst>
          <pc:docMk/>
          <pc:sldMk cId="261262630" sldId="291"/>
        </pc:sldMkLst>
        <pc:spChg chg="del">
          <ac:chgData name="Ron Deiotte" userId="51f11082-d829-400f-bf2e-5323954ac698" providerId="ADAL" clId="{565AD05F-DE44-4B06-98AB-E2E1B7130A14}" dt="2024-10-01T14:47:39.963" v="1" actId="478"/>
          <ac:spMkLst>
            <pc:docMk/>
            <pc:sldMk cId="261262630" sldId="291"/>
            <ac:spMk id="4" creationId="{6E073AC9-9B20-EE82-6114-06381F8130A3}"/>
          </ac:spMkLst>
        </pc:spChg>
        <pc:spChg chg="add del mod">
          <ac:chgData name="Ron Deiotte" userId="51f11082-d829-400f-bf2e-5323954ac698" providerId="ADAL" clId="{565AD05F-DE44-4B06-98AB-E2E1B7130A14}" dt="2024-10-03T17:48:19.242" v="23562" actId="478"/>
          <ac:spMkLst>
            <pc:docMk/>
            <pc:sldMk cId="261262630" sldId="291"/>
            <ac:spMk id="5" creationId="{4EACBBC7-E809-F926-8B60-FA7EC0616537}"/>
          </ac:spMkLst>
        </pc:spChg>
        <pc:spChg chg="add mod">
          <ac:chgData name="Ron Deiotte" userId="51f11082-d829-400f-bf2e-5323954ac698" providerId="ADAL" clId="{565AD05F-DE44-4B06-98AB-E2E1B7130A14}" dt="2024-10-01T14:52:09.301" v="174" actId="1036"/>
          <ac:spMkLst>
            <pc:docMk/>
            <pc:sldMk cId="261262630" sldId="291"/>
            <ac:spMk id="6" creationId="{95155822-8058-C623-015B-07D50CFBF705}"/>
          </ac:spMkLst>
        </pc:spChg>
        <pc:spChg chg="add mod">
          <ac:chgData name="Ron Deiotte" userId="51f11082-d829-400f-bf2e-5323954ac698" providerId="ADAL" clId="{565AD05F-DE44-4B06-98AB-E2E1B7130A14}" dt="2024-10-03T18:25:49.659" v="23812" actId="20577"/>
          <ac:spMkLst>
            <pc:docMk/>
            <pc:sldMk cId="261262630" sldId="291"/>
            <ac:spMk id="9" creationId="{E4EE5EAA-9299-87A5-EB70-034AF5446D48}"/>
          </ac:spMkLst>
        </pc:spChg>
        <pc:picChg chg="add mod">
          <ac:chgData name="Ron Deiotte" userId="51f11082-d829-400f-bf2e-5323954ac698" providerId="ADAL" clId="{565AD05F-DE44-4B06-98AB-E2E1B7130A14}" dt="2024-10-04T17:08:19.428" v="25433" actId="14826"/>
          <ac:picMkLst>
            <pc:docMk/>
            <pc:sldMk cId="261262630" sldId="291"/>
            <ac:picMk id="7" creationId="{8C338264-63BF-20EB-5044-3DB351B49682}"/>
          </ac:picMkLst>
        </pc:picChg>
        <pc:picChg chg="add del">
          <ac:chgData name="Ron Deiotte" userId="51f11082-d829-400f-bf2e-5323954ac698" providerId="ADAL" clId="{565AD05F-DE44-4B06-98AB-E2E1B7130A14}" dt="2024-10-01T14:48:05.718" v="37" actId="22"/>
          <ac:picMkLst>
            <pc:docMk/>
            <pc:sldMk cId="261262630" sldId="291"/>
            <ac:picMk id="8" creationId="{CD713A51-7BCB-1EC0-41C8-BCEBD0ABABEF}"/>
          </ac:picMkLst>
        </pc:picChg>
      </pc:sldChg>
      <pc:sldChg chg="addSp delSp modSp new mod modNotesTx">
        <pc:chgData name="Ron Deiotte" userId="51f11082-d829-400f-bf2e-5323954ac698" providerId="ADAL" clId="{565AD05F-DE44-4B06-98AB-E2E1B7130A14}" dt="2024-10-03T19:23:05.464" v="25410" actId="20577"/>
        <pc:sldMkLst>
          <pc:docMk/>
          <pc:sldMk cId="3847854529" sldId="292"/>
        </pc:sldMkLst>
        <pc:spChg chg="mod">
          <ac:chgData name="Ron Deiotte" userId="51f11082-d829-400f-bf2e-5323954ac698" providerId="ADAL" clId="{565AD05F-DE44-4B06-98AB-E2E1B7130A14}" dt="2024-10-01T15:03:23.832" v="318" actId="313"/>
          <ac:spMkLst>
            <pc:docMk/>
            <pc:sldMk cId="3847854529" sldId="292"/>
            <ac:spMk id="3" creationId="{B226BE56-E194-0E56-701D-720A25B2DC7D}"/>
          </ac:spMkLst>
        </pc:spChg>
        <pc:spChg chg="del">
          <ac:chgData name="Ron Deiotte" userId="51f11082-d829-400f-bf2e-5323954ac698" providerId="ADAL" clId="{565AD05F-DE44-4B06-98AB-E2E1B7130A14}" dt="2024-10-01T15:03:21.210" v="317" actId="478"/>
          <ac:spMkLst>
            <pc:docMk/>
            <pc:sldMk cId="3847854529" sldId="292"/>
            <ac:spMk id="4" creationId="{146CD657-74B0-CAEC-4304-D4643CA968DA}"/>
          </ac:spMkLst>
        </pc:spChg>
        <pc:spChg chg="add del mod">
          <ac:chgData name="Ron Deiotte" userId="51f11082-d829-400f-bf2e-5323954ac698" providerId="ADAL" clId="{565AD05F-DE44-4B06-98AB-E2E1B7130A14}" dt="2024-10-02T17:06:32.259" v="23341" actId="478"/>
          <ac:spMkLst>
            <pc:docMk/>
            <pc:sldMk cId="3847854529" sldId="292"/>
            <ac:spMk id="5" creationId="{30EEF878-0628-7AC5-6093-26DE2CB8BFFC}"/>
          </ac:spMkLst>
        </pc:spChg>
        <pc:spChg chg="add del mod">
          <ac:chgData name="Ron Deiotte" userId="51f11082-d829-400f-bf2e-5323954ac698" providerId="ADAL" clId="{565AD05F-DE44-4B06-98AB-E2E1B7130A14}" dt="2024-10-02T17:07:56.518" v="23350" actId="478"/>
          <ac:spMkLst>
            <pc:docMk/>
            <pc:sldMk cId="3847854529" sldId="292"/>
            <ac:spMk id="6" creationId="{83C708E0-80B6-F6D7-D7B0-D3EA33DFF932}"/>
          </ac:spMkLst>
        </pc:spChg>
        <pc:spChg chg="add del mod">
          <ac:chgData name="Ron Deiotte" userId="51f11082-d829-400f-bf2e-5323954ac698" providerId="ADAL" clId="{565AD05F-DE44-4B06-98AB-E2E1B7130A14}" dt="2024-10-02T17:03:33.427" v="23330" actId="478"/>
          <ac:spMkLst>
            <pc:docMk/>
            <pc:sldMk cId="3847854529" sldId="292"/>
            <ac:spMk id="8" creationId="{A162A78F-5F4A-AC49-8F3C-4DE5B4A1F863}"/>
          </ac:spMkLst>
        </pc:spChg>
        <pc:spChg chg="add mod">
          <ac:chgData name="Ron Deiotte" userId="51f11082-d829-400f-bf2e-5323954ac698" providerId="ADAL" clId="{565AD05F-DE44-4B06-98AB-E2E1B7130A14}" dt="2024-10-02T17:38:57.036" v="23432" actId="164"/>
          <ac:spMkLst>
            <pc:docMk/>
            <pc:sldMk cId="3847854529" sldId="292"/>
            <ac:spMk id="21" creationId="{46273047-9293-C2C9-3349-A7E7C8FDFAEE}"/>
          </ac:spMkLst>
        </pc:spChg>
        <pc:spChg chg="add mod">
          <ac:chgData name="Ron Deiotte" userId="51f11082-d829-400f-bf2e-5323954ac698" providerId="ADAL" clId="{565AD05F-DE44-4B06-98AB-E2E1B7130A14}" dt="2024-10-02T17:43:16.226" v="23492" actId="164"/>
          <ac:spMkLst>
            <pc:docMk/>
            <pc:sldMk cId="3847854529" sldId="292"/>
            <ac:spMk id="29" creationId="{BE6E9F34-6320-4BF0-845B-9A6A1C024738}"/>
          </ac:spMkLst>
        </pc:spChg>
        <pc:spChg chg="add mod">
          <ac:chgData name="Ron Deiotte" userId="51f11082-d829-400f-bf2e-5323954ac698" providerId="ADAL" clId="{565AD05F-DE44-4B06-98AB-E2E1B7130A14}" dt="2024-10-02T17:46:16.273" v="23510" actId="164"/>
          <ac:spMkLst>
            <pc:docMk/>
            <pc:sldMk cId="3847854529" sldId="292"/>
            <ac:spMk id="33" creationId="{52490E8C-8B53-C12F-1C1E-0F2BDC71AED4}"/>
          </ac:spMkLst>
        </pc:spChg>
        <pc:spChg chg="add mod">
          <ac:chgData name="Ron Deiotte" userId="51f11082-d829-400f-bf2e-5323954ac698" providerId="ADAL" clId="{565AD05F-DE44-4B06-98AB-E2E1B7130A14}" dt="2024-10-02T17:46:50.126" v="23516" actId="408"/>
          <ac:spMkLst>
            <pc:docMk/>
            <pc:sldMk cId="3847854529" sldId="292"/>
            <ac:spMk id="35" creationId="{A94938F6-6282-228A-92E6-F908A1FDC88F}"/>
          </ac:spMkLst>
        </pc:spChg>
        <pc:grpChg chg="add mod">
          <ac:chgData name="Ron Deiotte" userId="51f11082-d829-400f-bf2e-5323954ac698" providerId="ADAL" clId="{565AD05F-DE44-4B06-98AB-E2E1B7130A14}" dt="2024-10-02T17:42:05.465" v="23467" actId="1036"/>
          <ac:grpSpMkLst>
            <pc:docMk/>
            <pc:sldMk cId="3847854529" sldId="292"/>
            <ac:grpSpMk id="22" creationId="{C903E8A6-0BA0-9B93-4F0E-6266569127E2}"/>
          </ac:grpSpMkLst>
        </pc:grpChg>
        <pc:grpChg chg="add mod">
          <ac:chgData name="Ron Deiotte" userId="51f11082-d829-400f-bf2e-5323954ac698" providerId="ADAL" clId="{565AD05F-DE44-4B06-98AB-E2E1B7130A14}" dt="2024-10-02T17:46:46.245" v="23515" actId="12789"/>
          <ac:grpSpMkLst>
            <pc:docMk/>
            <pc:sldMk cId="3847854529" sldId="292"/>
            <ac:grpSpMk id="30" creationId="{471C4E00-2EFC-9676-5082-7FE8666DE78F}"/>
          </ac:grpSpMkLst>
        </pc:grpChg>
        <pc:grpChg chg="add mod">
          <ac:chgData name="Ron Deiotte" userId="51f11082-d829-400f-bf2e-5323954ac698" providerId="ADAL" clId="{565AD05F-DE44-4B06-98AB-E2E1B7130A14}" dt="2024-10-02T17:46:46.245" v="23515" actId="12789"/>
          <ac:grpSpMkLst>
            <pc:docMk/>
            <pc:sldMk cId="3847854529" sldId="292"/>
            <ac:grpSpMk id="34" creationId="{0795EADA-2263-9261-E281-04258DF87EB6}"/>
          </ac:grpSpMkLst>
        </pc:grpChg>
        <pc:picChg chg="add del mod">
          <ac:chgData name="Ron Deiotte" userId="51f11082-d829-400f-bf2e-5323954ac698" providerId="ADAL" clId="{565AD05F-DE44-4B06-98AB-E2E1B7130A14}" dt="2024-10-02T17:05:24.365" v="23335" actId="478"/>
          <ac:picMkLst>
            <pc:docMk/>
            <pc:sldMk cId="3847854529" sldId="292"/>
            <ac:picMk id="10" creationId="{E7D6DFE5-5449-4D55-E3AA-F7F124352BAA}"/>
          </ac:picMkLst>
        </pc:picChg>
        <pc:picChg chg="add mod">
          <ac:chgData name="Ron Deiotte" userId="51f11082-d829-400f-bf2e-5323954ac698" providerId="ADAL" clId="{565AD05F-DE44-4B06-98AB-E2E1B7130A14}" dt="2024-10-03T19:20:08.080" v="25114" actId="14826"/>
          <ac:picMkLst>
            <pc:docMk/>
            <pc:sldMk cId="3847854529" sldId="292"/>
            <ac:picMk id="12" creationId="{31660272-99FF-B5BF-B719-493ADBE0C216}"/>
          </ac:picMkLst>
        </pc:picChg>
        <pc:picChg chg="add del mod">
          <ac:chgData name="Ron Deiotte" userId="51f11082-d829-400f-bf2e-5323954ac698" providerId="ADAL" clId="{565AD05F-DE44-4B06-98AB-E2E1B7130A14}" dt="2024-10-02T17:37:23.195" v="23401" actId="478"/>
          <ac:picMkLst>
            <pc:docMk/>
            <pc:sldMk cId="3847854529" sldId="292"/>
            <ac:picMk id="14" creationId="{B58F4D6C-E82E-2A6F-2B6A-E3F83A8F8FF2}"/>
          </ac:picMkLst>
        </pc:picChg>
        <pc:picChg chg="add del mod">
          <ac:chgData name="Ron Deiotte" userId="51f11082-d829-400f-bf2e-5323954ac698" providerId="ADAL" clId="{565AD05F-DE44-4B06-98AB-E2E1B7130A14}" dt="2024-10-02T17:37:21.322" v="23400" actId="478"/>
          <ac:picMkLst>
            <pc:docMk/>
            <pc:sldMk cId="3847854529" sldId="292"/>
            <ac:picMk id="16" creationId="{1B2F61A8-EB68-FDA3-328A-B8970D3233F7}"/>
          </ac:picMkLst>
        </pc:picChg>
        <pc:picChg chg="add mod">
          <ac:chgData name="Ron Deiotte" userId="51f11082-d829-400f-bf2e-5323954ac698" providerId="ADAL" clId="{565AD05F-DE44-4B06-98AB-E2E1B7130A14}" dt="2024-10-02T17:38:57.036" v="23432" actId="164"/>
          <ac:picMkLst>
            <pc:docMk/>
            <pc:sldMk cId="3847854529" sldId="292"/>
            <ac:picMk id="18" creationId="{26CAA759-B920-FC98-E542-23ED3B1F1D0C}"/>
          </ac:picMkLst>
        </pc:picChg>
        <pc:picChg chg="add mod">
          <ac:chgData name="Ron Deiotte" userId="51f11082-d829-400f-bf2e-5323954ac698" providerId="ADAL" clId="{565AD05F-DE44-4B06-98AB-E2E1B7130A14}" dt="2024-10-02T17:43:16.226" v="23492" actId="164"/>
          <ac:picMkLst>
            <pc:docMk/>
            <pc:sldMk cId="3847854529" sldId="292"/>
            <ac:picMk id="20" creationId="{A64795E7-E676-ACB0-6833-B0F7F614BB01}"/>
          </ac:picMkLst>
        </pc:picChg>
        <pc:picChg chg="add mod">
          <ac:chgData name="Ron Deiotte" userId="51f11082-d829-400f-bf2e-5323954ac698" providerId="ADAL" clId="{565AD05F-DE44-4B06-98AB-E2E1B7130A14}" dt="2024-10-02T17:42:08.285" v="23468" actId="1076"/>
          <ac:picMkLst>
            <pc:docMk/>
            <pc:sldMk cId="3847854529" sldId="292"/>
            <ac:picMk id="24" creationId="{650F65DC-5877-D9DC-DBC5-6C2059E59968}"/>
          </ac:picMkLst>
        </pc:picChg>
        <pc:picChg chg="add del mod">
          <ac:chgData name="Ron Deiotte" userId="51f11082-d829-400f-bf2e-5323954ac698" providerId="ADAL" clId="{565AD05F-DE44-4B06-98AB-E2E1B7130A14}" dt="2024-10-02T17:45:16.196" v="23494" actId="478"/>
          <ac:picMkLst>
            <pc:docMk/>
            <pc:sldMk cId="3847854529" sldId="292"/>
            <ac:picMk id="26" creationId="{ED65A39E-9CB2-1617-0410-7A0649322E8D}"/>
          </ac:picMkLst>
        </pc:picChg>
        <pc:picChg chg="add mod">
          <ac:chgData name="Ron Deiotte" userId="51f11082-d829-400f-bf2e-5323954ac698" providerId="ADAL" clId="{565AD05F-DE44-4B06-98AB-E2E1B7130A14}" dt="2024-10-02T17:42:05.465" v="23467" actId="1036"/>
          <ac:picMkLst>
            <pc:docMk/>
            <pc:sldMk cId="3847854529" sldId="292"/>
            <ac:picMk id="28" creationId="{DAD339C6-4E5F-E079-379D-7170C1D39B1B}"/>
          </ac:picMkLst>
        </pc:picChg>
        <pc:picChg chg="add mod">
          <ac:chgData name="Ron Deiotte" userId="51f11082-d829-400f-bf2e-5323954ac698" providerId="ADAL" clId="{565AD05F-DE44-4B06-98AB-E2E1B7130A14}" dt="2024-10-02T17:46:16.273" v="23510" actId="164"/>
          <ac:picMkLst>
            <pc:docMk/>
            <pc:sldMk cId="3847854529" sldId="292"/>
            <ac:picMk id="32" creationId="{A3B402F5-2CAE-F906-736D-E749D14E0290}"/>
          </ac:picMkLst>
        </pc:picChg>
      </pc:sldChg>
      <pc:sldChg chg="addSp delSp modSp new mod modClrScheme chgLayout modNotesTx">
        <pc:chgData name="Ron Deiotte" userId="51f11082-d829-400f-bf2e-5323954ac698" providerId="ADAL" clId="{565AD05F-DE44-4B06-98AB-E2E1B7130A14}" dt="2024-10-01T16:33:29.625" v="5866" actId="20577"/>
        <pc:sldMkLst>
          <pc:docMk/>
          <pc:sldMk cId="2956490228" sldId="293"/>
        </pc:sldMkLst>
        <pc:spChg chg="mod ord">
          <ac:chgData name="Ron Deiotte" userId="51f11082-d829-400f-bf2e-5323954ac698" providerId="ADAL" clId="{565AD05F-DE44-4B06-98AB-E2E1B7130A14}" dt="2024-10-01T15:07:28.185" v="376" actId="700"/>
          <ac:spMkLst>
            <pc:docMk/>
            <pc:sldMk cId="2956490228" sldId="293"/>
            <ac:spMk id="2" creationId="{FCD6BF45-D838-6623-A8CE-45B5B29E0254}"/>
          </ac:spMkLst>
        </pc:spChg>
        <pc:spChg chg="mod ord">
          <ac:chgData name="Ron Deiotte" userId="51f11082-d829-400f-bf2e-5323954ac698" providerId="ADAL" clId="{565AD05F-DE44-4B06-98AB-E2E1B7130A14}" dt="2024-10-01T15:07:28.185" v="376" actId="700"/>
          <ac:spMkLst>
            <pc:docMk/>
            <pc:sldMk cId="2956490228" sldId="293"/>
            <ac:spMk id="3" creationId="{C6E336E6-B9D6-27FB-6A83-DA09023CC20E}"/>
          </ac:spMkLst>
        </pc:spChg>
        <pc:spChg chg="del">
          <ac:chgData name="Ron Deiotte" userId="51f11082-d829-400f-bf2e-5323954ac698" providerId="ADAL" clId="{565AD05F-DE44-4B06-98AB-E2E1B7130A14}" dt="2024-10-01T15:05:49.940" v="350" actId="478"/>
          <ac:spMkLst>
            <pc:docMk/>
            <pc:sldMk cId="2956490228" sldId="293"/>
            <ac:spMk id="4" creationId="{B8084A56-A0FB-8128-3CD1-B223D7679DE1}"/>
          </ac:spMkLst>
        </pc:spChg>
        <pc:spChg chg="add del mod">
          <ac:chgData name="Ron Deiotte" userId="51f11082-d829-400f-bf2e-5323954ac698" providerId="ADAL" clId="{565AD05F-DE44-4B06-98AB-E2E1B7130A14}" dt="2024-10-01T15:07:20.931" v="375" actId="478"/>
          <ac:spMkLst>
            <pc:docMk/>
            <pc:sldMk cId="2956490228" sldId="293"/>
            <ac:spMk id="5" creationId="{AB0AF08B-7380-1430-9521-B9124CFAFEAC}"/>
          </ac:spMkLst>
        </pc:spChg>
        <pc:spChg chg="add del mod ord">
          <ac:chgData name="Ron Deiotte" userId="51f11082-d829-400f-bf2e-5323954ac698" providerId="ADAL" clId="{565AD05F-DE44-4B06-98AB-E2E1B7130A14}" dt="2024-10-01T15:59:35.819" v="2560" actId="478"/>
          <ac:spMkLst>
            <pc:docMk/>
            <pc:sldMk cId="2956490228" sldId="293"/>
            <ac:spMk id="6" creationId="{F1FE7830-39B4-BC01-56FE-05BDE2CCBC4C}"/>
          </ac:spMkLst>
        </pc:spChg>
        <pc:spChg chg="add del mod ord">
          <ac:chgData name="Ron Deiotte" userId="51f11082-d829-400f-bf2e-5323954ac698" providerId="ADAL" clId="{565AD05F-DE44-4B06-98AB-E2E1B7130A14}" dt="2024-10-01T15:59:56.487" v="2590" actId="478"/>
          <ac:spMkLst>
            <pc:docMk/>
            <pc:sldMk cId="2956490228" sldId="293"/>
            <ac:spMk id="7" creationId="{004F2B03-9CB7-E059-66A0-C2DA1B31D5FE}"/>
          </ac:spMkLst>
        </pc:spChg>
        <pc:spChg chg="add del mod">
          <ac:chgData name="Ron Deiotte" userId="51f11082-d829-400f-bf2e-5323954ac698" providerId="ADAL" clId="{565AD05F-DE44-4B06-98AB-E2E1B7130A14}" dt="2024-10-01T15:59:59.861" v="2591" actId="478"/>
          <ac:spMkLst>
            <pc:docMk/>
            <pc:sldMk cId="2956490228" sldId="293"/>
            <ac:spMk id="9" creationId="{148C218C-135A-7C5F-EFB9-A9E2942EC7F0}"/>
          </ac:spMkLst>
        </pc:spChg>
        <pc:spChg chg="add mod">
          <ac:chgData name="Ron Deiotte" userId="51f11082-d829-400f-bf2e-5323954ac698" providerId="ADAL" clId="{565AD05F-DE44-4B06-98AB-E2E1B7130A14}" dt="2024-10-01T16:00:18.654" v="2633" actId="1076"/>
          <ac:spMkLst>
            <pc:docMk/>
            <pc:sldMk cId="2956490228" sldId="293"/>
            <ac:spMk id="10" creationId="{7D32BFA9-EAA9-3792-8D09-AC69E1A6C30C}"/>
          </ac:spMkLst>
        </pc:spChg>
        <pc:spChg chg="add mod">
          <ac:chgData name="Ron Deiotte" userId="51f11082-d829-400f-bf2e-5323954ac698" providerId="ADAL" clId="{565AD05F-DE44-4B06-98AB-E2E1B7130A14}" dt="2024-10-01T16:27:42.987" v="5327" actId="1076"/>
          <ac:spMkLst>
            <pc:docMk/>
            <pc:sldMk cId="2956490228" sldId="293"/>
            <ac:spMk id="11" creationId="{F8230796-BEF2-F81A-A7D1-16034BAE8348}"/>
          </ac:spMkLst>
        </pc:spChg>
        <pc:spChg chg="add mod">
          <ac:chgData name="Ron Deiotte" userId="51f11082-d829-400f-bf2e-5323954ac698" providerId="ADAL" clId="{565AD05F-DE44-4B06-98AB-E2E1B7130A14}" dt="2024-10-01T16:32:25.683" v="5718" actId="1076"/>
          <ac:spMkLst>
            <pc:docMk/>
            <pc:sldMk cId="2956490228" sldId="293"/>
            <ac:spMk id="12" creationId="{AD3B68D4-DBC2-6D8B-358A-35BA32127E09}"/>
          </ac:spMkLst>
        </pc:spChg>
        <pc:spChg chg="add mod">
          <ac:chgData name="Ron Deiotte" userId="51f11082-d829-400f-bf2e-5323954ac698" providerId="ADAL" clId="{565AD05F-DE44-4B06-98AB-E2E1B7130A14}" dt="2024-10-01T16:27:36.731" v="5325" actId="1076"/>
          <ac:spMkLst>
            <pc:docMk/>
            <pc:sldMk cId="2956490228" sldId="293"/>
            <ac:spMk id="13" creationId="{949B139C-3E16-A892-15A2-6CDE5940C1A8}"/>
          </ac:spMkLst>
        </pc:spChg>
        <pc:spChg chg="add mod">
          <ac:chgData name="Ron Deiotte" userId="51f11082-d829-400f-bf2e-5323954ac698" providerId="ADAL" clId="{565AD05F-DE44-4B06-98AB-E2E1B7130A14}" dt="2024-10-01T16:09:32.764" v="2864" actId="1076"/>
          <ac:spMkLst>
            <pc:docMk/>
            <pc:sldMk cId="2956490228" sldId="293"/>
            <ac:spMk id="14" creationId="{63125D8C-1B66-4F71-1077-0262D85A497F}"/>
          </ac:spMkLst>
        </pc:spChg>
        <pc:spChg chg="add mod">
          <ac:chgData name="Ron Deiotte" userId="51f11082-d829-400f-bf2e-5323954ac698" providerId="ADAL" clId="{565AD05F-DE44-4B06-98AB-E2E1B7130A14}" dt="2024-10-01T16:27:32.891" v="5323" actId="1076"/>
          <ac:spMkLst>
            <pc:docMk/>
            <pc:sldMk cId="2956490228" sldId="293"/>
            <ac:spMk id="15" creationId="{423750AE-6708-C9D6-A882-B66195CFAF4A}"/>
          </ac:spMkLst>
        </pc:spChg>
        <pc:spChg chg="add mod">
          <ac:chgData name="Ron Deiotte" userId="51f11082-d829-400f-bf2e-5323954ac698" providerId="ADAL" clId="{565AD05F-DE44-4B06-98AB-E2E1B7130A14}" dt="2024-10-01T16:27:27.220" v="5321" actId="1076"/>
          <ac:spMkLst>
            <pc:docMk/>
            <pc:sldMk cId="2956490228" sldId="293"/>
            <ac:spMk id="16" creationId="{D9AF5217-D000-544B-0C77-ECCA66CDBB56}"/>
          </ac:spMkLst>
        </pc:spChg>
        <pc:spChg chg="add mod">
          <ac:chgData name="Ron Deiotte" userId="51f11082-d829-400f-bf2e-5323954ac698" providerId="ADAL" clId="{565AD05F-DE44-4B06-98AB-E2E1B7130A14}" dt="2024-10-01T16:32:07.799" v="5697" actId="1076"/>
          <ac:spMkLst>
            <pc:docMk/>
            <pc:sldMk cId="2956490228" sldId="293"/>
            <ac:spMk id="17" creationId="{3EA7AD4F-4927-B779-F1B0-941D8FB6B080}"/>
          </ac:spMkLst>
        </pc:spChg>
        <pc:spChg chg="add mod">
          <ac:chgData name="Ron Deiotte" userId="51f11082-d829-400f-bf2e-5323954ac698" providerId="ADAL" clId="{565AD05F-DE44-4B06-98AB-E2E1B7130A14}" dt="2024-10-01T16:32:21.385" v="5717" actId="1076"/>
          <ac:spMkLst>
            <pc:docMk/>
            <pc:sldMk cId="2956490228" sldId="293"/>
            <ac:spMk id="18" creationId="{91247346-0EB5-5357-93B8-BD0335947E67}"/>
          </ac:spMkLst>
        </pc:spChg>
        <pc:spChg chg="add mod">
          <ac:chgData name="Ron Deiotte" userId="51f11082-d829-400f-bf2e-5323954ac698" providerId="ADAL" clId="{565AD05F-DE44-4B06-98AB-E2E1B7130A14}" dt="2024-10-01T16:32:10.317" v="5698"/>
          <ac:spMkLst>
            <pc:docMk/>
            <pc:sldMk cId="2956490228" sldId="293"/>
            <ac:spMk id="19" creationId="{C8AFED25-151F-E104-6930-B92DA824B995}"/>
          </ac:spMkLst>
        </pc:spChg>
      </pc:sldChg>
      <pc:sldChg chg="modSp new del mod">
        <pc:chgData name="Ron Deiotte" userId="51f11082-d829-400f-bf2e-5323954ac698" providerId="ADAL" clId="{565AD05F-DE44-4B06-98AB-E2E1B7130A14}" dt="2024-10-01T15:08:57.224" v="431" actId="2696"/>
        <pc:sldMkLst>
          <pc:docMk/>
          <pc:sldMk cId="1906490411" sldId="294"/>
        </pc:sldMkLst>
        <pc:spChg chg="mod">
          <ac:chgData name="Ron Deiotte" userId="51f11082-d829-400f-bf2e-5323954ac698" providerId="ADAL" clId="{565AD05F-DE44-4B06-98AB-E2E1B7130A14}" dt="2024-10-01T15:08:09.239" v="430" actId="20577"/>
          <ac:spMkLst>
            <pc:docMk/>
            <pc:sldMk cId="1906490411" sldId="294"/>
            <ac:spMk id="3" creationId="{AAF3807A-1684-C734-EAD9-37FEF6EED891}"/>
          </ac:spMkLst>
        </pc:spChg>
      </pc:sldChg>
      <pc:sldChg chg="addSp delSp modSp new mod modClrScheme chgLayout modNotesTx">
        <pc:chgData name="Ron Deiotte" userId="51f11082-d829-400f-bf2e-5323954ac698" providerId="ADAL" clId="{565AD05F-DE44-4B06-98AB-E2E1B7130A14}" dt="2024-10-05T17:01:45.058" v="25438" actId="20577"/>
        <pc:sldMkLst>
          <pc:docMk/>
          <pc:sldMk cId="2093496749" sldId="294"/>
        </pc:sldMkLst>
        <pc:spChg chg="add mod">
          <ac:chgData name="Ron Deiotte" userId="51f11082-d829-400f-bf2e-5323954ac698" providerId="ADAL" clId="{565AD05F-DE44-4B06-98AB-E2E1B7130A14}" dt="2024-10-03T18:51:14.825" v="23838" actId="208"/>
          <ac:spMkLst>
            <pc:docMk/>
            <pc:sldMk cId="2093496749" sldId="294"/>
            <ac:spMk id="2" creationId="{096E44EB-0DF4-0B45-C206-ED5AD246B504}"/>
          </ac:spMkLst>
        </pc:spChg>
        <pc:spChg chg="del mod ord">
          <ac:chgData name="Ron Deiotte" userId="51f11082-d829-400f-bf2e-5323954ac698" providerId="ADAL" clId="{565AD05F-DE44-4B06-98AB-E2E1B7130A14}" dt="2024-10-01T16:33:44.258" v="5868" actId="700"/>
          <ac:spMkLst>
            <pc:docMk/>
            <pc:sldMk cId="2093496749" sldId="294"/>
            <ac:spMk id="2" creationId="{F726A792-6D35-8277-97EF-D34B8853BB34}"/>
          </ac:spMkLst>
        </pc:spChg>
        <pc:spChg chg="mod ord">
          <ac:chgData name="Ron Deiotte" userId="51f11082-d829-400f-bf2e-5323954ac698" providerId="ADAL" clId="{565AD05F-DE44-4B06-98AB-E2E1B7130A14}" dt="2024-10-01T16:33:44.258" v="5868" actId="700"/>
          <ac:spMkLst>
            <pc:docMk/>
            <pc:sldMk cId="2093496749" sldId="294"/>
            <ac:spMk id="3" creationId="{775E8E59-F231-C8E5-A26F-D61D4CF7BC7D}"/>
          </ac:spMkLst>
        </pc:spChg>
        <pc:spChg chg="del mod ord">
          <ac:chgData name="Ron Deiotte" userId="51f11082-d829-400f-bf2e-5323954ac698" providerId="ADAL" clId="{565AD05F-DE44-4B06-98AB-E2E1B7130A14}" dt="2024-10-01T16:33:44.258" v="5868" actId="700"/>
          <ac:spMkLst>
            <pc:docMk/>
            <pc:sldMk cId="2093496749" sldId="294"/>
            <ac:spMk id="4" creationId="{26375A8F-7FFD-BE48-7B22-797A55C17465}"/>
          </ac:spMkLst>
        </pc:spChg>
        <pc:spChg chg="add mod">
          <ac:chgData name="Ron Deiotte" userId="51f11082-d829-400f-bf2e-5323954ac698" providerId="ADAL" clId="{565AD05F-DE44-4B06-98AB-E2E1B7130A14}" dt="2024-10-03T18:53:01.786" v="23914" actId="20577"/>
          <ac:spMkLst>
            <pc:docMk/>
            <pc:sldMk cId="2093496749" sldId="294"/>
            <ac:spMk id="4" creationId="{84BBB773-CA08-4E83-DF5B-7026C6C40B67}"/>
          </ac:spMkLst>
        </pc:spChg>
        <pc:spChg chg="add mod">
          <ac:chgData name="Ron Deiotte" userId="51f11082-d829-400f-bf2e-5323954ac698" providerId="ADAL" clId="{565AD05F-DE44-4B06-98AB-E2E1B7130A14}" dt="2024-10-03T18:52:48.916" v="23904" actId="14100"/>
          <ac:spMkLst>
            <pc:docMk/>
            <pc:sldMk cId="2093496749" sldId="294"/>
            <ac:spMk id="5" creationId="{1E289B33-819D-241F-73A8-0DC1DE097D79}"/>
          </ac:spMkLst>
        </pc:spChg>
        <pc:spChg chg="del">
          <ac:chgData name="Ron Deiotte" userId="51f11082-d829-400f-bf2e-5323954ac698" providerId="ADAL" clId="{565AD05F-DE44-4B06-98AB-E2E1B7130A14}" dt="2024-10-01T16:33:44.258" v="5868" actId="700"/>
          <ac:spMkLst>
            <pc:docMk/>
            <pc:sldMk cId="2093496749" sldId="294"/>
            <ac:spMk id="5" creationId="{55F672C1-1E16-8CA8-FFC9-88A442FDB696}"/>
          </ac:spMkLst>
        </pc:spChg>
        <pc:spChg chg="add mod ord">
          <ac:chgData name="Ron Deiotte" userId="51f11082-d829-400f-bf2e-5323954ac698" providerId="ADAL" clId="{565AD05F-DE44-4B06-98AB-E2E1B7130A14}" dt="2024-10-03T18:50:21.433" v="23831" actId="20577"/>
          <ac:spMkLst>
            <pc:docMk/>
            <pc:sldMk cId="2093496749" sldId="294"/>
            <ac:spMk id="6" creationId="{3692425C-0E6C-5919-6057-BC5B9193CF0E}"/>
          </ac:spMkLst>
        </pc:spChg>
        <pc:spChg chg="add del mod ord">
          <ac:chgData name="Ron Deiotte" userId="51f11082-d829-400f-bf2e-5323954ac698" providerId="ADAL" clId="{565AD05F-DE44-4B06-98AB-E2E1B7130A14}" dt="2024-10-01T16:35:27.345" v="5906" actId="478"/>
          <ac:spMkLst>
            <pc:docMk/>
            <pc:sldMk cId="2093496749" sldId="294"/>
            <ac:spMk id="7" creationId="{4C2F816C-8154-A9F9-C825-032EDBBC2ADF}"/>
          </ac:spMkLst>
        </pc:spChg>
        <pc:spChg chg="add mod">
          <ac:chgData name="Ron Deiotte" userId="51f11082-d829-400f-bf2e-5323954ac698" providerId="ADAL" clId="{565AD05F-DE44-4B06-98AB-E2E1B7130A14}" dt="2024-10-05T17:01:45.058" v="25438" actId="20577"/>
          <ac:spMkLst>
            <pc:docMk/>
            <pc:sldMk cId="2093496749" sldId="294"/>
            <ac:spMk id="10" creationId="{B7B3E8B8-E609-16B5-87F1-6B88556A2DB9}"/>
          </ac:spMkLst>
        </pc:spChg>
        <pc:picChg chg="add mod">
          <ac:chgData name="Ron Deiotte" userId="51f11082-d829-400f-bf2e-5323954ac698" providerId="ADAL" clId="{565AD05F-DE44-4B06-98AB-E2E1B7130A14}" dt="2024-10-01T16:38:20.508" v="6050" actId="1076"/>
          <ac:picMkLst>
            <pc:docMk/>
            <pc:sldMk cId="2093496749" sldId="294"/>
            <ac:picMk id="9" creationId="{3C6FE3D6-ED10-D717-330D-4004D066FE7C}"/>
          </ac:picMkLst>
        </pc:picChg>
      </pc:sldChg>
      <pc:sldChg chg="addSp delSp modSp new mod">
        <pc:chgData name="Ron Deiotte" userId="51f11082-d829-400f-bf2e-5323954ac698" providerId="ADAL" clId="{565AD05F-DE44-4B06-98AB-E2E1B7130A14}" dt="2024-10-02T16:15:46.801" v="20820" actId="5793"/>
        <pc:sldMkLst>
          <pc:docMk/>
          <pc:sldMk cId="3522862390" sldId="295"/>
        </pc:sldMkLst>
        <pc:spChg chg="mod">
          <ac:chgData name="Ron Deiotte" userId="51f11082-d829-400f-bf2e-5323954ac698" providerId="ADAL" clId="{565AD05F-DE44-4B06-98AB-E2E1B7130A14}" dt="2024-10-01T17:05:13.649" v="9030" actId="20577"/>
          <ac:spMkLst>
            <pc:docMk/>
            <pc:sldMk cId="3522862390" sldId="295"/>
            <ac:spMk id="3" creationId="{E88165F6-7340-6589-016B-FFC83477124C}"/>
          </ac:spMkLst>
        </pc:spChg>
        <pc:spChg chg="del">
          <ac:chgData name="Ron Deiotte" userId="51f11082-d829-400f-bf2e-5323954ac698" providerId="ADAL" clId="{565AD05F-DE44-4B06-98AB-E2E1B7130A14}" dt="2024-10-01T17:05:46.855" v="9058" actId="478"/>
          <ac:spMkLst>
            <pc:docMk/>
            <pc:sldMk cId="3522862390" sldId="295"/>
            <ac:spMk id="4" creationId="{535F01E1-7907-24BE-0C9B-49C24046CFEA}"/>
          </ac:spMkLst>
        </pc:spChg>
        <pc:spChg chg="add mod">
          <ac:chgData name="Ron Deiotte" userId="51f11082-d829-400f-bf2e-5323954ac698" providerId="ADAL" clId="{565AD05F-DE44-4B06-98AB-E2E1B7130A14}" dt="2024-10-02T16:15:46.801" v="20820" actId="5793"/>
          <ac:spMkLst>
            <pc:docMk/>
            <pc:sldMk cId="3522862390" sldId="295"/>
            <ac:spMk id="8" creationId="{C3410AC9-6148-4C7E-DFF5-8002010B7167}"/>
          </ac:spMkLst>
        </pc:spChg>
        <pc:spChg chg="add mod">
          <ac:chgData name="Ron Deiotte" userId="51f11082-d829-400f-bf2e-5323954ac698" providerId="ADAL" clId="{565AD05F-DE44-4B06-98AB-E2E1B7130A14}" dt="2024-10-02T16:15:38.645" v="20818" actId="5793"/>
          <ac:spMkLst>
            <pc:docMk/>
            <pc:sldMk cId="3522862390" sldId="295"/>
            <ac:spMk id="10" creationId="{26D7A2D5-FA59-4BC1-17AC-620668405707}"/>
          </ac:spMkLst>
        </pc:spChg>
      </pc:sldChg>
      <pc:sldChg chg="addSp delSp modSp new mod">
        <pc:chgData name="Ron Deiotte" userId="51f11082-d829-400f-bf2e-5323954ac698" providerId="ADAL" clId="{565AD05F-DE44-4B06-98AB-E2E1B7130A14}" dt="2024-10-03T17:52:56.497" v="23618"/>
        <pc:sldMkLst>
          <pc:docMk/>
          <pc:sldMk cId="1526998075" sldId="296"/>
        </pc:sldMkLst>
        <pc:spChg chg="mod">
          <ac:chgData name="Ron Deiotte" userId="51f11082-d829-400f-bf2e-5323954ac698" providerId="ADAL" clId="{565AD05F-DE44-4B06-98AB-E2E1B7130A14}" dt="2024-10-03T17:52:56.497" v="23618"/>
          <ac:spMkLst>
            <pc:docMk/>
            <pc:sldMk cId="1526998075" sldId="296"/>
            <ac:spMk id="3" creationId="{7991090A-BF28-D684-F13D-E6CDF00B61D8}"/>
          </ac:spMkLst>
        </pc:spChg>
        <pc:spChg chg="add mod">
          <ac:chgData name="Ron Deiotte" userId="51f11082-d829-400f-bf2e-5323954ac698" providerId="ADAL" clId="{565AD05F-DE44-4B06-98AB-E2E1B7130A14}" dt="2024-10-03T17:52:44.559" v="23617"/>
          <ac:spMkLst>
            <pc:docMk/>
            <pc:sldMk cId="1526998075" sldId="296"/>
            <ac:spMk id="4" creationId="{39C4C8BF-AE63-C7CC-11A8-9225580EB02C}"/>
          </ac:spMkLst>
        </pc:spChg>
        <pc:spChg chg="del">
          <ac:chgData name="Ron Deiotte" userId="51f11082-d829-400f-bf2e-5323954ac698" providerId="ADAL" clId="{565AD05F-DE44-4B06-98AB-E2E1B7130A14}" dt="2024-10-01T17:05:29.239" v="9032" actId="478"/>
          <ac:spMkLst>
            <pc:docMk/>
            <pc:sldMk cId="1526998075" sldId="296"/>
            <ac:spMk id="4" creationId="{5A750D42-5A69-E7E3-DE33-1051DA50DAA7}"/>
          </ac:spMkLst>
        </pc:spChg>
        <pc:spChg chg="add del mod">
          <ac:chgData name="Ron Deiotte" userId="51f11082-d829-400f-bf2e-5323954ac698" providerId="ADAL" clId="{565AD05F-DE44-4B06-98AB-E2E1B7130A14}" dt="2024-10-03T17:52:44.123" v="23616" actId="478"/>
          <ac:spMkLst>
            <pc:docMk/>
            <pc:sldMk cId="1526998075" sldId="296"/>
            <ac:spMk id="5" creationId="{08C1FFEE-25E5-6E90-D5A2-C8ECD7F90594}"/>
          </ac:spMkLst>
        </pc:spChg>
      </pc:sldChg>
      <pc:sldChg chg="addSp delSp modSp new mod modNotesTx">
        <pc:chgData name="Ron Deiotte" userId="51f11082-d829-400f-bf2e-5323954ac698" providerId="ADAL" clId="{565AD05F-DE44-4B06-98AB-E2E1B7130A14}" dt="2024-10-03T19:24:21.857" v="25429" actId="20577"/>
        <pc:sldMkLst>
          <pc:docMk/>
          <pc:sldMk cId="1843774055" sldId="297"/>
        </pc:sldMkLst>
        <pc:spChg chg="mod">
          <ac:chgData name="Ron Deiotte" userId="51f11082-d829-400f-bf2e-5323954ac698" providerId="ADAL" clId="{565AD05F-DE44-4B06-98AB-E2E1B7130A14}" dt="2024-10-01T17:19:39.591" v="10113" actId="20577"/>
          <ac:spMkLst>
            <pc:docMk/>
            <pc:sldMk cId="1843774055" sldId="297"/>
            <ac:spMk id="3" creationId="{C9E7D0AA-2D4B-0A00-5C42-57FBC5227405}"/>
          </ac:spMkLst>
        </pc:spChg>
        <pc:spChg chg="del">
          <ac:chgData name="Ron Deiotte" userId="51f11082-d829-400f-bf2e-5323954ac698" providerId="ADAL" clId="{565AD05F-DE44-4B06-98AB-E2E1B7130A14}" dt="2024-10-01T17:16:08.751" v="10056" actId="478"/>
          <ac:spMkLst>
            <pc:docMk/>
            <pc:sldMk cId="1843774055" sldId="297"/>
            <ac:spMk id="4" creationId="{ED502E34-5D08-28A8-6932-0094C8FAE4AE}"/>
          </ac:spMkLst>
        </pc:spChg>
        <pc:spChg chg="add del mod">
          <ac:chgData name="Ron Deiotte" userId="51f11082-d829-400f-bf2e-5323954ac698" providerId="ADAL" clId="{565AD05F-DE44-4B06-98AB-E2E1B7130A14}" dt="2024-10-03T15:55:40.981" v="23521" actId="478"/>
          <ac:spMkLst>
            <pc:docMk/>
            <pc:sldMk cId="1843774055" sldId="297"/>
            <ac:spMk id="5" creationId="{77AE6AC3-539E-467A-EB3D-25ED312D67E8}"/>
          </ac:spMkLst>
        </pc:spChg>
        <pc:spChg chg="add mod">
          <ac:chgData name="Ron Deiotte" userId="51f11082-d829-400f-bf2e-5323954ac698" providerId="ADAL" clId="{565AD05F-DE44-4B06-98AB-E2E1B7130A14}" dt="2024-10-03T19:24:21.857" v="25429" actId="20577"/>
          <ac:spMkLst>
            <pc:docMk/>
            <pc:sldMk cId="1843774055" sldId="297"/>
            <ac:spMk id="6" creationId="{505A3018-BC18-380C-B497-F04C99107C48}"/>
          </ac:spMkLst>
        </pc:spChg>
        <pc:picChg chg="add mod">
          <ac:chgData name="Ron Deiotte" userId="51f11082-d829-400f-bf2e-5323954ac698" providerId="ADAL" clId="{565AD05F-DE44-4B06-98AB-E2E1B7130A14}" dt="2024-10-03T19:05:42.475" v="25105" actId="14826"/>
          <ac:picMkLst>
            <pc:docMk/>
            <pc:sldMk cId="1843774055" sldId="297"/>
            <ac:picMk id="7" creationId="{3D0154C7-D699-1261-3D00-B7C6E2004CD9}"/>
          </ac:picMkLst>
        </pc:picChg>
      </pc:sldChg>
      <pc:sldChg chg="addSp delSp modSp new mod modNotesTx">
        <pc:chgData name="Ron Deiotte" userId="51f11082-d829-400f-bf2e-5323954ac698" providerId="ADAL" clId="{565AD05F-DE44-4B06-98AB-E2E1B7130A14}" dt="2024-10-01T18:49:38.477" v="13912" actId="20577"/>
        <pc:sldMkLst>
          <pc:docMk/>
          <pc:sldMk cId="1206449700" sldId="298"/>
        </pc:sldMkLst>
        <pc:spChg chg="mod">
          <ac:chgData name="Ron Deiotte" userId="51f11082-d829-400f-bf2e-5323954ac698" providerId="ADAL" clId="{565AD05F-DE44-4B06-98AB-E2E1B7130A14}" dt="2024-10-01T17:39:20.636" v="12225" actId="20577"/>
          <ac:spMkLst>
            <pc:docMk/>
            <pc:sldMk cId="1206449700" sldId="298"/>
            <ac:spMk id="3" creationId="{035B6D8D-5BF8-6B8A-A723-8A5D7F08F03A}"/>
          </ac:spMkLst>
        </pc:spChg>
        <pc:spChg chg="del">
          <ac:chgData name="Ron Deiotte" userId="51f11082-d829-400f-bf2e-5323954ac698" providerId="ADAL" clId="{565AD05F-DE44-4B06-98AB-E2E1B7130A14}" dt="2024-10-01T17:39:50.786" v="12234" actId="931"/>
          <ac:spMkLst>
            <pc:docMk/>
            <pc:sldMk cId="1206449700" sldId="298"/>
            <ac:spMk id="4" creationId="{0BF0DCA3-E4A3-327E-1CE1-A78713CAF0E6}"/>
          </ac:spMkLst>
        </pc:spChg>
        <pc:picChg chg="add mod">
          <ac:chgData name="Ron Deiotte" userId="51f11082-d829-400f-bf2e-5323954ac698" providerId="ADAL" clId="{565AD05F-DE44-4B06-98AB-E2E1B7130A14}" dt="2024-10-01T17:39:52.737" v="12236" actId="962"/>
          <ac:picMkLst>
            <pc:docMk/>
            <pc:sldMk cId="1206449700" sldId="298"/>
            <ac:picMk id="6" creationId="{B4F463C9-1156-13A4-BB2A-6827D5046BF0}"/>
          </ac:picMkLst>
        </pc:picChg>
      </pc:sldChg>
      <pc:sldChg chg="addSp delSp modSp new mod modNotesTx">
        <pc:chgData name="Ron Deiotte" userId="51f11082-d829-400f-bf2e-5323954ac698" providerId="ADAL" clId="{565AD05F-DE44-4B06-98AB-E2E1B7130A14}" dt="2024-10-04T16:54:55.585" v="25432" actId="12788"/>
        <pc:sldMkLst>
          <pc:docMk/>
          <pc:sldMk cId="1461366953" sldId="299"/>
        </pc:sldMkLst>
        <pc:spChg chg="mod">
          <ac:chgData name="Ron Deiotte" userId="51f11082-d829-400f-bf2e-5323954ac698" providerId="ADAL" clId="{565AD05F-DE44-4B06-98AB-E2E1B7130A14}" dt="2024-10-03T16:50:36.780" v="23553" actId="20577"/>
          <ac:spMkLst>
            <pc:docMk/>
            <pc:sldMk cId="1461366953" sldId="299"/>
            <ac:spMk id="3" creationId="{FBAAF7D2-2A19-CE2C-1542-A60DB5A4FD31}"/>
          </ac:spMkLst>
        </pc:spChg>
        <pc:spChg chg="del">
          <ac:chgData name="Ron Deiotte" userId="51f11082-d829-400f-bf2e-5323954ac698" providerId="ADAL" clId="{565AD05F-DE44-4B06-98AB-E2E1B7130A14}" dt="2024-10-01T18:50:03.705" v="13938" actId="478"/>
          <ac:spMkLst>
            <pc:docMk/>
            <pc:sldMk cId="1461366953" sldId="299"/>
            <ac:spMk id="4" creationId="{CCC03292-B9B6-1403-8700-2CF68CECA64D}"/>
          </ac:spMkLst>
        </pc:spChg>
        <pc:picChg chg="add mod">
          <ac:chgData name="Ron Deiotte" userId="51f11082-d829-400f-bf2e-5323954ac698" providerId="ADAL" clId="{565AD05F-DE44-4B06-98AB-E2E1B7130A14}" dt="2024-10-04T16:54:55.585" v="25432" actId="12788"/>
          <ac:picMkLst>
            <pc:docMk/>
            <pc:sldMk cId="1461366953" sldId="299"/>
            <ac:picMk id="6" creationId="{E8180F6D-AD87-CE5B-815F-3F68CEF6F9F9}"/>
          </ac:picMkLst>
        </pc:picChg>
      </pc:sldChg>
      <pc:sldChg chg="addSp delSp modSp new mod modNotesTx">
        <pc:chgData name="Ron Deiotte" userId="51f11082-d829-400f-bf2e-5323954ac698" providerId="ADAL" clId="{565AD05F-DE44-4B06-98AB-E2E1B7130A14}" dt="2024-10-03T19:10:31.301" v="25111" actId="14826"/>
        <pc:sldMkLst>
          <pc:docMk/>
          <pc:sldMk cId="3230437099" sldId="300"/>
        </pc:sldMkLst>
        <pc:spChg chg="mod">
          <ac:chgData name="Ron Deiotte" userId="51f11082-d829-400f-bf2e-5323954ac698" providerId="ADAL" clId="{565AD05F-DE44-4B06-98AB-E2E1B7130A14}" dt="2024-10-01T18:58:45.435" v="14828"/>
          <ac:spMkLst>
            <pc:docMk/>
            <pc:sldMk cId="3230437099" sldId="300"/>
            <ac:spMk id="3" creationId="{739B4DB9-580F-253E-7697-CE44929BF4D3}"/>
          </ac:spMkLst>
        </pc:spChg>
        <pc:spChg chg="del">
          <ac:chgData name="Ron Deiotte" userId="51f11082-d829-400f-bf2e-5323954ac698" providerId="ADAL" clId="{565AD05F-DE44-4B06-98AB-E2E1B7130A14}" dt="2024-10-01T18:58:54.104" v="14829" actId="478"/>
          <ac:spMkLst>
            <pc:docMk/>
            <pc:sldMk cId="3230437099" sldId="300"/>
            <ac:spMk id="4" creationId="{2F30355A-105A-B34C-0404-5608F41780D3}"/>
          </ac:spMkLst>
        </pc:spChg>
        <pc:spChg chg="add del mod">
          <ac:chgData name="Ron Deiotte" userId="51f11082-d829-400f-bf2e-5323954ac698" providerId="ADAL" clId="{565AD05F-DE44-4B06-98AB-E2E1B7130A14}" dt="2024-10-03T17:41:59.593" v="23558" actId="478"/>
          <ac:spMkLst>
            <pc:docMk/>
            <pc:sldMk cId="3230437099" sldId="300"/>
            <ac:spMk id="5" creationId="{71BDA1F2-D834-F2CB-2CD4-D2777030DA0B}"/>
          </ac:spMkLst>
        </pc:spChg>
        <pc:picChg chg="add mod">
          <ac:chgData name="Ron Deiotte" userId="51f11082-d829-400f-bf2e-5323954ac698" providerId="ADAL" clId="{565AD05F-DE44-4B06-98AB-E2E1B7130A14}" dt="2024-10-03T19:10:31.301" v="25111" actId="14826"/>
          <ac:picMkLst>
            <pc:docMk/>
            <pc:sldMk cId="3230437099" sldId="300"/>
            <ac:picMk id="6" creationId="{3211CDFA-07D1-6DA2-9A13-E9E5D565ADF2}"/>
          </ac:picMkLst>
        </pc:picChg>
      </pc:sldChg>
      <pc:sldChg chg="addSp delSp modSp new mod modNotesTx">
        <pc:chgData name="Ron Deiotte" userId="51f11082-d829-400f-bf2e-5323954ac698" providerId="ADAL" clId="{565AD05F-DE44-4B06-98AB-E2E1B7130A14}" dt="2024-10-02T16:37:09.508" v="23109" actId="20577"/>
        <pc:sldMkLst>
          <pc:docMk/>
          <pc:sldMk cId="2608415338" sldId="301"/>
        </pc:sldMkLst>
        <pc:spChg chg="mod">
          <ac:chgData name="Ron Deiotte" userId="51f11082-d829-400f-bf2e-5323954ac698" providerId="ADAL" clId="{565AD05F-DE44-4B06-98AB-E2E1B7130A14}" dt="2024-10-01T19:45:41.090" v="20615" actId="313"/>
          <ac:spMkLst>
            <pc:docMk/>
            <pc:sldMk cId="2608415338" sldId="301"/>
            <ac:spMk id="3" creationId="{1DDD409D-564C-5476-A5A3-846D5811740A}"/>
          </ac:spMkLst>
        </pc:spChg>
        <pc:spChg chg="del">
          <ac:chgData name="Ron Deiotte" userId="51f11082-d829-400f-bf2e-5323954ac698" providerId="ADAL" clId="{565AD05F-DE44-4B06-98AB-E2E1B7130A14}" dt="2024-10-01T19:45:37.552" v="20614" actId="478"/>
          <ac:spMkLst>
            <pc:docMk/>
            <pc:sldMk cId="2608415338" sldId="301"/>
            <ac:spMk id="4" creationId="{01F2EB13-0C8A-FBC9-ABDC-37820FED2FD0}"/>
          </ac:spMkLst>
        </pc:spChg>
        <pc:spChg chg="add del mod">
          <ac:chgData name="Ron Deiotte" userId="51f11082-d829-400f-bf2e-5323954ac698" providerId="ADAL" clId="{565AD05F-DE44-4B06-98AB-E2E1B7130A14}" dt="2024-10-02T16:31:03.201" v="22231" actId="20577"/>
          <ac:spMkLst>
            <pc:docMk/>
            <pc:sldMk cId="2608415338" sldId="301"/>
            <ac:spMk id="5" creationId="{4D9AC234-2890-F86C-D285-5A4862CD287A}"/>
          </ac:spMkLst>
        </pc:spChg>
      </pc:sldChg>
      <pc:sldChg chg="addSp delSp modSp new mod">
        <pc:chgData name="Ron Deiotte" userId="51f11082-d829-400f-bf2e-5323954ac698" providerId="ADAL" clId="{565AD05F-DE44-4B06-98AB-E2E1B7130A14}" dt="2024-10-02T16:37:48.912" v="23139"/>
        <pc:sldMkLst>
          <pc:docMk/>
          <pc:sldMk cId="1916346156" sldId="302"/>
        </pc:sldMkLst>
        <pc:spChg chg="mod">
          <ac:chgData name="Ron Deiotte" userId="51f11082-d829-400f-bf2e-5323954ac698" providerId="ADAL" clId="{565AD05F-DE44-4B06-98AB-E2E1B7130A14}" dt="2024-10-02T16:37:26.918" v="23137" actId="20577"/>
          <ac:spMkLst>
            <pc:docMk/>
            <pc:sldMk cId="1916346156" sldId="302"/>
            <ac:spMk id="3" creationId="{287B229C-6D60-63EC-2D93-BB0EF86EED35}"/>
          </ac:spMkLst>
        </pc:spChg>
        <pc:spChg chg="del">
          <ac:chgData name="Ron Deiotte" userId="51f11082-d829-400f-bf2e-5323954ac698" providerId="ADAL" clId="{565AD05F-DE44-4B06-98AB-E2E1B7130A14}" dt="2024-10-02T16:37:47.934" v="23138" actId="478"/>
          <ac:spMkLst>
            <pc:docMk/>
            <pc:sldMk cId="1916346156" sldId="302"/>
            <ac:spMk id="4" creationId="{07E59D4E-490E-0081-6972-6697185AD31F}"/>
          </ac:spMkLst>
        </pc:spChg>
        <pc:spChg chg="add mod">
          <ac:chgData name="Ron Deiotte" userId="51f11082-d829-400f-bf2e-5323954ac698" providerId="ADAL" clId="{565AD05F-DE44-4B06-98AB-E2E1B7130A14}" dt="2024-10-02T16:37:48.912" v="23139"/>
          <ac:spMkLst>
            <pc:docMk/>
            <pc:sldMk cId="1916346156" sldId="302"/>
            <ac:spMk id="5" creationId="{EC14EFC7-21E6-7C68-774C-1C5DAE23FC5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r>
              <a:rPr lang="en-US" dirty="0"/>
              <a:t>Script: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Hello and welcome I’m Ronald Deiotte from ISSAC and along with my colleague Lauren Britton we wrote Modular Analytics Framework (MAF) for Rapid AI/ML Training and Deployment.</a:t>
            </a:r>
          </a:p>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In a previous effort at ISSAC we have trained an image classifier for several efforts. From those efforts we had and existing monolithic code base as well as an idea how we could improve the original code.  For the original task we trained a Stochastic Gradient Descent model to be a classifier and found that our results varied depending on the initial state and the number of iterations we used. However, in moving to a MAF we could train several Stochastic Gradient Descent models in parallel with different combinations of initial states and number of iterations and decide after the training which was the best model to deploy.</a:t>
            </a:r>
          </a:p>
          <a:p>
            <a:endParaRPr lang="en-US" dirty="0"/>
          </a:p>
          <a:p>
            <a:r>
              <a:rPr lang="en-US" dirty="0"/>
              <a:t>For this experiment we used a set of images from Open Images using the Aircraft tag to classify the images.</a:t>
            </a:r>
          </a:p>
          <a:p>
            <a:endParaRPr lang="en-US" dirty="0"/>
          </a:p>
          <a:p>
            <a:r>
              <a:rPr lang="en-US" dirty="0"/>
              <a:t>For this workflow we set up four Data access modules that would access different sets images to be used for training, testing, competing, and mock streaming. These four modules were in fact the same Python script configured to pull images form different locations.</a:t>
            </a:r>
          </a:p>
          <a:p>
            <a:endParaRPr lang="en-US" dirty="0"/>
          </a:p>
          <a:p>
            <a:r>
              <a:rPr lang="en-US" dirty="0"/>
              <a:t>In the Data Normalization stage, we used another module four times scale the images to the same side and preform some data reduction transformations on each image. The Module used for the data normalization was also a Python script.</a:t>
            </a:r>
          </a:p>
          <a:p>
            <a:endParaRPr lang="en-US" dirty="0"/>
          </a:p>
          <a:p>
            <a:r>
              <a:rPr lang="en-US" dirty="0"/>
              <a:t>In the Training stage we used a docker image that would generate a Stochastic Gradient Descent model given a set of simplified images, the initial state, and the maximum number of iterations. We configured this module to use every initial state from 0-50 and maximum number of iterations from 500-5000 stepping by 500. When Run the Workflow Runner automatically deployed all 450 combinations (in batches of 10 because I was running from a laptop).</a:t>
            </a:r>
          </a:p>
          <a:p>
            <a:endParaRPr lang="en-US" dirty="0"/>
          </a:p>
          <a:p>
            <a:r>
              <a:rPr lang="en-US" dirty="0"/>
              <a:t>In the competition stage the 450 models created in the training stage were check to determine the best model. this was do using a single docker image module.</a:t>
            </a:r>
          </a:p>
          <a:p>
            <a:endParaRPr lang="en-US" dirty="0"/>
          </a:p>
          <a:p>
            <a:r>
              <a:rPr lang="en-US" dirty="0"/>
              <a:t>Finally the winning module was deployed onto a simulation of live data.</a:t>
            </a:r>
          </a:p>
          <a:p>
            <a:endParaRPr lang="en-US" dirty="0"/>
          </a:p>
          <a:p>
            <a:r>
              <a:rPr lang="en-US" dirty="0"/>
              <a:t>In order of accomplish this whole process we only needed to create 5 different modules and configure them in the correct way. In the end we were able to reproduce the results we had found in previous efforts using monolithic code and we were able to check out the initial capabilities of the MAF standard as we have defined it so far.</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2201764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This effort resulted in several conclusions:</a:t>
            </a:r>
          </a:p>
          <a:p>
            <a:endParaRPr lang="en-US" dirty="0"/>
          </a:p>
          <a:p>
            <a:r>
              <a:rPr lang="en-US" dirty="0"/>
              <a:t>The first is that MAF already exist and are being used but there are use cases and interoperability that is not currently being covered or used by existing MAF implementations.</a:t>
            </a:r>
          </a:p>
          <a:p>
            <a:endParaRPr lang="en-US" dirty="0"/>
          </a:p>
          <a:p>
            <a:r>
              <a:rPr lang="en-US" dirty="0"/>
              <a:t>MAF provide a technical solution for accessing data sets that are currently considered completely inaccessible by all but a few data scientist.</a:t>
            </a:r>
          </a:p>
          <a:p>
            <a:endParaRPr lang="en-US" dirty="0"/>
          </a:p>
          <a:p>
            <a:r>
              <a:rPr lang="en-US" dirty="0"/>
              <a:t>In order to take advantage of these use cases and the potential of interoperability a standard is needed for data, module, and workflow definitions.</a:t>
            </a:r>
          </a:p>
          <a:p>
            <a:endParaRPr lang="en-US" dirty="0"/>
          </a:p>
          <a:p>
            <a:r>
              <a:rPr lang="en-US" dirty="0"/>
              <a:t>Due to there flexibility and expandability a Modular Analytics Framework may be more ideal than monolithic code for the rapid deployment of Machine Learning and Artificial Intelligence.</a:t>
            </a:r>
          </a:p>
          <a:p>
            <a:endParaRPr lang="en-US" dirty="0"/>
          </a:p>
          <a:p>
            <a:r>
              <a:rPr lang="en-US" dirty="0"/>
              <a:t>The implementation of remote MAFs may be a safe and secure way to use ML and AI </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97358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a:t>
            </a:r>
          </a:p>
          <a:p>
            <a:endParaRPr lang="en-US" dirty="0"/>
          </a:p>
          <a:p>
            <a:r>
              <a:rPr lang="en-US" dirty="0"/>
              <a:t>We are going to start with defining what a MAF is and talk a bit about MAFs that exist and how they are currently used.</a:t>
            </a:r>
          </a:p>
          <a:p>
            <a:endParaRPr lang="en-US" dirty="0"/>
          </a:p>
          <a:p>
            <a:r>
              <a:rPr lang="en-US" dirty="0"/>
              <a:t>Then we will get into MAFs in practice to discuss some of the general capabilities of MAF and some of the specific issues with MAFs for Machine Learning and Artificial Inelegance. </a:t>
            </a:r>
          </a:p>
          <a:p>
            <a:endParaRPr lang="en-US" dirty="0"/>
          </a:p>
          <a:p>
            <a:r>
              <a:rPr lang="en-US" dirty="0"/>
              <a:t>This will build the case for a standard language for MAFs and the experimental use case we created and the conclusions of this effort.</a:t>
            </a:r>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389533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A Modular Analytics Framework is a set of tools, services, and data infrastructure that allows users to rapidly develop, test, and deploy a data science workflow in a digital environment. This definition is broad and can include many thing from Data Pipelines to codeless or visual programing languages. Here we are specifically focused on the data science application of such tools</a:t>
            </a:r>
          </a:p>
          <a:p>
            <a:endParaRPr lang="en-US" dirty="0"/>
          </a:p>
          <a:p>
            <a:r>
              <a:rPr lang="en-US" dirty="0"/>
              <a:t>A MAF often includes, but does not require, a library of modules that can be controlled and customized using parameters and an environment for putting those modules together and connecting their inputs and outputs into a data workflow.  Essentially a wiring diagram for data analysis. </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93960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There are several products on the market that could fit our definition of a MAF; Alteryx, KNIME</a:t>
            </a:r>
            <a:r>
              <a:rPr lang="en-US" sz="1800" dirty="0">
                <a:effectLst/>
                <a:latin typeface="Aptos" panose="020B0004020202020204" pitchFamily="34" charset="0"/>
                <a:ea typeface="Times New Roman" panose="02020603050405020304" pitchFamily="18" charset="0"/>
                <a:cs typeface="Aptos" panose="020B0004020202020204" pitchFamily="34" charset="0"/>
              </a:rPr>
              <a:t>, Apache </a:t>
            </a:r>
            <a:r>
              <a:rPr lang="en-US" sz="1800" dirty="0" err="1">
                <a:effectLst/>
                <a:latin typeface="Aptos" panose="020B0004020202020204" pitchFamily="34" charset="0"/>
                <a:ea typeface="Times New Roman" panose="02020603050405020304" pitchFamily="18" charset="0"/>
                <a:cs typeface="Aptos" panose="020B0004020202020204" pitchFamily="34" charset="0"/>
              </a:rPr>
              <a:t>Flink</a:t>
            </a:r>
            <a:r>
              <a:rPr lang="en-US" sz="1800" dirty="0">
                <a:effectLst/>
                <a:latin typeface="Aptos" panose="020B0004020202020204" pitchFamily="34" charset="0"/>
                <a:ea typeface="Times New Roman" panose="02020603050405020304" pitchFamily="18" charset="0"/>
                <a:cs typeface="Aptos" panose="020B0004020202020204" pitchFamily="34" charset="0"/>
              </a:rPr>
              <a:t>. Even things like Docker Hub combined with docker compose or Kubernetes could be considered a MAF. </a:t>
            </a:r>
          </a:p>
          <a:p>
            <a:endParaRPr lang="en-US" sz="1800" dirty="0">
              <a:effectLst/>
              <a:latin typeface="Aptos" panose="020B0004020202020204" pitchFamily="34" charset="0"/>
            </a:endParaRPr>
          </a:p>
          <a:p>
            <a:r>
              <a:rPr lang="en-US" sz="1800" dirty="0">
                <a:effectLst/>
                <a:latin typeface="Aptos" panose="020B0004020202020204" pitchFamily="34" charset="0"/>
              </a:rPr>
              <a:t>However, for a full MAF we feel that there are at least three role that need to be filled in some way.</a:t>
            </a:r>
          </a:p>
          <a:p>
            <a:endParaRPr lang="en-US" sz="1800" dirty="0">
              <a:effectLst/>
              <a:latin typeface="Aptos" panose="020B0004020202020204" pitchFamily="34" charset="0"/>
            </a:endParaRPr>
          </a:p>
          <a:p>
            <a:r>
              <a:rPr lang="en-US" sz="1800" dirty="0">
                <a:effectLst/>
                <a:latin typeface="Aptos" panose="020B0004020202020204" pitchFamily="34" charset="0"/>
              </a:rPr>
              <a:t>The first is the Module Library this is a store house for all the modules that can be run in the MAF. Ideally this would contain both the Module implementations, all the metadata needed to define the module as a black box and human readable documentation so that users understand what the module will do for them.</a:t>
            </a:r>
          </a:p>
          <a:p>
            <a:endParaRPr lang="en-US" sz="1800" dirty="0">
              <a:effectLst/>
              <a:latin typeface="Aptos" panose="020B0004020202020204" pitchFamily="34" charset="0"/>
            </a:endParaRPr>
          </a:p>
          <a:p>
            <a:r>
              <a:rPr lang="en-US" sz="1800" dirty="0">
                <a:effectLst/>
                <a:latin typeface="Aptos" panose="020B0004020202020204" pitchFamily="34" charset="0"/>
              </a:rPr>
              <a:t>The next is a Workflow Editor. This is where the user will identify and configure the modules, and indicate how data will flow through the modules. The Editor should also contain the logic to check if the data the is going into a module is compatible with the data input definitions for that module, validating that the workflow should in theory preform its task.</a:t>
            </a:r>
          </a:p>
          <a:p>
            <a:endParaRPr lang="en-US" sz="1800" dirty="0">
              <a:effectLst/>
              <a:latin typeface="Aptos" panose="020B0004020202020204" pitchFamily="34" charset="0"/>
            </a:endParaRPr>
          </a:p>
          <a:p>
            <a:r>
              <a:rPr lang="en-US" sz="1800" dirty="0">
                <a:effectLst/>
                <a:latin typeface="Aptos" panose="020B0004020202020204" pitchFamily="34" charset="0"/>
              </a:rPr>
              <a:t>And Finally, the Workflow Runner is where the modules of a workflow are actually launched and injected with data. The Workflow Runner needs to be able to deploy modules and manage and move data between modules.</a:t>
            </a:r>
          </a:p>
          <a:p>
            <a:endParaRPr lang="en-US" sz="1800" dirty="0">
              <a:effectLst/>
              <a:latin typeface="Aptos" panose="020B0004020202020204" pitchFamily="34" charset="0"/>
            </a:endParaRPr>
          </a:p>
          <a:p>
            <a:r>
              <a:rPr lang="en-US" sz="1800" dirty="0">
                <a:effectLst/>
                <a:latin typeface="Aptos" panose="020B0004020202020204" pitchFamily="34" charset="0"/>
              </a:rPr>
              <a:t>Things like </a:t>
            </a:r>
            <a:r>
              <a:rPr lang="en-US" sz="1800" dirty="0" err="1">
                <a:effectLst/>
                <a:latin typeface="Aptos" panose="020B0004020202020204" pitchFamily="34" charset="0"/>
              </a:rPr>
              <a:t>Knime</a:t>
            </a:r>
            <a:r>
              <a:rPr lang="en-US" sz="1800" dirty="0">
                <a:effectLst/>
                <a:latin typeface="Aptos" panose="020B0004020202020204" pitchFamily="34" charset="0"/>
              </a:rPr>
              <a:t> and Alteryx take all there parts of a the Modular Analytics Farmwork and deploy them as a single piece of software with the ability to extend to a cloud environment. </a:t>
            </a:r>
          </a:p>
          <a:p>
            <a:endParaRPr lang="en-US" sz="1800" dirty="0">
              <a:effectLst/>
              <a:latin typeface="Aptos" panose="020B0004020202020204" pitchFamily="34" charset="0"/>
            </a:endParaRPr>
          </a:p>
          <a:p>
            <a:r>
              <a:rPr lang="en-US" sz="1800" strike="sngStrike" dirty="0">
                <a:effectLst/>
                <a:latin typeface="Aptos" panose="020B0004020202020204" pitchFamily="34" charset="0"/>
              </a:rPr>
              <a:t>Some existing MAF like tools combine all three of this into a single software package while others provide only part of the system and expect others to fill in the gaps.</a:t>
            </a:r>
          </a:p>
          <a:p>
            <a:endParaRPr lang="en-US" sz="1800" dirty="0">
              <a:effectLst/>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198904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There are a lot of goals that a well implemented MAF may be able to satisfy. A few of these are things like:</a:t>
            </a:r>
          </a:p>
          <a:p>
            <a:endParaRPr lang="en-US" dirty="0"/>
          </a:p>
          <a:p>
            <a:r>
              <a:rPr lang="en-US" dirty="0"/>
              <a:t>Algorithm Optimization – most data scientist and analysist are not software engineers. They may be able to write code that will do a bit of analysis, but that code may be inefficient and slow. However, optimization is not a cheap and it is better to optimize and algorithm once and use it many times. Putting such algorithms into a module facilitates such code reuse.</a:t>
            </a:r>
          </a:p>
          <a:p>
            <a:endParaRPr lang="en-US" dirty="0"/>
          </a:p>
          <a:p>
            <a:r>
              <a:rPr lang="en-US" dirty="0"/>
              <a:t>Simplified Code Maintenance – The Modules in a MAF are intended to accomplish one thing and one thing only. In other words, an analysis module only needs to analyze data injected by the MAF it does not need to access several different types of databases or report its results is a well formatted presentation. So, module testing is much simpler than full code testing and the code base is smaller and easier to maintain than a typical monolithic code bases.</a:t>
            </a:r>
          </a:p>
          <a:p>
            <a:endParaRPr lang="en-US" dirty="0"/>
          </a:p>
          <a:p>
            <a:r>
              <a:rPr lang="en-US" dirty="0"/>
              <a:t>Modules are treated as block boxes by the MAF so as long as the inputs and outputs match data and analysis modules can be swapped out easily.</a:t>
            </a:r>
          </a:p>
          <a:p>
            <a:endParaRPr lang="en-US" dirty="0"/>
          </a:p>
          <a:p>
            <a:r>
              <a:rPr lang="en-US" dirty="0"/>
              <a:t>Reduce Cognitive Load – again most data scientist and analysists are not security experts, cloud experts or full stack developers. So, if some analysis pipeline needs to be run in the cloud or access data via encrypted channels or be presented in a nice way the MAF and the modules should handle those things allowing the analysis and data scientist to focus on what analysis can be done to the data and what the results of that analysis means.</a:t>
            </a:r>
          </a:p>
          <a:p>
            <a:endParaRPr lang="en-US" dirty="0"/>
          </a:p>
          <a:p>
            <a:r>
              <a:rPr lang="en-US" dirty="0"/>
              <a:t>I could keep going but there are a few of these that we are going to come back to in a few slides those are Parallel Analysis, Model/analysis competition, and AI Optimization.</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59665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One of the main opportunities for a MAF is to over come some challenges with data access. To talk about this, we have started to group different types of data access.</a:t>
            </a:r>
          </a:p>
          <a:p>
            <a:endParaRPr lang="en-US" dirty="0"/>
          </a:p>
          <a:p>
            <a:r>
              <a:rPr lang="en-US" dirty="0"/>
              <a:t>Public Data – is data that does not have restriction on who uses it and it is small enough to download</a:t>
            </a:r>
          </a:p>
          <a:p>
            <a:endParaRPr lang="en-US" dirty="0"/>
          </a:p>
          <a:p>
            <a:r>
              <a:rPr lang="en-US" dirty="0"/>
              <a:t>Centralized data – is data for which it is important for the data owner to maintain authoritative control. So, you would not want somebody downloading your database and then standing up their own instance and saying it is real thing. Or data that need constant up dating, so it is better to have a single source rather than many that need to be synced.  It also might be a data set that is large, but analysis only need little parts at a time.  This type of data is usually accessed via an API calls or read only queries to a database.</a:t>
            </a:r>
          </a:p>
          <a:p>
            <a:endParaRPr lang="en-US" dirty="0"/>
          </a:p>
          <a:p>
            <a:r>
              <a:rPr lang="en-US" dirty="0"/>
              <a:t>Restricted data – is data where the data owner wants to limit who can see the data set. There are too many reason to list for why this may be the case. The data may also be too big and an analysis may not be able to pull a big enough part of the data set though an API or query to do the analysis they want to do.</a:t>
            </a:r>
          </a:p>
          <a:p>
            <a:endParaRPr lang="en-US" dirty="0"/>
          </a:p>
          <a:p>
            <a:r>
              <a:rPr lang="en-US" dirty="0"/>
              <a:t>Finaly Locked Data – is data that is not allowed beyond the confines of data owners system either because there are regulator limits on this data or the data and all it’s component parts are simply to big to transfer over a network.</a:t>
            </a:r>
          </a:p>
          <a:p>
            <a:endParaRPr lang="en-US" dirty="0"/>
          </a:p>
          <a:p>
            <a:r>
              <a:rPr lang="en-US" dirty="0"/>
              <a:t>The Locked Data area is where MAF + AI could make a huge difference. These data sets are often huge and complicated just the type of thing that AI is intended to be used for. The data owners of this data also may not want any of their data to leak. So if we set up a workflow to train an AI model then the only thing we want out of the analysis is the AI model and we never need to see any of the data or potentially leak any of it. There is potential here to set things up in a way that a data analysis can develop a workflow that will train an AI model based on some batched data. Then take that AI model and have it start listening and </a:t>
            </a:r>
            <a:r>
              <a:rPr lang="en-US" dirty="0" err="1"/>
              <a:t>analizing</a:t>
            </a:r>
            <a:r>
              <a:rPr lang="en-US" dirty="0"/>
              <a:t> a data feed all without the analyst having access to the deployment system other than to submit the workflow.</a:t>
            </a:r>
          </a:p>
          <a:p>
            <a:endParaRPr lang="en-US" dirty="0"/>
          </a:p>
          <a:p>
            <a:r>
              <a:rPr lang="en-US" strike="sngStrike" dirty="0"/>
              <a:t>A MAF could be used on any of these data types but there are particular opportunities in the Restricted, and Locked Data, these are also the two areas where AI is most likely to make an impact because these are often imagery or other large element data sets.</a:t>
            </a:r>
          </a:p>
          <a:p>
            <a:endParaRPr lang="en-US" strike="sngStrike" dirty="0"/>
          </a:p>
          <a:p>
            <a:r>
              <a:rPr lang="en-US" strike="sngStrike" dirty="0"/>
              <a:t>The way a MAF could impact these areas is if the data owner installs a MAF service on their data system. Then users could run analysis on the full data sets without having to move them and without necessarily ever seeing any of the data only the results. Further the results of any analysis run on the data owner’s system could be quarantined an only released when approved by the data owner.</a:t>
            </a:r>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2425291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Lets say we are tying to make a classifier model for, some medical condition, it could be traumatic brain injury, or brain cancer of some other brain related condition. And we know of a database of MRI images. That database would be in the Locked Data Access domain both because of HIPAA rules and because the data from each MRI scan would be on the order of gigabytes the data set cannot be transferred at all. So we would develop a data analysis pipeline using synthetic data locally then we would want to send a request to the Data owners MAF service. </a:t>
            </a:r>
          </a:p>
          <a:p>
            <a:endParaRPr lang="en-US" dirty="0"/>
          </a:p>
          <a:p>
            <a:r>
              <a:rPr lang="en-US" dirty="0"/>
              <a:t>But here is the problem. There is little chance that the system the data owner is using has the same implementation of a MAF as we have on our laptop. Our Laptop has limited capabilities where the data owner obviously had more capabilities, however those capabilities may be oriented more towards data storage rather than train an AI classifier. So the MAF on our laptop and the MAF on the data system need to have a standard way of defining a data type, a standard for what a module is, where to get that module, how to get data in and out of that module, how to run the module, and how to route data between modules.  </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429069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With the goals of communicating between the different parts of a MAF we have started defining a standard way to describe all the parts of a MAF and all the elements used in a MAF. For instance in defining a workflow we need to define the configuration of each module, in defining the module configuration we must define the module including the data inputs and out puts as well as any parameters and the deployment instructions. </a:t>
            </a:r>
          </a:p>
          <a:p>
            <a:endParaRPr lang="en-US" dirty="0"/>
          </a:p>
          <a:p>
            <a:r>
              <a:rPr lang="en-US" dirty="0"/>
              <a:t>The end goal of all of this is to establish an ecosystem of MAF parts where one group might develop, maintain, and provide a module library. Another group may provide synthetic data for developing and testing workflows. A data owner may implement a workflow runner that only allows approved modules but still allows users to access previously inaccessible data sets. With a common standard for how these part communicate and define their components this type of ecosystem is possible.</a:t>
            </a:r>
          </a:p>
          <a:p>
            <a:endParaRPr lang="en-US" dirty="0"/>
          </a:p>
          <a:p>
            <a:r>
              <a:rPr lang="en-US" dirty="0"/>
              <a:t>As we started to define a MAF standard we realized that we needed a proof of concept to both test and prove out the MAF standard. </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1069717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For this experimental MAF we developed a simple Module library and a Workflow Runner, and manually build the workflow using the parts of the standard that we wanted to test. </a:t>
            </a:r>
          </a:p>
          <a:p>
            <a:endParaRPr lang="en-US" dirty="0"/>
          </a:p>
          <a:p>
            <a:r>
              <a:rPr lang="en-US" dirty="0"/>
              <a:t>The Modules library consisted of an API controlling a simple database and a local docker repo. The Library was designed to except docker images, Python scripts, and bash scripts. The Python and bash scripts would be automatically wrapped into docker images to be delivered to the Workflow Runner.</a:t>
            </a:r>
          </a:p>
          <a:p>
            <a:endParaRPr lang="en-US" dirty="0"/>
          </a:p>
          <a:p>
            <a:r>
              <a:rPr lang="en-US" dirty="0"/>
              <a:t>The simple Workflow Runner consisted of a simple tool that would gather the needed docker images from the library, initialize an MQTT messaging service for passing data, and create and run a docker compose file for a given workflow.</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4170872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sz="3200" dirty="0">
                <a:solidFill>
                  <a:schemeClr val="tx1"/>
                </a:solidFill>
              </a:rPr>
              <a:t>Modular Analytics Framework (MAF) for Rapid AI/ML Training and Deployment</a:t>
            </a:r>
            <a:endParaRPr lang="en-US" sz="2000" dirty="0">
              <a:solidFill>
                <a:srgbClr val="00B050"/>
              </a:solidFill>
            </a:endParaRPr>
          </a:p>
        </p:txBody>
      </p:sp>
      <p:sp>
        <p:nvSpPr>
          <p:cNvPr id="10" name="Text Placeholder 9"/>
          <p:cNvSpPr>
            <a:spLocks noGrp="1"/>
          </p:cNvSpPr>
          <p:nvPr>
            <p:ph type="body" sz="quarter" idx="11"/>
          </p:nvPr>
        </p:nvSpPr>
        <p:spPr>
          <a:xfrm>
            <a:off x="1623862" y="4855464"/>
            <a:ext cx="8478838" cy="1516611"/>
          </a:xfrm>
        </p:spPr>
        <p:txBody>
          <a:bodyPr/>
          <a:lstStyle/>
          <a:p>
            <a:pPr eaLnBrk="1" hangingPunct="1"/>
            <a:r>
              <a:rPr lang="en-US" dirty="0">
                <a:latin typeface="+mn-lt"/>
              </a:rPr>
              <a:t>Ronald Deiotte, ISSAC LLC</a:t>
            </a:r>
          </a:p>
          <a:p>
            <a:pPr eaLnBrk="1" hangingPunct="1"/>
            <a:r>
              <a:rPr lang="en-US" dirty="0">
                <a:latin typeface="+mn-lt"/>
              </a:rPr>
              <a:t>Lauren Britton, ISSAC LLC</a:t>
            </a:r>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5189E760-3251-24E6-85E0-7D2811641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619" y="3087757"/>
            <a:ext cx="5130763" cy="1315922"/>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4ECF59-E1E5-0516-D31C-14808B5F9E3D}"/>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3" name="Title 2">
            <a:extLst>
              <a:ext uri="{FF2B5EF4-FFF2-40B4-BE49-F238E27FC236}">
                <a16:creationId xmlns:a16="http://schemas.microsoft.com/office/drawing/2014/main" id="{FBAAF7D2-2A19-CE2C-1542-A60DB5A4FD31}"/>
              </a:ext>
            </a:extLst>
          </p:cNvPr>
          <p:cNvSpPr>
            <a:spLocks noGrp="1"/>
          </p:cNvSpPr>
          <p:nvPr>
            <p:ph type="title"/>
          </p:nvPr>
        </p:nvSpPr>
        <p:spPr/>
        <p:txBody>
          <a:bodyPr/>
          <a:lstStyle/>
          <a:p>
            <a:r>
              <a:rPr lang="en-US" dirty="0"/>
              <a:t>The Experimental Workflow</a:t>
            </a:r>
          </a:p>
        </p:txBody>
      </p:sp>
      <p:pic>
        <p:nvPicPr>
          <p:cNvPr id="6" name="Picture 5">
            <a:extLst>
              <a:ext uri="{FF2B5EF4-FFF2-40B4-BE49-F238E27FC236}">
                <a16:creationId xmlns:a16="http://schemas.microsoft.com/office/drawing/2014/main" id="{E8180F6D-AD87-CE5B-815F-3F68CEF6F9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18570" y="1073405"/>
            <a:ext cx="9554860" cy="5301081"/>
          </a:xfrm>
          <a:prstGeom prst="rect">
            <a:avLst/>
          </a:prstGeom>
        </p:spPr>
      </p:pic>
    </p:spTree>
    <p:extLst>
      <p:ext uri="{BB962C8B-B14F-4D97-AF65-F5344CB8AC3E}">
        <p14:creationId xmlns:p14="http://schemas.microsoft.com/office/powerpoint/2010/main" val="146136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1F6BAE-B939-9B40-04FB-174AC620646D}"/>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3" name="Title 2">
            <a:extLst>
              <a:ext uri="{FF2B5EF4-FFF2-40B4-BE49-F238E27FC236}">
                <a16:creationId xmlns:a16="http://schemas.microsoft.com/office/drawing/2014/main" id="{1DDD409D-564C-5476-A5A3-846D5811740A}"/>
              </a:ext>
            </a:extLst>
          </p:cNvPr>
          <p:cNvSpPr>
            <a:spLocks noGrp="1"/>
          </p:cNvSpPr>
          <p:nvPr>
            <p:ph type="title"/>
          </p:nvPr>
        </p:nvSpPr>
        <p:spPr/>
        <p:txBody>
          <a:bodyPr/>
          <a:lstStyle/>
          <a:p>
            <a:r>
              <a:rPr lang="en-US" dirty="0"/>
              <a:t>Conclusions</a:t>
            </a:r>
          </a:p>
        </p:txBody>
      </p:sp>
      <p:sp>
        <p:nvSpPr>
          <p:cNvPr id="5" name="TextBox 4">
            <a:extLst>
              <a:ext uri="{FF2B5EF4-FFF2-40B4-BE49-F238E27FC236}">
                <a16:creationId xmlns:a16="http://schemas.microsoft.com/office/drawing/2014/main" id="{4D9AC234-2890-F86C-D285-5A4862CD287A}"/>
              </a:ext>
            </a:extLst>
          </p:cNvPr>
          <p:cNvSpPr txBox="1"/>
          <p:nvPr/>
        </p:nvSpPr>
        <p:spPr>
          <a:xfrm>
            <a:off x="423081" y="1105468"/>
            <a:ext cx="11291842"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t>MAF already exist and are being used…</a:t>
            </a:r>
          </a:p>
          <a:p>
            <a:pPr marL="1066785" lvl="1" indent="-457200">
              <a:buFont typeface="Arial" panose="020B0604020202020204" pitchFamily="34" charset="0"/>
              <a:buChar char="•"/>
            </a:pPr>
            <a:r>
              <a:rPr lang="en-US" sz="2800" dirty="0"/>
              <a:t>Existing use is limited to code simplification rather than expanding data access or allowing for flexible deployment</a:t>
            </a:r>
          </a:p>
          <a:p>
            <a:pPr marL="457200" indent="-457200">
              <a:buFont typeface="Arial" panose="020B0604020202020204" pitchFamily="34" charset="0"/>
              <a:buChar char="•"/>
            </a:pPr>
            <a:r>
              <a:rPr lang="en-US" sz="2800" dirty="0"/>
              <a:t>MAF could be used to allow for analysis of data sets that are typically considered inaccessible</a:t>
            </a:r>
          </a:p>
          <a:p>
            <a:pPr marL="457200" indent="-457200">
              <a:buFont typeface="Arial" panose="020B0604020202020204" pitchFamily="34" charset="0"/>
              <a:buChar char="•"/>
            </a:pPr>
            <a:r>
              <a:rPr lang="en-US" sz="2800" dirty="0"/>
              <a:t>A standard for documenting and communicating data, module, and workflow definitions is needed to empower these other capabilities</a:t>
            </a:r>
          </a:p>
          <a:p>
            <a:pPr marL="457200" indent="-457200">
              <a:buFont typeface="Arial" panose="020B0604020202020204" pitchFamily="34" charset="0"/>
              <a:buChar char="•"/>
            </a:pPr>
            <a:r>
              <a:rPr lang="en-US" sz="2800" dirty="0"/>
              <a:t>AI and ML can be more easily and more rapidly deployed using MAFs</a:t>
            </a:r>
          </a:p>
          <a:p>
            <a:pPr marL="457200" indent="-457200">
              <a:buFont typeface="Arial" panose="020B0604020202020204" pitchFamily="34" charset="0"/>
              <a:buChar char="•"/>
            </a:pPr>
            <a:r>
              <a:rPr lang="en-US" sz="2800" dirty="0"/>
              <a:t>AI and ML may be able to be safely and securely applied to new data sets using a remote MAF</a:t>
            </a:r>
          </a:p>
        </p:txBody>
      </p:sp>
    </p:spTree>
    <p:extLst>
      <p:ext uri="{BB962C8B-B14F-4D97-AF65-F5344CB8AC3E}">
        <p14:creationId xmlns:p14="http://schemas.microsoft.com/office/powerpoint/2010/main" val="2608415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28E140-87F8-C11D-E778-608905023918}"/>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3" name="Title 2">
            <a:extLst>
              <a:ext uri="{FF2B5EF4-FFF2-40B4-BE49-F238E27FC236}">
                <a16:creationId xmlns:a16="http://schemas.microsoft.com/office/drawing/2014/main" id="{287B229C-6D60-63EC-2D93-BB0EF86EED35}"/>
              </a:ext>
            </a:extLst>
          </p:cNvPr>
          <p:cNvSpPr>
            <a:spLocks noGrp="1"/>
          </p:cNvSpPr>
          <p:nvPr>
            <p:ph type="title"/>
          </p:nvPr>
        </p:nvSpPr>
        <p:spPr/>
        <p:txBody>
          <a:bodyPr/>
          <a:lstStyle/>
          <a:p>
            <a:r>
              <a:rPr lang="en-US" dirty="0"/>
              <a:t>Thank You</a:t>
            </a:r>
          </a:p>
        </p:txBody>
      </p:sp>
      <p:sp>
        <p:nvSpPr>
          <p:cNvPr id="5" name="Content Placeholder 3">
            <a:extLst>
              <a:ext uri="{FF2B5EF4-FFF2-40B4-BE49-F238E27FC236}">
                <a16:creationId xmlns:a16="http://schemas.microsoft.com/office/drawing/2014/main" id="{EC14EFC7-21E6-7C68-774C-1C5DAE23FC50}"/>
              </a:ext>
            </a:extLst>
          </p:cNvPr>
          <p:cNvSpPr>
            <a:spLocks noGrp="1"/>
          </p:cNvSpPr>
          <p:nvPr>
            <p:ph sz="quarter" idx="11"/>
          </p:nvPr>
        </p:nvSpPr>
        <p:spPr>
          <a:xfrm>
            <a:off x="480132" y="1046715"/>
            <a:ext cx="11250613" cy="5075237"/>
          </a:xfrm>
        </p:spPr>
        <p:txBody>
          <a:bodyPr/>
          <a:lstStyle/>
          <a:p>
            <a:pPr marL="0" indent="0" algn="ctr">
              <a:buNone/>
            </a:pPr>
            <a:endParaRPr lang="en-US" sz="6000" dirty="0">
              <a:latin typeface="+mj-lt"/>
            </a:endParaRPr>
          </a:p>
          <a:p>
            <a:pPr marL="0" indent="0" algn="ctr">
              <a:buNone/>
            </a:pPr>
            <a:r>
              <a:rPr lang="en-US" sz="6000" dirty="0">
                <a:latin typeface="+mj-lt"/>
              </a:rPr>
              <a:t>Questions and Discussion</a:t>
            </a:r>
          </a:p>
        </p:txBody>
      </p:sp>
    </p:spTree>
    <p:extLst>
      <p:ext uri="{BB962C8B-B14F-4D97-AF65-F5344CB8AC3E}">
        <p14:creationId xmlns:p14="http://schemas.microsoft.com/office/powerpoint/2010/main" val="191634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quarter" idx="11"/>
          </p:nvPr>
        </p:nvSpPr>
        <p:spPr/>
        <p:txBody>
          <a:bodyPr/>
          <a:lstStyle/>
          <a:p>
            <a:r>
              <a:rPr lang="en-US" dirty="0">
                <a:latin typeface="+mn-lt"/>
              </a:rPr>
              <a:t>A MAF by any other name</a:t>
            </a:r>
          </a:p>
          <a:p>
            <a:pPr lvl="1"/>
            <a:r>
              <a:rPr lang="en-US" dirty="0">
                <a:latin typeface="+mn-lt"/>
              </a:rPr>
              <a:t>What is a MAF?</a:t>
            </a:r>
          </a:p>
          <a:p>
            <a:pPr lvl="1"/>
            <a:r>
              <a:rPr lang="en-US" dirty="0">
                <a:latin typeface="+mn-lt"/>
              </a:rPr>
              <a:t>What MAFs exist?</a:t>
            </a:r>
          </a:p>
          <a:p>
            <a:r>
              <a:rPr lang="en-US" dirty="0">
                <a:latin typeface="+mn-lt"/>
              </a:rPr>
              <a:t>MAFs in practice</a:t>
            </a:r>
          </a:p>
          <a:p>
            <a:pPr lvl="1"/>
            <a:r>
              <a:rPr lang="en-US" dirty="0">
                <a:latin typeface="+mn-lt"/>
              </a:rPr>
              <a:t>MAF Goals</a:t>
            </a:r>
          </a:p>
          <a:p>
            <a:pPr lvl="1"/>
            <a:r>
              <a:rPr lang="en-US" dirty="0">
                <a:latin typeface="+mn-lt"/>
              </a:rPr>
              <a:t>MAF Opportunities</a:t>
            </a:r>
          </a:p>
          <a:p>
            <a:r>
              <a:rPr lang="en-US" dirty="0">
                <a:latin typeface="+mn-lt"/>
              </a:rPr>
              <a:t>A Standard “Language” for MAFs</a:t>
            </a:r>
          </a:p>
          <a:p>
            <a:r>
              <a:rPr lang="en-US" dirty="0">
                <a:latin typeface="+mn-lt"/>
              </a:rPr>
              <a:t>The Experimental MAF</a:t>
            </a:r>
          </a:p>
          <a:p>
            <a:r>
              <a:rPr lang="en-US" dirty="0">
                <a:latin typeface="+mn-lt"/>
              </a:rPr>
              <a:t>Conclusions</a:t>
            </a:r>
          </a:p>
          <a:p>
            <a:endParaRPr lang="en-US" dirty="0">
              <a:latin typeface="+mn-lt"/>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00866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9A8091-FBD8-B467-4ADD-0A60DDE09174}"/>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3" name="Title 2">
            <a:extLst>
              <a:ext uri="{FF2B5EF4-FFF2-40B4-BE49-F238E27FC236}">
                <a16:creationId xmlns:a16="http://schemas.microsoft.com/office/drawing/2014/main" id="{5C796F96-43CD-7D8B-DCC2-ACFC9ECEA3E1}"/>
              </a:ext>
            </a:extLst>
          </p:cNvPr>
          <p:cNvSpPr>
            <a:spLocks noGrp="1"/>
          </p:cNvSpPr>
          <p:nvPr>
            <p:ph type="title"/>
          </p:nvPr>
        </p:nvSpPr>
        <p:spPr/>
        <p:txBody>
          <a:bodyPr/>
          <a:lstStyle/>
          <a:p>
            <a:r>
              <a:rPr lang="en-US" dirty="0"/>
              <a:t>A MAF by any other name</a:t>
            </a:r>
          </a:p>
        </p:txBody>
      </p:sp>
      <p:sp>
        <p:nvSpPr>
          <p:cNvPr id="6" name="TextBox 5">
            <a:extLst>
              <a:ext uri="{FF2B5EF4-FFF2-40B4-BE49-F238E27FC236}">
                <a16:creationId xmlns:a16="http://schemas.microsoft.com/office/drawing/2014/main" id="{95155822-8058-C623-015B-07D50CFBF705}"/>
              </a:ext>
            </a:extLst>
          </p:cNvPr>
          <p:cNvSpPr txBox="1"/>
          <p:nvPr/>
        </p:nvSpPr>
        <p:spPr>
          <a:xfrm>
            <a:off x="109182" y="5303345"/>
            <a:ext cx="11969088" cy="1107996"/>
          </a:xfrm>
          <a:prstGeom prst="rect">
            <a:avLst/>
          </a:prstGeom>
          <a:noFill/>
        </p:spPr>
        <p:txBody>
          <a:bodyPr wrap="square" rtlCol="0">
            <a:spAutoFit/>
          </a:bodyPr>
          <a:lstStyle/>
          <a:p>
            <a:pPr algn="just"/>
            <a:r>
              <a:rPr lang="en-US" sz="2200" b="0" i="0" u="none" strike="noStrike" baseline="0" dirty="0">
                <a:solidFill>
                  <a:srgbClr val="000000"/>
                </a:solidFill>
                <a:latin typeface="+mn-lt"/>
              </a:rPr>
              <a:t>A Modular Analytic Framework (MAF) is a set of tools, services, and data infrastructure that allows users to rapidly develop, test, and deploy a data science workflow in a digital environment. </a:t>
            </a:r>
            <a:endParaRPr lang="en-US" sz="2200" dirty="0">
              <a:latin typeface="+mn-lt"/>
            </a:endParaRPr>
          </a:p>
        </p:txBody>
      </p:sp>
      <p:sp>
        <p:nvSpPr>
          <p:cNvPr id="9" name="TextBox 8">
            <a:extLst>
              <a:ext uri="{FF2B5EF4-FFF2-40B4-BE49-F238E27FC236}">
                <a16:creationId xmlns:a16="http://schemas.microsoft.com/office/drawing/2014/main" id="{E4EE5EAA-9299-87A5-EB70-034AF5446D48}"/>
              </a:ext>
            </a:extLst>
          </p:cNvPr>
          <p:cNvSpPr txBox="1"/>
          <p:nvPr/>
        </p:nvSpPr>
        <p:spPr>
          <a:xfrm>
            <a:off x="8605151" y="1887006"/>
            <a:ext cx="3508974" cy="1938992"/>
          </a:xfrm>
          <a:prstGeom prst="rect">
            <a:avLst/>
          </a:prstGeom>
          <a:noFill/>
        </p:spPr>
        <p:txBody>
          <a:bodyPr wrap="none" rtlCol="0">
            <a:spAutoFit/>
          </a:bodyPr>
          <a:lstStyle/>
          <a:p>
            <a:r>
              <a:rPr lang="en-US" sz="2400" dirty="0"/>
              <a:t>Other Names:</a:t>
            </a:r>
          </a:p>
          <a:p>
            <a:pPr marL="342900" indent="-342900">
              <a:buFont typeface="Arial" panose="020B0604020202020204" pitchFamily="34" charset="0"/>
              <a:buChar char="•"/>
            </a:pPr>
            <a:r>
              <a:rPr lang="en-US" sz="2400" dirty="0"/>
              <a:t>Analysis Workflow</a:t>
            </a:r>
          </a:p>
          <a:p>
            <a:pPr marL="342900" indent="-342900">
              <a:buFont typeface="Arial" panose="020B0604020202020204" pitchFamily="34" charset="0"/>
              <a:buChar char="•"/>
            </a:pPr>
            <a:r>
              <a:rPr lang="en-US" sz="2400" dirty="0"/>
              <a:t>Data Pipeline</a:t>
            </a:r>
          </a:p>
          <a:p>
            <a:pPr marL="342900" indent="-342900">
              <a:buFont typeface="Arial" panose="020B0604020202020204" pitchFamily="34" charset="0"/>
              <a:buChar char="•"/>
            </a:pPr>
            <a:r>
              <a:rPr lang="en-US" sz="2400" dirty="0"/>
              <a:t>Low Code Programing</a:t>
            </a:r>
          </a:p>
          <a:p>
            <a:pPr marL="342900" indent="-342900">
              <a:buFont typeface="Arial" panose="020B0604020202020204" pitchFamily="34" charset="0"/>
              <a:buChar char="•"/>
            </a:pPr>
            <a:r>
              <a:rPr lang="en-US" sz="2400" dirty="0"/>
              <a:t>…</a:t>
            </a:r>
          </a:p>
        </p:txBody>
      </p:sp>
      <p:pic>
        <p:nvPicPr>
          <p:cNvPr id="7" name="Picture 6">
            <a:extLst>
              <a:ext uri="{FF2B5EF4-FFF2-40B4-BE49-F238E27FC236}">
                <a16:creationId xmlns:a16="http://schemas.microsoft.com/office/drawing/2014/main" id="{8C338264-63BF-20EB-5044-3DB351B496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903" y="1098634"/>
            <a:ext cx="8309112" cy="4164566"/>
          </a:xfrm>
          <a:prstGeom prst="rect">
            <a:avLst/>
          </a:prstGeom>
        </p:spPr>
      </p:pic>
    </p:spTree>
    <p:extLst>
      <p:ext uri="{BB962C8B-B14F-4D97-AF65-F5344CB8AC3E}">
        <p14:creationId xmlns:p14="http://schemas.microsoft.com/office/powerpoint/2010/main" val="26126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22144D-1582-6950-0661-D18AB1325D4A}"/>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3" name="Title 2">
            <a:extLst>
              <a:ext uri="{FF2B5EF4-FFF2-40B4-BE49-F238E27FC236}">
                <a16:creationId xmlns:a16="http://schemas.microsoft.com/office/drawing/2014/main" id="{B226BE56-E194-0E56-701D-720A25B2DC7D}"/>
              </a:ext>
            </a:extLst>
          </p:cNvPr>
          <p:cNvSpPr>
            <a:spLocks noGrp="1"/>
          </p:cNvSpPr>
          <p:nvPr>
            <p:ph type="title"/>
          </p:nvPr>
        </p:nvSpPr>
        <p:spPr/>
        <p:txBody>
          <a:bodyPr/>
          <a:lstStyle/>
          <a:p>
            <a:r>
              <a:rPr lang="en-US" dirty="0"/>
              <a:t>Existing Implementation</a:t>
            </a:r>
          </a:p>
        </p:txBody>
      </p:sp>
      <p:pic>
        <p:nvPicPr>
          <p:cNvPr id="12" name="Picture 11">
            <a:extLst>
              <a:ext uri="{FF2B5EF4-FFF2-40B4-BE49-F238E27FC236}">
                <a16:creationId xmlns:a16="http://schemas.microsoft.com/office/drawing/2014/main" id="{31660272-99FF-B5BF-B719-493ADBE0C2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28734" y="1732987"/>
            <a:ext cx="7205928" cy="3575627"/>
          </a:xfrm>
          <a:prstGeom prst="rect">
            <a:avLst/>
          </a:prstGeom>
        </p:spPr>
      </p:pic>
      <p:grpSp>
        <p:nvGrpSpPr>
          <p:cNvPr id="22" name="Group 21">
            <a:extLst>
              <a:ext uri="{FF2B5EF4-FFF2-40B4-BE49-F238E27FC236}">
                <a16:creationId xmlns:a16="http://schemas.microsoft.com/office/drawing/2014/main" id="{C903E8A6-0BA0-9B93-4F0E-6266569127E2}"/>
              </a:ext>
            </a:extLst>
          </p:cNvPr>
          <p:cNvGrpSpPr/>
          <p:nvPr/>
        </p:nvGrpSpPr>
        <p:grpSpPr>
          <a:xfrm>
            <a:off x="221841" y="2164828"/>
            <a:ext cx="3428242" cy="952500"/>
            <a:chOff x="354576" y="1397912"/>
            <a:chExt cx="3428242" cy="952500"/>
          </a:xfrm>
        </p:grpSpPr>
        <p:pic>
          <p:nvPicPr>
            <p:cNvPr id="18" name="Picture 17" descr="A picture containing clipart&#10;&#10;Description automatically generated">
              <a:extLst>
                <a:ext uri="{FF2B5EF4-FFF2-40B4-BE49-F238E27FC236}">
                  <a16:creationId xmlns:a16="http://schemas.microsoft.com/office/drawing/2014/main" id="{26CAA759-B920-FC98-E542-23ED3B1F1D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576" y="1397912"/>
              <a:ext cx="952500" cy="952500"/>
            </a:xfrm>
            <a:prstGeom prst="rect">
              <a:avLst/>
            </a:prstGeom>
          </p:spPr>
        </p:pic>
        <p:sp>
          <p:nvSpPr>
            <p:cNvPr id="21" name="TextBox 20">
              <a:extLst>
                <a:ext uri="{FF2B5EF4-FFF2-40B4-BE49-F238E27FC236}">
                  <a16:creationId xmlns:a16="http://schemas.microsoft.com/office/drawing/2014/main" id="{46273047-9293-C2C9-3349-A7E7C8FDFAEE}"/>
                </a:ext>
              </a:extLst>
            </p:cNvPr>
            <p:cNvSpPr txBox="1"/>
            <p:nvPr/>
          </p:nvSpPr>
          <p:spPr>
            <a:xfrm>
              <a:off x="1307076" y="1581775"/>
              <a:ext cx="2475742" cy="584775"/>
            </a:xfrm>
            <a:prstGeom prst="rect">
              <a:avLst/>
            </a:prstGeom>
            <a:noFill/>
          </p:spPr>
          <p:txBody>
            <a:bodyPr wrap="none" rtlCol="0">
              <a:spAutoFit/>
            </a:bodyPr>
            <a:lstStyle/>
            <a:p>
              <a:r>
                <a:rPr lang="en-US" dirty="0"/>
                <a:t>Apache </a:t>
              </a:r>
              <a:r>
                <a:rPr lang="en-US" dirty="0" err="1"/>
                <a:t>Flink</a:t>
              </a:r>
              <a:endParaRPr lang="en-US" dirty="0"/>
            </a:p>
          </p:txBody>
        </p:sp>
      </p:grpSp>
      <p:pic>
        <p:nvPicPr>
          <p:cNvPr id="24" name="Picture 23">
            <a:extLst>
              <a:ext uri="{FF2B5EF4-FFF2-40B4-BE49-F238E27FC236}">
                <a16:creationId xmlns:a16="http://schemas.microsoft.com/office/drawing/2014/main" id="{650F65DC-5877-D9DC-DBC5-6C2059E59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9424" y="3394731"/>
            <a:ext cx="1381318" cy="428685"/>
          </a:xfrm>
          <a:prstGeom prst="rect">
            <a:avLst/>
          </a:prstGeom>
        </p:spPr>
      </p:pic>
      <p:pic>
        <p:nvPicPr>
          <p:cNvPr id="28" name="Picture 27" descr="A picture containing text, sign, outdoor&#10;&#10;Description automatically generated">
            <a:extLst>
              <a:ext uri="{FF2B5EF4-FFF2-40B4-BE49-F238E27FC236}">
                <a16:creationId xmlns:a16="http://schemas.microsoft.com/office/drawing/2014/main" id="{DAD339C6-4E5F-E079-379D-7170C1D39B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2434" y="1093420"/>
            <a:ext cx="2475742" cy="639567"/>
          </a:xfrm>
          <a:prstGeom prst="rect">
            <a:avLst/>
          </a:prstGeom>
        </p:spPr>
      </p:pic>
      <p:grpSp>
        <p:nvGrpSpPr>
          <p:cNvPr id="30" name="Group 29">
            <a:extLst>
              <a:ext uri="{FF2B5EF4-FFF2-40B4-BE49-F238E27FC236}">
                <a16:creationId xmlns:a16="http://schemas.microsoft.com/office/drawing/2014/main" id="{471C4E00-2EFC-9676-5082-7FE8666DE78F}"/>
              </a:ext>
            </a:extLst>
          </p:cNvPr>
          <p:cNvGrpSpPr/>
          <p:nvPr/>
        </p:nvGrpSpPr>
        <p:grpSpPr>
          <a:xfrm>
            <a:off x="3230512" y="5116841"/>
            <a:ext cx="3159863" cy="1064786"/>
            <a:chOff x="490220" y="4062816"/>
            <a:chExt cx="3159863" cy="1064786"/>
          </a:xfrm>
        </p:grpSpPr>
        <p:pic>
          <p:nvPicPr>
            <p:cNvPr id="20" name="Picture 19" descr="Icon&#10;&#10;Description automatically generated">
              <a:extLst>
                <a:ext uri="{FF2B5EF4-FFF2-40B4-BE49-F238E27FC236}">
                  <a16:creationId xmlns:a16="http://schemas.microsoft.com/office/drawing/2014/main" id="{A64795E7-E676-ACB0-6833-B0F7F614BB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220" y="4062816"/>
              <a:ext cx="1064786" cy="1064786"/>
            </a:xfrm>
            <a:prstGeom prst="rect">
              <a:avLst/>
            </a:prstGeom>
          </p:spPr>
        </p:pic>
        <p:sp>
          <p:nvSpPr>
            <p:cNvPr id="29" name="TextBox 28">
              <a:extLst>
                <a:ext uri="{FF2B5EF4-FFF2-40B4-BE49-F238E27FC236}">
                  <a16:creationId xmlns:a16="http://schemas.microsoft.com/office/drawing/2014/main" id="{BE6E9F34-6320-4BF0-845B-9A6A1C024738}"/>
                </a:ext>
              </a:extLst>
            </p:cNvPr>
            <p:cNvSpPr txBox="1"/>
            <p:nvPr/>
          </p:nvSpPr>
          <p:spPr>
            <a:xfrm>
              <a:off x="1456854" y="4302822"/>
              <a:ext cx="2193229" cy="584775"/>
            </a:xfrm>
            <a:prstGeom prst="rect">
              <a:avLst/>
            </a:prstGeom>
            <a:noFill/>
          </p:spPr>
          <p:txBody>
            <a:bodyPr wrap="none" rtlCol="0">
              <a:spAutoFit/>
            </a:bodyPr>
            <a:lstStyle/>
            <a:p>
              <a:r>
                <a:rPr lang="en-US" dirty="0" err="1"/>
                <a:t>kubernetes</a:t>
              </a:r>
              <a:endParaRPr lang="en-US" dirty="0"/>
            </a:p>
          </p:txBody>
        </p:sp>
      </p:grpSp>
      <p:grpSp>
        <p:nvGrpSpPr>
          <p:cNvPr id="34" name="Group 33">
            <a:extLst>
              <a:ext uri="{FF2B5EF4-FFF2-40B4-BE49-F238E27FC236}">
                <a16:creationId xmlns:a16="http://schemas.microsoft.com/office/drawing/2014/main" id="{0795EADA-2263-9261-E281-04258DF87EB6}"/>
              </a:ext>
            </a:extLst>
          </p:cNvPr>
          <p:cNvGrpSpPr/>
          <p:nvPr/>
        </p:nvGrpSpPr>
        <p:grpSpPr>
          <a:xfrm>
            <a:off x="271116" y="5145240"/>
            <a:ext cx="2300159" cy="1007989"/>
            <a:chOff x="271116" y="5332343"/>
            <a:chExt cx="2300159" cy="1007989"/>
          </a:xfrm>
        </p:grpSpPr>
        <p:pic>
          <p:nvPicPr>
            <p:cNvPr id="32" name="Picture 31">
              <a:extLst>
                <a:ext uri="{FF2B5EF4-FFF2-40B4-BE49-F238E27FC236}">
                  <a16:creationId xmlns:a16="http://schemas.microsoft.com/office/drawing/2014/main" id="{A3B402F5-2CAE-F906-736D-E749D14E02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116" y="5332343"/>
              <a:ext cx="1381318" cy="1007989"/>
            </a:xfrm>
            <a:prstGeom prst="rect">
              <a:avLst/>
            </a:prstGeom>
          </p:spPr>
        </p:pic>
        <p:sp>
          <p:nvSpPr>
            <p:cNvPr id="33" name="TextBox 32">
              <a:extLst>
                <a:ext uri="{FF2B5EF4-FFF2-40B4-BE49-F238E27FC236}">
                  <a16:creationId xmlns:a16="http://schemas.microsoft.com/office/drawing/2014/main" id="{52490E8C-8B53-C12F-1C1E-0F2BDC71AED4}"/>
                </a:ext>
              </a:extLst>
            </p:cNvPr>
            <p:cNvSpPr txBox="1"/>
            <p:nvPr/>
          </p:nvSpPr>
          <p:spPr>
            <a:xfrm>
              <a:off x="1652434" y="5543950"/>
              <a:ext cx="918841" cy="584775"/>
            </a:xfrm>
            <a:prstGeom prst="rect">
              <a:avLst/>
            </a:prstGeom>
            <a:noFill/>
          </p:spPr>
          <p:txBody>
            <a:bodyPr wrap="none" rtlCol="0">
              <a:spAutoFit/>
            </a:bodyPr>
            <a:lstStyle/>
            <a:p>
              <a:r>
                <a:rPr lang="en-US" dirty="0"/>
                <a:t>Hub</a:t>
              </a:r>
            </a:p>
          </p:txBody>
        </p:sp>
      </p:grpSp>
      <p:sp>
        <p:nvSpPr>
          <p:cNvPr id="35" name="TextBox 34">
            <a:extLst>
              <a:ext uri="{FF2B5EF4-FFF2-40B4-BE49-F238E27FC236}">
                <a16:creationId xmlns:a16="http://schemas.microsoft.com/office/drawing/2014/main" id="{A94938F6-6282-228A-92E6-F908A1FDC88F}"/>
              </a:ext>
            </a:extLst>
          </p:cNvPr>
          <p:cNvSpPr txBox="1"/>
          <p:nvPr/>
        </p:nvSpPr>
        <p:spPr>
          <a:xfrm>
            <a:off x="2659481" y="5356847"/>
            <a:ext cx="482824" cy="584775"/>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84785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E336E6-B9D6-27FB-6A83-DA09023CC20E}"/>
              </a:ext>
            </a:extLst>
          </p:cNvPr>
          <p:cNvSpPr>
            <a:spLocks noGrp="1"/>
          </p:cNvSpPr>
          <p:nvPr>
            <p:ph type="title"/>
          </p:nvPr>
        </p:nvSpPr>
        <p:spPr/>
        <p:txBody>
          <a:bodyPr/>
          <a:lstStyle/>
          <a:p>
            <a:r>
              <a:rPr lang="en-US" dirty="0"/>
              <a:t>MAF Goals</a:t>
            </a:r>
          </a:p>
        </p:txBody>
      </p:sp>
      <p:sp>
        <p:nvSpPr>
          <p:cNvPr id="2" name="Slide Number Placeholder 1">
            <a:extLst>
              <a:ext uri="{FF2B5EF4-FFF2-40B4-BE49-F238E27FC236}">
                <a16:creationId xmlns:a16="http://schemas.microsoft.com/office/drawing/2014/main" id="{FCD6BF45-D838-6623-A8CE-45B5B29E0254}"/>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10" name="TextBox 9">
            <a:extLst>
              <a:ext uri="{FF2B5EF4-FFF2-40B4-BE49-F238E27FC236}">
                <a16:creationId xmlns:a16="http://schemas.microsoft.com/office/drawing/2014/main" id="{7D32BFA9-EAA9-3792-8D09-AC69E1A6C30C}"/>
              </a:ext>
            </a:extLst>
          </p:cNvPr>
          <p:cNvSpPr txBox="1"/>
          <p:nvPr/>
        </p:nvSpPr>
        <p:spPr>
          <a:xfrm>
            <a:off x="354842" y="1160060"/>
            <a:ext cx="4459106" cy="584775"/>
          </a:xfrm>
          <a:prstGeom prst="rect">
            <a:avLst/>
          </a:prstGeom>
          <a:noFill/>
        </p:spPr>
        <p:txBody>
          <a:bodyPr wrap="none" rtlCol="0">
            <a:spAutoFit/>
          </a:bodyPr>
          <a:lstStyle/>
          <a:p>
            <a:r>
              <a:rPr lang="en-US" dirty="0"/>
              <a:t>Algorithm Optimization</a:t>
            </a:r>
          </a:p>
        </p:txBody>
      </p:sp>
      <p:sp>
        <p:nvSpPr>
          <p:cNvPr id="11" name="TextBox 10">
            <a:extLst>
              <a:ext uri="{FF2B5EF4-FFF2-40B4-BE49-F238E27FC236}">
                <a16:creationId xmlns:a16="http://schemas.microsoft.com/office/drawing/2014/main" id="{F8230796-BEF2-F81A-A7D1-16034BAE8348}"/>
              </a:ext>
            </a:extLst>
          </p:cNvPr>
          <p:cNvSpPr txBox="1"/>
          <p:nvPr/>
        </p:nvSpPr>
        <p:spPr>
          <a:xfrm>
            <a:off x="1130695" y="2267966"/>
            <a:ext cx="2907399" cy="584775"/>
          </a:xfrm>
          <a:prstGeom prst="rect">
            <a:avLst/>
          </a:prstGeom>
          <a:noFill/>
        </p:spPr>
        <p:txBody>
          <a:bodyPr wrap="none" rtlCol="0">
            <a:spAutoFit/>
          </a:bodyPr>
          <a:lstStyle/>
          <a:p>
            <a:r>
              <a:rPr lang="en-US" dirty="0"/>
              <a:t>Data Swapping</a:t>
            </a:r>
          </a:p>
        </p:txBody>
      </p:sp>
      <p:sp>
        <p:nvSpPr>
          <p:cNvPr id="12" name="TextBox 11">
            <a:extLst>
              <a:ext uri="{FF2B5EF4-FFF2-40B4-BE49-F238E27FC236}">
                <a16:creationId xmlns:a16="http://schemas.microsoft.com/office/drawing/2014/main" id="{AD3B68D4-DBC2-6D8B-358A-35BA32127E09}"/>
              </a:ext>
            </a:extLst>
          </p:cNvPr>
          <p:cNvSpPr txBox="1"/>
          <p:nvPr/>
        </p:nvSpPr>
        <p:spPr>
          <a:xfrm>
            <a:off x="5253830" y="2286405"/>
            <a:ext cx="3639971" cy="584775"/>
          </a:xfrm>
          <a:prstGeom prst="rect">
            <a:avLst/>
          </a:prstGeom>
          <a:noFill/>
        </p:spPr>
        <p:txBody>
          <a:bodyPr wrap="none" rtlCol="0">
            <a:spAutoFit/>
          </a:bodyPr>
          <a:lstStyle/>
          <a:p>
            <a:r>
              <a:rPr lang="en-US" dirty="0"/>
              <a:t>Analysis Swapping</a:t>
            </a:r>
          </a:p>
        </p:txBody>
      </p:sp>
      <p:sp>
        <p:nvSpPr>
          <p:cNvPr id="13" name="TextBox 12">
            <a:extLst>
              <a:ext uri="{FF2B5EF4-FFF2-40B4-BE49-F238E27FC236}">
                <a16:creationId xmlns:a16="http://schemas.microsoft.com/office/drawing/2014/main" id="{949B139C-3E16-A892-15A2-6CDE5940C1A8}"/>
              </a:ext>
            </a:extLst>
          </p:cNvPr>
          <p:cNvSpPr txBox="1"/>
          <p:nvPr/>
        </p:nvSpPr>
        <p:spPr>
          <a:xfrm>
            <a:off x="6526257" y="1319955"/>
            <a:ext cx="5188665" cy="584775"/>
          </a:xfrm>
          <a:prstGeom prst="rect">
            <a:avLst/>
          </a:prstGeom>
          <a:noFill/>
        </p:spPr>
        <p:txBody>
          <a:bodyPr wrap="none" rtlCol="0">
            <a:spAutoFit/>
          </a:bodyPr>
          <a:lstStyle/>
          <a:p>
            <a:r>
              <a:rPr lang="en-US" dirty="0"/>
              <a:t>Simplify Code Maintenance</a:t>
            </a:r>
          </a:p>
        </p:txBody>
      </p:sp>
      <p:sp>
        <p:nvSpPr>
          <p:cNvPr id="14" name="TextBox 13">
            <a:extLst>
              <a:ext uri="{FF2B5EF4-FFF2-40B4-BE49-F238E27FC236}">
                <a16:creationId xmlns:a16="http://schemas.microsoft.com/office/drawing/2014/main" id="{63125D8C-1B66-4F71-1077-0262D85A497F}"/>
              </a:ext>
            </a:extLst>
          </p:cNvPr>
          <p:cNvSpPr txBox="1"/>
          <p:nvPr/>
        </p:nvSpPr>
        <p:spPr>
          <a:xfrm>
            <a:off x="179578" y="3802446"/>
            <a:ext cx="3051669" cy="584775"/>
          </a:xfrm>
          <a:prstGeom prst="rect">
            <a:avLst/>
          </a:prstGeom>
          <a:noFill/>
        </p:spPr>
        <p:txBody>
          <a:bodyPr wrap="none" rtlCol="0">
            <a:spAutoFit/>
          </a:bodyPr>
          <a:lstStyle/>
          <a:p>
            <a:r>
              <a:rPr lang="en-US" dirty="0"/>
              <a:t>Parallel Analysis</a:t>
            </a:r>
          </a:p>
        </p:txBody>
      </p:sp>
      <p:sp>
        <p:nvSpPr>
          <p:cNvPr id="15" name="TextBox 14">
            <a:extLst>
              <a:ext uri="{FF2B5EF4-FFF2-40B4-BE49-F238E27FC236}">
                <a16:creationId xmlns:a16="http://schemas.microsoft.com/office/drawing/2014/main" id="{423750AE-6708-C9D6-A882-B66195CFAF4A}"/>
              </a:ext>
            </a:extLst>
          </p:cNvPr>
          <p:cNvSpPr txBox="1"/>
          <p:nvPr/>
        </p:nvSpPr>
        <p:spPr>
          <a:xfrm>
            <a:off x="3319839" y="3287992"/>
            <a:ext cx="3867982" cy="584775"/>
          </a:xfrm>
          <a:prstGeom prst="rect">
            <a:avLst/>
          </a:prstGeom>
          <a:noFill/>
        </p:spPr>
        <p:txBody>
          <a:bodyPr wrap="none" rtlCol="0">
            <a:spAutoFit/>
          </a:bodyPr>
          <a:lstStyle/>
          <a:p>
            <a:r>
              <a:rPr lang="en-US" dirty="0"/>
              <a:t>Automated Analysis</a:t>
            </a:r>
          </a:p>
        </p:txBody>
      </p:sp>
      <p:sp>
        <p:nvSpPr>
          <p:cNvPr id="16" name="TextBox 15">
            <a:extLst>
              <a:ext uri="{FF2B5EF4-FFF2-40B4-BE49-F238E27FC236}">
                <a16:creationId xmlns:a16="http://schemas.microsoft.com/office/drawing/2014/main" id="{D9AF5217-D000-544B-0C77-ECCA66CDBB56}"/>
              </a:ext>
            </a:extLst>
          </p:cNvPr>
          <p:cNvSpPr txBox="1"/>
          <p:nvPr/>
        </p:nvSpPr>
        <p:spPr>
          <a:xfrm>
            <a:off x="6625987" y="3954568"/>
            <a:ext cx="5231497" cy="584775"/>
          </a:xfrm>
          <a:prstGeom prst="rect">
            <a:avLst/>
          </a:prstGeom>
          <a:noFill/>
        </p:spPr>
        <p:txBody>
          <a:bodyPr wrap="none" rtlCol="0">
            <a:spAutoFit/>
          </a:bodyPr>
          <a:lstStyle/>
          <a:p>
            <a:r>
              <a:rPr lang="en-US" dirty="0"/>
              <a:t>Reduce Development Cycle</a:t>
            </a:r>
          </a:p>
        </p:txBody>
      </p:sp>
      <p:sp>
        <p:nvSpPr>
          <p:cNvPr id="17" name="TextBox 16">
            <a:extLst>
              <a:ext uri="{FF2B5EF4-FFF2-40B4-BE49-F238E27FC236}">
                <a16:creationId xmlns:a16="http://schemas.microsoft.com/office/drawing/2014/main" id="{3EA7AD4F-4927-B779-F1B0-941D8FB6B080}"/>
              </a:ext>
            </a:extLst>
          </p:cNvPr>
          <p:cNvSpPr txBox="1"/>
          <p:nvPr/>
        </p:nvSpPr>
        <p:spPr>
          <a:xfrm>
            <a:off x="3035210" y="4685440"/>
            <a:ext cx="4437240" cy="584775"/>
          </a:xfrm>
          <a:prstGeom prst="rect">
            <a:avLst/>
          </a:prstGeom>
          <a:noFill/>
        </p:spPr>
        <p:txBody>
          <a:bodyPr wrap="none" rtlCol="0">
            <a:spAutoFit/>
          </a:bodyPr>
          <a:lstStyle/>
          <a:p>
            <a:r>
              <a:rPr lang="en-US" dirty="0"/>
              <a:t>Reduce Cognitive Load</a:t>
            </a:r>
          </a:p>
        </p:txBody>
      </p:sp>
      <p:sp>
        <p:nvSpPr>
          <p:cNvPr id="18" name="TextBox 17">
            <a:extLst>
              <a:ext uri="{FF2B5EF4-FFF2-40B4-BE49-F238E27FC236}">
                <a16:creationId xmlns:a16="http://schemas.microsoft.com/office/drawing/2014/main" id="{91247346-0EB5-5357-93B8-BD0335947E67}"/>
              </a:ext>
            </a:extLst>
          </p:cNvPr>
          <p:cNvSpPr txBox="1"/>
          <p:nvPr/>
        </p:nvSpPr>
        <p:spPr>
          <a:xfrm>
            <a:off x="7628032" y="5459064"/>
            <a:ext cx="2985113" cy="584775"/>
          </a:xfrm>
          <a:prstGeom prst="rect">
            <a:avLst/>
          </a:prstGeom>
          <a:noFill/>
        </p:spPr>
        <p:txBody>
          <a:bodyPr wrap="none" rtlCol="0">
            <a:spAutoFit/>
          </a:bodyPr>
          <a:lstStyle/>
          <a:p>
            <a:r>
              <a:rPr lang="en-US" dirty="0"/>
              <a:t>AI Optimization</a:t>
            </a:r>
          </a:p>
        </p:txBody>
      </p:sp>
      <p:sp>
        <p:nvSpPr>
          <p:cNvPr id="19" name="TextBox 18">
            <a:extLst>
              <a:ext uri="{FF2B5EF4-FFF2-40B4-BE49-F238E27FC236}">
                <a16:creationId xmlns:a16="http://schemas.microsoft.com/office/drawing/2014/main" id="{C8AFED25-151F-E104-6930-B92DA824B995}"/>
              </a:ext>
            </a:extLst>
          </p:cNvPr>
          <p:cNvSpPr txBox="1"/>
          <p:nvPr/>
        </p:nvSpPr>
        <p:spPr>
          <a:xfrm>
            <a:off x="634503" y="5644682"/>
            <a:ext cx="5302285" cy="584775"/>
          </a:xfrm>
          <a:prstGeom prst="rect">
            <a:avLst/>
          </a:prstGeom>
          <a:noFill/>
        </p:spPr>
        <p:txBody>
          <a:bodyPr wrap="none" rtlCol="0">
            <a:spAutoFit/>
          </a:bodyPr>
          <a:lstStyle/>
          <a:p>
            <a:r>
              <a:rPr lang="en-US" dirty="0"/>
              <a:t>Model/Analysis Competition</a:t>
            </a:r>
          </a:p>
        </p:txBody>
      </p:sp>
    </p:spTree>
    <p:extLst>
      <p:ext uri="{BB962C8B-B14F-4D97-AF65-F5344CB8AC3E}">
        <p14:creationId xmlns:p14="http://schemas.microsoft.com/office/powerpoint/2010/main" val="295649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5E8E59-F231-C8E5-A26F-D61D4CF7BC7D}"/>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6" name="Title 5">
            <a:extLst>
              <a:ext uri="{FF2B5EF4-FFF2-40B4-BE49-F238E27FC236}">
                <a16:creationId xmlns:a16="http://schemas.microsoft.com/office/drawing/2014/main" id="{3692425C-0E6C-5919-6057-BC5B9193CF0E}"/>
              </a:ext>
            </a:extLst>
          </p:cNvPr>
          <p:cNvSpPr>
            <a:spLocks noGrp="1"/>
          </p:cNvSpPr>
          <p:nvPr>
            <p:ph type="title"/>
          </p:nvPr>
        </p:nvSpPr>
        <p:spPr/>
        <p:txBody>
          <a:bodyPr/>
          <a:lstStyle/>
          <a:p>
            <a:r>
              <a:rPr lang="en-US" dirty="0"/>
              <a:t>MAF + AI Opportunities</a:t>
            </a:r>
          </a:p>
        </p:txBody>
      </p:sp>
      <p:pic>
        <p:nvPicPr>
          <p:cNvPr id="9" name="Picture 8" descr="Diagram&#10;&#10;Description automatically generated">
            <a:extLst>
              <a:ext uri="{FF2B5EF4-FFF2-40B4-BE49-F238E27FC236}">
                <a16:creationId xmlns:a16="http://schemas.microsoft.com/office/drawing/2014/main" id="{3C6FE3D6-ED10-D717-330D-4004D066F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056" y="861339"/>
            <a:ext cx="5529163" cy="5529163"/>
          </a:xfrm>
          <a:prstGeom prst="rect">
            <a:avLst/>
          </a:prstGeom>
        </p:spPr>
      </p:pic>
      <p:sp>
        <p:nvSpPr>
          <p:cNvPr id="10" name="TextBox 9">
            <a:extLst>
              <a:ext uri="{FF2B5EF4-FFF2-40B4-BE49-F238E27FC236}">
                <a16:creationId xmlns:a16="http://schemas.microsoft.com/office/drawing/2014/main" id="{B7B3E8B8-E609-16B5-87F1-6B88556A2DB9}"/>
              </a:ext>
            </a:extLst>
          </p:cNvPr>
          <p:cNvSpPr txBox="1"/>
          <p:nvPr/>
        </p:nvSpPr>
        <p:spPr>
          <a:xfrm>
            <a:off x="110096" y="996287"/>
            <a:ext cx="5985904" cy="4955203"/>
          </a:xfrm>
          <a:prstGeom prst="rect">
            <a:avLst/>
          </a:prstGeom>
          <a:noFill/>
        </p:spPr>
        <p:txBody>
          <a:bodyPr wrap="square" rtlCol="0">
            <a:spAutoFit/>
          </a:bodyPr>
          <a:lstStyle/>
          <a:p>
            <a:r>
              <a:rPr lang="en-US" sz="2400" b="1" dirty="0"/>
              <a:t>Public Data</a:t>
            </a:r>
            <a:r>
              <a:rPr lang="en-US" sz="2400" dirty="0"/>
              <a:t>:</a:t>
            </a:r>
          </a:p>
          <a:p>
            <a:pPr marL="457200" indent="-457200">
              <a:buFont typeface="Arial" panose="020B0604020202020204" pitchFamily="34" charset="0"/>
              <a:buChar char="•"/>
            </a:pPr>
            <a:r>
              <a:rPr lang="en-US" sz="2000" dirty="0"/>
              <a:t>Freely available</a:t>
            </a:r>
          </a:p>
          <a:p>
            <a:pPr marL="457200" indent="-457200">
              <a:buFont typeface="Arial" panose="020B0604020202020204" pitchFamily="34" charset="0"/>
              <a:buChar char="•"/>
            </a:pPr>
            <a:r>
              <a:rPr lang="en-US" sz="2000" dirty="0"/>
              <a:t>Small enough to copy over a network</a:t>
            </a:r>
          </a:p>
          <a:p>
            <a:r>
              <a:rPr lang="en-US" sz="2400" b="1" dirty="0"/>
              <a:t>Centralized Data</a:t>
            </a:r>
            <a:r>
              <a:rPr lang="en-US" sz="2400" dirty="0"/>
              <a:t>:</a:t>
            </a:r>
          </a:p>
          <a:p>
            <a:pPr marL="342900" indent="-342900">
              <a:buFont typeface="Arial" panose="020B0604020202020204" pitchFamily="34" charset="0"/>
              <a:buChar char="•"/>
            </a:pPr>
            <a:r>
              <a:rPr lang="en-US" sz="2000" dirty="0"/>
              <a:t>Need an authoritative data source</a:t>
            </a:r>
          </a:p>
          <a:p>
            <a:pPr marL="342900" indent="-342900">
              <a:buFont typeface="Arial" panose="020B0604020202020204" pitchFamily="34" charset="0"/>
              <a:buChar char="•"/>
            </a:pPr>
            <a:r>
              <a:rPr lang="en-US" sz="2000" dirty="0"/>
              <a:t>Too big to copy over a network</a:t>
            </a:r>
          </a:p>
          <a:p>
            <a:r>
              <a:rPr lang="en-US" sz="2400" b="1" dirty="0"/>
              <a:t>Restricted Data</a:t>
            </a:r>
            <a:r>
              <a:rPr lang="en-US" sz="2400" dirty="0"/>
              <a:t>:</a:t>
            </a:r>
          </a:p>
          <a:p>
            <a:pPr marL="342900" indent="-342900">
              <a:buFont typeface="Arial" panose="020B0604020202020204" pitchFamily="34" charset="0"/>
              <a:buChar char="•"/>
            </a:pPr>
            <a:r>
              <a:rPr lang="en-US" sz="2000" dirty="0"/>
              <a:t>A need to limit who accesses the data</a:t>
            </a:r>
          </a:p>
          <a:p>
            <a:pPr marL="342900" indent="-342900">
              <a:buFont typeface="Arial" panose="020B0604020202020204" pitchFamily="34" charset="0"/>
              <a:buChar char="•"/>
            </a:pPr>
            <a:r>
              <a:rPr lang="en-US" sz="2000" dirty="0"/>
              <a:t>The parts that can </a:t>
            </a:r>
            <a:r>
              <a:rPr lang="en-US" sz="2000"/>
              <a:t>be accessed </a:t>
            </a:r>
            <a:r>
              <a:rPr lang="en-US" sz="2000" dirty="0"/>
              <a:t>via a network are not sufficient for the analysis to be done</a:t>
            </a:r>
          </a:p>
          <a:p>
            <a:r>
              <a:rPr lang="en-US" sz="2400" b="1" dirty="0">
                <a:highlight>
                  <a:srgbClr val="FFFF00"/>
                </a:highlight>
              </a:rPr>
              <a:t>Locked Data</a:t>
            </a:r>
            <a:r>
              <a:rPr lang="en-US" sz="2400" dirty="0">
                <a:highlight>
                  <a:srgbClr val="FFFF00"/>
                </a:highlight>
              </a:rPr>
              <a:t>:</a:t>
            </a:r>
          </a:p>
          <a:p>
            <a:pPr marL="342900" indent="-342900">
              <a:buFont typeface="Arial" panose="020B0604020202020204" pitchFamily="34" charset="0"/>
              <a:buChar char="•"/>
            </a:pPr>
            <a:r>
              <a:rPr lang="en-US" sz="2000" dirty="0">
                <a:highlight>
                  <a:srgbClr val="FFFF00"/>
                </a:highlight>
              </a:rPr>
              <a:t>Only the data owner is allowed to directly interact with the data</a:t>
            </a:r>
          </a:p>
          <a:p>
            <a:pPr marL="342900" indent="-342900">
              <a:buFont typeface="Arial" panose="020B0604020202020204" pitchFamily="34" charset="0"/>
              <a:buChar char="•"/>
            </a:pPr>
            <a:r>
              <a:rPr lang="en-US" sz="2000" dirty="0">
                <a:highlight>
                  <a:srgbClr val="FFFF00"/>
                </a:highlight>
              </a:rPr>
              <a:t>Each meaningful piece of data is too big for network transfer</a:t>
            </a:r>
          </a:p>
        </p:txBody>
      </p:sp>
      <p:sp>
        <p:nvSpPr>
          <p:cNvPr id="2" name="Rectangle 1">
            <a:extLst>
              <a:ext uri="{FF2B5EF4-FFF2-40B4-BE49-F238E27FC236}">
                <a16:creationId xmlns:a16="http://schemas.microsoft.com/office/drawing/2014/main" id="{096E44EB-0DF4-0B45-C206-ED5AD246B504}"/>
              </a:ext>
            </a:extLst>
          </p:cNvPr>
          <p:cNvSpPr/>
          <p:nvPr/>
        </p:nvSpPr>
        <p:spPr bwMode="auto">
          <a:xfrm>
            <a:off x="9095232" y="3621024"/>
            <a:ext cx="2755392" cy="2769478"/>
          </a:xfrm>
          <a:prstGeom prst="rect">
            <a:avLst/>
          </a:prstGeom>
          <a:noFill/>
          <a:ln w="76200" cap="flat" cmpd="sng" algn="ctr">
            <a:solidFill>
              <a:srgbClr val="FFFF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 name="TextBox 3">
            <a:extLst>
              <a:ext uri="{FF2B5EF4-FFF2-40B4-BE49-F238E27FC236}">
                <a16:creationId xmlns:a16="http://schemas.microsoft.com/office/drawing/2014/main" id="{84BBB773-CA08-4E83-DF5B-7026C6C40B67}"/>
              </a:ext>
            </a:extLst>
          </p:cNvPr>
          <p:cNvSpPr txBox="1"/>
          <p:nvPr/>
        </p:nvSpPr>
        <p:spPr>
          <a:xfrm>
            <a:off x="3096700" y="6360826"/>
            <a:ext cx="6665736" cy="461665"/>
          </a:xfrm>
          <a:prstGeom prst="rect">
            <a:avLst/>
          </a:prstGeom>
          <a:noFill/>
          <a:ln>
            <a:noFill/>
          </a:ln>
        </p:spPr>
        <p:txBody>
          <a:bodyPr wrap="none" rtlCol="0">
            <a:spAutoFit/>
          </a:bodyPr>
          <a:lstStyle/>
          <a:p>
            <a:r>
              <a:rPr lang="en-US" sz="2400" dirty="0">
                <a:highlight>
                  <a:srgbClr val="FFFF00"/>
                </a:highlight>
              </a:rPr>
              <a:t>This is where MAF + IA can be a game changer</a:t>
            </a:r>
          </a:p>
        </p:txBody>
      </p:sp>
      <p:sp>
        <p:nvSpPr>
          <p:cNvPr id="5" name="Arrow: Right 4">
            <a:extLst>
              <a:ext uri="{FF2B5EF4-FFF2-40B4-BE49-F238E27FC236}">
                <a16:creationId xmlns:a16="http://schemas.microsoft.com/office/drawing/2014/main" id="{1E289B33-819D-241F-73A8-0DC1DE097D79}"/>
              </a:ext>
            </a:extLst>
          </p:cNvPr>
          <p:cNvSpPr/>
          <p:nvPr/>
        </p:nvSpPr>
        <p:spPr bwMode="auto">
          <a:xfrm rot="13553196">
            <a:off x="2921288" y="5730192"/>
            <a:ext cx="957582" cy="568711"/>
          </a:xfrm>
          <a:prstGeom prst="rightArrow">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09349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22DD66-4776-2B54-817E-878F10FEC448}"/>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3" name="Title 2">
            <a:extLst>
              <a:ext uri="{FF2B5EF4-FFF2-40B4-BE49-F238E27FC236}">
                <a16:creationId xmlns:a16="http://schemas.microsoft.com/office/drawing/2014/main" id="{C9E7D0AA-2D4B-0A00-5C42-57FBC5227405}"/>
              </a:ext>
            </a:extLst>
          </p:cNvPr>
          <p:cNvSpPr>
            <a:spLocks noGrp="1"/>
          </p:cNvSpPr>
          <p:nvPr>
            <p:ph type="title"/>
          </p:nvPr>
        </p:nvSpPr>
        <p:spPr/>
        <p:txBody>
          <a:bodyPr/>
          <a:lstStyle/>
          <a:p>
            <a:r>
              <a:rPr lang="en-US" dirty="0"/>
              <a:t>Remote MAF for AI Use-Case</a:t>
            </a:r>
          </a:p>
        </p:txBody>
      </p:sp>
      <p:sp>
        <p:nvSpPr>
          <p:cNvPr id="6" name="TextBox 5">
            <a:extLst>
              <a:ext uri="{FF2B5EF4-FFF2-40B4-BE49-F238E27FC236}">
                <a16:creationId xmlns:a16="http://schemas.microsoft.com/office/drawing/2014/main" id="{505A3018-BC18-380C-B497-F04C99107C48}"/>
              </a:ext>
            </a:extLst>
          </p:cNvPr>
          <p:cNvSpPr txBox="1"/>
          <p:nvPr/>
        </p:nvSpPr>
        <p:spPr>
          <a:xfrm>
            <a:off x="7034785" y="2359034"/>
            <a:ext cx="5157216" cy="1569660"/>
          </a:xfrm>
          <a:prstGeom prst="rect">
            <a:avLst/>
          </a:prstGeom>
          <a:noFill/>
        </p:spPr>
        <p:txBody>
          <a:bodyPr wrap="square" rtlCol="0">
            <a:spAutoFit/>
          </a:bodyPr>
          <a:lstStyle/>
          <a:p>
            <a:r>
              <a:rPr lang="en-US"/>
              <a:t>With big, </a:t>
            </a:r>
            <a:r>
              <a:rPr lang="en-US" dirty="0"/>
              <a:t>hard </a:t>
            </a:r>
            <a:r>
              <a:rPr lang="en-US"/>
              <a:t>to access, data </a:t>
            </a:r>
            <a:r>
              <a:rPr lang="en-US" dirty="0"/>
              <a:t>it is better to take the analysis to the data.</a:t>
            </a:r>
          </a:p>
        </p:txBody>
      </p:sp>
      <p:pic>
        <p:nvPicPr>
          <p:cNvPr id="7" name="Picture 6">
            <a:extLst>
              <a:ext uri="{FF2B5EF4-FFF2-40B4-BE49-F238E27FC236}">
                <a16:creationId xmlns:a16="http://schemas.microsoft.com/office/drawing/2014/main" id="{3D0154C7-D699-1261-3D00-B7C6E2004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160" y="795130"/>
            <a:ext cx="8088920" cy="6442207"/>
          </a:xfrm>
          <a:prstGeom prst="rect">
            <a:avLst/>
          </a:prstGeom>
        </p:spPr>
      </p:pic>
    </p:spTree>
    <p:extLst>
      <p:ext uri="{BB962C8B-B14F-4D97-AF65-F5344CB8AC3E}">
        <p14:creationId xmlns:p14="http://schemas.microsoft.com/office/powerpoint/2010/main" val="1843774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D8120B-4B2B-5BAC-869E-BBD20C57707D}"/>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a:extLst>
              <a:ext uri="{FF2B5EF4-FFF2-40B4-BE49-F238E27FC236}">
                <a16:creationId xmlns:a16="http://schemas.microsoft.com/office/drawing/2014/main" id="{035B6D8D-5BF8-6B8A-A723-8A5D7F08F03A}"/>
              </a:ext>
            </a:extLst>
          </p:cNvPr>
          <p:cNvSpPr>
            <a:spLocks noGrp="1"/>
          </p:cNvSpPr>
          <p:nvPr>
            <p:ph type="title"/>
          </p:nvPr>
        </p:nvSpPr>
        <p:spPr/>
        <p:txBody>
          <a:bodyPr/>
          <a:lstStyle/>
          <a:p>
            <a:r>
              <a:rPr lang="en-US" dirty="0">
                <a:latin typeface="+mn-lt"/>
              </a:rPr>
              <a:t>A Standard “Language” for MAFs</a:t>
            </a:r>
            <a:endParaRPr lang="en-US" dirty="0"/>
          </a:p>
        </p:txBody>
      </p:sp>
      <p:pic>
        <p:nvPicPr>
          <p:cNvPr id="6" name="Content Placeholder 5" descr="Timeline&#10;&#10;Description automatically generated">
            <a:extLst>
              <a:ext uri="{FF2B5EF4-FFF2-40B4-BE49-F238E27FC236}">
                <a16:creationId xmlns:a16="http://schemas.microsoft.com/office/drawing/2014/main" id="{B4F463C9-1156-13A4-BB2A-6827D5046BF0}"/>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304801" y="910096"/>
            <a:ext cx="11566972" cy="5332208"/>
          </a:xfrm>
        </p:spPr>
      </p:pic>
    </p:spTree>
    <p:extLst>
      <p:ext uri="{BB962C8B-B14F-4D97-AF65-F5344CB8AC3E}">
        <p14:creationId xmlns:p14="http://schemas.microsoft.com/office/powerpoint/2010/main" val="120644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A63208-9AA0-2171-D4B8-BBECCA08C843}"/>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3" name="Title 2">
            <a:extLst>
              <a:ext uri="{FF2B5EF4-FFF2-40B4-BE49-F238E27FC236}">
                <a16:creationId xmlns:a16="http://schemas.microsoft.com/office/drawing/2014/main" id="{739B4DB9-580F-253E-7697-CE44929BF4D3}"/>
              </a:ext>
            </a:extLst>
          </p:cNvPr>
          <p:cNvSpPr>
            <a:spLocks noGrp="1"/>
          </p:cNvSpPr>
          <p:nvPr>
            <p:ph type="title"/>
          </p:nvPr>
        </p:nvSpPr>
        <p:spPr/>
        <p:txBody>
          <a:bodyPr/>
          <a:lstStyle/>
          <a:p>
            <a:r>
              <a:rPr lang="en-US" dirty="0"/>
              <a:t>The Experimental MAF</a:t>
            </a:r>
          </a:p>
        </p:txBody>
      </p:sp>
      <p:pic>
        <p:nvPicPr>
          <p:cNvPr id="6" name="Picture 5">
            <a:extLst>
              <a:ext uri="{FF2B5EF4-FFF2-40B4-BE49-F238E27FC236}">
                <a16:creationId xmlns:a16="http://schemas.microsoft.com/office/drawing/2014/main" id="{3211CDFA-07D1-6DA2-9A13-E9E5D565AD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071" y="897782"/>
            <a:ext cx="12081298" cy="5649322"/>
          </a:xfrm>
          <a:prstGeom prst="rect">
            <a:avLst/>
          </a:prstGeom>
        </p:spPr>
      </p:pic>
    </p:spTree>
    <p:extLst>
      <p:ext uri="{BB962C8B-B14F-4D97-AF65-F5344CB8AC3E}">
        <p14:creationId xmlns:p14="http://schemas.microsoft.com/office/powerpoint/2010/main" val="3230437099"/>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C727AA0CFFBC40ABE74ABF520AB83D" ma:contentTypeVersion="14" ma:contentTypeDescription="Create a new document." ma:contentTypeScope="" ma:versionID="9ac0bf4c4510ebb9049e1506229f211c">
  <xsd:schema xmlns:xsd="http://www.w3.org/2001/XMLSchema" xmlns:xs="http://www.w3.org/2001/XMLSchema" xmlns:p="http://schemas.microsoft.com/office/2006/metadata/properties" xmlns:ns2="75020d33-81e1-41d9-8ea6-641be78aa7b9" xmlns:ns3="5d635651-ba3b-4322-a062-423c6a10c2fc" targetNamespace="http://schemas.microsoft.com/office/2006/metadata/properties" ma:root="true" ma:fieldsID="c0a3e84b5aee6e3d46b251564f390882" ns2:_="" ns3:_="">
    <xsd:import namespace="75020d33-81e1-41d9-8ea6-641be78aa7b9"/>
    <xsd:import namespace="5d635651-ba3b-4322-a062-423c6a10c2f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020d33-81e1-41d9-8ea6-641be78aa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b72884e-6f4c-428e-afc3-476178dbfe7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635651-ba3b-4322-a062-423c6a10c2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a75c216-86c3-4fad-905a-87b96060b81d}" ma:internalName="TaxCatchAll" ma:showField="CatchAllData" ma:web="5d635651-ba3b-4322-a062-423c6a10c2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CatchAll xmlns="5d635651-ba3b-4322-a062-423c6a10c2fc" xsi:nil="true"/>
    <lcf76f155ced4ddcb4097134ff3c332f xmlns="75020d33-81e1-41d9-8ea6-641be78aa7b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A5BD76-8352-4D36-8AF3-FEDBF48058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020d33-81e1-41d9-8ea6-641be78aa7b9"/>
    <ds:schemaRef ds:uri="5d635651-ba3b-4322-a062-423c6a10c2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 ds:uri="5d635651-ba3b-4322-a062-423c6a10c2fc"/>
    <ds:schemaRef ds:uri="75020d33-81e1-41d9-8ea6-641be78aa7b9"/>
    <ds:schemaRef ds:uri="http://schemas.microsoft.com/office/infopath/2007/PartnerControls"/>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19617</TotalTime>
  <Words>2947</Words>
  <Application>Microsoft Office PowerPoint</Application>
  <PresentationFormat>Widescreen</PresentationFormat>
  <Paragraphs>197</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Arial Narrow</vt:lpstr>
      <vt:lpstr>Tahoma</vt:lpstr>
      <vt:lpstr>Wingdings</vt:lpstr>
      <vt:lpstr>Blends</vt:lpstr>
      <vt:lpstr>PowerPoint Presentation</vt:lpstr>
      <vt:lpstr>Agenda</vt:lpstr>
      <vt:lpstr>A MAF by any other name</vt:lpstr>
      <vt:lpstr>Existing Implementation</vt:lpstr>
      <vt:lpstr>MAF Goals</vt:lpstr>
      <vt:lpstr>MAF + AI Opportunities</vt:lpstr>
      <vt:lpstr>Remote MAF for AI Use-Case</vt:lpstr>
      <vt:lpstr>A Standard “Language” for MAFs</vt:lpstr>
      <vt:lpstr>The Experimental MAF</vt:lpstr>
      <vt:lpstr>The Experimental Workflow</vt:lpstr>
      <vt:lpstr>Conclusions</vt:lpstr>
      <vt:lpstr>Thank You</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Ron Deiotte</cp:lastModifiedBy>
  <cp:revision>42</cp:revision>
  <cp:lastPrinted>1601-01-01T00:00:00Z</cp:lastPrinted>
  <dcterms:created xsi:type="dcterms:W3CDTF">2016-03-29T15:29:36Z</dcterms:created>
  <dcterms:modified xsi:type="dcterms:W3CDTF">2024-10-30T12:45:24Z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Description">
    <vt:lpwstr>&lt;div class=ExternalClass9DF5FD6F97034AAA9FF0AABB8157F05A&gt; &lt;/div&gt;</vt:lpwstr>
  </property>
  <property fmtid="{D5CDD505-2E9C-101B-9397-08002B2CF9AE}" pid="3" name="ContentTypeId">
    <vt:lpwstr>0x01010035C727AA0CFFBC40ABE74ABF520AB83D</vt:lpwstr>
  </property>
  <property fmtid="{D5CDD505-2E9C-101B-9397-08002B2CF9AE}" pid="4" name="MediaServiceImageTags">
    <vt:lpwstr/>
  </property>
</Properties>
</file>