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8"/>
  </p:notesMasterIdLst>
  <p:handoutMasterIdLst>
    <p:handoutMasterId r:id="rId19"/>
  </p:handoutMasterIdLst>
  <p:sldIdLst>
    <p:sldId id="289" r:id="rId5"/>
    <p:sldId id="290" r:id="rId6"/>
    <p:sldId id="292" r:id="rId7"/>
    <p:sldId id="291" r:id="rId8"/>
    <p:sldId id="293" r:id="rId9"/>
    <p:sldId id="294" r:id="rId10"/>
    <p:sldId id="295" r:id="rId11"/>
    <p:sldId id="296" r:id="rId12"/>
    <p:sldId id="297" r:id="rId13"/>
    <p:sldId id="300" r:id="rId14"/>
    <p:sldId id="298" r:id="rId15"/>
    <p:sldId id="299" r:id="rId16"/>
    <p:sldId id="301" r:id="rId17"/>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521415D9-36F7-43E2-AB2F-B90AF26B5E84}">
      <p14:sectionLst xmlns:p14="http://schemas.microsoft.com/office/powerpoint/2010/main">
        <p14:section name="Title and Introduction" id="{AD89C2FC-E2D2-485C-BA24-1366BA4BE525}">
          <p14:sldIdLst>
            <p14:sldId id="289"/>
            <p14:sldId id="290"/>
          </p14:sldIdLst>
        </p14:section>
        <p14:section name="Ground Work" id="{AA99F312-5731-4956-B2F2-0C5B0D3AA4F3}">
          <p14:sldIdLst>
            <p14:sldId id="292"/>
            <p14:sldId id="291"/>
            <p14:sldId id="293"/>
          </p14:sldIdLst>
        </p14:section>
        <p14:section name="Experiment" id="{B530A520-452E-477E-9B3C-394E4B1B1C39}">
          <p14:sldIdLst>
            <p14:sldId id="294"/>
            <p14:sldId id="295"/>
            <p14:sldId id="296"/>
            <p14:sldId id="297"/>
            <p14:sldId id="300"/>
            <p14:sldId id="298"/>
            <p14:sldId id="299"/>
            <p14:sldId id="301"/>
          </p14:sldIdLst>
        </p14:section>
        <p14:section name="Back up" id="{0A5B6277-1492-499A-88EC-79CB53DFEEFF}">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A08A4-9033-48C0-8754-855A8816C790}" v="7" dt="2024-10-29T15:17:24.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617" autoAdjust="0"/>
  </p:normalViewPr>
  <p:slideViewPr>
    <p:cSldViewPr snapToGrid="0">
      <p:cViewPr varScale="1">
        <p:scale>
          <a:sx n="72" d="100"/>
          <a:sy n="72" d="100"/>
        </p:scale>
        <p:origin x="207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 Deiotte" userId="51f11082-d829-400f-bf2e-5323954ac698" providerId="ADAL" clId="{EE470DB1-31A0-4F43-A30A-0A81EB866AEE}"/>
    <pc:docChg chg="undo custSel addSld modSld sldOrd addSection modSection">
      <pc:chgData name="Ron Deiotte" userId="51f11082-d829-400f-bf2e-5323954ac698" providerId="ADAL" clId="{EE470DB1-31A0-4F43-A30A-0A81EB866AEE}" dt="2024-10-03T17:56:42.793" v="24652" actId="1037"/>
      <pc:docMkLst>
        <pc:docMk/>
      </pc:docMkLst>
      <pc:sldChg chg="modNotesTx">
        <pc:chgData name="Ron Deiotte" userId="51f11082-d829-400f-bf2e-5323954ac698" providerId="ADAL" clId="{EE470DB1-31A0-4F43-A30A-0A81EB866AEE}" dt="2024-09-30T19:28:23.270" v="12216" actId="20577"/>
        <pc:sldMkLst>
          <pc:docMk/>
          <pc:sldMk cId="3664686379" sldId="289"/>
        </pc:sldMkLst>
      </pc:sldChg>
      <pc:sldChg chg="modNotesTx">
        <pc:chgData name="Ron Deiotte" userId="51f11082-d829-400f-bf2e-5323954ac698" providerId="ADAL" clId="{EE470DB1-31A0-4F43-A30A-0A81EB866AEE}" dt="2024-09-30T19:32:45.914" v="12921" actId="20577"/>
        <pc:sldMkLst>
          <pc:docMk/>
          <pc:sldMk cId="1008667600" sldId="290"/>
        </pc:sldMkLst>
      </pc:sldChg>
      <pc:sldChg chg="addSp delSp modSp mod modNotesTx">
        <pc:chgData name="Ron Deiotte" userId="51f11082-d829-400f-bf2e-5323954ac698" providerId="ADAL" clId="{EE470DB1-31A0-4F43-A30A-0A81EB866AEE}" dt="2024-09-30T19:37:56.287" v="13036" actId="20577"/>
        <pc:sldMkLst>
          <pc:docMk/>
          <pc:sldMk cId="2860650113" sldId="291"/>
        </pc:sldMkLst>
        <pc:spChg chg="mod">
          <ac:chgData name="Ron Deiotte" userId="51f11082-d829-400f-bf2e-5323954ac698" providerId="ADAL" clId="{EE470DB1-31A0-4F43-A30A-0A81EB866AEE}" dt="2024-09-16T17:04:55.581" v="9596" actId="1076"/>
          <ac:spMkLst>
            <pc:docMk/>
            <pc:sldMk cId="2860650113" sldId="291"/>
            <ac:spMk id="4" creationId="{0D876EAD-70EC-8CAF-8293-DEE5D621D6D4}"/>
          </ac:spMkLst>
        </pc:spChg>
        <pc:spChg chg="add mod">
          <ac:chgData name="Ron Deiotte" userId="51f11082-d829-400f-bf2e-5323954ac698" providerId="ADAL" clId="{EE470DB1-31A0-4F43-A30A-0A81EB866AEE}" dt="2024-09-30T19:20:53.091" v="11749" actId="1076"/>
          <ac:spMkLst>
            <pc:docMk/>
            <pc:sldMk cId="2860650113" sldId="291"/>
            <ac:spMk id="5" creationId="{D9D63D4B-046F-7E82-C900-6B9E4A9F7DA2}"/>
          </ac:spMkLst>
        </pc:spChg>
        <pc:spChg chg="add mod">
          <ac:chgData name="Ron Deiotte" userId="51f11082-d829-400f-bf2e-5323954ac698" providerId="ADAL" clId="{EE470DB1-31A0-4F43-A30A-0A81EB866AEE}" dt="2024-09-30T19:19:17.123" v="11621" actId="1076"/>
          <ac:spMkLst>
            <pc:docMk/>
            <pc:sldMk cId="2860650113" sldId="291"/>
            <ac:spMk id="6" creationId="{6E73A707-963C-8674-AD10-84D260F5C1FC}"/>
          </ac:spMkLst>
        </pc:spChg>
        <pc:spChg chg="add mod">
          <ac:chgData name="Ron Deiotte" userId="51f11082-d829-400f-bf2e-5323954ac698" providerId="ADAL" clId="{EE470DB1-31A0-4F43-A30A-0A81EB866AEE}" dt="2024-09-16T16:27:45.225" v="9587" actId="404"/>
          <ac:spMkLst>
            <pc:docMk/>
            <pc:sldMk cId="2860650113" sldId="291"/>
            <ac:spMk id="8" creationId="{4E914070-515C-D745-B96E-2DEDE0921F95}"/>
          </ac:spMkLst>
        </pc:spChg>
        <pc:spChg chg="mod">
          <ac:chgData name="Ron Deiotte" userId="51f11082-d829-400f-bf2e-5323954ac698" providerId="ADAL" clId="{EE470DB1-31A0-4F43-A30A-0A81EB866AEE}" dt="2024-09-12T14:28:49.232" v="6377" actId="20577"/>
          <ac:spMkLst>
            <pc:docMk/>
            <pc:sldMk cId="2860650113" sldId="291"/>
            <ac:spMk id="9" creationId="{FFCC7354-B059-40B3-AC3D-30536E054E47}"/>
          </ac:spMkLst>
        </pc:spChg>
        <pc:spChg chg="add del mod">
          <ac:chgData name="Ron Deiotte" userId="51f11082-d829-400f-bf2e-5323954ac698" providerId="ADAL" clId="{EE470DB1-31A0-4F43-A30A-0A81EB866AEE}" dt="2024-09-16T16:27:13.404" v="9579"/>
          <ac:spMkLst>
            <pc:docMk/>
            <pc:sldMk cId="2860650113" sldId="291"/>
            <ac:spMk id="10" creationId="{39476E35-9264-A539-A2A5-963BBA640380}"/>
          </ac:spMkLst>
        </pc:spChg>
        <pc:spChg chg="add mod">
          <ac:chgData name="Ron Deiotte" userId="51f11082-d829-400f-bf2e-5323954ac698" providerId="ADAL" clId="{EE470DB1-31A0-4F43-A30A-0A81EB866AEE}" dt="2024-09-30T19:21:34.994" v="11779" actId="1076"/>
          <ac:spMkLst>
            <pc:docMk/>
            <pc:sldMk cId="2860650113" sldId="291"/>
            <ac:spMk id="10" creationId="{A799C6BE-F04D-A0FB-5989-471309171408}"/>
          </ac:spMkLst>
        </pc:spChg>
        <pc:spChg chg="add mod">
          <ac:chgData name="Ron Deiotte" userId="51f11082-d829-400f-bf2e-5323954ac698" providerId="ADAL" clId="{EE470DB1-31A0-4F43-A30A-0A81EB866AEE}" dt="2024-09-30T19:25:01.271" v="11882" actId="2711"/>
          <ac:spMkLst>
            <pc:docMk/>
            <pc:sldMk cId="2860650113" sldId="291"/>
            <ac:spMk id="11" creationId="{D43DC388-8C28-6AB1-35B1-10F853A24CD2}"/>
          </ac:spMkLst>
        </pc:spChg>
        <pc:spChg chg="add mod">
          <ac:chgData name="Ron Deiotte" userId="51f11082-d829-400f-bf2e-5323954ac698" providerId="ADAL" clId="{EE470DB1-31A0-4F43-A30A-0A81EB866AEE}" dt="2024-09-30T19:25:36.345" v="11950" actId="20577"/>
          <ac:spMkLst>
            <pc:docMk/>
            <pc:sldMk cId="2860650113" sldId="291"/>
            <ac:spMk id="13" creationId="{69264C01-A6F3-0BB0-FC71-EC5C5340BDFD}"/>
          </ac:spMkLst>
        </pc:spChg>
        <pc:picChg chg="add del mod">
          <ac:chgData name="Ron Deiotte" userId="51f11082-d829-400f-bf2e-5323954ac698" providerId="ADAL" clId="{EE470DB1-31A0-4F43-A30A-0A81EB866AEE}" dt="2024-09-16T16:21:24.085" v="9557" actId="478"/>
          <ac:picMkLst>
            <pc:docMk/>
            <pc:sldMk cId="2860650113" sldId="291"/>
            <ac:picMk id="6" creationId="{147E7AB6-27BD-1C53-321C-2B4A506EFAA4}"/>
          </ac:picMkLst>
        </pc:picChg>
        <pc:picChg chg="add mod">
          <ac:chgData name="Ron Deiotte" userId="51f11082-d829-400f-bf2e-5323954ac698" providerId="ADAL" clId="{EE470DB1-31A0-4F43-A30A-0A81EB866AEE}" dt="2024-09-30T19:22:27.448" v="11783" actId="1076"/>
          <ac:picMkLst>
            <pc:docMk/>
            <pc:sldMk cId="2860650113" sldId="291"/>
            <ac:picMk id="7" creationId="{F61C79E3-8D95-F075-5B94-7E146AFFF33F}"/>
          </ac:picMkLst>
        </pc:picChg>
        <pc:picChg chg="add del mod">
          <ac:chgData name="Ron Deiotte" userId="51f11082-d829-400f-bf2e-5323954ac698" providerId="ADAL" clId="{EE470DB1-31A0-4F43-A30A-0A81EB866AEE}" dt="2024-09-30T19:19:18.267" v="11622" actId="478"/>
          <ac:picMkLst>
            <pc:docMk/>
            <pc:sldMk cId="2860650113" sldId="291"/>
            <ac:picMk id="12" creationId="{AED63280-7A10-2919-234F-D666A70A6A62}"/>
          </ac:picMkLst>
        </pc:picChg>
        <pc:picChg chg="add mod">
          <ac:chgData name="Ron Deiotte" userId="51f11082-d829-400f-bf2e-5323954ac698" providerId="ADAL" clId="{EE470DB1-31A0-4F43-A30A-0A81EB866AEE}" dt="2024-09-30T19:19:26.871" v="11623" actId="1076"/>
          <ac:picMkLst>
            <pc:docMk/>
            <pc:sldMk cId="2860650113" sldId="291"/>
            <ac:picMk id="14" creationId="{6D7E10EF-56A5-E6B8-528A-AE3550B82C2D}"/>
          </ac:picMkLst>
        </pc:picChg>
        <pc:picChg chg="add del mod">
          <ac:chgData name="Ron Deiotte" userId="51f11082-d829-400f-bf2e-5323954ac698" providerId="ADAL" clId="{EE470DB1-31A0-4F43-A30A-0A81EB866AEE}" dt="2024-09-30T15:50:02.320" v="9602" actId="478"/>
          <ac:picMkLst>
            <pc:docMk/>
            <pc:sldMk cId="2860650113" sldId="291"/>
            <ac:picMk id="16" creationId="{0E1D1B60-5A54-8B93-1BB6-AA38EF3EF339}"/>
          </ac:picMkLst>
        </pc:picChg>
      </pc:sldChg>
      <pc:sldChg chg="addSp delSp modSp mod ord modAnim modNotesTx">
        <pc:chgData name="Ron Deiotte" userId="51f11082-d829-400f-bf2e-5323954ac698" providerId="ADAL" clId="{EE470DB1-31A0-4F43-A30A-0A81EB866AEE}" dt="2024-09-30T19:31:19.711" v="12649"/>
        <pc:sldMkLst>
          <pc:docMk/>
          <pc:sldMk cId="1805384526" sldId="292"/>
        </pc:sldMkLst>
        <pc:spChg chg="add del mod">
          <ac:chgData name="Ron Deiotte" userId="51f11082-d829-400f-bf2e-5323954ac698" providerId="ADAL" clId="{EE470DB1-31A0-4F43-A30A-0A81EB866AEE}" dt="2024-09-13T14:26:24.285" v="9193" actId="478"/>
          <ac:spMkLst>
            <pc:docMk/>
            <pc:sldMk cId="1805384526" sldId="292"/>
            <ac:spMk id="4" creationId="{604F51DE-D0EC-8B97-F0A3-52A3C55CE709}"/>
          </ac:spMkLst>
        </pc:spChg>
        <pc:spChg chg="add del mod">
          <ac:chgData name="Ron Deiotte" userId="51f11082-d829-400f-bf2e-5323954ac698" providerId="ADAL" clId="{EE470DB1-31A0-4F43-A30A-0A81EB866AEE}" dt="2024-09-13T14:37:13.363" v="9222" actId="478"/>
          <ac:spMkLst>
            <pc:docMk/>
            <pc:sldMk cId="1805384526" sldId="292"/>
            <ac:spMk id="5" creationId="{3B9C35BE-CCCE-99A5-917C-DCB1D681EC98}"/>
          </ac:spMkLst>
        </pc:spChg>
        <pc:spChg chg="add mod">
          <ac:chgData name="Ron Deiotte" userId="51f11082-d829-400f-bf2e-5323954ac698" providerId="ADAL" clId="{EE470DB1-31A0-4F43-A30A-0A81EB866AEE}" dt="2024-09-13T14:39:32.935" v="9295" actId="403"/>
          <ac:spMkLst>
            <pc:docMk/>
            <pc:sldMk cId="1805384526" sldId="292"/>
            <ac:spMk id="14" creationId="{2383E1B3-A6CC-38CD-C3D0-F09898193A70}"/>
          </ac:spMkLst>
        </pc:spChg>
        <pc:spChg chg="add mod">
          <ac:chgData name="Ron Deiotte" userId="51f11082-d829-400f-bf2e-5323954ac698" providerId="ADAL" clId="{EE470DB1-31A0-4F43-A30A-0A81EB866AEE}" dt="2024-09-13T14:41:07.300" v="9300" actId="208"/>
          <ac:spMkLst>
            <pc:docMk/>
            <pc:sldMk cId="1805384526" sldId="292"/>
            <ac:spMk id="15" creationId="{E12AE5A1-413B-92F7-1075-30BE4BCAC5B8}"/>
          </ac:spMkLst>
        </pc:spChg>
        <pc:spChg chg="add mod">
          <ac:chgData name="Ron Deiotte" userId="51f11082-d829-400f-bf2e-5323954ac698" providerId="ADAL" clId="{EE470DB1-31A0-4F43-A30A-0A81EB866AEE}" dt="2024-09-13T14:43:35.713" v="9427" actId="1076"/>
          <ac:spMkLst>
            <pc:docMk/>
            <pc:sldMk cId="1805384526" sldId="292"/>
            <ac:spMk id="16" creationId="{EEEED40C-EE90-38FC-8E5D-C15D3E2690AB}"/>
          </ac:spMkLst>
        </pc:spChg>
        <pc:spChg chg="add mod">
          <ac:chgData name="Ron Deiotte" userId="51f11082-d829-400f-bf2e-5323954ac698" providerId="ADAL" clId="{EE470DB1-31A0-4F43-A30A-0A81EB866AEE}" dt="2024-09-13T14:43:39.839" v="9429" actId="208"/>
          <ac:spMkLst>
            <pc:docMk/>
            <pc:sldMk cId="1805384526" sldId="292"/>
            <ac:spMk id="17" creationId="{053E0EBD-905C-8178-40C2-27B23979AE42}"/>
          </ac:spMkLst>
        </pc:spChg>
        <pc:picChg chg="add mod">
          <ac:chgData name="Ron Deiotte" userId="51f11082-d829-400f-bf2e-5323954ac698" providerId="ADAL" clId="{EE470DB1-31A0-4F43-A30A-0A81EB866AEE}" dt="2024-09-13T14:29:16.375" v="9211" actId="1035"/>
          <ac:picMkLst>
            <pc:docMk/>
            <pc:sldMk cId="1805384526" sldId="292"/>
            <ac:picMk id="7" creationId="{224103FA-0AF6-DA66-ABCC-D8057A0D84AD}"/>
          </ac:picMkLst>
        </pc:picChg>
        <pc:picChg chg="add del mod">
          <ac:chgData name="Ron Deiotte" userId="51f11082-d829-400f-bf2e-5323954ac698" providerId="ADAL" clId="{EE470DB1-31A0-4F43-A30A-0A81EB866AEE}" dt="2024-09-13T14:35:41.323" v="9214" actId="478"/>
          <ac:picMkLst>
            <pc:docMk/>
            <pc:sldMk cId="1805384526" sldId="292"/>
            <ac:picMk id="9" creationId="{09ADDA1B-D331-DC81-DB4F-48659600F003}"/>
          </ac:picMkLst>
        </pc:picChg>
        <pc:picChg chg="add del mod">
          <ac:chgData name="Ron Deiotte" userId="51f11082-d829-400f-bf2e-5323954ac698" providerId="ADAL" clId="{EE470DB1-31A0-4F43-A30A-0A81EB866AEE}" dt="2024-09-13T14:36:42.991" v="9218" actId="478"/>
          <ac:picMkLst>
            <pc:docMk/>
            <pc:sldMk cId="1805384526" sldId="292"/>
            <ac:picMk id="11" creationId="{4C8A6D92-B0C2-8062-E810-57F8A9F448A2}"/>
          </ac:picMkLst>
        </pc:picChg>
        <pc:picChg chg="add mod">
          <ac:chgData name="Ron Deiotte" userId="51f11082-d829-400f-bf2e-5323954ac698" providerId="ADAL" clId="{EE470DB1-31A0-4F43-A30A-0A81EB866AEE}" dt="2024-09-13T14:37:25.302" v="9224" actId="1076"/>
          <ac:picMkLst>
            <pc:docMk/>
            <pc:sldMk cId="1805384526" sldId="292"/>
            <ac:picMk id="13" creationId="{30145904-835D-248A-4928-D8D9DEC664CF}"/>
          </ac:picMkLst>
        </pc:picChg>
      </pc:sldChg>
      <pc:sldChg chg="modNotesTx">
        <pc:chgData name="Ron Deiotte" userId="51f11082-d829-400f-bf2e-5323954ac698" providerId="ADAL" clId="{EE470DB1-31A0-4F43-A30A-0A81EB866AEE}" dt="2024-09-30T19:40:08.041" v="13070" actId="20577"/>
        <pc:sldMkLst>
          <pc:docMk/>
          <pc:sldMk cId="2851683192" sldId="293"/>
        </pc:sldMkLst>
      </pc:sldChg>
      <pc:sldChg chg="addSp delSp modSp mod modNotesTx">
        <pc:chgData name="Ron Deiotte" userId="51f11082-d829-400f-bf2e-5323954ac698" providerId="ADAL" clId="{EE470DB1-31A0-4F43-A30A-0A81EB866AEE}" dt="2024-09-30T19:47:12.517" v="13722" actId="33524"/>
        <pc:sldMkLst>
          <pc:docMk/>
          <pc:sldMk cId="3510800720" sldId="294"/>
        </pc:sldMkLst>
        <pc:spChg chg="add del mod">
          <ac:chgData name="Ron Deiotte" userId="51f11082-d829-400f-bf2e-5323954ac698" providerId="ADAL" clId="{EE470DB1-31A0-4F43-A30A-0A81EB866AEE}" dt="2024-09-30T15:59:55.627" v="9634" actId="478"/>
          <ac:spMkLst>
            <pc:docMk/>
            <pc:sldMk cId="3510800720" sldId="294"/>
            <ac:spMk id="4" creationId="{9AB2F783-F942-852D-A618-8C4B58261D20}"/>
          </ac:spMkLst>
        </pc:spChg>
        <pc:spChg chg="add del mod">
          <ac:chgData name="Ron Deiotte" userId="51f11082-d829-400f-bf2e-5323954ac698" providerId="ADAL" clId="{EE470DB1-31A0-4F43-A30A-0A81EB866AEE}" dt="2024-09-30T15:59:55.630" v="9636"/>
          <ac:spMkLst>
            <pc:docMk/>
            <pc:sldMk cId="3510800720" sldId="294"/>
            <ac:spMk id="5" creationId="{F20EF77C-A0E7-52FA-287F-AB5CF07266B2}"/>
          </ac:spMkLst>
        </pc:spChg>
        <pc:spChg chg="add del mod">
          <ac:chgData name="Ron Deiotte" userId="51f11082-d829-400f-bf2e-5323954ac698" providerId="ADAL" clId="{EE470DB1-31A0-4F43-A30A-0A81EB866AEE}" dt="2024-09-30T17:57:43.112" v="9710" actId="478"/>
          <ac:spMkLst>
            <pc:docMk/>
            <pc:sldMk cId="3510800720" sldId="294"/>
            <ac:spMk id="6" creationId="{5853FEA5-DCC4-F98B-7EAD-4E8AF2DE6378}"/>
          </ac:spMkLst>
        </pc:spChg>
        <pc:spChg chg="add mod">
          <ac:chgData name="Ron Deiotte" userId="51f11082-d829-400f-bf2e-5323954ac698" providerId="ADAL" clId="{EE470DB1-31A0-4F43-A30A-0A81EB866AEE}" dt="2024-09-30T18:41:19.226" v="10299" actId="1076"/>
          <ac:spMkLst>
            <pc:docMk/>
            <pc:sldMk cId="3510800720" sldId="294"/>
            <ac:spMk id="10" creationId="{2B8D03E3-502A-51A2-C2FF-1B0782725D95}"/>
          </ac:spMkLst>
        </pc:spChg>
        <pc:picChg chg="mod">
          <ac:chgData name="Ron Deiotte" userId="51f11082-d829-400f-bf2e-5323954ac698" providerId="ADAL" clId="{EE470DB1-31A0-4F43-A30A-0A81EB866AEE}" dt="2024-09-30T17:57:54.483" v="9713" actId="1076"/>
          <ac:picMkLst>
            <pc:docMk/>
            <pc:sldMk cId="3510800720" sldId="294"/>
            <ac:picMk id="7" creationId="{19333EFE-E8C2-DBD4-EB73-F4A49B8373E3}"/>
          </ac:picMkLst>
        </pc:picChg>
        <pc:picChg chg="add mod">
          <ac:chgData name="Ron Deiotte" userId="51f11082-d829-400f-bf2e-5323954ac698" providerId="ADAL" clId="{EE470DB1-31A0-4F43-A30A-0A81EB866AEE}" dt="2024-09-30T18:40:45.347" v="10263" actId="1076"/>
          <ac:picMkLst>
            <pc:docMk/>
            <pc:sldMk cId="3510800720" sldId="294"/>
            <ac:picMk id="9" creationId="{80DC91F9-382B-C85C-49AA-85BAEEAB9372}"/>
          </ac:picMkLst>
        </pc:picChg>
      </pc:sldChg>
      <pc:sldChg chg="addSp delSp modSp mod modNotesTx">
        <pc:chgData name="Ron Deiotte" userId="51f11082-d829-400f-bf2e-5323954ac698" providerId="ADAL" clId="{EE470DB1-31A0-4F43-A30A-0A81EB866AEE}" dt="2024-09-30T20:05:09.217" v="15749" actId="20577"/>
        <pc:sldMkLst>
          <pc:docMk/>
          <pc:sldMk cId="3335949497" sldId="295"/>
        </pc:sldMkLst>
        <pc:spChg chg="add del mod">
          <ac:chgData name="Ron Deiotte" userId="51f11082-d829-400f-bf2e-5323954ac698" providerId="ADAL" clId="{EE470DB1-31A0-4F43-A30A-0A81EB866AEE}" dt="2024-09-30T18:48:57.994" v="10850" actId="478"/>
          <ac:spMkLst>
            <pc:docMk/>
            <pc:sldMk cId="3335949497" sldId="295"/>
            <ac:spMk id="2" creationId="{341CACA7-0BC1-96D1-5572-39C28CED3152}"/>
          </ac:spMkLst>
        </pc:spChg>
        <pc:spChg chg="add del mod">
          <ac:chgData name="Ron Deiotte" userId="51f11082-d829-400f-bf2e-5323954ac698" providerId="ADAL" clId="{EE470DB1-31A0-4F43-A30A-0A81EB866AEE}" dt="2024-09-16T12:37:24.696" v="9436" actId="478"/>
          <ac:spMkLst>
            <pc:docMk/>
            <pc:sldMk cId="3335949497" sldId="295"/>
            <ac:spMk id="2" creationId="{AF05A867-E6CE-8DEB-D568-B62B414E58E7}"/>
          </ac:spMkLst>
        </pc:spChg>
        <pc:spChg chg="add mod">
          <ac:chgData name="Ron Deiotte" userId="51f11082-d829-400f-bf2e-5323954ac698" providerId="ADAL" clId="{EE470DB1-31A0-4F43-A30A-0A81EB866AEE}" dt="2024-09-30T19:00:13.251" v="11022" actId="20577"/>
          <ac:spMkLst>
            <pc:docMk/>
            <pc:sldMk cId="3335949497" sldId="295"/>
            <ac:spMk id="4" creationId="{2A296AA0-F2D4-208F-5245-3AE4025EDDCD}"/>
          </ac:spMkLst>
        </pc:spChg>
        <pc:spChg chg="del">
          <ac:chgData name="Ron Deiotte" userId="51f11082-d829-400f-bf2e-5323954ac698" providerId="ADAL" clId="{EE470DB1-31A0-4F43-A30A-0A81EB866AEE}" dt="2024-09-12T13:35:42.359" v="1755" actId="478"/>
          <ac:spMkLst>
            <pc:docMk/>
            <pc:sldMk cId="3335949497" sldId="295"/>
            <ac:spMk id="7" creationId="{7295188A-E2E2-E735-F887-964673F80D8A}"/>
          </ac:spMkLst>
        </pc:spChg>
        <pc:picChg chg="add mod">
          <ac:chgData name="Ron Deiotte" userId="51f11082-d829-400f-bf2e-5323954ac698" providerId="ADAL" clId="{EE470DB1-31A0-4F43-A30A-0A81EB866AEE}" dt="2024-09-30T18:36:59.130" v="10249" actId="1076"/>
          <ac:picMkLst>
            <pc:docMk/>
            <pc:sldMk cId="3335949497" sldId="295"/>
            <ac:picMk id="5" creationId="{7359E8FB-88FE-8F75-512B-2B1CC897716E}"/>
          </ac:picMkLst>
        </pc:picChg>
      </pc:sldChg>
      <pc:sldChg chg="addSp delSp modSp mod modNotesTx">
        <pc:chgData name="Ron Deiotte" userId="51f11082-d829-400f-bf2e-5323954ac698" providerId="ADAL" clId="{EE470DB1-31A0-4F43-A30A-0A81EB866AEE}" dt="2024-09-30T20:25:50.710" v="18704" actId="20577"/>
        <pc:sldMkLst>
          <pc:docMk/>
          <pc:sldMk cId="2692686806" sldId="296"/>
        </pc:sldMkLst>
        <pc:spChg chg="del">
          <ac:chgData name="Ron Deiotte" userId="51f11082-d829-400f-bf2e-5323954ac698" providerId="ADAL" clId="{EE470DB1-31A0-4F43-A30A-0A81EB866AEE}" dt="2024-09-12T13:36:19.669" v="1841" actId="478"/>
          <ac:spMkLst>
            <pc:docMk/>
            <pc:sldMk cId="2692686806" sldId="296"/>
            <ac:spMk id="4" creationId="{16C9DD48-DCC6-B9E9-1243-F69ABADED70B}"/>
          </ac:spMkLst>
        </pc:spChg>
        <pc:spChg chg="add del mod">
          <ac:chgData name="Ron Deiotte" userId="51f11082-d829-400f-bf2e-5323954ac698" providerId="ADAL" clId="{EE470DB1-31A0-4F43-A30A-0A81EB866AEE}" dt="2024-09-12T18:03:53.804" v="9173" actId="478"/>
          <ac:spMkLst>
            <pc:docMk/>
            <pc:sldMk cId="2692686806" sldId="296"/>
            <ac:spMk id="6" creationId="{C1F036E0-990A-2FE7-5328-339D939DC1CE}"/>
          </ac:spMkLst>
        </pc:spChg>
        <pc:spChg chg="add del mod">
          <ac:chgData name="Ron Deiotte" userId="51f11082-d829-400f-bf2e-5323954ac698" providerId="ADAL" clId="{EE470DB1-31A0-4F43-A30A-0A81EB866AEE}" dt="2024-09-12T18:03:48.383" v="9170" actId="478"/>
          <ac:spMkLst>
            <pc:docMk/>
            <pc:sldMk cId="2692686806" sldId="296"/>
            <ac:spMk id="7" creationId="{28BC4891-C048-FAE9-C011-815F175F76F0}"/>
          </ac:spMkLst>
        </pc:spChg>
        <pc:spChg chg="add del mod">
          <ac:chgData name="Ron Deiotte" userId="51f11082-d829-400f-bf2e-5323954ac698" providerId="ADAL" clId="{EE470DB1-31A0-4F43-A30A-0A81EB866AEE}" dt="2024-09-12T18:03:50.584" v="9171" actId="478"/>
          <ac:spMkLst>
            <pc:docMk/>
            <pc:sldMk cId="2692686806" sldId="296"/>
            <ac:spMk id="8" creationId="{305CCEB0-8E27-6679-E6B5-41C18392BA71}"/>
          </ac:spMkLst>
        </pc:spChg>
        <pc:picChg chg="add del mod">
          <ac:chgData name="Ron Deiotte" userId="51f11082-d829-400f-bf2e-5323954ac698" providerId="ADAL" clId="{EE470DB1-31A0-4F43-A30A-0A81EB866AEE}" dt="2024-09-12T18:03:51.310" v="9172" actId="478"/>
          <ac:picMkLst>
            <pc:docMk/>
            <pc:sldMk cId="2692686806" sldId="296"/>
            <ac:picMk id="5" creationId="{4925587A-A220-4826-666E-CCE9D2DD75C3}"/>
          </ac:picMkLst>
        </pc:picChg>
        <pc:picChg chg="add mod">
          <ac:chgData name="Ron Deiotte" userId="51f11082-d829-400f-bf2e-5323954ac698" providerId="ADAL" clId="{EE470DB1-31A0-4F43-A30A-0A81EB866AEE}" dt="2024-09-12T18:04:21.544" v="9178" actId="12788"/>
          <ac:picMkLst>
            <pc:docMk/>
            <pc:sldMk cId="2692686806" sldId="296"/>
            <ac:picMk id="9" creationId="{817BC53A-8DB6-6B68-0B86-C1FC19A47136}"/>
          </ac:picMkLst>
        </pc:picChg>
      </pc:sldChg>
      <pc:sldChg chg="addSp delSp modSp mod modNotesTx">
        <pc:chgData name="Ron Deiotte" userId="51f11082-d829-400f-bf2e-5323954ac698" providerId="ADAL" clId="{EE470DB1-31A0-4F43-A30A-0A81EB866AEE}" dt="2024-09-30T22:23:09.122" v="20706" actId="33524"/>
        <pc:sldMkLst>
          <pc:docMk/>
          <pc:sldMk cId="1147797035" sldId="297"/>
        </pc:sldMkLst>
        <pc:spChg chg="del">
          <ac:chgData name="Ron Deiotte" userId="51f11082-d829-400f-bf2e-5323954ac698" providerId="ADAL" clId="{EE470DB1-31A0-4F43-A30A-0A81EB866AEE}" dt="2024-09-12T13:37:56.582" v="1958" actId="478"/>
          <ac:spMkLst>
            <pc:docMk/>
            <pc:sldMk cId="1147797035" sldId="297"/>
            <ac:spMk id="4" creationId="{6EB32C3C-6CAB-549F-CBF5-91FE4EB751F6}"/>
          </ac:spMkLst>
        </pc:spChg>
        <pc:spChg chg="add del mod">
          <ac:chgData name="Ron Deiotte" userId="51f11082-d829-400f-bf2e-5323954ac698" providerId="ADAL" clId="{EE470DB1-31A0-4F43-A30A-0A81EB866AEE}" dt="2024-09-13T13:14:57.104" v="9183" actId="478"/>
          <ac:spMkLst>
            <pc:docMk/>
            <pc:sldMk cId="1147797035" sldId="297"/>
            <ac:spMk id="6" creationId="{CBCECADF-1557-6AF2-2FD5-41129FB65942}"/>
          </ac:spMkLst>
        </pc:spChg>
        <pc:spChg chg="add del mod">
          <ac:chgData name="Ron Deiotte" userId="51f11082-d829-400f-bf2e-5323954ac698" providerId="ADAL" clId="{EE470DB1-31A0-4F43-A30A-0A81EB866AEE}" dt="2024-09-13T13:14:50.026" v="9179" actId="478"/>
          <ac:spMkLst>
            <pc:docMk/>
            <pc:sldMk cId="1147797035" sldId="297"/>
            <ac:spMk id="7" creationId="{339E0671-4B67-21F5-EE65-F2ABF0D460A2}"/>
          </ac:spMkLst>
        </pc:spChg>
        <pc:spChg chg="add del mod">
          <ac:chgData name="Ron Deiotte" userId="51f11082-d829-400f-bf2e-5323954ac698" providerId="ADAL" clId="{EE470DB1-31A0-4F43-A30A-0A81EB866AEE}" dt="2024-09-13T13:14:52.958" v="9181" actId="478"/>
          <ac:spMkLst>
            <pc:docMk/>
            <pc:sldMk cId="1147797035" sldId="297"/>
            <ac:spMk id="8" creationId="{E345E0FE-B4E1-75B9-C0FD-A9D5949F2148}"/>
          </ac:spMkLst>
        </pc:spChg>
        <pc:spChg chg="add del mod">
          <ac:chgData name="Ron Deiotte" userId="51f11082-d829-400f-bf2e-5323954ac698" providerId="ADAL" clId="{EE470DB1-31A0-4F43-A30A-0A81EB866AEE}" dt="2024-09-13T13:14:55.426" v="9182" actId="478"/>
          <ac:spMkLst>
            <pc:docMk/>
            <pc:sldMk cId="1147797035" sldId="297"/>
            <ac:spMk id="9" creationId="{1C3620F4-3E53-0AB1-D918-7C2B0B814CD8}"/>
          </ac:spMkLst>
        </pc:spChg>
        <pc:picChg chg="add del mod">
          <ac:chgData name="Ron Deiotte" userId="51f11082-d829-400f-bf2e-5323954ac698" providerId="ADAL" clId="{EE470DB1-31A0-4F43-A30A-0A81EB866AEE}" dt="2024-09-13T13:14:50.973" v="9180" actId="478"/>
          <ac:picMkLst>
            <pc:docMk/>
            <pc:sldMk cId="1147797035" sldId="297"/>
            <ac:picMk id="5" creationId="{92AF05AC-24CD-1BAA-7986-706CE830DAF9}"/>
          </ac:picMkLst>
        </pc:picChg>
        <pc:picChg chg="add mod">
          <ac:chgData name="Ron Deiotte" userId="51f11082-d829-400f-bf2e-5323954ac698" providerId="ADAL" clId="{EE470DB1-31A0-4F43-A30A-0A81EB866AEE}" dt="2024-09-13T13:15:29.463" v="9188" actId="12788"/>
          <ac:picMkLst>
            <pc:docMk/>
            <pc:sldMk cId="1147797035" sldId="297"/>
            <ac:picMk id="10" creationId="{A2CD87E6-8545-68D3-5381-615CECD8EB4B}"/>
          </ac:picMkLst>
        </pc:picChg>
      </pc:sldChg>
      <pc:sldChg chg="addSp delSp modSp new mod modNotesTx">
        <pc:chgData name="Ron Deiotte" userId="51f11082-d829-400f-bf2e-5323954ac698" providerId="ADAL" clId="{EE470DB1-31A0-4F43-A30A-0A81EB866AEE}" dt="2024-10-03T17:54:37.058" v="24565" actId="12788"/>
        <pc:sldMkLst>
          <pc:docMk/>
          <pc:sldMk cId="3808991820" sldId="298"/>
        </pc:sldMkLst>
        <pc:spChg chg="mod">
          <ac:chgData name="Ron Deiotte" userId="51f11082-d829-400f-bf2e-5323954ac698" providerId="ADAL" clId="{EE470DB1-31A0-4F43-A30A-0A81EB866AEE}" dt="2024-09-12T13:42:15.960" v="2480" actId="20577"/>
          <ac:spMkLst>
            <pc:docMk/>
            <pc:sldMk cId="3808991820" sldId="298"/>
            <ac:spMk id="3" creationId="{9A800EA4-CBF5-C3C6-F92D-FDE53D01C835}"/>
          </ac:spMkLst>
        </pc:spChg>
        <pc:spChg chg="del">
          <ac:chgData name="Ron Deiotte" userId="51f11082-d829-400f-bf2e-5323954ac698" providerId="ADAL" clId="{EE470DB1-31A0-4F43-A30A-0A81EB866AEE}" dt="2024-09-12T13:42:29.639" v="2481" actId="478"/>
          <ac:spMkLst>
            <pc:docMk/>
            <pc:sldMk cId="3808991820" sldId="298"/>
            <ac:spMk id="4" creationId="{50404499-12D7-1665-E571-7836EB821ABF}"/>
          </ac:spMkLst>
        </pc:spChg>
        <pc:graphicFrameChg chg="add mod modGraphic">
          <ac:chgData name="Ron Deiotte" userId="51f11082-d829-400f-bf2e-5323954ac698" providerId="ADAL" clId="{EE470DB1-31A0-4F43-A30A-0A81EB866AEE}" dt="2024-10-03T17:54:37.058" v="24565" actId="12788"/>
          <ac:graphicFrameMkLst>
            <pc:docMk/>
            <pc:sldMk cId="3808991820" sldId="298"/>
            <ac:graphicFrameMk id="5" creationId="{1FAD4BBF-2695-E1EF-3393-C76CB7F4C0B1}"/>
          </ac:graphicFrameMkLst>
        </pc:graphicFrameChg>
      </pc:sldChg>
      <pc:sldChg chg="modSp new mod modNotesTx">
        <pc:chgData name="Ron Deiotte" userId="51f11082-d829-400f-bf2e-5323954ac698" providerId="ADAL" clId="{EE470DB1-31A0-4F43-A30A-0A81EB866AEE}" dt="2024-10-01T13:00:19.318" v="24149" actId="20577"/>
        <pc:sldMkLst>
          <pc:docMk/>
          <pc:sldMk cId="382102462" sldId="299"/>
        </pc:sldMkLst>
        <pc:spChg chg="mod">
          <ac:chgData name="Ron Deiotte" userId="51f11082-d829-400f-bf2e-5323954ac698" providerId="ADAL" clId="{EE470DB1-31A0-4F43-A30A-0A81EB866AEE}" dt="2024-09-12T14:06:57.580" v="4779" actId="20577"/>
          <ac:spMkLst>
            <pc:docMk/>
            <pc:sldMk cId="382102462" sldId="299"/>
            <ac:spMk id="3" creationId="{8D10D858-2C87-8A2C-872F-BE38D04C592D}"/>
          </ac:spMkLst>
        </pc:spChg>
        <pc:spChg chg="mod">
          <ac:chgData name="Ron Deiotte" userId="51f11082-d829-400f-bf2e-5323954ac698" providerId="ADAL" clId="{EE470DB1-31A0-4F43-A30A-0A81EB866AEE}" dt="2024-10-01T12:55:27.728" v="23329" actId="2711"/>
          <ac:spMkLst>
            <pc:docMk/>
            <pc:sldMk cId="382102462" sldId="299"/>
            <ac:spMk id="4" creationId="{8FC57670-B98F-7D6E-9F45-C5CC4580D1ED}"/>
          </ac:spMkLst>
        </pc:spChg>
      </pc:sldChg>
      <pc:sldChg chg="addSp delSp modSp new mod modNotesTx">
        <pc:chgData name="Ron Deiotte" userId="51f11082-d829-400f-bf2e-5323954ac698" providerId="ADAL" clId="{EE470DB1-31A0-4F43-A30A-0A81EB866AEE}" dt="2024-10-01T12:32:25.632" v="22329" actId="313"/>
        <pc:sldMkLst>
          <pc:docMk/>
          <pc:sldMk cId="742307647" sldId="300"/>
        </pc:sldMkLst>
        <pc:spChg chg="mod">
          <ac:chgData name="Ron Deiotte" userId="51f11082-d829-400f-bf2e-5323954ac698" providerId="ADAL" clId="{EE470DB1-31A0-4F43-A30A-0A81EB866AEE}" dt="2024-09-30T19:03:15.360" v="11325" actId="20577"/>
          <ac:spMkLst>
            <pc:docMk/>
            <pc:sldMk cId="742307647" sldId="300"/>
            <ac:spMk id="3" creationId="{8F57DB37-5ADF-F7AB-F68E-8B3F9D750F4A}"/>
          </ac:spMkLst>
        </pc:spChg>
        <pc:spChg chg="del">
          <ac:chgData name="Ron Deiotte" userId="51f11082-d829-400f-bf2e-5323954ac698" providerId="ADAL" clId="{EE470DB1-31A0-4F43-A30A-0A81EB866AEE}" dt="2024-09-30T18:57:11.149" v="10965" actId="478"/>
          <ac:spMkLst>
            <pc:docMk/>
            <pc:sldMk cId="742307647" sldId="300"/>
            <ac:spMk id="4" creationId="{481D168D-41C9-37BA-A1C4-2DC38FCC6735}"/>
          </ac:spMkLst>
        </pc:spChg>
        <pc:spChg chg="add mod">
          <ac:chgData name="Ron Deiotte" userId="51f11082-d829-400f-bf2e-5323954ac698" providerId="ADAL" clId="{EE470DB1-31A0-4F43-A30A-0A81EB866AEE}" dt="2024-09-30T19:03:00.537" v="11297" actId="20577"/>
          <ac:spMkLst>
            <pc:docMk/>
            <pc:sldMk cId="742307647" sldId="300"/>
            <ac:spMk id="7" creationId="{6CBA90F9-F046-F3F6-8975-3675B97DCB1E}"/>
          </ac:spMkLst>
        </pc:spChg>
        <pc:picChg chg="add mod">
          <ac:chgData name="Ron Deiotte" userId="51f11082-d829-400f-bf2e-5323954ac698" providerId="ADAL" clId="{EE470DB1-31A0-4F43-A30A-0A81EB866AEE}" dt="2024-09-30T18:58:56.201" v="10972" actId="1076"/>
          <ac:picMkLst>
            <pc:docMk/>
            <pc:sldMk cId="742307647" sldId="300"/>
            <ac:picMk id="6" creationId="{C9653F12-BA10-5688-7730-5928D59BB04D}"/>
          </ac:picMkLst>
        </pc:picChg>
      </pc:sldChg>
      <pc:sldChg chg="modSp new mod">
        <pc:chgData name="Ron Deiotte" userId="51f11082-d829-400f-bf2e-5323954ac698" providerId="ADAL" clId="{EE470DB1-31A0-4F43-A30A-0A81EB866AEE}" dt="2024-10-01T13:04:37.858" v="24230" actId="20577"/>
        <pc:sldMkLst>
          <pc:docMk/>
          <pc:sldMk cId="4026774110" sldId="301"/>
        </pc:sldMkLst>
        <pc:spChg chg="mod">
          <ac:chgData name="Ron Deiotte" userId="51f11082-d829-400f-bf2e-5323954ac698" providerId="ADAL" clId="{EE470DB1-31A0-4F43-A30A-0A81EB866AEE}" dt="2024-10-01T13:03:44.982" v="24181" actId="20577"/>
          <ac:spMkLst>
            <pc:docMk/>
            <pc:sldMk cId="4026774110" sldId="301"/>
            <ac:spMk id="3" creationId="{55E848A4-6195-0C93-DE55-CF1B90CB319D}"/>
          </ac:spMkLst>
        </pc:spChg>
        <pc:spChg chg="mod">
          <ac:chgData name="Ron Deiotte" userId="51f11082-d829-400f-bf2e-5323954ac698" providerId="ADAL" clId="{EE470DB1-31A0-4F43-A30A-0A81EB866AEE}" dt="2024-10-01T13:04:37.858" v="24230" actId="20577"/>
          <ac:spMkLst>
            <pc:docMk/>
            <pc:sldMk cId="4026774110" sldId="301"/>
            <ac:spMk id="4" creationId="{D311A8EE-2AAC-2E41-B8AB-BF0F3A50DDFE}"/>
          </ac:spMkLst>
        </pc:spChg>
      </pc:sldChg>
      <pc:sldChg chg="modSp new mod">
        <pc:chgData name="Ron Deiotte" userId="51f11082-d829-400f-bf2e-5323954ac698" providerId="ADAL" clId="{EE470DB1-31A0-4F43-A30A-0A81EB866AEE}" dt="2024-10-01T13:09:56.535" v="24508" actId="2710"/>
        <pc:sldMkLst>
          <pc:docMk/>
          <pc:sldMk cId="3076378180" sldId="302"/>
        </pc:sldMkLst>
        <pc:spChg chg="mod">
          <ac:chgData name="Ron Deiotte" userId="51f11082-d829-400f-bf2e-5323954ac698" providerId="ADAL" clId="{EE470DB1-31A0-4F43-A30A-0A81EB866AEE}" dt="2024-10-01T13:05:51.721" v="24297" actId="2711"/>
          <ac:spMkLst>
            <pc:docMk/>
            <pc:sldMk cId="3076378180" sldId="302"/>
            <ac:spMk id="3" creationId="{1B6C4923-2969-1FF6-CC06-E0F8492B8F9C}"/>
          </ac:spMkLst>
        </pc:spChg>
        <pc:spChg chg="mod">
          <ac:chgData name="Ron Deiotte" userId="51f11082-d829-400f-bf2e-5323954ac698" providerId="ADAL" clId="{EE470DB1-31A0-4F43-A30A-0A81EB866AEE}" dt="2024-10-01T13:09:56.535" v="24508" actId="2710"/>
          <ac:spMkLst>
            <pc:docMk/>
            <pc:sldMk cId="3076378180" sldId="302"/>
            <ac:spMk id="4" creationId="{93FE06EE-06E3-7047-820B-40815B63D988}"/>
          </ac:spMkLst>
        </pc:spChg>
      </pc:sldChg>
      <pc:sldChg chg="modSp add mod">
        <pc:chgData name="Ron Deiotte" userId="51f11082-d829-400f-bf2e-5323954ac698" providerId="ADAL" clId="{EE470DB1-31A0-4F43-A30A-0A81EB866AEE}" dt="2024-10-01T13:05:05.731" v="24271" actId="20577"/>
        <pc:sldMkLst>
          <pc:docMk/>
          <pc:sldMk cId="3131948602" sldId="303"/>
        </pc:sldMkLst>
        <pc:spChg chg="mod">
          <ac:chgData name="Ron Deiotte" userId="51f11082-d829-400f-bf2e-5323954ac698" providerId="ADAL" clId="{EE470DB1-31A0-4F43-A30A-0A81EB866AEE}" dt="2024-10-01T13:04:55.691" v="24251" actId="20577"/>
          <ac:spMkLst>
            <pc:docMk/>
            <pc:sldMk cId="3131948602" sldId="303"/>
            <ac:spMk id="3" creationId="{55E848A4-6195-0C93-DE55-CF1B90CB319D}"/>
          </ac:spMkLst>
        </pc:spChg>
        <pc:spChg chg="mod">
          <ac:chgData name="Ron Deiotte" userId="51f11082-d829-400f-bf2e-5323954ac698" providerId="ADAL" clId="{EE470DB1-31A0-4F43-A30A-0A81EB866AEE}" dt="2024-10-01T13:05:05.731" v="24271" actId="20577"/>
          <ac:spMkLst>
            <pc:docMk/>
            <pc:sldMk cId="3131948602" sldId="303"/>
            <ac:spMk id="4" creationId="{D311A8EE-2AAC-2E41-B8AB-BF0F3A50DDFE}"/>
          </ac:spMkLst>
        </pc:spChg>
      </pc:sldChg>
      <pc:sldChg chg="addSp delSp modSp new mod">
        <pc:chgData name="Ron Deiotte" userId="51f11082-d829-400f-bf2e-5323954ac698" providerId="ADAL" clId="{EE470DB1-31A0-4F43-A30A-0A81EB866AEE}" dt="2024-10-03T17:56:42.793" v="24652" actId="1037"/>
        <pc:sldMkLst>
          <pc:docMk/>
          <pc:sldMk cId="1118908566" sldId="304"/>
        </pc:sldMkLst>
        <pc:spChg chg="mod">
          <ac:chgData name="Ron Deiotte" userId="51f11082-d829-400f-bf2e-5323954ac698" providerId="ADAL" clId="{EE470DB1-31A0-4F43-A30A-0A81EB866AEE}" dt="2024-10-01T14:05:02.078" v="24545" actId="20577"/>
          <ac:spMkLst>
            <pc:docMk/>
            <pc:sldMk cId="1118908566" sldId="304"/>
            <ac:spMk id="3" creationId="{9EB53544-C362-7638-1106-E1CA4DB1C546}"/>
          </ac:spMkLst>
        </pc:spChg>
        <pc:spChg chg="del">
          <ac:chgData name="Ron Deiotte" userId="51f11082-d829-400f-bf2e-5323954ac698" providerId="ADAL" clId="{EE470DB1-31A0-4F43-A30A-0A81EB866AEE}" dt="2024-10-01T14:05:06.341" v="24546" actId="478"/>
          <ac:spMkLst>
            <pc:docMk/>
            <pc:sldMk cId="1118908566" sldId="304"/>
            <ac:spMk id="4" creationId="{5D5C1E86-DA8B-4A37-1D5E-86D86508EF1F}"/>
          </ac:spMkLst>
        </pc:spChg>
        <pc:spChg chg="add mod">
          <ac:chgData name="Ron Deiotte" userId="51f11082-d829-400f-bf2e-5323954ac698" providerId="ADAL" clId="{EE470DB1-31A0-4F43-A30A-0A81EB866AEE}" dt="2024-10-03T17:56:15.468" v="24624" actId="1035"/>
          <ac:spMkLst>
            <pc:docMk/>
            <pc:sldMk cId="1118908566" sldId="304"/>
            <ac:spMk id="4" creationId="{7A2D3A09-1FDB-6E05-6F17-C531C74A1093}"/>
          </ac:spMkLst>
        </pc:spChg>
        <pc:spChg chg="add mod">
          <ac:chgData name="Ron Deiotte" userId="51f11082-d829-400f-bf2e-5323954ac698" providerId="ADAL" clId="{EE470DB1-31A0-4F43-A30A-0A81EB866AEE}" dt="2024-10-03T17:56:15.468" v="24624" actId="1035"/>
          <ac:spMkLst>
            <pc:docMk/>
            <pc:sldMk cId="1118908566" sldId="304"/>
            <ac:spMk id="5" creationId="{5C175A20-0A4B-6D98-64A2-BC2151D55735}"/>
          </ac:spMkLst>
        </pc:spChg>
        <pc:spChg chg="add mod">
          <ac:chgData name="Ron Deiotte" userId="51f11082-d829-400f-bf2e-5323954ac698" providerId="ADAL" clId="{EE470DB1-31A0-4F43-A30A-0A81EB866AEE}" dt="2024-10-03T17:56:36.467" v="24650" actId="1038"/>
          <ac:spMkLst>
            <pc:docMk/>
            <pc:sldMk cId="1118908566" sldId="304"/>
            <ac:spMk id="9" creationId="{E58A1880-CDAC-56D0-CF18-CDDC1C2E1405}"/>
          </ac:spMkLst>
        </pc:spChg>
        <pc:picChg chg="add mod">
          <ac:chgData name="Ron Deiotte" userId="51f11082-d829-400f-bf2e-5323954ac698" providerId="ADAL" clId="{EE470DB1-31A0-4F43-A30A-0A81EB866AEE}" dt="2024-10-03T17:56:32.063" v="24633" actId="1038"/>
          <ac:picMkLst>
            <pc:docMk/>
            <pc:sldMk cId="1118908566" sldId="304"/>
            <ac:picMk id="6" creationId="{324A9285-D86A-AA10-CB77-CF652A6CF762}"/>
          </ac:picMkLst>
        </pc:picChg>
        <pc:picChg chg="add mod">
          <ac:chgData name="Ron Deiotte" userId="51f11082-d829-400f-bf2e-5323954ac698" providerId="ADAL" clId="{EE470DB1-31A0-4F43-A30A-0A81EB866AEE}" dt="2024-10-03T17:56:42.793" v="24652" actId="1037"/>
          <ac:picMkLst>
            <pc:docMk/>
            <pc:sldMk cId="1118908566" sldId="304"/>
            <ac:picMk id="8" creationId="{EAE1CB68-07FC-F436-C4B9-D304EE29A170}"/>
          </ac:picMkLst>
        </pc:picChg>
      </pc:sldChg>
    </pc:docChg>
  </pc:docChgLst>
  <pc:docChgLst>
    <pc:chgData name="Ron Deiotte" userId="51f11082-d829-400f-bf2e-5323954ac698" providerId="ADAL" clId="{275A08A4-9033-48C0-8754-855A8816C790}"/>
    <pc:docChg chg="delSld modSld modSection">
      <pc:chgData name="Ron Deiotte" userId="51f11082-d829-400f-bf2e-5323954ac698" providerId="ADAL" clId="{275A08A4-9033-48C0-8754-855A8816C790}" dt="2024-10-30T16:32:31.138" v="19" actId="20577"/>
      <pc:docMkLst>
        <pc:docMk/>
      </pc:docMkLst>
      <pc:sldChg chg="modSp mod">
        <pc:chgData name="Ron Deiotte" userId="51f11082-d829-400f-bf2e-5323954ac698" providerId="ADAL" clId="{275A08A4-9033-48C0-8754-855A8816C790}" dt="2024-10-30T16:32:31.138" v="19" actId="20577"/>
        <pc:sldMkLst>
          <pc:docMk/>
          <pc:sldMk cId="2851683192" sldId="293"/>
        </pc:sldMkLst>
        <pc:spChg chg="mod">
          <ac:chgData name="Ron Deiotte" userId="51f11082-d829-400f-bf2e-5323954ac698" providerId="ADAL" clId="{275A08A4-9033-48C0-8754-855A8816C790}" dt="2024-10-30T16:32:31.138" v="19" actId="20577"/>
          <ac:spMkLst>
            <pc:docMk/>
            <pc:sldMk cId="2851683192" sldId="293"/>
            <ac:spMk id="3" creationId="{5038B0F8-5FC5-F990-5DD3-4886239870A6}"/>
          </ac:spMkLst>
        </pc:spChg>
      </pc:sldChg>
      <pc:sldChg chg="modSp mod">
        <pc:chgData name="Ron Deiotte" userId="51f11082-d829-400f-bf2e-5323954ac698" providerId="ADAL" clId="{275A08A4-9033-48C0-8754-855A8816C790}" dt="2024-10-29T14:54:16.591" v="11" actId="14100"/>
        <pc:sldMkLst>
          <pc:docMk/>
          <pc:sldMk cId="3335949497" sldId="295"/>
        </pc:sldMkLst>
        <pc:picChg chg="mod">
          <ac:chgData name="Ron Deiotte" userId="51f11082-d829-400f-bf2e-5323954ac698" providerId="ADAL" clId="{275A08A4-9033-48C0-8754-855A8816C790}" dt="2024-10-29T14:54:16.591" v="11" actId="14100"/>
          <ac:picMkLst>
            <pc:docMk/>
            <pc:sldMk cId="3335949497" sldId="295"/>
            <ac:picMk id="5" creationId="{7359E8FB-88FE-8F75-512B-2B1CC897716E}"/>
          </ac:picMkLst>
        </pc:picChg>
      </pc:sldChg>
      <pc:sldChg chg="modSp mod">
        <pc:chgData name="Ron Deiotte" userId="51f11082-d829-400f-bf2e-5323954ac698" providerId="ADAL" clId="{275A08A4-9033-48C0-8754-855A8816C790}" dt="2024-10-29T14:35:29.066" v="5" actId="12788"/>
        <pc:sldMkLst>
          <pc:docMk/>
          <pc:sldMk cId="2692686806" sldId="296"/>
        </pc:sldMkLst>
        <pc:picChg chg="mod">
          <ac:chgData name="Ron Deiotte" userId="51f11082-d829-400f-bf2e-5323954ac698" providerId="ADAL" clId="{275A08A4-9033-48C0-8754-855A8816C790}" dt="2024-10-29T14:35:29.066" v="5" actId="12788"/>
          <ac:picMkLst>
            <pc:docMk/>
            <pc:sldMk cId="2692686806" sldId="296"/>
            <ac:picMk id="9" creationId="{817BC53A-8DB6-6B68-0B86-C1FC19A47136}"/>
          </ac:picMkLst>
        </pc:picChg>
      </pc:sldChg>
      <pc:sldChg chg="modSp">
        <pc:chgData name="Ron Deiotte" userId="51f11082-d829-400f-bf2e-5323954ac698" providerId="ADAL" clId="{275A08A4-9033-48C0-8754-855A8816C790}" dt="2024-10-29T15:17:24.051" v="14" actId="14826"/>
        <pc:sldMkLst>
          <pc:docMk/>
          <pc:sldMk cId="742307647" sldId="300"/>
        </pc:sldMkLst>
        <pc:picChg chg="mod">
          <ac:chgData name="Ron Deiotte" userId="51f11082-d829-400f-bf2e-5323954ac698" providerId="ADAL" clId="{275A08A4-9033-48C0-8754-855A8816C790}" dt="2024-10-29T15:17:24.051" v="14" actId="14826"/>
          <ac:picMkLst>
            <pc:docMk/>
            <pc:sldMk cId="742307647" sldId="300"/>
            <ac:picMk id="6" creationId="{C9653F12-BA10-5688-7730-5928D59BB04D}"/>
          </ac:picMkLst>
        </pc:picChg>
      </pc:sldChg>
      <pc:sldChg chg="del">
        <pc:chgData name="Ron Deiotte" userId="51f11082-d829-400f-bf2e-5323954ac698" providerId="ADAL" clId="{275A08A4-9033-48C0-8754-855A8816C790}" dt="2024-10-28T15:57:38.534" v="0" actId="47"/>
        <pc:sldMkLst>
          <pc:docMk/>
          <pc:sldMk cId="3076378180" sldId="302"/>
        </pc:sldMkLst>
      </pc:sldChg>
      <pc:sldChg chg="del">
        <pc:chgData name="Ron Deiotte" userId="51f11082-d829-400f-bf2e-5323954ac698" providerId="ADAL" clId="{275A08A4-9033-48C0-8754-855A8816C790}" dt="2024-10-28T15:57:41.328" v="2" actId="47"/>
        <pc:sldMkLst>
          <pc:docMk/>
          <pc:sldMk cId="3131948602" sldId="303"/>
        </pc:sldMkLst>
      </pc:sldChg>
      <pc:sldChg chg="del">
        <pc:chgData name="Ron Deiotte" userId="51f11082-d829-400f-bf2e-5323954ac698" providerId="ADAL" clId="{275A08A4-9033-48C0-8754-855A8816C790}" dt="2024-10-28T15:57:40.223" v="1" actId="47"/>
        <pc:sldMkLst>
          <pc:docMk/>
          <pc:sldMk cId="1118908566" sldId="3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r>
              <a:rPr lang="en-US" dirty="0"/>
              <a:t>Script</a:t>
            </a:r>
          </a:p>
          <a:p>
            <a:endParaRPr lang="en-US" dirty="0"/>
          </a:p>
          <a:p>
            <a:r>
              <a:rPr lang="en-US" dirty="0"/>
              <a:t>Hello and welcome I’m Ronald Deiotte from ISSAC and along with my colleague Jarrid Carroll-Frey we wrote Digital Caricature: Stochastic M&amp;S of Complex Systems of Systems.</a:t>
            </a:r>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As mentioned the probability distribution functions are partially dependent on the number of concurrent events. This is particularly true of sensors and the command and control. This dependency allows the event stacks for multiple threats to be connected and modified by on another.</a:t>
            </a:r>
          </a:p>
          <a:p>
            <a:endParaRPr lang="en-US" dirty="0"/>
          </a:p>
          <a:p>
            <a:r>
              <a:rPr lang="en-US" dirty="0"/>
              <a:t>For the stochastic simulation is run by stepping through the combined events to calculate the results of each event that is needed for the next set of events. This means that rather than thousands of iterations, as in the physics based model, the stochastic simulation may only need to run a few dozen events. Further events that are not dependent on each other can be run in parallel. </a:t>
            </a:r>
          </a:p>
          <a:p>
            <a:endParaRPr lang="en-US" dirty="0"/>
          </a:p>
          <a:p>
            <a:r>
              <a:rPr lang="en-US" dirty="0"/>
              <a:t>With this in mind the least complex Events are typically the first events where the probability distribution function is fixed and we simply need to make a random draw from that distribution. On the other end of the spectrum are events where we need to add in the previous dependent probabilities and the concurrent operations to calculated the final probability distribution then make a random draw from that new distribution.  Both of these operations are computationally simpler than the least complex tick in the physics simulation.</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477291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We used the test bed to compare these two approaches in the example problem we have been showing and these are the results</a:t>
            </a:r>
          </a:p>
          <a:p>
            <a:endParaRPr lang="en-US" dirty="0"/>
          </a:p>
          <a:p>
            <a:r>
              <a:rPr lang="en-US" dirty="0"/>
              <a:t>In the physics-based simulation each run of the simulation requires 5499 clock ticks. At Each of these ticks requires all the processes we discussed to be run. On the other hand each run of the stochastic simulation only needs to calculate the result of 57 events. This process only consists of the final calculation of the chi value and the random draw from the resulting Probability Distribution Function.</a:t>
            </a:r>
          </a:p>
          <a:p>
            <a:endParaRPr lang="en-US" dirty="0"/>
          </a:p>
          <a:p>
            <a:r>
              <a:rPr lang="en-US" dirty="0"/>
              <a:t>Further, we built both simulation engines in the same language with the same coding approaches so we can reasonably compare the unique lines of code needed to implement both simulations as a reasonable measure of complexity. For the physics based simulation there were more than 2000 lines of code, in part because we had 4 different models that needed to be implemented and these model were fairly complex (actually a good amount of code was shared between the 2 types of sensors). In contrast the stochastic simulation required about 500 lines of code, this includes the event stack builder, the simulation runner, and the ARGUS based event model.</a:t>
            </a:r>
          </a:p>
          <a:p>
            <a:endParaRPr lang="en-US" dirty="0"/>
          </a:p>
          <a:p>
            <a:r>
              <a:rPr lang="en-US" dirty="0"/>
              <a:t>Finally, we can look at the run time and we can see that the event based stochastic M&amp;S runs about 3 orders of magnitude faster than the Physics-Based M&amp;S while still getting similar results as the physics based simulation. With more experimentation we think that we could tune the probability distribution function to better reflect he physics based results.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1958451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dirty="0"/>
              <a:t>We intentionally kept the level of abstraction high where we are only interested in interactions between components, but we could start to include internal events or event models every event that occurred in the physics simulation and still have fewer operations per run than the physics based simulation.</a:t>
            </a:r>
          </a:p>
          <a:p>
            <a:endParaRPr lang="en-US" dirty="0"/>
          </a:p>
          <a:p>
            <a:r>
              <a:rPr lang="en-US" dirty="0"/>
              <a:t>Different probability distribution functions may better reflect the actual probability of an event and should be used in that case.</a:t>
            </a:r>
          </a:p>
          <a:p>
            <a:endParaRPr lang="en-US" dirty="0"/>
          </a:p>
          <a:p>
            <a:r>
              <a:rPr lang="en-US" dirty="0"/>
              <a:t>In order to make a true digital caricature we would want a feed back mechanism between a physics based M&amp;S or real world system. These feedback mechanism in our example would change how the chi values of the probability distribution functions are calculated. However, exactly what those changes are and how they should be implemented is an open question for the ARGUS and other distributions. </a:t>
            </a:r>
          </a:p>
          <a:p>
            <a:endParaRPr lang="en-US" dirty="0"/>
          </a:p>
          <a:p>
            <a:r>
              <a:rPr lang="en-US" dirty="0"/>
              <a:t>We could more effectively cover the whole result space with a stochastic simulation if we take a fixed number of draws from the first event then for each of those draws, we create the next probability distributions for the next event and do a fixed number of draws from those and so on. This would mean that a single run of the simulation would take longer but it would be equivalent to running thousands of runs at the same time </a:t>
            </a:r>
          </a:p>
          <a:p>
            <a:endParaRPr lang="en-US" dirty="0"/>
          </a:p>
          <a:p>
            <a:r>
              <a:rPr lang="en-US" dirty="0"/>
              <a:t>Finally there is research needed in how to best analyze the results of a stochastic simulation. In the physics based simulation this is typically done by analyzing logs of the individual components and the messages between those components. In the stochastic simulation we would have probability distribution functions for each event. How to interoperate and understand these is still an open question particularly when you have thousands of them from multiple runs.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392136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We are going to start of with a brief introduction to Event Based Stochastic M&amp;S and the niche these tools fill in the large Modeling and Simulation ecosystem. Then we will get into the testbed we built to experiment with event based stochastic modeling and simulation, the results we were able to find and further efforts that we are </a:t>
            </a:r>
            <a:r>
              <a:rPr lang="en-US" dirty="0" err="1"/>
              <a:t>persueing</a:t>
            </a:r>
            <a:r>
              <a:rPr lang="en-US" dirty="0"/>
              <a:t>.</a:t>
            </a:r>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533728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(~2:30)</a:t>
            </a:r>
          </a:p>
          <a:p>
            <a:r>
              <a:rPr lang="en-US" dirty="0"/>
              <a:t>We are going to go over a few simple examples just so we are on the same page;</a:t>
            </a:r>
          </a:p>
          <a:p>
            <a:endParaRPr lang="en-US" dirty="0"/>
          </a:p>
          <a:p>
            <a:r>
              <a:rPr lang="en-US" dirty="0"/>
              <a:t>The first is a Robe Goldberg device. These are always fun and interesting to watch but if you have ever built one then you quickly learn that it is best to put the most sensitive, likely to fail, mechanisms at the start and the most reliable, foolproof, mechanisms at the end. There is nothing worse than watching the whole thing work perfectly only to have the last mechanism fail and you must reset the whole thing. That way of thinking is event based stochastic modeling. You are not thinking about the mechanics of each element but about how successful each component is likely to be.</a:t>
            </a:r>
          </a:p>
          <a:p>
            <a:endParaRPr lang="en-US" dirty="0"/>
          </a:p>
          <a:p>
            <a:r>
              <a:rPr lang="en-US" dirty="0"/>
              <a:t>The second example is a two-system interaction. The first system propels a simple spheroid with a velocity and spin, and the second system attempts to intercept that spheroid with a carbon-based cylinder. In other words, a pitcher and a batter in baseball.  From the physics point of view, we could model biomechanics of the pitcher and the aerodynamics of the ball as it travels through the air and the biomechanics of the batter (not to mention neural processes needed to react to the pitch) and the mechanics of the collision of the ball and the bat and in the end, we would know if the batter hit a home run, or a pop fly, or completely missed the ball.</a:t>
            </a:r>
          </a:p>
          <a:p>
            <a:endParaRPr lang="en-US" dirty="0"/>
          </a:p>
          <a:p>
            <a:r>
              <a:rPr lang="en-US" dirty="0"/>
              <a:t>Or we can say that there are two events, there is the pitcher releasing the ball, and the batter hitting the ball. There is a probability distribution for how well the batter hits the ball. If we take a random draw that conforms to that distribution function and the result is above a threshold then he hit a home run, if the draw is between some other values they hit a pop fly, etc. Now the shape of that probability distribution function is determined by the location, speed, and spin of the ball as it passes over the plate. Those values are determined by the first event, the pitcher releasing the ball, so each of those input has a probability distribution function at the pitcher release event. The pitcher release distributions are fixed as they only based on the pitcher. So, we can make our random draws from the pitcher release event and pass them to the hitter events to get a probability distribution function unique to that pitch. Then we can draw to see how successful the hit was.</a:t>
            </a:r>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406570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(1:00)</a:t>
            </a:r>
          </a:p>
          <a:p>
            <a:endParaRPr lang="en-US" dirty="0"/>
          </a:p>
          <a:p>
            <a:r>
              <a:rPr lang="en-US" dirty="0"/>
              <a:t>So, a side-by-side comparison of physics modeling vs stochastic modeling</a:t>
            </a:r>
          </a:p>
          <a:p>
            <a:endParaRPr lang="en-US" dirty="0"/>
          </a:p>
          <a:p>
            <a:r>
              <a:rPr lang="en-US" dirty="0"/>
              <a:t>On the physics-based or a hardware-in-the-loop simulations we are dealing with a lot of higher-level math, physics, and complex algorithms, and if we are looking at a system of systems then full message sets and connectivity modeling. This all results in a large amount of data and highly complex software that often requires specialize hardware to run.</a:t>
            </a:r>
          </a:p>
          <a:p>
            <a:endParaRPr lang="en-US" dirty="0"/>
          </a:p>
          <a:p>
            <a:r>
              <a:rPr lang="en-US" dirty="0"/>
              <a:t>On the other hand, with Event-Based Stochastic simulation we just use Probability distribution functions to model all the events.</a:t>
            </a:r>
          </a:p>
          <a:p>
            <a:endParaRPr lang="en-US" dirty="0"/>
          </a:p>
          <a:p>
            <a:r>
              <a:rPr lang="en-US" dirty="0"/>
              <a:t>On the Physics side we get a digital twin which ideally will show us exactly how the real-world system will work. On the Stochastic side we get a digital caricature it may not look exactly like the real-world system, but it is recognizable, and while some things might be exaggerated or over/under emphasized it still show how the real-world system would work.</a:t>
            </a:r>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268521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(~2:30)</a:t>
            </a:r>
          </a:p>
          <a:p>
            <a:r>
              <a:rPr lang="en-US" dirty="0"/>
              <a:t>I want to be clear up front about what Event Based Stochastic M&amp;S is and is not. It is not a replacement for Detailed Physics simulations, stochastic simulation by its very nature cannot do what a physics-based simulation can do. It is not a truth model; it is randomly generated numbers we can run it enough times that is statistically significant but results from stochastics simulations should always be taken with a grain of salt. It can help with requitements Verification and Validation, but requirements should always be </a:t>
            </a:r>
            <a:r>
              <a:rPr lang="en-US" dirty="0" err="1"/>
              <a:t>V&amp;V’ed</a:t>
            </a:r>
            <a:r>
              <a:rPr lang="en-US" dirty="0"/>
              <a:t> against physics models and simulations. In short Event Based Stochastic M&amp;S should not be a stand-alone proof of anything.</a:t>
            </a:r>
          </a:p>
          <a:p>
            <a:endParaRPr lang="en-US" dirty="0"/>
          </a:p>
          <a:p>
            <a:r>
              <a:rPr lang="en-US" dirty="0"/>
              <a:t>However, Event Based Stochastic M&amp;S is a very good design tool. As we have mentioned and will discuss more, the implementation of stochastics models is much simpler that implementing a physics models this mean that we can introduce Simulation much earlier in the design process allowing for better decision earlier in that process.  Similarly stochastic M&amp;S make a good sanity check for configuration changes.</a:t>
            </a:r>
          </a:p>
          <a:p>
            <a:endParaRPr lang="en-US" dirty="0"/>
          </a:p>
          <a:p>
            <a:r>
              <a:rPr lang="en-US" dirty="0"/>
              <a:t>In most situations the input space for a simulation would take millennia to cover to high fidelity using physics-based M&amp;S. Stochastic M&amp;S has much shorter run times and can be used to direct physics simulation to the areas that may present the most risk to performance.</a:t>
            </a:r>
          </a:p>
          <a:p>
            <a:endParaRPr lang="en-US" dirty="0"/>
          </a:p>
          <a:p>
            <a:r>
              <a:rPr lang="en-US" dirty="0"/>
              <a:t>Because it is Event Based we are better able to identify the Events that must be successful in order successfully achieve goals. Events are often representative what is happening between systems allowing for the exploration of the interstitials. This also allow for better failure analysis by directing analysists to the most sensitive parts of the system for any given failure.</a:t>
            </a:r>
          </a:p>
          <a:p>
            <a:endParaRPr lang="en-US" dirty="0"/>
          </a:p>
          <a:p>
            <a:r>
              <a:rPr lang="en-US" dirty="0"/>
              <a:t>Finally, the compute power needed for stochastic M&amp;S is substantially less that that of Physics based simulations allowing full simulations to be run on a laptop rather than connecting to a server or networking several pieces of hardware together. This mean that training can be preformed more often and is more flexible.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166164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dirty="0"/>
              <a:t>One of the goals of this effort was to build a testbed where we can more easily work with some of the concepts and theories behind Event Based Stochastics. So, our test bed is a simple two-dimensional playing field on which we place sensors of two different types, and interceptors. We can then inject threats into this playing field to see what happens using both a physics simulation and an event-based stochastics simulation.</a:t>
            </a:r>
          </a:p>
          <a:p>
            <a:endParaRPr lang="en-US" dirty="0"/>
          </a:p>
          <a:p>
            <a:r>
              <a:rPr lang="en-US" dirty="0"/>
              <a:t>The threats are represented by generated files that contain the XY location, shape, and a boost value for every clock tick of the simulation. Threats accelerate form their start location until they hit a target speed then they coast until they exit the playing field. During the acceleration phase the boost value grows until the coast phase then drops to 0. The shape changes through out the threats paths this is reprehensive of spinning threat object</a:t>
            </a:r>
          </a:p>
          <a:p>
            <a:endParaRPr lang="en-US" dirty="0"/>
          </a:p>
          <a:p>
            <a:r>
              <a:rPr lang="en-US" dirty="0"/>
              <a:t>The overhead sensor has a circular field of view and uses the boost value to detect the threat and so can only detect threats while they are accelerating.  The ground sensors have fan field of view and use the shape to calculate an angular size relative to the sensor. So, a spinning threat object will cause the angular size to change throughout the course of the detection. Interceptors accelerate a fixed distance to a know speed and then coast to attempt to intercept the threat. </a:t>
            </a:r>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492494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A quick overview of the physics-based approach this was not the focus of this effort, but it is worth understanding how this works:</a:t>
            </a:r>
          </a:p>
          <a:p>
            <a:endParaRPr lang="en-US" dirty="0"/>
          </a:p>
          <a:p>
            <a:r>
              <a:rPr lang="en-US" dirty="0"/>
              <a:t>For the physics-based approach I’m approach we left everything unitless, so distance is measures in pixels which are some percentage of the length or height of the playing field and time is measured in ticks where one ticks is just one iteration of the simulation.</a:t>
            </a:r>
          </a:p>
          <a:p>
            <a:endParaRPr lang="en-US" dirty="0"/>
          </a:p>
          <a:p>
            <a:r>
              <a:rPr lang="en-US" dirty="0"/>
              <a:t>In the physics-based approach the simulations we have models for the over-head sensors, the ground sensors, the command and control, and the interceptors.</a:t>
            </a:r>
          </a:p>
          <a:p>
            <a:endParaRPr lang="en-US" dirty="0"/>
          </a:p>
          <a:p>
            <a:r>
              <a:rPr lang="en-US" dirty="0"/>
              <a:t>At each clock tick the simulation provided the threat information at that tick to each of the sensors with some introduced error. The sensors determine if they can “see” the threat. This is based on location and the boost value for the overhead sensors and on the location and shape information for the ground sensors. The sensor models then determine if this measurement aligns with predictions of existing tracks if it does then it add it to that track, if not it creates a new track. The sensor send all this information to the command and control. The command and control builds a prediction of the path of the threat and determines which sensors to cue and which interceptors to launch, when to launch them and where to aim them. These instructions are sent to the interceptors which then execute that plan at the appointed time. The interceptors act like moving ground sensor with a narrow field of view. If the threat is within that field of view and is within the movement range of the interceptor over the next clock tick, then the interceptor is considered to have hit the threat.</a:t>
            </a:r>
          </a:p>
          <a:p>
            <a:endParaRPr lang="en-US" dirty="0"/>
          </a:p>
          <a:p>
            <a:r>
              <a:rPr lang="en-US" dirty="0"/>
              <a:t>All in all, it is a standard iterative simulation.</a:t>
            </a:r>
          </a:p>
          <a:p>
            <a:endParaRPr lang="en-US" dirty="0"/>
          </a:p>
          <a:p>
            <a:r>
              <a:rPr lang="en-US" dirty="0"/>
              <a:t>This does mean that some ticks are more complex than others. There are no threats visible to any of the sensors and there are no tracks or operations in command and control then the simulation will need to make 9 calculations per tick.</a:t>
            </a:r>
          </a:p>
          <a:p>
            <a:endParaRPr lang="en-US" dirty="0"/>
          </a:p>
          <a:p>
            <a:r>
              <a:rPr lang="en-US" dirty="0"/>
              <a:t>As soon as a threat is being tracked and command and control is making predictions that jumps to more than 50 calculations and more than 15 messages per tick. And there are usually thousands of ticks per simulation</a:t>
            </a:r>
          </a:p>
          <a:p>
            <a:endParaRPr lang="en-US" dirty="0"/>
          </a:p>
          <a:p>
            <a:r>
              <a:rPr lang="en-US" dirty="0"/>
              <a:t>… and this is just a simple 2D testbed simulation. </a:t>
            </a:r>
          </a:p>
          <a:p>
            <a:endParaRPr lang="en-US" dirty="0"/>
          </a:p>
          <a:p>
            <a:r>
              <a:rPr lang="en-US" dirty="0"/>
              <a:t>When we move into the Event Based Stochastic Modeling and simulation the interaction between components are going to become the events, we are modeling. So, the interaction show here as message channels are going to become some of the events in the stochastic simulation</a:t>
            </a: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297934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For the Event based stochastic simulation we need to build, what we call, an event stack. An event stack describes the relationships between the different events in the simulation. </a:t>
            </a:r>
          </a:p>
          <a:p>
            <a:endParaRPr lang="en-US" dirty="0"/>
          </a:p>
          <a:p>
            <a:r>
              <a:rPr lang="en-US" dirty="0"/>
              <a:t>In our testbed we created an algorithm that would automatically look at several factors of the threats path through the play field to generate an event stack for each threat. This algorithm used the interaction between the threat and the sensors and the messaging we mentioned on the previous slide to build events out of the component-to-threat interactions as well as the component-to-component interactions.</a:t>
            </a:r>
          </a:p>
          <a:p>
            <a:endParaRPr lang="en-US" dirty="0"/>
          </a:p>
          <a:p>
            <a:r>
              <a:rPr lang="en-US" dirty="0"/>
              <a:t>So, we can see that this threat starts in the field of view of an overhead sensor causing the initial detection and track of the threat. This information is passed to the command and control which creates cues for ground sensor 1 which then track that threat and that information is combined with the initial track to create a cue for ground sensor 3 which then tracks the threat and so on. The difference here from the physics base simulation is that we are not doing this tick by tick. We are saying that the initial detection and track will have a quality, or to put it another way we are calculating how successful the overhead sensor was at initial detection and tracking. That success feeds into how successful command and control will be at cueing ground sensor 1 at the right place and so on.</a:t>
            </a:r>
          </a:p>
          <a:p>
            <a:endParaRPr lang="en-US" dirty="0"/>
          </a:p>
          <a:p>
            <a:r>
              <a:rPr lang="en-US" dirty="0"/>
              <a:t>It is important to note here that the Event Stack does not have to be built this way. In the past we have build event stacks by hand or we have based them off activity diagrams and other design documentation.</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3933831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endParaRPr lang="en-US" dirty="0"/>
          </a:p>
          <a:p>
            <a:r>
              <a:rPr lang="en-US" dirty="0"/>
              <a:t>In the algorithm that we used to make the event stack we also pull some information about threat in order to define our probability distribution functions for each event.</a:t>
            </a:r>
          </a:p>
          <a:p>
            <a:endParaRPr lang="en-US" dirty="0"/>
          </a:p>
          <a:p>
            <a:r>
              <a:rPr lang="en-US" dirty="0"/>
              <a:t>For this effort we used the same Probability Distribution Function for each event, specifically the ARGUS distribution. The ARGUS distribution was originally developed to describe experimental result in particle physics. We chose it because it only has one input parameter chi, and variations of that parameter define how the distribution is skewed and its peak. This simplifies the creation of the probability distribution function because it means that we one function that accounts for the physical condition rather than the several parameters that would need to be calculated for other probability distribution functions. Experimenting with other probability distribution function is a further area of research. The shape of the ARGUS distribution also is fitting for systems that are designed to be successful but at never perfect.</a:t>
            </a:r>
          </a:p>
          <a:p>
            <a:endParaRPr lang="en-US" dirty="0"/>
          </a:p>
          <a:p>
            <a:r>
              <a:rPr lang="en-US" dirty="0"/>
              <a:t>All chi values are dependent on the outcome of the previous events and the number of consecutive events. The chi values for sensors are also dependent on the time in view of a sensor, the average angular size, and the standard deviation of the angular size (this helps account for the spinning of the threat). </a:t>
            </a:r>
          </a:p>
          <a:p>
            <a:endParaRPr lang="en-US" dirty="0"/>
          </a:p>
          <a:p>
            <a:r>
              <a:rPr lang="en-US" dirty="0"/>
              <a:t>Here we can see how these might affect the probability distribution function of two interactions between two threats and the same sensor.</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1868986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71093" y="1858346"/>
            <a:ext cx="10449813" cy="1808398"/>
          </a:xfrm>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a:t>
            </a:r>
            <a:r>
              <a:rPr lang="en-US" sz="3200" b="1" i="0" u="none" strike="noStrike" baseline="0" dirty="0">
                <a:solidFill>
                  <a:srgbClr val="000000"/>
                </a:solidFill>
                <a:cs typeface="Arial" panose="020B0604020202020204" pitchFamily="34" charset="0"/>
              </a:rPr>
              <a:t>Digital Caricature: Stochastic M&amp;S of Complex System of Systems </a:t>
            </a:r>
            <a:endParaRPr lang="en-US" sz="3200" dirty="0">
              <a:cs typeface="Arial" panose="020B0604020202020204" pitchFamily="34" charset="0"/>
            </a:endParaRPr>
          </a:p>
          <a:p>
            <a:endParaRPr lang="en-US" dirty="0"/>
          </a:p>
        </p:txBody>
      </p:sp>
      <p:sp>
        <p:nvSpPr>
          <p:cNvPr id="10" name="Text Placeholder 9"/>
          <p:cNvSpPr>
            <a:spLocks noGrp="1"/>
          </p:cNvSpPr>
          <p:nvPr>
            <p:ph type="body" sz="quarter" idx="11"/>
          </p:nvPr>
        </p:nvSpPr>
        <p:spPr>
          <a:xfrm>
            <a:off x="1623862" y="5230368"/>
            <a:ext cx="8478838" cy="1141707"/>
          </a:xfrm>
        </p:spPr>
        <p:txBody>
          <a:bodyPr/>
          <a:lstStyle/>
          <a:p>
            <a:pPr eaLnBrk="1" hangingPunct="1"/>
            <a:r>
              <a:rPr lang="en-US" dirty="0">
                <a:latin typeface="+mn-lt"/>
              </a:rPr>
              <a:t>Ronald Deiotte, ISSAC LLC</a:t>
            </a:r>
          </a:p>
          <a:p>
            <a:pPr eaLnBrk="1" hangingPunct="1"/>
            <a:r>
              <a:rPr lang="en-US" dirty="0">
                <a:latin typeface="+mn-lt"/>
              </a:rPr>
              <a:t>Jarrid Carroll-Frey, ISSAC LLC</a:t>
            </a: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4" name="Picture 3">
            <a:extLst>
              <a:ext uri="{FF2B5EF4-FFF2-40B4-BE49-F238E27FC236}">
                <a16:creationId xmlns:a16="http://schemas.microsoft.com/office/drawing/2014/main" id="{9C666FB6-80DB-4A9B-0D28-AA0490C299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11918" y="3666545"/>
            <a:ext cx="5368165" cy="1376810"/>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19FDD-7C6C-93B8-26CA-F664CB40D1D5}"/>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a:extLst>
              <a:ext uri="{FF2B5EF4-FFF2-40B4-BE49-F238E27FC236}">
                <a16:creationId xmlns:a16="http://schemas.microsoft.com/office/drawing/2014/main" id="{8F57DB37-5ADF-F7AB-F68E-8B3F9D750F4A}"/>
              </a:ext>
            </a:extLst>
          </p:cNvPr>
          <p:cNvSpPr>
            <a:spLocks noGrp="1"/>
          </p:cNvSpPr>
          <p:nvPr>
            <p:ph type="title"/>
          </p:nvPr>
        </p:nvSpPr>
        <p:spPr/>
        <p:txBody>
          <a:bodyPr/>
          <a:lstStyle/>
          <a:p>
            <a:r>
              <a:rPr lang="en-US" dirty="0"/>
              <a:t>Event Stack Interactions</a:t>
            </a:r>
          </a:p>
        </p:txBody>
      </p:sp>
      <p:pic>
        <p:nvPicPr>
          <p:cNvPr id="6" name="Picture 5">
            <a:extLst>
              <a:ext uri="{FF2B5EF4-FFF2-40B4-BE49-F238E27FC236}">
                <a16:creationId xmlns:a16="http://schemas.microsoft.com/office/drawing/2014/main" id="{C9653F12-BA10-5688-7730-5928D59BB0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988" y="956150"/>
            <a:ext cx="7020752" cy="5648488"/>
          </a:xfrm>
          <a:prstGeom prst="rect">
            <a:avLst/>
          </a:prstGeom>
        </p:spPr>
      </p:pic>
      <p:sp>
        <p:nvSpPr>
          <p:cNvPr id="7" name="TextBox 6">
            <a:extLst>
              <a:ext uri="{FF2B5EF4-FFF2-40B4-BE49-F238E27FC236}">
                <a16:creationId xmlns:a16="http://schemas.microsoft.com/office/drawing/2014/main" id="{6CBA90F9-F046-F3F6-8975-3675B97DCB1E}"/>
              </a:ext>
            </a:extLst>
          </p:cNvPr>
          <p:cNvSpPr txBox="1"/>
          <p:nvPr/>
        </p:nvSpPr>
        <p:spPr>
          <a:xfrm>
            <a:off x="7299238" y="1518236"/>
            <a:ext cx="4774774" cy="4893647"/>
          </a:xfrm>
          <a:prstGeom prst="rect">
            <a:avLst/>
          </a:prstGeom>
          <a:noFill/>
        </p:spPr>
        <p:txBody>
          <a:bodyPr wrap="square" rtlCol="0">
            <a:spAutoFit/>
          </a:bodyPr>
          <a:lstStyle/>
          <a:p>
            <a:r>
              <a:rPr lang="en-US" sz="2400" b="1" dirty="0"/>
              <a:t>Least Complex Tick/Event</a:t>
            </a:r>
            <a:r>
              <a:rPr lang="en-US" sz="2400" dirty="0"/>
              <a:t>:</a:t>
            </a:r>
          </a:p>
          <a:p>
            <a:pPr marL="457200" indent="-457200">
              <a:buFont typeface="Arial" panose="020B0604020202020204" pitchFamily="34" charset="0"/>
              <a:buChar char="•"/>
            </a:pPr>
            <a:r>
              <a:rPr lang="en-US" sz="2400" dirty="0"/>
              <a:t>1 random draw from a fixed probability distribution function </a:t>
            </a:r>
          </a:p>
          <a:p>
            <a:endParaRPr lang="en-US" sz="2400" dirty="0"/>
          </a:p>
          <a:p>
            <a:r>
              <a:rPr lang="en-US" sz="2400" b="1" dirty="0"/>
              <a:t>Most Complex Tick/Event</a:t>
            </a:r>
            <a:r>
              <a:rPr lang="en-US" sz="2400" dirty="0"/>
              <a:t>:</a:t>
            </a:r>
            <a:endParaRPr lang="en-US" sz="2400" b="1" dirty="0"/>
          </a:p>
          <a:p>
            <a:pPr marL="342900" indent="-342900">
              <a:buFont typeface="Arial" panose="020B0604020202020204" pitchFamily="34" charset="0"/>
              <a:buChar char="•"/>
            </a:pPr>
            <a:r>
              <a:rPr lang="en-US" sz="2400" dirty="0"/>
              <a:t>Calculate 1 probability distribution function from input and number of concurrent events</a:t>
            </a:r>
          </a:p>
          <a:p>
            <a:pPr marL="342900" indent="-342900">
              <a:buFont typeface="Arial" panose="020B0604020202020204" pitchFamily="34" charset="0"/>
              <a:buChar char="•"/>
            </a:pPr>
            <a:r>
              <a:rPr lang="en-US" sz="2400" dirty="0"/>
              <a:t>1 random draw from calculated probability distribution function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74230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6530FE-08C2-666C-9B2B-C54171D45C61}"/>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3" name="Title 2">
            <a:extLst>
              <a:ext uri="{FF2B5EF4-FFF2-40B4-BE49-F238E27FC236}">
                <a16:creationId xmlns:a16="http://schemas.microsoft.com/office/drawing/2014/main" id="{9A800EA4-CBF5-C3C6-F92D-FDE53D01C835}"/>
              </a:ext>
            </a:extLst>
          </p:cNvPr>
          <p:cNvSpPr>
            <a:spLocks noGrp="1"/>
          </p:cNvSpPr>
          <p:nvPr>
            <p:ph type="title"/>
          </p:nvPr>
        </p:nvSpPr>
        <p:spPr/>
        <p:txBody>
          <a:bodyPr/>
          <a:lstStyle/>
          <a:p>
            <a:r>
              <a:rPr lang="en-US" dirty="0">
                <a:latin typeface="+mn-lt"/>
                <a:cs typeface="Arial" panose="020B0604020202020204" pitchFamily="34" charset="0"/>
              </a:rPr>
              <a:t>Experimental Results</a:t>
            </a:r>
            <a:endParaRPr lang="en-US" dirty="0"/>
          </a:p>
        </p:txBody>
      </p:sp>
      <p:graphicFrame>
        <p:nvGraphicFramePr>
          <p:cNvPr id="5" name="Table 4">
            <a:extLst>
              <a:ext uri="{FF2B5EF4-FFF2-40B4-BE49-F238E27FC236}">
                <a16:creationId xmlns:a16="http://schemas.microsoft.com/office/drawing/2014/main" id="{1FAD4BBF-2695-E1EF-3393-C76CB7F4C0B1}"/>
              </a:ext>
            </a:extLst>
          </p:cNvPr>
          <p:cNvGraphicFramePr>
            <a:graphicFrameLocks noGrp="1"/>
          </p:cNvGraphicFramePr>
          <p:nvPr>
            <p:extLst>
              <p:ext uri="{D42A27DB-BD31-4B8C-83A1-F6EECF244321}">
                <p14:modId xmlns:p14="http://schemas.microsoft.com/office/powerpoint/2010/main" val="3853395128"/>
              </p:ext>
            </p:extLst>
          </p:nvPr>
        </p:nvGraphicFramePr>
        <p:xfrm>
          <a:off x="556343" y="1234440"/>
          <a:ext cx="11079315" cy="4572000"/>
        </p:xfrm>
        <a:graphic>
          <a:graphicData uri="http://schemas.openxmlformats.org/drawingml/2006/table">
            <a:tbl>
              <a:tblPr firstRow="1" bandRow="1">
                <a:tableStyleId>{00A15C55-8517-42AA-B614-E9B94910E393}</a:tableStyleId>
              </a:tblPr>
              <a:tblGrid>
                <a:gridCol w="3693105">
                  <a:extLst>
                    <a:ext uri="{9D8B030D-6E8A-4147-A177-3AD203B41FA5}">
                      <a16:colId xmlns:a16="http://schemas.microsoft.com/office/drawing/2014/main" val="2638995163"/>
                    </a:ext>
                  </a:extLst>
                </a:gridCol>
                <a:gridCol w="3693105">
                  <a:extLst>
                    <a:ext uri="{9D8B030D-6E8A-4147-A177-3AD203B41FA5}">
                      <a16:colId xmlns:a16="http://schemas.microsoft.com/office/drawing/2014/main" val="1195947643"/>
                    </a:ext>
                  </a:extLst>
                </a:gridCol>
                <a:gridCol w="3693105">
                  <a:extLst>
                    <a:ext uri="{9D8B030D-6E8A-4147-A177-3AD203B41FA5}">
                      <a16:colId xmlns:a16="http://schemas.microsoft.com/office/drawing/2014/main" val="1176401677"/>
                    </a:ext>
                  </a:extLst>
                </a:gridCol>
              </a:tblGrid>
              <a:tr h="732175">
                <a:tc>
                  <a:txBody>
                    <a:bodyPr/>
                    <a:lstStyle/>
                    <a:p>
                      <a:endParaRPr lang="en-US" dirty="0"/>
                    </a:p>
                  </a:txBody>
                  <a:tcPr/>
                </a:tc>
                <a:tc>
                  <a:txBody>
                    <a:bodyPr/>
                    <a:lstStyle/>
                    <a:p>
                      <a:r>
                        <a:rPr lang="en-US" dirty="0"/>
                        <a:t>Event Based Stochastic M&amp;S</a:t>
                      </a:r>
                    </a:p>
                  </a:txBody>
                  <a:tcPr/>
                </a:tc>
                <a:tc>
                  <a:txBody>
                    <a:bodyPr/>
                    <a:lstStyle/>
                    <a:p>
                      <a:r>
                        <a:rPr lang="en-US" dirty="0"/>
                        <a:t>Physics Based M&amp;S</a:t>
                      </a:r>
                    </a:p>
                  </a:txBody>
                  <a:tcPr/>
                </a:tc>
                <a:extLst>
                  <a:ext uri="{0D108BD9-81ED-4DB2-BD59-A6C34878D82A}">
                    <a16:rowId xmlns:a16="http://schemas.microsoft.com/office/drawing/2014/main" val="3400108466"/>
                  </a:ext>
                </a:extLst>
              </a:tr>
              <a:tr h="370840">
                <a:tc>
                  <a:txBody>
                    <a:bodyPr/>
                    <a:lstStyle/>
                    <a:p>
                      <a:r>
                        <a:rPr lang="en-US" dirty="0"/>
                        <a:t>Steps per run </a:t>
                      </a:r>
                    </a:p>
                  </a:txBody>
                  <a:tcPr/>
                </a:tc>
                <a:tc>
                  <a:txBody>
                    <a:bodyPr/>
                    <a:lstStyle/>
                    <a:p>
                      <a:pPr algn="r"/>
                      <a:r>
                        <a:rPr lang="en-US" dirty="0"/>
                        <a:t>57</a:t>
                      </a:r>
                    </a:p>
                  </a:txBody>
                  <a:tcPr/>
                </a:tc>
                <a:tc>
                  <a:txBody>
                    <a:bodyPr/>
                    <a:lstStyle/>
                    <a:p>
                      <a:pPr algn="r"/>
                      <a:r>
                        <a:rPr lang="en-US" dirty="0"/>
                        <a:t>5499</a:t>
                      </a:r>
                    </a:p>
                  </a:txBody>
                  <a:tcPr/>
                </a:tc>
                <a:extLst>
                  <a:ext uri="{0D108BD9-81ED-4DB2-BD59-A6C34878D82A}">
                    <a16:rowId xmlns:a16="http://schemas.microsoft.com/office/drawing/2014/main" val="4245468366"/>
                  </a:ext>
                </a:extLst>
              </a:tr>
              <a:tr h="370840">
                <a:tc>
                  <a:txBody>
                    <a:bodyPr/>
                    <a:lstStyle/>
                    <a:p>
                      <a:r>
                        <a:rPr lang="en-US" dirty="0"/>
                        <a:t>Operations per step</a:t>
                      </a:r>
                    </a:p>
                  </a:txBody>
                  <a:tcPr/>
                </a:tc>
                <a:tc>
                  <a:txBody>
                    <a:bodyPr/>
                    <a:lstStyle/>
                    <a:p>
                      <a:pPr algn="r"/>
                      <a:r>
                        <a:rPr lang="en-US" dirty="0"/>
                        <a:t>2</a:t>
                      </a:r>
                    </a:p>
                  </a:txBody>
                  <a:tcPr/>
                </a:tc>
                <a:tc>
                  <a:txBody>
                    <a:bodyPr/>
                    <a:lstStyle/>
                    <a:p>
                      <a:pPr algn="r"/>
                      <a:r>
                        <a:rPr lang="en-US" dirty="0"/>
                        <a:t>&gt;100</a:t>
                      </a:r>
                    </a:p>
                  </a:txBody>
                  <a:tcPr/>
                </a:tc>
                <a:extLst>
                  <a:ext uri="{0D108BD9-81ED-4DB2-BD59-A6C34878D82A}">
                    <a16:rowId xmlns:a16="http://schemas.microsoft.com/office/drawing/2014/main" val="2635801159"/>
                  </a:ext>
                </a:extLst>
              </a:tr>
              <a:tr h="370840">
                <a:tc>
                  <a:txBody>
                    <a:bodyPr/>
                    <a:lstStyle/>
                    <a:p>
                      <a:r>
                        <a:rPr lang="en-US" dirty="0"/>
                        <a:t>Unique lines of code</a:t>
                      </a:r>
                    </a:p>
                  </a:txBody>
                  <a:tcPr/>
                </a:tc>
                <a:tc>
                  <a:txBody>
                    <a:bodyPr/>
                    <a:lstStyle/>
                    <a:p>
                      <a:pPr algn="r"/>
                      <a:r>
                        <a:rPr lang="en-US" dirty="0"/>
                        <a:t>500</a:t>
                      </a:r>
                    </a:p>
                  </a:txBody>
                  <a:tcPr/>
                </a:tc>
                <a:tc>
                  <a:txBody>
                    <a:bodyPr/>
                    <a:lstStyle/>
                    <a:p>
                      <a:pPr algn="r"/>
                      <a:r>
                        <a:rPr lang="en-US" dirty="0"/>
                        <a:t>&gt;2000</a:t>
                      </a:r>
                    </a:p>
                  </a:txBody>
                  <a:tcPr/>
                </a:tc>
                <a:extLst>
                  <a:ext uri="{0D108BD9-81ED-4DB2-BD59-A6C34878D82A}">
                    <a16:rowId xmlns:a16="http://schemas.microsoft.com/office/drawing/2014/main" val="3946712322"/>
                  </a:ext>
                </a:extLst>
              </a:tr>
              <a:tr h="370840">
                <a:tc>
                  <a:txBody>
                    <a:bodyPr/>
                    <a:lstStyle/>
                    <a:p>
                      <a:r>
                        <a:rPr lang="en-US" dirty="0"/>
                        <a:t>Average run time</a:t>
                      </a:r>
                    </a:p>
                  </a:txBody>
                  <a:tcPr/>
                </a:tc>
                <a:tc>
                  <a:txBody>
                    <a:bodyPr/>
                    <a:lstStyle/>
                    <a:p>
                      <a:pPr algn="r"/>
                      <a:r>
                        <a:rPr lang="en-US" dirty="0"/>
                        <a:t>373.13</a:t>
                      </a:r>
                      <a:r>
                        <a:rPr lang="el-GR" dirty="0"/>
                        <a:t>μ</a:t>
                      </a:r>
                      <a:r>
                        <a:rPr lang="en-US" dirty="0"/>
                        <a:t>s</a:t>
                      </a:r>
                    </a:p>
                  </a:txBody>
                  <a:tcPr/>
                </a:tc>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dirty="0"/>
                        <a:t>224,413.54</a:t>
                      </a:r>
                      <a:r>
                        <a:rPr lang="el-GR" dirty="0"/>
                        <a:t>μ</a:t>
                      </a:r>
                      <a:r>
                        <a:rPr lang="en-US" dirty="0"/>
                        <a:t>s</a:t>
                      </a:r>
                    </a:p>
                  </a:txBody>
                  <a:tcPr/>
                </a:tc>
                <a:extLst>
                  <a:ext uri="{0D108BD9-81ED-4DB2-BD59-A6C34878D82A}">
                    <a16:rowId xmlns:a16="http://schemas.microsoft.com/office/drawing/2014/main" val="1145195582"/>
                  </a:ext>
                </a:extLst>
              </a:tr>
              <a:tr h="370840">
                <a:tc>
                  <a:txBody>
                    <a:bodyPr/>
                    <a:lstStyle/>
                    <a:p>
                      <a:r>
                        <a:rPr lang="en-US" dirty="0"/>
                        <a:t>Intercept rates over 1000 runs</a:t>
                      </a:r>
                    </a:p>
                  </a:txBody>
                  <a:tcPr/>
                </a:tc>
                <a:tc>
                  <a:txBody>
                    <a:bodyPr/>
                    <a:lstStyle/>
                    <a:p>
                      <a:pPr lvl="0"/>
                      <a:r>
                        <a:rPr lang="en-US" sz="2400" b="0" i="0" u="none" strike="noStrike" kern="1200" baseline="0" dirty="0">
                          <a:solidFill>
                            <a:schemeClr val="dk1"/>
                          </a:solidFill>
                          <a:latin typeface="+mn-lt"/>
                          <a:ea typeface="+mn-ea"/>
                          <a:cs typeface="+mn-cs"/>
                        </a:rPr>
                        <a:t>Threat 0:</a:t>
                      </a:r>
                      <a:r>
                        <a:rPr lang="en-US" dirty="0">
                          <a:solidFill>
                            <a:srgbClr val="FF0000"/>
                          </a:solidFill>
                        </a:rPr>
                        <a:t>	</a:t>
                      </a:r>
                      <a:r>
                        <a:rPr lang="en-US" sz="2400" b="0" i="0" u="none" strike="noStrike" kern="1200" baseline="0" dirty="0">
                          <a:solidFill>
                            <a:schemeClr val="dk1"/>
                          </a:solidFill>
                          <a:latin typeface="+mn-lt"/>
                          <a:ea typeface="+mn-ea"/>
                          <a:cs typeface="+mn-cs"/>
                        </a:rPr>
                        <a:t>0.9433 </a:t>
                      </a:r>
                    </a:p>
                    <a:p>
                      <a:pPr lvl="0"/>
                      <a:r>
                        <a:rPr lang="en-US" sz="2400" b="0" i="0" u="none" strike="noStrike" kern="1200" baseline="0" dirty="0">
                          <a:solidFill>
                            <a:schemeClr val="dk1"/>
                          </a:solidFill>
                          <a:latin typeface="+mn-lt"/>
                          <a:ea typeface="+mn-ea"/>
                          <a:cs typeface="+mn-cs"/>
                        </a:rPr>
                        <a:t>Threat 100:</a:t>
                      </a:r>
                      <a:r>
                        <a:rPr lang="en-US" dirty="0">
                          <a:solidFill>
                            <a:srgbClr val="FF0000"/>
                          </a:solidFill>
                        </a:rPr>
                        <a:t>	</a:t>
                      </a:r>
                      <a:r>
                        <a:rPr lang="en-US" sz="2400" b="0" i="0" u="none" strike="noStrike" kern="1200" baseline="0" dirty="0">
                          <a:solidFill>
                            <a:schemeClr val="dk1"/>
                          </a:solidFill>
                          <a:latin typeface="+mn-lt"/>
                          <a:ea typeface="+mn-ea"/>
                          <a:cs typeface="+mn-cs"/>
                        </a:rPr>
                        <a:t>0.9388 </a:t>
                      </a:r>
                    </a:p>
                    <a:p>
                      <a:r>
                        <a:rPr lang="en-US" sz="2400" b="0" i="0" u="none" strike="noStrike" kern="1200" baseline="0" dirty="0">
                          <a:solidFill>
                            <a:schemeClr val="dk1"/>
                          </a:solidFill>
                          <a:latin typeface="+mn-lt"/>
                          <a:ea typeface="+mn-ea"/>
                          <a:cs typeface="+mn-cs"/>
                        </a:rPr>
                        <a:t>Threat 200:</a:t>
                      </a:r>
                      <a:r>
                        <a:rPr lang="en-US" dirty="0">
                          <a:solidFill>
                            <a:srgbClr val="FF0000"/>
                          </a:solidFill>
                        </a:rPr>
                        <a:t>	</a:t>
                      </a:r>
                      <a:r>
                        <a:rPr lang="en-US" sz="2400" b="0" i="0" u="none" strike="noStrike" kern="1200" baseline="0" dirty="0">
                          <a:solidFill>
                            <a:schemeClr val="dk1"/>
                          </a:solidFill>
                          <a:latin typeface="+mn-lt"/>
                          <a:ea typeface="+mn-ea"/>
                          <a:cs typeface="+mn-cs"/>
                        </a:rPr>
                        <a:t>0.9419 </a:t>
                      </a:r>
                    </a:p>
                    <a:p>
                      <a:r>
                        <a:rPr lang="en-US" sz="2400" b="0" i="0" u="none" strike="noStrike" kern="1200" baseline="0" dirty="0">
                          <a:solidFill>
                            <a:schemeClr val="dk1"/>
                          </a:solidFill>
                          <a:latin typeface="+mn-lt"/>
                          <a:ea typeface="+mn-ea"/>
                          <a:cs typeface="+mn-cs"/>
                        </a:rPr>
                        <a:t>Threat 1000:</a:t>
                      </a:r>
                      <a:r>
                        <a:rPr lang="en-US" dirty="0">
                          <a:solidFill>
                            <a:srgbClr val="FF0000"/>
                          </a:solidFill>
                        </a:rPr>
                        <a:t>	</a:t>
                      </a:r>
                      <a:r>
                        <a:rPr lang="en-US" sz="2400" b="0" i="0" u="none" strike="noStrike" kern="1200" baseline="0" dirty="0">
                          <a:solidFill>
                            <a:schemeClr val="dk1"/>
                          </a:solidFill>
                          <a:latin typeface="+mn-lt"/>
                          <a:ea typeface="+mn-ea"/>
                          <a:cs typeface="+mn-cs"/>
                        </a:rPr>
                        <a:t>0.9441 </a:t>
                      </a:r>
                    </a:p>
                    <a:p>
                      <a:r>
                        <a:rPr lang="en-US" sz="2400" b="0" i="0" u="none" strike="noStrike" kern="1200" baseline="0" dirty="0">
                          <a:solidFill>
                            <a:schemeClr val="dk1"/>
                          </a:solidFill>
                          <a:latin typeface="+mn-lt"/>
                          <a:ea typeface="+mn-ea"/>
                          <a:cs typeface="+mn-cs"/>
                        </a:rPr>
                        <a:t>Threat 1001:</a:t>
                      </a:r>
                      <a:r>
                        <a:rPr lang="en-US" dirty="0">
                          <a:solidFill>
                            <a:srgbClr val="FF0000"/>
                          </a:solidFill>
                        </a:rPr>
                        <a:t>	</a:t>
                      </a:r>
                      <a:r>
                        <a:rPr lang="en-US" sz="2400" b="0" i="0" u="none" strike="noStrike" kern="1200" baseline="0" dirty="0">
                          <a:solidFill>
                            <a:schemeClr val="dk1"/>
                          </a:solidFill>
                          <a:latin typeface="+mn-lt"/>
                          <a:ea typeface="+mn-ea"/>
                          <a:cs typeface="+mn-cs"/>
                        </a:rPr>
                        <a:t>0.9460 </a:t>
                      </a:r>
                    </a:p>
                  </a:txBody>
                  <a:tcPr/>
                </a:tc>
                <a:tc>
                  <a:txBody>
                    <a:bodyPr/>
                    <a:lstStyle/>
                    <a:p>
                      <a:r>
                        <a:rPr lang="en-US" sz="2400" b="0" i="0" u="none" strike="noStrike" kern="1200" baseline="0" dirty="0">
                          <a:solidFill>
                            <a:schemeClr val="dk1"/>
                          </a:solidFill>
                          <a:latin typeface="+mn-lt"/>
                          <a:ea typeface="+mn-ea"/>
                          <a:cs typeface="+mn-cs"/>
                        </a:rPr>
                        <a:t>Threat 0:</a:t>
                      </a:r>
                      <a:r>
                        <a:rPr lang="en-US" dirty="0">
                          <a:solidFill>
                            <a:srgbClr val="FF0000"/>
                          </a:solidFill>
                        </a:rPr>
                        <a:t>	</a:t>
                      </a:r>
                      <a:r>
                        <a:rPr lang="en-US" sz="2400" b="0" i="0" u="none" strike="noStrike" kern="1200" baseline="0" dirty="0">
                          <a:solidFill>
                            <a:schemeClr val="dk1"/>
                          </a:solidFill>
                          <a:latin typeface="+mn-lt"/>
                          <a:ea typeface="+mn-ea"/>
                          <a:cs typeface="+mn-cs"/>
                        </a:rPr>
                        <a:t>0.9501 </a:t>
                      </a:r>
                    </a:p>
                    <a:p>
                      <a:r>
                        <a:rPr lang="en-US" sz="2400" b="0" i="0" u="none" strike="noStrike" kern="1200" baseline="0" dirty="0">
                          <a:solidFill>
                            <a:schemeClr val="dk1"/>
                          </a:solidFill>
                          <a:latin typeface="+mn-lt"/>
                          <a:ea typeface="+mn-ea"/>
                          <a:cs typeface="+mn-cs"/>
                        </a:rPr>
                        <a:t>Threat 100:</a:t>
                      </a:r>
                      <a:r>
                        <a:rPr lang="en-US" dirty="0">
                          <a:solidFill>
                            <a:srgbClr val="FF0000"/>
                          </a:solidFill>
                        </a:rPr>
                        <a:t>	</a:t>
                      </a:r>
                      <a:r>
                        <a:rPr lang="en-US" sz="2400" b="0" i="0" u="none" strike="noStrike" kern="1200" baseline="0" dirty="0">
                          <a:solidFill>
                            <a:schemeClr val="dk1"/>
                          </a:solidFill>
                          <a:latin typeface="+mn-lt"/>
                          <a:ea typeface="+mn-ea"/>
                          <a:cs typeface="+mn-cs"/>
                        </a:rPr>
                        <a:t>0.9293 </a:t>
                      </a:r>
                    </a:p>
                    <a:p>
                      <a:r>
                        <a:rPr lang="en-US" sz="2400" b="0" i="0" u="none" strike="noStrike" kern="1200" baseline="0" dirty="0">
                          <a:solidFill>
                            <a:schemeClr val="dk1"/>
                          </a:solidFill>
                          <a:latin typeface="+mn-lt"/>
                          <a:ea typeface="+mn-ea"/>
                          <a:cs typeface="+mn-cs"/>
                        </a:rPr>
                        <a:t>Threat 200:</a:t>
                      </a:r>
                      <a:r>
                        <a:rPr lang="en-US" dirty="0">
                          <a:solidFill>
                            <a:srgbClr val="FF0000"/>
                          </a:solidFill>
                        </a:rPr>
                        <a:t>	</a:t>
                      </a:r>
                      <a:r>
                        <a:rPr lang="en-US" sz="2400" b="0" i="0" u="none" strike="noStrike" kern="1200" baseline="0" dirty="0">
                          <a:solidFill>
                            <a:schemeClr val="dk1"/>
                          </a:solidFill>
                          <a:latin typeface="+mn-lt"/>
                          <a:ea typeface="+mn-ea"/>
                          <a:cs typeface="+mn-cs"/>
                        </a:rPr>
                        <a:t>0.9450 </a:t>
                      </a:r>
                    </a:p>
                    <a:p>
                      <a:r>
                        <a:rPr lang="en-US" sz="2400" b="0" i="0" u="none" strike="noStrike" kern="1200" baseline="0" dirty="0">
                          <a:solidFill>
                            <a:schemeClr val="dk1"/>
                          </a:solidFill>
                          <a:latin typeface="+mn-lt"/>
                          <a:ea typeface="+mn-ea"/>
                          <a:cs typeface="+mn-cs"/>
                        </a:rPr>
                        <a:t>Threat 1000:</a:t>
                      </a:r>
                      <a:r>
                        <a:rPr lang="en-US" dirty="0">
                          <a:solidFill>
                            <a:srgbClr val="FF0000"/>
                          </a:solidFill>
                        </a:rPr>
                        <a:t>	</a:t>
                      </a:r>
                      <a:r>
                        <a:rPr lang="en-US" sz="2400" b="0" i="0" u="none" strike="noStrike" kern="1200" baseline="0" dirty="0">
                          <a:solidFill>
                            <a:schemeClr val="dk1"/>
                          </a:solidFill>
                          <a:latin typeface="+mn-lt"/>
                          <a:ea typeface="+mn-ea"/>
                          <a:cs typeface="+mn-cs"/>
                        </a:rPr>
                        <a:t>0.9492 </a:t>
                      </a:r>
                    </a:p>
                    <a:p>
                      <a:r>
                        <a:rPr lang="en-US" sz="2400" b="0" i="0" u="none" strike="noStrike" kern="1200" baseline="0" dirty="0">
                          <a:solidFill>
                            <a:schemeClr val="dk1"/>
                          </a:solidFill>
                          <a:latin typeface="+mn-lt"/>
                          <a:ea typeface="+mn-ea"/>
                          <a:cs typeface="+mn-cs"/>
                        </a:rPr>
                        <a:t>Threat 1001:</a:t>
                      </a:r>
                      <a:r>
                        <a:rPr lang="en-US" dirty="0">
                          <a:solidFill>
                            <a:srgbClr val="FF0000"/>
                          </a:solidFill>
                        </a:rPr>
                        <a:t>	</a:t>
                      </a:r>
                      <a:r>
                        <a:rPr lang="en-US" sz="2400" b="0" i="0" u="none" strike="noStrike" kern="1200" baseline="0" dirty="0">
                          <a:solidFill>
                            <a:schemeClr val="dk1"/>
                          </a:solidFill>
                          <a:latin typeface="+mn-lt"/>
                          <a:ea typeface="+mn-ea"/>
                          <a:cs typeface="+mn-cs"/>
                        </a:rPr>
                        <a:t>0.9489 </a:t>
                      </a:r>
                    </a:p>
                  </a:txBody>
                  <a:tcPr/>
                </a:tc>
                <a:extLst>
                  <a:ext uri="{0D108BD9-81ED-4DB2-BD59-A6C34878D82A}">
                    <a16:rowId xmlns:a16="http://schemas.microsoft.com/office/drawing/2014/main" val="3587593047"/>
                  </a:ext>
                </a:extLst>
              </a:tr>
            </a:tbl>
          </a:graphicData>
        </a:graphic>
      </p:graphicFrame>
    </p:spTree>
    <p:extLst>
      <p:ext uri="{BB962C8B-B14F-4D97-AF65-F5344CB8AC3E}">
        <p14:creationId xmlns:p14="http://schemas.microsoft.com/office/powerpoint/2010/main" val="380899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3F1DC2-CC1C-AE86-967C-060A4D18289C}"/>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3" name="Title 2">
            <a:extLst>
              <a:ext uri="{FF2B5EF4-FFF2-40B4-BE49-F238E27FC236}">
                <a16:creationId xmlns:a16="http://schemas.microsoft.com/office/drawing/2014/main" id="{8D10D858-2C87-8A2C-872F-BE38D04C592D}"/>
              </a:ext>
            </a:extLst>
          </p:cNvPr>
          <p:cNvSpPr>
            <a:spLocks noGrp="1"/>
          </p:cNvSpPr>
          <p:nvPr>
            <p:ph type="title"/>
          </p:nvPr>
        </p:nvSpPr>
        <p:spPr/>
        <p:txBody>
          <a:bodyPr/>
          <a:lstStyle/>
          <a:p>
            <a:r>
              <a:rPr lang="en-US" dirty="0">
                <a:latin typeface="+mn-lt"/>
                <a:cs typeface="Arial" panose="020B0604020202020204" pitchFamily="34" charset="0"/>
              </a:rPr>
              <a:t>Further Research</a:t>
            </a:r>
            <a:endParaRPr lang="en-US" dirty="0"/>
          </a:p>
        </p:txBody>
      </p:sp>
      <p:sp>
        <p:nvSpPr>
          <p:cNvPr id="4" name="Content Placeholder 3">
            <a:extLst>
              <a:ext uri="{FF2B5EF4-FFF2-40B4-BE49-F238E27FC236}">
                <a16:creationId xmlns:a16="http://schemas.microsoft.com/office/drawing/2014/main" id="{8FC57670-B98F-7D6E-9F45-C5CC4580D1ED}"/>
              </a:ext>
            </a:extLst>
          </p:cNvPr>
          <p:cNvSpPr>
            <a:spLocks noGrp="1"/>
          </p:cNvSpPr>
          <p:nvPr>
            <p:ph sz="quarter" idx="11"/>
          </p:nvPr>
        </p:nvSpPr>
        <p:spPr/>
        <p:txBody>
          <a:bodyPr/>
          <a:lstStyle/>
          <a:p>
            <a:r>
              <a:rPr lang="en-US" dirty="0">
                <a:latin typeface="+mn-lt"/>
              </a:rPr>
              <a:t>Lower levels of abstraction</a:t>
            </a:r>
          </a:p>
          <a:p>
            <a:r>
              <a:rPr lang="en-US" dirty="0">
                <a:latin typeface="+mn-lt"/>
              </a:rPr>
              <a:t>Different Probability Distribution Functions</a:t>
            </a:r>
          </a:p>
          <a:p>
            <a:r>
              <a:rPr lang="en-US" dirty="0">
                <a:latin typeface="+mn-lt"/>
              </a:rPr>
              <a:t>Feedback mechanisms </a:t>
            </a:r>
          </a:p>
          <a:p>
            <a:r>
              <a:rPr lang="en-US" dirty="0">
                <a:latin typeface="+mn-lt"/>
              </a:rPr>
              <a:t>Branching stochastic results</a:t>
            </a:r>
          </a:p>
          <a:p>
            <a:r>
              <a:rPr lang="en-US" dirty="0">
                <a:latin typeface="+mn-lt"/>
              </a:rPr>
              <a:t>Stochastic result analysis</a:t>
            </a:r>
          </a:p>
          <a:p>
            <a:endParaRPr lang="en-US" dirty="0"/>
          </a:p>
          <a:p>
            <a:endParaRPr lang="en-US" dirty="0"/>
          </a:p>
        </p:txBody>
      </p:sp>
    </p:spTree>
    <p:extLst>
      <p:ext uri="{BB962C8B-B14F-4D97-AF65-F5344CB8AC3E}">
        <p14:creationId xmlns:p14="http://schemas.microsoft.com/office/powerpoint/2010/main" val="38210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26465E-9DCD-5D26-CB3E-389304332338}"/>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3" name="Title 2">
            <a:extLst>
              <a:ext uri="{FF2B5EF4-FFF2-40B4-BE49-F238E27FC236}">
                <a16:creationId xmlns:a16="http://schemas.microsoft.com/office/drawing/2014/main" id="{55E848A4-6195-0C93-DE55-CF1B90CB319D}"/>
              </a:ext>
            </a:extLst>
          </p:cNvPr>
          <p:cNvSpPr>
            <a:spLocks noGrp="1"/>
          </p:cNvSpPr>
          <p:nvPr>
            <p:ph type="title"/>
          </p:nvPr>
        </p:nvSpPr>
        <p:spPr/>
        <p:txBody>
          <a:bodyPr/>
          <a:lstStyle/>
          <a:p>
            <a:r>
              <a:rPr lang="en-US" dirty="0"/>
              <a:t>Thank You</a:t>
            </a:r>
          </a:p>
        </p:txBody>
      </p:sp>
      <p:sp>
        <p:nvSpPr>
          <p:cNvPr id="4" name="Content Placeholder 3">
            <a:extLst>
              <a:ext uri="{FF2B5EF4-FFF2-40B4-BE49-F238E27FC236}">
                <a16:creationId xmlns:a16="http://schemas.microsoft.com/office/drawing/2014/main" id="{D311A8EE-2AAC-2E41-B8AB-BF0F3A50DDFE}"/>
              </a:ext>
            </a:extLst>
          </p:cNvPr>
          <p:cNvSpPr>
            <a:spLocks noGrp="1"/>
          </p:cNvSpPr>
          <p:nvPr>
            <p:ph sz="quarter" idx="11"/>
          </p:nvPr>
        </p:nvSpPr>
        <p:spPr/>
        <p:txBody>
          <a:bodyPr/>
          <a:lstStyle/>
          <a:p>
            <a:pPr marL="0" indent="0" algn="ctr">
              <a:buNone/>
            </a:pPr>
            <a:endParaRPr lang="en-US" sz="6000" dirty="0">
              <a:latin typeface="+mj-lt"/>
            </a:endParaRPr>
          </a:p>
          <a:p>
            <a:pPr marL="0" indent="0" algn="ctr">
              <a:buNone/>
            </a:pPr>
            <a:r>
              <a:rPr lang="en-US" sz="6000" dirty="0">
                <a:latin typeface="+mj-lt"/>
              </a:rPr>
              <a:t>Questions and Discussion</a:t>
            </a:r>
          </a:p>
        </p:txBody>
      </p:sp>
    </p:spTree>
    <p:extLst>
      <p:ext uri="{BB962C8B-B14F-4D97-AF65-F5344CB8AC3E}">
        <p14:creationId xmlns:p14="http://schemas.microsoft.com/office/powerpoint/2010/main" val="402677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Agenda</a:t>
            </a:r>
          </a:p>
        </p:txBody>
      </p:sp>
      <p:sp>
        <p:nvSpPr>
          <p:cNvPr id="4" name="Content Placeholder 3"/>
          <p:cNvSpPr>
            <a:spLocks noGrp="1"/>
          </p:cNvSpPr>
          <p:nvPr>
            <p:ph sz="quarter" idx="11"/>
          </p:nvPr>
        </p:nvSpPr>
        <p:spPr/>
        <p:txBody>
          <a:bodyPr/>
          <a:lstStyle/>
          <a:p>
            <a:r>
              <a:rPr lang="en-US" dirty="0">
                <a:latin typeface="+mn-lt"/>
                <a:cs typeface="Arial" panose="020B0604020202020204" pitchFamily="34" charset="0"/>
              </a:rPr>
              <a:t>Event Based Stochastic M&amp;S; a brief introduction</a:t>
            </a:r>
          </a:p>
          <a:p>
            <a:r>
              <a:rPr lang="en-US" dirty="0">
                <a:latin typeface="+mn-lt"/>
                <a:cs typeface="Arial" panose="020B0604020202020204" pitchFamily="34" charset="0"/>
              </a:rPr>
              <a:t>Role of Event Base Stochastic M&amp;S</a:t>
            </a:r>
          </a:p>
          <a:p>
            <a:r>
              <a:rPr lang="en-US" dirty="0">
                <a:latin typeface="+mn-lt"/>
                <a:cs typeface="Arial" panose="020B0604020202020204" pitchFamily="34" charset="0"/>
              </a:rPr>
              <a:t>Experimental Scenario</a:t>
            </a:r>
          </a:p>
          <a:p>
            <a:r>
              <a:rPr lang="en-US" dirty="0">
                <a:latin typeface="+mn-lt"/>
                <a:cs typeface="Arial" panose="020B0604020202020204" pitchFamily="34" charset="0"/>
              </a:rPr>
              <a:t>Physics Based Approach</a:t>
            </a:r>
          </a:p>
          <a:p>
            <a:r>
              <a:rPr lang="en-US" dirty="0">
                <a:latin typeface="+mn-lt"/>
                <a:cs typeface="Arial" panose="020B0604020202020204" pitchFamily="34" charset="0"/>
              </a:rPr>
              <a:t>Building an Event Stack</a:t>
            </a:r>
          </a:p>
          <a:p>
            <a:r>
              <a:rPr lang="en-US" dirty="0">
                <a:latin typeface="+mn-lt"/>
                <a:cs typeface="Arial" panose="020B0604020202020204" pitchFamily="34" charset="0"/>
              </a:rPr>
              <a:t>Populating Probability Distribution Function</a:t>
            </a:r>
          </a:p>
          <a:p>
            <a:r>
              <a:rPr lang="en-US" dirty="0">
                <a:latin typeface="+mn-lt"/>
                <a:cs typeface="Arial" panose="020B0604020202020204" pitchFamily="34" charset="0"/>
              </a:rPr>
              <a:t>Experimental Results</a:t>
            </a:r>
          </a:p>
          <a:p>
            <a:r>
              <a:rPr lang="en-US" dirty="0">
                <a:latin typeface="+mn-lt"/>
                <a:cs typeface="Arial" panose="020B0604020202020204" pitchFamily="34" charset="0"/>
              </a:rPr>
              <a:t>Further Research</a:t>
            </a:r>
          </a:p>
          <a:p>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1D0831-DA2C-E1D3-554D-475AF0343F62}"/>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3" name="Title 2">
            <a:extLst>
              <a:ext uri="{FF2B5EF4-FFF2-40B4-BE49-F238E27FC236}">
                <a16:creationId xmlns:a16="http://schemas.microsoft.com/office/drawing/2014/main" id="{2FB02C85-4832-B9B7-9CE8-98A77F44D92E}"/>
              </a:ext>
            </a:extLst>
          </p:cNvPr>
          <p:cNvSpPr>
            <a:spLocks noGrp="1"/>
          </p:cNvSpPr>
          <p:nvPr>
            <p:ph type="title"/>
          </p:nvPr>
        </p:nvSpPr>
        <p:spPr/>
        <p:txBody>
          <a:bodyPr/>
          <a:lstStyle/>
          <a:p>
            <a:r>
              <a:rPr lang="en-US" dirty="0">
                <a:latin typeface="+mn-lt"/>
                <a:cs typeface="Arial" panose="020B0604020202020204" pitchFamily="34" charset="0"/>
              </a:rPr>
              <a:t>Event Based Stochastic M&amp;S:</a:t>
            </a:r>
            <a:br>
              <a:rPr lang="en-US" dirty="0">
                <a:latin typeface="+mn-lt"/>
                <a:cs typeface="Arial" panose="020B0604020202020204" pitchFamily="34" charset="0"/>
              </a:rPr>
            </a:br>
            <a:r>
              <a:rPr lang="en-US" dirty="0">
                <a:latin typeface="+mn-lt"/>
                <a:cs typeface="Arial" panose="020B0604020202020204" pitchFamily="34" charset="0"/>
              </a:rPr>
              <a:t> Simple Examples</a:t>
            </a:r>
            <a:endParaRPr lang="en-US" dirty="0">
              <a:latin typeface="Arial Black" panose="020B0A04020102020204" pitchFamily="34" charset="0"/>
            </a:endParaRPr>
          </a:p>
        </p:txBody>
      </p:sp>
      <p:pic>
        <p:nvPicPr>
          <p:cNvPr id="7" name="Picture 6" descr="A diagram of a machine&#10;&#10;Description automatically generated">
            <a:extLst>
              <a:ext uri="{FF2B5EF4-FFF2-40B4-BE49-F238E27FC236}">
                <a16:creationId xmlns:a16="http://schemas.microsoft.com/office/drawing/2014/main" id="{224103FA-0AF6-DA66-ABCC-D8057A0D8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72" y="903678"/>
            <a:ext cx="7524750" cy="2733675"/>
          </a:xfrm>
          <a:prstGeom prst="rect">
            <a:avLst/>
          </a:prstGeom>
        </p:spPr>
      </p:pic>
      <p:pic>
        <p:nvPicPr>
          <p:cNvPr id="13" name="Picture 12" descr="Aerial view of baseball game">
            <a:extLst>
              <a:ext uri="{FF2B5EF4-FFF2-40B4-BE49-F238E27FC236}">
                <a16:creationId xmlns:a16="http://schemas.microsoft.com/office/drawing/2014/main" id="{30145904-835D-248A-4928-D8D9DEC66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813" y="903678"/>
            <a:ext cx="3505890" cy="5251175"/>
          </a:xfrm>
          <a:prstGeom prst="rect">
            <a:avLst/>
          </a:prstGeom>
        </p:spPr>
      </p:pic>
      <p:sp>
        <p:nvSpPr>
          <p:cNvPr id="14" name="TextBox 13">
            <a:extLst>
              <a:ext uri="{FF2B5EF4-FFF2-40B4-BE49-F238E27FC236}">
                <a16:creationId xmlns:a16="http://schemas.microsoft.com/office/drawing/2014/main" id="{2383E1B3-A6CC-38CD-C3D0-F09898193A70}"/>
              </a:ext>
            </a:extLst>
          </p:cNvPr>
          <p:cNvSpPr txBox="1"/>
          <p:nvPr/>
        </p:nvSpPr>
        <p:spPr>
          <a:xfrm>
            <a:off x="91872" y="3745901"/>
            <a:ext cx="4126167" cy="954107"/>
          </a:xfrm>
          <a:prstGeom prst="rect">
            <a:avLst/>
          </a:prstGeom>
          <a:noFill/>
        </p:spPr>
        <p:txBody>
          <a:bodyPr wrap="square" rtlCol="0">
            <a:spAutoFit/>
          </a:bodyPr>
          <a:lstStyle/>
          <a:p>
            <a:r>
              <a:rPr lang="en-US" sz="2800" dirty="0"/>
              <a:t>Requires Event-Based Stochastic thinking</a:t>
            </a:r>
          </a:p>
        </p:txBody>
      </p:sp>
      <p:sp>
        <p:nvSpPr>
          <p:cNvPr id="15" name="Arrow: Bent-Up 14">
            <a:extLst>
              <a:ext uri="{FF2B5EF4-FFF2-40B4-BE49-F238E27FC236}">
                <a16:creationId xmlns:a16="http://schemas.microsoft.com/office/drawing/2014/main" id="{E12AE5A1-413B-92F7-1075-30BE4BCAC5B8}"/>
              </a:ext>
            </a:extLst>
          </p:cNvPr>
          <p:cNvSpPr/>
          <p:nvPr/>
        </p:nvSpPr>
        <p:spPr bwMode="auto">
          <a:xfrm>
            <a:off x="3376038" y="3672741"/>
            <a:ext cx="956417" cy="954107"/>
          </a:xfrm>
          <a:prstGeom prst="bentUp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 name="TextBox 15">
            <a:extLst>
              <a:ext uri="{FF2B5EF4-FFF2-40B4-BE49-F238E27FC236}">
                <a16:creationId xmlns:a16="http://schemas.microsoft.com/office/drawing/2014/main" id="{EEEED40C-EE90-38FC-8E5D-C15D3E2690AB}"/>
              </a:ext>
            </a:extLst>
          </p:cNvPr>
          <p:cNvSpPr txBox="1"/>
          <p:nvPr/>
        </p:nvSpPr>
        <p:spPr>
          <a:xfrm>
            <a:off x="1843548" y="4955165"/>
            <a:ext cx="5250426" cy="1077218"/>
          </a:xfrm>
          <a:prstGeom prst="rect">
            <a:avLst/>
          </a:prstGeom>
          <a:noFill/>
        </p:spPr>
        <p:txBody>
          <a:bodyPr wrap="square" rtlCol="0">
            <a:spAutoFit/>
          </a:bodyPr>
          <a:lstStyle/>
          <a:p>
            <a:r>
              <a:rPr lang="en-US" dirty="0"/>
              <a:t>A complex system simplified by Event-Based modeling</a:t>
            </a:r>
          </a:p>
        </p:txBody>
      </p:sp>
      <p:sp>
        <p:nvSpPr>
          <p:cNvPr id="17" name="Arrow: Right 16">
            <a:extLst>
              <a:ext uri="{FF2B5EF4-FFF2-40B4-BE49-F238E27FC236}">
                <a16:creationId xmlns:a16="http://schemas.microsoft.com/office/drawing/2014/main" id="{053E0EBD-905C-8178-40C2-27B23979AE42}"/>
              </a:ext>
            </a:extLst>
          </p:cNvPr>
          <p:cNvSpPr/>
          <p:nvPr/>
        </p:nvSpPr>
        <p:spPr bwMode="auto">
          <a:xfrm>
            <a:off x="7093974" y="5220929"/>
            <a:ext cx="1150374" cy="545690"/>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8053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1D0831-DA2C-E1D3-554D-475AF0343F62}"/>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a:extLst>
              <a:ext uri="{FF2B5EF4-FFF2-40B4-BE49-F238E27FC236}">
                <a16:creationId xmlns:a16="http://schemas.microsoft.com/office/drawing/2014/main" id="{2FB02C85-4832-B9B7-9CE8-98A77F44D92E}"/>
              </a:ext>
            </a:extLst>
          </p:cNvPr>
          <p:cNvSpPr>
            <a:spLocks noGrp="1"/>
          </p:cNvSpPr>
          <p:nvPr>
            <p:ph type="title"/>
          </p:nvPr>
        </p:nvSpPr>
        <p:spPr/>
        <p:txBody>
          <a:bodyPr/>
          <a:lstStyle/>
          <a:p>
            <a:r>
              <a:rPr lang="en-US" dirty="0">
                <a:latin typeface="+mn-lt"/>
                <a:cs typeface="Arial" panose="020B0604020202020204" pitchFamily="34" charset="0"/>
              </a:rPr>
              <a:t>Event Based Stochastic M&amp;S</a:t>
            </a:r>
            <a:endParaRPr lang="en-US" dirty="0">
              <a:latin typeface="Arial Black" panose="020B0A04020102020204" pitchFamily="34" charset="0"/>
            </a:endParaRPr>
          </a:p>
        </p:txBody>
      </p:sp>
      <p:sp>
        <p:nvSpPr>
          <p:cNvPr id="9" name="Rectangle 8">
            <a:extLst>
              <a:ext uri="{FF2B5EF4-FFF2-40B4-BE49-F238E27FC236}">
                <a16:creationId xmlns:a16="http://schemas.microsoft.com/office/drawing/2014/main" id="{FFCC7354-B059-40B3-AC3D-30536E054E47}"/>
              </a:ext>
            </a:extLst>
          </p:cNvPr>
          <p:cNvSpPr/>
          <p:nvPr/>
        </p:nvSpPr>
        <p:spPr bwMode="auto">
          <a:xfrm>
            <a:off x="221226" y="1091381"/>
            <a:ext cx="5707626" cy="513243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ahoma" charset="0"/>
              </a:rPr>
              <a:t>Physics-Based and Hardware-in-the-Loop</a:t>
            </a:r>
          </a:p>
        </p:txBody>
      </p:sp>
      <p:sp>
        <p:nvSpPr>
          <p:cNvPr id="4" name="Rectangle 3">
            <a:extLst>
              <a:ext uri="{FF2B5EF4-FFF2-40B4-BE49-F238E27FC236}">
                <a16:creationId xmlns:a16="http://schemas.microsoft.com/office/drawing/2014/main" id="{0D876EAD-70EC-8CAF-8293-DEE5D621D6D4}"/>
              </a:ext>
            </a:extLst>
          </p:cNvPr>
          <p:cNvSpPr/>
          <p:nvPr/>
        </p:nvSpPr>
        <p:spPr bwMode="auto">
          <a:xfrm>
            <a:off x="6263150" y="1091381"/>
            <a:ext cx="5707626" cy="513243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Event Based Stochastic</a:t>
            </a:r>
          </a:p>
        </p:txBody>
      </p:sp>
      <p:pic>
        <p:nvPicPr>
          <p:cNvPr id="7" name="Picture 6" descr="A graph with a red line&#10;&#10;Description automatically generated">
            <a:extLst>
              <a:ext uri="{FF2B5EF4-FFF2-40B4-BE49-F238E27FC236}">
                <a16:creationId xmlns:a16="http://schemas.microsoft.com/office/drawing/2014/main" id="{F61C79E3-8D95-F075-5B94-7E146AFFF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188" y="2178722"/>
            <a:ext cx="4251917" cy="331466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914070-515C-D745-B96E-2DEDE0921F95}"/>
                  </a:ext>
                </a:extLst>
              </p:cNvPr>
              <p:cNvSpPr txBox="1"/>
              <p:nvPr/>
            </p:nvSpPr>
            <p:spPr>
              <a:xfrm>
                <a:off x="353960" y="1624475"/>
                <a:ext cx="2317942" cy="1823576"/>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1600" b="1" i="0" smtClean="0">
                          <a:latin typeface="Cambria Math" panose="02040503050406030204" pitchFamily="18" charset="0"/>
                          <a:ea typeface="Cambria Math" panose="02040503050406030204" pitchFamily="18" charset="0"/>
                        </a:rPr>
                        <m:t>𝛁</m:t>
                      </m:r>
                      <m:r>
                        <a:rPr lang="en-US" sz="1600" i="0" smtClean="0">
                          <a:latin typeface="Cambria Math" panose="02040503050406030204" pitchFamily="18" charset="0"/>
                          <a:ea typeface="Cambria Math" panose="02040503050406030204" pitchFamily="18" charset="0"/>
                        </a:rPr>
                        <m:t>∙</m:t>
                      </m:r>
                      <m:r>
                        <a:rPr lang="en-US" sz="1600" b="1" i="0" smtClean="0">
                          <a:latin typeface="Cambria Math" panose="02040503050406030204" pitchFamily="18" charset="0"/>
                          <a:ea typeface="Cambria Math" panose="02040503050406030204" pitchFamily="18" charset="0"/>
                        </a:rPr>
                        <m:t>𝐄</m:t>
                      </m:r>
                      <m:r>
                        <a:rPr lang="en-US" sz="1600" b="0" i="0" smtClean="0">
                          <a:latin typeface="Cambria Math" panose="02040503050406030204" pitchFamily="18" charset="0"/>
                          <a:ea typeface="Cambria Math" panose="02040503050406030204" pitchFamily="18" charset="0"/>
                        </a:rPr>
                        <m:t>= </m:t>
                      </m:r>
                      <m:f>
                        <m:fPr>
                          <m:ctrlPr>
                            <a:rPr lang="en-US" sz="1600" b="0" i="1" smtClean="0">
                              <a:latin typeface="Cambria Math" panose="02040503050406030204" pitchFamily="18" charset="0"/>
                              <a:ea typeface="Cambria Math" panose="02040503050406030204" pitchFamily="18" charset="0"/>
                            </a:rPr>
                          </m:ctrlPr>
                        </m:fPr>
                        <m:num>
                          <m:r>
                            <m:rPr>
                              <m:sty m:val="p"/>
                            </m:rPr>
                            <a:rPr lang="en-US" sz="1600" b="0" i="0" smtClean="0">
                              <a:latin typeface="Cambria Math" panose="02040503050406030204" pitchFamily="18" charset="0"/>
                              <a:ea typeface="Cambria Math" panose="02040503050406030204" pitchFamily="18" charset="0"/>
                            </a:rPr>
                            <m:t>ρ</m:t>
                          </m:r>
                        </m:num>
                        <m:den>
                          <m:sSub>
                            <m:sSubPr>
                              <m:ctrlPr>
                                <a:rPr lang="en-US" sz="1600" b="0" i="1" smtClean="0">
                                  <a:latin typeface="Cambria Math" panose="02040503050406030204" pitchFamily="18" charset="0"/>
                                  <a:ea typeface="Cambria Math" panose="02040503050406030204" pitchFamily="18" charset="0"/>
                                </a:rPr>
                              </m:ctrlPr>
                            </m:sSubPr>
                            <m:e>
                              <m:r>
                                <m:rPr>
                                  <m:sty m:val="p"/>
                                </m:rPr>
                                <a:rPr lang="en-US" sz="1600" b="0" i="0" smtClean="0">
                                  <a:latin typeface="Cambria Math" panose="02040503050406030204" pitchFamily="18" charset="0"/>
                                  <a:ea typeface="Cambria Math" panose="02040503050406030204" pitchFamily="18" charset="0"/>
                                </a:rPr>
                                <m:t>ε</m:t>
                              </m:r>
                            </m:e>
                            <m:sub>
                              <m:r>
                                <a:rPr lang="en-US" sz="1600" b="0" i="0" smtClean="0">
                                  <a:latin typeface="Cambria Math" panose="02040503050406030204" pitchFamily="18" charset="0"/>
                                  <a:ea typeface="Cambria Math" panose="02040503050406030204" pitchFamily="18" charset="0"/>
                                </a:rPr>
                                <m:t>0</m:t>
                              </m:r>
                            </m:sub>
                          </m:sSub>
                        </m:den>
                      </m:f>
                    </m:oMath>
                  </m:oMathPara>
                </a14:m>
                <a:endParaRPr lang="en-US" sz="1600" dirty="0">
                  <a:latin typeface="+mn-lt"/>
                </a:endParaRPr>
              </a:p>
              <a:p>
                <a:pPr/>
                <a14:m>
                  <m:oMathPara xmlns:m="http://schemas.openxmlformats.org/officeDocument/2006/math">
                    <m:oMathParaPr>
                      <m:jc m:val="left"/>
                    </m:oMathParaPr>
                    <m:oMath xmlns:m="http://schemas.openxmlformats.org/officeDocument/2006/math">
                      <m:r>
                        <a:rPr lang="en-US" sz="1600" b="1" i="0" smtClean="0">
                          <a:latin typeface="Cambria Math" panose="02040503050406030204" pitchFamily="18" charset="0"/>
                          <a:ea typeface="Cambria Math" panose="02040503050406030204" pitchFamily="18" charset="0"/>
                        </a:rPr>
                        <m:t>𝛁</m:t>
                      </m:r>
                      <m:r>
                        <a:rPr lang="en-US" sz="1600" i="0" smtClean="0">
                          <a:latin typeface="Cambria Math" panose="02040503050406030204" pitchFamily="18" charset="0"/>
                          <a:ea typeface="Cambria Math" panose="02040503050406030204" pitchFamily="18" charset="0"/>
                        </a:rPr>
                        <m:t>∙</m:t>
                      </m:r>
                      <m:r>
                        <a:rPr lang="en-US" sz="1600" b="1" i="0" smtClean="0">
                          <a:latin typeface="Cambria Math" panose="02040503050406030204" pitchFamily="18" charset="0"/>
                          <a:ea typeface="Cambria Math" panose="02040503050406030204" pitchFamily="18" charset="0"/>
                        </a:rPr>
                        <m:t>𝐁</m:t>
                      </m:r>
                      <m:r>
                        <a:rPr lang="en-US" sz="1600" b="0" i="0" smtClean="0">
                          <a:latin typeface="Cambria Math" panose="02040503050406030204" pitchFamily="18" charset="0"/>
                          <a:ea typeface="Cambria Math" panose="02040503050406030204" pitchFamily="18" charset="0"/>
                        </a:rPr>
                        <m:t>=0</m:t>
                      </m:r>
                    </m:oMath>
                  </m:oMathPara>
                </a14:m>
                <a:endParaRPr lang="en-US" sz="1600" dirty="0">
                  <a:latin typeface="+mn-lt"/>
                </a:endParaRPr>
              </a:p>
              <a:p>
                <a:pPr/>
                <a14:m>
                  <m:oMathPara xmlns:m="http://schemas.openxmlformats.org/officeDocument/2006/math">
                    <m:oMathParaPr>
                      <m:jc m:val="left"/>
                    </m:oMathParaPr>
                    <m:oMath xmlns:m="http://schemas.openxmlformats.org/officeDocument/2006/math">
                      <m:r>
                        <a:rPr lang="en-US" sz="1600" b="1" i="0" smtClean="0">
                          <a:latin typeface="Cambria Math" panose="02040503050406030204" pitchFamily="18" charset="0"/>
                          <a:ea typeface="Cambria Math" panose="02040503050406030204" pitchFamily="18" charset="0"/>
                        </a:rPr>
                        <m:t>𝛁</m:t>
                      </m:r>
                      <m:r>
                        <a:rPr lang="en-US" sz="1600" i="0" smtClean="0">
                          <a:latin typeface="Cambria Math" panose="02040503050406030204" pitchFamily="18" charset="0"/>
                          <a:ea typeface="Cambria Math" panose="02040503050406030204" pitchFamily="18" charset="0"/>
                        </a:rPr>
                        <m:t>×</m:t>
                      </m:r>
                      <m:r>
                        <a:rPr lang="en-US" sz="1600" b="1" i="0" smtClean="0">
                          <a:latin typeface="Cambria Math" panose="02040503050406030204" pitchFamily="18" charset="0"/>
                          <a:ea typeface="Cambria Math" panose="02040503050406030204" pitchFamily="18" charset="0"/>
                        </a:rPr>
                        <m:t>𝐄</m:t>
                      </m:r>
                      <m:r>
                        <a:rPr lang="en-US" sz="1600" b="0" i="0"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0" smtClean="0">
                              <a:latin typeface="Cambria Math" panose="02040503050406030204" pitchFamily="18" charset="0"/>
                              <a:ea typeface="Cambria Math" panose="02040503050406030204" pitchFamily="18" charset="0"/>
                            </a:rPr>
                            <m:t>𝜕</m:t>
                          </m:r>
                          <m:r>
                            <a:rPr lang="en-US" sz="1600" b="1" i="0" smtClean="0">
                              <a:latin typeface="Cambria Math" panose="02040503050406030204" pitchFamily="18" charset="0"/>
                              <a:ea typeface="Cambria Math" panose="02040503050406030204" pitchFamily="18" charset="0"/>
                            </a:rPr>
                            <m:t>𝐁</m:t>
                          </m:r>
                        </m:num>
                        <m:den>
                          <m:r>
                            <a:rPr lang="en-US" sz="1600" b="0" i="0" smtClean="0">
                              <a:latin typeface="Cambria Math" panose="02040503050406030204" pitchFamily="18" charset="0"/>
                              <a:ea typeface="Cambria Math" panose="02040503050406030204" pitchFamily="18" charset="0"/>
                            </a:rPr>
                            <m:t>𝜕</m:t>
                          </m:r>
                          <m:r>
                            <m:rPr>
                              <m:sty m:val="p"/>
                            </m:rPr>
                            <a:rPr lang="en-US" sz="1600" b="0" i="0" smtClean="0">
                              <a:latin typeface="Cambria Math" panose="02040503050406030204" pitchFamily="18" charset="0"/>
                              <a:ea typeface="Cambria Math" panose="02040503050406030204" pitchFamily="18" charset="0"/>
                            </a:rPr>
                            <m:t>t</m:t>
                          </m:r>
                        </m:den>
                      </m:f>
                    </m:oMath>
                  </m:oMathPara>
                </a14:m>
                <a:endParaRPr lang="en-US" sz="1600" dirty="0">
                  <a:latin typeface="+mn-lt"/>
                </a:endParaRPr>
              </a:p>
              <a:p>
                <a:pPr/>
                <a14:m>
                  <m:oMathPara xmlns:m="http://schemas.openxmlformats.org/officeDocument/2006/math">
                    <m:oMathParaPr>
                      <m:jc m:val="left"/>
                    </m:oMathParaPr>
                    <m:oMath xmlns:m="http://schemas.openxmlformats.org/officeDocument/2006/math">
                      <m:r>
                        <a:rPr lang="en-US" sz="1600" b="1" i="1" smtClean="0">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𝑩</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ea typeface="Cambria Math" panose="02040503050406030204" pitchFamily="18" charset="0"/>
                            </a:rPr>
                            <m:t>0</m:t>
                          </m:r>
                        </m:sub>
                      </m:sSub>
                      <m:d>
                        <m:dPr>
                          <m:ctrlPr>
                            <a:rPr lang="en-US" sz="1600" b="0"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𝑱</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𝜀</m:t>
                              </m:r>
                            </m:e>
                            <m:sub>
                              <m:r>
                                <a:rPr lang="en-US" sz="1600" b="0" i="1" smtClean="0">
                                  <a:latin typeface="Cambria Math" panose="02040503050406030204" pitchFamily="18" charset="0"/>
                                  <a:ea typeface="Cambria Math" panose="02040503050406030204" pitchFamily="18" charset="0"/>
                                </a:rPr>
                                <m:t>0</m:t>
                              </m:r>
                            </m:sub>
                          </m:sSub>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𝑬</m:t>
                              </m:r>
                            </m:num>
                            <m:den>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den>
                          </m:f>
                        </m:e>
                      </m:d>
                    </m:oMath>
                  </m:oMathPara>
                </a14:m>
                <a:endParaRPr lang="en-US" sz="1600" dirty="0">
                  <a:latin typeface="+mn-lt"/>
                </a:endParaRPr>
              </a:p>
            </p:txBody>
          </p:sp>
        </mc:Choice>
        <mc:Fallback xmlns="">
          <p:sp>
            <p:nvSpPr>
              <p:cNvPr id="8" name="TextBox 7">
                <a:extLst>
                  <a:ext uri="{FF2B5EF4-FFF2-40B4-BE49-F238E27FC236}">
                    <a16:creationId xmlns:a16="http://schemas.microsoft.com/office/drawing/2014/main" id="{4E914070-515C-D745-B96E-2DEDE0921F95}"/>
                  </a:ext>
                </a:extLst>
              </p:cNvPr>
              <p:cNvSpPr txBox="1">
                <a:spLocks noRot="1" noChangeAspect="1" noMove="1" noResize="1" noEditPoints="1" noAdjustHandles="1" noChangeArrowheads="1" noChangeShapeType="1" noTextEdit="1"/>
              </p:cNvSpPr>
              <p:nvPr/>
            </p:nvSpPr>
            <p:spPr>
              <a:xfrm>
                <a:off x="353960" y="1624475"/>
                <a:ext cx="2317942" cy="1823576"/>
              </a:xfrm>
              <a:prstGeom prst="rect">
                <a:avLst/>
              </a:prstGeom>
              <a:blipFill>
                <a:blip r:embed="rId4"/>
                <a:stretch>
                  <a:fillRect/>
                </a:stretch>
              </a:blipFill>
            </p:spPr>
            <p:txBody>
              <a:bodyPr/>
              <a:lstStyle/>
              <a:p>
                <a:r>
                  <a:rPr lang="en-US">
                    <a:noFill/>
                  </a:rPr>
                  <a:t> </a:t>
                </a:r>
              </a:p>
            </p:txBody>
          </p:sp>
        </mc:Fallback>
      </mc:AlternateContent>
      <p:pic>
        <p:nvPicPr>
          <p:cNvPr id="14" name="Picture 13" descr="A close-up of a metal surface&#10;&#10;Description automatically generated">
            <a:extLst>
              <a:ext uri="{FF2B5EF4-FFF2-40B4-BE49-F238E27FC236}">
                <a16:creationId xmlns:a16="http://schemas.microsoft.com/office/drawing/2014/main" id="{6D7E10EF-56A5-E6B8-528A-AE3550B82C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0840" y="1556251"/>
            <a:ext cx="2155751" cy="1746711"/>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D63D4B-046F-7E82-C900-6B9E4A9F7DA2}"/>
                  </a:ext>
                </a:extLst>
              </p:cNvPr>
              <p:cNvSpPr txBox="1"/>
              <p:nvPr/>
            </p:nvSpPr>
            <p:spPr>
              <a:xfrm>
                <a:off x="3092004" y="3402840"/>
                <a:ext cx="2885479" cy="194841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𝑟</m:t>
                      </m:r>
                      <m:r>
                        <a:rPr lang="en-US" sz="1600" b="0" i="1" smtClean="0">
                          <a:latin typeface="Cambria Math" panose="02040503050406030204" pitchFamily="18" charset="0"/>
                        </a:rPr>
                        <m:t>=</m:t>
                      </m:r>
                      <m:rad>
                        <m:radPr>
                          <m:degHide m:val="on"/>
                          <m:ctrlPr>
                            <a:rPr lang="en-US" sz="1600" b="0" i="1" smtClean="0">
                              <a:latin typeface="Cambria Math" panose="02040503050406030204" pitchFamily="18" charset="0"/>
                            </a:rPr>
                          </m:ctrlPr>
                        </m:radPr>
                        <m:deg/>
                        <m:e>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m:t>
                                  </m:r>
                                  <m:r>
                                    <a:rPr lang="en-US" sz="1600" b="0" i="1" smtClean="0">
                                      <a:latin typeface="Cambria Math" panose="02040503050406030204" pitchFamily="18" charset="0"/>
                                    </a:rPr>
                                    <m:t>𝑥</m:t>
                                  </m:r>
                                </m:e>
                              </m:d>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𝑦</m:t>
                                      </m:r>
                                    </m:e>
                                    <m:sub>
                                      <m:r>
                                        <a:rPr lang="en-US" sz="1600" i="1">
                                          <a:latin typeface="Cambria Math" panose="02040503050406030204" pitchFamily="18" charset="0"/>
                                        </a:rPr>
                                        <m:t>𝑠</m:t>
                                      </m:r>
                                    </m:sub>
                                  </m:sSub>
                                  <m:r>
                                    <a:rPr lang="en-US" sz="1600" i="1">
                                      <a:latin typeface="Cambria Math" panose="02040503050406030204" pitchFamily="18" charset="0"/>
                                    </a:rPr>
                                    <m:t>−</m:t>
                                  </m:r>
                                  <m:r>
                                    <a:rPr lang="en-US" sz="1600" b="0" i="1" smtClean="0">
                                      <a:latin typeface="Cambria Math" panose="02040503050406030204" pitchFamily="18" charset="0"/>
                                    </a:rPr>
                                    <m:t>𝑦</m:t>
                                  </m:r>
                                </m:e>
                              </m:d>
                            </m:e>
                            <m:sup>
                              <m:r>
                                <a:rPr lang="en-US" sz="1600" i="1">
                                  <a:latin typeface="Cambria Math" panose="02040503050406030204" pitchFamily="18" charset="0"/>
                                </a:rPr>
                                <m:t>2</m:t>
                              </m:r>
                            </m:sup>
                          </m:sSup>
                        </m:e>
                      </m:rad>
                    </m:oMath>
                  </m:oMathPara>
                </a14:m>
                <a:endParaRPr lang="en-US" sz="1600" dirty="0"/>
              </a:p>
              <a:p>
                <a:pPr/>
                <a14:m>
                  <m:oMathPara xmlns:m="http://schemas.openxmlformats.org/officeDocument/2006/math">
                    <m:oMathParaPr>
                      <m:jc m:val="left"/>
                    </m:oMathParaPr>
                    <m:oMath xmlns:m="http://schemas.openxmlformats.org/officeDocument/2006/math">
                      <m:func>
                        <m:funcPr>
                          <m:ctrlPr>
                            <a:rPr lang="en-US" sz="1600" i="1" smtClean="0">
                              <a:latin typeface="Cambria Math" panose="02040503050406030204" pitchFamily="18" charset="0"/>
                            </a:rPr>
                          </m:ctrlPr>
                        </m:funcPr>
                        <m:fName>
                          <m:r>
                            <m:rPr>
                              <m:sty m:val="p"/>
                            </m:rPr>
                            <a:rPr lang="en-US" sz="1600" i="0" smtClean="0">
                              <a:latin typeface="Cambria Math" panose="02040503050406030204" pitchFamily="18" charset="0"/>
                            </a:rPr>
                            <m:t>tan</m:t>
                          </m:r>
                        </m:fName>
                        <m:e>
                          <m:r>
                            <a:rPr lang="en-US" sz="1600" i="1" smtClean="0">
                              <a:latin typeface="Cambria Math" panose="02040503050406030204" pitchFamily="18" charset="0"/>
                              <a:ea typeface="Cambria Math" panose="02040503050406030204" pitchFamily="18" charset="0"/>
                            </a:rPr>
                            <m:t>𝜃</m:t>
                          </m:r>
                        </m:e>
                      </m:fun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𝑠</m:t>
                                  </m:r>
                                </m:sub>
                              </m:sSub>
                              <m:r>
                                <a:rPr lang="en-US" sz="1600" i="1">
                                  <a:latin typeface="Cambria Math" panose="02040503050406030204" pitchFamily="18" charset="0"/>
                                </a:rPr>
                                <m:t>−</m:t>
                              </m:r>
                              <m:r>
                                <a:rPr lang="en-US" sz="1600" i="1">
                                  <a:latin typeface="Cambria Math" panose="02040503050406030204" pitchFamily="18" charset="0"/>
                                </a:rPr>
                                <m:t>𝑦</m:t>
                              </m:r>
                            </m:e>
                          </m:d>
                        </m:num>
                        <m:den>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𝑠</m:t>
                                  </m:r>
                                </m:sub>
                              </m:sSub>
                              <m:r>
                                <a:rPr lang="en-US" sz="1600" i="1">
                                  <a:latin typeface="Cambria Math" panose="02040503050406030204" pitchFamily="18" charset="0"/>
                                </a:rPr>
                                <m:t>−</m:t>
                              </m:r>
                              <m:r>
                                <a:rPr lang="en-US" sz="1600" i="1">
                                  <a:latin typeface="Cambria Math" panose="02040503050406030204" pitchFamily="18" charset="0"/>
                                </a:rPr>
                                <m:t>𝑥</m:t>
                              </m:r>
                            </m:e>
                          </m:d>
                        </m:den>
                      </m:f>
                    </m:oMath>
                  </m:oMathPara>
                </a14:m>
                <a:endParaRPr lang="en-US" sz="1600" dirty="0"/>
              </a:p>
              <a:p>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𝜑</m:t>
                        </m:r>
                      </m:e>
                      <m:sub>
                        <m:r>
                          <a:rPr lang="en-US" sz="1600" b="0" i="1" smtClean="0">
                            <a:latin typeface="Cambria Math" panose="02040503050406030204" pitchFamily="18" charset="0"/>
                            <a:ea typeface="Cambria Math" panose="02040503050406030204" pitchFamily="18" charset="0"/>
                          </a:rPr>
                          <m:t>𝑚𝑎𝑥</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𝑚𝑎𝑥</m:t>
                        </m:r>
                      </m:e>
                      <m:sub>
                        <m:r>
                          <a:rPr lang="en-US" sz="1600" b="0" i="1" smtClean="0">
                            <a:latin typeface="Cambria Math" panose="02040503050406030204" pitchFamily="18" charset="0"/>
                            <a:ea typeface="Cambria Math" panose="02040503050406030204" pitchFamily="18" charset="0"/>
                          </a:rPr>
                          <m:t>𝑖</m:t>
                        </m:r>
                      </m:sub>
                    </m:sSub>
                    <m:d>
                      <m:dPr>
                        <m:ctrlPr>
                          <a:rPr lang="en-US" sz="1600" b="0" i="1" smtClean="0">
                            <a:latin typeface="Cambria Math" panose="02040503050406030204" pitchFamily="18" charset="0"/>
                            <a:ea typeface="Cambria Math" panose="02040503050406030204" pitchFamily="18" charset="0"/>
                          </a:rPr>
                        </m:ctrlPr>
                      </m:dPr>
                      <m:e>
                        <m:func>
                          <m:funcPr>
                            <m:ctrlPr>
                              <a:rPr lang="en-US" sz="1600" b="0" i="1" smtClean="0">
                                <a:latin typeface="Cambria Math" panose="02040503050406030204" pitchFamily="18" charset="0"/>
                                <a:ea typeface="Cambria Math" panose="02040503050406030204" pitchFamily="18" charset="0"/>
                              </a:rPr>
                            </m:ctrlPr>
                          </m:funcPr>
                          <m:fName>
                            <m:sSup>
                              <m:sSupPr>
                                <m:ctrlPr>
                                  <a:rPr lang="en-US" sz="1600" b="0" i="1" smtClean="0">
                                    <a:latin typeface="Cambria Math" panose="02040503050406030204" pitchFamily="18" charset="0"/>
                                    <a:ea typeface="Cambria Math" panose="02040503050406030204" pitchFamily="18" charset="0"/>
                                  </a:rPr>
                                </m:ctrlPr>
                              </m:sSupPr>
                              <m:e>
                                <m:r>
                                  <m:rPr>
                                    <m:sty m:val="p"/>
                                  </m:rPr>
                                  <a:rPr lang="en-US" sz="1600" b="0" i="0" smtClean="0">
                                    <a:latin typeface="Cambria Math" panose="02040503050406030204" pitchFamily="18" charset="0"/>
                                    <a:ea typeface="Cambria Math" panose="02040503050406030204" pitchFamily="18" charset="0"/>
                                  </a:rPr>
                                  <m:t>tan</m:t>
                                </m:r>
                              </m:e>
                              <m:sup>
                                <m:r>
                                  <a:rPr lang="en-US" sz="1600" b="0" i="1" smtClean="0">
                                    <a:latin typeface="Cambria Math" panose="02040503050406030204" pitchFamily="18" charset="0"/>
                                    <a:ea typeface="Cambria Math" panose="02040503050406030204" pitchFamily="18" charset="0"/>
                                  </a:rPr>
                                  <m:t>−1</m:t>
                                </m:r>
                              </m:sup>
                            </m:sSup>
                          </m:fName>
                          <m:e>
                            <m:f>
                              <m:fPr>
                                <m:ctrlPr>
                                  <a:rPr lang="en-US" sz="1600" i="1">
                                    <a:latin typeface="Cambria Math" panose="02040503050406030204" pitchFamily="18" charset="0"/>
                                  </a:rPr>
                                </m:ctrlPr>
                              </m:fPr>
                              <m:num>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𝑠</m:t>
                                        </m:r>
                                      </m:sub>
                                    </m:sSub>
                                    <m:r>
                                      <a:rPr lang="en-US" sz="1600" i="1">
                                        <a:latin typeface="Cambria Math" panose="02040503050406030204" pitchFamily="18" charset="0"/>
                                      </a:rPr>
                                      <m:t>−</m:t>
                                    </m:r>
                                    <m:d>
                                      <m:dPr>
                                        <m:ctrlPr>
                                          <a:rPr lang="en-US" sz="1600" i="1" smtClean="0">
                                            <a:latin typeface="Cambria Math" panose="02040503050406030204" pitchFamily="18" charset="0"/>
                                          </a:rPr>
                                        </m:ctrlPr>
                                      </m:dPr>
                                      <m:e>
                                        <m:r>
                                          <a:rPr lang="en-US" sz="1600" b="0" i="1" smtClean="0">
                                            <a:latin typeface="Cambria Math" panose="02040503050406030204" pitchFamily="18" charset="0"/>
                                          </a:rPr>
                                          <m:t>𝑦</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e>
                                    </m:d>
                                  </m:e>
                                </m:d>
                              </m:num>
                              <m:den>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𝑠</m:t>
                                        </m:r>
                                      </m:sub>
                                    </m:sSub>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b="0" i="1" smtClean="0">
                                            <a:latin typeface="Cambria Math" panose="02040503050406030204" pitchFamily="18" charset="0"/>
                                          </a:rPr>
                                          <m:t>𝑥</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𝑥</m:t>
                                            </m:r>
                                          </m:e>
                                          <m:sub>
                                            <m:r>
                                              <a:rPr lang="en-US" sz="1600" i="1">
                                                <a:latin typeface="Cambria Math" panose="02040503050406030204" pitchFamily="18" charset="0"/>
                                              </a:rPr>
                                              <m:t>𝑖</m:t>
                                            </m:r>
                                          </m:sub>
                                        </m:sSub>
                                      </m:e>
                                    </m:d>
                                  </m:e>
                                </m:d>
                              </m:den>
                            </m:f>
                          </m:e>
                        </m:func>
                      </m:e>
                    </m:d>
                  </m:oMath>
                </a14:m>
                <a:r>
                  <a:rPr lang="en-US" sz="1600" dirty="0">
                    <a:ea typeface="Cambria Math" panose="02040503050406030204" pitchFamily="18" charset="0"/>
                  </a:rPr>
                  <a: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𝜑</m:t>
                        </m:r>
                      </m:e>
                      <m:sub>
                        <m:r>
                          <a:rPr lang="en-US" sz="1600" b="0" i="1" smtClean="0">
                            <a:latin typeface="Cambria Math" panose="02040503050406030204" pitchFamily="18" charset="0"/>
                            <a:ea typeface="Cambria Math" panose="02040503050406030204" pitchFamily="18" charset="0"/>
                          </a:rPr>
                          <m:t>𝑚𝑖𝑛</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𝑚𝑖𝑛</m:t>
                        </m:r>
                      </m:e>
                      <m:sub>
                        <m:r>
                          <a:rPr lang="en-US" sz="1600" i="1">
                            <a:latin typeface="Cambria Math" panose="02040503050406030204" pitchFamily="18" charset="0"/>
                            <a:ea typeface="Cambria Math" panose="02040503050406030204" pitchFamily="18" charset="0"/>
                          </a:rPr>
                          <m:t>𝑖</m:t>
                        </m:r>
                      </m:sub>
                    </m:sSub>
                    <m:d>
                      <m:dPr>
                        <m:ctrlPr>
                          <a:rPr lang="en-US" sz="1600" i="1">
                            <a:latin typeface="Cambria Math" panose="02040503050406030204" pitchFamily="18" charset="0"/>
                            <a:ea typeface="Cambria Math" panose="02040503050406030204" pitchFamily="18" charset="0"/>
                          </a:rPr>
                        </m:ctrlPr>
                      </m:dPr>
                      <m:e>
                        <m:func>
                          <m:funcPr>
                            <m:ctrlPr>
                              <a:rPr lang="en-US" sz="1600" i="1">
                                <a:latin typeface="Cambria Math" panose="02040503050406030204" pitchFamily="18" charset="0"/>
                                <a:ea typeface="Cambria Math" panose="02040503050406030204" pitchFamily="18" charset="0"/>
                              </a:rPr>
                            </m:ctrlPr>
                          </m:funcPr>
                          <m:fName>
                            <m:sSup>
                              <m:sSupPr>
                                <m:ctrlPr>
                                  <a:rPr lang="en-US" sz="1600" i="1">
                                    <a:latin typeface="Cambria Math" panose="02040503050406030204" pitchFamily="18" charset="0"/>
                                    <a:ea typeface="Cambria Math" panose="02040503050406030204" pitchFamily="18" charset="0"/>
                                  </a:rPr>
                                </m:ctrlPr>
                              </m:sSupPr>
                              <m:e>
                                <m:r>
                                  <m:rPr>
                                    <m:sty m:val="p"/>
                                  </m:rPr>
                                  <a:rPr lang="en-US" sz="1600">
                                    <a:latin typeface="Cambria Math" panose="02040503050406030204" pitchFamily="18" charset="0"/>
                                    <a:ea typeface="Cambria Math" panose="02040503050406030204" pitchFamily="18" charset="0"/>
                                  </a:rPr>
                                  <m:t>tan</m:t>
                                </m:r>
                              </m:e>
                              <m:sup>
                                <m:r>
                                  <a:rPr lang="en-US" sz="1600" i="1">
                                    <a:latin typeface="Cambria Math" panose="02040503050406030204" pitchFamily="18" charset="0"/>
                                    <a:ea typeface="Cambria Math" panose="02040503050406030204" pitchFamily="18" charset="0"/>
                                  </a:rPr>
                                  <m:t>−1</m:t>
                                </m:r>
                              </m:sup>
                            </m:sSup>
                          </m:fName>
                          <m:e>
                            <m:f>
                              <m:fPr>
                                <m:ctrlPr>
                                  <a:rPr lang="en-US" sz="1600" i="1">
                                    <a:latin typeface="Cambria Math" panose="02040503050406030204" pitchFamily="18" charset="0"/>
                                  </a:rPr>
                                </m:ctrlPr>
                              </m:fPr>
                              <m:num>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𝑠</m:t>
                                        </m:r>
                                      </m:sub>
                                    </m:sSub>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𝑦</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𝑖</m:t>
                                            </m:r>
                                          </m:sub>
                                        </m:sSub>
                                      </m:e>
                                    </m:d>
                                  </m:e>
                                </m:d>
                              </m:num>
                              <m:den>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𝑠</m:t>
                                        </m:r>
                                      </m:sub>
                                    </m:sSub>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𝑖</m:t>
                                            </m:r>
                                          </m:sub>
                                        </m:sSub>
                                      </m:e>
                                    </m:d>
                                  </m:e>
                                </m:d>
                              </m:den>
                            </m:f>
                          </m:e>
                        </m:func>
                      </m:e>
                    </m:d>
                  </m:oMath>
                </a14:m>
                <a:endParaRPr lang="en-US" sz="1600" dirty="0"/>
              </a:p>
              <a:p>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ea typeface="Cambria Math" panose="02040503050406030204" pitchFamily="18" charset="0"/>
                        </a:rPr>
                        <m:t>𝜑</m:t>
                      </m:r>
                      <m:r>
                        <a:rPr lang="en-US" sz="1600" b="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𝜑</m:t>
                          </m:r>
                        </m:e>
                        <m:sub>
                          <m:r>
                            <a:rPr lang="en-US" sz="1600" b="0" i="1" smtClean="0">
                              <a:latin typeface="Cambria Math" panose="02040503050406030204" pitchFamily="18" charset="0"/>
                              <a:ea typeface="Cambria Math" panose="02040503050406030204" pitchFamily="18" charset="0"/>
                            </a:rPr>
                            <m:t>𝑚𝑎𝑥</m:t>
                          </m:r>
                        </m:sub>
                      </m:sSub>
                      <m:r>
                        <a:rPr lang="en-US" sz="1600" b="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𝜑</m:t>
                          </m:r>
                        </m:e>
                        <m:sub>
                          <m:r>
                            <a:rPr lang="en-US" sz="1600" b="0" i="1" smtClean="0">
                              <a:latin typeface="Cambria Math" panose="02040503050406030204" pitchFamily="18" charset="0"/>
                              <a:ea typeface="Cambria Math" panose="02040503050406030204" pitchFamily="18" charset="0"/>
                            </a:rPr>
                            <m:t>𝑚𝑖𝑛</m:t>
                          </m:r>
                        </m:sub>
                      </m:sSub>
                    </m:oMath>
                  </m:oMathPara>
                </a14:m>
                <a:endParaRPr lang="en-US" sz="1600" dirty="0"/>
              </a:p>
            </p:txBody>
          </p:sp>
        </mc:Choice>
        <mc:Fallback xmlns="">
          <p:sp>
            <p:nvSpPr>
              <p:cNvPr id="5" name="TextBox 4">
                <a:extLst>
                  <a:ext uri="{FF2B5EF4-FFF2-40B4-BE49-F238E27FC236}">
                    <a16:creationId xmlns:a16="http://schemas.microsoft.com/office/drawing/2014/main" id="{D9D63D4B-046F-7E82-C900-6B9E4A9F7DA2}"/>
                  </a:ext>
                </a:extLst>
              </p:cNvPr>
              <p:cNvSpPr txBox="1">
                <a:spLocks noRot="1" noChangeAspect="1" noMove="1" noResize="1" noEditPoints="1" noAdjustHandles="1" noChangeArrowheads="1" noChangeShapeType="1" noTextEdit="1"/>
              </p:cNvSpPr>
              <p:nvPr/>
            </p:nvSpPr>
            <p:spPr>
              <a:xfrm>
                <a:off x="3092004" y="3402840"/>
                <a:ext cx="2885479" cy="1948419"/>
              </a:xfrm>
              <a:prstGeom prst="rect">
                <a:avLst/>
              </a:prstGeom>
              <a:blipFill>
                <a:blip r:embed="rId6"/>
                <a:stretch>
                  <a:fillRect l="-2532" b="-25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E73A707-963C-8674-AD10-84D260F5C1FC}"/>
              </a:ext>
            </a:extLst>
          </p:cNvPr>
          <p:cNvSpPr txBox="1"/>
          <p:nvPr/>
        </p:nvSpPr>
        <p:spPr>
          <a:xfrm>
            <a:off x="502860" y="5641648"/>
            <a:ext cx="5144357" cy="461665"/>
          </a:xfrm>
          <a:prstGeom prst="rect">
            <a:avLst/>
          </a:prstGeom>
          <a:noFill/>
        </p:spPr>
        <p:txBody>
          <a:bodyPr wrap="none" rtlCol="0">
            <a:spAutoFit/>
          </a:bodyPr>
          <a:lstStyle/>
          <a:p>
            <a:r>
              <a:rPr lang="en-US" sz="2400" b="1" dirty="0"/>
              <a:t>Message creations and handling</a:t>
            </a:r>
          </a:p>
        </p:txBody>
      </p:sp>
      <p:sp>
        <p:nvSpPr>
          <p:cNvPr id="10" name="TextBox 9">
            <a:extLst>
              <a:ext uri="{FF2B5EF4-FFF2-40B4-BE49-F238E27FC236}">
                <a16:creationId xmlns:a16="http://schemas.microsoft.com/office/drawing/2014/main" id="{A799C6BE-F04D-A0FB-5989-471309171408}"/>
              </a:ext>
            </a:extLst>
          </p:cNvPr>
          <p:cNvSpPr txBox="1"/>
          <p:nvPr/>
        </p:nvSpPr>
        <p:spPr>
          <a:xfrm>
            <a:off x="248465" y="3836056"/>
            <a:ext cx="2959617" cy="1569660"/>
          </a:xfrm>
          <a:prstGeom prst="rect">
            <a:avLst/>
          </a:prstGeom>
          <a:noFill/>
        </p:spPr>
        <p:txBody>
          <a:bodyPr wrap="square" rtlCol="0">
            <a:spAutoFit/>
          </a:bodyPr>
          <a:lstStyle/>
          <a:p>
            <a:r>
              <a:rPr lang="en-US" sz="2400" dirty="0"/>
              <a:t>Track Creation</a:t>
            </a:r>
          </a:p>
          <a:p>
            <a:r>
              <a:rPr lang="en-US" sz="2400" dirty="0"/>
              <a:t>Track Merging</a:t>
            </a:r>
          </a:p>
          <a:p>
            <a:r>
              <a:rPr lang="en-US" sz="2400" dirty="0"/>
              <a:t>Track Forecasting</a:t>
            </a:r>
          </a:p>
          <a:p>
            <a:r>
              <a:rPr lang="en-US" sz="2400" dirty="0"/>
              <a:t>Intercept Planning</a:t>
            </a:r>
          </a:p>
        </p:txBody>
      </p:sp>
      <p:sp>
        <p:nvSpPr>
          <p:cNvPr id="11" name="TextBox 10">
            <a:extLst>
              <a:ext uri="{FF2B5EF4-FFF2-40B4-BE49-F238E27FC236}">
                <a16:creationId xmlns:a16="http://schemas.microsoft.com/office/drawing/2014/main" id="{D43DC388-8C28-6AB1-35B1-10F853A24CD2}"/>
              </a:ext>
            </a:extLst>
          </p:cNvPr>
          <p:cNvSpPr txBox="1"/>
          <p:nvPr/>
        </p:nvSpPr>
        <p:spPr>
          <a:xfrm>
            <a:off x="6740229" y="1556251"/>
            <a:ext cx="4875834" cy="707886"/>
          </a:xfrm>
          <a:prstGeom prst="rect">
            <a:avLst/>
          </a:prstGeom>
          <a:noFill/>
        </p:spPr>
        <p:txBody>
          <a:bodyPr wrap="square" rtlCol="0">
            <a:spAutoFit/>
          </a:bodyPr>
          <a:lstStyle/>
          <a:p>
            <a:pPr algn="ctr"/>
            <a:r>
              <a:rPr lang="en-US" sz="2000" dirty="0"/>
              <a:t>Calculate </a:t>
            </a:r>
            <a:r>
              <a:rPr lang="el-GR" sz="2000" dirty="0">
                <a:latin typeface="Times New Roman" panose="02020603050405020304" pitchFamily="18" charset="0"/>
                <a:cs typeface="Times New Roman" panose="02020603050405020304" pitchFamily="18" charset="0"/>
              </a:rPr>
              <a:t>χ</a:t>
            </a:r>
            <a:r>
              <a:rPr lang="en-US" sz="2000" dirty="0"/>
              <a:t> to generate a probability distribution function</a:t>
            </a:r>
          </a:p>
        </p:txBody>
      </p:sp>
      <p:sp>
        <p:nvSpPr>
          <p:cNvPr id="13" name="TextBox 12">
            <a:extLst>
              <a:ext uri="{FF2B5EF4-FFF2-40B4-BE49-F238E27FC236}">
                <a16:creationId xmlns:a16="http://schemas.microsoft.com/office/drawing/2014/main" id="{69264C01-A6F3-0BB0-FC71-EC5C5340BDFD}"/>
              </a:ext>
            </a:extLst>
          </p:cNvPr>
          <p:cNvSpPr txBox="1"/>
          <p:nvPr/>
        </p:nvSpPr>
        <p:spPr>
          <a:xfrm>
            <a:off x="6679046" y="5507139"/>
            <a:ext cx="4875834" cy="707886"/>
          </a:xfrm>
          <a:prstGeom prst="rect">
            <a:avLst/>
          </a:prstGeom>
          <a:noFill/>
        </p:spPr>
        <p:txBody>
          <a:bodyPr wrap="square" rtlCol="0">
            <a:spAutoFit/>
          </a:bodyPr>
          <a:lstStyle/>
          <a:p>
            <a:pPr algn="ctr"/>
            <a:r>
              <a:rPr lang="en-US" sz="2000" dirty="0"/>
              <a:t>Preform a random draw from the probability distribution function</a:t>
            </a:r>
          </a:p>
        </p:txBody>
      </p:sp>
    </p:spTree>
    <p:extLst>
      <p:ext uri="{BB962C8B-B14F-4D97-AF65-F5344CB8AC3E}">
        <p14:creationId xmlns:p14="http://schemas.microsoft.com/office/powerpoint/2010/main" val="286065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38B0F8-5FC5-F990-5DD3-4886239870A6}"/>
              </a:ext>
            </a:extLst>
          </p:cNvPr>
          <p:cNvSpPr>
            <a:spLocks noGrp="1"/>
          </p:cNvSpPr>
          <p:nvPr>
            <p:ph type="title"/>
          </p:nvPr>
        </p:nvSpPr>
        <p:spPr/>
        <p:txBody>
          <a:bodyPr/>
          <a:lstStyle/>
          <a:p>
            <a:r>
              <a:rPr lang="en-US" dirty="0">
                <a:latin typeface="+mn-lt"/>
                <a:cs typeface="Arial" panose="020B0604020202020204" pitchFamily="34" charset="0"/>
              </a:rPr>
              <a:t>Role of Event Based Stochastic M&amp;S</a:t>
            </a:r>
            <a:endParaRPr lang="en-US" dirty="0"/>
          </a:p>
        </p:txBody>
      </p:sp>
      <p:sp>
        <p:nvSpPr>
          <p:cNvPr id="2" name="Slide Number Placeholder 1">
            <a:extLst>
              <a:ext uri="{FF2B5EF4-FFF2-40B4-BE49-F238E27FC236}">
                <a16:creationId xmlns:a16="http://schemas.microsoft.com/office/drawing/2014/main" id="{FD31CD89-14B5-AF65-3AC2-82A79EFCE89F}"/>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5" name="Picture Placeholder 4">
            <a:extLst>
              <a:ext uri="{FF2B5EF4-FFF2-40B4-BE49-F238E27FC236}">
                <a16:creationId xmlns:a16="http://schemas.microsoft.com/office/drawing/2014/main" id="{DA6CAFBC-BB1E-9DA6-382A-D5567170EAE1}"/>
              </a:ext>
            </a:extLst>
          </p:cNvPr>
          <p:cNvSpPr>
            <a:spLocks noGrp="1"/>
          </p:cNvSpPr>
          <p:nvPr>
            <p:ph type="pic" sz="quarter" idx="11"/>
          </p:nvPr>
        </p:nvSpPr>
        <p:spPr/>
        <p:txBody>
          <a:bodyPr/>
          <a:lstStyle/>
          <a:p>
            <a:pPr marL="0" indent="0" algn="ctr">
              <a:buNone/>
            </a:pPr>
            <a:r>
              <a:rPr lang="en-US" sz="3600" b="1" dirty="0">
                <a:latin typeface="+mn-lt"/>
              </a:rPr>
              <a:t>What it IS</a:t>
            </a:r>
          </a:p>
          <a:p>
            <a:r>
              <a:rPr lang="en-US" dirty="0">
                <a:latin typeface="+mn-lt"/>
              </a:rPr>
              <a:t>Design tool </a:t>
            </a:r>
          </a:p>
          <a:p>
            <a:r>
              <a:rPr lang="en-US" dirty="0">
                <a:latin typeface="+mn-lt"/>
              </a:rPr>
              <a:t>Sanity check on configuration changes</a:t>
            </a:r>
          </a:p>
          <a:p>
            <a:r>
              <a:rPr lang="en-US" dirty="0">
                <a:latin typeface="+mn-lt"/>
              </a:rPr>
              <a:t>Aid to Physics Based or Hardware-in-the-Loop simulations</a:t>
            </a:r>
          </a:p>
          <a:p>
            <a:r>
              <a:rPr lang="en-US" dirty="0">
                <a:latin typeface="+mn-lt"/>
              </a:rPr>
              <a:t>Simulation of interstitials</a:t>
            </a:r>
          </a:p>
          <a:p>
            <a:r>
              <a:rPr lang="en-US" dirty="0">
                <a:latin typeface="+mn-lt"/>
              </a:rPr>
              <a:t>Failure analysis tool</a:t>
            </a:r>
          </a:p>
          <a:p>
            <a:r>
              <a:rPr lang="en-US" dirty="0">
                <a:latin typeface="+mn-lt"/>
              </a:rPr>
              <a:t>Training tool</a:t>
            </a:r>
          </a:p>
        </p:txBody>
      </p:sp>
      <p:sp>
        <p:nvSpPr>
          <p:cNvPr id="6" name="Text Placeholder 5">
            <a:extLst>
              <a:ext uri="{FF2B5EF4-FFF2-40B4-BE49-F238E27FC236}">
                <a16:creationId xmlns:a16="http://schemas.microsoft.com/office/drawing/2014/main" id="{F3B59F64-0A4F-7D04-CFD3-55537EFA926A}"/>
              </a:ext>
            </a:extLst>
          </p:cNvPr>
          <p:cNvSpPr>
            <a:spLocks noGrp="1"/>
          </p:cNvSpPr>
          <p:nvPr>
            <p:ph type="body" sz="quarter" idx="12"/>
          </p:nvPr>
        </p:nvSpPr>
        <p:spPr/>
        <p:txBody>
          <a:bodyPr/>
          <a:lstStyle/>
          <a:p>
            <a:pPr marL="0" indent="0" algn="ctr">
              <a:buNone/>
            </a:pPr>
            <a:r>
              <a:rPr lang="en-US" sz="3600" b="1" dirty="0">
                <a:latin typeface="+mj-lt"/>
              </a:rPr>
              <a:t>What it is NOT</a:t>
            </a:r>
          </a:p>
          <a:p>
            <a:r>
              <a:rPr lang="en-US" dirty="0">
                <a:latin typeface="+mn-lt"/>
              </a:rPr>
              <a:t>Detailed simulation</a:t>
            </a:r>
          </a:p>
          <a:p>
            <a:r>
              <a:rPr lang="en-US" dirty="0">
                <a:latin typeface="+mn-lt"/>
              </a:rPr>
              <a:t>Truth model</a:t>
            </a:r>
          </a:p>
          <a:p>
            <a:r>
              <a:rPr lang="en-US" dirty="0">
                <a:latin typeface="+mn-lt"/>
              </a:rPr>
              <a:t>Verification or Validation tool</a:t>
            </a:r>
          </a:p>
          <a:p>
            <a:r>
              <a:rPr lang="en-US" dirty="0">
                <a:latin typeface="+mn-lt"/>
              </a:rPr>
              <a:t>A stand-alone proof of anything</a:t>
            </a:r>
          </a:p>
        </p:txBody>
      </p:sp>
    </p:spTree>
    <p:extLst>
      <p:ext uri="{BB962C8B-B14F-4D97-AF65-F5344CB8AC3E}">
        <p14:creationId xmlns:p14="http://schemas.microsoft.com/office/powerpoint/2010/main" val="285168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606F-FC72-6BE2-DB5D-014B5CF66656}"/>
              </a:ext>
            </a:extLst>
          </p:cNvPr>
          <p:cNvSpPr>
            <a:spLocks noGrp="1"/>
          </p:cNvSpPr>
          <p:nvPr>
            <p:ph type="title"/>
          </p:nvPr>
        </p:nvSpPr>
        <p:spPr/>
        <p:txBody>
          <a:bodyPr/>
          <a:lstStyle/>
          <a:p>
            <a:r>
              <a:rPr lang="en-US" dirty="0">
                <a:latin typeface="+mn-lt"/>
                <a:cs typeface="Arial" panose="020B0604020202020204" pitchFamily="34" charset="0"/>
              </a:rPr>
              <a:t>Experimental Scenario</a:t>
            </a:r>
            <a:endParaRPr lang="en-US" dirty="0"/>
          </a:p>
        </p:txBody>
      </p:sp>
      <p:sp>
        <p:nvSpPr>
          <p:cNvPr id="3" name="Slide Number Placeholder 2">
            <a:extLst>
              <a:ext uri="{FF2B5EF4-FFF2-40B4-BE49-F238E27FC236}">
                <a16:creationId xmlns:a16="http://schemas.microsoft.com/office/drawing/2014/main" id="{ED4403C7-E82D-7B52-C37A-76109568B79F}"/>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pic>
        <p:nvPicPr>
          <p:cNvPr id="7" name="Picture 6" descr="A screenshot of a video game&#10;&#10;Description automatically generated">
            <a:extLst>
              <a:ext uri="{FF2B5EF4-FFF2-40B4-BE49-F238E27FC236}">
                <a16:creationId xmlns:a16="http://schemas.microsoft.com/office/drawing/2014/main" id="{19333EFE-E8C2-DBD4-EB73-F4A49B837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95" y="916238"/>
            <a:ext cx="6263348" cy="5474264"/>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80DC91F9-382B-C85C-49AA-85BAEEAB9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1026" y="1563328"/>
            <a:ext cx="2714431" cy="4709186"/>
          </a:xfrm>
          <a:prstGeom prst="rect">
            <a:avLst/>
          </a:prstGeom>
        </p:spPr>
      </p:pic>
      <p:sp>
        <p:nvSpPr>
          <p:cNvPr id="10" name="TextBox 9">
            <a:extLst>
              <a:ext uri="{FF2B5EF4-FFF2-40B4-BE49-F238E27FC236}">
                <a16:creationId xmlns:a16="http://schemas.microsoft.com/office/drawing/2014/main" id="{2B8D03E3-502A-51A2-C2FF-1B0782725D95}"/>
              </a:ext>
            </a:extLst>
          </p:cNvPr>
          <p:cNvSpPr txBox="1"/>
          <p:nvPr/>
        </p:nvSpPr>
        <p:spPr>
          <a:xfrm>
            <a:off x="8537637" y="886841"/>
            <a:ext cx="3241208" cy="584775"/>
          </a:xfrm>
          <a:prstGeom prst="rect">
            <a:avLst/>
          </a:prstGeom>
          <a:noFill/>
        </p:spPr>
        <p:txBody>
          <a:bodyPr wrap="none" rtlCol="0">
            <a:spAutoFit/>
          </a:bodyPr>
          <a:lstStyle/>
          <a:p>
            <a:r>
              <a:rPr lang="en-US" dirty="0"/>
              <a:t>Spinning Threats</a:t>
            </a:r>
          </a:p>
        </p:txBody>
      </p:sp>
    </p:spTree>
    <p:extLst>
      <p:ext uri="{BB962C8B-B14F-4D97-AF65-F5344CB8AC3E}">
        <p14:creationId xmlns:p14="http://schemas.microsoft.com/office/powerpoint/2010/main" val="351080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BDD35E-BA24-1C5B-8009-6AEF44FAFD89}"/>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6" name="Title 5">
            <a:extLst>
              <a:ext uri="{FF2B5EF4-FFF2-40B4-BE49-F238E27FC236}">
                <a16:creationId xmlns:a16="http://schemas.microsoft.com/office/drawing/2014/main" id="{50C6BBC0-0AEA-A086-351E-9FA01E147858}"/>
              </a:ext>
            </a:extLst>
          </p:cNvPr>
          <p:cNvSpPr>
            <a:spLocks noGrp="1"/>
          </p:cNvSpPr>
          <p:nvPr>
            <p:ph type="title"/>
          </p:nvPr>
        </p:nvSpPr>
        <p:spPr/>
        <p:txBody>
          <a:bodyPr/>
          <a:lstStyle/>
          <a:p>
            <a:r>
              <a:rPr lang="en-US" dirty="0">
                <a:latin typeface="+mn-lt"/>
                <a:cs typeface="Arial" panose="020B0604020202020204" pitchFamily="34" charset="0"/>
              </a:rPr>
              <a:t>Physics Based Approach</a:t>
            </a:r>
            <a:endParaRPr lang="en-US" dirty="0"/>
          </a:p>
        </p:txBody>
      </p:sp>
      <p:pic>
        <p:nvPicPr>
          <p:cNvPr id="5" name="Picture 4">
            <a:extLst>
              <a:ext uri="{FF2B5EF4-FFF2-40B4-BE49-F238E27FC236}">
                <a16:creationId xmlns:a16="http://schemas.microsoft.com/office/drawing/2014/main" id="{7359E8FB-88FE-8F75-512B-2B1CC89771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80661"/>
            <a:ext cx="7552465" cy="5580308"/>
          </a:xfrm>
          <a:prstGeom prst="rect">
            <a:avLst/>
          </a:prstGeom>
        </p:spPr>
      </p:pic>
      <p:sp>
        <p:nvSpPr>
          <p:cNvPr id="4" name="TextBox 3">
            <a:extLst>
              <a:ext uri="{FF2B5EF4-FFF2-40B4-BE49-F238E27FC236}">
                <a16:creationId xmlns:a16="http://schemas.microsoft.com/office/drawing/2014/main" id="{2A296AA0-F2D4-208F-5245-3AE4025EDDCD}"/>
              </a:ext>
            </a:extLst>
          </p:cNvPr>
          <p:cNvSpPr txBox="1"/>
          <p:nvPr/>
        </p:nvSpPr>
        <p:spPr>
          <a:xfrm>
            <a:off x="7490967" y="1616022"/>
            <a:ext cx="4645743" cy="4524315"/>
          </a:xfrm>
          <a:prstGeom prst="rect">
            <a:avLst/>
          </a:prstGeom>
          <a:noFill/>
        </p:spPr>
        <p:txBody>
          <a:bodyPr wrap="square" rtlCol="0">
            <a:spAutoFit/>
          </a:bodyPr>
          <a:lstStyle/>
          <a:p>
            <a:r>
              <a:rPr lang="en-US" sz="2400" b="1" dirty="0"/>
              <a:t>Least Complex Tick </a:t>
            </a:r>
            <a:r>
              <a:rPr lang="en-US" sz="2400" dirty="0"/>
              <a:t>(threat has not been tracked and is out of range of all sensors):</a:t>
            </a:r>
          </a:p>
          <a:p>
            <a:pPr marL="457200" indent="-457200">
              <a:buFont typeface="Arial" panose="020B0604020202020204" pitchFamily="34" charset="0"/>
              <a:buChar char="•"/>
            </a:pPr>
            <a:r>
              <a:rPr lang="en-US" sz="2400" dirty="0"/>
              <a:t>9 calculations</a:t>
            </a:r>
          </a:p>
          <a:p>
            <a:pPr marL="457200" indent="-457200">
              <a:buFont typeface="Arial" panose="020B0604020202020204" pitchFamily="34" charset="0"/>
              <a:buChar char="•"/>
            </a:pPr>
            <a:r>
              <a:rPr lang="en-US" sz="2400" dirty="0"/>
              <a:t>0 messages</a:t>
            </a:r>
          </a:p>
          <a:p>
            <a:endParaRPr lang="en-US" sz="2400" dirty="0"/>
          </a:p>
          <a:p>
            <a:r>
              <a:rPr lang="en-US" sz="2400" b="1" dirty="0"/>
              <a:t>Most Complex Tick </a:t>
            </a:r>
            <a:r>
              <a:rPr lang="en-US" sz="2400" dirty="0"/>
              <a:t>(visible to some sensors and interceptors have been fired):</a:t>
            </a:r>
          </a:p>
          <a:p>
            <a:pPr marL="342900" indent="-342900">
              <a:buFont typeface="Arial" panose="020B0604020202020204" pitchFamily="34" charset="0"/>
              <a:buChar char="•"/>
            </a:pPr>
            <a:r>
              <a:rPr lang="en-US" sz="2400" dirty="0"/>
              <a:t>&gt;50 calculations</a:t>
            </a:r>
          </a:p>
          <a:p>
            <a:pPr marL="342900" indent="-342900">
              <a:buFont typeface="Arial" panose="020B0604020202020204" pitchFamily="34" charset="0"/>
              <a:buChar char="•"/>
            </a:pPr>
            <a:r>
              <a:rPr lang="en-US" sz="2400" dirty="0"/>
              <a:t>&gt;15 messages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33594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01AE49-8CCB-93BA-1A3B-2897F7B6A935}"/>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01709D4D-30EB-DC0A-7D87-D3ED561F6C0C}"/>
              </a:ext>
            </a:extLst>
          </p:cNvPr>
          <p:cNvSpPr>
            <a:spLocks noGrp="1"/>
          </p:cNvSpPr>
          <p:nvPr>
            <p:ph type="title"/>
          </p:nvPr>
        </p:nvSpPr>
        <p:spPr/>
        <p:txBody>
          <a:bodyPr/>
          <a:lstStyle/>
          <a:p>
            <a:r>
              <a:rPr lang="en-US" dirty="0">
                <a:latin typeface="+mn-lt"/>
                <a:cs typeface="Arial" panose="020B0604020202020204" pitchFamily="34" charset="0"/>
              </a:rPr>
              <a:t>Building an Event Stack</a:t>
            </a:r>
            <a:endParaRPr lang="en-US" dirty="0"/>
          </a:p>
        </p:txBody>
      </p:sp>
      <p:pic>
        <p:nvPicPr>
          <p:cNvPr id="9" name="Picture 8">
            <a:extLst>
              <a:ext uri="{FF2B5EF4-FFF2-40B4-BE49-F238E27FC236}">
                <a16:creationId xmlns:a16="http://schemas.microsoft.com/office/drawing/2014/main" id="{817BC53A-8DB6-6B68-0B86-C1FC19A471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8987" y="989174"/>
            <a:ext cx="11194026" cy="5365458"/>
          </a:xfrm>
          <a:prstGeom prst="rect">
            <a:avLst/>
          </a:prstGeom>
        </p:spPr>
      </p:pic>
    </p:spTree>
    <p:extLst>
      <p:ext uri="{BB962C8B-B14F-4D97-AF65-F5344CB8AC3E}">
        <p14:creationId xmlns:p14="http://schemas.microsoft.com/office/powerpoint/2010/main" val="269268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58F2CD-3DEF-BD9E-D499-822D79F9C83D}"/>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3" name="Title 2">
            <a:extLst>
              <a:ext uri="{FF2B5EF4-FFF2-40B4-BE49-F238E27FC236}">
                <a16:creationId xmlns:a16="http://schemas.microsoft.com/office/drawing/2014/main" id="{4D16E75C-ADBF-9E44-E6CD-3051F009F8D0}"/>
              </a:ext>
            </a:extLst>
          </p:cNvPr>
          <p:cNvSpPr>
            <a:spLocks noGrp="1"/>
          </p:cNvSpPr>
          <p:nvPr>
            <p:ph type="title"/>
          </p:nvPr>
        </p:nvSpPr>
        <p:spPr>
          <a:xfrm>
            <a:off x="1904378" y="0"/>
            <a:ext cx="8383245" cy="795130"/>
          </a:xfrm>
        </p:spPr>
        <p:txBody>
          <a:bodyPr/>
          <a:lstStyle/>
          <a:p>
            <a:r>
              <a:rPr lang="en-US" dirty="0">
                <a:latin typeface="+mn-lt"/>
                <a:cs typeface="Arial" panose="020B0604020202020204" pitchFamily="34" charset="0"/>
              </a:rPr>
              <a:t>Populating Probability Distribution Function</a:t>
            </a:r>
            <a:endParaRPr lang="en-US" dirty="0"/>
          </a:p>
        </p:txBody>
      </p:sp>
      <p:pic>
        <p:nvPicPr>
          <p:cNvPr id="10" name="Picture 9" descr="A green and blue graphics&#10;&#10;Description automatically generated with medium confidence">
            <a:extLst>
              <a:ext uri="{FF2B5EF4-FFF2-40B4-BE49-F238E27FC236}">
                <a16:creationId xmlns:a16="http://schemas.microsoft.com/office/drawing/2014/main" id="{A2CD87E6-8545-68D3-5381-615CECD8E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56" y="1055575"/>
            <a:ext cx="10893288" cy="5389378"/>
          </a:xfrm>
          <a:prstGeom prst="rect">
            <a:avLst/>
          </a:prstGeom>
        </p:spPr>
      </p:pic>
    </p:spTree>
    <p:extLst>
      <p:ext uri="{BB962C8B-B14F-4D97-AF65-F5344CB8AC3E}">
        <p14:creationId xmlns:p14="http://schemas.microsoft.com/office/powerpoint/2010/main" val="1147797035"/>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5d635651-ba3b-4322-a062-423c6a10c2fc" xsi:nil="true"/>
    <lcf76f155ced4ddcb4097134ff3c332f xmlns="75020d33-81e1-41d9-8ea6-641be78aa7b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C727AA0CFFBC40ABE74ABF520AB83D" ma:contentTypeVersion="14" ma:contentTypeDescription="Create a new document." ma:contentTypeScope="" ma:versionID="9ac0bf4c4510ebb9049e1506229f211c">
  <xsd:schema xmlns:xsd="http://www.w3.org/2001/XMLSchema" xmlns:xs="http://www.w3.org/2001/XMLSchema" xmlns:p="http://schemas.microsoft.com/office/2006/metadata/properties" xmlns:ns2="75020d33-81e1-41d9-8ea6-641be78aa7b9" xmlns:ns3="5d635651-ba3b-4322-a062-423c6a10c2fc" targetNamespace="http://schemas.microsoft.com/office/2006/metadata/properties" ma:root="true" ma:fieldsID="c0a3e84b5aee6e3d46b251564f390882" ns2:_="" ns3:_="">
    <xsd:import namespace="75020d33-81e1-41d9-8ea6-641be78aa7b9"/>
    <xsd:import namespace="5d635651-ba3b-4322-a062-423c6a10c2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020d33-81e1-41d9-8ea6-641be78aa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b72884e-6f4c-428e-afc3-476178dbfe7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635651-ba3b-4322-a062-423c6a10c2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a75c216-86c3-4fad-905a-87b96060b81d}" ma:internalName="TaxCatchAll" ma:showField="CatchAllData" ma:web="5d635651-ba3b-4322-a062-423c6a10c2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 ds:uri="5d635651-ba3b-4322-a062-423c6a10c2fc"/>
    <ds:schemaRef ds:uri="75020d33-81e1-41d9-8ea6-641be78aa7b9"/>
    <ds:schemaRef ds:uri="http://schemas.microsoft.com/office/infopath/2007/PartnerControls"/>
  </ds:schemaRefs>
</ds:datastoreItem>
</file>

<file path=customXml/itemProps2.xml><?xml version="1.0" encoding="utf-8"?>
<ds:datastoreItem xmlns:ds="http://schemas.openxmlformats.org/officeDocument/2006/customXml" ds:itemID="{5CEB0D06-7E4C-4562-8346-12E973413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020d33-81e1-41d9-8ea6-641be78aa7b9"/>
    <ds:schemaRef ds:uri="5d635651-ba3b-4322-a062-423c6a10c2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20099</TotalTime>
  <Words>3600</Words>
  <Application>Microsoft Office PowerPoint</Application>
  <PresentationFormat>Widescreen</PresentationFormat>
  <Paragraphs>228</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Arial Narrow</vt:lpstr>
      <vt:lpstr>Cambria Math</vt:lpstr>
      <vt:lpstr>Tahoma</vt:lpstr>
      <vt:lpstr>Times New Roman</vt:lpstr>
      <vt:lpstr>Wingdings</vt:lpstr>
      <vt:lpstr>Blends</vt:lpstr>
      <vt:lpstr>PowerPoint Presentation</vt:lpstr>
      <vt:lpstr>Agenda</vt:lpstr>
      <vt:lpstr>Event Based Stochastic M&amp;S:  Simple Examples</vt:lpstr>
      <vt:lpstr>Event Based Stochastic M&amp;S</vt:lpstr>
      <vt:lpstr>Role of Event Based Stochastic M&amp;S</vt:lpstr>
      <vt:lpstr>Experimental Scenario</vt:lpstr>
      <vt:lpstr>Physics Based Approach</vt:lpstr>
      <vt:lpstr>Building an Event Stack</vt:lpstr>
      <vt:lpstr>Populating Probability Distribution Function</vt:lpstr>
      <vt:lpstr>Event Stack Interactions</vt:lpstr>
      <vt:lpstr>Experimental Results</vt:lpstr>
      <vt:lpstr>Further Research</vt:lpstr>
      <vt:lpstr>Thank You</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Ron Deiotte</cp:lastModifiedBy>
  <cp:revision>43</cp:revision>
  <cp:lastPrinted>1601-01-01T00:00:00Z</cp:lastPrinted>
  <dcterms:created xsi:type="dcterms:W3CDTF">2016-03-29T15:29:36Z</dcterms:created>
  <dcterms:modified xsi:type="dcterms:W3CDTF">2024-10-30T16:32:35Z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y fmtid="{D5CDD505-2E9C-101B-9397-08002B2CF9AE}" pid="4" name="MediaServiceImageTags">
    <vt:lpwstr/>
  </property>
</Properties>
</file>