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3" r:id="rId1"/>
  </p:sldMasterIdLst>
  <p:notesMasterIdLst>
    <p:notesMasterId r:id="rId13"/>
  </p:notesMasterIdLst>
  <p:handoutMasterIdLst>
    <p:handoutMasterId r:id="rId14"/>
  </p:handoutMasterIdLst>
  <p:sldIdLst>
    <p:sldId id="343" r:id="rId2"/>
    <p:sldId id="274" r:id="rId3"/>
    <p:sldId id="332" r:id="rId4"/>
    <p:sldId id="286" r:id="rId5"/>
    <p:sldId id="304" r:id="rId6"/>
    <p:sldId id="338" r:id="rId7"/>
    <p:sldId id="394" r:id="rId8"/>
    <p:sldId id="395" r:id="rId9"/>
    <p:sldId id="389" r:id="rId10"/>
    <p:sldId id="390" r:id="rId11"/>
    <p:sldId id="371" r:id="rId12"/>
  </p:sldIdLst>
  <p:sldSz cx="12188825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Coolahan" initials="JC" lastIdx="17" clrIdx="0"/>
  <p:cmAuthor id="2" name="Jake Borah" initials="JB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66CCFF"/>
    <a:srgbClr val="996633"/>
    <a:srgbClr val="B0DD7F"/>
    <a:srgbClr val="FFDC47"/>
    <a:srgbClr val="FFEDD9"/>
    <a:srgbClr val="FFF4D9"/>
    <a:srgbClr val="00007A"/>
    <a:srgbClr val="0000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46D3CB-5904-4FB8-9C3E-DB362FD72A59}" v="8" dt="2024-10-23T16:44:34.1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3" autoAdjust="0"/>
    <p:restoredTop sz="90244" autoAdjust="0"/>
  </p:normalViewPr>
  <p:slideViewPr>
    <p:cSldViewPr>
      <p:cViewPr varScale="1">
        <p:scale>
          <a:sx n="94" d="100"/>
          <a:sy n="94" d="100"/>
        </p:scale>
        <p:origin x="936" y="96"/>
      </p:cViewPr>
      <p:guideLst>
        <p:guide orient="horz" pos="2160"/>
        <p:guide pos="2880"/>
        <p:guide pos="3839"/>
      </p:guideLst>
    </p:cSldViewPr>
  </p:slideViewPr>
  <p:outlineViewPr>
    <p:cViewPr>
      <p:scale>
        <a:sx n="33" d="100"/>
        <a:sy n="33" d="100"/>
      </p:scale>
      <p:origin x="0" y="268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96"/>
    </p:cViewPr>
  </p:sorterViewPr>
  <p:notesViewPr>
    <p:cSldViewPr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AH, JACK A CTR USAF AFOTEC AFOTEC DET 2/AA" userId="e17e151a-de0c-4b1d-9dd4-de467ce3fad7" providerId="ADAL" clId="{FF46D3CB-5904-4FB8-9C3E-DB362FD72A59}"/>
    <pc:docChg chg="undo custSel addSld delSld modSld">
      <pc:chgData name="BORAH, JACK A CTR USAF AFOTEC AFOTEC DET 2/AA" userId="e17e151a-de0c-4b1d-9dd4-de467ce3fad7" providerId="ADAL" clId="{FF46D3CB-5904-4FB8-9C3E-DB362FD72A59}" dt="2024-10-23T16:45:10.298" v="107" actId="1076"/>
      <pc:docMkLst>
        <pc:docMk/>
      </pc:docMkLst>
      <pc:sldChg chg="modSp mod">
        <pc:chgData name="BORAH, JACK A CTR USAF AFOTEC AFOTEC DET 2/AA" userId="e17e151a-de0c-4b1d-9dd4-de467ce3fad7" providerId="ADAL" clId="{FF46D3CB-5904-4FB8-9C3E-DB362FD72A59}" dt="2024-10-23T16:15:50.549" v="10" actId="113"/>
        <pc:sldMkLst>
          <pc:docMk/>
          <pc:sldMk cId="0" sldId="274"/>
        </pc:sldMkLst>
        <pc:spChg chg="mod">
          <ac:chgData name="BORAH, JACK A CTR USAF AFOTEC AFOTEC DET 2/AA" userId="e17e151a-de0c-4b1d-9dd4-de467ce3fad7" providerId="ADAL" clId="{FF46D3CB-5904-4FB8-9C3E-DB362FD72A59}" dt="2024-10-23T16:15:50.549" v="10" actId="113"/>
          <ac:spMkLst>
            <pc:docMk/>
            <pc:sldMk cId="0" sldId="274"/>
            <ac:spMk id="10243" creationId="{00000000-0000-0000-0000-000000000000}"/>
          </ac:spMkLst>
        </pc:spChg>
      </pc:sldChg>
      <pc:sldChg chg="del">
        <pc:chgData name="BORAH, JACK A CTR USAF AFOTEC AFOTEC DET 2/AA" userId="e17e151a-de0c-4b1d-9dd4-de467ce3fad7" providerId="ADAL" clId="{FF46D3CB-5904-4FB8-9C3E-DB362FD72A59}" dt="2024-10-23T16:10:48.825" v="1" actId="47"/>
        <pc:sldMkLst>
          <pc:docMk/>
          <pc:sldMk cId="0" sldId="284"/>
        </pc:sldMkLst>
      </pc:sldChg>
      <pc:sldChg chg="modSp mod">
        <pc:chgData name="BORAH, JACK A CTR USAF AFOTEC AFOTEC DET 2/AA" userId="e17e151a-de0c-4b1d-9dd4-de467ce3fad7" providerId="ADAL" clId="{FF46D3CB-5904-4FB8-9C3E-DB362FD72A59}" dt="2024-10-23T16:16:05.667" v="12" actId="113"/>
        <pc:sldMkLst>
          <pc:docMk/>
          <pc:sldMk cId="0" sldId="286"/>
        </pc:sldMkLst>
        <pc:spChg chg="mod">
          <ac:chgData name="BORAH, JACK A CTR USAF AFOTEC AFOTEC DET 2/AA" userId="e17e151a-de0c-4b1d-9dd4-de467ce3fad7" providerId="ADAL" clId="{FF46D3CB-5904-4FB8-9C3E-DB362FD72A59}" dt="2024-10-23T16:16:05.667" v="12" actId="113"/>
          <ac:spMkLst>
            <pc:docMk/>
            <pc:sldMk cId="0" sldId="286"/>
            <ac:spMk id="14339" creationId="{00000000-0000-0000-0000-000000000000}"/>
          </ac:spMkLst>
        </pc:spChg>
      </pc:sldChg>
      <pc:sldChg chg="del">
        <pc:chgData name="BORAH, JACK A CTR USAF AFOTEC AFOTEC DET 2/AA" userId="e17e151a-de0c-4b1d-9dd4-de467ce3fad7" providerId="ADAL" clId="{FF46D3CB-5904-4FB8-9C3E-DB362FD72A59}" dt="2024-10-23T16:18:03.741" v="15" actId="47"/>
        <pc:sldMkLst>
          <pc:docMk/>
          <pc:sldMk cId="0" sldId="306"/>
        </pc:sldMkLst>
      </pc:sldChg>
      <pc:sldChg chg="del">
        <pc:chgData name="BORAH, JACK A CTR USAF AFOTEC AFOTEC DET 2/AA" userId="e17e151a-de0c-4b1d-9dd4-de467ce3fad7" providerId="ADAL" clId="{FF46D3CB-5904-4FB8-9C3E-DB362FD72A59}" dt="2024-10-23T16:13:33.615" v="4" actId="47"/>
        <pc:sldMkLst>
          <pc:docMk/>
          <pc:sldMk cId="0" sldId="312"/>
        </pc:sldMkLst>
      </pc:sldChg>
      <pc:sldChg chg="del">
        <pc:chgData name="BORAH, JACK A CTR USAF AFOTEC AFOTEC DET 2/AA" userId="e17e151a-de0c-4b1d-9dd4-de467ce3fad7" providerId="ADAL" clId="{FF46D3CB-5904-4FB8-9C3E-DB362FD72A59}" dt="2024-10-23T16:14:00.416" v="5" actId="47"/>
        <pc:sldMkLst>
          <pc:docMk/>
          <pc:sldMk cId="0" sldId="315"/>
        </pc:sldMkLst>
      </pc:sldChg>
      <pc:sldChg chg="modSp mod">
        <pc:chgData name="BORAH, JACK A CTR USAF AFOTEC AFOTEC DET 2/AA" userId="e17e151a-de0c-4b1d-9dd4-de467ce3fad7" providerId="ADAL" clId="{FF46D3CB-5904-4FB8-9C3E-DB362FD72A59}" dt="2024-10-23T16:15:58.098" v="11" actId="113"/>
        <pc:sldMkLst>
          <pc:docMk/>
          <pc:sldMk cId="0" sldId="332"/>
        </pc:sldMkLst>
        <pc:spChg chg="mod">
          <ac:chgData name="BORAH, JACK A CTR USAF AFOTEC AFOTEC DET 2/AA" userId="e17e151a-de0c-4b1d-9dd4-de467ce3fad7" providerId="ADAL" clId="{FF46D3CB-5904-4FB8-9C3E-DB362FD72A59}" dt="2024-10-23T16:15:58.098" v="11" actId="113"/>
          <ac:spMkLst>
            <pc:docMk/>
            <pc:sldMk cId="0" sldId="332"/>
            <ac:spMk id="11267" creationId="{00000000-0000-0000-0000-000000000000}"/>
          </ac:spMkLst>
        </pc:spChg>
      </pc:sldChg>
      <pc:sldChg chg="del">
        <pc:chgData name="BORAH, JACK A CTR USAF AFOTEC AFOTEC DET 2/AA" userId="e17e151a-de0c-4b1d-9dd4-de467ce3fad7" providerId="ADAL" clId="{FF46D3CB-5904-4FB8-9C3E-DB362FD72A59}" dt="2024-10-23T16:11:19.132" v="2" actId="47"/>
        <pc:sldMkLst>
          <pc:docMk/>
          <pc:sldMk cId="0" sldId="337"/>
        </pc:sldMkLst>
      </pc:sldChg>
      <pc:sldChg chg="addSp delSp modSp mod">
        <pc:chgData name="BORAH, JACK A CTR USAF AFOTEC AFOTEC DET 2/AA" userId="e17e151a-de0c-4b1d-9dd4-de467ce3fad7" providerId="ADAL" clId="{FF46D3CB-5904-4FB8-9C3E-DB362FD72A59}" dt="2024-10-23T16:42:25.242" v="99" actId="1076"/>
        <pc:sldMkLst>
          <pc:docMk/>
          <pc:sldMk cId="0" sldId="338"/>
        </pc:sldMkLst>
        <pc:graphicFrameChg chg="add mod">
          <ac:chgData name="BORAH, JACK A CTR USAF AFOTEC AFOTEC DET 2/AA" userId="e17e151a-de0c-4b1d-9dd4-de467ce3fad7" providerId="ADAL" clId="{FF46D3CB-5904-4FB8-9C3E-DB362FD72A59}" dt="2024-10-23T16:31:11.618" v="62"/>
          <ac:graphicFrameMkLst>
            <pc:docMk/>
            <pc:sldMk cId="0" sldId="338"/>
            <ac:graphicFrameMk id="2" creationId="{A5ED5B8C-75CE-7E65-7885-716BE679F38F}"/>
          </ac:graphicFrameMkLst>
        </pc:graphicFrameChg>
        <pc:graphicFrameChg chg="add mod modGraphic">
          <ac:chgData name="BORAH, JACK A CTR USAF AFOTEC AFOTEC DET 2/AA" userId="e17e151a-de0c-4b1d-9dd4-de467ce3fad7" providerId="ADAL" clId="{FF46D3CB-5904-4FB8-9C3E-DB362FD72A59}" dt="2024-10-23T16:42:25.242" v="99" actId="1076"/>
          <ac:graphicFrameMkLst>
            <pc:docMk/>
            <pc:sldMk cId="0" sldId="338"/>
            <ac:graphicFrameMk id="3" creationId="{CBEE7F8A-FF92-98F8-73B1-920F5622B514}"/>
          </ac:graphicFrameMkLst>
        </pc:graphicFrameChg>
        <pc:graphicFrameChg chg="del modGraphic">
          <ac:chgData name="BORAH, JACK A CTR USAF AFOTEC AFOTEC DET 2/AA" userId="e17e151a-de0c-4b1d-9dd4-de467ce3fad7" providerId="ADAL" clId="{FF46D3CB-5904-4FB8-9C3E-DB362FD72A59}" dt="2024-10-23T16:30:55.844" v="61" actId="478"/>
          <ac:graphicFrameMkLst>
            <pc:docMk/>
            <pc:sldMk cId="0" sldId="338"/>
            <ac:graphicFrameMk id="5" creationId="{9306DC06-31DD-B3F3-7357-73E39F371516}"/>
          </ac:graphicFrameMkLst>
        </pc:graphicFrameChg>
      </pc:sldChg>
      <pc:sldChg chg="modSp mod">
        <pc:chgData name="BORAH, JACK A CTR USAF AFOTEC AFOTEC DET 2/AA" userId="e17e151a-de0c-4b1d-9dd4-de467ce3fad7" providerId="ADAL" clId="{FF46D3CB-5904-4FB8-9C3E-DB362FD72A59}" dt="2024-10-23T16:16:16.994" v="13" actId="113"/>
        <pc:sldMkLst>
          <pc:docMk/>
          <pc:sldMk cId="3750376194" sldId="371"/>
        </pc:sldMkLst>
        <pc:spChg chg="mod">
          <ac:chgData name="BORAH, JACK A CTR USAF AFOTEC AFOTEC DET 2/AA" userId="e17e151a-de0c-4b1d-9dd4-de467ce3fad7" providerId="ADAL" clId="{FF46D3CB-5904-4FB8-9C3E-DB362FD72A59}" dt="2024-10-23T16:16:16.994" v="13" actId="113"/>
          <ac:spMkLst>
            <pc:docMk/>
            <pc:sldMk cId="3750376194" sldId="371"/>
            <ac:spMk id="123907" creationId="{00000000-0000-0000-0000-000000000000}"/>
          </ac:spMkLst>
        </pc:spChg>
      </pc:sldChg>
      <pc:sldChg chg="modSp mod">
        <pc:chgData name="BORAH, JACK A CTR USAF AFOTEC AFOTEC DET 2/AA" userId="e17e151a-de0c-4b1d-9dd4-de467ce3fad7" providerId="ADAL" clId="{FF46D3CB-5904-4FB8-9C3E-DB362FD72A59}" dt="2024-10-23T16:28:35.479" v="57" actId="1076"/>
        <pc:sldMkLst>
          <pc:docMk/>
          <pc:sldMk cId="1360631231" sldId="389"/>
        </pc:sldMkLst>
        <pc:spChg chg="mod">
          <ac:chgData name="BORAH, JACK A CTR USAF AFOTEC AFOTEC DET 2/AA" userId="e17e151a-de0c-4b1d-9dd4-de467ce3fad7" providerId="ADAL" clId="{FF46D3CB-5904-4FB8-9C3E-DB362FD72A59}" dt="2024-10-23T16:22:09.078" v="17" actId="255"/>
          <ac:spMkLst>
            <pc:docMk/>
            <pc:sldMk cId="1360631231" sldId="389"/>
            <ac:spMk id="5" creationId="{7333C787-85CD-6ED5-1F39-203AB3993CD9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5:45.132" v="27" actId="14100"/>
          <ac:spMkLst>
            <pc:docMk/>
            <pc:sldMk cId="1360631231" sldId="389"/>
            <ac:spMk id="12" creationId="{37B80B27-5065-DE32-5E85-2C781FC58928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7:28.758" v="46" actId="14100"/>
          <ac:spMkLst>
            <pc:docMk/>
            <pc:sldMk cId="1360631231" sldId="389"/>
            <ac:spMk id="16" creationId="{38F8BA39-54B6-9954-C702-9DC56A435482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2:32.947" v="18" actId="255"/>
          <ac:spMkLst>
            <pc:docMk/>
            <pc:sldMk cId="1360631231" sldId="389"/>
            <ac:spMk id="22" creationId="{FAA04A30-467A-D1F3-578F-E753CD17A5CF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6:23.116" v="35" actId="1076"/>
          <ac:spMkLst>
            <pc:docMk/>
            <pc:sldMk cId="1360631231" sldId="389"/>
            <ac:spMk id="24" creationId="{29150A6B-8CA7-6C96-02AB-40904151ECBF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8:35.479" v="57" actId="1076"/>
          <ac:spMkLst>
            <pc:docMk/>
            <pc:sldMk cId="1360631231" sldId="389"/>
            <ac:spMk id="25" creationId="{C316DE7C-B014-2908-978E-034AB01C97B0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6:36.734" v="37" actId="1076"/>
          <ac:spMkLst>
            <pc:docMk/>
            <pc:sldMk cId="1360631231" sldId="389"/>
            <ac:spMk id="27" creationId="{62305EF0-FAE0-F11D-E476-2784FDBE2DA2}"/>
          </ac:spMkLst>
        </pc:spChg>
        <pc:grpChg chg="mod">
          <ac:chgData name="BORAH, JACK A CTR USAF AFOTEC AFOTEC DET 2/AA" userId="e17e151a-de0c-4b1d-9dd4-de467ce3fad7" providerId="ADAL" clId="{FF46D3CB-5904-4FB8-9C3E-DB362FD72A59}" dt="2024-10-23T16:28:32.390" v="56" actId="14100"/>
          <ac:grpSpMkLst>
            <pc:docMk/>
            <pc:sldMk cId="1360631231" sldId="389"/>
            <ac:grpSpMk id="13" creationId="{FC02AC42-51A4-A94D-7091-0867E5CBF57A}"/>
          </ac:grpSpMkLst>
        </pc:grpChg>
        <pc:picChg chg="mod">
          <ac:chgData name="BORAH, JACK A CTR USAF AFOTEC AFOTEC DET 2/AA" userId="e17e151a-de0c-4b1d-9dd4-de467ce3fad7" providerId="ADAL" clId="{FF46D3CB-5904-4FB8-9C3E-DB362FD72A59}" dt="2024-10-23T16:26:31.771" v="36" actId="1076"/>
          <ac:picMkLst>
            <pc:docMk/>
            <pc:sldMk cId="1360631231" sldId="389"/>
            <ac:picMk id="3" creationId="{D2FD18E4-BC50-F979-55C1-D7562D4566CD}"/>
          </ac:picMkLst>
        </pc:picChg>
        <pc:picChg chg="mod">
          <ac:chgData name="BORAH, JACK A CTR USAF AFOTEC AFOTEC DET 2/AA" userId="e17e151a-de0c-4b1d-9dd4-de467ce3fad7" providerId="ADAL" clId="{FF46D3CB-5904-4FB8-9C3E-DB362FD72A59}" dt="2024-10-23T16:27:36.430" v="47" actId="14100"/>
          <ac:picMkLst>
            <pc:docMk/>
            <pc:sldMk cId="1360631231" sldId="389"/>
            <ac:picMk id="28" creationId="{8009BF3B-CEE9-B14D-1E38-BA198DDFD6EA}"/>
          </ac:picMkLst>
        </pc:picChg>
        <pc:picChg chg="mod">
          <ac:chgData name="BORAH, JACK A CTR USAF AFOTEC AFOTEC DET 2/AA" userId="e17e151a-de0c-4b1d-9dd4-de467ce3fad7" providerId="ADAL" clId="{FF46D3CB-5904-4FB8-9C3E-DB362FD72A59}" dt="2024-10-23T16:27:57.644" v="52" actId="14100"/>
          <ac:picMkLst>
            <pc:docMk/>
            <pc:sldMk cId="1360631231" sldId="389"/>
            <ac:picMk id="29" creationId="{8F8BBF77-F94B-2C61-FD12-45AD5A4142F8}"/>
          </ac:picMkLst>
        </pc:picChg>
        <pc:picChg chg="mod">
          <ac:chgData name="BORAH, JACK A CTR USAF AFOTEC AFOTEC DET 2/AA" userId="e17e151a-de0c-4b1d-9dd4-de467ce3fad7" providerId="ADAL" clId="{FF46D3CB-5904-4FB8-9C3E-DB362FD72A59}" dt="2024-10-23T16:28:12.124" v="55" actId="14100"/>
          <ac:picMkLst>
            <pc:docMk/>
            <pc:sldMk cId="1360631231" sldId="389"/>
            <ac:picMk id="30" creationId="{D94AFC55-BE7B-F92D-E369-12DD2826E5FF}"/>
          </ac:picMkLst>
        </pc:picChg>
      </pc:sldChg>
      <pc:sldChg chg="addSp delSp modSp mod">
        <pc:chgData name="BORAH, JACK A CTR USAF AFOTEC AFOTEC DET 2/AA" userId="e17e151a-de0c-4b1d-9dd4-de467ce3fad7" providerId="ADAL" clId="{FF46D3CB-5904-4FB8-9C3E-DB362FD72A59}" dt="2024-10-23T16:23:53.760" v="24" actId="1076"/>
        <pc:sldMkLst>
          <pc:docMk/>
          <pc:sldMk cId="808235846" sldId="390"/>
        </pc:sldMkLst>
        <pc:spChg chg="mod">
          <ac:chgData name="BORAH, JACK A CTR USAF AFOTEC AFOTEC DET 2/AA" userId="e17e151a-de0c-4b1d-9dd4-de467ce3fad7" providerId="ADAL" clId="{FF46D3CB-5904-4FB8-9C3E-DB362FD72A59}" dt="2024-10-23T16:23:41.144" v="21"/>
          <ac:spMkLst>
            <pc:docMk/>
            <pc:sldMk cId="808235846" sldId="390"/>
            <ac:spMk id="82114" creationId="{7FF79AD4-548A-E2F4-D89E-8C0EE6EA19C3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3:41.144" v="21"/>
          <ac:spMkLst>
            <pc:docMk/>
            <pc:sldMk cId="808235846" sldId="390"/>
            <ac:spMk id="82115" creationId="{96499E59-DA1C-3B10-71A2-188B1E8C327C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3:41.144" v="21"/>
          <ac:spMkLst>
            <pc:docMk/>
            <pc:sldMk cId="808235846" sldId="390"/>
            <ac:spMk id="82116" creationId="{88E41660-AEBC-BC27-45FA-EED78A058BD0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23:41.144" v="21"/>
          <ac:spMkLst>
            <pc:docMk/>
            <pc:sldMk cId="808235846" sldId="390"/>
            <ac:spMk id="82117" creationId="{2F172462-B552-B68C-780F-7FC05BCB95C0}"/>
          </ac:spMkLst>
        </pc:spChg>
        <pc:grpChg chg="add mod">
          <ac:chgData name="BORAH, JACK A CTR USAF AFOTEC AFOTEC DET 2/AA" userId="e17e151a-de0c-4b1d-9dd4-de467ce3fad7" providerId="ADAL" clId="{FF46D3CB-5904-4FB8-9C3E-DB362FD72A59}" dt="2024-10-23T16:23:53.760" v="24" actId="1076"/>
          <ac:grpSpMkLst>
            <pc:docMk/>
            <pc:sldMk cId="808235846" sldId="390"/>
            <ac:grpSpMk id="3" creationId="{FC8605A6-06DB-8A66-B5D1-33DB6D38F9CC}"/>
          </ac:grpSpMkLst>
        </pc:grpChg>
        <pc:grpChg chg="mod">
          <ac:chgData name="BORAH, JACK A CTR USAF AFOTEC AFOTEC DET 2/AA" userId="e17e151a-de0c-4b1d-9dd4-de467ce3fad7" providerId="ADAL" clId="{FF46D3CB-5904-4FB8-9C3E-DB362FD72A59}" dt="2024-10-23T16:23:41.144" v="21"/>
          <ac:grpSpMkLst>
            <pc:docMk/>
            <pc:sldMk cId="808235846" sldId="390"/>
            <ac:grpSpMk id="82113" creationId="{F49CDF00-182D-7CDA-C0E0-607E98FA260E}"/>
          </ac:grpSpMkLst>
        </pc:grpChg>
        <pc:picChg chg="del mod">
          <ac:chgData name="BORAH, JACK A CTR USAF AFOTEC AFOTEC DET 2/AA" userId="e17e151a-de0c-4b1d-9dd4-de467ce3fad7" providerId="ADAL" clId="{FF46D3CB-5904-4FB8-9C3E-DB362FD72A59}" dt="2024-10-23T16:23:30.580" v="20" actId="478"/>
          <ac:picMkLst>
            <pc:docMk/>
            <pc:sldMk cId="808235846" sldId="390"/>
            <ac:picMk id="2" creationId="{5A35D7C7-4C60-8894-FC16-2933BE2C1F97}"/>
          </ac:picMkLst>
        </pc:picChg>
      </pc:sldChg>
      <pc:sldChg chg="del">
        <pc:chgData name="BORAH, JACK A CTR USAF AFOTEC AFOTEC DET 2/AA" userId="e17e151a-de0c-4b1d-9dd4-de467ce3fad7" providerId="ADAL" clId="{FF46D3CB-5904-4FB8-9C3E-DB362FD72A59}" dt="2024-10-23T16:15:15.671" v="6" actId="47"/>
        <pc:sldMkLst>
          <pc:docMk/>
          <pc:sldMk cId="436310800" sldId="391"/>
        </pc:sldMkLst>
      </pc:sldChg>
      <pc:sldChg chg="modSp del mod">
        <pc:chgData name="BORAH, JACK A CTR USAF AFOTEC AFOTEC DET 2/AA" userId="e17e151a-de0c-4b1d-9dd4-de467ce3fad7" providerId="ADAL" clId="{FF46D3CB-5904-4FB8-9C3E-DB362FD72A59}" dt="2024-10-23T16:19:15.737" v="16" actId="47"/>
        <pc:sldMkLst>
          <pc:docMk/>
          <pc:sldMk cId="2914184310" sldId="392"/>
        </pc:sldMkLst>
        <pc:spChg chg="mod">
          <ac:chgData name="BORAH, JACK A CTR USAF AFOTEC AFOTEC DET 2/AA" userId="e17e151a-de0c-4b1d-9dd4-de467ce3fad7" providerId="ADAL" clId="{FF46D3CB-5904-4FB8-9C3E-DB362FD72A59}" dt="2024-10-23T16:16:44.134" v="14" actId="113"/>
          <ac:spMkLst>
            <pc:docMk/>
            <pc:sldMk cId="2914184310" sldId="392"/>
            <ac:spMk id="16386" creationId="{00000000-0000-0000-0000-000000000000}"/>
          </ac:spMkLst>
        </pc:spChg>
        <pc:spChg chg="mod">
          <ac:chgData name="BORAH, JACK A CTR USAF AFOTEC AFOTEC DET 2/AA" userId="e17e151a-de0c-4b1d-9dd4-de467ce3fad7" providerId="ADAL" clId="{FF46D3CB-5904-4FB8-9C3E-DB362FD72A59}" dt="2024-10-23T16:15:27.613" v="9" actId="20577"/>
          <ac:spMkLst>
            <pc:docMk/>
            <pc:sldMk cId="2914184310" sldId="392"/>
            <ac:spMk id="176132" creationId="{00000000-0000-0000-0000-000000000000}"/>
          </ac:spMkLst>
        </pc:spChg>
      </pc:sldChg>
      <pc:sldChg chg="del">
        <pc:chgData name="BORAH, JACK A CTR USAF AFOTEC AFOTEC DET 2/AA" userId="e17e151a-de0c-4b1d-9dd4-de467ce3fad7" providerId="ADAL" clId="{FF46D3CB-5904-4FB8-9C3E-DB362FD72A59}" dt="2024-10-23T16:11:26.600" v="3" actId="47"/>
        <pc:sldMkLst>
          <pc:docMk/>
          <pc:sldMk cId="3317186690" sldId="393"/>
        </pc:sldMkLst>
      </pc:sldChg>
      <pc:sldChg chg="addSp delSp modSp mod">
        <pc:chgData name="BORAH, JACK A CTR USAF AFOTEC AFOTEC DET 2/AA" userId="e17e151a-de0c-4b1d-9dd4-de467ce3fad7" providerId="ADAL" clId="{FF46D3CB-5904-4FB8-9C3E-DB362FD72A59}" dt="2024-10-23T16:42:11.962" v="98" actId="1076"/>
        <pc:sldMkLst>
          <pc:docMk/>
          <pc:sldMk cId="3229329212" sldId="394"/>
        </pc:sldMkLst>
        <pc:graphicFrameChg chg="del modGraphic">
          <ac:chgData name="BORAH, JACK A CTR USAF AFOTEC AFOTEC DET 2/AA" userId="e17e151a-de0c-4b1d-9dd4-de467ce3fad7" providerId="ADAL" clId="{FF46D3CB-5904-4FB8-9C3E-DB362FD72A59}" dt="2024-10-23T16:33:28.243" v="69" actId="478"/>
          <ac:graphicFrameMkLst>
            <pc:docMk/>
            <pc:sldMk cId="3229329212" sldId="394"/>
            <ac:graphicFrameMk id="2" creationId="{F3891DFB-87A9-9517-4319-7802690A650D}"/>
          </ac:graphicFrameMkLst>
        </pc:graphicFrameChg>
        <pc:graphicFrameChg chg="add del mod modGraphic">
          <ac:chgData name="BORAH, JACK A CTR USAF AFOTEC AFOTEC DET 2/AA" userId="e17e151a-de0c-4b1d-9dd4-de467ce3fad7" providerId="ADAL" clId="{FF46D3CB-5904-4FB8-9C3E-DB362FD72A59}" dt="2024-10-23T16:40:54.453" v="86" actId="478"/>
          <ac:graphicFrameMkLst>
            <pc:docMk/>
            <pc:sldMk cId="3229329212" sldId="394"/>
            <ac:graphicFrameMk id="3" creationId="{BED1DBE4-9F93-83D8-243F-AD30B427E9BB}"/>
          </ac:graphicFrameMkLst>
        </pc:graphicFrameChg>
        <pc:graphicFrameChg chg="add mod modGraphic">
          <ac:chgData name="BORAH, JACK A CTR USAF AFOTEC AFOTEC DET 2/AA" userId="e17e151a-de0c-4b1d-9dd4-de467ce3fad7" providerId="ADAL" clId="{FF46D3CB-5904-4FB8-9C3E-DB362FD72A59}" dt="2024-10-23T16:42:11.962" v="98" actId="1076"/>
          <ac:graphicFrameMkLst>
            <pc:docMk/>
            <pc:sldMk cId="3229329212" sldId="394"/>
            <ac:graphicFrameMk id="4" creationId="{8175D396-085A-8217-451F-699E093C1BB1}"/>
          </ac:graphicFrameMkLst>
        </pc:graphicFrameChg>
      </pc:sldChg>
      <pc:sldChg chg="addSp delSp modSp add mod">
        <pc:chgData name="BORAH, JACK A CTR USAF AFOTEC AFOTEC DET 2/AA" userId="e17e151a-de0c-4b1d-9dd4-de467ce3fad7" providerId="ADAL" clId="{FF46D3CB-5904-4FB8-9C3E-DB362FD72A59}" dt="2024-10-23T16:45:10.298" v="107" actId="1076"/>
        <pc:sldMkLst>
          <pc:docMk/>
          <pc:sldMk cId="3247479780" sldId="395"/>
        </pc:sldMkLst>
        <pc:spChg chg="mod">
          <ac:chgData name="BORAH, JACK A CTR USAF AFOTEC AFOTEC DET 2/AA" userId="e17e151a-de0c-4b1d-9dd4-de467ce3fad7" providerId="ADAL" clId="{FF46D3CB-5904-4FB8-9C3E-DB362FD72A59}" dt="2024-10-23T16:29:30.115" v="59" actId="20577"/>
          <ac:spMkLst>
            <pc:docMk/>
            <pc:sldMk cId="3247479780" sldId="395"/>
            <ac:spMk id="81922" creationId="{00000000-0000-0000-0000-000000000000}"/>
          </ac:spMkLst>
        </pc:spChg>
        <pc:graphicFrameChg chg="del">
          <ac:chgData name="BORAH, JACK A CTR USAF AFOTEC AFOTEC DET 2/AA" userId="e17e151a-de0c-4b1d-9dd4-de467ce3fad7" providerId="ADAL" clId="{FF46D3CB-5904-4FB8-9C3E-DB362FD72A59}" dt="2024-10-23T16:35:04.592" v="80" actId="478"/>
          <ac:graphicFrameMkLst>
            <pc:docMk/>
            <pc:sldMk cId="3247479780" sldId="395"/>
            <ac:graphicFrameMk id="2" creationId="{F3891DFB-87A9-9517-4319-7802690A650D}"/>
          </ac:graphicFrameMkLst>
        </pc:graphicFrameChg>
        <pc:graphicFrameChg chg="add del mod modGraphic">
          <ac:chgData name="BORAH, JACK A CTR USAF AFOTEC AFOTEC DET 2/AA" userId="e17e151a-de0c-4b1d-9dd4-de467ce3fad7" providerId="ADAL" clId="{FF46D3CB-5904-4FB8-9C3E-DB362FD72A59}" dt="2024-10-23T16:44:30.596" v="100" actId="478"/>
          <ac:graphicFrameMkLst>
            <pc:docMk/>
            <pc:sldMk cId="3247479780" sldId="395"/>
            <ac:graphicFrameMk id="3" creationId="{B655B9B5-EDC1-0AF5-8151-81639ADD9931}"/>
          </ac:graphicFrameMkLst>
        </pc:graphicFrameChg>
        <pc:graphicFrameChg chg="add mod modGraphic">
          <ac:chgData name="BORAH, JACK A CTR USAF AFOTEC AFOTEC DET 2/AA" userId="e17e151a-de0c-4b1d-9dd4-de467ce3fad7" providerId="ADAL" clId="{FF46D3CB-5904-4FB8-9C3E-DB362FD72A59}" dt="2024-10-23T16:45:10.298" v="107" actId="1076"/>
          <ac:graphicFrameMkLst>
            <pc:docMk/>
            <pc:sldMk cId="3247479780" sldId="395"/>
            <ac:graphicFrameMk id="4" creationId="{E9CEC664-93B6-E078-2C66-3F303E7F5034}"/>
          </ac:graphicFrameMkLst>
        </pc:graphicFrameChg>
      </pc:sldChg>
      <pc:sldChg chg="del">
        <pc:chgData name="BORAH, JACK A CTR USAF AFOTEC AFOTEC DET 2/AA" userId="e17e151a-de0c-4b1d-9dd4-de467ce3fad7" providerId="ADAL" clId="{FF46D3CB-5904-4FB8-9C3E-DB362FD72A59}" dt="2024-10-23T16:09:34.545" v="0" actId="47"/>
        <pc:sldMkLst>
          <pc:docMk/>
          <pc:sldMk cId="3930578605" sldId="395"/>
        </pc:sldMkLst>
      </pc:sldChg>
      <pc:sldMasterChg chg="delSldLayout">
        <pc:chgData name="BORAH, JACK A CTR USAF AFOTEC AFOTEC DET 2/AA" userId="e17e151a-de0c-4b1d-9dd4-de467ce3fad7" providerId="ADAL" clId="{FF46D3CB-5904-4FB8-9C3E-DB362FD72A59}" dt="2024-10-23T16:19:15.737" v="16" actId="47"/>
        <pc:sldMasterMkLst>
          <pc:docMk/>
          <pc:sldMasterMk cId="3520360063" sldId="2147483853"/>
        </pc:sldMasterMkLst>
        <pc:sldLayoutChg chg="del">
          <pc:chgData name="BORAH, JACK A CTR USAF AFOTEC AFOTEC DET 2/AA" userId="e17e151a-de0c-4b1d-9dd4-de467ce3fad7" providerId="ADAL" clId="{FF46D3CB-5904-4FB8-9C3E-DB362FD72A59}" dt="2024-10-23T16:19:15.737" v="16" actId="47"/>
          <pc:sldLayoutMkLst>
            <pc:docMk/>
            <pc:sldMasterMk cId="3520360063" sldId="2147483853"/>
            <pc:sldLayoutMk cId="3492781190" sldId="2147483859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091891E-F050-4F4F-BA71-4E3E94BFFAB8}" type="datetimeFigureOut">
              <a:rPr lang="en-US"/>
              <a:pPr>
                <a:defRPr/>
              </a:pPr>
              <a:t>10/23/2024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DAF983-046B-42F0-ADDE-414972E2424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6332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D0A5CF-3FF6-416A-9010-8137B342D6BD}" type="datetimeFigureOut">
              <a:rPr lang="en-US"/>
              <a:pPr>
                <a:defRPr/>
              </a:pPr>
              <a:t>10/23/2024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A88539E-697C-40D8-9D65-5CBA9739669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825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0F2502-9FA7-4035-845B-C29544528932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259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4DB1A1-E455-4E0D-8A29-04DF0D3A3A3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4418013"/>
            <a:ext cx="5105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12" tIns="50786" rIns="96812" bIns="50786" numCol="1" anchor="t" anchorCtr="0" compatLnSpc="1">
            <a:prstTxWarp prst="textNoShape">
              <a:avLst/>
            </a:prstTxWarp>
          </a:bodyPr>
          <a:lstStyle/>
          <a:p>
            <a:pPr defTabSz="1020763">
              <a:spcBef>
                <a:spcPct val="0"/>
              </a:spcBef>
            </a:pPr>
            <a:r>
              <a:rPr lang="en-US" altLang="en-US" b="1" dirty="0">
                <a:ea typeface="ＭＳ Ｐゴシック" panose="020B0600070205080204" pitchFamily="34" charset="-128"/>
              </a:rPr>
              <a:t>  </a:t>
            </a:r>
          </a:p>
        </p:txBody>
      </p:sp>
      <p:sp>
        <p:nvSpPr>
          <p:cNvPr id="829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067425" cy="3414713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071764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88539E-697C-40D8-9D65-5CBA97396698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422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88539E-697C-40D8-9D65-5CBA97396698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254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88539E-697C-40D8-9D65-5CBA97396698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0172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04CE98-7342-4CF5-8AAC-35FF643F329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4418013"/>
            <a:ext cx="5105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12" tIns="50786" rIns="96812" bIns="50786" numCol="1" anchor="t" anchorCtr="0" compatLnSpc="1">
            <a:prstTxWarp prst="textNoShape">
              <a:avLst/>
            </a:prstTxWarp>
          </a:bodyPr>
          <a:lstStyle/>
          <a:p>
            <a:pPr defTabSz="1020763">
              <a:spcBef>
                <a:spcPct val="0"/>
              </a:spcBef>
            </a:pPr>
            <a:r>
              <a:rPr lang="en-US" altLang="en-US" b="1" dirty="0">
                <a:ea typeface="ＭＳ Ｐゴシック" panose="020B0600070205080204" pitchFamily="34" charset="-128"/>
              </a:rPr>
              <a:t>  </a:t>
            </a:r>
          </a:p>
        </p:txBody>
      </p:sp>
      <p:sp>
        <p:nvSpPr>
          <p:cNvPr id="15364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067425" cy="3414713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544763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5763" y="682625"/>
            <a:ext cx="6061075" cy="34115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0" y="4319588"/>
            <a:ext cx="5053013" cy="4167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15" tIns="45007" rIns="90015" bIns="45007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B433027-A0C9-45CB-ACCF-2A6A3D4F9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4419600"/>
            <a:ext cx="5103812" cy="426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7501" tIns="51147" rIns="97501" bIns="51147" numCol="1" rtlCol="0" anchor="t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3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3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3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3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3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00125">
              <a:spcBef>
                <a:spcPct val="0"/>
              </a:spcBef>
            </a:pPr>
            <a:r>
              <a:rPr lang="en-US" altLang="en-US" b="1" dirty="0">
                <a:ea typeface="ＭＳ Ｐゴシック" panose="020B0600070205080204" pitchFamily="34" charset="-128"/>
              </a:rPr>
              <a:t>SIMULATION USERS FREQUENTLY HAVE MULTIPLE PERSPECTIVES AS WELL</a:t>
            </a:r>
          </a:p>
          <a:p>
            <a:pPr defTabSz="1000125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  <a:p>
            <a:pPr defTabSz="1000125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  <a:p>
            <a:pPr defTabSz="1000125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  <a:p>
            <a:pPr defTabSz="1000125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2767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4DB1A1-E455-4E0D-8A29-04DF0D3A3A3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4418013"/>
            <a:ext cx="5105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12" tIns="50786" rIns="96812" bIns="50786" numCol="1" anchor="t" anchorCtr="0" compatLnSpc="1">
            <a:prstTxWarp prst="textNoShape">
              <a:avLst/>
            </a:prstTxWarp>
          </a:bodyPr>
          <a:lstStyle/>
          <a:p>
            <a:pPr defTabSz="1020763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</p:txBody>
      </p:sp>
      <p:sp>
        <p:nvSpPr>
          <p:cNvPr id="829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067425" cy="3414713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068136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4DB1A1-E455-4E0D-8A29-04DF0D3A3A3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4418013"/>
            <a:ext cx="5105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12" tIns="50786" rIns="96812" bIns="50786" numCol="1" anchor="t" anchorCtr="0" compatLnSpc="1">
            <a:prstTxWarp prst="textNoShape">
              <a:avLst/>
            </a:prstTxWarp>
          </a:bodyPr>
          <a:lstStyle/>
          <a:p>
            <a:pPr defTabSz="1020763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</p:txBody>
      </p:sp>
      <p:sp>
        <p:nvSpPr>
          <p:cNvPr id="829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067425" cy="3414713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107659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4DB1A1-E455-4E0D-8A29-04DF0D3A3A3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4418013"/>
            <a:ext cx="5105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12" tIns="50786" rIns="96812" bIns="50786" numCol="1" anchor="t" anchorCtr="0" compatLnSpc="1">
            <a:prstTxWarp prst="textNoShape">
              <a:avLst/>
            </a:prstTxWarp>
          </a:bodyPr>
          <a:lstStyle/>
          <a:p>
            <a:pPr defTabSz="1020763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</p:txBody>
      </p:sp>
      <p:sp>
        <p:nvSpPr>
          <p:cNvPr id="829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067425" cy="3414713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495671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4DB1A1-E455-4E0D-8A29-04DF0D3A3A3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4418013"/>
            <a:ext cx="5105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812" tIns="50786" rIns="96812" bIns="50786" numCol="1" anchor="t" anchorCtr="0" compatLnSpc="1">
            <a:prstTxWarp prst="textNoShape">
              <a:avLst/>
            </a:prstTxWarp>
          </a:bodyPr>
          <a:lstStyle/>
          <a:p>
            <a:pPr defTabSz="1020763">
              <a:spcBef>
                <a:spcPct val="0"/>
              </a:spcBef>
            </a:pPr>
            <a:endParaRPr lang="en-US" altLang="en-US" b="1" dirty="0">
              <a:ea typeface="ＭＳ Ｐゴシック" panose="020B0600070205080204" pitchFamily="34" charset="-128"/>
            </a:endParaRPr>
          </a:p>
        </p:txBody>
      </p:sp>
      <p:sp>
        <p:nvSpPr>
          <p:cNvPr id="829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96875" y="692150"/>
            <a:ext cx="6067425" cy="3414713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84384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8"/>
          <p:cNvSpPr>
            <a:spLocks noGrp="1"/>
          </p:cNvSpPr>
          <p:nvPr>
            <p:ph type="body" sz="quarter" idx="10"/>
          </p:nvPr>
        </p:nvSpPr>
        <p:spPr>
          <a:xfrm>
            <a:off x="870867" y="1858347"/>
            <a:ext cx="10447092" cy="1229411"/>
          </a:xfrm>
        </p:spPr>
        <p:txBody>
          <a:bodyPr/>
          <a:lstStyle>
            <a:lvl1pPr marL="0" indent="0" algn="ctr">
              <a:buNone/>
              <a:defRPr sz="2799" b="1">
                <a:solidFill>
                  <a:srgbClr val="CC3300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1"/>
          </p:nvPr>
        </p:nvSpPr>
        <p:spPr>
          <a:xfrm>
            <a:off x="2069561" y="3565526"/>
            <a:ext cx="8476630" cy="1934127"/>
          </a:xfrm>
        </p:spPr>
        <p:txBody>
          <a:bodyPr/>
          <a:lstStyle>
            <a:lvl1pPr marL="0" indent="0" algn="ctr">
              <a:buNone/>
              <a:defRPr sz="2399" b="1"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304784" y="6512596"/>
            <a:ext cx="1338551" cy="276999"/>
            <a:chOff x="2207996" y="6472185"/>
            <a:chExt cx="1338900" cy="276999"/>
          </a:xfrm>
        </p:grpSpPr>
        <p:pic>
          <p:nvPicPr>
            <p:cNvPr id="21" name="Picture 20" descr="YouTube_icon_block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1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NTSAToday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pic>
        <p:nvPicPr>
          <p:cNvPr id="29" name="Picture 28" descr="Text, logo&#10;&#10;Description automatically generated">
            <a:extLst>
              <a:ext uri="{FF2B5EF4-FFF2-40B4-BE49-F238E27FC236}">
                <a16:creationId xmlns:a16="http://schemas.microsoft.com/office/drawing/2014/main" id="{1268F2DD-8B4A-B745-B423-049FE701681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6433" y="6371282"/>
            <a:ext cx="1094404" cy="438303"/>
          </a:xfrm>
          <a:prstGeom prst="rect">
            <a:avLst/>
          </a:prstGeom>
        </p:spPr>
      </p:pic>
      <p:sp>
        <p:nvSpPr>
          <p:cNvPr id="30" name="Slide Number Placeholder 2">
            <a:extLst>
              <a:ext uri="{FF2B5EF4-FFF2-40B4-BE49-F238E27FC236}">
                <a16:creationId xmlns:a16="http://schemas.microsoft.com/office/drawing/2014/main" id="{8FAAA619-D59D-024E-83F2-04B759B3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041" y="6419967"/>
            <a:ext cx="821420" cy="340935"/>
          </a:xfrm>
        </p:spPr>
        <p:txBody>
          <a:bodyPr/>
          <a:lstStyle/>
          <a:p>
            <a:pPr defTabSz="914126" eaLnBrk="1" hangingPunct="1">
              <a:defRPr/>
            </a:pPr>
            <a:fld id="{D68E8870-17DE-45C4-A8DD-7644B2422933}" type="slidenum">
              <a:rPr lang="en-US" smtClean="0">
                <a:solidFill>
                  <a:srgbClr val="000000"/>
                </a:solidFill>
                <a:latin typeface="Tahoma" charset="0"/>
                <a:ea typeface="+mn-ea"/>
              </a:rPr>
              <a:pPr defTabSz="914126"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ahoma" charset="0"/>
              <a:ea typeface="+mn-ea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63CD88B-3D8E-5930-8860-B89DE42D2953}"/>
              </a:ext>
            </a:extLst>
          </p:cNvPr>
          <p:cNvCxnSpPr/>
          <p:nvPr userDrawn="1"/>
        </p:nvCxnSpPr>
        <p:spPr bwMode="auto">
          <a:xfrm>
            <a:off x="0" y="1361190"/>
            <a:ext cx="121888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C33F177E-FD1D-3429-0967-6E068024731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6800"/>
            <a:ext cx="12188825" cy="1362456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3790B48-04B0-C7FD-F0C1-BEFEA9C62337}"/>
              </a:ext>
            </a:extLst>
          </p:cNvPr>
          <p:cNvGrpSpPr/>
          <p:nvPr userDrawn="1"/>
        </p:nvGrpSpPr>
        <p:grpSpPr>
          <a:xfrm>
            <a:off x="260794" y="6503088"/>
            <a:ext cx="1043990" cy="282877"/>
            <a:chOff x="260862" y="6503087"/>
            <a:chExt cx="1044262" cy="28287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5A881C-A917-6498-85C6-F1C8BEBFFF0A}"/>
                </a:ext>
              </a:extLst>
            </p:cNvPr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1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@IITSEC</a:t>
              </a: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76AF24A-A2C7-4537-ED5B-1FB8F20C86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2007856-D53C-82C6-78C1-CE86F095E7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17897" y="6333477"/>
            <a:ext cx="473566" cy="47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67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126" eaLnBrk="1" hangingPunct="1">
              <a:defRPr/>
            </a:pPr>
            <a:fld id="{D68E8870-17DE-45C4-A8DD-7644B2422933}" type="slidenum">
              <a:rPr lang="en-US" smtClean="0">
                <a:solidFill>
                  <a:srgbClr val="000000"/>
                </a:solidFill>
                <a:latin typeface="Tahoma" charset="0"/>
                <a:ea typeface="+mn-ea"/>
              </a:rPr>
              <a:pPr defTabSz="914126"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ahoma" charset="0"/>
              <a:ea typeface="+mn-e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80008" y="1046716"/>
            <a:ext cx="11247683" cy="5075237"/>
          </a:xfrm>
        </p:spPr>
        <p:txBody>
          <a:bodyPr/>
          <a:lstStyle>
            <a:lvl3pPr marL="1523505" indent="-304701">
              <a:buClr>
                <a:schemeClr val="tx1"/>
              </a:buClr>
              <a:buFont typeface="Wingdings" charset="2"/>
              <a:buChar char="v"/>
              <a:defRPr sz="1999"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8297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126" eaLnBrk="1" hangingPunct="1">
              <a:defRPr/>
            </a:pPr>
            <a:fld id="{D68E8870-17DE-45C4-A8DD-7644B2422933}" type="slidenum">
              <a:rPr lang="en-US" smtClean="0">
                <a:solidFill>
                  <a:srgbClr val="000000"/>
                </a:solidFill>
                <a:latin typeface="Tahoma" charset="0"/>
                <a:ea typeface="+mn-ea"/>
              </a:rPr>
              <a:pPr defTabSz="914126"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ahoma" charset="0"/>
              <a:ea typeface="+mn-ea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103850" y="989946"/>
            <a:ext cx="5608022" cy="489667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10710" y="990774"/>
            <a:ext cx="5444673" cy="4895850"/>
          </a:xfrm>
        </p:spPr>
        <p:txBody>
          <a:bodyPr/>
          <a:lstStyle>
            <a:lvl3pPr marL="1523505" indent="-304701">
              <a:defRPr lang="en-US" sz="1999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07806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130" y="0"/>
            <a:ext cx="7414869" cy="841248"/>
          </a:xfrm>
        </p:spPr>
        <p:txBody>
          <a:bodyPr/>
          <a:lstStyle>
            <a:lvl1pPr>
              <a:defRPr sz="23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907" y="1053390"/>
            <a:ext cx="10925505" cy="4890211"/>
          </a:xfrm>
        </p:spPr>
        <p:txBody>
          <a:bodyPr/>
          <a:lstStyle>
            <a:lvl1pPr>
              <a:buClr>
                <a:schemeClr val="tx1"/>
              </a:buClr>
              <a:defRPr sz="2799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chemeClr val="tx1"/>
              </a:buClr>
              <a:defRPr sz="2399">
                <a:solidFill>
                  <a:schemeClr val="tx1"/>
                </a:solidFill>
                <a:latin typeface="Arial Narrow" pitchFamily="34" charset="0"/>
              </a:defRPr>
            </a:lvl2pPr>
            <a:lvl3pPr>
              <a:buClr>
                <a:schemeClr val="tx1"/>
              </a:buClr>
              <a:defRPr sz="1999">
                <a:solidFill>
                  <a:schemeClr val="tx1"/>
                </a:solidFill>
                <a:latin typeface="Arial Narrow" pitchFamily="34" charset="0"/>
              </a:defRPr>
            </a:lvl3pPr>
            <a:lvl4pPr>
              <a:buClr>
                <a:schemeClr val="tx1"/>
              </a:buClr>
              <a:defRPr sz="1799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799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430604" y="6477002"/>
            <a:ext cx="2844059" cy="244475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pPr defTabSz="914126" eaLnBrk="1" hangingPunct="1">
              <a:defRPr/>
            </a:pPr>
            <a:fld id="{D68E8870-17DE-45C4-A8DD-7644B2422933}" type="slidenum">
              <a:rPr lang="en-US" smtClean="0">
                <a:solidFill>
                  <a:srgbClr val="000000"/>
                </a:solidFill>
                <a:latin typeface="Tahoma" charset="0"/>
                <a:ea typeface="+mn-ea"/>
              </a:rPr>
              <a:pPr defTabSz="914126"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ahoma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11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623" y="2"/>
            <a:ext cx="7414869" cy="833933"/>
          </a:xfrm>
        </p:spPr>
        <p:txBody>
          <a:bodyPr/>
          <a:lstStyle>
            <a:lvl1pPr>
              <a:defRPr sz="23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868" y="1097300"/>
            <a:ext cx="5360121" cy="4114800"/>
          </a:xfrm>
        </p:spPr>
        <p:txBody>
          <a:bodyPr/>
          <a:lstStyle>
            <a:lvl1pPr>
              <a:buClr>
                <a:schemeClr val="tx1"/>
              </a:buClr>
              <a:defRPr sz="2399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chemeClr val="tx1"/>
              </a:buClr>
              <a:defRPr sz="1999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1799">
                <a:solidFill>
                  <a:schemeClr val="tx1"/>
                </a:solidFill>
              </a:defRPr>
            </a:lvl3pPr>
            <a:lvl4pPr>
              <a:defRPr sz="1600"/>
            </a:lvl4pPr>
            <a:lvl5pPr>
              <a:defRPr sz="1600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1137" y="1097300"/>
            <a:ext cx="5362236" cy="4114800"/>
          </a:xfrm>
        </p:spPr>
        <p:txBody>
          <a:bodyPr/>
          <a:lstStyle>
            <a:lvl1pPr>
              <a:buClr>
                <a:schemeClr val="tx1"/>
              </a:buClr>
              <a:defRPr sz="2399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chemeClr val="tx1"/>
              </a:buClr>
              <a:defRPr sz="1999">
                <a:solidFill>
                  <a:schemeClr val="tx1"/>
                </a:solidFill>
                <a:latin typeface="Arial Narrow" pitchFamily="34" charset="0"/>
              </a:defRPr>
            </a:lvl2pPr>
            <a:lvl3pPr>
              <a:buClr>
                <a:schemeClr val="tx1"/>
              </a:buClr>
              <a:defRPr sz="1799">
                <a:solidFill>
                  <a:schemeClr val="tx1"/>
                </a:solidFill>
                <a:latin typeface="Arial Narrow" pitchFamily="34" charset="0"/>
              </a:defRPr>
            </a:lvl3pPr>
            <a:lvl4pPr>
              <a:defRPr sz="1600">
                <a:latin typeface="Arial Narrow" pitchFamily="34" charset="0"/>
              </a:defRPr>
            </a:lvl4pPr>
            <a:lvl5pPr>
              <a:defRPr sz="1600">
                <a:latin typeface="Arial Narrow" pitchFamily="34" charset="0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430604" y="6477002"/>
            <a:ext cx="2844059" cy="244475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pPr defTabSz="914126" eaLnBrk="1" hangingPunct="1">
              <a:defRPr/>
            </a:pPr>
            <a:fld id="{D68E8870-17DE-45C4-A8DD-7644B2422933}" type="slidenum">
              <a:rPr lang="en-US" smtClean="0">
                <a:solidFill>
                  <a:srgbClr val="000000"/>
                </a:solidFill>
                <a:latin typeface="Tahoma" charset="0"/>
                <a:ea typeface="+mn-ea"/>
              </a:rPr>
              <a:pPr defTabSz="914126"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ahoma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7840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1806" y="989946"/>
            <a:ext cx="11004086" cy="489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8324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2396415" y="0"/>
            <a:ext cx="7414869" cy="79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890451" y="6477002"/>
            <a:ext cx="821420" cy="340935"/>
          </a:xfrm>
          <a:prstGeom prst="rect">
            <a:avLst/>
          </a:prstGeom>
        </p:spPr>
        <p:txBody>
          <a:bodyPr/>
          <a:lstStyle>
            <a:lvl1pPr algn="r">
              <a:defRPr sz="2132"/>
            </a:lvl1pPr>
          </a:lstStyle>
          <a:p>
            <a:pPr defTabSz="914126" eaLnBrk="1" hangingPunct="1">
              <a:defRPr/>
            </a:pPr>
            <a:fld id="{D68E8870-17DE-45C4-A8DD-7644B2422933}" type="slidenum">
              <a:rPr lang="en-US" smtClean="0">
                <a:solidFill>
                  <a:srgbClr val="000000"/>
                </a:solidFill>
                <a:latin typeface="Tahoma" charset="0"/>
                <a:ea typeface="+mn-ea"/>
              </a:rPr>
              <a:pPr defTabSz="914126"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ahoma" charset="0"/>
              <a:ea typeface="+mn-ea"/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1304784" y="6512596"/>
            <a:ext cx="1338551" cy="276999"/>
            <a:chOff x="2207996" y="6472185"/>
            <a:chExt cx="1338900" cy="276999"/>
          </a:xfrm>
        </p:grpSpPr>
        <p:pic>
          <p:nvPicPr>
            <p:cNvPr id="25" name="Picture 24" descr="YouTube_icon_block.pn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1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NTSAToday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pic>
        <p:nvPicPr>
          <p:cNvPr id="17" name="Picture 16" descr="Text, logo&#10;&#10;Description automatically generated">
            <a:extLst>
              <a:ext uri="{FF2B5EF4-FFF2-40B4-BE49-F238E27FC236}">
                <a16:creationId xmlns:a16="http://schemas.microsoft.com/office/drawing/2014/main" id="{54782887-490E-0144-831D-68E3D84E5E2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805" y="6352842"/>
            <a:ext cx="1094404" cy="43830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329B4E3-77EA-8607-736D-5A7B3EC41EC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" b="100"/>
          <a:stretch/>
        </p:blipFill>
        <p:spPr>
          <a:xfrm>
            <a:off x="0" y="1475"/>
            <a:ext cx="12209140" cy="82350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5D750FDE-2C1F-0237-67D9-0E156FC60F2F}"/>
              </a:ext>
            </a:extLst>
          </p:cNvPr>
          <p:cNvGrpSpPr/>
          <p:nvPr userDrawn="1"/>
        </p:nvGrpSpPr>
        <p:grpSpPr>
          <a:xfrm>
            <a:off x="260794" y="6503088"/>
            <a:ext cx="1043990" cy="282877"/>
            <a:chOff x="260862" y="6503087"/>
            <a:chExt cx="1044262" cy="28287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065A0FB-53D2-D257-9A2D-FF80A7CD33CE}"/>
                </a:ext>
              </a:extLst>
            </p:cNvPr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1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@IITSEC</a:t>
              </a: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6A85FD3-3D3E-319A-77BE-25186D06BB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DE676-EE96-D8BE-61A7-D8B05F2F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17897" y="6333477"/>
            <a:ext cx="473566" cy="47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36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799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5pPr>
      <a:lvl6pPr marL="609402"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6pPr>
      <a:lvl7pPr marL="1218804"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7pPr>
      <a:lvl8pPr marL="1828205"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8pPr>
      <a:lvl9pPr marL="2437607" algn="l" rtl="0" eaLnBrk="1" fontAlgn="base" hangingPunct="1">
        <a:spcBef>
          <a:spcPct val="0"/>
        </a:spcBef>
        <a:spcAft>
          <a:spcPct val="0"/>
        </a:spcAft>
        <a:defRPr sz="4266" b="1">
          <a:solidFill>
            <a:srgbClr val="F77B0B"/>
          </a:solidFill>
          <a:latin typeface="Tahoma" charset="0"/>
        </a:defRPr>
      </a:lvl9pPr>
    </p:titleStyle>
    <p:bodyStyle>
      <a:lvl1pPr marL="457052" indent="-457052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Ø"/>
        <a:defRPr sz="2799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1pPr>
      <a:lvl2pPr marL="990278" indent="-380876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399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2pPr>
      <a:lvl3pPr marL="1523505" indent="-304701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3199">
          <a:solidFill>
            <a:schemeClr val="tx1"/>
          </a:solidFill>
          <a:latin typeface="+mn-lt"/>
        </a:defRPr>
      </a:lvl3pPr>
      <a:lvl4pPr marL="2132907" indent="-30470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666">
          <a:solidFill>
            <a:schemeClr val="tx1"/>
          </a:solidFill>
          <a:latin typeface="+mn-lt"/>
        </a:defRPr>
      </a:lvl4pPr>
      <a:lvl5pPr marL="2742308" indent="-304701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6">
          <a:solidFill>
            <a:schemeClr val="tx1"/>
          </a:solidFill>
          <a:latin typeface="+mn-lt"/>
        </a:defRPr>
      </a:lvl5pPr>
      <a:lvl6pPr marL="3351710" indent="-304701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6">
          <a:solidFill>
            <a:schemeClr val="tx1"/>
          </a:solidFill>
          <a:latin typeface="+mn-lt"/>
        </a:defRPr>
      </a:lvl6pPr>
      <a:lvl7pPr marL="3961112" indent="-304701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6">
          <a:solidFill>
            <a:schemeClr val="tx1"/>
          </a:solidFill>
          <a:latin typeface="+mn-lt"/>
        </a:defRPr>
      </a:lvl7pPr>
      <a:lvl8pPr marL="4570514" indent="-304701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6">
          <a:solidFill>
            <a:schemeClr val="tx1"/>
          </a:solidFill>
          <a:latin typeface="+mn-lt"/>
        </a:defRPr>
      </a:lvl8pPr>
      <a:lvl9pPr marL="5179916" indent="-304701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7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01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751012" y="3810000"/>
            <a:ext cx="8532178" cy="11430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F77B0B"/>
              </a:buClr>
              <a:buSzPct val="75000"/>
              <a:buFont typeface="Wingdings" pitchFamily="2" charset="2"/>
              <a:buChar char="n"/>
              <a:defRPr sz="2800">
                <a:solidFill>
                  <a:srgbClr val="F77B0B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400" b="1" kern="0" dirty="0">
                <a:latin typeface="Arial Narrow" panose="020B0606020202030204" pitchFamily="34" charset="0"/>
                <a:ea typeface="ＭＳ Ｐゴシック" pitchFamily="34" charset="-128"/>
              </a:rPr>
              <a:t>Mr. Jack “Jake” Borah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400" b="1" kern="0" dirty="0">
                <a:latin typeface="Arial Narrow" panose="020B0606020202030204" pitchFamily="34" charset="0"/>
                <a:ea typeface="ＭＳ Ｐゴシック" pitchFamily="34" charset="-128"/>
              </a:rPr>
              <a:t>United States Air Force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sz="2400" b="1" kern="0" dirty="0">
              <a:ea typeface="ＭＳ Ｐゴシック" pitchFamily="34" charset="-128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914160" y="1828800"/>
            <a:ext cx="10360501" cy="14700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77B0B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77B0B"/>
                </a:solidFill>
                <a:latin typeface="Tahoma" charset="0"/>
              </a:defRPr>
            </a:lvl9pPr>
          </a:lstStyle>
          <a:p>
            <a:pPr eaLnBrk="1" hangingPunct="1">
              <a:defRPr/>
            </a:pPr>
            <a:r>
              <a:rPr lang="en-US" kern="0" dirty="0">
                <a:solidFill>
                  <a:srgbClr val="CC33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Achieving Accreditation Utilizing Model Description Development Indices and Model Description Reports</a:t>
            </a:r>
          </a:p>
          <a:p>
            <a:pPr eaLnBrk="1" hangingPunct="1">
              <a:defRPr/>
            </a:pPr>
            <a:endParaRPr lang="en-US" sz="3600" kern="0" dirty="0">
              <a:solidFill>
                <a:srgbClr val="CC33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3" y="1"/>
            <a:ext cx="10766795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Simulation Conceptualization- Model Maturity View</a:t>
            </a:r>
          </a:p>
        </p:txBody>
      </p:sp>
      <p:sp>
        <p:nvSpPr>
          <p:cNvPr id="81923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94BD21-CB37-48E6-A151-61AD0D45C2B0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FAC600B-CA4F-BD83-5FAF-98B2A420B4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6224" y="3045506"/>
            <a:ext cx="11120788" cy="3213015"/>
            <a:chOff x="1965" y="1527"/>
            <a:chExt cx="3749" cy="1270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D82B4E1F-A725-075E-478F-704202C69A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68" y="1530"/>
              <a:ext cx="3742" cy="1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05">
              <a:extLst>
                <a:ext uri="{FF2B5EF4-FFF2-40B4-BE49-F238E27FC236}">
                  <a16:creationId xmlns:a16="http://schemas.microsoft.com/office/drawing/2014/main" id="{A25450AD-1324-57F8-1B4A-FA98651898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527"/>
              <a:ext cx="3742" cy="1270"/>
              <a:chOff x="1968" y="1527"/>
              <a:chExt cx="3742" cy="1270"/>
            </a:xfrm>
          </p:grpSpPr>
          <p:sp>
            <p:nvSpPr>
              <p:cNvPr id="81977" name="Rectangle 5">
                <a:extLst>
                  <a:ext uri="{FF2B5EF4-FFF2-40B4-BE49-F238E27FC236}">
                    <a16:creationId xmlns:a16="http://schemas.microsoft.com/office/drawing/2014/main" id="{0B7A9C51-4730-4A07-18D3-0810C88CD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530"/>
                <a:ext cx="771" cy="344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1978" name="Rectangle 6">
                <a:extLst>
                  <a:ext uri="{FF2B5EF4-FFF2-40B4-BE49-F238E27FC236}">
                    <a16:creationId xmlns:a16="http://schemas.microsoft.com/office/drawing/2014/main" id="{53E073DA-80EB-A4C3-3A24-DA58B8C00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530"/>
                <a:ext cx="881" cy="344"/>
              </a:xfrm>
              <a:prstGeom prst="rect">
                <a:avLst/>
              </a:prstGeom>
              <a:solidFill>
                <a:srgbClr val="F8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1979" name="Rectangle 7">
                <a:extLst>
                  <a:ext uri="{FF2B5EF4-FFF2-40B4-BE49-F238E27FC236}">
                    <a16:creationId xmlns:a16="http://schemas.microsoft.com/office/drawing/2014/main" id="{5C9A86EF-E57E-102F-1950-788BF29AF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1530"/>
                <a:ext cx="1063" cy="344"/>
              </a:xfrm>
              <a:prstGeom prst="rect">
                <a:avLst/>
              </a:prstGeom>
              <a:solidFill>
                <a:srgbClr val="DDEB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1980" name="Rectangle 8">
                <a:extLst>
                  <a:ext uri="{FF2B5EF4-FFF2-40B4-BE49-F238E27FC236}">
                    <a16:creationId xmlns:a16="http://schemas.microsoft.com/office/drawing/2014/main" id="{03D1412C-8FD8-7A86-369E-8AC1DBDFE8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1530"/>
                <a:ext cx="1036" cy="344"/>
              </a:xfrm>
              <a:prstGeom prst="rect">
                <a:avLst/>
              </a:prstGeom>
              <a:solidFill>
                <a:srgbClr val="DFC9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1981" name="Rectangle 9">
                <a:extLst>
                  <a:ext uri="{FF2B5EF4-FFF2-40B4-BE49-F238E27FC236}">
                    <a16:creationId xmlns:a16="http://schemas.microsoft.com/office/drawing/2014/main" id="{AFF07630-53CA-EF6A-A8F6-952DEA6912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871"/>
                <a:ext cx="427" cy="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06" name="Picture 10">
                <a:extLst>
                  <a:ext uri="{FF2B5EF4-FFF2-40B4-BE49-F238E27FC236}">
                    <a16:creationId xmlns:a16="http://schemas.microsoft.com/office/drawing/2014/main" id="{DCA8266B-3B6B-22C7-06F7-3F47E34839E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5384"/>
              <a:stretch>
                <a:fillRect/>
              </a:stretch>
            </p:blipFill>
            <p:spPr bwMode="auto">
              <a:xfrm>
                <a:off x="2391" y="1871"/>
                <a:ext cx="348" cy="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82" name="Rectangle 11">
                <a:extLst>
                  <a:ext uri="{FF2B5EF4-FFF2-40B4-BE49-F238E27FC236}">
                    <a16:creationId xmlns:a16="http://schemas.microsoft.com/office/drawing/2014/main" id="{2F9C775D-E754-7447-9482-C667CA6A54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871"/>
                <a:ext cx="881" cy="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1983" name="Rectangle 12">
                <a:extLst>
                  <a:ext uri="{FF2B5EF4-FFF2-40B4-BE49-F238E27FC236}">
                    <a16:creationId xmlns:a16="http://schemas.microsoft.com/office/drawing/2014/main" id="{9BD1B21F-086D-39EB-3269-0A7146A6D6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1871"/>
                <a:ext cx="2096" cy="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096" name="Rectangle 13">
                <a:extLst>
                  <a:ext uri="{FF2B5EF4-FFF2-40B4-BE49-F238E27FC236}">
                    <a16:creationId xmlns:a16="http://schemas.microsoft.com/office/drawing/2014/main" id="{8DCBFC3C-7272-DF15-F940-44DC239E34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943"/>
                <a:ext cx="427" cy="76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10" name="Picture 14">
                <a:extLst>
                  <a:ext uri="{FF2B5EF4-FFF2-40B4-BE49-F238E27FC236}">
                    <a16:creationId xmlns:a16="http://schemas.microsoft.com/office/drawing/2014/main" id="{E07915FD-0CAD-097F-BE3C-02236226CBC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5384"/>
              <a:stretch>
                <a:fillRect/>
              </a:stretch>
            </p:blipFill>
            <p:spPr bwMode="auto">
              <a:xfrm>
                <a:off x="2391" y="1943"/>
                <a:ext cx="348" cy="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97" name="Rectangle 15">
                <a:extLst>
                  <a:ext uri="{FF2B5EF4-FFF2-40B4-BE49-F238E27FC236}">
                    <a16:creationId xmlns:a16="http://schemas.microsoft.com/office/drawing/2014/main" id="{901C0849-7F66-8BBD-6721-B65E36CA6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943"/>
                <a:ext cx="881" cy="76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098" name="Rectangle 16">
                <a:extLst>
                  <a:ext uri="{FF2B5EF4-FFF2-40B4-BE49-F238E27FC236}">
                    <a16:creationId xmlns:a16="http://schemas.microsoft.com/office/drawing/2014/main" id="{4621D30E-A041-115A-580C-590CBFB615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1943"/>
                <a:ext cx="2096" cy="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099" name="Rectangle 17">
                <a:extLst>
                  <a:ext uri="{FF2B5EF4-FFF2-40B4-BE49-F238E27FC236}">
                    <a16:creationId xmlns:a16="http://schemas.microsoft.com/office/drawing/2014/main" id="{82B1EF2C-565A-7799-E88C-035E5C973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015"/>
                <a:ext cx="427" cy="7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14" name="Picture 18">
                <a:extLst>
                  <a:ext uri="{FF2B5EF4-FFF2-40B4-BE49-F238E27FC236}">
                    <a16:creationId xmlns:a16="http://schemas.microsoft.com/office/drawing/2014/main" id="{E81F0813-5063-0EB1-EA44-B9F9EB9A15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5384"/>
              <a:stretch>
                <a:fillRect/>
              </a:stretch>
            </p:blipFill>
            <p:spPr bwMode="auto">
              <a:xfrm>
                <a:off x="2391" y="2015"/>
                <a:ext cx="348" cy="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00" name="Rectangle 19">
                <a:extLst>
                  <a:ext uri="{FF2B5EF4-FFF2-40B4-BE49-F238E27FC236}">
                    <a16:creationId xmlns:a16="http://schemas.microsoft.com/office/drawing/2014/main" id="{C9BEE9D4-55BB-D80F-51F5-004424032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015"/>
                <a:ext cx="1941" cy="7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01" name="Rectangle 20">
                <a:extLst>
                  <a:ext uri="{FF2B5EF4-FFF2-40B4-BE49-F238E27FC236}">
                    <a16:creationId xmlns:a16="http://schemas.microsoft.com/office/drawing/2014/main" id="{EA89F307-9401-32A8-F8D6-03C93929D5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2015"/>
                <a:ext cx="1036" cy="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02" name="Rectangle 21">
                <a:extLst>
                  <a:ext uri="{FF2B5EF4-FFF2-40B4-BE49-F238E27FC236}">
                    <a16:creationId xmlns:a16="http://schemas.microsoft.com/office/drawing/2014/main" id="{600C827A-5974-71BA-7A73-3726B9E93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088"/>
                <a:ext cx="427" cy="75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18" name="Picture 22">
                <a:extLst>
                  <a:ext uri="{FF2B5EF4-FFF2-40B4-BE49-F238E27FC236}">
                    <a16:creationId xmlns:a16="http://schemas.microsoft.com/office/drawing/2014/main" id="{39A7502F-61FD-F248-B9F7-5F84DA18EF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3333" b="13333"/>
              <a:stretch>
                <a:fillRect/>
              </a:stretch>
            </p:blipFill>
            <p:spPr bwMode="auto">
              <a:xfrm>
                <a:off x="2391" y="2088"/>
                <a:ext cx="348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03" name="Rectangle 23">
                <a:extLst>
                  <a:ext uri="{FF2B5EF4-FFF2-40B4-BE49-F238E27FC236}">
                    <a16:creationId xmlns:a16="http://schemas.microsoft.com/office/drawing/2014/main" id="{EF94CECC-0C51-8078-8FE5-E772A43A5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088"/>
                <a:ext cx="2974" cy="75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04" name="Rectangle 24">
                <a:extLst>
                  <a:ext uri="{FF2B5EF4-FFF2-40B4-BE49-F238E27FC236}">
                    <a16:creationId xmlns:a16="http://schemas.microsoft.com/office/drawing/2014/main" id="{FA323427-9EC0-B764-090C-F64A08D100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160"/>
                <a:ext cx="427" cy="7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21" name="Picture 25">
                <a:extLst>
                  <a:ext uri="{FF2B5EF4-FFF2-40B4-BE49-F238E27FC236}">
                    <a16:creationId xmlns:a16="http://schemas.microsoft.com/office/drawing/2014/main" id="{B759CAB0-C4A7-5025-F48A-9435BEF094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5384"/>
              <a:stretch>
                <a:fillRect/>
              </a:stretch>
            </p:blipFill>
            <p:spPr bwMode="auto">
              <a:xfrm>
                <a:off x="2391" y="2160"/>
                <a:ext cx="348" cy="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05" name="Rectangle 26">
                <a:extLst>
                  <a:ext uri="{FF2B5EF4-FFF2-40B4-BE49-F238E27FC236}">
                    <a16:creationId xmlns:a16="http://schemas.microsoft.com/office/drawing/2014/main" id="{6A3F079C-1D61-74FE-9BD8-21EE662B0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160"/>
                <a:ext cx="881" cy="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07" name="Rectangle 27">
                <a:extLst>
                  <a:ext uri="{FF2B5EF4-FFF2-40B4-BE49-F238E27FC236}">
                    <a16:creationId xmlns:a16="http://schemas.microsoft.com/office/drawing/2014/main" id="{F36E88BC-74C0-9A3B-F8D4-693B90239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2160"/>
                <a:ext cx="2096" cy="7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08" name="Rectangle 28">
                <a:extLst>
                  <a:ext uri="{FF2B5EF4-FFF2-40B4-BE49-F238E27FC236}">
                    <a16:creationId xmlns:a16="http://schemas.microsoft.com/office/drawing/2014/main" id="{6B483EE9-4D89-B4C6-A1B0-1BD4D2FC3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232"/>
                <a:ext cx="427" cy="76"/>
              </a:xfrm>
              <a:prstGeom prst="rect">
                <a:avLst/>
              </a:prstGeom>
              <a:solidFill>
                <a:srgbClr val="00B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25" name="Picture 29">
                <a:extLst>
                  <a:ext uri="{FF2B5EF4-FFF2-40B4-BE49-F238E27FC236}">
                    <a16:creationId xmlns:a16="http://schemas.microsoft.com/office/drawing/2014/main" id="{168668FE-C493-D071-9EB3-7A505CD8EB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5384"/>
              <a:stretch>
                <a:fillRect/>
              </a:stretch>
            </p:blipFill>
            <p:spPr bwMode="auto">
              <a:xfrm>
                <a:off x="2391" y="2232"/>
                <a:ext cx="348" cy="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09" name="Rectangle 30">
                <a:extLst>
                  <a:ext uri="{FF2B5EF4-FFF2-40B4-BE49-F238E27FC236}">
                    <a16:creationId xmlns:a16="http://schemas.microsoft.com/office/drawing/2014/main" id="{E89D177D-0BF1-9507-5D1B-36C2B043B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232"/>
                <a:ext cx="881" cy="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11" name="Rectangle 31">
                <a:extLst>
                  <a:ext uri="{FF2B5EF4-FFF2-40B4-BE49-F238E27FC236}">
                    <a16:creationId xmlns:a16="http://schemas.microsoft.com/office/drawing/2014/main" id="{FC60702D-4371-A2B6-0BA3-9DAD735676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2232"/>
                <a:ext cx="2096" cy="76"/>
              </a:xfrm>
              <a:prstGeom prst="rect">
                <a:avLst/>
              </a:prstGeom>
              <a:solidFill>
                <a:srgbClr val="00B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12" name="Rectangle 32">
                <a:extLst>
                  <a:ext uri="{FF2B5EF4-FFF2-40B4-BE49-F238E27FC236}">
                    <a16:creationId xmlns:a16="http://schemas.microsoft.com/office/drawing/2014/main" id="{BCCE240C-5975-F4C5-8E1A-553E5DB213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305"/>
                <a:ext cx="427" cy="75"/>
              </a:xfrm>
              <a:prstGeom prst="rect">
                <a:avLst/>
              </a:prstGeom>
              <a:solidFill>
                <a:srgbClr val="0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29" name="Picture 33">
                <a:extLst>
                  <a:ext uri="{FF2B5EF4-FFF2-40B4-BE49-F238E27FC236}">
                    <a16:creationId xmlns:a16="http://schemas.microsoft.com/office/drawing/2014/main" id="{BB67DA70-B26A-3065-B67E-234FA1CD46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3333" b="13333"/>
              <a:stretch>
                <a:fillRect/>
              </a:stretch>
            </p:blipFill>
            <p:spPr bwMode="auto">
              <a:xfrm>
                <a:off x="2391" y="2305"/>
                <a:ext cx="348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13" name="Rectangle 34">
                <a:extLst>
                  <a:ext uri="{FF2B5EF4-FFF2-40B4-BE49-F238E27FC236}">
                    <a16:creationId xmlns:a16="http://schemas.microsoft.com/office/drawing/2014/main" id="{C0E5FC7F-5F50-C412-A460-CAB0A91DFC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305"/>
                <a:ext cx="1941" cy="7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15" name="Rectangle 35">
                <a:extLst>
                  <a:ext uri="{FF2B5EF4-FFF2-40B4-BE49-F238E27FC236}">
                    <a16:creationId xmlns:a16="http://schemas.microsoft.com/office/drawing/2014/main" id="{F637FE75-5FB3-5797-F24E-A98C568843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2305"/>
                <a:ext cx="1036" cy="75"/>
              </a:xfrm>
              <a:prstGeom prst="rect">
                <a:avLst/>
              </a:prstGeom>
              <a:solidFill>
                <a:srgbClr val="0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16" name="Rectangle 36">
                <a:extLst>
                  <a:ext uri="{FF2B5EF4-FFF2-40B4-BE49-F238E27FC236}">
                    <a16:creationId xmlns:a16="http://schemas.microsoft.com/office/drawing/2014/main" id="{2425F341-115B-F789-9F2C-FD4185E94A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377"/>
                <a:ext cx="427" cy="76"/>
              </a:xfrm>
              <a:prstGeom prst="rect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pic>
            <p:nvPicPr>
              <p:cNvPr id="4133" name="Picture 37">
                <a:extLst>
                  <a:ext uri="{FF2B5EF4-FFF2-40B4-BE49-F238E27FC236}">
                    <a16:creationId xmlns:a16="http://schemas.microsoft.com/office/drawing/2014/main" id="{950AB1CC-C2E0-4812-4727-B08D1C55A0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5384"/>
              <a:stretch>
                <a:fillRect/>
              </a:stretch>
            </p:blipFill>
            <p:spPr bwMode="auto">
              <a:xfrm>
                <a:off x="2391" y="2377"/>
                <a:ext cx="348" cy="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17" name="Rectangle 38">
                <a:extLst>
                  <a:ext uri="{FF2B5EF4-FFF2-40B4-BE49-F238E27FC236}">
                    <a16:creationId xmlns:a16="http://schemas.microsoft.com/office/drawing/2014/main" id="{EAC88094-1805-CD06-99C8-03463F7BE5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377"/>
                <a:ext cx="1941" cy="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19" name="Rectangle 39">
                <a:extLst>
                  <a:ext uri="{FF2B5EF4-FFF2-40B4-BE49-F238E27FC236}">
                    <a16:creationId xmlns:a16="http://schemas.microsoft.com/office/drawing/2014/main" id="{CC44DFE5-F55C-A534-BE14-FEC8F45BB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2377"/>
                <a:ext cx="1036" cy="76"/>
              </a:xfrm>
              <a:prstGeom prst="rect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20" name="Rectangle 40">
                <a:extLst>
                  <a:ext uri="{FF2B5EF4-FFF2-40B4-BE49-F238E27FC236}">
                    <a16:creationId xmlns:a16="http://schemas.microsoft.com/office/drawing/2014/main" id="{AD566972-19AC-1602-A32D-83DFEF8EC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449"/>
                <a:ext cx="771" cy="265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22" name="Rectangle 41">
                <a:extLst>
                  <a:ext uri="{FF2B5EF4-FFF2-40B4-BE49-F238E27FC236}">
                    <a16:creationId xmlns:a16="http://schemas.microsoft.com/office/drawing/2014/main" id="{A771C97B-7D71-66BA-8B48-6A2FEEE67A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449"/>
                <a:ext cx="1941" cy="26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23" name="Rectangle 42">
                <a:extLst>
                  <a:ext uri="{FF2B5EF4-FFF2-40B4-BE49-F238E27FC236}">
                    <a16:creationId xmlns:a16="http://schemas.microsoft.com/office/drawing/2014/main" id="{F07C014B-45B0-68A3-E7AB-3A7E8B977E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2449"/>
                <a:ext cx="1036" cy="265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24" name="Rectangle 43">
                <a:extLst>
                  <a:ext uri="{FF2B5EF4-FFF2-40B4-BE49-F238E27FC236}">
                    <a16:creationId xmlns:a16="http://schemas.microsoft.com/office/drawing/2014/main" id="{0FF79E40-21B1-0DC7-831E-DFCBFC3848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711"/>
                <a:ext cx="3742" cy="7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4126" name="Rectangle 44">
                <a:extLst>
                  <a:ext uri="{FF2B5EF4-FFF2-40B4-BE49-F238E27FC236}">
                    <a16:creationId xmlns:a16="http://schemas.microsoft.com/office/drawing/2014/main" id="{18E554C9-3247-046B-C5D2-E30467B629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726"/>
                <a:ext cx="262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Description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27" name="Rectangle 45">
                <a:extLst>
                  <a:ext uri="{FF2B5EF4-FFF2-40B4-BE49-F238E27FC236}">
                    <a16:creationId xmlns:a16="http://schemas.microsoft.com/office/drawing/2014/main" id="{DC49B5C9-1432-F23C-5685-A9F24A85A1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692"/>
                <a:ext cx="20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Concept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28" name="Rectangle 46">
                <a:extLst>
                  <a:ext uri="{FF2B5EF4-FFF2-40B4-BE49-F238E27FC236}">
                    <a16:creationId xmlns:a16="http://schemas.microsoft.com/office/drawing/2014/main" id="{29A61322-573F-E0A0-43E7-9D3FD16F12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8" y="1764"/>
                <a:ext cx="146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Model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0" name="Rectangle 47">
                <a:extLst>
                  <a:ext uri="{FF2B5EF4-FFF2-40B4-BE49-F238E27FC236}">
                    <a16:creationId xmlns:a16="http://schemas.microsoft.com/office/drawing/2014/main" id="{14737546-6EEB-76D5-E18D-5B71186E86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6" y="1730"/>
                <a:ext cx="225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Geometry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1" name="Rectangle 48">
                <a:extLst>
                  <a:ext uri="{FF2B5EF4-FFF2-40B4-BE49-F238E27FC236}">
                    <a16:creationId xmlns:a16="http://schemas.microsoft.com/office/drawing/2014/main" id="{ECB297EC-E631-18D8-3DFD-468C9A89F1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8" y="1692"/>
                <a:ext cx="309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Reliability &amp;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2" name="Rectangle 49">
                <a:extLst>
                  <a:ext uri="{FF2B5EF4-FFF2-40B4-BE49-F238E27FC236}">
                    <a16:creationId xmlns:a16="http://schemas.microsoft.com/office/drawing/2014/main" id="{7773B466-57B9-731F-6257-E54557B861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3" y="1764"/>
                <a:ext cx="19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Stability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4" name="Rectangle 50">
                <a:extLst>
                  <a:ext uri="{FF2B5EF4-FFF2-40B4-BE49-F238E27FC236}">
                    <a16:creationId xmlns:a16="http://schemas.microsoft.com/office/drawing/2014/main" id="{68EF4C84-5FA1-5951-0345-B6D28ECED4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1" y="1692"/>
                <a:ext cx="306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Suitability &amp; 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5" name="Rectangle 51">
                <a:extLst>
                  <a:ext uri="{FF2B5EF4-FFF2-40B4-BE49-F238E27FC236}">
                    <a16:creationId xmlns:a16="http://schemas.microsoft.com/office/drawing/2014/main" id="{00ED0C9C-45E0-8551-1A3B-54EAA90D88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6" y="1767"/>
                <a:ext cx="346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Maintainability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6" name="Rectangle 52">
                <a:extLst>
                  <a:ext uri="{FF2B5EF4-FFF2-40B4-BE49-F238E27FC236}">
                    <a16:creationId xmlns:a16="http://schemas.microsoft.com/office/drawing/2014/main" id="{090660D6-5554-659C-8172-891E5E63A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7" y="1730"/>
                <a:ext cx="299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Repeatability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7" name="Rectangle 53">
                <a:extLst>
                  <a:ext uri="{FF2B5EF4-FFF2-40B4-BE49-F238E27FC236}">
                    <a16:creationId xmlns:a16="http://schemas.microsoft.com/office/drawing/2014/main" id="{481DB3C8-360C-54F9-0323-12F2DCEF3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0" y="1730"/>
                <a:ext cx="193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Referent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8" name="Rectangle 54">
                <a:extLst>
                  <a:ext uri="{FF2B5EF4-FFF2-40B4-BE49-F238E27FC236}">
                    <a16:creationId xmlns:a16="http://schemas.microsoft.com/office/drawing/2014/main" id="{E736BA84-F214-81E3-3AA1-A87762A28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0" y="1692"/>
                <a:ext cx="229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Accuracy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39" name="Rectangle 55">
                <a:extLst>
                  <a:ext uri="{FF2B5EF4-FFF2-40B4-BE49-F238E27FC236}">
                    <a16:creationId xmlns:a16="http://schemas.microsoft.com/office/drawing/2014/main" id="{B663494D-47D4-4F0A-06D2-03EC0252BE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7" y="1764"/>
                <a:ext cx="213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(Fidelity)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0" name="Rectangle 56">
                <a:extLst>
                  <a:ext uri="{FF2B5EF4-FFF2-40B4-BE49-F238E27FC236}">
                    <a16:creationId xmlns:a16="http://schemas.microsoft.com/office/drawing/2014/main" id="{6C218975-0946-2FC2-F89A-B470245C8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6" y="1692"/>
                <a:ext cx="223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Precision 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1" name="Rectangle 57">
                <a:extLst>
                  <a:ext uri="{FF2B5EF4-FFF2-40B4-BE49-F238E27FC236}">
                    <a16:creationId xmlns:a16="http://schemas.microsoft.com/office/drawing/2014/main" id="{F01C76CA-0942-AEBC-5EE2-5B3E82C0D7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4" y="1764"/>
                <a:ext cx="303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(Uncertainty)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2" name="Rectangle 58">
                <a:extLst>
                  <a:ext uri="{FF2B5EF4-FFF2-40B4-BE49-F238E27FC236}">
                    <a16:creationId xmlns:a16="http://schemas.microsoft.com/office/drawing/2014/main" id="{B935FC5F-167D-C1DF-85FD-46557A3D12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878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1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3" name="Rectangle 59">
                <a:extLst>
                  <a:ext uri="{FF2B5EF4-FFF2-40B4-BE49-F238E27FC236}">
                    <a16:creationId xmlns:a16="http://schemas.microsoft.com/office/drawing/2014/main" id="{DC33644C-5364-753C-C909-EAEF468679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2" y="1878"/>
                <a:ext cx="13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Black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4" name="Rectangle 60">
                <a:extLst>
                  <a:ext uri="{FF2B5EF4-FFF2-40B4-BE49-F238E27FC236}">
                    <a16:creationId xmlns:a16="http://schemas.microsoft.com/office/drawing/2014/main" id="{39811C64-8A10-642C-CD55-5EC2D2171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1881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5" name="Rectangle 61">
                <a:extLst>
                  <a:ext uri="{FF2B5EF4-FFF2-40B4-BE49-F238E27FC236}">
                    <a16:creationId xmlns:a16="http://schemas.microsoft.com/office/drawing/2014/main" id="{19E807BE-D467-CD4B-C318-5268564DFE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6" y="1881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6" name="Rectangle 62">
                <a:extLst>
                  <a:ext uri="{FF2B5EF4-FFF2-40B4-BE49-F238E27FC236}">
                    <a16:creationId xmlns:a16="http://schemas.microsoft.com/office/drawing/2014/main" id="{6BE0CAB5-5DFC-7464-1673-757D6D52E3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8" y="1881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7" name="Rectangle 63">
                <a:extLst>
                  <a:ext uri="{FF2B5EF4-FFF2-40B4-BE49-F238E27FC236}">
                    <a16:creationId xmlns:a16="http://schemas.microsoft.com/office/drawing/2014/main" id="{12BEA004-0B3C-ACB0-1943-FA11BE0640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1950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2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8" name="Rectangle 64">
                <a:extLst>
                  <a:ext uri="{FF2B5EF4-FFF2-40B4-BE49-F238E27FC236}">
                    <a16:creationId xmlns:a16="http://schemas.microsoft.com/office/drawing/2014/main" id="{8941E360-2475-A256-762C-06479B17B0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5" y="1950"/>
                <a:ext cx="193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Crimson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49" name="Rectangle 65">
                <a:extLst>
                  <a:ext uri="{FF2B5EF4-FFF2-40B4-BE49-F238E27FC236}">
                    <a16:creationId xmlns:a16="http://schemas.microsoft.com/office/drawing/2014/main" id="{8C71A4F7-73B5-FA9E-E9C4-8FDFA62539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195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0" name="Rectangle 66">
                <a:extLst>
                  <a:ext uri="{FF2B5EF4-FFF2-40B4-BE49-F238E27FC236}">
                    <a16:creationId xmlns:a16="http://schemas.microsoft.com/office/drawing/2014/main" id="{3A7692CB-4CD3-6124-DCBE-A48D5D4267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6" y="195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1" name="Rectangle 67">
                <a:extLst>
                  <a:ext uri="{FF2B5EF4-FFF2-40B4-BE49-F238E27FC236}">
                    <a16:creationId xmlns:a16="http://schemas.microsoft.com/office/drawing/2014/main" id="{4D06FB85-60A6-7D09-ACBA-7060941B3D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8" y="195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2" name="Rectangle 68">
                <a:extLst>
                  <a:ext uri="{FF2B5EF4-FFF2-40B4-BE49-F238E27FC236}">
                    <a16:creationId xmlns:a16="http://schemas.microsoft.com/office/drawing/2014/main" id="{E0E42F14-19FD-AC9C-6E58-0EBCCEB85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022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3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3" name="Rectangle 69">
                <a:extLst>
                  <a:ext uri="{FF2B5EF4-FFF2-40B4-BE49-F238E27FC236}">
                    <a16:creationId xmlns:a16="http://schemas.microsoft.com/office/drawing/2014/main" id="{9FD422C1-D41F-994F-FA73-CCB79A0AD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0" y="2022"/>
                <a:ext cx="90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Red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4" name="Rectangle 70">
                <a:extLst>
                  <a:ext uri="{FF2B5EF4-FFF2-40B4-BE49-F238E27FC236}">
                    <a16:creationId xmlns:a16="http://schemas.microsoft.com/office/drawing/2014/main" id="{718316F1-A844-406C-06D7-A8CC6EBD7F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202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5" name="Rectangle 71">
                <a:extLst>
                  <a:ext uri="{FF2B5EF4-FFF2-40B4-BE49-F238E27FC236}">
                    <a16:creationId xmlns:a16="http://schemas.microsoft.com/office/drawing/2014/main" id="{059B86E6-0FE0-3C38-89F6-7DFD40B9C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6" y="202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6" name="Rectangle 72">
                <a:extLst>
                  <a:ext uri="{FF2B5EF4-FFF2-40B4-BE49-F238E27FC236}">
                    <a16:creationId xmlns:a16="http://schemas.microsoft.com/office/drawing/2014/main" id="{15F8E746-3571-A10D-28E3-48F9E2F8F8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8" y="202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7" name="Rectangle 73">
                <a:extLst>
                  <a:ext uri="{FF2B5EF4-FFF2-40B4-BE49-F238E27FC236}">
                    <a16:creationId xmlns:a16="http://schemas.microsoft.com/office/drawing/2014/main" id="{19CB2E82-70F7-E14C-D177-F54DD2F0A3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5" y="202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8" name="Rectangle 74">
                <a:extLst>
                  <a:ext uri="{FF2B5EF4-FFF2-40B4-BE49-F238E27FC236}">
                    <a16:creationId xmlns:a16="http://schemas.microsoft.com/office/drawing/2014/main" id="{434C3C91-A4AE-9459-B7F3-B9BA6F1954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3" y="202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159" name="Rectangle 75">
                <a:extLst>
                  <a:ext uri="{FF2B5EF4-FFF2-40B4-BE49-F238E27FC236}">
                    <a16:creationId xmlns:a16="http://schemas.microsoft.com/office/drawing/2014/main" id="{81E4FF8C-80F3-AB98-31CB-295E642369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1" y="202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84" name="Rectangle 76">
                <a:extLst>
                  <a:ext uri="{FF2B5EF4-FFF2-40B4-BE49-F238E27FC236}">
                    <a16:creationId xmlns:a16="http://schemas.microsoft.com/office/drawing/2014/main" id="{AAE5684E-587D-7D20-AF7F-EE1BEE93DE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095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4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85" name="Rectangle 77">
                <a:extLst>
                  <a:ext uri="{FF2B5EF4-FFF2-40B4-BE49-F238E27FC236}">
                    <a16:creationId xmlns:a16="http://schemas.microsoft.com/office/drawing/2014/main" id="{759A22E1-A07F-72EF-D328-B82AE85681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5" y="2095"/>
                <a:ext cx="165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Orange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86" name="Rectangle 78">
                <a:extLst>
                  <a:ext uri="{FF2B5EF4-FFF2-40B4-BE49-F238E27FC236}">
                    <a16:creationId xmlns:a16="http://schemas.microsoft.com/office/drawing/2014/main" id="{FA682ADD-52BA-8C95-75DD-560D356E2E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87" name="Rectangle 79">
                <a:extLst>
                  <a:ext uri="{FF2B5EF4-FFF2-40B4-BE49-F238E27FC236}">
                    <a16:creationId xmlns:a16="http://schemas.microsoft.com/office/drawing/2014/main" id="{A2FE75E4-8345-4AAC-4AE8-4B1894863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6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88" name="Rectangle 80">
                <a:extLst>
                  <a:ext uri="{FF2B5EF4-FFF2-40B4-BE49-F238E27FC236}">
                    <a16:creationId xmlns:a16="http://schemas.microsoft.com/office/drawing/2014/main" id="{720C8E9F-DD65-4A1F-FF1D-31DE0917B3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8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89" name="Rectangle 81">
                <a:extLst>
                  <a:ext uri="{FF2B5EF4-FFF2-40B4-BE49-F238E27FC236}">
                    <a16:creationId xmlns:a16="http://schemas.microsoft.com/office/drawing/2014/main" id="{A63888BA-C711-B2E8-D917-3D7F094DD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5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0" name="Rectangle 82">
                <a:extLst>
                  <a:ext uri="{FF2B5EF4-FFF2-40B4-BE49-F238E27FC236}">
                    <a16:creationId xmlns:a16="http://schemas.microsoft.com/office/drawing/2014/main" id="{D8499F6C-F200-80CE-8E64-D2DD76A3E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3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1" name="Rectangle 83">
                <a:extLst>
                  <a:ext uri="{FF2B5EF4-FFF2-40B4-BE49-F238E27FC236}">
                    <a16:creationId xmlns:a16="http://schemas.microsoft.com/office/drawing/2014/main" id="{8F3836DE-D1BC-5092-07E9-8686E0153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1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2" name="Rectangle 84">
                <a:extLst>
                  <a:ext uri="{FF2B5EF4-FFF2-40B4-BE49-F238E27FC236}">
                    <a16:creationId xmlns:a16="http://schemas.microsoft.com/office/drawing/2014/main" id="{B8903314-B250-C780-158B-AA3DD6C6D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5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3" name="Rectangle 85">
                <a:extLst>
                  <a:ext uri="{FF2B5EF4-FFF2-40B4-BE49-F238E27FC236}">
                    <a16:creationId xmlns:a16="http://schemas.microsoft.com/office/drawing/2014/main" id="{637B08DE-5886-327F-9FE4-C90BBBA423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0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4" name="Rectangle 86">
                <a:extLst>
                  <a:ext uri="{FF2B5EF4-FFF2-40B4-BE49-F238E27FC236}">
                    <a16:creationId xmlns:a16="http://schemas.microsoft.com/office/drawing/2014/main" id="{4461A5C0-35A3-73D1-8E9E-58B3FE961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4" y="2098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5" name="Rectangle 87">
                <a:extLst>
                  <a:ext uri="{FF2B5EF4-FFF2-40B4-BE49-F238E27FC236}">
                    <a16:creationId xmlns:a16="http://schemas.microsoft.com/office/drawing/2014/main" id="{6849CFF5-2394-155F-0CFF-5ECE9ED7B5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167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5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6" name="Rectangle 88">
                <a:extLst>
                  <a:ext uri="{FF2B5EF4-FFF2-40B4-BE49-F238E27FC236}">
                    <a16:creationId xmlns:a16="http://schemas.microsoft.com/office/drawing/2014/main" id="{A6AE8C05-8109-85D2-E5A5-44E3758E7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9" y="2167"/>
                <a:ext cx="160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Yellow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7" name="Rectangle 89">
                <a:extLst>
                  <a:ext uri="{FF2B5EF4-FFF2-40B4-BE49-F238E27FC236}">
                    <a16:creationId xmlns:a16="http://schemas.microsoft.com/office/drawing/2014/main" id="{3EC371BC-A926-149A-B376-44B9D5B85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5" y="2170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8" name="Rectangle 90">
                <a:extLst>
                  <a:ext uri="{FF2B5EF4-FFF2-40B4-BE49-F238E27FC236}">
                    <a16:creationId xmlns:a16="http://schemas.microsoft.com/office/drawing/2014/main" id="{01C04824-15CA-A425-70FD-BF8C3DC463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3" y="2170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1999" name="Rectangle 91">
                <a:extLst>
                  <a:ext uri="{FF2B5EF4-FFF2-40B4-BE49-F238E27FC236}">
                    <a16:creationId xmlns:a16="http://schemas.microsoft.com/office/drawing/2014/main" id="{EDC07B75-954B-65FE-96CE-5BBE9AD1D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1" y="2170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0" name="Rectangle 92">
                <a:extLst>
                  <a:ext uri="{FF2B5EF4-FFF2-40B4-BE49-F238E27FC236}">
                    <a16:creationId xmlns:a16="http://schemas.microsoft.com/office/drawing/2014/main" id="{B7D819D1-EFC0-EA20-0FFE-99A31BB8A5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5" y="2170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1" name="Rectangle 93">
                <a:extLst>
                  <a:ext uri="{FF2B5EF4-FFF2-40B4-BE49-F238E27FC236}">
                    <a16:creationId xmlns:a16="http://schemas.microsoft.com/office/drawing/2014/main" id="{6CB2E2C9-BF27-77CC-36E5-63E83CE16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0" y="2170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2" name="Rectangle 94">
                <a:extLst>
                  <a:ext uri="{FF2B5EF4-FFF2-40B4-BE49-F238E27FC236}">
                    <a16:creationId xmlns:a16="http://schemas.microsoft.com/office/drawing/2014/main" id="{15A459A0-9F9A-A7A2-59DE-7FE860AE0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4" y="2170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3" name="Rectangle 95">
                <a:extLst>
                  <a:ext uri="{FF2B5EF4-FFF2-40B4-BE49-F238E27FC236}">
                    <a16:creationId xmlns:a16="http://schemas.microsoft.com/office/drawing/2014/main" id="{05BEFBCC-BF78-3DFE-7F91-01845E6C37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239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6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4" name="Rectangle 96">
                <a:extLst>
                  <a:ext uri="{FF2B5EF4-FFF2-40B4-BE49-F238E27FC236}">
                    <a16:creationId xmlns:a16="http://schemas.microsoft.com/office/drawing/2014/main" id="{1C2E781C-5743-2CCE-AA7B-E0F8DB721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" y="2239"/>
                <a:ext cx="137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Green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5" name="Rectangle 97">
                <a:extLst>
                  <a:ext uri="{FF2B5EF4-FFF2-40B4-BE49-F238E27FC236}">
                    <a16:creationId xmlns:a16="http://schemas.microsoft.com/office/drawing/2014/main" id="{A3E06E0A-D999-A4E3-5FDF-E48EC4D7BF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5" y="224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6" name="Rectangle 98">
                <a:extLst>
                  <a:ext uri="{FF2B5EF4-FFF2-40B4-BE49-F238E27FC236}">
                    <a16:creationId xmlns:a16="http://schemas.microsoft.com/office/drawing/2014/main" id="{4AF49697-4735-3053-CA47-900EE7DA89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3" y="224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7" name="Rectangle 99">
                <a:extLst>
                  <a:ext uri="{FF2B5EF4-FFF2-40B4-BE49-F238E27FC236}">
                    <a16:creationId xmlns:a16="http://schemas.microsoft.com/office/drawing/2014/main" id="{D7669474-C40C-0C71-F965-04D4074A7F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1" y="224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8" name="Rectangle 100">
                <a:extLst>
                  <a:ext uri="{FF2B5EF4-FFF2-40B4-BE49-F238E27FC236}">
                    <a16:creationId xmlns:a16="http://schemas.microsoft.com/office/drawing/2014/main" id="{0A6DE115-7921-2261-896F-E24A012601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5" y="224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09" name="Rectangle 101">
                <a:extLst>
                  <a:ext uri="{FF2B5EF4-FFF2-40B4-BE49-F238E27FC236}">
                    <a16:creationId xmlns:a16="http://schemas.microsoft.com/office/drawing/2014/main" id="{6AB6B377-67E2-A3EF-CC7A-AFB90F2B9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0" y="224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0" name="Rectangle 102">
                <a:extLst>
                  <a:ext uri="{FF2B5EF4-FFF2-40B4-BE49-F238E27FC236}">
                    <a16:creationId xmlns:a16="http://schemas.microsoft.com/office/drawing/2014/main" id="{D422E615-1F5F-A3D0-879F-51E33D480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4" y="2243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1" name="Rectangle 103">
                <a:extLst>
                  <a:ext uri="{FF2B5EF4-FFF2-40B4-BE49-F238E27FC236}">
                    <a16:creationId xmlns:a16="http://schemas.microsoft.com/office/drawing/2014/main" id="{392A5F7A-18DE-5922-6F25-6B25E37535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312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7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2" name="Rectangle 104">
                <a:extLst>
                  <a:ext uri="{FF2B5EF4-FFF2-40B4-BE49-F238E27FC236}">
                    <a16:creationId xmlns:a16="http://schemas.microsoft.com/office/drawing/2014/main" id="{48BF0D91-8AEF-EF9B-7853-D5B5669E9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2312"/>
                <a:ext cx="122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Aqua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3" name="Rectangle 105">
                <a:extLst>
                  <a:ext uri="{FF2B5EF4-FFF2-40B4-BE49-F238E27FC236}">
                    <a16:creationId xmlns:a16="http://schemas.microsoft.com/office/drawing/2014/main" id="{BB132777-7E2C-554B-C7E5-2C2AC2EBE1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5" y="2315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4" name="Rectangle 106">
                <a:extLst>
                  <a:ext uri="{FF2B5EF4-FFF2-40B4-BE49-F238E27FC236}">
                    <a16:creationId xmlns:a16="http://schemas.microsoft.com/office/drawing/2014/main" id="{B6B587A8-9A7E-AB34-433E-8557E762B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0" y="2315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5" name="Rectangle 107">
                <a:extLst>
                  <a:ext uri="{FF2B5EF4-FFF2-40B4-BE49-F238E27FC236}">
                    <a16:creationId xmlns:a16="http://schemas.microsoft.com/office/drawing/2014/main" id="{A9968E3D-C97B-964D-3A65-A035FCE1B9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4" y="2315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6" name="Rectangle 108">
                <a:extLst>
                  <a:ext uri="{FF2B5EF4-FFF2-40B4-BE49-F238E27FC236}">
                    <a16:creationId xmlns:a16="http://schemas.microsoft.com/office/drawing/2014/main" id="{FED0BA5B-813C-68DE-7784-56637512F6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384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8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7" name="Rectangle 109">
                <a:extLst>
                  <a:ext uri="{FF2B5EF4-FFF2-40B4-BE49-F238E27FC236}">
                    <a16:creationId xmlns:a16="http://schemas.microsoft.com/office/drawing/2014/main" id="{C61C0843-A1A0-89FB-BEB4-6FCE400144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26" y="2384"/>
                <a:ext cx="106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Blue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8" name="Rectangle 110">
                <a:extLst>
                  <a:ext uri="{FF2B5EF4-FFF2-40B4-BE49-F238E27FC236}">
                    <a16:creationId xmlns:a16="http://schemas.microsoft.com/office/drawing/2014/main" id="{14D61475-73DB-DBD9-DCDC-C3CA657218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5" y="2387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19" name="Rectangle 111">
                <a:extLst>
                  <a:ext uri="{FF2B5EF4-FFF2-40B4-BE49-F238E27FC236}">
                    <a16:creationId xmlns:a16="http://schemas.microsoft.com/office/drawing/2014/main" id="{12C249DE-2D52-B925-826B-6152A6DFC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0" y="2387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0" name="Rectangle 112">
                <a:extLst>
                  <a:ext uri="{FF2B5EF4-FFF2-40B4-BE49-F238E27FC236}">
                    <a16:creationId xmlns:a16="http://schemas.microsoft.com/office/drawing/2014/main" id="{5E413A88-B07D-8D99-3EE0-2C4C17EB3D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7" y="2549"/>
                <a:ext cx="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9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1" name="Rectangle 113">
                <a:extLst>
                  <a:ext uri="{FF2B5EF4-FFF2-40B4-BE49-F238E27FC236}">
                    <a16:creationId xmlns:a16="http://schemas.microsoft.com/office/drawing/2014/main" id="{2443D10A-57DE-9754-7FE5-4E69618626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6" y="2549"/>
                <a:ext cx="147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Purple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2" name="Rectangle 114">
                <a:extLst>
                  <a:ext uri="{FF2B5EF4-FFF2-40B4-BE49-F238E27FC236}">
                    <a16:creationId xmlns:a16="http://schemas.microsoft.com/office/drawing/2014/main" id="{9ADF2A0F-8E6D-D394-1AAD-A3A83BD577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5" y="2477"/>
                <a:ext cx="162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Ops &amp;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3" name="Rectangle 115">
                <a:extLst>
                  <a:ext uri="{FF2B5EF4-FFF2-40B4-BE49-F238E27FC236}">
                    <a16:creationId xmlns:a16="http://schemas.microsoft.com/office/drawing/2014/main" id="{546EF949-E13D-52E5-B4F3-033BAE080A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6" y="2549"/>
                <a:ext cx="320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Accreditation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4" name="Rectangle 116">
                <a:extLst>
                  <a:ext uri="{FF2B5EF4-FFF2-40B4-BE49-F238E27FC236}">
                    <a16:creationId xmlns:a16="http://schemas.microsoft.com/office/drawing/2014/main" id="{66CA3A9C-A1A3-46D9-CEB6-300E91FF90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621"/>
                <a:ext cx="13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Phase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5" name="Rectangle 117">
                <a:extLst>
                  <a:ext uri="{FF2B5EF4-FFF2-40B4-BE49-F238E27FC236}">
                    <a16:creationId xmlns:a16="http://schemas.microsoft.com/office/drawing/2014/main" id="{AFE90320-18B8-8979-D647-C793817679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5" y="2556"/>
                <a:ext cx="44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2F2F2"/>
                    </a:solidFill>
                    <a:effectLst/>
                    <a:latin typeface="Wingdings" panose="05000000000000000000" pitchFamily="2" charset="2"/>
                  </a:rPr>
                  <a:t>ü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6" name="Rectangle 118">
                <a:extLst>
                  <a:ext uri="{FF2B5EF4-FFF2-40B4-BE49-F238E27FC236}">
                    <a16:creationId xmlns:a16="http://schemas.microsoft.com/office/drawing/2014/main" id="{572C6D65-BA7A-632F-B7A8-D7EA9DC6D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5" y="1912"/>
                <a:ext cx="332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Concept Phase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7" name="Rectangle 119">
                <a:extLst>
                  <a:ext uri="{FF2B5EF4-FFF2-40B4-BE49-F238E27FC236}">
                    <a16:creationId xmlns:a16="http://schemas.microsoft.com/office/drawing/2014/main" id="{955AEABC-FB5D-D3DF-17EF-81A9A0A7E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7" y="2057"/>
                <a:ext cx="280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Verification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8" name="Rectangle 120">
                <a:extLst>
                  <a:ext uri="{FF2B5EF4-FFF2-40B4-BE49-F238E27FC236}">
                    <a16:creationId xmlns:a16="http://schemas.microsoft.com/office/drawing/2014/main" id="{FC64213F-0044-A3DA-FB7E-95E3C394AB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129"/>
                <a:ext cx="13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Phase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29" name="Rectangle 121">
                <a:extLst>
                  <a:ext uri="{FF2B5EF4-FFF2-40B4-BE49-F238E27FC236}">
                    <a16:creationId xmlns:a16="http://schemas.microsoft.com/office/drawing/2014/main" id="{BC153792-C486-9427-04D8-3865B84DB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0" y="2274"/>
                <a:ext cx="245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Validation 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0" name="Rectangle 122">
                <a:extLst>
                  <a:ext uri="{FF2B5EF4-FFF2-40B4-BE49-F238E27FC236}">
                    <a16:creationId xmlns:a16="http://schemas.microsoft.com/office/drawing/2014/main" id="{29B7499F-17E1-B42A-4C0F-CC5267FC1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346"/>
                <a:ext cx="13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</a:rPr>
                  <a:t>Phase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1" name="Rectangle 123">
                <a:extLst>
                  <a:ext uri="{FF2B5EF4-FFF2-40B4-BE49-F238E27FC236}">
                    <a16:creationId xmlns:a16="http://schemas.microsoft.com/office/drawing/2014/main" id="{2C836E09-84A2-43B7-BF53-8E35AFC2A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2718"/>
                <a:ext cx="1832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Note:  The overall </a:t>
                </a:r>
                <a:r>
                  <a:rPr lang="en-US" altLang="en-US" sz="13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maturity</a:t>
                </a: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level is equal to the lowest individual criterion rating.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2" name="Rectangle 124">
                <a:extLst>
                  <a:ext uri="{FF2B5EF4-FFF2-40B4-BE49-F238E27FC236}">
                    <a16:creationId xmlns:a16="http://schemas.microsoft.com/office/drawing/2014/main" id="{901DCDF4-7956-C532-9BAC-E99ABFAEA9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" y="1633"/>
                <a:ext cx="123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MDI 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3" name="Rectangle 125">
                <a:extLst>
                  <a:ext uri="{FF2B5EF4-FFF2-40B4-BE49-F238E27FC236}">
                    <a16:creationId xmlns:a16="http://schemas.microsoft.com/office/drawing/2014/main" id="{E6A838D3-ED0B-BC9B-76F3-4550F3D31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2" y="1706"/>
                <a:ext cx="1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Level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4" name="Rectangle 126">
                <a:extLst>
                  <a:ext uri="{FF2B5EF4-FFF2-40B4-BE49-F238E27FC236}">
                    <a16:creationId xmlns:a16="http://schemas.microsoft.com/office/drawing/2014/main" id="{0B68EF7A-2E0C-C6A8-4027-AD77E2FEE9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2" y="1668"/>
                <a:ext cx="128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Color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5" name="Rectangle 127">
                <a:extLst>
                  <a:ext uri="{FF2B5EF4-FFF2-40B4-BE49-F238E27FC236}">
                    <a16:creationId xmlns:a16="http://schemas.microsoft.com/office/drawing/2014/main" id="{DB77693C-8DCD-6DA0-126C-24A802FE5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1668"/>
                <a:ext cx="13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Phase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6" name="Rectangle 128">
                <a:extLst>
                  <a:ext uri="{FF2B5EF4-FFF2-40B4-BE49-F238E27FC236}">
                    <a16:creationId xmlns:a16="http://schemas.microsoft.com/office/drawing/2014/main" id="{440357BA-46C9-9F2B-FA85-D779920B0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6" y="1558"/>
                <a:ext cx="259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Conception</a:t>
                </a:r>
                <a:endPara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7" name="Rectangle 129">
                <a:extLst>
                  <a:ext uri="{FF2B5EF4-FFF2-40B4-BE49-F238E27FC236}">
                    <a16:creationId xmlns:a16="http://schemas.microsoft.com/office/drawing/2014/main" id="{6545D49C-C4A5-38F7-7041-AAFF75F77B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7" y="1558"/>
                <a:ext cx="266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Verification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8" name="Rectangle 130">
                <a:extLst>
                  <a:ext uri="{FF2B5EF4-FFF2-40B4-BE49-F238E27FC236}">
                    <a16:creationId xmlns:a16="http://schemas.microsoft.com/office/drawing/2014/main" id="{C835D345-3901-8866-7EAB-2A15FB8E2D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87" y="1558"/>
                <a:ext cx="231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Validation</a:t>
                </a:r>
                <a:endParaRPr kumimoji="0" lang="en-US" altLang="en-US" sz="13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2039" name="Line 131">
                <a:extLst>
                  <a:ext uri="{FF2B5EF4-FFF2-40B4-BE49-F238E27FC236}">
                    <a16:creationId xmlns:a16="http://schemas.microsoft.com/office/drawing/2014/main" id="{7B042E2D-26FB-D456-AC5B-08AFE09732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68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0" name="Rectangle 132">
                <a:extLst>
                  <a:ext uri="{FF2B5EF4-FFF2-40B4-BE49-F238E27FC236}">
                    <a16:creationId xmlns:a16="http://schemas.microsoft.com/office/drawing/2014/main" id="{DA3C56E7-8BCE-1A12-7861-58B1E1B545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1" name="Line 133">
                <a:extLst>
                  <a:ext uri="{FF2B5EF4-FFF2-40B4-BE49-F238E27FC236}">
                    <a16:creationId xmlns:a16="http://schemas.microsoft.com/office/drawing/2014/main" id="{824F5297-E2A8-2271-A4DE-04AE207FCF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50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2" name="Rectangle 134">
                <a:extLst>
                  <a:ext uri="{FF2B5EF4-FFF2-40B4-BE49-F238E27FC236}">
                    <a16:creationId xmlns:a16="http://schemas.microsoft.com/office/drawing/2014/main" id="{A19B8703-A3D8-E10B-556A-B2144F430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0" y="1527"/>
                <a:ext cx="4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3" name="Line 135">
                <a:extLst>
                  <a:ext uri="{FF2B5EF4-FFF2-40B4-BE49-F238E27FC236}">
                    <a16:creationId xmlns:a16="http://schemas.microsoft.com/office/drawing/2014/main" id="{BE9ED5C0-366B-1368-69BB-810E420085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1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4" name="Rectangle 136">
                <a:extLst>
                  <a:ext uri="{FF2B5EF4-FFF2-40B4-BE49-F238E27FC236}">
                    <a16:creationId xmlns:a16="http://schemas.microsoft.com/office/drawing/2014/main" id="{55F2A3AF-C7E8-F1A8-EA09-B617BD34D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1" y="1527"/>
                <a:ext cx="4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5" name="Line 137">
                <a:extLst>
                  <a:ext uri="{FF2B5EF4-FFF2-40B4-BE49-F238E27FC236}">
                    <a16:creationId xmlns:a16="http://schemas.microsoft.com/office/drawing/2014/main" id="{3CF358C2-A8C2-A655-F5B1-FEE596F39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6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6" name="Rectangle 138">
                <a:extLst>
                  <a:ext uri="{FF2B5EF4-FFF2-40B4-BE49-F238E27FC236}">
                    <a16:creationId xmlns:a16="http://schemas.microsoft.com/office/drawing/2014/main" id="{8401BFDE-842F-7308-990F-05D796F50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7" name="Line 139">
                <a:extLst>
                  <a:ext uri="{FF2B5EF4-FFF2-40B4-BE49-F238E27FC236}">
                    <a16:creationId xmlns:a16="http://schemas.microsoft.com/office/drawing/2014/main" id="{EF40C3D6-232A-0B84-BAC2-0B60EDCEE8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14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8" name="Rectangle 140">
                <a:extLst>
                  <a:ext uri="{FF2B5EF4-FFF2-40B4-BE49-F238E27FC236}">
                    <a16:creationId xmlns:a16="http://schemas.microsoft.com/office/drawing/2014/main" id="{00F3D019-A8B6-040F-E2B2-FA6837E16C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49" name="Line 141">
                <a:extLst>
                  <a:ext uri="{FF2B5EF4-FFF2-40B4-BE49-F238E27FC236}">
                    <a16:creationId xmlns:a16="http://schemas.microsoft.com/office/drawing/2014/main" id="{5DC98FFB-1C2C-D677-EB61-B8E5E9D88F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74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0" name="Rectangle 142">
                <a:extLst>
                  <a:ext uri="{FF2B5EF4-FFF2-40B4-BE49-F238E27FC236}">
                    <a16:creationId xmlns:a16="http://schemas.microsoft.com/office/drawing/2014/main" id="{E9E5C9EB-3834-B40C-C582-45F0B655EF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1" name="Rectangle 143">
                <a:extLst>
                  <a:ext uri="{FF2B5EF4-FFF2-40B4-BE49-F238E27FC236}">
                    <a16:creationId xmlns:a16="http://schemas.microsoft.com/office/drawing/2014/main" id="{1D8C6A24-EA81-5941-025B-FC9E8B4F59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1" y="1527"/>
                <a:ext cx="3739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2" name="Line 144">
                <a:extLst>
                  <a:ext uri="{FF2B5EF4-FFF2-40B4-BE49-F238E27FC236}">
                    <a16:creationId xmlns:a16="http://schemas.microsoft.com/office/drawing/2014/main" id="{6FFED019-B777-856C-A357-35D8051090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07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3" name="Rectangle 145">
                <a:extLst>
                  <a:ext uri="{FF2B5EF4-FFF2-40B4-BE49-F238E27FC236}">
                    <a16:creationId xmlns:a16="http://schemas.microsoft.com/office/drawing/2014/main" id="{562C1CEC-B592-EEC9-E309-C608757F0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07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4" name="Line 146">
                <a:extLst>
                  <a:ext uri="{FF2B5EF4-FFF2-40B4-BE49-F238E27FC236}">
                    <a16:creationId xmlns:a16="http://schemas.microsoft.com/office/drawing/2014/main" id="{E6134D8E-0118-CFA7-3B5C-757DFCA61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8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5" name="Rectangle 147">
                <a:extLst>
                  <a:ext uri="{FF2B5EF4-FFF2-40B4-BE49-F238E27FC236}">
                    <a16:creationId xmlns:a16="http://schemas.microsoft.com/office/drawing/2014/main" id="{B9268BBF-F614-F1FC-B287-CA9612797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8" y="1527"/>
                <a:ext cx="4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6" name="Line 148">
                <a:extLst>
                  <a:ext uri="{FF2B5EF4-FFF2-40B4-BE49-F238E27FC236}">
                    <a16:creationId xmlns:a16="http://schemas.microsoft.com/office/drawing/2014/main" id="{D92907FC-989F-7BA1-7824-8A7D011669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21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7" name="Rectangle 149">
                <a:extLst>
                  <a:ext uri="{FF2B5EF4-FFF2-40B4-BE49-F238E27FC236}">
                    <a16:creationId xmlns:a16="http://schemas.microsoft.com/office/drawing/2014/main" id="{5D482543-8F3D-595E-C193-7581B25B37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1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8" name="Line 150">
                <a:extLst>
                  <a:ext uri="{FF2B5EF4-FFF2-40B4-BE49-F238E27FC236}">
                    <a16:creationId xmlns:a16="http://schemas.microsoft.com/office/drawing/2014/main" id="{0543C40C-D940-3D44-F920-BFF32E155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58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59" name="Rectangle 151">
                <a:extLst>
                  <a:ext uri="{FF2B5EF4-FFF2-40B4-BE49-F238E27FC236}">
                    <a16:creationId xmlns:a16="http://schemas.microsoft.com/office/drawing/2014/main" id="{D2D0FFF9-78EF-6E5D-9B6F-D01754002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8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0" name="Line 152">
                <a:extLst>
                  <a:ext uri="{FF2B5EF4-FFF2-40B4-BE49-F238E27FC236}">
                    <a16:creationId xmlns:a16="http://schemas.microsoft.com/office/drawing/2014/main" id="{36D2553D-958E-2C99-5B21-D3AD899250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30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1" name="Rectangle 153">
                <a:extLst>
                  <a:ext uri="{FF2B5EF4-FFF2-40B4-BE49-F238E27FC236}">
                    <a16:creationId xmlns:a16="http://schemas.microsoft.com/office/drawing/2014/main" id="{47C1273A-3E0C-6134-BD92-CB6202E2F1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0" y="1527"/>
                <a:ext cx="3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2" name="Line 154">
                <a:extLst>
                  <a:ext uri="{FF2B5EF4-FFF2-40B4-BE49-F238E27FC236}">
                    <a16:creationId xmlns:a16="http://schemas.microsoft.com/office/drawing/2014/main" id="{B473F75C-09B1-B651-95E0-BB9B0A5E3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18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3" name="Rectangle 155">
                <a:extLst>
                  <a:ext uri="{FF2B5EF4-FFF2-40B4-BE49-F238E27FC236}">
                    <a16:creationId xmlns:a16="http://schemas.microsoft.com/office/drawing/2014/main" id="{0912C3A4-42F9-0E52-1A2E-5B4F60698C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1527"/>
                <a:ext cx="4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4" name="Line 156">
                <a:extLst>
                  <a:ext uri="{FF2B5EF4-FFF2-40B4-BE49-F238E27FC236}">
                    <a16:creationId xmlns:a16="http://schemas.microsoft.com/office/drawing/2014/main" id="{A86122A7-9245-02E1-7E5B-18515E4782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2" y="15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5" name="Rectangle 157">
                <a:extLst>
                  <a:ext uri="{FF2B5EF4-FFF2-40B4-BE49-F238E27FC236}">
                    <a16:creationId xmlns:a16="http://schemas.microsoft.com/office/drawing/2014/main" id="{1F9BA8AA-2307-2957-D762-EF7EA02B5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62" y="1527"/>
                <a:ext cx="4" cy="3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6" name="Line 158">
                <a:extLst>
                  <a:ext uri="{FF2B5EF4-FFF2-40B4-BE49-F238E27FC236}">
                    <a16:creationId xmlns:a16="http://schemas.microsoft.com/office/drawing/2014/main" id="{23654D60-7DA7-34B8-0FDD-9A7E23FACF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9" y="1647"/>
                <a:ext cx="296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7" name="Rectangle 159">
                <a:extLst>
                  <a:ext uri="{FF2B5EF4-FFF2-40B4-BE49-F238E27FC236}">
                    <a16:creationId xmlns:a16="http://schemas.microsoft.com/office/drawing/2014/main" id="{169B70FF-E29A-D29E-6C9C-7E4A36F1B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9" y="1647"/>
                <a:ext cx="296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8" name="Line 160">
                <a:extLst>
                  <a:ext uri="{FF2B5EF4-FFF2-40B4-BE49-F238E27FC236}">
                    <a16:creationId xmlns:a16="http://schemas.microsoft.com/office/drawing/2014/main" id="{EC1F158A-6A81-B9AE-B75F-EFAAC95660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0" y="1533"/>
                <a:ext cx="0" cy="34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69" name="Rectangle 161">
                <a:extLst>
                  <a:ext uri="{FF2B5EF4-FFF2-40B4-BE49-F238E27FC236}">
                    <a16:creationId xmlns:a16="http://schemas.microsoft.com/office/drawing/2014/main" id="{9D8B6F5B-8E8B-F7F1-A748-9939109C9B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0" y="1533"/>
                <a:ext cx="4" cy="34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0" name="Line 162">
                <a:extLst>
                  <a:ext uri="{FF2B5EF4-FFF2-40B4-BE49-F238E27FC236}">
                    <a16:creationId xmlns:a16="http://schemas.microsoft.com/office/drawing/2014/main" id="{37029D44-FD6A-EED6-D3D0-54903A0CE5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1" y="1533"/>
                <a:ext cx="0" cy="34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1" name="Rectangle 163">
                <a:extLst>
                  <a:ext uri="{FF2B5EF4-FFF2-40B4-BE49-F238E27FC236}">
                    <a16:creationId xmlns:a16="http://schemas.microsoft.com/office/drawing/2014/main" id="{306F7145-8208-2558-7664-3BA0CAB46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1" y="1533"/>
                <a:ext cx="4" cy="34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2" name="Line 164">
                <a:extLst>
                  <a:ext uri="{FF2B5EF4-FFF2-40B4-BE49-F238E27FC236}">
                    <a16:creationId xmlns:a16="http://schemas.microsoft.com/office/drawing/2014/main" id="{9F21E720-02FA-41B2-4CB5-3C400F2A9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1533"/>
                <a:ext cx="0" cy="34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3" name="Rectangle 165">
                <a:extLst>
                  <a:ext uri="{FF2B5EF4-FFF2-40B4-BE49-F238E27FC236}">
                    <a16:creationId xmlns:a16="http://schemas.microsoft.com/office/drawing/2014/main" id="{E7DA24F8-D9E4-ACDB-3176-A1E1CAEC6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533"/>
                <a:ext cx="3" cy="34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4" name="Line 166">
                <a:extLst>
                  <a:ext uri="{FF2B5EF4-FFF2-40B4-BE49-F238E27FC236}">
                    <a16:creationId xmlns:a16="http://schemas.microsoft.com/office/drawing/2014/main" id="{C7CED484-F02F-E378-A5F7-DABE4A914A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4" y="1533"/>
                <a:ext cx="0" cy="34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5" name="Rectangle 167">
                <a:extLst>
                  <a:ext uri="{FF2B5EF4-FFF2-40B4-BE49-F238E27FC236}">
                    <a16:creationId xmlns:a16="http://schemas.microsoft.com/office/drawing/2014/main" id="{48FC00D1-67CD-2127-A342-BA02D75B7C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1533"/>
                <a:ext cx="3" cy="34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6" name="Line 168">
                <a:extLst>
                  <a:ext uri="{FF2B5EF4-FFF2-40B4-BE49-F238E27FC236}">
                    <a16:creationId xmlns:a16="http://schemas.microsoft.com/office/drawing/2014/main" id="{36832AA9-191C-529D-73C6-CAC273218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8" y="1651"/>
                <a:ext cx="0" cy="2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7" name="Rectangle 169">
                <a:extLst>
                  <a:ext uri="{FF2B5EF4-FFF2-40B4-BE49-F238E27FC236}">
                    <a16:creationId xmlns:a16="http://schemas.microsoft.com/office/drawing/2014/main" id="{926470E6-6EA5-D5E6-4D7D-B899C99A57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8" y="1651"/>
                <a:ext cx="3" cy="2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8" name="Line 170">
                <a:extLst>
                  <a:ext uri="{FF2B5EF4-FFF2-40B4-BE49-F238E27FC236}">
                    <a16:creationId xmlns:a16="http://schemas.microsoft.com/office/drawing/2014/main" id="{A4FB7BE9-BC93-86C2-05A8-AD8C467A8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1651"/>
                <a:ext cx="0" cy="2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79" name="Rectangle 171">
                <a:extLst>
                  <a:ext uri="{FF2B5EF4-FFF2-40B4-BE49-F238E27FC236}">
                    <a16:creationId xmlns:a16="http://schemas.microsoft.com/office/drawing/2014/main" id="{C14CFB93-4F27-BC97-8C07-F467CEB58E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0" y="1651"/>
                <a:ext cx="3" cy="2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0" name="Line 172">
                <a:extLst>
                  <a:ext uri="{FF2B5EF4-FFF2-40B4-BE49-F238E27FC236}">
                    <a16:creationId xmlns:a16="http://schemas.microsoft.com/office/drawing/2014/main" id="{642C6EB7-56AB-33E0-4A5A-0E8CDAD800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4" y="1533"/>
                <a:ext cx="0" cy="34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1" name="Rectangle 173">
                <a:extLst>
                  <a:ext uri="{FF2B5EF4-FFF2-40B4-BE49-F238E27FC236}">
                    <a16:creationId xmlns:a16="http://schemas.microsoft.com/office/drawing/2014/main" id="{28AE6F59-B9C3-3ADA-422F-2E91197756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1533"/>
                <a:ext cx="3" cy="34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2" name="Line 174">
                <a:extLst>
                  <a:ext uri="{FF2B5EF4-FFF2-40B4-BE49-F238E27FC236}">
                    <a16:creationId xmlns:a16="http://schemas.microsoft.com/office/drawing/2014/main" id="{E9B2A543-C9CA-9D3A-C267-52DFBFEF20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8" y="1651"/>
                <a:ext cx="0" cy="2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3" name="Rectangle 175">
                <a:extLst>
                  <a:ext uri="{FF2B5EF4-FFF2-40B4-BE49-F238E27FC236}">
                    <a16:creationId xmlns:a16="http://schemas.microsoft.com/office/drawing/2014/main" id="{1171F9EB-0603-A12B-8672-A582168F7C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1651"/>
                <a:ext cx="4" cy="2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4" name="Line 176">
                <a:extLst>
                  <a:ext uri="{FF2B5EF4-FFF2-40B4-BE49-F238E27FC236}">
                    <a16:creationId xmlns:a16="http://schemas.microsoft.com/office/drawing/2014/main" id="{240F09F5-C837-FF7A-8DC0-B17151B498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2" y="1651"/>
                <a:ext cx="0" cy="2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5" name="Rectangle 177">
                <a:extLst>
                  <a:ext uri="{FF2B5EF4-FFF2-40B4-BE49-F238E27FC236}">
                    <a16:creationId xmlns:a16="http://schemas.microsoft.com/office/drawing/2014/main" id="{737843F3-8E88-FB8F-5C03-AE4FCCCCA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62" y="1651"/>
                <a:ext cx="4" cy="2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6" name="Line 178">
                <a:extLst>
                  <a:ext uri="{FF2B5EF4-FFF2-40B4-BE49-F238E27FC236}">
                    <a16:creationId xmlns:a16="http://schemas.microsoft.com/office/drawing/2014/main" id="{202D7062-4F48-F0ED-177E-E74DEC3AD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1" y="1871"/>
                <a:ext cx="373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7" name="Rectangle 179">
                <a:extLst>
                  <a:ext uri="{FF2B5EF4-FFF2-40B4-BE49-F238E27FC236}">
                    <a16:creationId xmlns:a16="http://schemas.microsoft.com/office/drawing/2014/main" id="{254A2D2C-A6B6-2561-340C-55CBB57B57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1" y="1871"/>
                <a:ext cx="3732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8" name="Line 180">
                <a:extLst>
                  <a:ext uri="{FF2B5EF4-FFF2-40B4-BE49-F238E27FC236}">
                    <a16:creationId xmlns:a16="http://schemas.microsoft.com/office/drawing/2014/main" id="{7799F415-033E-D78A-F7A4-D23DD69D8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1" y="1943"/>
                <a:ext cx="42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89" name="Rectangle 181">
                <a:extLst>
                  <a:ext uri="{FF2B5EF4-FFF2-40B4-BE49-F238E27FC236}">
                    <a16:creationId xmlns:a16="http://schemas.microsoft.com/office/drawing/2014/main" id="{7F22A567-2680-C49E-879C-5E41AD43D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1" y="1943"/>
                <a:ext cx="42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0" name="Line 182">
                <a:extLst>
                  <a:ext uri="{FF2B5EF4-FFF2-40B4-BE49-F238E27FC236}">
                    <a16:creationId xmlns:a16="http://schemas.microsoft.com/office/drawing/2014/main" id="{B1408AB9-2FB5-2BFE-00D0-D64E768407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1874"/>
                <a:ext cx="0" cy="6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1" name="Rectangle 183">
                <a:extLst>
                  <a:ext uri="{FF2B5EF4-FFF2-40B4-BE49-F238E27FC236}">
                    <a16:creationId xmlns:a16="http://schemas.microsoft.com/office/drawing/2014/main" id="{EC5A27D9-3D0D-DAA1-9F1E-E3C734774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874"/>
                <a:ext cx="3" cy="6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2" name="Line 184">
                <a:extLst>
                  <a:ext uri="{FF2B5EF4-FFF2-40B4-BE49-F238E27FC236}">
                    <a16:creationId xmlns:a16="http://schemas.microsoft.com/office/drawing/2014/main" id="{F66C9BA2-726C-B206-E132-78661C57AB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1943"/>
                <a:ext cx="8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3" name="Rectangle 185">
                <a:extLst>
                  <a:ext uri="{FF2B5EF4-FFF2-40B4-BE49-F238E27FC236}">
                    <a16:creationId xmlns:a16="http://schemas.microsoft.com/office/drawing/2014/main" id="{57A1D867-D5C4-90FF-1CC9-41519E4AC0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943"/>
                <a:ext cx="88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4" name="Rectangle 186">
                <a:extLst>
                  <a:ext uri="{FF2B5EF4-FFF2-40B4-BE49-F238E27FC236}">
                    <a16:creationId xmlns:a16="http://schemas.microsoft.com/office/drawing/2014/main" id="{2E1BCFE6-268E-F571-ACD2-CB95B18BED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7" y="1943"/>
                <a:ext cx="2086" cy="4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5" name="Line 187">
                <a:extLst>
                  <a:ext uri="{FF2B5EF4-FFF2-40B4-BE49-F238E27FC236}">
                    <a16:creationId xmlns:a16="http://schemas.microsoft.com/office/drawing/2014/main" id="{962F6344-CC7F-68C1-1DBD-1E8E00A7DC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1" y="2015"/>
                <a:ext cx="76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6" name="Rectangle 188">
                <a:extLst>
                  <a:ext uri="{FF2B5EF4-FFF2-40B4-BE49-F238E27FC236}">
                    <a16:creationId xmlns:a16="http://schemas.microsoft.com/office/drawing/2014/main" id="{A8AC658E-BFC4-24BC-C70D-E26F5A092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1" y="2015"/>
                <a:ext cx="76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7" name="Line 189">
                <a:extLst>
                  <a:ext uri="{FF2B5EF4-FFF2-40B4-BE49-F238E27FC236}">
                    <a16:creationId xmlns:a16="http://schemas.microsoft.com/office/drawing/2014/main" id="{94CF0EF5-FC4C-CB53-31F0-C2723E8B33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1947"/>
                <a:ext cx="0" cy="6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8" name="Rectangle 190">
                <a:extLst>
                  <a:ext uri="{FF2B5EF4-FFF2-40B4-BE49-F238E27FC236}">
                    <a16:creationId xmlns:a16="http://schemas.microsoft.com/office/drawing/2014/main" id="{0E860225-96FC-FD1B-92F8-17067FF16A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947"/>
                <a:ext cx="3" cy="6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099" name="Rectangle 191">
                <a:extLst>
                  <a:ext uri="{FF2B5EF4-FFF2-40B4-BE49-F238E27FC236}">
                    <a16:creationId xmlns:a16="http://schemas.microsoft.com/office/drawing/2014/main" id="{CAD1BF93-CD48-D42B-6B55-83E137FC1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8" y="1874"/>
                <a:ext cx="3" cy="141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0" name="Rectangle 192">
                <a:extLst>
                  <a:ext uri="{FF2B5EF4-FFF2-40B4-BE49-F238E27FC236}">
                    <a16:creationId xmlns:a16="http://schemas.microsoft.com/office/drawing/2014/main" id="{290D2A7E-A3F8-BF33-D29B-7BF5E3BB59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0" y="1874"/>
                <a:ext cx="3" cy="141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1" name="Line 193">
                <a:extLst>
                  <a:ext uri="{FF2B5EF4-FFF2-40B4-BE49-F238E27FC236}">
                    <a16:creationId xmlns:a16="http://schemas.microsoft.com/office/drawing/2014/main" id="{81F5BCFB-3D62-6188-847F-2CC95780C4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015"/>
                <a:ext cx="19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2" name="Rectangle 194">
                <a:extLst>
                  <a:ext uri="{FF2B5EF4-FFF2-40B4-BE49-F238E27FC236}">
                    <a16:creationId xmlns:a16="http://schemas.microsoft.com/office/drawing/2014/main" id="{DF8FA9F2-0176-BF21-7E97-8817E60898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015"/>
                <a:ext cx="194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3" name="Rectangle 195">
                <a:extLst>
                  <a:ext uri="{FF2B5EF4-FFF2-40B4-BE49-F238E27FC236}">
                    <a16:creationId xmlns:a16="http://schemas.microsoft.com/office/drawing/2014/main" id="{2A1FD795-DEC5-3FDB-ADCC-6C6AE71C2D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4" y="1874"/>
                <a:ext cx="3" cy="141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4" name="Rectangle 196">
                <a:extLst>
                  <a:ext uri="{FF2B5EF4-FFF2-40B4-BE49-F238E27FC236}">
                    <a16:creationId xmlns:a16="http://schemas.microsoft.com/office/drawing/2014/main" id="{CCFBA676-4B64-989D-FC61-BB655F2247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7" y="2015"/>
                <a:ext cx="1026" cy="4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5" name="Line 197">
                <a:extLst>
                  <a:ext uri="{FF2B5EF4-FFF2-40B4-BE49-F238E27FC236}">
                    <a16:creationId xmlns:a16="http://schemas.microsoft.com/office/drawing/2014/main" id="{0678256A-33F6-6D22-7C1F-5439781020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1" y="2088"/>
                <a:ext cx="42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6" name="Rectangle 198">
                <a:extLst>
                  <a:ext uri="{FF2B5EF4-FFF2-40B4-BE49-F238E27FC236}">
                    <a16:creationId xmlns:a16="http://schemas.microsoft.com/office/drawing/2014/main" id="{990955CE-3773-B7EF-7EBD-A18401B84B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1" y="2088"/>
                <a:ext cx="42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7" name="Line 199">
                <a:extLst>
                  <a:ext uri="{FF2B5EF4-FFF2-40B4-BE49-F238E27FC236}">
                    <a16:creationId xmlns:a16="http://schemas.microsoft.com/office/drawing/2014/main" id="{604FD142-9989-EC6D-E29F-4BF3B4E8B2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019"/>
                <a:ext cx="0" cy="6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8" name="Rectangle 200">
                <a:extLst>
                  <a:ext uri="{FF2B5EF4-FFF2-40B4-BE49-F238E27FC236}">
                    <a16:creationId xmlns:a16="http://schemas.microsoft.com/office/drawing/2014/main" id="{719792B0-E244-0199-A91D-AABB48EB92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019"/>
                <a:ext cx="3" cy="6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09" name="Rectangle 201">
                <a:extLst>
                  <a:ext uri="{FF2B5EF4-FFF2-40B4-BE49-F238E27FC236}">
                    <a16:creationId xmlns:a16="http://schemas.microsoft.com/office/drawing/2014/main" id="{61F81F34-21A5-F548-FE5D-1B8D6EFFA8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1874"/>
                <a:ext cx="4" cy="214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10" name="Rectangle 202">
                <a:extLst>
                  <a:ext uri="{FF2B5EF4-FFF2-40B4-BE49-F238E27FC236}">
                    <a16:creationId xmlns:a16="http://schemas.microsoft.com/office/drawing/2014/main" id="{D9CC682B-1F2B-B760-D467-D2F501CCB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62" y="1874"/>
                <a:ext cx="4" cy="214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11" name="Line 203">
                <a:extLst>
                  <a:ext uri="{FF2B5EF4-FFF2-40B4-BE49-F238E27FC236}">
                    <a16:creationId xmlns:a16="http://schemas.microsoft.com/office/drawing/2014/main" id="{643E4FC7-F731-C237-424A-84A828A5B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088"/>
                <a:ext cx="29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  <p:sp>
            <p:nvSpPr>
              <p:cNvPr id="82112" name="Rectangle 204">
                <a:extLst>
                  <a:ext uri="{FF2B5EF4-FFF2-40B4-BE49-F238E27FC236}">
                    <a16:creationId xmlns:a16="http://schemas.microsoft.com/office/drawing/2014/main" id="{AAEF1CB1-0C5D-B93C-9EC3-4B3C98055E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088"/>
                <a:ext cx="2967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00"/>
              </a:p>
            </p:txBody>
          </p:sp>
        </p:grpSp>
        <p:sp>
          <p:nvSpPr>
            <p:cNvPr id="7" name="Line 206">
              <a:extLst>
                <a:ext uri="{FF2B5EF4-FFF2-40B4-BE49-F238E27FC236}">
                  <a16:creationId xmlns:a16="http://schemas.microsoft.com/office/drawing/2014/main" id="{F2BB8BA4-C33E-A4CA-416F-C0338A664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1" y="2160"/>
              <a:ext cx="4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" name="Rectangle 207">
              <a:extLst>
                <a:ext uri="{FF2B5EF4-FFF2-40B4-BE49-F238E27FC236}">
                  <a16:creationId xmlns:a16="http://schemas.microsoft.com/office/drawing/2014/main" id="{8F368823-290E-F082-468F-44AC71DE4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160"/>
              <a:ext cx="424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9" name="Line 208">
              <a:extLst>
                <a:ext uri="{FF2B5EF4-FFF2-40B4-BE49-F238E27FC236}">
                  <a16:creationId xmlns:a16="http://schemas.microsoft.com/office/drawing/2014/main" id="{29BA9154-0DCA-8EC8-DAE9-A3C4C3EFA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091"/>
              <a:ext cx="0" cy="6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0" name="Rectangle 209">
              <a:extLst>
                <a:ext uri="{FF2B5EF4-FFF2-40B4-BE49-F238E27FC236}">
                  <a16:creationId xmlns:a16="http://schemas.microsoft.com/office/drawing/2014/main" id="{ED4DD08E-3B94-231D-A521-0FE0E408F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091"/>
              <a:ext cx="3" cy="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1" name="Line 210">
              <a:extLst>
                <a:ext uri="{FF2B5EF4-FFF2-40B4-BE49-F238E27FC236}">
                  <a16:creationId xmlns:a16="http://schemas.microsoft.com/office/drawing/2014/main" id="{1E3F6CBF-402B-D461-E50B-13D3A0A3A5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8" y="1651"/>
              <a:ext cx="0" cy="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2" name="Rectangle 211">
              <a:extLst>
                <a:ext uri="{FF2B5EF4-FFF2-40B4-BE49-F238E27FC236}">
                  <a16:creationId xmlns:a16="http://schemas.microsoft.com/office/drawing/2014/main" id="{8A497676-44EA-BE24-F25E-E8CA6B265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" y="1651"/>
              <a:ext cx="4" cy="5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3" name="Line 212">
              <a:extLst>
                <a:ext uri="{FF2B5EF4-FFF2-40B4-BE49-F238E27FC236}">
                  <a16:creationId xmlns:a16="http://schemas.microsoft.com/office/drawing/2014/main" id="{188914D2-FBC4-2463-A122-1EE6E1C08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1" y="1651"/>
              <a:ext cx="0" cy="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4" name="Rectangle 213">
              <a:extLst>
                <a:ext uri="{FF2B5EF4-FFF2-40B4-BE49-F238E27FC236}">
                  <a16:creationId xmlns:a16="http://schemas.microsoft.com/office/drawing/2014/main" id="{FD73D0D7-E207-6D90-A8DB-2CCA339FF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1" y="1651"/>
              <a:ext cx="3" cy="5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5" name="Line 214">
              <a:extLst>
                <a:ext uri="{FF2B5EF4-FFF2-40B4-BE49-F238E27FC236}">
                  <a16:creationId xmlns:a16="http://schemas.microsoft.com/office/drawing/2014/main" id="{4C5B4A67-6C97-34C6-8ADD-8997B4F2E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160"/>
              <a:ext cx="296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6" name="Rectangle 215">
              <a:extLst>
                <a:ext uri="{FF2B5EF4-FFF2-40B4-BE49-F238E27FC236}">
                  <a16:creationId xmlns:a16="http://schemas.microsoft.com/office/drawing/2014/main" id="{78D3C8CC-486F-A157-E4EA-991BFB502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160"/>
              <a:ext cx="2967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7" name="Line 216">
              <a:extLst>
                <a:ext uri="{FF2B5EF4-FFF2-40B4-BE49-F238E27FC236}">
                  <a16:creationId xmlns:a16="http://schemas.microsoft.com/office/drawing/2014/main" id="{56CB9A76-07C4-CFA0-2C84-F5990A44E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1" y="2232"/>
              <a:ext cx="76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8" name="Rectangle 217">
              <a:extLst>
                <a:ext uri="{FF2B5EF4-FFF2-40B4-BE49-F238E27FC236}">
                  <a16:creationId xmlns:a16="http://schemas.microsoft.com/office/drawing/2014/main" id="{B63F3355-F46C-63F9-991A-318E584EE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232"/>
              <a:ext cx="768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19" name="Rectangle 218">
              <a:extLst>
                <a:ext uri="{FF2B5EF4-FFF2-40B4-BE49-F238E27FC236}">
                  <a16:creationId xmlns:a16="http://schemas.microsoft.com/office/drawing/2014/main" id="{52B9BD0C-0C7D-CC0D-8F91-6A19EACA5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9" y="2232"/>
              <a:ext cx="875" cy="4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0" name="Line 219">
              <a:extLst>
                <a:ext uri="{FF2B5EF4-FFF2-40B4-BE49-F238E27FC236}">
                  <a16:creationId xmlns:a16="http://schemas.microsoft.com/office/drawing/2014/main" id="{4754C829-9A3E-F307-6052-B91414A3F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7" y="2232"/>
              <a:ext cx="20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1" name="Rectangle 220">
              <a:extLst>
                <a:ext uri="{FF2B5EF4-FFF2-40B4-BE49-F238E27FC236}">
                  <a16:creationId xmlns:a16="http://schemas.microsoft.com/office/drawing/2014/main" id="{D3DD3721-3C97-D785-D5E5-C0A3ECFD9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7" y="2232"/>
              <a:ext cx="208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2" name="Line 221">
              <a:extLst>
                <a:ext uri="{FF2B5EF4-FFF2-40B4-BE49-F238E27FC236}">
                  <a16:creationId xmlns:a16="http://schemas.microsoft.com/office/drawing/2014/main" id="{6783292D-5058-0BC5-F2B5-707984A7E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1" y="2305"/>
              <a:ext cx="4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3" name="Rectangle 222">
              <a:extLst>
                <a:ext uri="{FF2B5EF4-FFF2-40B4-BE49-F238E27FC236}">
                  <a16:creationId xmlns:a16="http://schemas.microsoft.com/office/drawing/2014/main" id="{70A72671-F7E0-F38D-BE68-0397C8AAB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305"/>
              <a:ext cx="424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4" name="Rectangle 223">
              <a:extLst>
                <a:ext uri="{FF2B5EF4-FFF2-40B4-BE49-F238E27FC236}">
                  <a16:creationId xmlns:a16="http://schemas.microsoft.com/office/drawing/2014/main" id="{92EB32F7-5068-8AB8-C835-48DF021F4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9" y="2305"/>
              <a:ext cx="875" cy="3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5" name="Line 224">
              <a:extLst>
                <a:ext uri="{FF2B5EF4-FFF2-40B4-BE49-F238E27FC236}">
                  <a16:creationId xmlns:a16="http://schemas.microsoft.com/office/drawing/2014/main" id="{34D2AA2D-DE19-CDA9-7AC3-43630D7056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4" y="2019"/>
              <a:ext cx="0" cy="2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6" name="Rectangle 225">
              <a:extLst>
                <a:ext uri="{FF2B5EF4-FFF2-40B4-BE49-F238E27FC236}">
                  <a16:creationId xmlns:a16="http://schemas.microsoft.com/office/drawing/2014/main" id="{7819024F-03FA-F8BC-E890-3A2785077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4" y="2019"/>
              <a:ext cx="3" cy="28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7" name="Line 226">
              <a:extLst>
                <a:ext uri="{FF2B5EF4-FFF2-40B4-BE49-F238E27FC236}">
                  <a16:creationId xmlns:a16="http://schemas.microsoft.com/office/drawing/2014/main" id="{8030E07C-FA80-1CD6-0DA1-D564226EF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8" y="2019"/>
              <a:ext cx="0" cy="2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8" name="Rectangle 227">
              <a:extLst>
                <a:ext uri="{FF2B5EF4-FFF2-40B4-BE49-F238E27FC236}">
                  <a16:creationId xmlns:a16="http://schemas.microsoft.com/office/drawing/2014/main" id="{DFFA1642-C088-4B50-0023-92BB48A7A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8" y="2019"/>
              <a:ext cx="3" cy="28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29" name="Line 228">
              <a:extLst>
                <a:ext uri="{FF2B5EF4-FFF2-40B4-BE49-F238E27FC236}">
                  <a16:creationId xmlns:a16="http://schemas.microsoft.com/office/drawing/2014/main" id="{105DB090-5CED-78CB-7409-C17BE81241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2019"/>
              <a:ext cx="0" cy="2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0" name="Rectangle 229">
              <a:extLst>
                <a:ext uri="{FF2B5EF4-FFF2-40B4-BE49-F238E27FC236}">
                  <a16:creationId xmlns:a16="http://schemas.microsoft.com/office/drawing/2014/main" id="{5B852BCD-2A54-0E1A-A863-6EEFC9C1C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0" y="2019"/>
              <a:ext cx="3" cy="28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1" name="Line 230">
              <a:extLst>
                <a:ext uri="{FF2B5EF4-FFF2-40B4-BE49-F238E27FC236}">
                  <a16:creationId xmlns:a16="http://schemas.microsoft.com/office/drawing/2014/main" id="{931091DE-4D3C-B05E-2558-8F872967D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7" y="2305"/>
              <a:ext cx="20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2" name="Rectangle 231">
              <a:extLst>
                <a:ext uri="{FF2B5EF4-FFF2-40B4-BE49-F238E27FC236}">
                  <a16:creationId xmlns:a16="http://schemas.microsoft.com/office/drawing/2014/main" id="{6E36B9F1-977F-15EB-9FFD-218132A61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7" y="2305"/>
              <a:ext cx="208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3" name="Line 232">
              <a:extLst>
                <a:ext uri="{FF2B5EF4-FFF2-40B4-BE49-F238E27FC236}">
                  <a16:creationId xmlns:a16="http://schemas.microsoft.com/office/drawing/2014/main" id="{F2E63191-253B-79C7-F90C-ED76368E6E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1" y="2377"/>
              <a:ext cx="4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4" name="Rectangle 233">
              <a:extLst>
                <a:ext uri="{FF2B5EF4-FFF2-40B4-BE49-F238E27FC236}">
                  <a16:creationId xmlns:a16="http://schemas.microsoft.com/office/drawing/2014/main" id="{BE777414-A05C-9D04-83C3-94A8EF3DE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377"/>
              <a:ext cx="424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5" name="Rectangle 234">
              <a:extLst>
                <a:ext uri="{FF2B5EF4-FFF2-40B4-BE49-F238E27FC236}">
                  <a16:creationId xmlns:a16="http://schemas.microsoft.com/office/drawing/2014/main" id="{9CB8F7F4-3241-1E58-0BA6-645461201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9" y="2377"/>
              <a:ext cx="1935" cy="3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6" name="Line 235">
              <a:extLst>
                <a:ext uri="{FF2B5EF4-FFF2-40B4-BE49-F238E27FC236}">
                  <a16:creationId xmlns:a16="http://schemas.microsoft.com/office/drawing/2014/main" id="{66F99F21-F6CB-845C-D82A-D3928CE2FF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2377"/>
              <a:ext cx="10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7" name="Rectangle 236">
              <a:extLst>
                <a:ext uri="{FF2B5EF4-FFF2-40B4-BE49-F238E27FC236}">
                  <a16:creationId xmlns:a16="http://schemas.microsoft.com/office/drawing/2014/main" id="{49447ECE-154E-35E5-973A-3394B9670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7" y="2377"/>
              <a:ext cx="102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8" name="Line 237">
              <a:extLst>
                <a:ext uri="{FF2B5EF4-FFF2-40B4-BE49-F238E27FC236}">
                  <a16:creationId xmlns:a16="http://schemas.microsoft.com/office/drawing/2014/main" id="{12701132-A996-688D-1865-1697428B5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1" y="2449"/>
              <a:ext cx="76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39" name="Rectangle 238">
              <a:extLst>
                <a:ext uri="{FF2B5EF4-FFF2-40B4-BE49-F238E27FC236}">
                  <a16:creationId xmlns:a16="http://schemas.microsoft.com/office/drawing/2014/main" id="{B8585C3F-66B0-292B-AC35-3C42E292E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449"/>
              <a:ext cx="768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0" name="Rectangle 239">
              <a:extLst>
                <a:ext uri="{FF2B5EF4-FFF2-40B4-BE49-F238E27FC236}">
                  <a16:creationId xmlns:a16="http://schemas.microsoft.com/office/drawing/2014/main" id="{16E21C0F-952C-1521-269D-76B0F0F18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9" y="2449"/>
              <a:ext cx="1935" cy="4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1" name="Line 240">
              <a:extLst>
                <a:ext uri="{FF2B5EF4-FFF2-40B4-BE49-F238E27FC236}">
                  <a16:creationId xmlns:a16="http://schemas.microsoft.com/office/drawing/2014/main" id="{6F37681A-6A48-E8BE-04B5-8935582617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2449"/>
              <a:ext cx="10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2" name="Rectangle 241">
              <a:extLst>
                <a:ext uri="{FF2B5EF4-FFF2-40B4-BE49-F238E27FC236}">
                  <a16:creationId xmlns:a16="http://schemas.microsoft.com/office/drawing/2014/main" id="{667258D6-647B-FAD5-3AB3-6FE085FAD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7" y="2449"/>
              <a:ext cx="102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3" name="Rectangle 242">
              <a:extLst>
                <a:ext uri="{FF2B5EF4-FFF2-40B4-BE49-F238E27FC236}">
                  <a16:creationId xmlns:a16="http://schemas.microsoft.com/office/drawing/2014/main" id="{DF448D1E-52A5-5E7C-0DAD-F8016924C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707"/>
              <a:ext cx="183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4" name="Line 243">
              <a:extLst>
                <a:ext uri="{FF2B5EF4-FFF2-40B4-BE49-F238E27FC236}">
                  <a16:creationId xmlns:a16="http://schemas.microsoft.com/office/drawing/2014/main" id="{85928A11-19DC-5C47-DA0A-16560A6C9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2711"/>
              <a:ext cx="35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5" name="Rectangle 244">
              <a:extLst>
                <a:ext uri="{FF2B5EF4-FFF2-40B4-BE49-F238E27FC236}">
                  <a16:creationId xmlns:a16="http://schemas.microsoft.com/office/drawing/2014/main" id="{1A87EE4F-D1E0-F0DE-FFD1-F051B33A5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2711"/>
              <a:ext cx="35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6" name="Rectangle 245">
              <a:extLst>
                <a:ext uri="{FF2B5EF4-FFF2-40B4-BE49-F238E27FC236}">
                  <a16:creationId xmlns:a16="http://schemas.microsoft.com/office/drawing/2014/main" id="{95A81365-1624-10EC-9CD3-4994DA24B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5" y="1527"/>
              <a:ext cx="6" cy="12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7" name="Line 246">
              <a:extLst>
                <a:ext uri="{FF2B5EF4-FFF2-40B4-BE49-F238E27FC236}">
                  <a16:creationId xmlns:a16="http://schemas.microsoft.com/office/drawing/2014/main" id="{70F873EB-53C5-2EA8-A1A5-3C70D609D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0" y="1874"/>
              <a:ext cx="0" cy="83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8" name="Rectangle 247">
              <a:extLst>
                <a:ext uri="{FF2B5EF4-FFF2-40B4-BE49-F238E27FC236}">
                  <a16:creationId xmlns:a16="http://schemas.microsoft.com/office/drawing/2014/main" id="{8E42DC15-B18B-4000-D88A-180CEF0FB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0" y="1874"/>
              <a:ext cx="4" cy="83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49" name="Line 248">
              <a:extLst>
                <a:ext uri="{FF2B5EF4-FFF2-40B4-BE49-F238E27FC236}">
                  <a16:creationId xmlns:a16="http://schemas.microsoft.com/office/drawing/2014/main" id="{1BED2E1F-3D62-053F-D29D-3B40F2BA7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1" y="1874"/>
              <a:ext cx="0" cy="8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0" name="Rectangle 249">
              <a:extLst>
                <a:ext uri="{FF2B5EF4-FFF2-40B4-BE49-F238E27FC236}">
                  <a16:creationId xmlns:a16="http://schemas.microsoft.com/office/drawing/2014/main" id="{8E8F9D01-196E-DCF4-D3CD-DDE7FBCC8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1" y="1874"/>
              <a:ext cx="4" cy="83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1" name="Line 250">
              <a:extLst>
                <a:ext uri="{FF2B5EF4-FFF2-40B4-BE49-F238E27FC236}">
                  <a16:creationId xmlns:a16="http://schemas.microsoft.com/office/drawing/2014/main" id="{A04B239B-610B-27DA-1292-07261DEC10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163"/>
              <a:ext cx="0" cy="54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2" name="Rectangle 251">
              <a:extLst>
                <a:ext uri="{FF2B5EF4-FFF2-40B4-BE49-F238E27FC236}">
                  <a16:creationId xmlns:a16="http://schemas.microsoft.com/office/drawing/2014/main" id="{E339DD46-8645-F7E4-165C-FCD9B3C6A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163"/>
              <a:ext cx="3" cy="54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3" name="Rectangle 252">
              <a:extLst>
                <a:ext uri="{FF2B5EF4-FFF2-40B4-BE49-F238E27FC236}">
                  <a16:creationId xmlns:a16="http://schemas.microsoft.com/office/drawing/2014/main" id="{F035E81E-4BDA-1A57-851C-ED5C6BF9B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" y="2163"/>
              <a:ext cx="4" cy="548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4" name="Rectangle 253">
              <a:extLst>
                <a:ext uri="{FF2B5EF4-FFF2-40B4-BE49-F238E27FC236}">
                  <a16:creationId xmlns:a16="http://schemas.microsoft.com/office/drawing/2014/main" id="{91B0EFA1-A3BA-64B9-B658-7B52A4BC1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1" y="2163"/>
              <a:ext cx="3" cy="548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5" name="Rectangle 254">
              <a:extLst>
                <a:ext uri="{FF2B5EF4-FFF2-40B4-BE49-F238E27FC236}">
                  <a16:creationId xmlns:a16="http://schemas.microsoft.com/office/drawing/2014/main" id="{33DBAF7F-9832-0FE6-0AAD-DAE21CBCF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4" y="2308"/>
              <a:ext cx="3" cy="403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6" name="Rectangle 255">
              <a:extLst>
                <a:ext uri="{FF2B5EF4-FFF2-40B4-BE49-F238E27FC236}">
                  <a16:creationId xmlns:a16="http://schemas.microsoft.com/office/drawing/2014/main" id="{3B0421EB-EEC8-CAE6-E66F-46BCEE291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8" y="2308"/>
              <a:ext cx="3" cy="403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7" name="Rectangle 256">
              <a:extLst>
                <a:ext uri="{FF2B5EF4-FFF2-40B4-BE49-F238E27FC236}">
                  <a16:creationId xmlns:a16="http://schemas.microsoft.com/office/drawing/2014/main" id="{321E3B95-262F-ED0B-C91A-774A1CD8E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0" y="2308"/>
              <a:ext cx="3" cy="403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8" name="Line 257">
              <a:extLst>
                <a:ext uri="{FF2B5EF4-FFF2-40B4-BE49-F238E27FC236}">
                  <a16:creationId xmlns:a16="http://schemas.microsoft.com/office/drawing/2014/main" id="{B41E63E6-065F-5C69-6AA2-181803D99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4" y="2091"/>
              <a:ext cx="0" cy="6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59" name="Rectangle 258">
              <a:extLst>
                <a:ext uri="{FF2B5EF4-FFF2-40B4-BE49-F238E27FC236}">
                  <a16:creationId xmlns:a16="http://schemas.microsoft.com/office/drawing/2014/main" id="{F92DDB30-6FBC-7F27-4635-1212B84DF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4" y="2091"/>
              <a:ext cx="3" cy="62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60" name="Line 259">
              <a:extLst>
                <a:ext uri="{FF2B5EF4-FFF2-40B4-BE49-F238E27FC236}">
                  <a16:creationId xmlns:a16="http://schemas.microsoft.com/office/drawing/2014/main" id="{C3121FF8-B47E-1D97-5A00-591648E468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8" y="2091"/>
              <a:ext cx="0" cy="6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61" name="Rectangle 260">
              <a:extLst>
                <a:ext uri="{FF2B5EF4-FFF2-40B4-BE49-F238E27FC236}">
                  <a16:creationId xmlns:a16="http://schemas.microsoft.com/office/drawing/2014/main" id="{BB53AA67-4BED-E9AE-6947-F19AF7487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8" y="2091"/>
              <a:ext cx="4" cy="62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62" name="Line 261">
              <a:extLst>
                <a:ext uri="{FF2B5EF4-FFF2-40B4-BE49-F238E27FC236}">
                  <a16:creationId xmlns:a16="http://schemas.microsoft.com/office/drawing/2014/main" id="{CAB0C283-F3AF-9F00-8FBC-FE1662CC6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" y="2091"/>
              <a:ext cx="0" cy="6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63" name="Rectangle 262">
              <a:extLst>
                <a:ext uri="{FF2B5EF4-FFF2-40B4-BE49-F238E27FC236}">
                  <a16:creationId xmlns:a16="http://schemas.microsoft.com/office/drawing/2014/main" id="{F462B7D2-02EE-90DC-C7E5-EFA3B2A7A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2" y="2091"/>
              <a:ext cx="4" cy="62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0" name="Rectangle 263">
              <a:extLst>
                <a:ext uri="{FF2B5EF4-FFF2-40B4-BE49-F238E27FC236}">
                  <a16:creationId xmlns:a16="http://schemas.microsoft.com/office/drawing/2014/main" id="{61CE0F69-51C6-445B-4997-4F87C0BCE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783"/>
              <a:ext cx="3739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1" name="Rectangle 264">
              <a:extLst>
                <a:ext uri="{FF2B5EF4-FFF2-40B4-BE49-F238E27FC236}">
                  <a16:creationId xmlns:a16="http://schemas.microsoft.com/office/drawing/2014/main" id="{F021A317-7FA6-3807-AC91-F010AC0C5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3" y="1533"/>
              <a:ext cx="7" cy="125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4" name="Line 265">
              <a:extLst>
                <a:ext uri="{FF2B5EF4-FFF2-40B4-BE49-F238E27FC236}">
                  <a16:creationId xmlns:a16="http://schemas.microsoft.com/office/drawing/2014/main" id="{009CA344-6AC1-D59F-1D96-21C66D7744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5" name="Rectangle 266">
              <a:extLst>
                <a:ext uri="{FF2B5EF4-FFF2-40B4-BE49-F238E27FC236}">
                  <a16:creationId xmlns:a16="http://schemas.microsoft.com/office/drawing/2014/main" id="{D9CBCE27-4749-EF1A-8B74-61F827EBC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6" name="Line 267">
              <a:extLst>
                <a:ext uri="{FF2B5EF4-FFF2-40B4-BE49-F238E27FC236}">
                  <a16:creationId xmlns:a16="http://schemas.microsoft.com/office/drawing/2014/main" id="{3B669041-64A8-C6A2-9505-5650A8DECC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0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7" name="Rectangle 268">
              <a:extLst>
                <a:ext uri="{FF2B5EF4-FFF2-40B4-BE49-F238E27FC236}">
                  <a16:creationId xmlns:a16="http://schemas.microsoft.com/office/drawing/2014/main" id="{FFCF75FE-D493-83AF-408C-18C21B994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0" y="279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8" name="Line 269">
              <a:extLst>
                <a:ext uri="{FF2B5EF4-FFF2-40B4-BE49-F238E27FC236}">
                  <a16:creationId xmlns:a16="http://schemas.microsoft.com/office/drawing/2014/main" id="{A6ED577A-7339-9A82-74D9-006E84D17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1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29" name="Rectangle 270">
              <a:extLst>
                <a:ext uri="{FF2B5EF4-FFF2-40B4-BE49-F238E27FC236}">
                  <a16:creationId xmlns:a16="http://schemas.microsoft.com/office/drawing/2014/main" id="{AA34EFCF-54D9-37C0-6CDD-047A37B9B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1" y="279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0" name="Line 271">
              <a:extLst>
                <a:ext uri="{FF2B5EF4-FFF2-40B4-BE49-F238E27FC236}">
                  <a16:creationId xmlns:a16="http://schemas.microsoft.com/office/drawing/2014/main" id="{61E7522D-D6B1-0871-587D-BE2F0717A2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1" name="Rectangle 272">
              <a:extLst>
                <a:ext uri="{FF2B5EF4-FFF2-40B4-BE49-F238E27FC236}">
                  <a16:creationId xmlns:a16="http://schemas.microsoft.com/office/drawing/2014/main" id="{4C88EB7C-BF93-578F-ABFF-C6E2C38AB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2" name="Line 273">
              <a:extLst>
                <a:ext uri="{FF2B5EF4-FFF2-40B4-BE49-F238E27FC236}">
                  <a16:creationId xmlns:a16="http://schemas.microsoft.com/office/drawing/2014/main" id="{29BE7602-44F3-A69D-6BF5-50C1E47B2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8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3" name="Rectangle 274">
              <a:extLst>
                <a:ext uri="{FF2B5EF4-FFF2-40B4-BE49-F238E27FC236}">
                  <a16:creationId xmlns:a16="http://schemas.microsoft.com/office/drawing/2014/main" id="{2AB24B40-FC25-B7C7-4771-FC242F8AA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" y="279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4" name="Line 275">
              <a:extLst>
                <a:ext uri="{FF2B5EF4-FFF2-40B4-BE49-F238E27FC236}">
                  <a16:creationId xmlns:a16="http://schemas.microsoft.com/office/drawing/2014/main" id="{1FD69189-DFD7-0CD1-EC67-0523E4A207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1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5" name="Rectangle 276">
              <a:extLst>
                <a:ext uri="{FF2B5EF4-FFF2-40B4-BE49-F238E27FC236}">
                  <a16:creationId xmlns:a16="http://schemas.microsoft.com/office/drawing/2014/main" id="{211BC448-6EF5-7281-63F8-4089E7DD5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1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6" name="Line 277">
              <a:extLst>
                <a:ext uri="{FF2B5EF4-FFF2-40B4-BE49-F238E27FC236}">
                  <a16:creationId xmlns:a16="http://schemas.microsoft.com/office/drawing/2014/main" id="{9653A2D5-0216-32E2-FB79-8DBEDA1D13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4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7" name="Rectangle 278">
              <a:extLst>
                <a:ext uri="{FF2B5EF4-FFF2-40B4-BE49-F238E27FC236}">
                  <a16:creationId xmlns:a16="http://schemas.microsoft.com/office/drawing/2014/main" id="{85D8B9A2-511B-FAEF-475F-50A6E4957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4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8" name="Line 279">
              <a:extLst>
                <a:ext uri="{FF2B5EF4-FFF2-40B4-BE49-F238E27FC236}">
                  <a16:creationId xmlns:a16="http://schemas.microsoft.com/office/drawing/2014/main" id="{9D4E3394-F410-904A-14EE-8B8B36F81E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8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39" name="Rectangle 280">
              <a:extLst>
                <a:ext uri="{FF2B5EF4-FFF2-40B4-BE49-F238E27FC236}">
                  <a16:creationId xmlns:a16="http://schemas.microsoft.com/office/drawing/2014/main" id="{E585CC92-7ED5-82F5-8CA0-F335D65DB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8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0" name="Line 281">
              <a:extLst>
                <a:ext uri="{FF2B5EF4-FFF2-40B4-BE49-F238E27FC236}">
                  <a16:creationId xmlns:a16="http://schemas.microsoft.com/office/drawing/2014/main" id="{98445F2A-18F4-A9F0-3EC1-9F2DCEA72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1" name="Rectangle 282">
              <a:extLst>
                <a:ext uri="{FF2B5EF4-FFF2-40B4-BE49-F238E27FC236}">
                  <a16:creationId xmlns:a16="http://schemas.microsoft.com/office/drawing/2014/main" id="{94B12A2A-7022-0F47-ADD1-69FD1BB0F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0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2" name="Line 283">
              <a:extLst>
                <a:ext uri="{FF2B5EF4-FFF2-40B4-BE49-F238E27FC236}">
                  <a16:creationId xmlns:a16="http://schemas.microsoft.com/office/drawing/2014/main" id="{C33E1016-1681-A62B-1EB0-7DF769D91E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4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3" name="Rectangle 284">
              <a:extLst>
                <a:ext uri="{FF2B5EF4-FFF2-40B4-BE49-F238E27FC236}">
                  <a16:creationId xmlns:a16="http://schemas.microsoft.com/office/drawing/2014/main" id="{C8F0B761-3DF1-414D-60B7-36C56B935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4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4" name="Line 285">
              <a:extLst>
                <a:ext uri="{FF2B5EF4-FFF2-40B4-BE49-F238E27FC236}">
                  <a16:creationId xmlns:a16="http://schemas.microsoft.com/office/drawing/2014/main" id="{40E1F76A-D5C0-F1E3-5581-AFD6515B4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8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5" name="Rectangle 286">
              <a:extLst>
                <a:ext uri="{FF2B5EF4-FFF2-40B4-BE49-F238E27FC236}">
                  <a16:creationId xmlns:a16="http://schemas.microsoft.com/office/drawing/2014/main" id="{48B16808-E3C8-8327-F3AF-FF7EB90E0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8" y="279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6" name="Line 287">
              <a:extLst>
                <a:ext uri="{FF2B5EF4-FFF2-40B4-BE49-F238E27FC236}">
                  <a16:creationId xmlns:a16="http://schemas.microsoft.com/office/drawing/2014/main" id="{40624CAC-B00A-027F-A6B6-381795175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7" name="Rectangle 288">
              <a:extLst>
                <a:ext uri="{FF2B5EF4-FFF2-40B4-BE49-F238E27FC236}">
                  <a16:creationId xmlns:a16="http://schemas.microsoft.com/office/drawing/2014/main" id="{3EA1AAF8-E2EF-797F-13DF-F5F636EB7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2" y="279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8" name="Line 289">
              <a:extLst>
                <a:ext uri="{FF2B5EF4-FFF2-40B4-BE49-F238E27FC236}">
                  <a16:creationId xmlns:a16="http://schemas.microsoft.com/office/drawing/2014/main" id="{7EB9AE29-F0FB-A0B4-71A8-0FE35C6D1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07" y="279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49" name="Rectangle 290">
              <a:extLst>
                <a:ext uri="{FF2B5EF4-FFF2-40B4-BE49-F238E27FC236}">
                  <a16:creationId xmlns:a16="http://schemas.microsoft.com/office/drawing/2014/main" id="{B4576103-9BBB-A2F8-263A-28A796FC5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7" y="2790"/>
              <a:ext cx="3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0" name="Line 291">
              <a:extLst>
                <a:ext uri="{FF2B5EF4-FFF2-40B4-BE49-F238E27FC236}">
                  <a16:creationId xmlns:a16="http://schemas.microsoft.com/office/drawing/2014/main" id="{4D1C28FD-A3B6-28FB-7B83-552A35126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15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1" name="Rectangle 292">
              <a:extLst>
                <a:ext uri="{FF2B5EF4-FFF2-40B4-BE49-F238E27FC236}">
                  <a16:creationId xmlns:a16="http://schemas.microsoft.com/office/drawing/2014/main" id="{AEB49DAE-1588-DE16-8628-3AB90ECEF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153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2" name="Line 293">
              <a:extLst>
                <a:ext uri="{FF2B5EF4-FFF2-40B4-BE49-F238E27FC236}">
                  <a16:creationId xmlns:a16="http://schemas.microsoft.com/office/drawing/2014/main" id="{02D86EA9-5D26-CB6C-A1D0-52AD1C724C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164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3" name="Rectangle 294">
              <a:extLst>
                <a:ext uri="{FF2B5EF4-FFF2-40B4-BE49-F238E27FC236}">
                  <a16:creationId xmlns:a16="http://schemas.microsoft.com/office/drawing/2014/main" id="{65925B49-8822-2CAE-3EFB-4ABBCEFC0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1647"/>
              <a:ext cx="4" cy="4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4" name="Line 295">
              <a:extLst>
                <a:ext uri="{FF2B5EF4-FFF2-40B4-BE49-F238E27FC236}">
                  <a16:creationId xmlns:a16="http://schemas.microsoft.com/office/drawing/2014/main" id="{049A0A4A-933C-1957-9868-B83602EBC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187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5" name="Rectangle 296">
              <a:extLst>
                <a:ext uri="{FF2B5EF4-FFF2-40B4-BE49-F238E27FC236}">
                  <a16:creationId xmlns:a16="http://schemas.microsoft.com/office/drawing/2014/main" id="{6BCBCB9E-1E14-3E6A-9A42-5803BA231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1871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6" name="Line 297">
              <a:extLst>
                <a:ext uri="{FF2B5EF4-FFF2-40B4-BE49-F238E27FC236}">
                  <a16:creationId xmlns:a16="http://schemas.microsoft.com/office/drawing/2014/main" id="{45B397D4-1A7F-A528-B2AF-35D33BA03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194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7" name="Rectangle 298">
              <a:extLst>
                <a:ext uri="{FF2B5EF4-FFF2-40B4-BE49-F238E27FC236}">
                  <a16:creationId xmlns:a16="http://schemas.microsoft.com/office/drawing/2014/main" id="{74407847-9912-1AE7-6B1D-8A0CF9804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1943"/>
              <a:ext cx="4" cy="4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8" name="Line 299">
              <a:extLst>
                <a:ext uri="{FF2B5EF4-FFF2-40B4-BE49-F238E27FC236}">
                  <a16:creationId xmlns:a16="http://schemas.microsoft.com/office/drawing/2014/main" id="{F60F9AE1-ECE3-DE02-865E-48FB54797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0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59" name="Rectangle 300">
              <a:extLst>
                <a:ext uri="{FF2B5EF4-FFF2-40B4-BE49-F238E27FC236}">
                  <a16:creationId xmlns:a16="http://schemas.microsoft.com/office/drawing/2014/main" id="{6F7FADEC-0EA7-7DEA-4312-5FADC03A8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015"/>
              <a:ext cx="4" cy="4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0" name="Line 301">
              <a:extLst>
                <a:ext uri="{FF2B5EF4-FFF2-40B4-BE49-F238E27FC236}">
                  <a16:creationId xmlns:a16="http://schemas.microsoft.com/office/drawing/2014/main" id="{F465775F-78E4-C9F6-FC93-EA5F10EF7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0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1" name="Rectangle 302">
              <a:extLst>
                <a:ext uri="{FF2B5EF4-FFF2-40B4-BE49-F238E27FC236}">
                  <a16:creationId xmlns:a16="http://schemas.microsoft.com/office/drawing/2014/main" id="{E8858A03-CBB7-D393-0F6E-BBB0DEB2A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088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2" name="Line 303">
              <a:extLst>
                <a:ext uri="{FF2B5EF4-FFF2-40B4-BE49-F238E27FC236}">
                  <a16:creationId xmlns:a16="http://schemas.microsoft.com/office/drawing/2014/main" id="{4DB06A72-0B76-9F26-C8B8-D0C8D0A8D4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3" name="Rectangle 304">
              <a:extLst>
                <a:ext uri="{FF2B5EF4-FFF2-40B4-BE49-F238E27FC236}">
                  <a16:creationId xmlns:a16="http://schemas.microsoft.com/office/drawing/2014/main" id="{A769C880-6E0B-AEA1-2A5F-A8643E54B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160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4" name="Line 305">
              <a:extLst>
                <a:ext uri="{FF2B5EF4-FFF2-40B4-BE49-F238E27FC236}">
                  <a16:creationId xmlns:a16="http://schemas.microsoft.com/office/drawing/2014/main" id="{239DE146-7072-74EA-B587-E11B67898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23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5" name="Rectangle 306">
              <a:extLst>
                <a:ext uri="{FF2B5EF4-FFF2-40B4-BE49-F238E27FC236}">
                  <a16:creationId xmlns:a16="http://schemas.microsoft.com/office/drawing/2014/main" id="{2569017B-DE23-F370-54CE-298D060C6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232"/>
              <a:ext cx="4" cy="4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6" name="Line 307">
              <a:extLst>
                <a:ext uri="{FF2B5EF4-FFF2-40B4-BE49-F238E27FC236}">
                  <a16:creationId xmlns:a16="http://schemas.microsoft.com/office/drawing/2014/main" id="{2F317308-34BD-E6CA-356B-9AF7A43608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30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7" name="Rectangle 308">
              <a:extLst>
                <a:ext uri="{FF2B5EF4-FFF2-40B4-BE49-F238E27FC236}">
                  <a16:creationId xmlns:a16="http://schemas.microsoft.com/office/drawing/2014/main" id="{CFC7F7A7-6C3C-A4BA-AE7D-B1527A78C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305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8" name="Line 309">
              <a:extLst>
                <a:ext uri="{FF2B5EF4-FFF2-40B4-BE49-F238E27FC236}">
                  <a16:creationId xmlns:a16="http://schemas.microsoft.com/office/drawing/2014/main" id="{0F361CAA-3772-28AA-E925-A7D637632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37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69" name="Rectangle 310">
              <a:extLst>
                <a:ext uri="{FF2B5EF4-FFF2-40B4-BE49-F238E27FC236}">
                  <a16:creationId xmlns:a16="http://schemas.microsoft.com/office/drawing/2014/main" id="{5AD94741-AEC9-2E71-1F02-AB8086C00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377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0" name="Line 311">
              <a:extLst>
                <a:ext uri="{FF2B5EF4-FFF2-40B4-BE49-F238E27FC236}">
                  <a16:creationId xmlns:a16="http://schemas.microsoft.com/office/drawing/2014/main" id="{62645DB3-96FC-BD46-B18A-6BADC676A0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44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1" name="Rectangle 312">
              <a:extLst>
                <a:ext uri="{FF2B5EF4-FFF2-40B4-BE49-F238E27FC236}">
                  <a16:creationId xmlns:a16="http://schemas.microsoft.com/office/drawing/2014/main" id="{D3D45A87-3F0E-CE0B-EC3F-EE42AE9C4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449"/>
              <a:ext cx="4" cy="4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2" name="Line 313">
              <a:extLst>
                <a:ext uri="{FF2B5EF4-FFF2-40B4-BE49-F238E27FC236}">
                  <a16:creationId xmlns:a16="http://schemas.microsoft.com/office/drawing/2014/main" id="{D16F8F1E-899B-169F-A297-8A463527C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7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3" name="Rectangle 314">
              <a:extLst>
                <a:ext uri="{FF2B5EF4-FFF2-40B4-BE49-F238E27FC236}">
                  <a16:creationId xmlns:a16="http://schemas.microsoft.com/office/drawing/2014/main" id="{8077FF21-AAB4-7BBD-BE19-7362E22F6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711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4" name="Line 315">
              <a:extLst>
                <a:ext uri="{FF2B5EF4-FFF2-40B4-BE49-F238E27FC236}">
                  <a16:creationId xmlns:a16="http://schemas.microsoft.com/office/drawing/2014/main" id="{E4755238-3188-89B6-6212-A9F3431D6A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0" y="27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5" name="Rectangle 316">
              <a:extLst>
                <a:ext uri="{FF2B5EF4-FFF2-40B4-BE49-F238E27FC236}">
                  <a16:creationId xmlns:a16="http://schemas.microsoft.com/office/drawing/2014/main" id="{378A04FF-FC6E-D171-1A84-FA4120BE8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0" y="2787"/>
              <a:ext cx="4" cy="3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  <p:sp>
          <p:nvSpPr>
            <p:cNvPr id="81976" name="Freeform 317">
              <a:extLst>
                <a:ext uri="{FF2B5EF4-FFF2-40B4-BE49-F238E27FC236}">
                  <a16:creationId xmlns:a16="http://schemas.microsoft.com/office/drawing/2014/main" id="{A1F52BDB-818E-113E-9069-E97735CA0D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" y="2276"/>
              <a:ext cx="143" cy="140"/>
            </a:xfrm>
            <a:custGeom>
              <a:avLst/>
              <a:gdLst>
                <a:gd name="T0" fmla="*/ 51 w 143"/>
                <a:gd name="T1" fmla="*/ 129 h 140"/>
                <a:gd name="T2" fmla="*/ 11 w 143"/>
                <a:gd name="T3" fmla="*/ 49 h 140"/>
                <a:gd name="T4" fmla="*/ 91 w 143"/>
                <a:gd name="T5" fmla="*/ 11 h 140"/>
                <a:gd name="T6" fmla="*/ 131 w 143"/>
                <a:gd name="T7" fmla="*/ 91 h 140"/>
                <a:gd name="T8" fmla="*/ 51 w 143"/>
                <a:gd name="T9" fmla="*/ 129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140">
                  <a:moveTo>
                    <a:pt x="51" y="129"/>
                  </a:moveTo>
                  <a:cubicBezTo>
                    <a:pt x="18" y="117"/>
                    <a:pt x="0" y="82"/>
                    <a:pt x="11" y="49"/>
                  </a:cubicBezTo>
                  <a:cubicBezTo>
                    <a:pt x="22" y="17"/>
                    <a:pt x="58" y="0"/>
                    <a:pt x="91" y="11"/>
                  </a:cubicBezTo>
                  <a:cubicBezTo>
                    <a:pt x="125" y="23"/>
                    <a:pt x="143" y="59"/>
                    <a:pt x="131" y="91"/>
                  </a:cubicBezTo>
                  <a:cubicBezTo>
                    <a:pt x="120" y="123"/>
                    <a:pt x="84" y="140"/>
                    <a:pt x="51" y="129"/>
                  </a:cubicBezTo>
                </a:path>
              </a:pathLst>
            </a:custGeom>
            <a:noFill/>
            <a:ln w="15875" cap="flat">
              <a:solidFill>
                <a:srgbClr val="D9D9D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00"/>
            </a:p>
          </p:txBody>
        </p:sp>
      </p:grpSp>
      <p:sp>
        <p:nvSpPr>
          <p:cNvPr id="82120" name="Arrow: Notched Right 82119">
            <a:extLst>
              <a:ext uri="{FF2B5EF4-FFF2-40B4-BE49-F238E27FC236}">
                <a16:creationId xmlns:a16="http://schemas.microsoft.com/office/drawing/2014/main" id="{4B833130-0C7F-FAFF-63C4-F01FE7DEFD01}"/>
              </a:ext>
            </a:extLst>
          </p:cNvPr>
          <p:cNvSpPr/>
          <p:nvPr/>
        </p:nvSpPr>
        <p:spPr bwMode="auto">
          <a:xfrm rot="16200000">
            <a:off x="3685465" y="2478937"/>
            <a:ext cx="641828" cy="283856"/>
          </a:xfrm>
          <a:prstGeom prst="notched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82124" name="Arrow: Notched Right 82123">
            <a:extLst>
              <a:ext uri="{FF2B5EF4-FFF2-40B4-BE49-F238E27FC236}">
                <a16:creationId xmlns:a16="http://schemas.microsoft.com/office/drawing/2014/main" id="{5BFAEC8D-6023-4975-6673-6D360EF60DF8}"/>
              </a:ext>
            </a:extLst>
          </p:cNvPr>
          <p:cNvSpPr/>
          <p:nvPr/>
        </p:nvSpPr>
        <p:spPr bwMode="auto">
          <a:xfrm rot="16200000">
            <a:off x="4866870" y="2480436"/>
            <a:ext cx="641828" cy="283856"/>
          </a:xfrm>
          <a:prstGeom prst="notchedRightArrow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82125" name="Arrow: Notched Right 82124">
            <a:extLst>
              <a:ext uri="{FF2B5EF4-FFF2-40B4-BE49-F238E27FC236}">
                <a16:creationId xmlns:a16="http://schemas.microsoft.com/office/drawing/2014/main" id="{63C9E424-35DB-28CD-868E-EAB78CFBBB6E}"/>
              </a:ext>
            </a:extLst>
          </p:cNvPr>
          <p:cNvSpPr/>
          <p:nvPr/>
        </p:nvSpPr>
        <p:spPr bwMode="auto">
          <a:xfrm rot="16200000">
            <a:off x="6126267" y="2478059"/>
            <a:ext cx="641828" cy="283856"/>
          </a:xfrm>
          <a:prstGeom prst="notched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C8605A6-06DB-8A66-B5D1-33DB6D38F9CC}"/>
              </a:ext>
            </a:extLst>
          </p:cNvPr>
          <p:cNvGrpSpPr/>
          <p:nvPr/>
        </p:nvGrpSpPr>
        <p:grpSpPr>
          <a:xfrm>
            <a:off x="2756471" y="1004340"/>
            <a:ext cx="5824452" cy="1706036"/>
            <a:chOff x="6704012" y="4083049"/>
            <a:chExt cx="4191000" cy="1706036"/>
          </a:xfrm>
        </p:grpSpPr>
        <p:grpSp>
          <p:nvGrpSpPr>
            <p:cNvPr id="82113" name="Group 82112">
              <a:extLst>
                <a:ext uri="{FF2B5EF4-FFF2-40B4-BE49-F238E27FC236}">
                  <a16:creationId xmlns:a16="http://schemas.microsoft.com/office/drawing/2014/main" id="{F49CDF00-182D-7CDA-C0E0-607E98FA260E}"/>
                </a:ext>
              </a:extLst>
            </p:cNvPr>
            <p:cNvGrpSpPr/>
            <p:nvPr/>
          </p:nvGrpSpPr>
          <p:grpSpPr>
            <a:xfrm>
              <a:off x="6745785" y="4083049"/>
              <a:ext cx="3326249" cy="619632"/>
              <a:chOff x="6602280" y="3793013"/>
              <a:chExt cx="3326249" cy="619632"/>
            </a:xfrm>
          </p:grpSpPr>
          <p:sp>
            <p:nvSpPr>
              <p:cNvPr id="82115" name="Flowchart: Document 82114">
                <a:extLst>
                  <a:ext uri="{FF2B5EF4-FFF2-40B4-BE49-F238E27FC236}">
                    <a16:creationId xmlns:a16="http://schemas.microsoft.com/office/drawing/2014/main" id="{96499E59-DA1C-3B10-71A2-188B1E8C327C}"/>
                  </a:ext>
                </a:extLst>
              </p:cNvPr>
              <p:cNvSpPr/>
              <p:nvPr/>
            </p:nvSpPr>
            <p:spPr bwMode="auto">
              <a:xfrm>
                <a:off x="6602280" y="3799997"/>
                <a:ext cx="914400" cy="612648"/>
              </a:xfrm>
              <a:prstGeom prst="flowChartDocument">
                <a:avLst/>
              </a:prstGeom>
              <a:solidFill>
                <a:srgbClr val="996633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82116" name="Flowchart: Document 82115">
                <a:extLst>
                  <a:ext uri="{FF2B5EF4-FFF2-40B4-BE49-F238E27FC236}">
                    <a16:creationId xmlns:a16="http://schemas.microsoft.com/office/drawing/2014/main" id="{88E41660-AEBC-BC27-45FA-EED78A058BD0}"/>
                  </a:ext>
                </a:extLst>
              </p:cNvPr>
              <p:cNvSpPr/>
              <p:nvPr/>
            </p:nvSpPr>
            <p:spPr bwMode="auto">
              <a:xfrm>
                <a:off x="7770812" y="3799997"/>
                <a:ext cx="914400" cy="612648"/>
              </a:xfrm>
              <a:prstGeom prst="flowChartDocument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82117" name="Flowchart: Document 82116">
                <a:extLst>
                  <a:ext uri="{FF2B5EF4-FFF2-40B4-BE49-F238E27FC236}">
                    <a16:creationId xmlns:a16="http://schemas.microsoft.com/office/drawing/2014/main" id="{2F172462-B552-B68C-780F-7FC05BCB95C0}"/>
                  </a:ext>
                </a:extLst>
              </p:cNvPr>
              <p:cNvSpPr/>
              <p:nvPr/>
            </p:nvSpPr>
            <p:spPr bwMode="auto">
              <a:xfrm>
                <a:off x="9014129" y="3793013"/>
                <a:ext cx="914400" cy="612648"/>
              </a:xfrm>
              <a:prstGeom prst="flowChartDocument">
                <a:avLst/>
              </a:prstGeom>
              <a:solidFill>
                <a:srgbClr val="006699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sp>
          <p:nvSpPr>
            <p:cNvPr id="82114" name="TextBox 82113">
              <a:extLst>
                <a:ext uri="{FF2B5EF4-FFF2-40B4-BE49-F238E27FC236}">
                  <a16:creationId xmlns:a16="http://schemas.microsoft.com/office/drawing/2014/main" id="{7FF79AD4-548A-E2F4-D89E-8C0EE6EA19C3}"/>
                </a:ext>
              </a:extLst>
            </p:cNvPr>
            <p:cNvSpPr txBox="1"/>
            <p:nvPr/>
          </p:nvSpPr>
          <p:spPr>
            <a:xfrm>
              <a:off x="6704012" y="4834978"/>
              <a:ext cx="4191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Model Description Reports (MDRs)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823584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itle 3"/>
          <p:cNvSpPr>
            <a:spLocks noGrp="1"/>
          </p:cNvSpPr>
          <p:nvPr>
            <p:ph type="title"/>
          </p:nvPr>
        </p:nvSpPr>
        <p:spPr>
          <a:xfrm>
            <a:off x="2386977" y="-76200"/>
            <a:ext cx="7414869" cy="841248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Conclusion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760412" y="990600"/>
            <a:ext cx="10925505" cy="32131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Simulation-based acquisition may have advantages over traditional methods</a:t>
            </a:r>
          </a:p>
          <a:p>
            <a:pPr lvl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Agility in design</a:t>
            </a:r>
          </a:p>
          <a:p>
            <a:pPr lvl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Cost-saving opportunities in constrained and concentrated flight-testing programs</a:t>
            </a:r>
          </a:p>
          <a:p>
            <a:pPr lvl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Potentially a shorter path from concept to production</a:t>
            </a:r>
          </a:p>
          <a:p>
            <a:pPr lvl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Enable development of systems that are test environment/range bounded, have limited availability, or present security concerns.</a:t>
            </a:r>
          </a:p>
          <a:p>
            <a:pPr eaLnBrk="1" hangingPunct="1">
              <a:lnSpc>
                <a:spcPct val="80000"/>
              </a:lnSpc>
            </a:pPr>
            <a:endParaRPr lang="en-US" altLang="en-US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This paper presented a theoretical framework for grading the maturity of a given simulation and an illustrative example of how this framework might be applied</a:t>
            </a:r>
          </a:p>
          <a:p>
            <a:pPr marL="609402" lvl="1" indent="0" eaLnBrk="1" hangingPunct="1">
              <a:lnSpc>
                <a:spcPct val="8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3908" name="Slide Number Placeholder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40506C-F482-485D-9C12-855BE519FC68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3761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Simulation-based acquisitions strive to reduce program costs schedule and risk</a:t>
            </a:r>
          </a:p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This is accomplished by developing representative models and simulations of systems and subsystems</a:t>
            </a:r>
          </a:p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Models and simulations use referent data such as:</a:t>
            </a:r>
          </a:p>
          <a:p>
            <a:pPr marL="914400" lvl="1" indent="-457200">
              <a:tabLst>
                <a:tab pos="628650" algn="l"/>
              </a:tabLst>
            </a:pPr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Subject Matter Expertise</a:t>
            </a:r>
          </a:p>
          <a:p>
            <a:pPr marL="914400" lvl="1" indent="-457200">
              <a:tabLst>
                <a:tab pos="628650" algn="l"/>
              </a:tabLst>
            </a:pPr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Benchtop experiments</a:t>
            </a:r>
          </a:p>
          <a:p>
            <a:pPr marL="914400" lvl="1" indent="-457200">
              <a:tabLst>
                <a:tab pos="628650" algn="l"/>
              </a:tabLst>
            </a:pPr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Test results</a:t>
            </a:r>
          </a:p>
          <a:p>
            <a:pPr marL="914400" lvl="1" indent="-457200">
              <a:tabLst>
                <a:tab pos="628650" algn="l"/>
              </a:tabLst>
            </a:pPr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First-principal physics</a:t>
            </a:r>
          </a:p>
          <a:p>
            <a:pPr marL="381174" indent="-457200">
              <a:tabLst>
                <a:tab pos="628650" algn="l"/>
              </a:tabLst>
            </a:pPr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Budget constraints and increased use of software has accelerated simulation-based acquisition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0E473B-D8DA-47E6-A0E2-886C7534566D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USAF Scientific Advisory Board Report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1812" y="1143002"/>
            <a:ext cx="11782531" cy="5334000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Identified Modeling and Simulation (M&amp;S) as a key DoD system requirement</a:t>
            </a:r>
          </a:p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High fidelity M&amp;S tools can simulate many flight scenarios necessary to provide fielding decision confidence</a:t>
            </a:r>
          </a:p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A rigorous M&amp;S development process should have:</a:t>
            </a:r>
          </a:p>
          <a:p>
            <a:pPr lvl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Detailed simulation validation plan</a:t>
            </a:r>
          </a:p>
          <a:p>
            <a:pPr lvl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High fidelity models</a:t>
            </a:r>
          </a:p>
          <a:p>
            <a:pPr lvl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Thorough Design of Experiments</a:t>
            </a:r>
          </a:p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However, implementation of model development and validation/verification activities left open to interpretation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8356A2-3CBA-4884-834A-5850A5D084D2}" type="slidenum">
              <a:rPr lang="en-US" altLang="en-U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3" y="1"/>
            <a:ext cx="11274663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M&amp;S Validation and Verification (V&amp;V) Theory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07868" y="1066800"/>
            <a:ext cx="11096909" cy="5410202"/>
          </a:xfrm>
        </p:spPr>
        <p:txBody>
          <a:bodyPr lIns="0" tIns="0" rIns="0" bIns="0">
            <a:normAutofit/>
          </a:bodyPr>
          <a:lstStyle/>
          <a:p>
            <a:pPr eaLnBrk="1" hangingPunct="1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Branford McAllister developed systematic process to assess Model Maturity Levels using</a:t>
            </a:r>
          </a:p>
          <a:p>
            <a:pPr marL="1025525" lvl="1" indent="-379413" eaLnBrk="1" hangingPunct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Model Development Indices (MDIs)</a:t>
            </a:r>
          </a:p>
          <a:p>
            <a:pPr marL="1025525" lvl="1" indent="-379413" eaLnBrk="1" hangingPunct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Model Description Reports (MDRs)</a:t>
            </a:r>
          </a:p>
          <a:p>
            <a:pPr marL="381174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Model Maturity Levels are used to provide a single, objective and universal means to assess the state and maturity of models throughout the V&amp;V process</a:t>
            </a:r>
          </a:p>
          <a:p>
            <a:pPr marL="381174"/>
            <a:r>
              <a:rPr lang="en-US" altLang="en-US" sz="2800" b="1" dirty="0">
                <a:latin typeface="+mn-lt"/>
                <a:ea typeface="ＭＳ Ｐゴシック" panose="020B0600070205080204" pitchFamily="34" charset="-128"/>
              </a:rPr>
              <a:t>MDI components</a:t>
            </a:r>
          </a:p>
          <a:p>
            <a:pPr marL="914400" lvl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Defined model maturity level criteria</a:t>
            </a:r>
          </a:p>
          <a:p>
            <a:pPr marL="914400" lvl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Maturity assessment measures</a:t>
            </a:r>
          </a:p>
          <a:p>
            <a:pPr marL="914400" lvl="1"/>
            <a:r>
              <a:rPr lang="en-US" altLang="en-US" sz="2400" b="1" dirty="0">
                <a:latin typeface="+mn-lt"/>
                <a:ea typeface="ＭＳ Ｐゴシック" panose="020B0600070205080204" pitchFamily="34" charset="-128"/>
              </a:rPr>
              <a:t>Maturity documentation evidence</a:t>
            </a:r>
          </a:p>
          <a:p>
            <a:pPr lvl="1" eaLnBrk="1" hangingPunct="1"/>
            <a:endParaRPr lang="en-US" altLang="en-US" dirty="0">
              <a:latin typeface="Tahoma" panose="020B0604030504040204" pitchFamily="34" charset="0"/>
              <a:ea typeface="ＭＳ Ｐゴシック" panose="020B0600070205080204" pitchFamily="34" charset="-128"/>
            </a:endParaRPr>
          </a:p>
          <a:p>
            <a:pPr marL="457200" lvl="1" indent="0" eaLnBrk="1" hangingPunct="1">
              <a:buNone/>
            </a:pPr>
            <a:endParaRPr lang="en-US" altLang="en-US" sz="1800" dirty="0">
              <a:ea typeface="ＭＳ Ｐゴシック" panose="020B0600070205080204" pitchFamily="34" charset="-128"/>
            </a:endParaRPr>
          </a:p>
          <a:p>
            <a:pPr marL="457200" lvl="1" indent="0" eaLnBrk="1" hangingPunct="1">
              <a:buNone/>
            </a:pPr>
            <a:endParaRPr lang="en-US" altLang="en-US" sz="18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340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3E1B44-594D-4512-A076-20FF71D4BBA6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2" y="1"/>
            <a:ext cx="9234728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MDI Assessment Tool Graphic</a:t>
            </a:r>
          </a:p>
        </p:txBody>
      </p:sp>
      <p:sp>
        <p:nvSpPr>
          <p:cNvPr id="26628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67F4E8-49B6-477D-B409-2EEE40C93F2F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148F19-BD43-F67E-3549-C3DBC81E8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8" y="1127125"/>
            <a:ext cx="12129274" cy="51212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3" y="1"/>
            <a:ext cx="10766795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MDR Template I</a:t>
            </a:r>
          </a:p>
        </p:txBody>
      </p:sp>
      <p:sp>
        <p:nvSpPr>
          <p:cNvPr id="81923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94BD21-CB37-48E6-A151-61AD0D45C2B0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BEE7F8A-FF92-98F8-73B1-920F5622B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008576"/>
              </p:ext>
            </p:extLst>
          </p:nvPr>
        </p:nvGraphicFramePr>
        <p:xfrm>
          <a:off x="150812" y="857886"/>
          <a:ext cx="11887200" cy="5334003"/>
        </p:xfrm>
        <a:graphic>
          <a:graphicData uri="http://schemas.openxmlformats.org/drawingml/2006/table">
            <a:tbl>
              <a:tblPr/>
              <a:tblGrid>
                <a:gridCol w="2394543">
                  <a:extLst>
                    <a:ext uri="{9D8B030D-6E8A-4147-A177-3AD203B41FA5}">
                      <a16:colId xmlns:a16="http://schemas.microsoft.com/office/drawing/2014/main" val="1788801127"/>
                    </a:ext>
                  </a:extLst>
                </a:gridCol>
                <a:gridCol w="3690839">
                  <a:extLst>
                    <a:ext uri="{9D8B030D-6E8A-4147-A177-3AD203B41FA5}">
                      <a16:colId xmlns:a16="http://schemas.microsoft.com/office/drawing/2014/main" val="1415442409"/>
                    </a:ext>
                  </a:extLst>
                </a:gridCol>
                <a:gridCol w="3227233">
                  <a:extLst>
                    <a:ext uri="{9D8B030D-6E8A-4147-A177-3AD203B41FA5}">
                      <a16:colId xmlns:a16="http://schemas.microsoft.com/office/drawing/2014/main" val="1572155075"/>
                    </a:ext>
                  </a:extLst>
                </a:gridCol>
                <a:gridCol w="2574585">
                  <a:extLst>
                    <a:ext uri="{9D8B030D-6E8A-4147-A177-3AD203B41FA5}">
                      <a16:colId xmlns:a16="http://schemas.microsoft.com/office/drawing/2014/main" val="2123651171"/>
                    </a:ext>
                  </a:extLst>
                </a:gridCol>
              </a:tblGrid>
              <a:tr h="393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Chapter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Purpose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Sections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Subsections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5961169"/>
                  </a:ext>
                </a:extLst>
              </a:tr>
              <a:tr h="5117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 Recognition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produce a set of requirements that will drive Model design activities and provide criteria by with the success of the Model development will be judged.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Introduction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783044"/>
                  </a:ext>
                </a:extLst>
              </a:tr>
              <a:tr h="5117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Intended Use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149373"/>
                  </a:ext>
                </a:extLst>
              </a:tr>
              <a:tr h="5117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Modeling and Simulation Application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213778"/>
                  </a:ext>
                </a:extLst>
              </a:tr>
              <a:tr h="39365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 Definition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produce an implementation-independent conceptual depiction of the real-world that must be represented in the Model application.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Assumptions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856256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Limitations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837624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Capabilities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613719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Requirements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449886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Risk and Impacts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225849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Interfaces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Data Import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564376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Data Fetch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792390"/>
                  </a:ext>
                </a:extLst>
              </a:tr>
              <a:tr h="373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Data Export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084562"/>
                  </a:ext>
                </a:extLst>
              </a:tr>
              <a:tr h="3936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Referent Data Identification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12456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3" y="1"/>
            <a:ext cx="10766795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MDR Template II</a:t>
            </a:r>
          </a:p>
        </p:txBody>
      </p:sp>
      <p:sp>
        <p:nvSpPr>
          <p:cNvPr id="81923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94BD21-CB37-48E6-A151-61AD0D45C2B0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175D396-085A-8217-451F-699E093C1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496415"/>
              </p:ext>
            </p:extLst>
          </p:nvPr>
        </p:nvGraphicFramePr>
        <p:xfrm>
          <a:off x="111918" y="914400"/>
          <a:ext cx="11964988" cy="5384151"/>
        </p:xfrm>
        <a:graphic>
          <a:graphicData uri="http://schemas.openxmlformats.org/drawingml/2006/table">
            <a:tbl>
              <a:tblPr/>
              <a:tblGrid>
                <a:gridCol w="2410214">
                  <a:extLst>
                    <a:ext uri="{9D8B030D-6E8A-4147-A177-3AD203B41FA5}">
                      <a16:colId xmlns:a16="http://schemas.microsoft.com/office/drawing/2014/main" val="3487916133"/>
                    </a:ext>
                  </a:extLst>
                </a:gridCol>
                <a:gridCol w="3714991">
                  <a:extLst>
                    <a:ext uri="{9D8B030D-6E8A-4147-A177-3AD203B41FA5}">
                      <a16:colId xmlns:a16="http://schemas.microsoft.com/office/drawing/2014/main" val="1027851342"/>
                    </a:ext>
                  </a:extLst>
                </a:gridCol>
                <a:gridCol w="3248351">
                  <a:extLst>
                    <a:ext uri="{9D8B030D-6E8A-4147-A177-3AD203B41FA5}">
                      <a16:colId xmlns:a16="http://schemas.microsoft.com/office/drawing/2014/main" val="2906634703"/>
                    </a:ext>
                  </a:extLst>
                </a:gridCol>
                <a:gridCol w="2591432">
                  <a:extLst>
                    <a:ext uri="{9D8B030D-6E8A-4147-A177-3AD203B41FA5}">
                      <a16:colId xmlns:a16="http://schemas.microsoft.com/office/drawing/2014/main" val="772818816"/>
                    </a:ext>
                  </a:extLst>
                </a:gridCol>
              </a:tblGrid>
              <a:tr h="2949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Chapter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Purpose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Sections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Subsections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9214790"/>
                  </a:ext>
                </a:extLst>
              </a:tr>
              <a:tr h="4859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 Design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translate the Model Definition data into a Model capable of implementing as a simulation.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Behavioral Diagrams and Algorithms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09505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Data Structures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19888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 Integration Updates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152704"/>
                  </a:ext>
                </a:extLst>
              </a:tr>
              <a:tr h="516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 Implementation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monitor and document Model development activity.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Model Development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715877"/>
                  </a:ext>
                </a:extLst>
              </a:tr>
              <a:tr h="4129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Verification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ensure all features, functions, behaviors, and interactions defined in Model Design can be traced to requirements expressed in Model Definition and have been articulated in the simulation.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Test Plan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108761"/>
                  </a:ext>
                </a:extLst>
              </a:tr>
              <a:tr h="412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Test Descriptions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43173"/>
                  </a:ext>
                </a:extLst>
              </a:tr>
              <a:tr h="851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Test Results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379972"/>
                  </a:ext>
                </a:extLst>
              </a:tr>
              <a:tr h="29493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Integration and Test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verify all requirements expressed in the Model's Intended Use (Model Recognition) have been implemented testing the Model in a representative simulation domain.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Test Descriptions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Non-functional Tests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389547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Close Loop Tests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196001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Functional Tests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32205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Integration and Test Results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Non-functional Tests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955261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Close Loop Tests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79463"/>
                  </a:ext>
                </a:extLst>
              </a:tr>
              <a:tr h="294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Functional Tests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922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32921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3" y="1"/>
            <a:ext cx="10766795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MDR Template III</a:t>
            </a:r>
          </a:p>
        </p:txBody>
      </p:sp>
      <p:sp>
        <p:nvSpPr>
          <p:cNvPr id="81923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94BD21-CB37-48E6-A151-61AD0D45C2B0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CEC664-93B6-E078-2C66-3F303E7F5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569887"/>
              </p:ext>
            </p:extLst>
          </p:nvPr>
        </p:nvGraphicFramePr>
        <p:xfrm>
          <a:off x="112712" y="914400"/>
          <a:ext cx="11963400" cy="5257802"/>
        </p:xfrm>
        <a:graphic>
          <a:graphicData uri="http://schemas.openxmlformats.org/drawingml/2006/table">
            <a:tbl>
              <a:tblPr/>
              <a:tblGrid>
                <a:gridCol w="2409894">
                  <a:extLst>
                    <a:ext uri="{9D8B030D-6E8A-4147-A177-3AD203B41FA5}">
                      <a16:colId xmlns:a16="http://schemas.microsoft.com/office/drawing/2014/main" val="2581769208"/>
                    </a:ext>
                  </a:extLst>
                </a:gridCol>
                <a:gridCol w="3714498">
                  <a:extLst>
                    <a:ext uri="{9D8B030D-6E8A-4147-A177-3AD203B41FA5}">
                      <a16:colId xmlns:a16="http://schemas.microsoft.com/office/drawing/2014/main" val="768926083"/>
                    </a:ext>
                  </a:extLst>
                </a:gridCol>
                <a:gridCol w="3247920">
                  <a:extLst>
                    <a:ext uri="{9D8B030D-6E8A-4147-A177-3AD203B41FA5}">
                      <a16:colId xmlns:a16="http://schemas.microsoft.com/office/drawing/2014/main" val="49783030"/>
                    </a:ext>
                  </a:extLst>
                </a:gridCol>
                <a:gridCol w="2591088">
                  <a:extLst>
                    <a:ext uri="{9D8B030D-6E8A-4147-A177-3AD203B41FA5}">
                      <a16:colId xmlns:a16="http://schemas.microsoft.com/office/drawing/2014/main" val="88234336"/>
                    </a:ext>
                  </a:extLst>
                </a:gridCol>
              </a:tblGrid>
              <a:tr h="3421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Chapter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Purpose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Sections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Subsections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795228"/>
                  </a:ext>
                </a:extLst>
              </a:tr>
              <a:tr h="8509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Validation Plans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document validation requirements, expected data, validation tools, and processes.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919217"/>
                  </a:ext>
                </a:extLst>
              </a:tr>
              <a:tr h="8509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Validation Results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evaluate the resultant data, performance of the validation tools, and the processes.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993353"/>
                  </a:ext>
                </a:extLst>
              </a:tr>
              <a:tr h="8509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Maintenance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document Model notes, information and maintenance plans.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834606"/>
                  </a:ext>
                </a:extLst>
              </a:tr>
              <a:tr h="32506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Appendices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Acronyms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309261"/>
                  </a:ext>
                </a:extLst>
              </a:tr>
              <a:tr h="570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Bibliography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Government Documents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723140"/>
                  </a:ext>
                </a:extLst>
              </a:tr>
              <a:tr h="6159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Non-government Documents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647463"/>
                  </a:ext>
                </a:extLst>
              </a:tr>
              <a:tr h="8509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 Be Determined/ To Be Resolved Resolution Issue Tables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38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47978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8883" y="1"/>
            <a:ext cx="10766795" cy="822325"/>
          </a:xfrm>
          <a:noFill/>
        </p:spPr>
        <p:txBody>
          <a:bodyPr lIns="0" tIns="0" rIns="0" bIns="0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Model Conceptualization- Missile Model View</a:t>
            </a:r>
          </a:p>
        </p:txBody>
      </p:sp>
      <p:sp>
        <p:nvSpPr>
          <p:cNvPr id="81923" name="Slide Number Placeholder 1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77B0B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rgbClr val="F77B0B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94BD21-CB37-48E6-A151-61AD0D45C2B0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600" dirty="0">
              <a:latin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2EDDD62-2E72-950E-B259-79A75E432745}"/>
              </a:ext>
            </a:extLst>
          </p:cNvPr>
          <p:cNvGrpSpPr/>
          <p:nvPr/>
        </p:nvGrpSpPr>
        <p:grpSpPr>
          <a:xfrm>
            <a:off x="233718" y="2131608"/>
            <a:ext cx="3200400" cy="1828800"/>
            <a:chOff x="233718" y="2131608"/>
            <a:chExt cx="3200400" cy="182880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8F04B4C-1D41-69CD-8F53-4F9DB558D5C0}"/>
                </a:ext>
              </a:extLst>
            </p:cNvPr>
            <p:cNvGrpSpPr/>
            <p:nvPr/>
          </p:nvGrpSpPr>
          <p:grpSpPr>
            <a:xfrm>
              <a:off x="233718" y="2131608"/>
              <a:ext cx="3200400" cy="1828800"/>
              <a:chOff x="684212" y="2391848"/>
              <a:chExt cx="2228740" cy="1189551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0764A84A-AC38-7DDD-CADD-756909F27DD8}"/>
                  </a:ext>
                </a:extLst>
              </p:cNvPr>
              <p:cNvSpPr/>
              <p:nvPr/>
            </p:nvSpPr>
            <p:spPr>
              <a:xfrm>
                <a:off x="684212" y="2391848"/>
                <a:ext cx="2228740" cy="1189551"/>
              </a:xfrm>
              <a:prstGeom prst="ellipse">
                <a:avLst/>
              </a:prstGeom>
              <a:solidFill>
                <a:srgbClr val="66CCFF"/>
              </a:solidFill>
              <a:ln w="19050" cap="flat" cmpd="sng" algn="ctr">
                <a:solidFill>
                  <a:srgbClr val="156082">
                    <a:shade val="15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E092A274-D0F5-2628-AB0F-73C256458896}"/>
                  </a:ext>
                </a:extLst>
              </p:cNvPr>
              <p:cNvGrpSpPr/>
              <p:nvPr/>
            </p:nvGrpSpPr>
            <p:grpSpPr>
              <a:xfrm>
                <a:off x="1218883" y="2586928"/>
                <a:ext cx="1214779" cy="882795"/>
                <a:chOff x="1299018" y="2597417"/>
                <a:chExt cx="1214779" cy="882795"/>
              </a:xfrm>
            </p:grpSpPr>
            <p:sp>
              <p:nvSpPr>
                <p:cNvPr id="7" name="Cylinder 6">
                  <a:extLst>
                    <a:ext uri="{FF2B5EF4-FFF2-40B4-BE49-F238E27FC236}">
                      <a16:creationId xmlns:a16="http://schemas.microsoft.com/office/drawing/2014/main" id="{CBCE6C16-3BE5-21D6-123D-9A5566188C97}"/>
                    </a:ext>
                  </a:extLst>
                </p:cNvPr>
                <p:cNvSpPr/>
                <p:nvPr/>
              </p:nvSpPr>
              <p:spPr>
                <a:xfrm>
                  <a:off x="1299018" y="3205327"/>
                  <a:ext cx="591077" cy="274885"/>
                </a:xfrm>
                <a:prstGeom prst="can">
                  <a:avLst/>
                </a:prstGeom>
                <a:solidFill>
                  <a:srgbClr val="996633"/>
                </a:solidFill>
                <a:ln w="19050" cap="flat" cmpd="sng" algn="ctr">
                  <a:solidFill>
                    <a:srgbClr val="156082">
                      <a:shade val="15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ptos" panose="02110004020202020204"/>
                      <a:ea typeface="+mn-ea"/>
                      <a:cs typeface="+mn-cs"/>
                    </a:rPr>
                    <a:t>M1</a:t>
                  </a:r>
                </a:p>
              </p:txBody>
            </p:sp>
            <p:sp>
              <p:nvSpPr>
                <p:cNvPr id="8" name="Cylinder 7">
                  <a:extLst>
                    <a:ext uri="{FF2B5EF4-FFF2-40B4-BE49-F238E27FC236}">
                      <a16:creationId xmlns:a16="http://schemas.microsoft.com/office/drawing/2014/main" id="{226C6613-DF6A-D4F4-CF60-A8361A6CEDCA}"/>
                    </a:ext>
                  </a:extLst>
                </p:cNvPr>
                <p:cNvSpPr/>
                <p:nvPr/>
              </p:nvSpPr>
              <p:spPr>
                <a:xfrm>
                  <a:off x="1627181" y="2901662"/>
                  <a:ext cx="591077" cy="274885"/>
                </a:xfrm>
                <a:prstGeom prst="can">
                  <a:avLst/>
                </a:prstGeom>
                <a:solidFill>
                  <a:srgbClr val="FF0000"/>
                </a:solidFill>
                <a:ln w="19050" cap="flat" cmpd="sng" algn="ctr">
                  <a:solidFill>
                    <a:srgbClr val="156082">
                      <a:shade val="15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ptos" panose="02110004020202020204"/>
                      <a:ea typeface="+mn-ea"/>
                      <a:cs typeface="+mn-cs"/>
                    </a:rPr>
                    <a:t>M2</a:t>
                  </a:r>
                </a:p>
              </p:txBody>
            </p:sp>
            <p:sp>
              <p:nvSpPr>
                <p:cNvPr id="10" name="Cylinder 9">
                  <a:extLst>
                    <a:ext uri="{FF2B5EF4-FFF2-40B4-BE49-F238E27FC236}">
                      <a16:creationId xmlns:a16="http://schemas.microsoft.com/office/drawing/2014/main" id="{CBD8B2DE-B61A-B690-456A-F9ED48DBF631}"/>
                    </a:ext>
                  </a:extLst>
                </p:cNvPr>
                <p:cNvSpPr/>
                <p:nvPr/>
              </p:nvSpPr>
              <p:spPr>
                <a:xfrm>
                  <a:off x="1922720" y="2597417"/>
                  <a:ext cx="591077" cy="274885"/>
                </a:xfrm>
                <a:prstGeom prst="can">
                  <a:avLst/>
                </a:prstGeom>
                <a:solidFill>
                  <a:srgbClr val="006699"/>
                </a:solidFill>
                <a:ln w="19050" cap="flat" cmpd="sng" algn="ctr">
                  <a:solidFill>
                    <a:srgbClr val="156082">
                      <a:shade val="15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ptos" panose="02110004020202020204"/>
                      <a:ea typeface="+mn-ea"/>
                      <a:cs typeface="+mn-cs"/>
                    </a:rPr>
                    <a:t>M3</a:t>
                  </a:r>
                </a:p>
              </p:txBody>
            </p:sp>
          </p:grp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333C787-85CD-6ED5-1F39-203AB3993CD9}"/>
                </a:ext>
              </a:extLst>
            </p:cNvPr>
            <p:cNvSpPr txBox="1"/>
            <p:nvPr/>
          </p:nvSpPr>
          <p:spPr>
            <a:xfrm>
              <a:off x="424548" y="2532716"/>
              <a:ext cx="11096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</a:rPr>
                <a:t>Missile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</a:rPr>
                <a:t> </a:t>
              </a:r>
            </a:p>
          </p:txBody>
        </p:sp>
      </p:grpSp>
      <p:sp>
        <p:nvSpPr>
          <p:cNvPr id="12" name="Arrow: Notched Right 11">
            <a:extLst>
              <a:ext uri="{FF2B5EF4-FFF2-40B4-BE49-F238E27FC236}">
                <a16:creationId xmlns:a16="http://schemas.microsoft.com/office/drawing/2014/main" id="{37B80B27-5065-DE32-5E85-2C781FC58928}"/>
              </a:ext>
            </a:extLst>
          </p:cNvPr>
          <p:cNvSpPr/>
          <p:nvPr/>
        </p:nvSpPr>
        <p:spPr bwMode="auto">
          <a:xfrm>
            <a:off x="3624948" y="2548591"/>
            <a:ext cx="1493746" cy="701345"/>
          </a:xfrm>
          <a:prstGeom prst="notchedRight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C02AC42-51A4-A94D-7091-0867E5CBF57A}"/>
              </a:ext>
            </a:extLst>
          </p:cNvPr>
          <p:cNvGrpSpPr/>
          <p:nvPr/>
        </p:nvGrpSpPr>
        <p:grpSpPr>
          <a:xfrm>
            <a:off x="6806773" y="4743273"/>
            <a:ext cx="4467890" cy="1706036"/>
            <a:chOff x="6704012" y="4083049"/>
            <a:chExt cx="4191000" cy="1706036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9CB09CC-6F4B-E639-503B-187D44E8BCBC}"/>
                </a:ext>
              </a:extLst>
            </p:cNvPr>
            <p:cNvGrpSpPr/>
            <p:nvPr/>
          </p:nvGrpSpPr>
          <p:grpSpPr>
            <a:xfrm>
              <a:off x="6745785" y="4083049"/>
              <a:ext cx="3326249" cy="619632"/>
              <a:chOff x="6602280" y="3793013"/>
              <a:chExt cx="3326249" cy="619632"/>
            </a:xfrm>
          </p:grpSpPr>
          <p:sp>
            <p:nvSpPr>
              <p:cNvPr id="17" name="Flowchart: Document 16">
                <a:extLst>
                  <a:ext uri="{FF2B5EF4-FFF2-40B4-BE49-F238E27FC236}">
                    <a16:creationId xmlns:a16="http://schemas.microsoft.com/office/drawing/2014/main" id="{FF3FEC83-F6A0-CBF4-BFB6-2A50A9DDAF23}"/>
                  </a:ext>
                </a:extLst>
              </p:cNvPr>
              <p:cNvSpPr/>
              <p:nvPr/>
            </p:nvSpPr>
            <p:spPr bwMode="auto">
              <a:xfrm>
                <a:off x="6602280" y="3799997"/>
                <a:ext cx="914400" cy="612648"/>
              </a:xfrm>
              <a:prstGeom prst="flowChartDocument">
                <a:avLst/>
              </a:prstGeom>
              <a:solidFill>
                <a:srgbClr val="996633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8" name="Flowchart: Document 17">
                <a:extLst>
                  <a:ext uri="{FF2B5EF4-FFF2-40B4-BE49-F238E27FC236}">
                    <a16:creationId xmlns:a16="http://schemas.microsoft.com/office/drawing/2014/main" id="{E0C927EF-F0B0-FCFD-126E-9634FD550CC5}"/>
                  </a:ext>
                </a:extLst>
              </p:cNvPr>
              <p:cNvSpPr/>
              <p:nvPr/>
            </p:nvSpPr>
            <p:spPr bwMode="auto">
              <a:xfrm>
                <a:off x="7770812" y="3799997"/>
                <a:ext cx="914400" cy="612648"/>
              </a:xfrm>
              <a:prstGeom prst="flowChartDocument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20" name="Flowchart: Document 19">
                <a:extLst>
                  <a:ext uri="{FF2B5EF4-FFF2-40B4-BE49-F238E27FC236}">
                    <a16:creationId xmlns:a16="http://schemas.microsoft.com/office/drawing/2014/main" id="{BF770D18-1702-F386-15D2-973BC2F23AF7}"/>
                  </a:ext>
                </a:extLst>
              </p:cNvPr>
              <p:cNvSpPr/>
              <p:nvPr/>
            </p:nvSpPr>
            <p:spPr bwMode="auto">
              <a:xfrm>
                <a:off x="9014129" y="3793013"/>
                <a:ext cx="914400" cy="612648"/>
              </a:xfrm>
              <a:prstGeom prst="flowChartDocument">
                <a:avLst/>
              </a:prstGeom>
              <a:solidFill>
                <a:srgbClr val="006699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AA04A30-467A-D1F3-578F-E753CD17A5CF}"/>
                </a:ext>
              </a:extLst>
            </p:cNvPr>
            <p:cNvSpPr txBox="1"/>
            <p:nvPr/>
          </p:nvSpPr>
          <p:spPr>
            <a:xfrm>
              <a:off x="6704012" y="4834978"/>
              <a:ext cx="4191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Model Description Reports (MDRs)</a:t>
              </a:r>
            </a:p>
          </p:txBody>
        </p:sp>
      </p:grpSp>
      <p:sp>
        <p:nvSpPr>
          <p:cNvPr id="24" name="Arrow: Notched Right 23">
            <a:extLst>
              <a:ext uri="{FF2B5EF4-FFF2-40B4-BE49-F238E27FC236}">
                <a16:creationId xmlns:a16="http://schemas.microsoft.com/office/drawing/2014/main" id="{29150A6B-8CA7-6C96-02AB-40904151ECBF}"/>
              </a:ext>
            </a:extLst>
          </p:cNvPr>
          <p:cNvSpPr/>
          <p:nvPr/>
        </p:nvSpPr>
        <p:spPr bwMode="auto">
          <a:xfrm rot="5400000">
            <a:off x="6904306" y="4174626"/>
            <a:ext cx="802880" cy="283856"/>
          </a:xfrm>
          <a:prstGeom prst="notchedRight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5" name="Arrow: Notched Right 24">
            <a:extLst>
              <a:ext uri="{FF2B5EF4-FFF2-40B4-BE49-F238E27FC236}">
                <a16:creationId xmlns:a16="http://schemas.microsoft.com/office/drawing/2014/main" id="{C316DE7C-B014-2908-978E-034AB01C97B0}"/>
              </a:ext>
            </a:extLst>
          </p:cNvPr>
          <p:cNvSpPr/>
          <p:nvPr/>
        </p:nvSpPr>
        <p:spPr bwMode="auto">
          <a:xfrm rot="5400000">
            <a:off x="8202244" y="4174626"/>
            <a:ext cx="802880" cy="283856"/>
          </a:xfrm>
          <a:prstGeom prst="notchedRight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7" name="Arrow: Notched Right 26">
            <a:extLst>
              <a:ext uri="{FF2B5EF4-FFF2-40B4-BE49-F238E27FC236}">
                <a16:creationId xmlns:a16="http://schemas.microsoft.com/office/drawing/2014/main" id="{62305EF0-FAE0-F11D-E476-2784FDBE2DA2}"/>
              </a:ext>
            </a:extLst>
          </p:cNvPr>
          <p:cNvSpPr/>
          <p:nvPr/>
        </p:nvSpPr>
        <p:spPr bwMode="auto">
          <a:xfrm rot="5400000">
            <a:off x="9463714" y="4151653"/>
            <a:ext cx="800888" cy="283856"/>
          </a:xfrm>
          <a:prstGeom prst="notchedRight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FD18E4-BC50-F979-55C1-D7562D456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9424" y="1906435"/>
            <a:ext cx="7069401" cy="1980986"/>
          </a:xfrm>
          <a:prstGeom prst="rect">
            <a:avLst/>
          </a:prstGeom>
        </p:spPr>
      </p:pic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38F8BA39-54B6-9954-C702-9DC56A435482}"/>
              </a:ext>
            </a:extLst>
          </p:cNvPr>
          <p:cNvSpPr/>
          <p:nvPr/>
        </p:nvSpPr>
        <p:spPr bwMode="auto">
          <a:xfrm>
            <a:off x="5224580" y="2010006"/>
            <a:ext cx="1403232" cy="722765"/>
          </a:xfrm>
          <a:prstGeom prst="rtTriangle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009BF3B-CEE9-B14D-1E38-BA198DDFD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5224580" y="3094114"/>
            <a:ext cx="1512795" cy="56348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F8BBF77-F94B-2C61-FD12-45AD5A4142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37179" y="3094115"/>
            <a:ext cx="691953" cy="69460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94AFC55-BE7B-F92D-E369-12DD2826E5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V="1">
            <a:off x="9537178" y="1976532"/>
            <a:ext cx="754541" cy="75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63123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6PresentationTemplate_Tutorials.potx" id="{703545D4-36F8-4318-AC29-1855C3CD0935}" vid="{711C829B-536F-4794-9833-7F96502517E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5375</TotalTime>
  <Words>779</Words>
  <Application>Microsoft Office PowerPoint</Application>
  <PresentationFormat>Custom</PresentationFormat>
  <Paragraphs>256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ＭＳ Ｐゴシック</vt:lpstr>
      <vt:lpstr>Aptos</vt:lpstr>
      <vt:lpstr>Arial</vt:lpstr>
      <vt:lpstr>Arial Black</vt:lpstr>
      <vt:lpstr>Arial Narrow</vt:lpstr>
      <vt:lpstr>Calibri</vt:lpstr>
      <vt:lpstr>Tahoma</vt:lpstr>
      <vt:lpstr>Times New Roman</vt:lpstr>
      <vt:lpstr>Wingdings</vt:lpstr>
      <vt:lpstr>Blends</vt:lpstr>
      <vt:lpstr>PowerPoint Presentation</vt:lpstr>
      <vt:lpstr>Introduction</vt:lpstr>
      <vt:lpstr>USAF Scientific Advisory Board Report</vt:lpstr>
      <vt:lpstr>M&amp;S Validation and Verification (V&amp;V) Theory</vt:lpstr>
      <vt:lpstr>MDI Assessment Tool Graphic</vt:lpstr>
      <vt:lpstr>MDR Template I</vt:lpstr>
      <vt:lpstr>MDR Template II</vt:lpstr>
      <vt:lpstr>MDR Template III</vt:lpstr>
      <vt:lpstr>Model Conceptualization- Missile Model View</vt:lpstr>
      <vt:lpstr>Simulation Conceptualization- Model Maturity View</vt:lpstr>
      <vt:lpstr>Conclusion</vt:lpstr>
    </vt:vector>
  </TitlesOfParts>
  <Company>Carley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Vanessa Mack</dc:creator>
  <cp:lastModifiedBy>BORAH, JACK A CTR USAF AFOTEC AFOTEC DET 2/AA</cp:lastModifiedBy>
  <cp:revision>375</cp:revision>
  <cp:lastPrinted>2017-11-24T15:58:58Z</cp:lastPrinted>
  <dcterms:created xsi:type="dcterms:W3CDTF">2010-03-08T22:42:09Z</dcterms:created>
  <dcterms:modified xsi:type="dcterms:W3CDTF">2024-10-23T16:45:27Z</dcterms:modified>
</cp:coreProperties>
</file>