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heme/themeOverride1.xml" ContentType="application/vnd.openxmlformats-officedocument.themeOverr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2.xml" ContentType="application/vnd.openxmlformats-officedocument.themeOverr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4"/>
  </p:sldMasterIdLst>
  <p:notesMasterIdLst>
    <p:notesMasterId r:id="rId23"/>
  </p:notesMasterIdLst>
  <p:handoutMasterIdLst>
    <p:handoutMasterId r:id="rId24"/>
  </p:handoutMasterIdLst>
  <p:sldIdLst>
    <p:sldId id="289" r:id="rId5"/>
    <p:sldId id="290" r:id="rId6"/>
    <p:sldId id="719" r:id="rId7"/>
    <p:sldId id="702" r:id="rId8"/>
    <p:sldId id="696" r:id="rId9"/>
    <p:sldId id="703" r:id="rId10"/>
    <p:sldId id="723" r:id="rId11"/>
    <p:sldId id="728" r:id="rId12"/>
    <p:sldId id="705" r:id="rId13"/>
    <p:sldId id="726" r:id="rId14"/>
    <p:sldId id="721" r:id="rId15"/>
    <p:sldId id="727" r:id="rId16"/>
    <p:sldId id="712" r:id="rId17"/>
    <p:sldId id="708" r:id="rId18"/>
    <p:sldId id="725" r:id="rId19"/>
    <p:sldId id="722" r:id="rId20"/>
    <p:sldId id="697" r:id="rId21"/>
    <p:sldId id="699" r:id="rId22"/>
  </p:sldIdLst>
  <p:sldSz cx="12192000" cy="6858000"/>
  <p:notesSz cx="6858000" cy="9029700"/>
  <p:defaultTextStyle>
    <a:defPPr>
      <a:defRPr lang="en-US"/>
    </a:defPPr>
    <a:lvl1pPr algn="l" rtl="0" fontAlgn="base">
      <a:spcBef>
        <a:spcPct val="0"/>
      </a:spcBef>
      <a:spcAft>
        <a:spcPct val="0"/>
      </a:spcAft>
      <a:defRPr sz="32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44">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B53DBC0-0968-78C4-BA0C-97F60F183DC8}" name="JoAnn Archer" initials="JA" userId="S::joann.archer@designinteractive.net::c006519e-366c-48ee-b33f-23d70e5b7599" providerId="AD"/>
  <p188:author id="{531246E8-875F-E9D6-9078-FD095ED730FA}" name="Betsy Laxton" initials="BL" userId="S::Betsy.Laxton@designinteractive.net::68208d88-077a-4202-8129-9e0185997a94" providerId="AD"/>
  <p188:author id="{2F4EC0ED-9415-E247-F41E-E30EFD3B1646}" name="Claire Hughes" initials="CH" userId="S::Claire.Hughes@designinteractive.net::a540ba2c-76c0-4d49-8340-4e86244e183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B56AB"/>
    <a:srgbClr val="97F3AC"/>
    <a:srgbClr val="17C53F"/>
    <a:srgbClr val="CBF9D6"/>
    <a:srgbClr val="CFF7D0"/>
    <a:srgbClr val="BEFEC1"/>
    <a:srgbClr val="CC3300"/>
    <a:srgbClr val="22458A"/>
    <a:srgbClr val="0033CC"/>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66AB62-8D69-4F20-8258-8581924FDDD3}" v="113" dt="2024-10-05T16:25:27.846"/>
    <p1510:client id="{CC475416-31B7-49E3-AA52-F335221F8B15}" v="2254" dt="2024-10-06T15:05:33.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614" y="58"/>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44"/>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sy Laxton" userId="68208d88-077a-4202-8129-9e0185997a94" providerId="ADAL" clId="{2D863A63-C284-4685-939D-D4905D2D22DC}"/>
    <pc:docChg chg="undo custSel addSld delSld modSld sldOrd addSection modSection">
      <pc:chgData name="Betsy Laxton" userId="68208d88-077a-4202-8129-9e0185997a94" providerId="ADAL" clId="{2D863A63-C284-4685-939D-D4905D2D22DC}" dt="2024-09-27T17:20:49.895" v="12704" actId="27636"/>
      <pc:docMkLst>
        <pc:docMk/>
      </pc:docMkLst>
      <pc:sldChg chg="addSp modSp mod">
        <pc:chgData name="Betsy Laxton" userId="68208d88-077a-4202-8129-9e0185997a94" providerId="ADAL" clId="{2D863A63-C284-4685-939D-D4905D2D22DC}" dt="2024-09-20T20:53:37.609" v="324"/>
        <pc:sldMkLst>
          <pc:docMk/>
          <pc:sldMk cId="3664686379" sldId="289"/>
        </pc:sldMkLst>
        <pc:spChg chg="mod">
          <ac:chgData name="Betsy Laxton" userId="68208d88-077a-4202-8129-9e0185997a94" providerId="ADAL" clId="{2D863A63-C284-4685-939D-D4905D2D22DC}" dt="2024-09-20T20:43:23.486" v="182" actId="6549"/>
          <ac:spMkLst>
            <pc:docMk/>
            <pc:sldMk cId="3664686379" sldId="289"/>
            <ac:spMk id="9" creationId="{00000000-0000-0000-0000-000000000000}"/>
          </ac:spMkLst>
        </pc:spChg>
        <pc:spChg chg="mod">
          <ac:chgData name="Betsy Laxton" userId="68208d88-077a-4202-8129-9e0185997a94" providerId="ADAL" clId="{2D863A63-C284-4685-939D-D4905D2D22DC}" dt="2024-09-20T20:44:42.475" v="287" actId="20577"/>
          <ac:spMkLst>
            <pc:docMk/>
            <pc:sldMk cId="3664686379" sldId="289"/>
            <ac:spMk id="10" creationId="{00000000-0000-0000-0000-000000000000}"/>
          </ac:spMkLst>
        </pc:spChg>
        <pc:picChg chg="add mod">
          <ac:chgData name="Betsy Laxton" userId="68208d88-077a-4202-8129-9e0185997a94" providerId="ADAL" clId="{2D863A63-C284-4685-939D-D4905D2D22DC}" dt="2024-09-20T20:53:37.609" v="324"/>
          <ac:picMkLst>
            <pc:docMk/>
            <pc:sldMk cId="3664686379" sldId="289"/>
            <ac:picMk id="3" creationId="{50C848EC-1471-BD5C-0890-31651FA12132}"/>
          </ac:picMkLst>
        </pc:picChg>
      </pc:sldChg>
      <pc:sldChg chg="addSp delSp modSp add del mod modClrScheme chgLayout">
        <pc:chgData name="Betsy Laxton" userId="68208d88-077a-4202-8129-9e0185997a94" providerId="ADAL" clId="{2D863A63-C284-4685-939D-D4905D2D22DC}" dt="2024-09-26T19:12:52.659" v="10517" actId="20577"/>
        <pc:sldMkLst>
          <pc:docMk/>
          <pc:sldMk cId="1008667600" sldId="290"/>
        </pc:sldMkLst>
        <pc:spChg chg="mod ord">
          <ac:chgData name="Betsy Laxton" userId="68208d88-077a-4202-8129-9e0185997a94" providerId="ADAL" clId="{2D863A63-C284-4685-939D-D4905D2D22DC}" dt="2024-09-26T19:12:19.199" v="10516" actId="20577"/>
          <ac:spMkLst>
            <pc:docMk/>
            <pc:sldMk cId="1008667600" sldId="290"/>
            <ac:spMk id="2" creationId="{00000000-0000-0000-0000-000000000000}"/>
          </ac:spMkLst>
        </pc:spChg>
        <pc:spChg chg="mod ord">
          <ac:chgData name="Betsy Laxton" userId="68208d88-077a-4202-8129-9e0185997a94" providerId="ADAL" clId="{2D863A63-C284-4685-939D-D4905D2D22DC}" dt="2024-09-24T16:19:43.915" v="1334" actId="26606"/>
          <ac:spMkLst>
            <pc:docMk/>
            <pc:sldMk cId="1008667600" sldId="290"/>
            <ac:spMk id="3" creationId="{C9DC1706-4C3B-2B4B-BD3E-194E88879BC1}"/>
          </ac:spMkLst>
        </pc:spChg>
        <pc:spChg chg="del mod">
          <ac:chgData name="Betsy Laxton" userId="68208d88-077a-4202-8129-9e0185997a94" providerId="ADAL" clId="{2D863A63-C284-4685-939D-D4905D2D22DC}" dt="2024-09-24T16:18:52.764" v="1295" actId="26606"/>
          <ac:spMkLst>
            <pc:docMk/>
            <pc:sldMk cId="1008667600" sldId="290"/>
            <ac:spMk id="4" creationId="{00000000-0000-0000-0000-000000000000}"/>
          </ac:spMkLst>
        </pc:spChg>
        <pc:graphicFrameChg chg="add mod modGraphic">
          <ac:chgData name="Betsy Laxton" userId="68208d88-077a-4202-8129-9e0185997a94" providerId="ADAL" clId="{2D863A63-C284-4685-939D-D4905D2D22DC}" dt="2024-09-26T19:12:52.659" v="10517" actId="20577"/>
          <ac:graphicFrameMkLst>
            <pc:docMk/>
            <pc:sldMk cId="1008667600" sldId="290"/>
            <ac:graphicFrameMk id="6" creationId="{8EA55567-F3E8-FFCB-F774-DA2BC57F400E}"/>
          </ac:graphicFrameMkLst>
        </pc:graphicFrameChg>
      </pc:sldChg>
      <pc:sldChg chg="del">
        <pc:chgData name="Betsy Laxton" userId="68208d88-077a-4202-8129-9e0185997a94" providerId="ADAL" clId="{2D863A63-C284-4685-939D-D4905D2D22DC}" dt="2024-09-20T20:52:15.612" v="321" actId="47"/>
        <pc:sldMkLst>
          <pc:docMk/>
          <pc:sldMk cId="667086852" sldId="291"/>
        </pc:sldMkLst>
      </pc:sldChg>
      <pc:sldChg chg="del">
        <pc:chgData name="Betsy Laxton" userId="68208d88-077a-4202-8129-9e0185997a94" providerId="ADAL" clId="{2D863A63-C284-4685-939D-D4905D2D22DC}" dt="2024-09-20T20:52:24.101" v="322" actId="47"/>
        <pc:sldMkLst>
          <pc:docMk/>
          <pc:sldMk cId="3225487732" sldId="292"/>
        </pc:sldMkLst>
      </pc:sldChg>
      <pc:sldChg chg="del">
        <pc:chgData name="Betsy Laxton" userId="68208d88-077a-4202-8129-9e0185997a94" providerId="ADAL" clId="{2D863A63-C284-4685-939D-D4905D2D22DC}" dt="2024-09-20T20:53:04.833" v="323" actId="47"/>
        <pc:sldMkLst>
          <pc:docMk/>
          <pc:sldMk cId="2216331183" sldId="293"/>
        </pc:sldMkLst>
      </pc:sldChg>
      <pc:sldChg chg="del">
        <pc:chgData name="Betsy Laxton" userId="68208d88-077a-4202-8129-9e0185997a94" providerId="ADAL" clId="{2D863A63-C284-4685-939D-D4905D2D22DC}" dt="2024-09-20T20:53:49.554" v="325" actId="47"/>
        <pc:sldMkLst>
          <pc:docMk/>
          <pc:sldMk cId="4051063915" sldId="294"/>
        </pc:sldMkLst>
      </pc:sldChg>
      <pc:sldChg chg="ord">
        <pc:chgData name="Betsy Laxton" userId="68208d88-077a-4202-8129-9e0185997a94" providerId="ADAL" clId="{2D863A63-C284-4685-939D-D4905D2D22DC}" dt="2024-09-26T17:18:42.050" v="8179"/>
        <pc:sldMkLst>
          <pc:docMk/>
          <pc:sldMk cId="1585828297" sldId="295"/>
        </pc:sldMkLst>
      </pc:sldChg>
      <pc:sldChg chg="del">
        <pc:chgData name="Betsy Laxton" userId="68208d88-077a-4202-8129-9e0185997a94" providerId="ADAL" clId="{2D863A63-C284-4685-939D-D4905D2D22DC}" dt="2024-09-20T21:08:26.177" v="408" actId="47"/>
        <pc:sldMkLst>
          <pc:docMk/>
          <pc:sldMk cId="2034747619" sldId="296"/>
        </pc:sldMkLst>
      </pc:sldChg>
      <pc:sldChg chg="del">
        <pc:chgData name="Betsy Laxton" userId="68208d88-077a-4202-8129-9e0185997a94" providerId="ADAL" clId="{2D863A63-C284-4685-939D-D4905D2D22DC}" dt="2024-09-20T21:08:21.835" v="407" actId="47"/>
        <pc:sldMkLst>
          <pc:docMk/>
          <pc:sldMk cId="617436720" sldId="297"/>
        </pc:sldMkLst>
      </pc:sldChg>
      <pc:sldChg chg="del">
        <pc:chgData name="Betsy Laxton" userId="68208d88-077a-4202-8129-9e0185997a94" providerId="ADAL" clId="{2D863A63-C284-4685-939D-D4905D2D22DC}" dt="2024-09-20T21:08:12.732" v="406" actId="47"/>
        <pc:sldMkLst>
          <pc:docMk/>
          <pc:sldMk cId="2710883219" sldId="298"/>
        </pc:sldMkLst>
      </pc:sldChg>
      <pc:sldChg chg="del">
        <pc:chgData name="Betsy Laxton" userId="68208d88-077a-4202-8129-9e0185997a94" providerId="ADAL" clId="{2D863A63-C284-4685-939D-D4905D2D22DC}" dt="2024-09-20T21:08:10.082" v="405" actId="47"/>
        <pc:sldMkLst>
          <pc:docMk/>
          <pc:sldMk cId="1606821077" sldId="299"/>
        </pc:sldMkLst>
      </pc:sldChg>
      <pc:sldChg chg="del">
        <pc:chgData name="Betsy Laxton" userId="68208d88-077a-4202-8129-9e0185997a94" providerId="ADAL" clId="{2D863A63-C284-4685-939D-D4905D2D22DC}" dt="2024-09-20T21:08:07.504" v="404" actId="47"/>
        <pc:sldMkLst>
          <pc:docMk/>
          <pc:sldMk cId="794591785" sldId="300"/>
        </pc:sldMkLst>
      </pc:sldChg>
      <pc:sldChg chg="del">
        <pc:chgData name="Betsy Laxton" userId="68208d88-077a-4202-8129-9e0185997a94" providerId="ADAL" clId="{2D863A63-C284-4685-939D-D4905D2D22DC}" dt="2024-09-20T21:08:04.799" v="403" actId="47"/>
        <pc:sldMkLst>
          <pc:docMk/>
          <pc:sldMk cId="3063159263" sldId="301"/>
        </pc:sldMkLst>
      </pc:sldChg>
      <pc:sldChg chg="addSp delSp modSp mod ord modCm">
        <pc:chgData name="Betsy Laxton" userId="68208d88-077a-4202-8129-9e0185997a94" providerId="ADAL" clId="{2D863A63-C284-4685-939D-D4905D2D22DC}" dt="2024-09-26T15:10:55.635" v="5325" actId="20577"/>
        <pc:sldMkLst>
          <pc:docMk/>
          <pc:sldMk cId="2940160702" sldId="696"/>
        </pc:sldMkLst>
        <pc:spChg chg="mod">
          <ac:chgData name="Betsy Laxton" userId="68208d88-077a-4202-8129-9e0185997a94" providerId="ADAL" clId="{2D863A63-C284-4685-939D-D4905D2D22DC}" dt="2024-09-24T16:40:43.766" v="1498" actId="947"/>
          <ac:spMkLst>
            <pc:docMk/>
            <pc:sldMk cId="2940160702" sldId="696"/>
            <ac:spMk id="2" creationId="{A92336FE-6600-4E62-A37B-24D9833DF9B0}"/>
          </ac:spMkLst>
        </pc:spChg>
        <pc:spChg chg="del mod">
          <ac:chgData name="Betsy Laxton" userId="68208d88-077a-4202-8129-9e0185997a94" providerId="ADAL" clId="{2D863A63-C284-4685-939D-D4905D2D22DC}" dt="2024-09-20T21:20:31.486" v="465" actId="478"/>
          <ac:spMkLst>
            <pc:docMk/>
            <pc:sldMk cId="2940160702" sldId="696"/>
            <ac:spMk id="3" creationId="{D78EF57A-FC86-EDCC-EE0F-3DFC11F6DBC5}"/>
          </ac:spMkLst>
        </pc:spChg>
        <pc:spChg chg="mod">
          <ac:chgData name="Betsy Laxton" userId="68208d88-077a-4202-8129-9e0185997a94" providerId="ADAL" clId="{2D863A63-C284-4685-939D-D4905D2D22DC}" dt="2024-09-20T21:21:48.958" v="517" actId="1076"/>
          <ac:spMkLst>
            <pc:docMk/>
            <pc:sldMk cId="2940160702" sldId="696"/>
            <ac:spMk id="4" creationId="{BB2FDB20-C6EB-911B-4DB5-950CCDFB48CE}"/>
          </ac:spMkLst>
        </pc:spChg>
        <pc:spChg chg="add mod">
          <ac:chgData name="Betsy Laxton" userId="68208d88-077a-4202-8129-9e0185997a94" providerId="ADAL" clId="{2D863A63-C284-4685-939D-D4905D2D22DC}" dt="2024-09-26T15:10:55.635" v="5325" actId="20577"/>
          <ac:spMkLst>
            <pc:docMk/>
            <pc:sldMk cId="2940160702" sldId="696"/>
            <ac:spMk id="5" creationId="{A7A4E32A-D3CD-3483-E605-25A7263E0F43}"/>
          </ac:spMkLst>
        </pc:spChg>
        <pc:spChg chg="del">
          <ac:chgData name="Betsy Laxton" userId="68208d88-077a-4202-8129-9e0185997a94" providerId="ADAL" clId="{2D863A63-C284-4685-939D-D4905D2D22DC}" dt="2024-09-20T20:56:19.022" v="343" actId="478"/>
          <ac:spMkLst>
            <pc:docMk/>
            <pc:sldMk cId="2940160702" sldId="696"/>
            <ac:spMk id="10" creationId="{5C57EEEB-12E5-1B42-CF06-A01ACF3C8430}"/>
          </ac:spMkLst>
        </pc:spChg>
        <pc:spChg chg="del mod">
          <ac:chgData name="Betsy Laxton" userId="68208d88-077a-4202-8129-9e0185997a94" providerId="ADAL" clId="{2D863A63-C284-4685-939D-D4905D2D22DC}" dt="2024-09-20T20:56:12.208" v="340" actId="478"/>
          <ac:spMkLst>
            <pc:docMk/>
            <pc:sldMk cId="2940160702" sldId="696"/>
            <ac:spMk id="12" creationId="{9B05282B-49ED-A9CA-A42D-68086B710298}"/>
          </ac:spMkLst>
        </pc:spChg>
        <pc:spChg chg="mod">
          <ac:chgData name="Betsy Laxton" userId="68208d88-077a-4202-8129-9e0185997a94" providerId="ADAL" clId="{2D863A63-C284-4685-939D-D4905D2D22DC}" dt="2024-09-20T21:21:59.516" v="520" actId="1076"/>
          <ac:spMkLst>
            <pc:docMk/>
            <pc:sldMk cId="2940160702" sldId="696"/>
            <ac:spMk id="15" creationId="{084B74B8-B2F9-D832-31C0-26F0FF517C04}"/>
          </ac:spMkLst>
        </pc:spChg>
        <pc:spChg chg="del mod">
          <ac:chgData name="Betsy Laxton" userId="68208d88-077a-4202-8129-9e0185997a94" providerId="ADAL" clId="{2D863A63-C284-4685-939D-D4905D2D22DC}" dt="2024-09-20T20:56:14.288" v="342" actId="478"/>
          <ac:spMkLst>
            <pc:docMk/>
            <pc:sldMk cId="2940160702" sldId="696"/>
            <ac:spMk id="16" creationId="{3C8C12DD-6E86-3B45-B01C-725B64AB572F}"/>
          </ac:spMkLst>
        </pc:spChg>
        <pc:spChg chg="del mod">
          <ac:chgData name="Betsy Laxton" userId="68208d88-077a-4202-8129-9e0185997a94" providerId="ADAL" clId="{2D863A63-C284-4685-939D-D4905D2D22DC}" dt="2024-09-20T21:20:39.037" v="467" actId="478"/>
          <ac:spMkLst>
            <pc:docMk/>
            <pc:sldMk cId="2940160702" sldId="696"/>
            <ac:spMk id="18" creationId="{6FFFD559-42C6-3DB0-A828-9BA0649A6C64}"/>
          </ac:spMkLst>
        </pc:spChg>
        <pc:spChg chg="del mod">
          <ac:chgData name="Betsy Laxton" userId="68208d88-077a-4202-8129-9e0185997a94" providerId="ADAL" clId="{2D863A63-C284-4685-939D-D4905D2D22DC}" dt="2024-09-20T20:56:19.022" v="343" actId="478"/>
          <ac:spMkLst>
            <pc:docMk/>
            <pc:sldMk cId="2940160702" sldId="696"/>
            <ac:spMk id="19" creationId="{6998A016-1650-FD6D-F806-84D8CF561FE7}"/>
          </ac:spMkLst>
        </pc:spChg>
        <pc:spChg chg="del mod">
          <ac:chgData name="Betsy Laxton" userId="68208d88-077a-4202-8129-9e0185997a94" providerId="ADAL" clId="{2D863A63-C284-4685-939D-D4905D2D22DC}" dt="2024-09-20T21:10:25.967" v="411" actId="478"/>
          <ac:spMkLst>
            <pc:docMk/>
            <pc:sldMk cId="2940160702" sldId="696"/>
            <ac:spMk id="28" creationId="{03ED7B9F-7B7A-623B-7473-3C8913DF59EF}"/>
          </ac:spMkLst>
        </pc:spChg>
        <pc:spChg chg="mod">
          <ac:chgData name="Betsy Laxton" userId="68208d88-077a-4202-8129-9e0185997a94" providerId="ADAL" clId="{2D863A63-C284-4685-939D-D4905D2D22DC}" dt="2024-09-26T14:41:10.236" v="3904" actId="20577"/>
          <ac:spMkLst>
            <pc:docMk/>
            <pc:sldMk cId="2940160702" sldId="696"/>
            <ac:spMk id="30" creationId="{09279628-9F31-E260-430B-7AB66998FCC5}"/>
          </ac:spMkLst>
        </pc:spChg>
        <pc:spChg chg="del mod">
          <ac:chgData name="Betsy Laxton" userId="68208d88-077a-4202-8129-9e0185997a94" providerId="ADAL" clId="{2D863A63-C284-4685-939D-D4905D2D22DC}" dt="2024-09-20T20:56:19.022" v="343" actId="478"/>
          <ac:spMkLst>
            <pc:docMk/>
            <pc:sldMk cId="2940160702" sldId="696"/>
            <ac:spMk id="31" creationId="{3569CCAC-3627-B133-B15E-1E84A0C7042B}"/>
          </ac:spMkLst>
        </pc:spChg>
        <pc:spChg chg="del mod">
          <ac:chgData name="Betsy Laxton" userId="68208d88-077a-4202-8129-9e0185997a94" providerId="ADAL" clId="{2D863A63-C284-4685-939D-D4905D2D22DC}" dt="2024-09-20T20:56:19.022" v="343" actId="478"/>
          <ac:spMkLst>
            <pc:docMk/>
            <pc:sldMk cId="2940160702" sldId="696"/>
            <ac:spMk id="32" creationId="{CEDA0E23-1C9A-1D68-7B91-F2A8955F680E}"/>
          </ac:spMkLst>
        </pc:spChg>
        <pc:spChg chg="del mod">
          <ac:chgData name="Betsy Laxton" userId="68208d88-077a-4202-8129-9e0185997a94" providerId="ADAL" clId="{2D863A63-C284-4685-939D-D4905D2D22DC}" dt="2024-09-20T20:56:19.022" v="343" actId="478"/>
          <ac:spMkLst>
            <pc:docMk/>
            <pc:sldMk cId="2940160702" sldId="696"/>
            <ac:spMk id="33" creationId="{5A373BEA-D1C0-6C32-0F20-926694ADBB34}"/>
          </ac:spMkLst>
        </pc:spChg>
        <pc:spChg chg="del mod">
          <ac:chgData name="Betsy Laxton" userId="68208d88-077a-4202-8129-9e0185997a94" providerId="ADAL" clId="{2D863A63-C284-4685-939D-D4905D2D22DC}" dt="2024-09-20T20:56:19.022" v="343" actId="478"/>
          <ac:spMkLst>
            <pc:docMk/>
            <pc:sldMk cId="2940160702" sldId="696"/>
            <ac:spMk id="34" creationId="{5B062A94-38D5-FF08-9D9A-80A441A06CF3}"/>
          </ac:spMkLst>
        </pc:spChg>
        <pc:spChg chg="del mod">
          <ac:chgData name="Betsy Laxton" userId="68208d88-077a-4202-8129-9e0185997a94" providerId="ADAL" clId="{2D863A63-C284-4685-939D-D4905D2D22DC}" dt="2024-09-20T20:56:19.022" v="343" actId="478"/>
          <ac:spMkLst>
            <pc:docMk/>
            <pc:sldMk cId="2940160702" sldId="696"/>
            <ac:spMk id="35" creationId="{81F91310-C0B5-1D45-BA7D-7CCBDB32BFDD}"/>
          </ac:spMkLst>
        </pc:spChg>
        <pc:spChg chg="del mod">
          <ac:chgData name="Betsy Laxton" userId="68208d88-077a-4202-8129-9e0185997a94" providerId="ADAL" clId="{2D863A63-C284-4685-939D-D4905D2D22DC}" dt="2024-09-20T20:56:19.022" v="343" actId="478"/>
          <ac:spMkLst>
            <pc:docMk/>
            <pc:sldMk cId="2940160702" sldId="696"/>
            <ac:spMk id="36" creationId="{C4BE1B48-2D35-FAE9-EEC6-B06022219F0A}"/>
          </ac:spMkLst>
        </pc:spChg>
        <pc:picChg chg="mod">
          <ac:chgData name="Betsy Laxton" userId="68208d88-077a-4202-8129-9e0185997a94" providerId="ADAL" clId="{2D863A63-C284-4685-939D-D4905D2D22DC}" dt="2024-09-20T21:21:52.801" v="518" actId="1076"/>
          <ac:picMkLst>
            <pc:docMk/>
            <pc:sldMk cId="2940160702" sldId="696"/>
            <ac:picMk id="7" creationId="{7FA5DA2B-D55C-D9B4-4295-D7F4B25C19C9}"/>
          </ac:picMkLst>
        </pc:picChg>
        <pc:picChg chg="mod">
          <ac:chgData name="Betsy Laxton" userId="68208d88-077a-4202-8129-9e0185997a94" providerId="ADAL" clId="{2D863A63-C284-4685-939D-D4905D2D22DC}" dt="2024-09-20T21:21:45.799" v="516" actId="1076"/>
          <ac:picMkLst>
            <pc:docMk/>
            <pc:sldMk cId="2940160702" sldId="696"/>
            <ac:picMk id="8" creationId="{C7B78A69-4EDA-4051-BC4D-AD7603332CC7}"/>
          </ac:picMkLst>
        </pc:picChg>
        <pc:picChg chg="del">
          <ac:chgData name="Betsy Laxton" userId="68208d88-077a-4202-8129-9e0185997a94" providerId="ADAL" clId="{2D863A63-C284-4685-939D-D4905D2D22DC}" dt="2024-09-20T20:56:19.022" v="343" actId="478"/>
          <ac:picMkLst>
            <pc:docMk/>
            <pc:sldMk cId="2940160702" sldId="696"/>
            <ac:picMk id="17" creationId="{85F01C1E-A4FB-D158-5834-02F505FE0E2C}"/>
          </ac:picMkLst>
        </pc:picChg>
        <pc:picChg chg="mod">
          <ac:chgData name="Betsy Laxton" userId="68208d88-077a-4202-8129-9e0185997a94" providerId="ADAL" clId="{2D863A63-C284-4685-939D-D4905D2D22DC}" dt="2024-09-24T16:30:43.538" v="1409" actId="1076"/>
          <ac:picMkLst>
            <pc:docMk/>
            <pc:sldMk cId="2940160702" sldId="696"/>
            <ac:picMk id="24" creationId="{00E4F019-A093-087D-0430-C074FEE50D5D}"/>
          </ac:picMkLst>
        </pc:picChg>
        <pc:picChg chg="del mod">
          <ac:chgData name="Betsy Laxton" userId="68208d88-077a-4202-8129-9e0185997a94" providerId="ADAL" clId="{2D863A63-C284-4685-939D-D4905D2D22DC}" dt="2024-09-20T21:20:35.797" v="466" actId="478"/>
          <ac:picMkLst>
            <pc:docMk/>
            <pc:sldMk cId="2940160702" sldId="696"/>
            <ac:picMk id="1028" creationId="{6640797C-8D88-23FF-5936-8C10283BD361}"/>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2D863A63-C284-4685-939D-D4905D2D22DC}" dt="2024-09-26T15:10:55.635" v="5325" actId="20577"/>
              <pc2:cmMkLst xmlns:pc2="http://schemas.microsoft.com/office/powerpoint/2019/9/main/command">
                <pc:docMk/>
                <pc:sldMk cId="2940160702" sldId="696"/>
                <pc2:cmMk id="{840891D3-5657-425B-A7D8-B381F87DB063}"/>
              </pc2:cmMkLst>
            </pc226:cmChg>
            <pc226:cmChg xmlns:pc226="http://schemas.microsoft.com/office/powerpoint/2022/06/main/command" chg="mod">
              <pc226:chgData name="Betsy Laxton" userId="68208d88-077a-4202-8129-9e0185997a94" providerId="ADAL" clId="{2D863A63-C284-4685-939D-D4905D2D22DC}" dt="2024-09-26T14:41:10.236" v="3904" actId="20577"/>
              <pc2:cmMkLst xmlns:pc2="http://schemas.microsoft.com/office/powerpoint/2019/9/main/command">
                <pc:docMk/>
                <pc:sldMk cId="2940160702" sldId="696"/>
                <pc2:cmMk id="{6D93E4D4-92F6-49F5-9E9C-6AD7812CD61B}"/>
              </pc2:cmMkLst>
            </pc226:cmChg>
          </p:ext>
        </pc:extLst>
      </pc:sldChg>
      <pc:sldChg chg="add">
        <pc:chgData name="Betsy Laxton" userId="68208d88-077a-4202-8129-9e0185997a94" providerId="ADAL" clId="{2D863A63-C284-4685-939D-D4905D2D22DC}" dt="2024-09-20T20:51:44.611" v="320"/>
        <pc:sldMkLst>
          <pc:docMk/>
          <pc:sldMk cId="1525950656" sldId="697"/>
        </pc:sldMkLst>
      </pc:sldChg>
      <pc:sldChg chg="addSp delSp modSp add mod ord">
        <pc:chgData name="Betsy Laxton" userId="68208d88-077a-4202-8129-9e0185997a94" providerId="ADAL" clId="{2D863A63-C284-4685-939D-D4905D2D22DC}" dt="2024-09-27T16:13:10.354" v="12306" actId="1037"/>
        <pc:sldMkLst>
          <pc:docMk/>
          <pc:sldMk cId="2515438433" sldId="698"/>
        </pc:sldMkLst>
        <pc:spChg chg="del">
          <ac:chgData name="Betsy Laxton" userId="68208d88-077a-4202-8129-9e0185997a94" providerId="ADAL" clId="{2D863A63-C284-4685-939D-D4905D2D22DC}" dt="2024-09-20T20:55:21.573" v="327" actId="478"/>
          <ac:spMkLst>
            <pc:docMk/>
            <pc:sldMk cId="2515438433" sldId="698"/>
            <ac:spMk id="2" creationId="{A92336FE-6600-4E62-A37B-24D9833DF9B0}"/>
          </ac:spMkLst>
        </pc:spChg>
        <pc:spChg chg="del mod">
          <ac:chgData name="Betsy Laxton" userId="68208d88-077a-4202-8129-9e0185997a94" providerId="ADAL" clId="{2D863A63-C284-4685-939D-D4905D2D22DC}" dt="2024-09-20T20:55:39.128" v="336" actId="478"/>
          <ac:spMkLst>
            <pc:docMk/>
            <pc:sldMk cId="2515438433" sldId="698"/>
            <ac:spMk id="3" creationId="{D78EF57A-FC86-EDCC-EE0F-3DFC11F6DBC5}"/>
          </ac:spMkLst>
        </pc:spChg>
        <pc:spChg chg="del">
          <ac:chgData name="Betsy Laxton" userId="68208d88-077a-4202-8129-9e0185997a94" providerId="ADAL" clId="{2D863A63-C284-4685-939D-D4905D2D22DC}" dt="2024-09-20T20:55:28.688" v="328" actId="478"/>
          <ac:spMkLst>
            <pc:docMk/>
            <pc:sldMk cId="2515438433" sldId="698"/>
            <ac:spMk id="4" creationId="{BB2FDB20-C6EB-911B-4DB5-950CCDFB48CE}"/>
          </ac:spMkLst>
        </pc:spChg>
        <pc:spChg chg="add mod">
          <ac:chgData name="Betsy Laxton" userId="68208d88-077a-4202-8129-9e0185997a94" providerId="ADAL" clId="{2D863A63-C284-4685-939D-D4905D2D22DC}" dt="2024-09-27T15:57:56.873" v="12213" actId="164"/>
          <ac:spMkLst>
            <pc:docMk/>
            <pc:sldMk cId="2515438433" sldId="698"/>
            <ac:spMk id="4" creationId="{BD6348AF-A7EB-0864-6CD2-0464BFB11621}"/>
          </ac:spMkLst>
        </pc:spChg>
        <pc:spChg chg="add mod">
          <ac:chgData name="Betsy Laxton" userId="68208d88-077a-4202-8129-9e0185997a94" providerId="ADAL" clId="{2D863A63-C284-4685-939D-D4905D2D22DC}" dt="2024-09-24T16:55:13.144" v="2077" actId="20577"/>
          <ac:spMkLst>
            <pc:docMk/>
            <pc:sldMk cId="2515438433" sldId="698"/>
            <ac:spMk id="6" creationId="{2A57463E-16BC-2C1A-90D2-D594C3BF4565}"/>
          </ac:spMkLst>
        </pc:spChg>
        <pc:spChg chg="add del mod">
          <ac:chgData name="Betsy Laxton" userId="68208d88-077a-4202-8129-9e0185997a94" providerId="ADAL" clId="{2D863A63-C284-4685-939D-D4905D2D22DC}" dt="2024-09-27T15:59:40.486" v="12230" actId="478"/>
          <ac:spMkLst>
            <pc:docMk/>
            <pc:sldMk cId="2515438433" sldId="698"/>
            <ac:spMk id="7" creationId="{BD347149-A1EB-3FE9-2DE8-B98E4777AC4C}"/>
          </ac:spMkLst>
        </pc:spChg>
        <pc:spChg chg="add mod">
          <ac:chgData name="Betsy Laxton" userId="68208d88-077a-4202-8129-9e0185997a94" providerId="ADAL" clId="{2D863A63-C284-4685-939D-D4905D2D22DC}" dt="2024-09-27T15:59:35.543" v="12229" actId="1076"/>
          <ac:spMkLst>
            <pc:docMk/>
            <pc:sldMk cId="2515438433" sldId="698"/>
            <ac:spMk id="10" creationId="{51F19EBD-F732-8D7D-7CCA-3A741B56E38B}"/>
          </ac:spMkLst>
        </pc:spChg>
        <pc:spChg chg="add del mod">
          <ac:chgData name="Betsy Laxton" userId="68208d88-077a-4202-8129-9e0185997a94" providerId="ADAL" clId="{2D863A63-C284-4685-939D-D4905D2D22DC}" dt="2024-09-20T20:59:23.771" v="394" actId="478"/>
          <ac:spMkLst>
            <pc:docMk/>
            <pc:sldMk cId="2515438433" sldId="698"/>
            <ac:spMk id="10" creationId="{5C57EEEB-12E5-1B42-CF06-A01ACF3C8430}"/>
          </ac:spMkLst>
        </pc:spChg>
        <pc:spChg chg="del">
          <ac:chgData name="Betsy Laxton" userId="68208d88-077a-4202-8129-9e0185997a94" providerId="ADAL" clId="{2D863A63-C284-4685-939D-D4905D2D22DC}" dt="2024-09-20T21:17:21.074" v="414" actId="478"/>
          <ac:spMkLst>
            <pc:docMk/>
            <pc:sldMk cId="2515438433" sldId="698"/>
            <ac:spMk id="11" creationId="{BD8EE61D-B425-3DEE-8051-AF0EC6A2D3E4}"/>
          </ac:spMkLst>
        </pc:spChg>
        <pc:spChg chg="add mod">
          <ac:chgData name="Betsy Laxton" userId="68208d88-077a-4202-8129-9e0185997a94" providerId="ADAL" clId="{2D863A63-C284-4685-939D-D4905D2D22DC}" dt="2024-09-27T16:13:10.354" v="12306" actId="1037"/>
          <ac:spMkLst>
            <pc:docMk/>
            <pc:sldMk cId="2515438433" sldId="698"/>
            <ac:spMk id="12" creationId="{99315E36-6869-0069-CE18-FA92FC3A2EC4}"/>
          </ac:spMkLst>
        </pc:spChg>
        <pc:spChg chg="del mod">
          <ac:chgData name="Betsy Laxton" userId="68208d88-077a-4202-8129-9e0185997a94" providerId="ADAL" clId="{2D863A63-C284-4685-939D-D4905D2D22DC}" dt="2024-09-20T21:18:47.277" v="454" actId="478"/>
          <ac:spMkLst>
            <pc:docMk/>
            <pc:sldMk cId="2515438433" sldId="698"/>
            <ac:spMk id="12" creationId="{9B05282B-49ED-A9CA-A42D-68086B710298}"/>
          </ac:spMkLst>
        </pc:spChg>
        <pc:spChg chg="del">
          <ac:chgData name="Betsy Laxton" userId="68208d88-077a-4202-8129-9e0185997a94" providerId="ADAL" clId="{2D863A63-C284-4685-939D-D4905D2D22DC}" dt="2024-09-20T20:55:28.688" v="328" actId="478"/>
          <ac:spMkLst>
            <pc:docMk/>
            <pc:sldMk cId="2515438433" sldId="698"/>
            <ac:spMk id="15" creationId="{084B74B8-B2F9-D832-31C0-26F0FF517C04}"/>
          </ac:spMkLst>
        </pc:spChg>
        <pc:spChg chg="mod">
          <ac:chgData name="Betsy Laxton" userId="68208d88-077a-4202-8129-9e0185997a94" providerId="ADAL" clId="{2D863A63-C284-4685-939D-D4905D2D22DC}" dt="2024-09-24T16:55:18.987" v="2078" actId="6549"/>
          <ac:spMkLst>
            <pc:docMk/>
            <pc:sldMk cId="2515438433" sldId="698"/>
            <ac:spMk id="16" creationId="{3C8C12DD-6E86-3B45-B01C-725B64AB572F}"/>
          </ac:spMkLst>
        </pc:spChg>
        <pc:spChg chg="add mod">
          <ac:chgData name="Betsy Laxton" userId="68208d88-077a-4202-8129-9e0185997a94" providerId="ADAL" clId="{2D863A63-C284-4685-939D-D4905D2D22DC}" dt="2024-09-27T16:05:56.725" v="12260" actId="1038"/>
          <ac:spMkLst>
            <pc:docMk/>
            <pc:sldMk cId="2515438433" sldId="698"/>
            <ac:spMk id="17" creationId="{F2373A79-17B5-3BE7-E66B-1ADC579E4B2A}"/>
          </ac:spMkLst>
        </pc:spChg>
        <pc:spChg chg="del">
          <ac:chgData name="Betsy Laxton" userId="68208d88-077a-4202-8129-9e0185997a94" providerId="ADAL" clId="{2D863A63-C284-4685-939D-D4905D2D22DC}" dt="2024-09-20T20:55:28.688" v="328" actId="478"/>
          <ac:spMkLst>
            <pc:docMk/>
            <pc:sldMk cId="2515438433" sldId="698"/>
            <ac:spMk id="18" creationId="{6FFFD559-42C6-3DB0-A828-9BA0649A6C64}"/>
          </ac:spMkLst>
        </pc:spChg>
        <pc:spChg chg="add del mod">
          <ac:chgData name="Betsy Laxton" userId="68208d88-077a-4202-8129-9e0185997a94" providerId="ADAL" clId="{2D863A63-C284-4685-939D-D4905D2D22DC}" dt="2024-09-20T21:17:21.074" v="414" actId="478"/>
          <ac:spMkLst>
            <pc:docMk/>
            <pc:sldMk cId="2515438433" sldId="698"/>
            <ac:spMk id="19" creationId="{6998A016-1650-FD6D-F806-84D8CF561FE7}"/>
          </ac:spMkLst>
        </pc:spChg>
        <pc:spChg chg="add mod">
          <ac:chgData name="Betsy Laxton" userId="68208d88-077a-4202-8129-9e0185997a94" providerId="ADAL" clId="{2D863A63-C284-4685-939D-D4905D2D22DC}" dt="2024-09-27T16:07:06.053" v="12270" actId="1076"/>
          <ac:spMkLst>
            <pc:docMk/>
            <pc:sldMk cId="2515438433" sldId="698"/>
            <ac:spMk id="21" creationId="{7663CB36-09D0-F71A-235A-30C3944318F3}"/>
          </ac:spMkLst>
        </pc:spChg>
        <pc:spChg chg="add mod">
          <ac:chgData name="Betsy Laxton" userId="68208d88-077a-4202-8129-9e0185997a94" providerId="ADAL" clId="{2D863A63-C284-4685-939D-D4905D2D22DC}" dt="2024-09-27T16:08:01.565" v="12280" actId="1076"/>
          <ac:spMkLst>
            <pc:docMk/>
            <pc:sldMk cId="2515438433" sldId="698"/>
            <ac:spMk id="25" creationId="{B20047C8-773D-D2A9-1719-B927DF902C74}"/>
          </ac:spMkLst>
        </pc:spChg>
        <pc:spChg chg="del">
          <ac:chgData name="Betsy Laxton" userId="68208d88-077a-4202-8129-9e0185997a94" providerId="ADAL" clId="{2D863A63-C284-4685-939D-D4905D2D22DC}" dt="2024-09-20T20:55:51.578" v="337" actId="478"/>
          <ac:spMkLst>
            <pc:docMk/>
            <pc:sldMk cId="2515438433" sldId="698"/>
            <ac:spMk id="28" creationId="{03ED7B9F-7B7A-623B-7473-3C8913DF59EF}"/>
          </ac:spMkLst>
        </pc:spChg>
        <pc:spChg chg="add mod">
          <ac:chgData name="Betsy Laxton" userId="68208d88-077a-4202-8129-9e0185997a94" providerId="ADAL" clId="{2D863A63-C284-4685-939D-D4905D2D22DC}" dt="2024-09-27T16:09:07.357" v="12290" actId="1076"/>
          <ac:spMkLst>
            <pc:docMk/>
            <pc:sldMk cId="2515438433" sldId="698"/>
            <ac:spMk id="29" creationId="{EAC13BE2-443E-EE63-9A15-A7682CFD3A57}"/>
          </ac:spMkLst>
        </pc:spChg>
        <pc:spChg chg="del mod">
          <ac:chgData name="Betsy Laxton" userId="68208d88-077a-4202-8129-9e0185997a94" providerId="ADAL" clId="{2D863A63-C284-4685-939D-D4905D2D22DC}" dt="2024-09-20T20:55:37.216" v="335" actId="478"/>
          <ac:spMkLst>
            <pc:docMk/>
            <pc:sldMk cId="2515438433" sldId="698"/>
            <ac:spMk id="30" creationId="{09279628-9F31-E260-430B-7AB66998FCC5}"/>
          </ac:spMkLst>
        </pc:spChg>
        <pc:spChg chg="add del mod">
          <ac:chgData name="Betsy Laxton" userId="68208d88-077a-4202-8129-9e0185997a94" providerId="ADAL" clId="{2D863A63-C284-4685-939D-D4905D2D22DC}" dt="2024-09-20T21:17:21.074" v="414" actId="478"/>
          <ac:spMkLst>
            <pc:docMk/>
            <pc:sldMk cId="2515438433" sldId="698"/>
            <ac:spMk id="31" creationId="{3569CCAC-3627-B133-B15E-1E84A0C7042B}"/>
          </ac:spMkLst>
        </pc:spChg>
        <pc:spChg chg="add del mod">
          <ac:chgData name="Betsy Laxton" userId="68208d88-077a-4202-8129-9e0185997a94" providerId="ADAL" clId="{2D863A63-C284-4685-939D-D4905D2D22DC}" dt="2024-09-20T21:17:21.074" v="414" actId="478"/>
          <ac:spMkLst>
            <pc:docMk/>
            <pc:sldMk cId="2515438433" sldId="698"/>
            <ac:spMk id="32" creationId="{CEDA0E23-1C9A-1D68-7B91-F2A8955F680E}"/>
          </ac:spMkLst>
        </pc:spChg>
        <pc:spChg chg="add del mod">
          <ac:chgData name="Betsy Laxton" userId="68208d88-077a-4202-8129-9e0185997a94" providerId="ADAL" clId="{2D863A63-C284-4685-939D-D4905D2D22DC}" dt="2024-09-20T21:17:21.074" v="414" actId="478"/>
          <ac:spMkLst>
            <pc:docMk/>
            <pc:sldMk cId="2515438433" sldId="698"/>
            <ac:spMk id="33" creationId="{5A373BEA-D1C0-6C32-0F20-926694ADBB34}"/>
          </ac:spMkLst>
        </pc:spChg>
        <pc:spChg chg="add del mod">
          <ac:chgData name="Betsy Laxton" userId="68208d88-077a-4202-8129-9e0185997a94" providerId="ADAL" clId="{2D863A63-C284-4685-939D-D4905D2D22DC}" dt="2024-09-20T21:17:21.074" v="414" actId="478"/>
          <ac:spMkLst>
            <pc:docMk/>
            <pc:sldMk cId="2515438433" sldId="698"/>
            <ac:spMk id="34" creationId="{5B062A94-38D5-FF08-9D9A-80A441A06CF3}"/>
          </ac:spMkLst>
        </pc:spChg>
        <pc:spChg chg="add del mod">
          <ac:chgData name="Betsy Laxton" userId="68208d88-077a-4202-8129-9e0185997a94" providerId="ADAL" clId="{2D863A63-C284-4685-939D-D4905D2D22DC}" dt="2024-09-20T21:17:21.074" v="414" actId="478"/>
          <ac:spMkLst>
            <pc:docMk/>
            <pc:sldMk cId="2515438433" sldId="698"/>
            <ac:spMk id="35" creationId="{81F91310-C0B5-1D45-BA7D-7CCBDB32BFDD}"/>
          </ac:spMkLst>
        </pc:spChg>
        <pc:spChg chg="add del mod">
          <ac:chgData name="Betsy Laxton" userId="68208d88-077a-4202-8129-9e0185997a94" providerId="ADAL" clId="{2D863A63-C284-4685-939D-D4905D2D22DC}" dt="2024-09-20T21:17:21.074" v="414" actId="478"/>
          <ac:spMkLst>
            <pc:docMk/>
            <pc:sldMk cId="2515438433" sldId="698"/>
            <ac:spMk id="36" creationId="{C4BE1B48-2D35-FAE9-EEC6-B06022219F0A}"/>
          </ac:spMkLst>
        </pc:spChg>
        <pc:grpChg chg="add mod">
          <ac:chgData name="Betsy Laxton" userId="68208d88-077a-4202-8129-9e0185997a94" providerId="ADAL" clId="{2D863A63-C284-4685-939D-D4905D2D22DC}" dt="2024-09-27T15:58:03.364" v="12214" actId="1076"/>
          <ac:grpSpMkLst>
            <pc:docMk/>
            <pc:sldMk cId="2515438433" sldId="698"/>
            <ac:grpSpMk id="5" creationId="{5AB30E2B-F08E-9385-570B-4DA660C291DE}"/>
          </ac:grpSpMkLst>
        </pc:grpChg>
        <pc:picChg chg="add mod ord">
          <ac:chgData name="Betsy Laxton" userId="68208d88-077a-4202-8129-9e0185997a94" providerId="ADAL" clId="{2D863A63-C284-4685-939D-D4905D2D22DC}" dt="2024-09-27T15:57:56.873" v="12213" actId="164"/>
          <ac:picMkLst>
            <pc:docMk/>
            <pc:sldMk cId="2515438433" sldId="698"/>
            <ac:picMk id="3" creationId="{46DB7879-E12A-1003-BC14-738A3D0FA1AC}"/>
          </ac:picMkLst>
        </pc:picChg>
        <pc:picChg chg="del">
          <ac:chgData name="Betsy Laxton" userId="68208d88-077a-4202-8129-9e0185997a94" providerId="ADAL" clId="{2D863A63-C284-4685-939D-D4905D2D22DC}" dt="2024-09-20T20:55:28.688" v="328" actId="478"/>
          <ac:picMkLst>
            <pc:docMk/>
            <pc:sldMk cId="2515438433" sldId="698"/>
            <ac:picMk id="7" creationId="{7FA5DA2B-D55C-D9B4-4295-D7F4B25C19C9}"/>
          </ac:picMkLst>
        </pc:picChg>
        <pc:picChg chg="del">
          <ac:chgData name="Betsy Laxton" userId="68208d88-077a-4202-8129-9e0185997a94" providerId="ADAL" clId="{2D863A63-C284-4685-939D-D4905D2D22DC}" dt="2024-09-20T20:55:32.616" v="332" actId="478"/>
          <ac:picMkLst>
            <pc:docMk/>
            <pc:sldMk cId="2515438433" sldId="698"/>
            <ac:picMk id="8" creationId="{C7B78A69-4EDA-4051-BC4D-AD7603332CC7}"/>
          </ac:picMkLst>
        </pc:picChg>
        <pc:picChg chg="add del mod">
          <ac:chgData name="Betsy Laxton" userId="68208d88-077a-4202-8129-9e0185997a94" providerId="ADAL" clId="{2D863A63-C284-4685-939D-D4905D2D22DC}" dt="2024-09-27T16:04:29.156" v="12234" actId="478"/>
          <ac:picMkLst>
            <pc:docMk/>
            <pc:sldMk cId="2515438433" sldId="698"/>
            <ac:picMk id="9" creationId="{AB0908A3-50AE-7995-FFC4-B34D00B6FE84}"/>
          </ac:picMkLst>
        </pc:picChg>
        <pc:picChg chg="add mod">
          <ac:chgData name="Betsy Laxton" userId="68208d88-077a-4202-8129-9e0185997a94" providerId="ADAL" clId="{2D863A63-C284-4685-939D-D4905D2D22DC}" dt="2024-09-27T15:59:35.543" v="12229" actId="1076"/>
          <ac:picMkLst>
            <pc:docMk/>
            <pc:sldMk cId="2515438433" sldId="698"/>
            <ac:picMk id="11" creationId="{60C9DF19-B5A9-872A-F40E-DC630D3FF2A0}"/>
          </ac:picMkLst>
        </pc:picChg>
        <pc:picChg chg="add del mod">
          <ac:chgData name="Betsy Laxton" userId="68208d88-077a-4202-8129-9e0185997a94" providerId="ADAL" clId="{2D863A63-C284-4685-939D-D4905D2D22DC}" dt="2024-09-27T16:06:05.687" v="12262" actId="478"/>
          <ac:picMkLst>
            <pc:docMk/>
            <pc:sldMk cId="2515438433" sldId="698"/>
            <ac:picMk id="15" creationId="{BF81FF1B-4330-4D86-42C2-5F5FD27E45A9}"/>
          </ac:picMkLst>
        </pc:picChg>
        <pc:picChg chg="add del mod">
          <ac:chgData name="Betsy Laxton" userId="68208d88-077a-4202-8129-9e0185997a94" providerId="ADAL" clId="{2D863A63-C284-4685-939D-D4905D2D22DC}" dt="2024-09-20T21:17:17.593" v="413" actId="478"/>
          <ac:picMkLst>
            <pc:docMk/>
            <pc:sldMk cId="2515438433" sldId="698"/>
            <ac:picMk id="17" creationId="{85F01C1E-A4FB-D158-5834-02F505FE0E2C}"/>
          </ac:picMkLst>
        </pc:picChg>
        <pc:picChg chg="add mod">
          <ac:chgData name="Betsy Laxton" userId="68208d88-077a-4202-8129-9e0185997a94" providerId="ADAL" clId="{2D863A63-C284-4685-939D-D4905D2D22DC}" dt="2024-09-27T16:05:56.725" v="12260" actId="1038"/>
          <ac:picMkLst>
            <pc:docMk/>
            <pc:sldMk cId="2515438433" sldId="698"/>
            <ac:picMk id="18" creationId="{1648D02E-82AC-3838-BE79-26F761845630}"/>
          </ac:picMkLst>
        </pc:picChg>
        <pc:picChg chg="add del mod">
          <ac:chgData name="Betsy Laxton" userId="68208d88-077a-4202-8129-9e0185997a94" providerId="ADAL" clId="{2D863A63-C284-4685-939D-D4905D2D22DC}" dt="2024-09-27T16:07:13.789" v="12272" actId="478"/>
          <ac:picMkLst>
            <pc:docMk/>
            <pc:sldMk cId="2515438433" sldId="698"/>
            <ac:picMk id="20" creationId="{6C3176BD-4273-7DFE-F31D-FD2BD38A051D}"/>
          </ac:picMkLst>
        </pc:picChg>
        <pc:picChg chg="add mod">
          <ac:chgData name="Betsy Laxton" userId="68208d88-077a-4202-8129-9e0185997a94" providerId="ADAL" clId="{2D863A63-C284-4685-939D-D4905D2D22DC}" dt="2024-09-27T16:07:06.053" v="12270" actId="1076"/>
          <ac:picMkLst>
            <pc:docMk/>
            <pc:sldMk cId="2515438433" sldId="698"/>
            <ac:picMk id="22" creationId="{C7AB8CCE-32CA-2F26-8244-782F3F0E54B7}"/>
          </ac:picMkLst>
        </pc:picChg>
        <pc:picChg chg="del">
          <ac:chgData name="Betsy Laxton" userId="68208d88-077a-4202-8129-9e0185997a94" providerId="ADAL" clId="{2D863A63-C284-4685-939D-D4905D2D22DC}" dt="2024-09-20T20:55:33.843" v="333" actId="478"/>
          <ac:picMkLst>
            <pc:docMk/>
            <pc:sldMk cId="2515438433" sldId="698"/>
            <ac:picMk id="24" creationId="{00E4F019-A093-087D-0430-C074FEE50D5D}"/>
          </ac:picMkLst>
        </pc:picChg>
        <pc:picChg chg="add del mod">
          <ac:chgData name="Betsy Laxton" userId="68208d88-077a-4202-8129-9e0185997a94" providerId="ADAL" clId="{2D863A63-C284-4685-939D-D4905D2D22DC}" dt="2024-09-27T16:08:11.667" v="12282" actId="478"/>
          <ac:picMkLst>
            <pc:docMk/>
            <pc:sldMk cId="2515438433" sldId="698"/>
            <ac:picMk id="24" creationId="{9D16AEBF-2385-3919-7CBF-9937F5966276}"/>
          </ac:picMkLst>
        </pc:picChg>
        <pc:picChg chg="add mod">
          <ac:chgData name="Betsy Laxton" userId="68208d88-077a-4202-8129-9e0185997a94" providerId="ADAL" clId="{2D863A63-C284-4685-939D-D4905D2D22DC}" dt="2024-09-27T16:08:01.565" v="12280" actId="1076"/>
          <ac:picMkLst>
            <pc:docMk/>
            <pc:sldMk cId="2515438433" sldId="698"/>
            <ac:picMk id="26" creationId="{71C97BDF-5610-67FA-0984-60364FED9EDA}"/>
          </ac:picMkLst>
        </pc:picChg>
        <pc:picChg chg="add del mod">
          <ac:chgData name="Betsy Laxton" userId="68208d88-077a-4202-8129-9e0185997a94" providerId="ADAL" clId="{2D863A63-C284-4685-939D-D4905D2D22DC}" dt="2024-09-27T16:09:12.833" v="12292" actId="478"/>
          <ac:picMkLst>
            <pc:docMk/>
            <pc:sldMk cId="2515438433" sldId="698"/>
            <ac:picMk id="28" creationId="{10C2DDC5-FE85-5286-3772-65E4EC32F01C}"/>
          </ac:picMkLst>
        </pc:picChg>
        <pc:picChg chg="add mod">
          <ac:chgData name="Betsy Laxton" userId="68208d88-077a-4202-8129-9e0185997a94" providerId="ADAL" clId="{2D863A63-C284-4685-939D-D4905D2D22DC}" dt="2024-09-27T16:09:07.357" v="12290" actId="1076"/>
          <ac:picMkLst>
            <pc:docMk/>
            <pc:sldMk cId="2515438433" sldId="698"/>
            <ac:picMk id="30" creationId="{C59D8522-5634-A6EE-5A4B-9DACBB52D5D2}"/>
          </ac:picMkLst>
        </pc:picChg>
        <pc:picChg chg="add mod">
          <ac:chgData name="Betsy Laxton" userId="68208d88-077a-4202-8129-9e0185997a94" providerId="ADAL" clId="{2D863A63-C284-4685-939D-D4905D2D22DC}" dt="2024-09-27T16:12:47.330" v="12302" actId="1076"/>
          <ac:picMkLst>
            <pc:docMk/>
            <pc:sldMk cId="2515438433" sldId="698"/>
            <ac:picMk id="32" creationId="{1D745ECF-FF3F-78E1-133E-519A259CC95D}"/>
          </ac:picMkLst>
        </pc:picChg>
        <pc:picChg chg="add mod">
          <ac:chgData name="Betsy Laxton" userId="68208d88-077a-4202-8129-9e0185997a94" providerId="ADAL" clId="{2D863A63-C284-4685-939D-D4905D2D22DC}" dt="2024-09-27T15:58:38.401" v="12219" actId="1076"/>
          <ac:picMkLst>
            <pc:docMk/>
            <pc:sldMk cId="2515438433" sldId="698"/>
            <ac:picMk id="1026" creationId="{05688D4E-B2FC-EBC9-F640-542878DC3F79}"/>
          </ac:picMkLst>
        </pc:picChg>
        <pc:picChg chg="del">
          <ac:chgData name="Betsy Laxton" userId="68208d88-077a-4202-8129-9e0185997a94" providerId="ADAL" clId="{2D863A63-C284-4685-939D-D4905D2D22DC}" dt="2024-09-20T20:55:30.941" v="329" actId="478"/>
          <ac:picMkLst>
            <pc:docMk/>
            <pc:sldMk cId="2515438433" sldId="698"/>
            <ac:picMk id="1028" creationId="{6640797C-8D88-23FF-5936-8C10283BD361}"/>
          </ac:picMkLst>
        </pc:picChg>
      </pc:sldChg>
      <pc:sldChg chg="addSp delSp modSp add mod">
        <pc:chgData name="Betsy Laxton" userId="68208d88-077a-4202-8129-9e0185997a94" providerId="ADAL" clId="{2D863A63-C284-4685-939D-D4905D2D22DC}" dt="2024-09-24T15:35:05.563" v="939" actId="1076"/>
        <pc:sldMkLst>
          <pc:docMk/>
          <pc:sldMk cId="459090082" sldId="699"/>
        </pc:sldMkLst>
        <pc:spChg chg="mod">
          <ac:chgData name="Betsy Laxton" userId="68208d88-077a-4202-8129-9e0185997a94" providerId="ADAL" clId="{2D863A63-C284-4685-939D-D4905D2D22DC}" dt="2024-09-24T15:30:48.383" v="859" actId="947"/>
          <ac:spMkLst>
            <pc:docMk/>
            <pc:sldMk cId="459090082" sldId="699"/>
            <ac:spMk id="2" creationId="{00000000-0000-0000-0000-000000000000}"/>
          </ac:spMkLst>
        </pc:spChg>
        <pc:spChg chg="del mod">
          <ac:chgData name="Betsy Laxton" userId="68208d88-077a-4202-8129-9e0185997a94" providerId="ADAL" clId="{2D863A63-C284-4685-939D-D4905D2D22DC}" dt="2024-09-24T15:32:09.491" v="861" actId="22"/>
          <ac:spMkLst>
            <pc:docMk/>
            <pc:sldMk cId="459090082" sldId="699"/>
            <ac:spMk id="4" creationId="{00000000-0000-0000-0000-000000000000}"/>
          </ac:spMkLst>
        </pc:spChg>
        <pc:spChg chg="add mod">
          <ac:chgData name="Betsy Laxton" userId="68208d88-077a-4202-8129-9e0185997a94" providerId="ADAL" clId="{2D863A63-C284-4685-939D-D4905D2D22DC}" dt="2024-09-24T15:35:05.563" v="939" actId="1076"/>
          <ac:spMkLst>
            <pc:docMk/>
            <pc:sldMk cId="459090082" sldId="699"/>
            <ac:spMk id="9" creationId="{0B19F386-1F21-D9E2-3159-292843745F13}"/>
          </ac:spMkLst>
        </pc:spChg>
        <pc:spChg chg="add mod">
          <ac:chgData name="Betsy Laxton" userId="68208d88-077a-4202-8129-9e0185997a94" providerId="ADAL" clId="{2D863A63-C284-4685-939D-D4905D2D22DC}" dt="2024-09-24T15:34:53.686" v="937" actId="1076"/>
          <ac:spMkLst>
            <pc:docMk/>
            <pc:sldMk cId="459090082" sldId="699"/>
            <ac:spMk id="10" creationId="{D57D5E08-129C-4594-EC5C-0FD89A492A4F}"/>
          </ac:spMkLst>
        </pc:spChg>
        <pc:spChg chg="add mod">
          <ac:chgData name="Betsy Laxton" userId="68208d88-077a-4202-8129-9e0185997a94" providerId="ADAL" clId="{2D863A63-C284-4685-939D-D4905D2D22DC}" dt="2024-09-24T15:34:58.334" v="938" actId="1076"/>
          <ac:spMkLst>
            <pc:docMk/>
            <pc:sldMk cId="459090082" sldId="699"/>
            <ac:spMk id="11" creationId="{66577009-9917-1871-2246-DB016B08E5B9}"/>
          </ac:spMkLst>
        </pc:spChg>
        <pc:picChg chg="add mod ord">
          <ac:chgData name="Betsy Laxton" userId="68208d88-077a-4202-8129-9e0185997a94" providerId="ADAL" clId="{2D863A63-C284-4685-939D-D4905D2D22DC}" dt="2024-09-24T15:34:20.562" v="931" actId="1076"/>
          <ac:picMkLst>
            <pc:docMk/>
            <pc:sldMk cId="459090082" sldId="699"/>
            <ac:picMk id="6" creationId="{324FB969-0DF5-2571-D893-3A2304BA0068}"/>
          </ac:picMkLst>
        </pc:picChg>
        <pc:picChg chg="add mod">
          <ac:chgData name="Betsy Laxton" userId="68208d88-077a-4202-8129-9e0185997a94" providerId="ADAL" clId="{2D863A63-C284-4685-939D-D4905D2D22DC}" dt="2024-09-24T15:34:35.044" v="933" actId="1076"/>
          <ac:picMkLst>
            <pc:docMk/>
            <pc:sldMk cId="459090082" sldId="699"/>
            <ac:picMk id="8" creationId="{A778BB9D-B9EC-9CE8-77E4-9B2424CDCCBD}"/>
          </ac:picMkLst>
        </pc:picChg>
      </pc:sldChg>
      <pc:sldChg chg="modSp add del mod">
        <pc:chgData name="Betsy Laxton" userId="68208d88-077a-4202-8129-9e0185997a94" providerId="ADAL" clId="{2D863A63-C284-4685-939D-D4905D2D22DC}" dt="2024-09-24T16:40:53.891" v="1499" actId="47"/>
        <pc:sldMkLst>
          <pc:docMk/>
          <pc:sldMk cId="172746324" sldId="700"/>
        </pc:sldMkLst>
        <pc:spChg chg="mod">
          <ac:chgData name="Betsy Laxton" userId="68208d88-077a-4202-8129-9e0185997a94" providerId="ADAL" clId="{2D863A63-C284-4685-939D-D4905D2D22DC}" dt="2024-09-24T16:18:13.422" v="1294" actId="20577"/>
          <ac:spMkLst>
            <pc:docMk/>
            <pc:sldMk cId="172746324" sldId="700"/>
            <ac:spMk id="2" creationId="{00000000-0000-0000-0000-000000000000}"/>
          </ac:spMkLst>
        </pc:spChg>
        <pc:spChg chg="mod">
          <ac:chgData name="Betsy Laxton" userId="68208d88-077a-4202-8129-9e0185997a94" providerId="ADAL" clId="{2D863A63-C284-4685-939D-D4905D2D22DC}" dt="2024-09-24T15:53:09.601" v="1264" actId="6549"/>
          <ac:spMkLst>
            <pc:docMk/>
            <pc:sldMk cId="172746324" sldId="700"/>
            <ac:spMk id="4" creationId="{00000000-0000-0000-0000-000000000000}"/>
          </ac:spMkLst>
        </pc:spChg>
      </pc:sldChg>
      <pc:sldChg chg="modSp add del mod ord">
        <pc:chgData name="Betsy Laxton" userId="68208d88-077a-4202-8129-9e0185997a94" providerId="ADAL" clId="{2D863A63-C284-4685-939D-D4905D2D22DC}" dt="2024-09-24T16:56:36.714" v="2090" actId="47"/>
        <pc:sldMkLst>
          <pc:docMk/>
          <pc:sldMk cId="520454211" sldId="701"/>
        </pc:sldMkLst>
        <pc:spChg chg="mod">
          <ac:chgData name="Betsy Laxton" userId="68208d88-077a-4202-8129-9e0185997a94" providerId="ADAL" clId="{2D863A63-C284-4685-939D-D4905D2D22DC}" dt="2024-09-20T21:37:58.962" v="583" actId="20577"/>
          <ac:spMkLst>
            <pc:docMk/>
            <pc:sldMk cId="520454211" sldId="701"/>
            <ac:spMk id="2" creationId="{00000000-0000-0000-0000-000000000000}"/>
          </ac:spMkLst>
        </pc:spChg>
      </pc:sldChg>
      <pc:sldChg chg="addSp delSp modSp add mod ord">
        <pc:chgData name="Betsy Laxton" userId="68208d88-077a-4202-8129-9e0185997a94" providerId="ADAL" clId="{2D863A63-C284-4685-939D-D4905D2D22DC}" dt="2024-09-27T16:17:09.901" v="12405" actId="255"/>
        <pc:sldMkLst>
          <pc:docMk/>
          <pc:sldMk cId="2808385236" sldId="702"/>
        </pc:sldMkLst>
        <pc:spChg chg="mod">
          <ac:chgData name="Betsy Laxton" userId="68208d88-077a-4202-8129-9e0185997a94" providerId="ADAL" clId="{2D863A63-C284-4685-939D-D4905D2D22DC}" dt="2024-09-26T15:02:05.921" v="5024" actId="20577"/>
          <ac:spMkLst>
            <pc:docMk/>
            <pc:sldMk cId="2808385236" sldId="702"/>
            <ac:spMk id="2" creationId="{00000000-0000-0000-0000-000000000000}"/>
          </ac:spMkLst>
        </pc:spChg>
        <pc:spChg chg="del mod">
          <ac:chgData name="Betsy Laxton" userId="68208d88-077a-4202-8129-9e0185997a94" providerId="ADAL" clId="{2D863A63-C284-4685-939D-D4905D2D22DC}" dt="2024-09-24T16:38:00.265" v="1448" actId="478"/>
          <ac:spMkLst>
            <pc:docMk/>
            <pc:sldMk cId="2808385236" sldId="702"/>
            <ac:spMk id="4" creationId="{00000000-0000-0000-0000-000000000000}"/>
          </ac:spMkLst>
        </pc:spChg>
        <pc:spChg chg="mod">
          <ac:chgData name="Betsy Laxton" userId="68208d88-077a-4202-8129-9e0185997a94" providerId="ADAL" clId="{2D863A63-C284-4685-939D-D4905D2D22DC}" dt="2024-09-24T16:32:30.130" v="1410"/>
          <ac:spMkLst>
            <pc:docMk/>
            <pc:sldMk cId="2808385236" sldId="702"/>
            <ac:spMk id="6" creationId="{A080494F-0B41-0975-AF54-A2BEA9172E51}"/>
          </ac:spMkLst>
        </pc:spChg>
        <pc:spChg chg="mod">
          <ac:chgData name="Betsy Laxton" userId="68208d88-077a-4202-8129-9e0185997a94" providerId="ADAL" clId="{2D863A63-C284-4685-939D-D4905D2D22DC}" dt="2024-09-24T16:32:30.130" v="1410"/>
          <ac:spMkLst>
            <pc:docMk/>
            <pc:sldMk cId="2808385236" sldId="702"/>
            <ac:spMk id="7" creationId="{78C16BEC-71A9-8462-8557-D31D0D791325}"/>
          </ac:spMkLst>
        </pc:spChg>
        <pc:spChg chg="mod">
          <ac:chgData name="Betsy Laxton" userId="68208d88-077a-4202-8129-9e0185997a94" providerId="ADAL" clId="{2D863A63-C284-4685-939D-D4905D2D22DC}" dt="2024-09-24T16:32:30.130" v="1410"/>
          <ac:spMkLst>
            <pc:docMk/>
            <pc:sldMk cId="2808385236" sldId="702"/>
            <ac:spMk id="8" creationId="{3CF8612D-773A-0204-1A5A-10E58E4DD5E2}"/>
          </ac:spMkLst>
        </pc:spChg>
        <pc:spChg chg="mod">
          <ac:chgData name="Betsy Laxton" userId="68208d88-077a-4202-8129-9e0185997a94" providerId="ADAL" clId="{2D863A63-C284-4685-939D-D4905D2D22DC}" dt="2024-09-24T16:32:30.130" v="1410"/>
          <ac:spMkLst>
            <pc:docMk/>
            <pc:sldMk cId="2808385236" sldId="702"/>
            <ac:spMk id="9" creationId="{40811E91-73D5-CAAE-D3DF-DECF66FDE561}"/>
          </ac:spMkLst>
        </pc:spChg>
        <pc:spChg chg="mod">
          <ac:chgData name="Betsy Laxton" userId="68208d88-077a-4202-8129-9e0185997a94" providerId="ADAL" clId="{2D863A63-C284-4685-939D-D4905D2D22DC}" dt="2024-09-24T16:32:30.130" v="1410"/>
          <ac:spMkLst>
            <pc:docMk/>
            <pc:sldMk cId="2808385236" sldId="702"/>
            <ac:spMk id="10" creationId="{5451D4BF-DDC9-B711-75DE-88E6119C2A33}"/>
          </ac:spMkLst>
        </pc:spChg>
        <pc:spChg chg="mod">
          <ac:chgData name="Betsy Laxton" userId="68208d88-077a-4202-8129-9e0185997a94" providerId="ADAL" clId="{2D863A63-C284-4685-939D-D4905D2D22DC}" dt="2024-09-24T16:32:30.130" v="1410"/>
          <ac:spMkLst>
            <pc:docMk/>
            <pc:sldMk cId="2808385236" sldId="702"/>
            <ac:spMk id="11" creationId="{26133A7C-BCC1-DDFA-0C3F-12112D992290}"/>
          </ac:spMkLst>
        </pc:spChg>
        <pc:spChg chg="mod">
          <ac:chgData name="Betsy Laxton" userId="68208d88-077a-4202-8129-9e0185997a94" providerId="ADAL" clId="{2D863A63-C284-4685-939D-D4905D2D22DC}" dt="2024-09-24T16:32:30.130" v="1410"/>
          <ac:spMkLst>
            <pc:docMk/>
            <pc:sldMk cId="2808385236" sldId="702"/>
            <ac:spMk id="12" creationId="{4C75041B-7111-8363-93D9-321E50D42885}"/>
          </ac:spMkLst>
        </pc:spChg>
        <pc:spChg chg="mod">
          <ac:chgData name="Betsy Laxton" userId="68208d88-077a-4202-8129-9e0185997a94" providerId="ADAL" clId="{2D863A63-C284-4685-939D-D4905D2D22DC}" dt="2024-09-24T16:32:30.130" v="1410"/>
          <ac:spMkLst>
            <pc:docMk/>
            <pc:sldMk cId="2808385236" sldId="702"/>
            <ac:spMk id="13" creationId="{7CF30C74-0011-3C1A-862F-DD86A843B817}"/>
          </ac:spMkLst>
        </pc:spChg>
        <pc:spChg chg="add del mod">
          <ac:chgData name="Betsy Laxton" userId="68208d88-077a-4202-8129-9e0185997a94" providerId="ADAL" clId="{2D863A63-C284-4685-939D-D4905D2D22DC}" dt="2024-09-26T15:02:16.800" v="5028" actId="478"/>
          <ac:spMkLst>
            <pc:docMk/>
            <pc:sldMk cId="2808385236" sldId="702"/>
            <ac:spMk id="14" creationId="{872181FB-C067-89BD-52A3-A8CE88E93089}"/>
          </ac:spMkLst>
        </pc:spChg>
        <pc:spChg chg="add del mod">
          <ac:chgData name="Betsy Laxton" userId="68208d88-077a-4202-8129-9e0185997a94" providerId="ADAL" clId="{2D863A63-C284-4685-939D-D4905D2D22DC}" dt="2024-09-26T15:02:16.800" v="5028" actId="478"/>
          <ac:spMkLst>
            <pc:docMk/>
            <pc:sldMk cId="2808385236" sldId="702"/>
            <ac:spMk id="15" creationId="{EECCDE85-86A2-4A22-5396-E03FB5AA7130}"/>
          </ac:spMkLst>
        </pc:spChg>
        <pc:spChg chg="add del mod">
          <ac:chgData name="Betsy Laxton" userId="68208d88-077a-4202-8129-9e0185997a94" providerId="ADAL" clId="{2D863A63-C284-4685-939D-D4905D2D22DC}" dt="2024-09-26T15:02:16.800" v="5028" actId="478"/>
          <ac:spMkLst>
            <pc:docMk/>
            <pc:sldMk cId="2808385236" sldId="702"/>
            <ac:spMk id="16" creationId="{C554BD62-2EAF-B0AF-C615-807E28A64D56}"/>
          </ac:spMkLst>
        </pc:spChg>
        <pc:spChg chg="add del mod">
          <ac:chgData name="Betsy Laxton" userId="68208d88-077a-4202-8129-9e0185997a94" providerId="ADAL" clId="{2D863A63-C284-4685-939D-D4905D2D22DC}" dt="2024-09-26T15:02:16.800" v="5028" actId="478"/>
          <ac:spMkLst>
            <pc:docMk/>
            <pc:sldMk cId="2808385236" sldId="702"/>
            <ac:spMk id="17" creationId="{081604D5-1DA6-9BEE-4DFA-6101C83ACBE7}"/>
          </ac:spMkLst>
        </pc:spChg>
        <pc:spChg chg="add del mod">
          <ac:chgData name="Betsy Laxton" userId="68208d88-077a-4202-8129-9e0185997a94" providerId="ADAL" clId="{2D863A63-C284-4685-939D-D4905D2D22DC}" dt="2024-09-26T15:02:10.683" v="5026" actId="478"/>
          <ac:spMkLst>
            <pc:docMk/>
            <pc:sldMk cId="2808385236" sldId="702"/>
            <ac:spMk id="18" creationId="{7BAE4A6A-DA8D-B36A-42F7-E9A04B1C6202}"/>
          </ac:spMkLst>
        </pc:spChg>
        <pc:spChg chg="add del mod">
          <ac:chgData name="Betsy Laxton" userId="68208d88-077a-4202-8129-9e0185997a94" providerId="ADAL" clId="{2D863A63-C284-4685-939D-D4905D2D22DC}" dt="2024-09-26T15:02:20.362" v="5029" actId="478"/>
          <ac:spMkLst>
            <pc:docMk/>
            <pc:sldMk cId="2808385236" sldId="702"/>
            <ac:spMk id="19" creationId="{B4E7E68C-00D7-8AC0-EA92-1769953BCED9}"/>
          </ac:spMkLst>
        </pc:spChg>
        <pc:spChg chg="add del mod">
          <ac:chgData name="Betsy Laxton" userId="68208d88-077a-4202-8129-9e0185997a94" providerId="ADAL" clId="{2D863A63-C284-4685-939D-D4905D2D22DC}" dt="2024-09-26T18:45:18.625" v="10473" actId="478"/>
          <ac:spMkLst>
            <pc:docMk/>
            <pc:sldMk cId="2808385236" sldId="702"/>
            <ac:spMk id="20" creationId="{710106F8-DEA1-647B-8CE3-7E13A3A8D69E}"/>
          </ac:spMkLst>
        </pc:spChg>
        <pc:spChg chg="add del mod">
          <ac:chgData name="Betsy Laxton" userId="68208d88-077a-4202-8129-9e0185997a94" providerId="ADAL" clId="{2D863A63-C284-4685-939D-D4905D2D22DC}" dt="2024-09-24T16:38:03.062" v="1449" actId="478"/>
          <ac:spMkLst>
            <pc:docMk/>
            <pc:sldMk cId="2808385236" sldId="702"/>
            <ac:spMk id="21" creationId="{42764F3E-C847-45AD-38C2-BEACA57721FF}"/>
          </ac:spMkLst>
        </pc:spChg>
        <pc:spChg chg="add mod">
          <ac:chgData name="Betsy Laxton" userId="68208d88-077a-4202-8129-9e0185997a94" providerId="ADAL" clId="{2D863A63-C284-4685-939D-D4905D2D22DC}" dt="2024-09-27T16:17:09.901" v="12405" actId="255"/>
          <ac:spMkLst>
            <pc:docMk/>
            <pc:sldMk cId="2808385236" sldId="702"/>
            <ac:spMk id="21" creationId="{5A38B246-1FB7-1C5B-7F0C-8F36692705D1}"/>
          </ac:spMkLst>
        </pc:spChg>
        <pc:grpChg chg="add del mod">
          <ac:chgData name="Betsy Laxton" userId="68208d88-077a-4202-8129-9e0185997a94" providerId="ADAL" clId="{2D863A63-C284-4685-939D-D4905D2D22DC}" dt="2024-09-26T15:02:13.989" v="5027" actId="478"/>
          <ac:grpSpMkLst>
            <pc:docMk/>
            <pc:sldMk cId="2808385236" sldId="702"/>
            <ac:grpSpMk id="5" creationId="{287B439C-C1AC-AB68-07C3-BBCB3E39435A}"/>
          </ac:grpSpMkLst>
        </pc:grpChg>
        <pc:picChg chg="add mod">
          <ac:chgData name="Betsy Laxton" userId="68208d88-077a-4202-8129-9e0185997a94" providerId="ADAL" clId="{2D863A63-C284-4685-939D-D4905D2D22DC}" dt="2024-09-26T18:45:23.665" v="10474" actId="1076"/>
          <ac:picMkLst>
            <pc:docMk/>
            <pc:sldMk cId="2808385236" sldId="702"/>
            <ac:picMk id="4" creationId="{3F42D7BF-996E-0376-0021-9C83286B9BB3}"/>
          </ac:picMkLst>
        </pc:picChg>
      </pc:sldChg>
      <pc:sldChg chg="addSp modSp add mod modClrScheme modCm chgLayout">
        <pc:chgData name="Betsy Laxton" userId="68208d88-077a-4202-8129-9e0185997a94" providerId="ADAL" clId="{2D863A63-C284-4685-939D-D4905D2D22DC}" dt="2024-09-27T17:20:49.895" v="12704" actId="27636"/>
        <pc:sldMkLst>
          <pc:docMk/>
          <pc:sldMk cId="2629265488" sldId="703"/>
        </pc:sldMkLst>
        <pc:spChg chg="mod">
          <ac:chgData name="Betsy Laxton" userId="68208d88-077a-4202-8129-9e0185997a94" providerId="ADAL" clId="{2D863A63-C284-4685-939D-D4905D2D22DC}" dt="2024-09-24T16:49:22.796" v="2063" actId="26606"/>
          <ac:spMkLst>
            <pc:docMk/>
            <pc:sldMk cId="2629265488" sldId="703"/>
            <ac:spMk id="2" creationId="{00000000-0000-0000-0000-000000000000}"/>
          </ac:spMkLst>
        </pc:spChg>
        <pc:spChg chg="mod">
          <ac:chgData name="Betsy Laxton" userId="68208d88-077a-4202-8129-9e0185997a94" providerId="ADAL" clId="{2D863A63-C284-4685-939D-D4905D2D22DC}" dt="2024-09-24T16:49:22.796" v="2063" actId="26606"/>
          <ac:spMkLst>
            <pc:docMk/>
            <pc:sldMk cId="2629265488" sldId="703"/>
            <ac:spMk id="3" creationId="{C9DC1706-4C3B-2B4B-BD3E-194E88879BC1}"/>
          </ac:spMkLst>
        </pc:spChg>
        <pc:spChg chg="mod ord">
          <ac:chgData name="Betsy Laxton" userId="68208d88-077a-4202-8129-9e0185997a94" providerId="ADAL" clId="{2D863A63-C284-4685-939D-D4905D2D22DC}" dt="2024-09-27T17:20:49.895" v="12704" actId="27636"/>
          <ac:spMkLst>
            <pc:docMk/>
            <pc:sldMk cId="2629265488" sldId="703"/>
            <ac:spMk id="4" creationId="{00000000-0000-0000-0000-000000000000}"/>
          </ac:spMkLst>
        </pc:spChg>
        <pc:picChg chg="add mod">
          <ac:chgData name="Betsy Laxton" userId="68208d88-077a-4202-8129-9e0185997a94" providerId="ADAL" clId="{2D863A63-C284-4685-939D-D4905D2D22DC}" dt="2024-09-24T16:49:22.796" v="2063" actId="26606"/>
          <ac:picMkLst>
            <pc:docMk/>
            <pc:sldMk cId="2629265488" sldId="703"/>
            <ac:picMk id="5" creationId="{D1508585-7DF8-7665-B074-BDA4A64F7625}"/>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2D863A63-C284-4685-939D-D4905D2D22DC}" dt="2024-09-27T17:20:46.284" v="12702" actId="20577"/>
              <pc2:cmMkLst xmlns:pc2="http://schemas.microsoft.com/office/powerpoint/2019/9/main/command">
                <pc:docMk/>
                <pc:sldMk cId="2629265488" sldId="703"/>
                <pc2:cmMk id="{7D493A7A-DFF0-4FBC-A1AD-EFB2C44A22F8}"/>
              </pc2:cmMkLst>
            </pc226:cmChg>
            <pc226:cmChg xmlns:pc226="http://schemas.microsoft.com/office/powerpoint/2022/06/main/command" chg="mod">
              <pc226:chgData name="Betsy Laxton" userId="68208d88-077a-4202-8129-9e0185997a94" providerId="ADAL" clId="{2D863A63-C284-4685-939D-D4905D2D22DC}" dt="2024-09-27T17:20:46.284" v="12702" actId="20577"/>
              <pc2:cmMkLst xmlns:pc2="http://schemas.microsoft.com/office/powerpoint/2019/9/main/command">
                <pc:docMk/>
                <pc:sldMk cId="2629265488" sldId="703"/>
                <pc2:cmMk id="{B421E3C6-0133-4E06-9E9A-0017B219A1CB}"/>
              </pc2:cmMkLst>
            </pc226:cmChg>
          </p:ext>
        </pc:extLst>
      </pc:sldChg>
      <pc:sldChg chg="addSp delSp modSp add del mod">
        <pc:chgData name="Betsy Laxton" userId="68208d88-077a-4202-8129-9e0185997a94" providerId="ADAL" clId="{2D863A63-C284-4685-939D-D4905D2D22DC}" dt="2024-09-24T19:22:22.045" v="3248" actId="2696"/>
        <pc:sldMkLst>
          <pc:docMk/>
          <pc:sldMk cId="1964513558" sldId="704"/>
        </pc:sldMkLst>
        <pc:spChg chg="mod">
          <ac:chgData name="Betsy Laxton" userId="68208d88-077a-4202-8129-9e0185997a94" providerId="ADAL" clId="{2D863A63-C284-4685-939D-D4905D2D22DC}" dt="2024-09-24T19:16:41.943" v="3180" actId="20577"/>
          <ac:spMkLst>
            <pc:docMk/>
            <pc:sldMk cId="1964513558" sldId="704"/>
            <ac:spMk id="2" creationId="{00000000-0000-0000-0000-000000000000}"/>
          </ac:spMkLst>
        </pc:spChg>
        <pc:spChg chg="mod">
          <ac:chgData name="Betsy Laxton" userId="68208d88-077a-4202-8129-9e0185997a94" providerId="ADAL" clId="{2D863A63-C284-4685-939D-D4905D2D22DC}" dt="2024-09-24T18:25:10.158" v="2474" actId="20577"/>
          <ac:spMkLst>
            <pc:docMk/>
            <pc:sldMk cId="1964513558" sldId="704"/>
            <ac:spMk id="4" creationId="{00000000-0000-0000-0000-000000000000}"/>
          </ac:spMkLst>
        </pc:spChg>
        <pc:graphicFrameChg chg="add del mod">
          <ac:chgData name="Betsy Laxton" userId="68208d88-077a-4202-8129-9e0185997a94" providerId="ADAL" clId="{2D863A63-C284-4685-939D-D4905D2D22DC}" dt="2024-09-24T17:31:25.467" v="2318" actId="21"/>
          <ac:graphicFrameMkLst>
            <pc:docMk/>
            <pc:sldMk cId="1964513558" sldId="704"/>
            <ac:graphicFrameMk id="5" creationId="{19C99B71-D466-3826-9A95-656C4F0F8A8C}"/>
          </ac:graphicFrameMkLst>
        </pc:graphicFrameChg>
        <pc:graphicFrameChg chg="add mod">
          <ac:chgData name="Betsy Laxton" userId="68208d88-077a-4202-8129-9e0185997a94" providerId="ADAL" clId="{2D863A63-C284-4685-939D-D4905D2D22DC}" dt="2024-09-24T18:23:04.615" v="2405" actId="1076"/>
          <ac:graphicFrameMkLst>
            <pc:docMk/>
            <pc:sldMk cId="1964513558" sldId="704"/>
            <ac:graphicFrameMk id="6" creationId="{746BD44F-05D1-FC79-F79B-89131737373B}"/>
          </ac:graphicFrameMkLst>
        </pc:graphicFrameChg>
      </pc:sldChg>
      <pc:sldChg chg="addSp delSp modSp add mod modCm">
        <pc:chgData name="Betsy Laxton" userId="68208d88-077a-4202-8129-9e0185997a94" providerId="ADAL" clId="{2D863A63-C284-4685-939D-D4905D2D22DC}" dt="2024-09-27T14:04:21.699" v="10963" actId="207"/>
        <pc:sldMkLst>
          <pc:docMk/>
          <pc:sldMk cId="1547761475" sldId="705"/>
        </pc:sldMkLst>
        <pc:spChg chg="mod">
          <ac:chgData name="Betsy Laxton" userId="68208d88-077a-4202-8129-9e0185997a94" providerId="ADAL" clId="{2D863A63-C284-4685-939D-D4905D2D22DC}" dt="2024-09-24T19:23:39.752" v="3290" actId="20577"/>
          <ac:spMkLst>
            <pc:docMk/>
            <pc:sldMk cId="1547761475" sldId="705"/>
            <ac:spMk id="2" creationId="{00000000-0000-0000-0000-000000000000}"/>
          </ac:spMkLst>
        </pc:spChg>
        <pc:spChg chg="mod">
          <ac:chgData name="Betsy Laxton" userId="68208d88-077a-4202-8129-9e0185997a94" providerId="ADAL" clId="{2D863A63-C284-4685-939D-D4905D2D22DC}" dt="2024-09-27T13:07:13.860" v="10903" actId="14100"/>
          <ac:spMkLst>
            <pc:docMk/>
            <pc:sldMk cId="1547761475" sldId="705"/>
            <ac:spMk id="4" creationId="{00000000-0000-0000-0000-000000000000}"/>
          </ac:spMkLst>
        </pc:spChg>
        <pc:spChg chg="add mod">
          <ac:chgData name="Betsy Laxton" userId="68208d88-077a-4202-8129-9e0185997a94" providerId="ADAL" clId="{2D863A63-C284-4685-939D-D4905D2D22DC}" dt="2024-09-27T13:09:04.804" v="10910" actId="1076"/>
          <ac:spMkLst>
            <pc:docMk/>
            <pc:sldMk cId="1547761475" sldId="705"/>
            <ac:spMk id="8" creationId="{436ACA70-385C-6617-C66B-CB007CE98E79}"/>
          </ac:spMkLst>
        </pc:spChg>
        <pc:spChg chg="add mod">
          <ac:chgData name="Betsy Laxton" userId="68208d88-077a-4202-8129-9e0185997a94" providerId="ADAL" clId="{2D863A63-C284-4685-939D-D4905D2D22DC}" dt="2024-09-27T13:09:04.804" v="10910" actId="1076"/>
          <ac:spMkLst>
            <pc:docMk/>
            <pc:sldMk cId="1547761475" sldId="705"/>
            <ac:spMk id="9" creationId="{16A2F941-85BF-B686-DE40-7BB7EED559F7}"/>
          </ac:spMkLst>
        </pc:spChg>
        <pc:spChg chg="add del mod">
          <ac:chgData name="Betsy Laxton" userId="68208d88-077a-4202-8129-9e0185997a94" providerId="ADAL" clId="{2D863A63-C284-4685-939D-D4905D2D22DC}" dt="2024-09-27T13:08:33.632" v="10904" actId="478"/>
          <ac:spMkLst>
            <pc:docMk/>
            <pc:sldMk cId="1547761475" sldId="705"/>
            <ac:spMk id="10" creationId="{BBADD44D-6FDB-7746-3755-BF4326E629EA}"/>
          </ac:spMkLst>
        </pc:spChg>
        <pc:spChg chg="add mod">
          <ac:chgData name="Betsy Laxton" userId="68208d88-077a-4202-8129-9e0185997a94" providerId="ADAL" clId="{2D863A63-C284-4685-939D-D4905D2D22DC}" dt="2024-09-27T13:14:25.301" v="10946" actId="1076"/>
          <ac:spMkLst>
            <pc:docMk/>
            <pc:sldMk cId="1547761475" sldId="705"/>
            <ac:spMk id="12" creationId="{2B9AFE1C-526E-61E4-A884-2F2E50D68572}"/>
          </ac:spMkLst>
        </pc:spChg>
        <pc:graphicFrameChg chg="add mod">
          <ac:chgData name="Betsy Laxton" userId="68208d88-077a-4202-8129-9e0185997a94" providerId="ADAL" clId="{2D863A63-C284-4685-939D-D4905D2D22DC}" dt="2024-09-27T14:04:21.699" v="10963" actId="207"/>
          <ac:graphicFrameMkLst>
            <pc:docMk/>
            <pc:sldMk cId="1547761475" sldId="705"/>
            <ac:graphicFrameMk id="11" creationId="{78CD011C-BDB3-0DC8-8773-EB8FB0215E29}"/>
          </ac:graphicFrameMkLst>
        </pc:graphicFrameChg>
        <pc:picChg chg="add del">
          <ac:chgData name="Betsy Laxton" userId="68208d88-077a-4202-8129-9e0185997a94" providerId="ADAL" clId="{2D863A63-C284-4685-939D-D4905D2D22DC}" dt="2024-09-26T15:17:10.977" v="5513" actId="478"/>
          <ac:picMkLst>
            <pc:docMk/>
            <pc:sldMk cId="1547761475" sldId="705"/>
            <ac:picMk id="5" creationId="{332BEF5E-402D-86F1-AD6A-8A036902CBBE}"/>
          </ac:picMkLst>
        </pc:picChg>
        <pc:picChg chg="add del mod">
          <ac:chgData name="Betsy Laxton" userId="68208d88-077a-4202-8129-9e0185997a94" providerId="ADAL" clId="{2D863A63-C284-4685-939D-D4905D2D22DC}" dt="2024-09-26T15:45:04.040" v="6250" actId="478"/>
          <ac:picMkLst>
            <pc:docMk/>
            <pc:sldMk cId="1547761475" sldId="705"/>
            <ac:picMk id="7" creationId="{639C22D5-17FC-04AC-5AD7-FECBBFAC5DDD}"/>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2D863A63-C284-4685-939D-D4905D2D22DC}" dt="2024-09-27T13:07:08.172" v="10902" actId="6549"/>
              <pc2:cmMkLst xmlns:pc2="http://schemas.microsoft.com/office/powerpoint/2019/9/main/command">
                <pc:docMk/>
                <pc:sldMk cId="1547761475" sldId="705"/>
                <pc2:cmMk id="{5B311228-C685-44F2-8107-BC64066245A3}"/>
              </pc2:cmMkLst>
            </pc226:cmChg>
          </p:ext>
        </pc:extLst>
      </pc:sldChg>
      <pc:sldChg chg="modSp add del mod">
        <pc:chgData name="Betsy Laxton" userId="68208d88-077a-4202-8129-9e0185997a94" providerId="ADAL" clId="{2D863A63-C284-4685-939D-D4905D2D22DC}" dt="2024-09-24T19:23:23.968" v="3253" actId="47"/>
        <pc:sldMkLst>
          <pc:docMk/>
          <pc:sldMk cId="1819249506" sldId="706"/>
        </pc:sldMkLst>
        <pc:spChg chg="mod">
          <ac:chgData name="Betsy Laxton" userId="68208d88-077a-4202-8129-9e0185997a94" providerId="ADAL" clId="{2D863A63-C284-4685-939D-D4905D2D22DC}" dt="2024-09-20T21:40:10.781" v="707" actId="20577"/>
          <ac:spMkLst>
            <pc:docMk/>
            <pc:sldMk cId="1819249506" sldId="706"/>
            <ac:spMk id="2" creationId="{00000000-0000-0000-0000-000000000000}"/>
          </ac:spMkLst>
        </pc:spChg>
      </pc:sldChg>
      <pc:sldChg chg="modSp add del mod">
        <pc:chgData name="Betsy Laxton" userId="68208d88-077a-4202-8129-9e0185997a94" providerId="ADAL" clId="{2D863A63-C284-4685-939D-D4905D2D22DC}" dt="2024-09-24T19:23:25.922" v="3254" actId="47"/>
        <pc:sldMkLst>
          <pc:docMk/>
          <pc:sldMk cId="1684489591" sldId="707"/>
        </pc:sldMkLst>
        <pc:spChg chg="mod">
          <ac:chgData name="Betsy Laxton" userId="68208d88-077a-4202-8129-9e0185997a94" providerId="ADAL" clId="{2D863A63-C284-4685-939D-D4905D2D22DC}" dt="2024-09-20T21:40:20.269" v="712" actId="20577"/>
          <ac:spMkLst>
            <pc:docMk/>
            <pc:sldMk cId="1684489591" sldId="707"/>
            <ac:spMk id="2" creationId="{00000000-0000-0000-0000-000000000000}"/>
          </ac:spMkLst>
        </pc:spChg>
      </pc:sldChg>
      <pc:sldChg chg="addSp modSp add mod">
        <pc:chgData name="Betsy Laxton" userId="68208d88-077a-4202-8129-9e0185997a94" providerId="ADAL" clId="{2D863A63-C284-4685-939D-D4905D2D22DC}" dt="2024-09-27T14:55:47.430" v="11260" actId="14100"/>
        <pc:sldMkLst>
          <pc:docMk/>
          <pc:sldMk cId="1731967113" sldId="708"/>
        </pc:sldMkLst>
        <pc:spChg chg="mod">
          <ac:chgData name="Betsy Laxton" userId="68208d88-077a-4202-8129-9e0185997a94" providerId="ADAL" clId="{2D863A63-C284-4685-939D-D4905D2D22DC}" dt="2024-09-20T21:40:40.997" v="739" actId="20577"/>
          <ac:spMkLst>
            <pc:docMk/>
            <pc:sldMk cId="1731967113" sldId="708"/>
            <ac:spMk id="2" creationId="{00000000-0000-0000-0000-000000000000}"/>
          </ac:spMkLst>
        </pc:spChg>
        <pc:spChg chg="mod">
          <ac:chgData name="Betsy Laxton" userId="68208d88-077a-4202-8129-9e0185997a94" providerId="ADAL" clId="{2D863A63-C284-4685-939D-D4905D2D22DC}" dt="2024-09-27T14:46:26.190" v="11144" actId="6549"/>
          <ac:spMkLst>
            <pc:docMk/>
            <pc:sldMk cId="1731967113" sldId="708"/>
            <ac:spMk id="4" creationId="{00000000-0000-0000-0000-000000000000}"/>
          </ac:spMkLst>
        </pc:spChg>
        <pc:spChg chg="add mod">
          <ac:chgData name="Betsy Laxton" userId="68208d88-077a-4202-8129-9e0185997a94" providerId="ADAL" clId="{2D863A63-C284-4685-939D-D4905D2D22DC}" dt="2024-09-27T14:55:47.430" v="11260" actId="14100"/>
          <ac:spMkLst>
            <pc:docMk/>
            <pc:sldMk cId="1731967113" sldId="708"/>
            <ac:spMk id="5" creationId="{46AA9874-631E-68BC-1AEC-A372A7DCCC8C}"/>
          </ac:spMkLst>
        </pc:spChg>
        <pc:spChg chg="add mod">
          <ac:chgData name="Betsy Laxton" userId="68208d88-077a-4202-8129-9e0185997a94" providerId="ADAL" clId="{2D863A63-C284-4685-939D-D4905D2D22DC}" dt="2024-09-27T14:55:47.430" v="11260" actId="14100"/>
          <ac:spMkLst>
            <pc:docMk/>
            <pc:sldMk cId="1731967113" sldId="708"/>
            <ac:spMk id="6" creationId="{B41C22AD-9195-3776-F62C-2B4E8B7C6517}"/>
          </ac:spMkLst>
        </pc:spChg>
        <pc:spChg chg="add mod">
          <ac:chgData name="Betsy Laxton" userId="68208d88-077a-4202-8129-9e0185997a94" providerId="ADAL" clId="{2D863A63-C284-4685-939D-D4905D2D22DC}" dt="2024-09-27T14:54:32.526" v="11161" actId="313"/>
          <ac:spMkLst>
            <pc:docMk/>
            <pc:sldMk cId="1731967113" sldId="708"/>
            <ac:spMk id="7" creationId="{9AF7D4B7-F328-CF11-90C0-EDE48AFD25F1}"/>
          </ac:spMkLst>
        </pc:spChg>
      </pc:sldChg>
      <pc:sldChg chg="addSp delSp modSp add mod ord">
        <pc:chgData name="Betsy Laxton" userId="68208d88-077a-4202-8129-9e0185997a94" providerId="ADAL" clId="{2D863A63-C284-4685-939D-D4905D2D22DC}" dt="2024-09-26T17:21:00.551" v="8243"/>
        <pc:sldMkLst>
          <pc:docMk/>
          <pc:sldMk cId="322873834" sldId="709"/>
        </pc:sldMkLst>
        <pc:spChg chg="mod">
          <ac:chgData name="Betsy Laxton" userId="68208d88-077a-4202-8129-9e0185997a94" providerId="ADAL" clId="{2D863A63-C284-4685-939D-D4905D2D22DC}" dt="2024-09-20T21:41:06.680" v="757" actId="20577"/>
          <ac:spMkLst>
            <pc:docMk/>
            <pc:sldMk cId="322873834" sldId="709"/>
            <ac:spMk id="2" creationId="{00000000-0000-0000-0000-000000000000}"/>
          </ac:spMkLst>
        </pc:spChg>
        <pc:spChg chg="mod">
          <ac:chgData name="Betsy Laxton" userId="68208d88-077a-4202-8129-9e0185997a94" providerId="ADAL" clId="{2D863A63-C284-4685-939D-D4905D2D22DC}" dt="2024-09-25T15:25:24.145" v="3726" actId="20577"/>
          <ac:spMkLst>
            <pc:docMk/>
            <pc:sldMk cId="322873834" sldId="709"/>
            <ac:spMk id="4" creationId="{00000000-0000-0000-0000-000000000000}"/>
          </ac:spMkLst>
        </pc:spChg>
        <pc:picChg chg="add del mod modCrop">
          <ac:chgData name="Betsy Laxton" userId="68208d88-077a-4202-8129-9e0185997a94" providerId="ADAL" clId="{2D863A63-C284-4685-939D-D4905D2D22DC}" dt="2024-09-25T14:59:18.278" v="3323" actId="21"/>
          <ac:picMkLst>
            <pc:docMk/>
            <pc:sldMk cId="322873834" sldId="709"/>
            <ac:picMk id="5" creationId="{13D9A952-6270-6AFF-F20D-06B3A3C3617A}"/>
          </ac:picMkLst>
        </pc:picChg>
      </pc:sldChg>
      <pc:sldChg chg="addSp modSp add mod ord">
        <pc:chgData name="Betsy Laxton" userId="68208d88-077a-4202-8129-9e0185997a94" providerId="ADAL" clId="{2D863A63-C284-4685-939D-D4905D2D22DC}" dt="2024-09-26T17:18:35.547" v="8177"/>
        <pc:sldMkLst>
          <pc:docMk/>
          <pc:sldMk cId="2288926945" sldId="710"/>
        </pc:sldMkLst>
        <pc:spChg chg="mod">
          <ac:chgData name="Betsy Laxton" userId="68208d88-077a-4202-8129-9e0185997a94" providerId="ADAL" clId="{2D863A63-C284-4685-939D-D4905D2D22DC}" dt="2024-09-20T21:41:17.688" v="773" actId="20577"/>
          <ac:spMkLst>
            <pc:docMk/>
            <pc:sldMk cId="2288926945" sldId="710"/>
            <ac:spMk id="2" creationId="{00000000-0000-0000-0000-000000000000}"/>
          </ac:spMkLst>
        </pc:spChg>
        <pc:spChg chg="mod">
          <ac:chgData name="Betsy Laxton" userId="68208d88-077a-4202-8129-9e0185997a94" providerId="ADAL" clId="{2D863A63-C284-4685-939D-D4905D2D22DC}" dt="2024-09-25T15:23:25.388" v="3688" actId="20577"/>
          <ac:spMkLst>
            <pc:docMk/>
            <pc:sldMk cId="2288926945" sldId="710"/>
            <ac:spMk id="4" creationId="{00000000-0000-0000-0000-000000000000}"/>
          </ac:spMkLst>
        </pc:spChg>
        <pc:picChg chg="add mod">
          <ac:chgData name="Betsy Laxton" userId="68208d88-077a-4202-8129-9e0185997a94" providerId="ADAL" clId="{2D863A63-C284-4685-939D-D4905D2D22DC}" dt="2024-09-25T15:20:41.514" v="3456" actId="1076"/>
          <ac:picMkLst>
            <pc:docMk/>
            <pc:sldMk cId="2288926945" sldId="710"/>
            <ac:picMk id="5" creationId="{01A9120F-16B6-EF37-52A7-2B58D0C95B46}"/>
          </ac:picMkLst>
        </pc:picChg>
        <pc:picChg chg="add mod modCrop">
          <ac:chgData name="Betsy Laxton" userId="68208d88-077a-4202-8129-9e0185997a94" providerId="ADAL" clId="{2D863A63-C284-4685-939D-D4905D2D22DC}" dt="2024-09-25T15:20:37.698" v="3455" actId="1076"/>
          <ac:picMkLst>
            <pc:docMk/>
            <pc:sldMk cId="2288926945" sldId="710"/>
            <ac:picMk id="6" creationId="{E153C5D7-4713-6318-B50C-84638233E234}"/>
          </ac:picMkLst>
        </pc:picChg>
        <pc:picChg chg="add mod modCrop">
          <ac:chgData name="Betsy Laxton" userId="68208d88-077a-4202-8129-9e0185997a94" providerId="ADAL" clId="{2D863A63-C284-4685-939D-D4905D2D22DC}" dt="2024-09-25T15:20:32.683" v="3453" actId="1076"/>
          <ac:picMkLst>
            <pc:docMk/>
            <pc:sldMk cId="2288926945" sldId="710"/>
            <ac:picMk id="7" creationId="{A9BBCF02-CC20-70B4-B652-4B6D0E41215E}"/>
          </ac:picMkLst>
        </pc:picChg>
      </pc:sldChg>
      <pc:sldChg chg="modSp add mod ord">
        <pc:chgData name="Betsy Laxton" userId="68208d88-077a-4202-8129-9e0185997a94" providerId="ADAL" clId="{2D863A63-C284-4685-939D-D4905D2D22DC}" dt="2024-09-26T17:22:04.258" v="8247"/>
        <pc:sldMkLst>
          <pc:docMk/>
          <pc:sldMk cId="3541776256" sldId="711"/>
        </pc:sldMkLst>
        <pc:spChg chg="mod">
          <ac:chgData name="Betsy Laxton" userId="68208d88-077a-4202-8129-9e0185997a94" providerId="ADAL" clId="{2D863A63-C284-4685-939D-D4905D2D22DC}" dt="2024-09-20T21:42:04.209" v="831" actId="20577"/>
          <ac:spMkLst>
            <pc:docMk/>
            <pc:sldMk cId="3541776256" sldId="711"/>
            <ac:spMk id="2" creationId="{00000000-0000-0000-0000-000000000000}"/>
          </ac:spMkLst>
        </pc:spChg>
      </pc:sldChg>
      <pc:sldChg chg="addSp modSp add mod ord">
        <pc:chgData name="Betsy Laxton" userId="68208d88-077a-4202-8129-9e0185997a94" providerId="ADAL" clId="{2D863A63-C284-4685-939D-D4905D2D22DC}" dt="2024-09-27T14:30:01.322" v="11066" actId="6549"/>
        <pc:sldMkLst>
          <pc:docMk/>
          <pc:sldMk cId="1315788713" sldId="712"/>
        </pc:sldMkLst>
        <pc:spChg chg="mod">
          <ac:chgData name="Betsy Laxton" userId="68208d88-077a-4202-8129-9e0185997a94" providerId="ADAL" clId="{2D863A63-C284-4685-939D-D4905D2D22DC}" dt="2024-09-26T18:11:27.026" v="8657" actId="20577"/>
          <ac:spMkLst>
            <pc:docMk/>
            <pc:sldMk cId="1315788713" sldId="712"/>
            <ac:spMk id="2" creationId="{00000000-0000-0000-0000-000000000000}"/>
          </ac:spMkLst>
        </pc:spChg>
        <pc:spChg chg="mod">
          <ac:chgData name="Betsy Laxton" userId="68208d88-077a-4202-8129-9e0185997a94" providerId="ADAL" clId="{2D863A63-C284-4685-939D-D4905D2D22DC}" dt="2024-09-26T18:27:04.641" v="9256" actId="14100"/>
          <ac:spMkLst>
            <pc:docMk/>
            <pc:sldMk cId="1315788713" sldId="712"/>
            <ac:spMk id="4" creationId="{00000000-0000-0000-0000-000000000000}"/>
          </ac:spMkLst>
        </pc:spChg>
        <pc:spChg chg="add mod">
          <ac:chgData name="Betsy Laxton" userId="68208d88-077a-4202-8129-9e0185997a94" providerId="ADAL" clId="{2D863A63-C284-4685-939D-D4905D2D22DC}" dt="2024-09-26T18:20:22.937" v="8949" actId="1076"/>
          <ac:spMkLst>
            <pc:docMk/>
            <pc:sldMk cId="1315788713" sldId="712"/>
            <ac:spMk id="5" creationId="{898C001E-691E-436F-D2B0-E0269AD405B1}"/>
          </ac:spMkLst>
        </pc:spChg>
        <pc:spChg chg="add mod">
          <ac:chgData name="Betsy Laxton" userId="68208d88-077a-4202-8129-9e0185997a94" providerId="ADAL" clId="{2D863A63-C284-4685-939D-D4905D2D22DC}" dt="2024-09-26T18:27:36.025" v="9321" actId="20577"/>
          <ac:spMkLst>
            <pc:docMk/>
            <pc:sldMk cId="1315788713" sldId="712"/>
            <ac:spMk id="6" creationId="{E46FEC8E-051D-6A88-DF18-E3AF8D5CC6FA}"/>
          </ac:spMkLst>
        </pc:spChg>
        <pc:spChg chg="add mod">
          <ac:chgData name="Betsy Laxton" userId="68208d88-077a-4202-8129-9e0185997a94" providerId="ADAL" clId="{2D863A63-C284-4685-939D-D4905D2D22DC}" dt="2024-09-27T14:30:01.322" v="11066" actId="6549"/>
          <ac:spMkLst>
            <pc:docMk/>
            <pc:sldMk cId="1315788713" sldId="712"/>
            <ac:spMk id="7" creationId="{8160AA6C-D738-809E-970C-7A5BABFBC6B3}"/>
          </ac:spMkLst>
        </pc:spChg>
      </pc:sldChg>
      <pc:sldChg chg="addSp delSp modSp add mod ord">
        <pc:chgData name="Betsy Laxton" userId="68208d88-077a-4202-8129-9e0185997a94" providerId="ADAL" clId="{2D863A63-C284-4685-939D-D4905D2D22DC}" dt="2024-09-24T19:23:00.389" v="3250"/>
        <pc:sldMkLst>
          <pc:docMk/>
          <pc:sldMk cId="2636541271" sldId="713"/>
        </pc:sldMkLst>
        <pc:spChg chg="mod">
          <ac:chgData name="Betsy Laxton" userId="68208d88-077a-4202-8129-9e0185997a94" providerId="ADAL" clId="{2D863A63-C284-4685-939D-D4905D2D22DC}" dt="2024-09-24T18:21:15.758" v="2389" actId="20577"/>
          <ac:spMkLst>
            <pc:docMk/>
            <pc:sldMk cId="2636541271" sldId="713"/>
            <ac:spMk id="2" creationId="{00000000-0000-0000-0000-000000000000}"/>
          </ac:spMkLst>
        </pc:spChg>
        <pc:spChg chg="mod">
          <ac:chgData name="Betsy Laxton" userId="68208d88-077a-4202-8129-9e0185997a94" providerId="ADAL" clId="{2D863A63-C284-4685-939D-D4905D2D22DC}" dt="2024-09-24T18:40:06.552" v="3156" actId="1076"/>
          <ac:spMkLst>
            <pc:docMk/>
            <pc:sldMk cId="2636541271" sldId="713"/>
            <ac:spMk id="4" creationId="{00000000-0000-0000-0000-000000000000}"/>
          </ac:spMkLst>
        </pc:spChg>
        <pc:graphicFrameChg chg="add mod">
          <ac:chgData name="Betsy Laxton" userId="68208d88-077a-4202-8129-9e0185997a94" providerId="ADAL" clId="{2D863A63-C284-4685-939D-D4905D2D22DC}" dt="2024-09-24T18:39:57.835" v="3154" actId="14100"/>
          <ac:graphicFrameMkLst>
            <pc:docMk/>
            <pc:sldMk cId="2636541271" sldId="713"/>
            <ac:graphicFrameMk id="5" creationId="{59DD9893-6D1E-D204-62C5-3D0D94DA8BC8}"/>
          </ac:graphicFrameMkLst>
        </pc:graphicFrameChg>
        <pc:graphicFrameChg chg="del">
          <ac:chgData name="Betsy Laxton" userId="68208d88-077a-4202-8129-9e0185997a94" providerId="ADAL" clId="{2D863A63-C284-4685-939D-D4905D2D22DC}" dt="2024-09-24T18:21:33.422" v="2396" actId="478"/>
          <ac:graphicFrameMkLst>
            <pc:docMk/>
            <pc:sldMk cId="2636541271" sldId="713"/>
            <ac:graphicFrameMk id="6" creationId="{746BD44F-05D1-FC79-F79B-89131737373B}"/>
          </ac:graphicFrameMkLst>
        </pc:graphicFrameChg>
      </pc:sldChg>
      <pc:sldChg chg="addSp delSp modSp add mod ord">
        <pc:chgData name="Betsy Laxton" userId="68208d88-077a-4202-8129-9e0185997a94" providerId="ADAL" clId="{2D863A63-C284-4685-939D-D4905D2D22DC}" dt="2024-09-24T19:23:00.389" v="3250"/>
        <pc:sldMkLst>
          <pc:docMk/>
          <pc:sldMk cId="960311007" sldId="714"/>
        </pc:sldMkLst>
        <pc:spChg chg="mod">
          <ac:chgData name="Betsy Laxton" userId="68208d88-077a-4202-8129-9e0185997a94" providerId="ADAL" clId="{2D863A63-C284-4685-939D-D4905D2D22DC}" dt="2024-09-24T18:34:22.518" v="2798" actId="20577"/>
          <ac:spMkLst>
            <pc:docMk/>
            <pc:sldMk cId="960311007" sldId="714"/>
            <ac:spMk id="2" creationId="{00000000-0000-0000-0000-000000000000}"/>
          </ac:spMkLst>
        </pc:spChg>
        <pc:spChg chg="mod">
          <ac:chgData name="Betsy Laxton" userId="68208d88-077a-4202-8129-9e0185997a94" providerId="ADAL" clId="{2D863A63-C284-4685-939D-D4905D2D22DC}" dt="2024-09-24T18:39:28.995" v="3152" actId="14100"/>
          <ac:spMkLst>
            <pc:docMk/>
            <pc:sldMk cId="960311007" sldId="714"/>
            <ac:spMk id="4" creationId="{00000000-0000-0000-0000-000000000000}"/>
          </ac:spMkLst>
        </pc:spChg>
        <pc:graphicFrameChg chg="add del mod">
          <ac:chgData name="Betsy Laxton" userId="68208d88-077a-4202-8129-9e0185997a94" providerId="ADAL" clId="{2D863A63-C284-4685-939D-D4905D2D22DC}" dt="2024-09-24T18:34:34.655" v="2799" actId="478"/>
          <ac:graphicFrameMkLst>
            <pc:docMk/>
            <pc:sldMk cId="960311007" sldId="714"/>
            <ac:graphicFrameMk id="5" creationId="{D63D4A91-CDB2-BBD8-78A6-8854B87C61B2}"/>
          </ac:graphicFrameMkLst>
        </pc:graphicFrameChg>
        <pc:graphicFrameChg chg="del">
          <ac:chgData name="Betsy Laxton" userId="68208d88-077a-4202-8129-9e0185997a94" providerId="ADAL" clId="{2D863A63-C284-4685-939D-D4905D2D22DC}" dt="2024-09-24T18:30:51.758" v="2771" actId="478"/>
          <ac:graphicFrameMkLst>
            <pc:docMk/>
            <pc:sldMk cId="960311007" sldId="714"/>
            <ac:graphicFrameMk id="6" creationId="{746BD44F-05D1-FC79-F79B-89131737373B}"/>
          </ac:graphicFrameMkLst>
        </pc:graphicFrameChg>
        <pc:graphicFrameChg chg="add mod">
          <ac:chgData name="Betsy Laxton" userId="68208d88-077a-4202-8129-9e0185997a94" providerId="ADAL" clId="{2D863A63-C284-4685-939D-D4905D2D22DC}" dt="2024-09-24T18:40:12.972" v="3157" actId="14100"/>
          <ac:graphicFrameMkLst>
            <pc:docMk/>
            <pc:sldMk cId="960311007" sldId="714"/>
            <ac:graphicFrameMk id="7" creationId="{87EBFC97-EF51-EA00-79BF-56D2CC6DB3CE}"/>
          </ac:graphicFrameMkLst>
        </pc:graphicFrameChg>
      </pc:sldChg>
      <pc:sldChg chg="addSp delSp modSp add mod ord">
        <pc:chgData name="Betsy Laxton" userId="68208d88-077a-4202-8129-9e0185997a94" providerId="ADAL" clId="{2D863A63-C284-4685-939D-D4905D2D22DC}" dt="2024-09-24T19:23:00.389" v="3250"/>
        <pc:sldMkLst>
          <pc:docMk/>
          <pc:sldMk cId="317035477" sldId="715"/>
        </pc:sldMkLst>
        <pc:spChg chg="mod">
          <ac:chgData name="Betsy Laxton" userId="68208d88-077a-4202-8129-9e0185997a94" providerId="ADAL" clId="{2D863A63-C284-4685-939D-D4905D2D22DC}" dt="2024-09-24T18:40:53.389" v="3166" actId="20577"/>
          <ac:spMkLst>
            <pc:docMk/>
            <pc:sldMk cId="317035477" sldId="715"/>
            <ac:spMk id="2" creationId="{00000000-0000-0000-0000-000000000000}"/>
          </ac:spMkLst>
        </pc:spChg>
        <pc:spChg chg="mod">
          <ac:chgData name="Betsy Laxton" userId="68208d88-077a-4202-8129-9e0185997a94" providerId="ADAL" clId="{2D863A63-C284-4685-939D-D4905D2D22DC}" dt="2024-09-24T18:41:22.559" v="3168" actId="6549"/>
          <ac:spMkLst>
            <pc:docMk/>
            <pc:sldMk cId="317035477" sldId="715"/>
            <ac:spMk id="4" creationId="{00000000-0000-0000-0000-000000000000}"/>
          </ac:spMkLst>
        </pc:spChg>
        <pc:graphicFrameChg chg="add mod">
          <ac:chgData name="Betsy Laxton" userId="68208d88-077a-4202-8129-9e0185997a94" providerId="ADAL" clId="{2D863A63-C284-4685-939D-D4905D2D22DC}" dt="2024-09-24T19:20:45.991" v="3242" actId="207"/>
          <ac:graphicFrameMkLst>
            <pc:docMk/>
            <pc:sldMk cId="317035477" sldId="715"/>
            <ac:graphicFrameMk id="5" creationId="{D63D4A91-CDB2-BBD8-78A6-8854B87C61B2}"/>
          </ac:graphicFrameMkLst>
        </pc:graphicFrameChg>
        <pc:graphicFrameChg chg="del mod">
          <ac:chgData name="Betsy Laxton" userId="68208d88-077a-4202-8129-9e0185997a94" providerId="ADAL" clId="{2D863A63-C284-4685-939D-D4905D2D22DC}" dt="2024-09-24T19:20:26.385" v="3236" actId="478"/>
          <ac:graphicFrameMkLst>
            <pc:docMk/>
            <pc:sldMk cId="317035477" sldId="715"/>
            <ac:graphicFrameMk id="6" creationId="{746BD44F-05D1-FC79-F79B-89131737373B}"/>
          </ac:graphicFrameMkLst>
        </pc:graphicFrameChg>
      </pc:sldChg>
      <pc:sldChg chg="addSp modSp new mod ord">
        <pc:chgData name="Betsy Laxton" userId="68208d88-077a-4202-8129-9e0185997a94" providerId="ADAL" clId="{2D863A63-C284-4685-939D-D4905D2D22DC}" dt="2024-09-26T15:11:43.492" v="5327"/>
        <pc:sldMkLst>
          <pc:docMk/>
          <pc:sldMk cId="520978531" sldId="716"/>
        </pc:sldMkLst>
        <pc:spChg chg="mod">
          <ac:chgData name="Betsy Laxton" userId="68208d88-077a-4202-8129-9e0185997a94" providerId="ADAL" clId="{2D863A63-C284-4685-939D-D4905D2D22DC}" dt="2024-09-24T19:17:16.336" v="3207" actId="20577"/>
          <ac:spMkLst>
            <pc:docMk/>
            <pc:sldMk cId="520978531" sldId="716"/>
            <ac:spMk id="2" creationId="{C915A6F2-C124-39B9-523B-AB0A1FB9727E}"/>
          </ac:spMkLst>
        </pc:spChg>
        <pc:spChg chg="mod">
          <ac:chgData name="Betsy Laxton" userId="68208d88-077a-4202-8129-9e0185997a94" providerId="ADAL" clId="{2D863A63-C284-4685-939D-D4905D2D22DC}" dt="2024-09-24T19:17:08.526" v="3194" actId="20577"/>
          <ac:spMkLst>
            <pc:docMk/>
            <pc:sldMk cId="520978531" sldId="716"/>
            <ac:spMk id="3" creationId="{E3A270A3-656F-DC09-1DC6-CB102010CA54}"/>
          </ac:spMkLst>
        </pc:spChg>
        <pc:graphicFrameChg chg="add mod">
          <ac:chgData name="Betsy Laxton" userId="68208d88-077a-4202-8129-9e0185997a94" providerId="ADAL" clId="{2D863A63-C284-4685-939D-D4905D2D22DC}" dt="2024-09-24T19:19:25.231" v="3228" actId="14100"/>
          <ac:graphicFrameMkLst>
            <pc:docMk/>
            <pc:sldMk cId="520978531" sldId="716"/>
            <ac:graphicFrameMk id="5" creationId="{821555AE-DE37-1ADA-82D6-BC835D7CA29A}"/>
          </ac:graphicFrameMkLst>
        </pc:graphicFrameChg>
        <pc:graphicFrameChg chg="add mod">
          <ac:chgData name="Betsy Laxton" userId="68208d88-077a-4202-8129-9e0185997a94" providerId="ADAL" clId="{2D863A63-C284-4685-939D-D4905D2D22DC}" dt="2024-09-24T19:19:29.781" v="3229" actId="14100"/>
          <ac:graphicFrameMkLst>
            <pc:docMk/>
            <pc:sldMk cId="520978531" sldId="716"/>
            <ac:graphicFrameMk id="6" creationId="{18FBB032-822C-8EC6-8411-84060EA9ED01}"/>
          </ac:graphicFrameMkLst>
        </pc:graphicFrameChg>
        <pc:graphicFrameChg chg="add mod">
          <ac:chgData name="Betsy Laxton" userId="68208d88-077a-4202-8129-9e0185997a94" providerId="ADAL" clId="{2D863A63-C284-4685-939D-D4905D2D22DC}" dt="2024-09-24T19:20:07.872" v="3235" actId="14100"/>
          <ac:graphicFrameMkLst>
            <pc:docMk/>
            <pc:sldMk cId="520978531" sldId="716"/>
            <ac:graphicFrameMk id="7" creationId="{32317E87-F879-EE75-F4A7-8F55DAF2338A}"/>
          </ac:graphicFrameMkLst>
        </pc:graphicFrameChg>
        <pc:graphicFrameChg chg="add mod">
          <ac:chgData name="Betsy Laxton" userId="68208d88-077a-4202-8129-9e0185997a94" providerId="ADAL" clId="{2D863A63-C284-4685-939D-D4905D2D22DC}" dt="2024-09-24T19:21:12.300" v="3247" actId="14100"/>
          <ac:graphicFrameMkLst>
            <pc:docMk/>
            <pc:sldMk cId="520978531" sldId="716"/>
            <ac:graphicFrameMk id="8" creationId="{2FF7D3AE-180A-3DE9-8E64-2E019098E023}"/>
          </ac:graphicFrameMkLst>
        </pc:graphicFrameChg>
      </pc:sldChg>
      <pc:sldChg chg="addSp delSp modSp add mod ord">
        <pc:chgData name="Betsy Laxton" userId="68208d88-077a-4202-8129-9e0185997a94" providerId="ADAL" clId="{2D863A63-C284-4685-939D-D4905D2D22DC}" dt="2024-09-26T15:11:47.803" v="5329"/>
        <pc:sldMkLst>
          <pc:docMk/>
          <pc:sldMk cId="701646149" sldId="717"/>
        </pc:sldMkLst>
        <pc:spChg chg="mod">
          <ac:chgData name="Betsy Laxton" userId="68208d88-077a-4202-8129-9e0185997a94" providerId="ADAL" clId="{2D863A63-C284-4685-939D-D4905D2D22DC}" dt="2024-09-25T14:47:36.107" v="3309" actId="20577"/>
          <ac:spMkLst>
            <pc:docMk/>
            <pc:sldMk cId="701646149" sldId="717"/>
            <ac:spMk id="2" creationId="{C915A6F2-C124-39B9-523B-AB0A1FB9727E}"/>
          </ac:spMkLst>
        </pc:spChg>
        <pc:graphicFrameChg chg="del">
          <ac:chgData name="Betsy Laxton" userId="68208d88-077a-4202-8129-9e0185997a94" providerId="ADAL" clId="{2D863A63-C284-4685-939D-D4905D2D22DC}" dt="2024-09-25T14:47:44.862" v="3310" actId="478"/>
          <ac:graphicFrameMkLst>
            <pc:docMk/>
            <pc:sldMk cId="701646149" sldId="717"/>
            <ac:graphicFrameMk id="5" creationId="{821555AE-DE37-1ADA-82D6-BC835D7CA29A}"/>
          </ac:graphicFrameMkLst>
        </pc:graphicFrameChg>
        <pc:graphicFrameChg chg="del">
          <ac:chgData name="Betsy Laxton" userId="68208d88-077a-4202-8129-9e0185997a94" providerId="ADAL" clId="{2D863A63-C284-4685-939D-D4905D2D22DC}" dt="2024-09-25T14:47:44.862" v="3310" actId="478"/>
          <ac:graphicFrameMkLst>
            <pc:docMk/>
            <pc:sldMk cId="701646149" sldId="717"/>
            <ac:graphicFrameMk id="6" creationId="{18FBB032-822C-8EC6-8411-84060EA9ED01}"/>
          </ac:graphicFrameMkLst>
        </pc:graphicFrameChg>
        <pc:graphicFrameChg chg="del">
          <ac:chgData name="Betsy Laxton" userId="68208d88-077a-4202-8129-9e0185997a94" providerId="ADAL" clId="{2D863A63-C284-4685-939D-D4905D2D22DC}" dt="2024-09-25T14:47:44.862" v="3310" actId="478"/>
          <ac:graphicFrameMkLst>
            <pc:docMk/>
            <pc:sldMk cId="701646149" sldId="717"/>
            <ac:graphicFrameMk id="7" creationId="{32317E87-F879-EE75-F4A7-8F55DAF2338A}"/>
          </ac:graphicFrameMkLst>
        </pc:graphicFrameChg>
        <pc:graphicFrameChg chg="del">
          <ac:chgData name="Betsy Laxton" userId="68208d88-077a-4202-8129-9e0185997a94" providerId="ADAL" clId="{2D863A63-C284-4685-939D-D4905D2D22DC}" dt="2024-09-25T14:47:44.862" v="3310" actId="478"/>
          <ac:graphicFrameMkLst>
            <pc:docMk/>
            <pc:sldMk cId="701646149" sldId="717"/>
            <ac:graphicFrameMk id="8" creationId="{2FF7D3AE-180A-3DE9-8E64-2E019098E023}"/>
          </ac:graphicFrameMkLst>
        </pc:graphicFrameChg>
        <pc:graphicFrameChg chg="add mod">
          <ac:chgData name="Betsy Laxton" userId="68208d88-077a-4202-8129-9e0185997a94" providerId="ADAL" clId="{2D863A63-C284-4685-939D-D4905D2D22DC}" dt="2024-09-25T14:48:23.129" v="3317" actId="207"/>
          <ac:graphicFrameMkLst>
            <pc:docMk/>
            <pc:sldMk cId="701646149" sldId="717"/>
            <ac:graphicFrameMk id="9" creationId="{3229BA01-4B7F-E431-EA0C-10B38A0AC89E}"/>
          </ac:graphicFrameMkLst>
        </pc:graphicFrameChg>
      </pc:sldChg>
      <pc:sldChg chg="add del">
        <pc:chgData name="Betsy Laxton" userId="68208d88-077a-4202-8129-9e0185997a94" providerId="ADAL" clId="{2D863A63-C284-4685-939D-D4905D2D22DC}" dt="2024-09-26T14:44:10.454" v="4013" actId="47"/>
        <pc:sldMkLst>
          <pc:docMk/>
          <pc:sldMk cId="2595710087" sldId="718"/>
        </pc:sldMkLst>
      </pc:sldChg>
      <pc:sldChg chg="modSp new mod">
        <pc:chgData name="Betsy Laxton" userId="68208d88-077a-4202-8129-9e0185997a94" providerId="ADAL" clId="{2D863A63-C284-4685-939D-D4905D2D22DC}" dt="2024-09-27T15:33:02.410" v="12166" actId="13926"/>
        <pc:sldMkLst>
          <pc:docMk/>
          <pc:sldMk cId="3642866005" sldId="719"/>
        </pc:sldMkLst>
        <pc:spChg chg="mod">
          <ac:chgData name="Betsy Laxton" userId="68208d88-077a-4202-8129-9e0185997a94" providerId="ADAL" clId="{2D863A63-C284-4685-939D-D4905D2D22DC}" dt="2024-09-26T14:52:03.806" v="4379" actId="20577"/>
          <ac:spMkLst>
            <pc:docMk/>
            <pc:sldMk cId="3642866005" sldId="719"/>
            <ac:spMk id="3" creationId="{D4CD9775-A094-EC28-5E40-F824C87A18C8}"/>
          </ac:spMkLst>
        </pc:spChg>
        <pc:spChg chg="mod">
          <ac:chgData name="Betsy Laxton" userId="68208d88-077a-4202-8129-9e0185997a94" providerId="ADAL" clId="{2D863A63-C284-4685-939D-D4905D2D22DC}" dt="2024-09-27T15:33:02.410" v="12166" actId="13926"/>
          <ac:spMkLst>
            <pc:docMk/>
            <pc:sldMk cId="3642866005" sldId="719"/>
            <ac:spMk id="4" creationId="{61F623C8-9E1C-AE1B-F116-B640DE0180AB}"/>
          </ac:spMkLst>
        </pc:spChg>
      </pc:sldChg>
      <pc:sldChg chg="modSp new mod">
        <pc:chgData name="Betsy Laxton" userId="68208d88-077a-4202-8129-9e0185997a94" providerId="ADAL" clId="{2D863A63-C284-4685-939D-D4905D2D22DC}" dt="2024-09-26T19:23:10.573" v="10743" actId="20577"/>
        <pc:sldMkLst>
          <pc:docMk/>
          <pc:sldMk cId="268392375" sldId="720"/>
        </pc:sldMkLst>
        <pc:spChg chg="mod">
          <ac:chgData name="Betsy Laxton" userId="68208d88-077a-4202-8129-9e0185997a94" providerId="ADAL" clId="{2D863A63-C284-4685-939D-D4905D2D22DC}" dt="2024-09-26T19:23:10.573" v="10743" actId="20577"/>
          <ac:spMkLst>
            <pc:docMk/>
            <pc:sldMk cId="268392375" sldId="720"/>
            <ac:spMk id="2" creationId="{4A456B9C-0D4B-562C-A0D7-1666CEEFA5A4}"/>
          </ac:spMkLst>
        </pc:spChg>
        <pc:spChg chg="mod">
          <ac:chgData name="Betsy Laxton" userId="68208d88-077a-4202-8129-9e0185997a94" providerId="ADAL" clId="{2D863A63-C284-4685-939D-D4905D2D22DC}" dt="2024-09-26T18:41:07.638" v="10255" actId="20577"/>
          <ac:spMkLst>
            <pc:docMk/>
            <pc:sldMk cId="268392375" sldId="720"/>
            <ac:spMk id="4" creationId="{ED8EE8D7-E33E-BD8F-BF21-296CFE9F8A03}"/>
          </ac:spMkLst>
        </pc:spChg>
        <pc:spChg chg="mod">
          <ac:chgData name="Betsy Laxton" userId="68208d88-077a-4202-8129-9e0185997a94" providerId="ADAL" clId="{2D863A63-C284-4685-939D-D4905D2D22DC}" dt="2024-09-26T18:40:35.337" v="10218" actId="255"/>
          <ac:spMkLst>
            <pc:docMk/>
            <pc:sldMk cId="268392375" sldId="720"/>
            <ac:spMk id="5" creationId="{4DAEA7B0-42DD-3BD5-DDB5-628D4FCB6193}"/>
          </ac:spMkLst>
        </pc:spChg>
      </pc:sldChg>
      <pc:sldChg chg="addSp delSp modSp add mod">
        <pc:chgData name="Betsy Laxton" userId="68208d88-077a-4202-8129-9e0185997a94" providerId="ADAL" clId="{2D863A63-C284-4685-939D-D4905D2D22DC}" dt="2024-09-27T14:06:47.024" v="11017" actId="1076"/>
        <pc:sldMkLst>
          <pc:docMk/>
          <pc:sldMk cId="4289974017" sldId="721"/>
        </pc:sldMkLst>
        <pc:spChg chg="mod">
          <ac:chgData name="Betsy Laxton" userId="68208d88-077a-4202-8129-9e0185997a94" providerId="ADAL" clId="{2D863A63-C284-4685-939D-D4905D2D22DC}" dt="2024-09-26T15:42:46.780" v="6248" actId="20577"/>
          <ac:spMkLst>
            <pc:docMk/>
            <pc:sldMk cId="4289974017" sldId="721"/>
            <ac:spMk id="2" creationId="{00000000-0000-0000-0000-000000000000}"/>
          </ac:spMkLst>
        </pc:spChg>
        <pc:spChg chg="mod">
          <ac:chgData name="Betsy Laxton" userId="68208d88-077a-4202-8129-9e0185997a94" providerId="ADAL" clId="{2D863A63-C284-4685-939D-D4905D2D22DC}" dt="2024-09-26T15:48:59.115" v="6254" actId="6549"/>
          <ac:spMkLst>
            <pc:docMk/>
            <pc:sldMk cId="4289974017" sldId="721"/>
            <ac:spMk id="4" creationId="{00000000-0000-0000-0000-000000000000}"/>
          </ac:spMkLst>
        </pc:spChg>
        <pc:spChg chg="add mod">
          <ac:chgData name="Betsy Laxton" userId="68208d88-077a-4202-8129-9e0185997a94" providerId="ADAL" clId="{2D863A63-C284-4685-939D-D4905D2D22DC}" dt="2024-09-26T19:30:05.281" v="10781" actId="313"/>
          <ac:spMkLst>
            <pc:docMk/>
            <pc:sldMk cId="4289974017" sldId="721"/>
            <ac:spMk id="5" creationId="{02CDD010-3885-8130-30FB-AE3D95F67DA8}"/>
          </ac:spMkLst>
        </pc:spChg>
        <pc:spChg chg="add mod">
          <ac:chgData name="Betsy Laxton" userId="68208d88-077a-4202-8129-9e0185997a94" providerId="ADAL" clId="{2D863A63-C284-4685-939D-D4905D2D22DC}" dt="2024-09-27T13:57:46.085" v="10953" actId="1076"/>
          <ac:spMkLst>
            <pc:docMk/>
            <pc:sldMk cId="4289974017" sldId="721"/>
            <ac:spMk id="6" creationId="{F77222C0-1AA5-59A0-1165-A22BE0012FAD}"/>
          </ac:spMkLst>
        </pc:spChg>
        <pc:spChg chg="mod">
          <ac:chgData name="Betsy Laxton" userId="68208d88-077a-4202-8129-9e0185997a94" providerId="ADAL" clId="{2D863A63-C284-4685-939D-D4905D2D22DC}" dt="2024-09-27T13:57:46.085" v="10953" actId="1076"/>
          <ac:spMkLst>
            <pc:docMk/>
            <pc:sldMk cId="4289974017" sldId="721"/>
            <ac:spMk id="8" creationId="{436ACA70-385C-6617-C66B-CB007CE98E79}"/>
          </ac:spMkLst>
        </pc:spChg>
        <pc:spChg chg="add del mod">
          <ac:chgData name="Betsy Laxton" userId="68208d88-077a-4202-8129-9e0185997a94" providerId="ADAL" clId="{2D863A63-C284-4685-939D-D4905D2D22DC}" dt="2024-09-27T13:57:24.373" v="10948" actId="478"/>
          <ac:spMkLst>
            <pc:docMk/>
            <pc:sldMk cId="4289974017" sldId="721"/>
            <ac:spMk id="9" creationId="{73E30CDB-64F6-2394-560A-735BF74FBA9D}"/>
          </ac:spMkLst>
        </pc:spChg>
        <pc:spChg chg="add mod">
          <ac:chgData name="Betsy Laxton" userId="68208d88-077a-4202-8129-9e0185997a94" providerId="ADAL" clId="{2D863A63-C284-4685-939D-D4905D2D22DC}" dt="2024-09-27T14:06:47.024" v="11017" actId="1076"/>
          <ac:spMkLst>
            <pc:docMk/>
            <pc:sldMk cId="4289974017" sldId="721"/>
            <ac:spMk id="13" creationId="{E525B68C-3274-22B4-5B50-DB51F8AB4E31}"/>
          </ac:spMkLst>
        </pc:spChg>
        <pc:graphicFrameChg chg="add mod">
          <ac:chgData name="Betsy Laxton" userId="68208d88-077a-4202-8129-9e0185997a94" providerId="ADAL" clId="{2D863A63-C284-4685-939D-D4905D2D22DC}" dt="2024-09-27T14:05:21.008" v="10967"/>
          <ac:graphicFrameMkLst>
            <pc:docMk/>
            <pc:sldMk cId="4289974017" sldId="721"/>
            <ac:graphicFrameMk id="10" creationId="{62C4B214-C736-4FE8-8F18-E3C11104DE3F}"/>
          </ac:graphicFrameMkLst>
        </pc:graphicFrameChg>
        <pc:picChg chg="del">
          <ac:chgData name="Betsy Laxton" userId="68208d88-077a-4202-8129-9e0185997a94" providerId="ADAL" clId="{2D863A63-C284-4685-939D-D4905D2D22DC}" dt="2024-09-26T15:44:53.535" v="6249" actId="478"/>
          <ac:picMkLst>
            <pc:docMk/>
            <pc:sldMk cId="4289974017" sldId="721"/>
            <ac:picMk id="7" creationId="{639C22D5-17FC-04AC-5AD7-FECBBFAC5DDD}"/>
          </ac:picMkLst>
        </pc:picChg>
        <pc:cxnChg chg="add mod">
          <ac:chgData name="Betsy Laxton" userId="68208d88-077a-4202-8129-9e0185997a94" providerId="ADAL" clId="{2D863A63-C284-4685-939D-D4905D2D22DC}" dt="2024-09-27T14:05:08.063" v="10966" actId="692"/>
          <ac:cxnSpMkLst>
            <pc:docMk/>
            <pc:sldMk cId="4289974017" sldId="721"/>
            <ac:cxnSpMk id="12" creationId="{F7179941-4353-0D62-45F4-CA9111FDE5CE}"/>
          </ac:cxnSpMkLst>
        </pc:cxnChg>
      </pc:sldChg>
      <pc:sldChg chg="modSp new mod modCm">
        <pc:chgData name="Betsy Laxton" userId="68208d88-077a-4202-8129-9e0185997a94" providerId="ADAL" clId="{2D863A63-C284-4685-939D-D4905D2D22DC}" dt="2024-09-27T15:22:49.282" v="12141" actId="1076"/>
        <pc:sldMkLst>
          <pc:docMk/>
          <pc:sldMk cId="2163503583" sldId="722"/>
        </pc:sldMkLst>
        <pc:spChg chg="mod">
          <ac:chgData name="Betsy Laxton" userId="68208d88-077a-4202-8129-9e0185997a94" providerId="ADAL" clId="{2D863A63-C284-4685-939D-D4905D2D22DC}" dt="2024-09-26T17:22:25.820" v="8258" actId="20577"/>
          <ac:spMkLst>
            <pc:docMk/>
            <pc:sldMk cId="2163503583" sldId="722"/>
            <ac:spMk id="3" creationId="{8A72582C-617D-E47E-27AA-6A689A1BF608}"/>
          </ac:spMkLst>
        </pc:spChg>
        <pc:spChg chg="mod">
          <ac:chgData name="Betsy Laxton" userId="68208d88-077a-4202-8129-9e0185997a94" providerId="ADAL" clId="{2D863A63-C284-4685-939D-D4905D2D22DC}" dt="2024-09-27T15:22:49.282" v="12141" actId="1076"/>
          <ac:spMkLst>
            <pc:docMk/>
            <pc:sldMk cId="2163503583" sldId="722"/>
            <ac:spMk id="4" creationId="{9A70DFF7-00E3-4E8D-0855-A7A666D77E63}"/>
          </ac:spMkLst>
        </pc:sp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2D863A63-C284-4685-939D-D4905D2D22DC}" dt="2024-09-27T15:22:35.646" v="12140" actId="20577"/>
              <pc2:cmMkLst xmlns:pc2="http://schemas.microsoft.com/office/powerpoint/2019/9/main/command">
                <pc:docMk/>
                <pc:sldMk cId="2163503583" sldId="722"/>
                <pc2:cmMk id="{0BBC00A6-0CD1-4699-A70F-F3A1F3A155FA}"/>
              </pc2:cmMkLst>
            </pc226:cmChg>
            <pc226:cmChg xmlns:pc226="http://schemas.microsoft.com/office/powerpoint/2022/06/main/command" chg="mod">
              <pc226:chgData name="Betsy Laxton" userId="68208d88-077a-4202-8129-9e0185997a94" providerId="ADAL" clId="{2D863A63-C284-4685-939D-D4905D2D22DC}" dt="2024-09-27T15:22:35.646" v="12140" actId="20577"/>
              <pc2:cmMkLst xmlns:pc2="http://schemas.microsoft.com/office/powerpoint/2019/9/main/command">
                <pc:docMk/>
                <pc:sldMk cId="2163503583" sldId="722"/>
                <pc2:cmMk id="{0CD66FB7-D862-4285-8562-FD36539C27FC}"/>
              </pc2:cmMkLst>
            </pc226:cmChg>
          </p:ext>
        </pc:extLst>
      </pc:sldChg>
      <pc:sldChg chg="addSp delSp modSp add mod">
        <pc:chgData name="Betsy Laxton" userId="68208d88-077a-4202-8129-9e0185997a94" providerId="ADAL" clId="{2D863A63-C284-4685-939D-D4905D2D22DC}" dt="2024-09-27T16:44:35.287" v="12510" actId="122"/>
        <pc:sldMkLst>
          <pc:docMk/>
          <pc:sldMk cId="3987904452" sldId="723"/>
        </pc:sldMkLst>
        <pc:spChg chg="del">
          <ac:chgData name="Betsy Laxton" userId="68208d88-077a-4202-8129-9e0185997a94" providerId="ADAL" clId="{2D863A63-C284-4685-939D-D4905D2D22DC}" dt="2024-09-27T16:28:30.678" v="12408" actId="478"/>
          <ac:spMkLst>
            <pc:docMk/>
            <pc:sldMk cId="3987904452" sldId="723"/>
            <ac:spMk id="4" creationId="{ED8EE8D7-E33E-BD8F-BF21-296CFE9F8A03}"/>
          </ac:spMkLst>
        </pc:spChg>
        <pc:spChg chg="del">
          <ac:chgData name="Betsy Laxton" userId="68208d88-077a-4202-8129-9e0185997a94" providerId="ADAL" clId="{2D863A63-C284-4685-939D-D4905D2D22DC}" dt="2024-09-27T16:28:25.805" v="12407" actId="478"/>
          <ac:spMkLst>
            <pc:docMk/>
            <pc:sldMk cId="3987904452" sldId="723"/>
            <ac:spMk id="5" creationId="{4DAEA7B0-42DD-3BD5-DDB5-628D4FCB6193}"/>
          </ac:spMkLst>
        </pc:spChg>
        <pc:spChg chg="add del mod">
          <ac:chgData name="Betsy Laxton" userId="68208d88-077a-4202-8129-9e0185997a94" providerId="ADAL" clId="{2D863A63-C284-4685-939D-D4905D2D22DC}" dt="2024-09-27T16:28:35.049" v="12410" actId="478"/>
          <ac:spMkLst>
            <pc:docMk/>
            <pc:sldMk cId="3987904452" sldId="723"/>
            <ac:spMk id="7" creationId="{12733489-A68B-C636-1ACD-AD54D1E6C408}"/>
          </ac:spMkLst>
        </pc:spChg>
        <pc:spChg chg="add del mod">
          <ac:chgData name="Betsy Laxton" userId="68208d88-077a-4202-8129-9e0185997a94" providerId="ADAL" clId="{2D863A63-C284-4685-939D-D4905D2D22DC}" dt="2024-09-27T16:28:32.347" v="12409" actId="478"/>
          <ac:spMkLst>
            <pc:docMk/>
            <pc:sldMk cId="3987904452" sldId="723"/>
            <ac:spMk id="9" creationId="{77E05D6C-9073-1C04-F5B4-4654096915F8}"/>
          </ac:spMkLst>
        </pc:spChg>
        <pc:graphicFrameChg chg="add mod modGraphic">
          <ac:chgData name="Betsy Laxton" userId="68208d88-077a-4202-8129-9e0185997a94" providerId="ADAL" clId="{2D863A63-C284-4685-939D-D4905D2D22DC}" dt="2024-09-27T16:29:03.145" v="12415" actId="14100"/>
          <ac:graphicFrameMkLst>
            <pc:docMk/>
            <pc:sldMk cId="3987904452" sldId="723"/>
            <ac:graphicFrameMk id="10" creationId="{49C15668-0E16-30DB-3765-96499C64B3AB}"/>
          </ac:graphicFrameMkLst>
        </pc:graphicFrameChg>
        <pc:graphicFrameChg chg="add del mod">
          <ac:chgData name="Betsy Laxton" userId="68208d88-077a-4202-8129-9e0185997a94" providerId="ADAL" clId="{2D863A63-C284-4685-939D-D4905D2D22DC}" dt="2024-09-27T16:30:16.401" v="12422" actId="478"/>
          <ac:graphicFrameMkLst>
            <pc:docMk/>
            <pc:sldMk cId="3987904452" sldId="723"/>
            <ac:graphicFrameMk id="11" creationId="{05984F21-0CEF-11BF-AA49-AD4E26E5F69A}"/>
          </ac:graphicFrameMkLst>
        </pc:graphicFrameChg>
        <pc:graphicFrameChg chg="add mod modGraphic">
          <ac:chgData name="Betsy Laxton" userId="68208d88-077a-4202-8129-9e0185997a94" providerId="ADAL" clId="{2D863A63-C284-4685-939D-D4905D2D22DC}" dt="2024-09-27T16:44:35.287" v="12510" actId="122"/>
          <ac:graphicFrameMkLst>
            <pc:docMk/>
            <pc:sldMk cId="3987904452" sldId="723"/>
            <ac:graphicFrameMk id="12" creationId="{23D62584-BA6D-948D-DEB6-AADE84FEE55A}"/>
          </ac:graphicFrameMkLst>
        </pc:graphicFrameChg>
      </pc:sldChg>
      <pc:sldMasterChg chg="delSldLayout">
        <pc:chgData name="Betsy Laxton" userId="68208d88-077a-4202-8129-9e0185997a94" providerId="ADAL" clId="{2D863A63-C284-4685-939D-D4905D2D22DC}" dt="2024-09-20T21:08:10.082" v="405" actId="47"/>
        <pc:sldMasterMkLst>
          <pc:docMk/>
          <pc:sldMasterMk cId="0" sldId="2147483659"/>
        </pc:sldMasterMkLst>
        <pc:sldLayoutChg chg="del">
          <pc:chgData name="Betsy Laxton" userId="68208d88-077a-4202-8129-9e0185997a94" providerId="ADAL" clId="{2D863A63-C284-4685-939D-D4905D2D22DC}" dt="2024-09-20T21:08:10.082" v="405" actId="47"/>
          <pc:sldLayoutMkLst>
            <pc:docMk/>
            <pc:sldMasterMk cId="0" sldId="2147483659"/>
            <pc:sldLayoutMk cId="789990874" sldId="2147483677"/>
          </pc:sldLayoutMkLst>
        </pc:sldLayoutChg>
      </pc:sldMasterChg>
    </pc:docChg>
  </pc:docChgLst>
  <pc:docChgLst>
    <pc:chgData name="JoAnn Archer" userId="c006519e-366c-48ee-b33f-23d70e5b7599" providerId="ADAL" clId="{C466AB62-8D69-4F20-8258-8581924FDDD3}"/>
    <pc:docChg chg="undo custSel addSld delSld modSld sldOrd modSection">
      <pc:chgData name="JoAnn Archer" userId="c006519e-366c-48ee-b33f-23d70e5b7599" providerId="ADAL" clId="{C466AB62-8D69-4F20-8258-8581924FDDD3}" dt="2024-10-05T22:16:44.277" v="1710"/>
      <pc:docMkLst>
        <pc:docMk/>
      </pc:docMkLst>
      <pc:sldChg chg="modSp mod addCm">
        <pc:chgData name="JoAnn Archer" userId="c006519e-366c-48ee-b33f-23d70e5b7599" providerId="ADAL" clId="{C466AB62-8D69-4F20-8258-8581924FDDD3}" dt="2024-10-05T16:21:47.488" v="1536" actId="108"/>
        <pc:sldMkLst>
          <pc:docMk/>
          <pc:sldMk cId="1008667600" sldId="290"/>
        </pc:sldMkLst>
        <pc:picChg chg="mod">
          <ac:chgData name="JoAnn Archer" userId="c006519e-366c-48ee-b33f-23d70e5b7599" providerId="ADAL" clId="{C466AB62-8D69-4F20-8258-8581924FDDD3}" dt="2024-10-05T16:21:47.488" v="1536" actId="108"/>
          <ac:picMkLst>
            <pc:docMk/>
            <pc:sldMk cId="1008667600" sldId="290"/>
            <ac:picMk id="5" creationId="{890170F9-CA42-9AB9-8F5B-EC155889FA9D}"/>
          </ac:picMkLst>
        </pc:picChg>
        <pc:extLst>
          <p:ext xmlns:p="http://schemas.openxmlformats.org/presentationml/2006/main" uri="{D6D511B9-2390-475A-947B-AFAB55BFBCF1}">
            <pc226:cmChg xmlns:pc226="http://schemas.microsoft.com/office/powerpoint/2022/06/main/command" chg="add">
              <pc226:chgData name="JoAnn Archer" userId="c006519e-366c-48ee-b33f-23d70e5b7599" providerId="ADAL" clId="{C466AB62-8D69-4F20-8258-8581924FDDD3}" dt="2024-10-01T18:40:16.671" v="8"/>
              <pc2:cmMkLst xmlns:pc2="http://schemas.microsoft.com/office/powerpoint/2019/9/main/command">
                <pc:docMk/>
                <pc:sldMk cId="1008667600" sldId="290"/>
                <pc2:cmMk id="{FD54C8E9-4D86-4E4D-8754-CBAD39E74F31}"/>
              </pc2:cmMkLst>
            </pc226:cmChg>
          </p:ext>
        </pc:extLst>
      </pc:sldChg>
      <pc:sldChg chg="modSp mod addCm modCm">
        <pc:chgData name="JoAnn Archer" userId="c006519e-366c-48ee-b33f-23d70e5b7599" providerId="ADAL" clId="{C466AB62-8D69-4F20-8258-8581924FDDD3}" dt="2024-10-05T16:22:08.685" v="1539" actId="108"/>
        <pc:sldMkLst>
          <pc:docMk/>
          <pc:sldMk cId="2940160702" sldId="696"/>
        </pc:sldMkLst>
        <pc:spChg chg="mod">
          <ac:chgData name="JoAnn Archer" userId="c006519e-366c-48ee-b33f-23d70e5b7599" providerId="ADAL" clId="{C466AB62-8D69-4F20-8258-8581924FDDD3}" dt="2024-10-04T20:39:19.073" v="195" actId="14100"/>
          <ac:spMkLst>
            <pc:docMk/>
            <pc:sldMk cId="2940160702" sldId="696"/>
            <ac:spMk id="9" creationId="{22EB0032-05AE-5D10-77B9-F128873BF650}"/>
          </ac:spMkLst>
        </pc:spChg>
        <pc:spChg chg="mod">
          <ac:chgData name="JoAnn Archer" userId="c006519e-366c-48ee-b33f-23d70e5b7599" providerId="ADAL" clId="{C466AB62-8D69-4F20-8258-8581924FDDD3}" dt="2024-10-05T16:00:36.022" v="888" actId="20577"/>
          <ac:spMkLst>
            <pc:docMk/>
            <pc:sldMk cId="2940160702" sldId="696"/>
            <ac:spMk id="12" creationId="{9358F467-402C-29C4-C721-DDBE35F811C4}"/>
          </ac:spMkLst>
        </pc:spChg>
        <pc:picChg chg="mod">
          <ac:chgData name="JoAnn Archer" userId="c006519e-366c-48ee-b33f-23d70e5b7599" providerId="ADAL" clId="{C466AB62-8D69-4F20-8258-8581924FDDD3}" dt="2024-10-05T16:22:05.786" v="1538" actId="108"/>
          <ac:picMkLst>
            <pc:docMk/>
            <pc:sldMk cId="2940160702" sldId="696"/>
            <ac:picMk id="1030" creationId="{D299F21A-75ED-173A-6C00-2AA5942614D7}"/>
          </ac:picMkLst>
        </pc:picChg>
        <pc:picChg chg="mod">
          <ac:chgData name="JoAnn Archer" userId="c006519e-366c-48ee-b33f-23d70e5b7599" providerId="ADAL" clId="{C466AB62-8D69-4F20-8258-8581924FDDD3}" dt="2024-10-05T16:22:08.685" v="1539" actId="108"/>
          <ac:picMkLst>
            <pc:docMk/>
            <pc:sldMk cId="2940160702" sldId="696"/>
            <ac:picMk id="1032" creationId="{A6151E70-8BA1-DBD0-207D-8AA42932C8C3}"/>
          </ac:picMkLst>
        </pc:picChg>
        <pc:extLst>
          <p:ext xmlns:p="http://schemas.openxmlformats.org/presentationml/2006/main" uri="{D6D511B9-2390-475A-947B-AFAB55BFBCF1}">
            <pc226:cmChg xmlns:pc226="http://schemas.microsoft.com/office/powerpoint/2022/06/main/command" chg="mod">
              <pc226:chgData name="JoAnn Archer" userId="c006519e-366c-48ee-b33f-23d70e5b7599" providerId="ADAL" clId="{C466AB62-8D69-4F20-8258-8581924FDDD3}" dt="2024-10-03T20:08:25.823" v="16" actId="2056"/>
              <pc2:cmMkLst xmlns:pc2="http://schemas.microsoft.com/office/powerpoint/2019/9/main/command">
                <pc:docMk/>
                <pc:sldMk cId="2940160702" sldId="696"/>
                <pc2:cmMk id="{E75D6138-3F82-4175-B895-8FBA470E83E7}"/>
              </pc2:cmMkLst>
            </pc226:cmChg>
            <pc226:cmChg xmlns:pc226="http://schemas.microsoft.com/office/powerpoint/2022/06/main/command" chg="add">
              <pc226:chgData name="JoAnn Archer" userId="c006519e-366c-48ee-b33f-23d70e5b7599" providerId="ADAL" clId="{C466AB62-8D69-4F20-8258-8581924FDDD3}" dt="2024-10-04T20:39:32.930" v="196"/>
              <pc2:cmMkLst xmlns:pc2="http://schemas.microsoft.com/office/powerpoint/2019/9/main/command">
                <pc:docMk/>
                <pc:sldMk cId="2940160702" sldId="696"/>
                <pc2:cmMk id="{E736C855-B499-4245-B05A-6D6950D1BFC1}"/>
              </pc2:cmMkLst>
            </pc226:cmChg>
            <pc226:cmChg xmlns:pc226="http://schemas.microsoft.com/office/powerpoint/2022/06/main/command" chg="add mod">
              <pc226:chgData name="JoAnn Archer" userId="c006519e-366c-48ee-b33f-23d70e5b7599" providerId="ADAL" clId="{C466AB62-8D69-4F20-8258-8581924FDDD3}" dt="2024-10-03T20:08:27.297" v="17" actId="2056"/>
              <pc2:cmMkLst xmlns:pc2="http://schemas.microsoft.com/office/powerpoint/2019/9/main/command">
                <pc:docMk/>
                <pc:sldMk cId="2940160702" sldId="696"/>
                <pc2:cmMk id="{55C686CA-9C89-44D3-A99D-2163BF5099EB}"/>
              </pc2:cmMkLst>
            </pc226:cmChg>
            <pc226:cmChg xmlns:pc226="http://schemas.microsoft.com/office/powerpoint/2022/06/main/command" chg="mod">
              <pc226:chgData name="JoAnn Archer" userId="c006519e-366c-48ee-b33f-23d70e5b7599" providerId="ADAL" clId="{C466AB62-8D69-4F20-8258-8581924FDDD3}" dt="2024-10-05T16:00:36.022" v="888" actId="20577"/>
              <pc2:cmMkLst xmlns:pc2="http://schemas.microsoft.com/office/powerpoint/2019/9/main/command">
                <pc:docMk/>
                <pc:sldMk cId="2940160702" sldId="696"/>
                <pc2:cmMk id="{840891D3-5657-425B-A7D8-B381F87DB063}"/>
              </pc2:cmMkLst>
            </pc226:cmChg>
            <pc226:cmChg xmlns:pc226="http://schemas.microsoft.com/office/powerpoint/2022/06/main/command" chg="mod">
              <pc226:chgData name="JoAnn Archer" userId="c006519e-366c-48ee-b33f-23d70e5b7599" providerId="ADAL" clId="{C466AB62-8D69-4F20-8258-8581924FDDD3}" dt="2024-10-03T20:08:25.823" v="16" actId="2056"/>
              <pc2:cmMkLst xmlns:pc2="http://schemas.microsoft.com/office/powerpoint/2019/9/main/command">
                <pc:docMk/>
                <pc:sldMk cId="2940160702" sldId="696"/>
                <pc2:cmMk id="{6D93E4D4-92F6-49F5-9E9C-6AD7812CD61B}"/>
              </pc2:cmMkLst>
            </pc226:cmChg>
          </p:ext>
        </pc:extLst>
      </pc:sldChg>
      <pc:sldChg chg="modCm">
        <pc:chgData name="JoAnn Archer" userId="c006519e-366c-48ee-b33f-23d70e5b7599" providerId="ADAL" clId="{C466AB62-8D69-4F20-8258-8581924FDDD3}" dt="2024-10-03T19:15:28.280" v="15" actId="2056"/>
        <pc:sldMkLst>
          <pc:docMk/>
          <pc:sldMk cId="2808385236" sldId="702"/>
        </pc:sldMkLst>
        <pc:extLst>
          <p:ext xmlns:p="http://schemas.openxmlformats.org/presentationml/2006/main" uri="{D6D511B9-2390-475A-947B-AFAB55BFBCF1}">
            <pc226:cmChg xmlns:pc226="http://schemas.microsoft.com/office/powerpoint/2022/06/main/command" chg="mod">
              <pc226:chgData name="JoAnn Archer" userId="c006519e-366c-48ee-b33f-23d70e5b7599" providerId="ADAL" clId="{C466AB62-8D69-4F20-8258-8581924FDDD3}" dt="2024-10-03T19:15:28.280" v="15" actId="2056"/>
              <pc2:cmMkLst xmlns:pc2="http://schemas.microsoft.com/office/powerpoint/2019/9/main/command">
                <pc:docMk/>
                <pc:sldMk cId="2808385236" sldId="702"/>
                <pc2:cmMk id="{9FDA1613-3446-48B8-8755-FECC5BD8EDF9}"/>
              </pc2:cmMkLst>
            </pc226:cmChg>
          </p:ext>
        </pc:extLst>
      </pc:sldChg>
      <pc:sldChg chg="modSp mod setBg addCm modCm">
        <pc:chgData name="JoAnn Archer" userId="c006519e-366c-48ee-b33f-23d70e5b7599" providerId="ADAL" clId="{C466AB62-8D69-4F20-8258-8581924FDDD3}" dt="2024-10-05T16:22:23.347" v="1541"/>
        <pc:sldMkLst>
          <pc:docMk/>
          <pc:sldMk cId="2629265488" sldId="703"/>
        </pc:sldMkLst>
        <pc:spChg chg="mod">
          <ac:chgData name="JoAnn Archer" userId="c006519e-366c-48ee-b33f-23d70e5b7599" providerId="ADAL" clId="{C466AB62-8D69-4F20-8258-8581924FDDD3}" dt="2024-10-05T16:22:23.347" v="1541"/>
          <ac:spMkLst>
            <pc:docMk/>
            <pc:sldMk cId="2629265488" sldId="703"/>
            <ac:spMk id="2" creationId="{00000000-0000-0000-0000-000000000000}"/>
          </ac:spMkLst>
        </pc:spChg>
        <pc:spChg chg="mod">
          <ac:chgData name="JoAnn Archer" userId="c006519e-366c-48ee-b33f-23d70e5b7599" providerId="ADAL" clId="{C466AB62-8D69-4F20-8258-8581924FDDD3}" dt="2024-10-05T16:22:23.347" v="1541"/>
          <ac:spMkLst>
            <pc:docMk/>
            <pc:sldMk cId="2629265488" sldId="703"/>
            <ac:spMk id="3" creationId="{C9DC1706-4C3B-2B4B-BD3E-194E88879BC1}"/>
          </ac:spMkLst>
        </pc:spChg>
        <pc:spChg chg="mod">
          <ac:chgData name="JoAnn Archer" userId="c006519e-366c-48ee-b33f-23d70e5b7599" providerId="ADAL" clId="{C466AB62-8D69-4F20-8258-8581924FDDD3}" dt="2024-10-04T20:43:19.280" v="237" actId="20577"/>
          <ac:spMkLst>
            <pc:docMk/>
            <pc:sldMk cId="2629265488" sldId="703"/>
            <ac:spMk id="4" creationId="{00000000-0000-0000-0000-000000000000}"/>
          </ac:spMkLst>
        </pc:spChg>
        <pc:picChg chg="mod">
          <ac:chgData name="JoAnn Archer" userId="c006519e-366c-48ee-b33f-23d70e5b7599" providerId="ADAL" clId="{C466AB62-8D69-4F20-8258-8581924FDDD3}" dt="2024-10-05T16:22:17.331" v="1540" actId="108"/>
          <ac:picMkLst>
            <pc:docMk/>
            <pc:sldMk cId="2629265488" sldId="703"/>
            <ac:picMk id="7" creationId="{2386C624-2E0F-78D1-197B-AA6B39805C0C}"/>
          </ac:picMkLst>
        </pc:picChg>
        <pc:extLst>
          <p:ext xmlns:p="http://schemas.openxmlformats.org/presentationml/2006/main" uri="{D6D511B9-2390-475A-947B-AFAB55BFBCF1}">
            <pc226:cmChg xmlns:pc226="http://schemas.microsoft.com/office/powerpoint/2022/06/main/command" chg="mod">
              <pc226:chgData name="JoAnn Archer" userId="c006519e-366c-48ee-b33f-23d70e5b7599" providerId="ADAL" clId="{C466AB62-8D69-4F20-8258-8581924FDDD3}" dt="2024-10-04T20:43:19.280" v="237" actId="20577"/>
              <pc2:cmMkLst xmlns:pc2="http://schemas.microsoft.com/office/powerpoint/2019/9/main/command">
                <pc:docMk/>
                <pc:sldMk cId="2629265488" sldId="703"/>
                <pc2:cmMk id="{7D493A7A-DFF0-4FBC-A1AD-EFB2C44A22F8}"/>
              </pc2:cmMkLst>
            </pc226:cmChg>
            <pc226:cmChg xmlns:pc226="http://schemas.microsoft.com/office/powerpoint/2022/06/main/command" chg="mod">
              <pc226:chgData name="JoAnn Archer" userId="c006519e-366c-48ee-b33f-23d70e5b7599" providerId="ADAL" clId="{C466AB62-8D69-4F20-8258-8581924FDDD3}" dt="2024-10-03T19:15:28.280" v="15" actId="2056"/>
              <pc2:cmMkLst xmlns:pc2="http://schemas.microsoft.com/office/powerpoint/2019/9/main/command">
                <pc:docMk/>
                <pc:sldMk cId="2629265488" sldId="703"/>
                <pc2:cmMk id="{F248C889-F457-4CC0-90EC-70856B184335}"/>
              </pc2:cmMkLst>
            </pc226:cmChg>
            <pc226:cmChg xmlns:pc226="http://schemas.microsoft.com/office/powerpoint/2022/06/main/command" chg="mod">
              <pc226:chgData name="JoAnn Archer" userId="c006519e-366c-48ee-b33f-23d70e5b7599" providerId="ADAL" clId="{C466AB62-8D69-4F20-8258-8581924FDDD3}" dt="2024-10-04T20:43:19.280" v="237" actId="20577"/>
              <pc2:cmMkLst xmlns:pc2="http://schemas.microsoft.com/office/powerpoint/2019/9/main/command">
                <pc:docMk/>
                <pc:sldMk cId="2629265488" sldId="703"/>
                <pc2:cmMk id="{796FBEAE-985B-409F-9A55-EC422999CE6F}"/>
              </pc2:cmMkLst>
            </pc226:cmChg>
            <pc226:cmChg xmlns:pc226="http://schemas.microsoft.com/office/powerpoint/2022/06/main/command" chg="mod">
              <pc226:chgData name="JoAnn Archer" userId="c006519e-366c-48ee-b33f-23d70e5b7599" providerId="ADAL" clId="{C466AB62-8D69-4F20-8258-8581924FDDD3}" dt="2024-10-04T20:43:19.280" v="237" actId="20577"/>
              <pc2:cmMkLst xmlns:pc2="http://schemas.microsoft.com/office/powerpoint/2019/9/main/command">
                <pc:docMk/>
                <pc:sldMk cId="2629265488" sldId="703"/>
                <pc2:cmMk id="{B421E3C6-0133-4E06-9E9A-0017B219A1CB}"/>
              </pc2:cmMkLst>
              <pc226:cmRplyChg chg="add">
                <pc226:chgData name="JoAnn Archer" userId="c006519e-366c-48ee-b33f-23d70e5b7599" providerId="ADAL" clId="{C466AB62-8D69-4F20-8258-8581924FDDD3}" dt="2024-10-01T18:45:54.203" v="11"/>
                <pc2:cmRplyMkLst xmlns:pc2="http://schemas.microsoft.com/office/powerpoint/2019/9/main/command">
                  <pc:docMk/>
                  <pc:sldMk cId="2629265488" sldId="703"/>
                  <pc2:cmMk id="{B421E3C6-0133-4E06-9E9A-0017B219A1CB}"/>
                  <pc2:cmRplyMk id="{41CE2078-7A3A-45C4-B0CB-E7679692D79A}"/>
                </pc2:cmRplyMkLst>
              </pc226:cmRplyChg>
            </pc226:cmChg>
            <pc226:cmChg xmlns:pc226="http://schemas.microsoft.com/office/powerpoint/2022/06/main/command" chg="add">
              <pc226:chgData name="JoAnn Archer" userId="c006519e-366c-48ee-b33f-23d70e5b7599" providerId="ADAL" clId="{C466AB62-8D69-4F20-8258-8581924FDDD3}" dt="2024-10-04T20:43:37.175" v="238"/>
              <pc2:cmMkLst xmlns:pc2="http://schemas.microsoft.com/office/powerpoint/2019/9/main/command">
                <pc:docMk/>
                <pc:sldMk cId="2629265488" sldId="703"/>
                <pc2:cmMk id="{D78E00CB-D79C-4FDE-8E08-438F32353E05}"/>
              </pc2:cmMkLst>
            </pc226:cmChg>
          </p:ext>
        </pc:extLst>
      </pc:sldChg>
      <pc:sldChg chg="modSp mod addCm modCm">
        <pc:chgData name="JoAnn Archer" userId="c006519e-366c-48ee-b33f-23d70e5b7599" providerId="ADAL" clId="{C466AB62-8D69-4F20-8258-8581924FDDD3}" dt="2024-10-05T22:15:40.662" v="1709"/>
        <pc:sldMkLst>
          <pc:docMk/>
          <pc:sldMk cId="1731967113" sldId="708"/>
        </pc:sldMkLst>
        <pc:spChg chg="mod">
          <ac:chgData name="JoAnn Archer" userId="c006519e-366c-48ee-b33f-23d70e5b7599" providerId="ADAL" clId="{C466AB62-8D69-4F20-8258-8581924FDDD3}" dt="2024-10-04T20:57:25.380" v="448" actId="14100"/>
          <ac:spMkLst>
            <pc:docMk/>
            <pc:sldMk cId="1731967113" sldId="708"/>
            <ac:spMk id="5" creationId="{46AA9874-631E-68BC-1AEC-A372A7DCCC8C}"/>
          </ac:spMkLst>
        </pc:spChg>
        <pc:spChg chg="mod">
          <ac:chgData name="JoAnn Archer" userId="c006519e-366c-48ee-b33f-23d70e5b7599" providerId="ADAL" clId="{C466AB62-8D69-4F20-8258-8581924FDDD3}" dt="2024-10-05T22:15:28.552" v="1708" actId="20577"/>
          <ac:spMkLst>
            <pc:docMk/>
            <pc:sldMk cId="1731967113" sldId="708"/>
            <ac:spMk id="6" creationId="{B41C22AD-9195-3776-F62C-2B4E8B7C6517}"/>
          </ac:spMkLst>
        </pc:spChg>
        <pc:spChg chg="mod">
          <ac:chgData name="JoAnn Archer" userId="c006519e-366c-48ee-b33f-23d70e5b7599" providerId="ADAL" clId="{C466AB62-8D69-4F20-8258-8581924FDDD3}" dt="2024-10-04T20:57:28.733" v="449" actId="1076"/>
          <ac:spMkLst>
            <pc:docMk/>
            <pc:sldMk cId="1731967113" sldId="708"/>
            <ac:spMk id="7" creationId="{9AF7D4B7-F328-CF11-90C0-EDE48AFD25F1}"/>
          </ac:spMkLst>
        </pc:spChg>
        <pc:extLst>
          <p:ext xmlns:p="http://schemas.openxmlformats.org/presentationml/2006/main" uri="{D6D511B9-2390-475A-947B-AFAB55BFBCF1}">
            <pc226:cmChg xmlns:pc226="http://schemas.microsoft.com/office/powerpoint/2022/06/main/command" chg="add">
              <pc226:chgData name="JoAnn Archer" userId="c006519e-366c-48ee-b33f-23d70e5b7599" providerId="ADAL" clId="{C466AB62-8D69-4F20-8258-8581924FDDD3}" dt="2024-10-05T16:12:39.228" v="931"/>
              <pc2:cmMkLst xmlns:pc2="http://schemas.microsoft.com/office/powerpoint/2019/9/main/command">
                <pc:docMk/>
                <pc:sldMk cId="1731967113" sldId="708"/>
                <pc2:cmMk id="{E325DB0F-32FF-462F-BB6C-1725A1F95DBB}"/>
              </pc2:cmMkLst>
              <pc226:cmRplyChg chg="add">
                <pc226:chgData name="JoAnn Archer" userId="c006519e-366c-48ee-b33f-23d70e5b7599" providerId="ADAL" clId="{C466AB62-8D69-4F20-8258-8581924FDDD3}" dt="2024-10-05T16:12:39.228" v="931"/>
                <pc2:cmRplyMkLst xmlns:pc2="http://schemas.microsoft.com/office/powerpoint/2019/9/main/command">
                  <pc:docMk/>
                  <pc:sldMk cId="1731967113" sldId="708"/>
                  <pc2:cmMk id="{E325DB0F-32FF-462F-BB6C-1725A1F95DBB}"/>
                  <pc2:cmRplyMk id="{8F2AF52F-204A-47C0-B7A0-65D4C57FA7C4}"/>
                </pc2:cmRplyMkLst>
              </pc226:cmRplyChg>
            </pc226:cmChg>
            <pc226:cmChg xmlns:pc226="http://schemas.microsoft.com/office/powerpoint/2022/06/main/command" chg="add mod">
              <pc226:chgData name="JoAnn Archer" userId="c006519e-366c-48ee-b33f-23d70e5b7599" providerId="ADAL" clId="{C466AB62-8D69-4F20-8258-8581924FDDD3}" dt="2024-10-05T22:15:28.552" v="1708" actId="20577"/>
              <pc2:cmMkLst xmlns:pc2="http://schemas.microsoft.com/office/powerpoint/2019/9/main/command">
                <pc:docMk/>
                <pc:sldMk cId="1731967113" sldId="708"/>
                <pc2:cmMk id="{E5CED849-6FAA-4A04-AB22-CA8D44A3AF93}"/>
              </pc2:cmMkLst>
              <pc226:cmRplyChg chg="add">
                <pc226:chgData name="JoAnn Archer" userId="c006519e-366c-48ee-b33f-23d70e5b7599" providerId="ADAL" clId="{C466AB62-8D69-4F20-8258-8581924FDDD3}" dt="2024-10-05T16:44:50.145" v="1553"/>
                <pc2:cmRplyMkLst xmlns:pc2="http://schemas.microsoft.com/office/powerpoint/2019/9/main/command">
                  <pc:docMk/>
                  <pc:sldMk cId="1731967113" sldId="708"/>
                  <pc2:cmMk id="{E5CED849-6FAA-4A04-AB22-CA8D44A3AF93}"/>
                  <pc2:cmRplyMk id="{E50ABE85-A68A-4E04-A45D-C9F808DBEBFB}"/>
                </pc2:cmRplyMkLst>
              </pc226:cmRplyChg>
            </pc226:cmChg>
            <pc226:cmChg xmlns:pc226="http://schemas.microsoft.com/office/powerpoint/2022/06/main/command" chg="mod">
              <pc226:chgData name="JoAnn Archer" userId="c006519e-366c-48ee-b33f-23d70e5b7599" providerId="ADAL" clId="{C466AB62-8D69-4F20-8258-8581924FDDD3}" dt="2024-10-05T22:15:28.552" v="1708" actId="20577"/>
              <pc2:cmMkLst xmlns:pc2="http://schemas.microsoft.com/office/powerpoint/2019/9/main/command">
                <pc:docMk/>
                <pc:sldMk cId="1731967113" sldId="708"/>
                <pc2:cmMk id="{FF58B38B-7886-42A5-B6BD-47251904A520}"/>
              </pc2:cmMkLst>
            </pc226:cmChg>
            <pc226:cmChg xmlns:pc226="http://schemas.microsoft.com/office/powerpoint/2022/06/main/command" chg="add">
              <pc226:chgData name="JoAnn Archer" userId="c006519e-366c-48ee-b33f-23d70e5b7599" providerId="ADAL" clId="{C466AB62-8D69-4F20-8258-8581924FDDD3}" dt="2024-10-05T22:15:40.662" v="1709"/>
              <pc2:cmMkLst xmlns:pc2="http://schemas.microsoft.com/office/powerpoint/2019/9/main/command">
                <pc:docMk/>
                <pc:sldMk cId="1731967113" sldId="708"/>
                <pc2:cmMk id="{435EFBF7-0E79-4F8B-A9DF-78496B42D2F7}"/>
              </pc2:cmMkLst>
              <pc226:cmRplyChg chg="add">
                <pc226:chgData name="JoAnn Archer" userId="c006519e-366c-48ee-b33f-23d70e5b7599" providerId="ADAL" clId="{C466AB62-8D69-4F20-8258-8581924FDDD3}" dt="2024-10-05T22:15:40.662" v="1709"/>
                <pc2:cmRplyMkLst xmlns:pc2="http://schemas.microsoft.com/office/powerpoint/2019/9/main/command">
                  <pc:docMk/>
                  <pc:sldMk cId="1731967113" sldId="708"/>
                  <pc2:cmMk id="{435EFBF7-0E79-4F8B-A9DF-78496B42D2F7}"/>
                  <pc2:cmRplyMk id="{1ACB7BC0-440A-4C12-BFC9-89E02C7C6395}"/>
                </pc2:cmRplyMkLst>
              </pc226:cmRplyChg>
            </pc226:cmChg>
          </p:ext>
        </pc:extLst>
      </pc:sldChg>
      <pc:sldChg chg="modSp mod addCm modCm">
        <pc:chgData name="JoAnn Archer" userId="c006519e-366c-48ee-b33f-23d70e5b7599" providerId="ADAL" clId="{C466AB62-8D69-4F20-8258-8581924FDDD3}" dt="2024-10-05T22:14:55.020" v="1700"/>
        <pc:sldMkLst>
          <pc:docMk/>
          <pc:sldMk cId="1315788713" sldId="712"/>
        </pc:sldMkLst>
        <pc:spChg chg="mod">
          <ac:chgData name="JoAnn Archer" userId="c006519e-366c-48ee-b33f-23d70e5b7599" providerId="ADAL" clId="{C466AB62-8D69-4F20-8258-8581924FDDD3}" dt="2024-10-04T20:53:00.760" v="340" actId="20577"/>
          <ac:spMkLst>
            <pc:docMk/>
            <pc:sldMk cId="1315788713" sldId="712"/>
            <ac:spMk id="4" creationId="{00000000-0000-0000-0000-000000000000}"/>
          </ac:spMkLst>
        </pc:spChg>
        <pc:spChg chg="mod">
          <ac:chgData name="JoAnn Archer" userId="c006519e-366c-48ee-b33f-23d70e5b7599" providerId="ADAL" clId="{C466AB62-8D69-4F20-8258-8581924FDDD3}" dt="2024-10-05T16:08:44.392" v="925" actId="14100"/>
          <ac:spMkLst>
            <pc:docMk/>
            <pc:sldMk cId="1315788713" sldId="712"/>
            <ac:spMk id="5" creationId="{898C001E-691E-436F-D2B0-E0269AD405B1}"/>
          </ac:spMkLst>
        </pc:spChg>
        <pc:spChg chg="mod">
          <ac:chgData name="JoAnn Archer" userId="c006519e-366c-48ee-b33f-23d70e5b7599" providerId="ADAL" clId="{C466AB62-8D69-4F20-8258-8581924FDDD3}" dt="2024-10-05T16:08:51.017" v="928" actId="20577"/>
          <ac:spMkLst>
            <pc:docMk/>
            <pc:sldMk cId="1315788713" sldId="712"/>
            <ac:spMk id="6" creationId="{E46FEC8E-051D-6A88-DF18-E3AF8D5CC6FA}"/>
          </ac:spMkLst>
        </pc:spChg>
        <pc:extLst>
          <p:ext xmlns:p="http://schemas.openxmlformats.org/presentationml/2006/main" uri="{D6D511B9-2390-475A-947B-AFAB55BFBCF1}">
            <pc226:cmChg xmlns:pc226="http://schemas.microsoft.com/office/powerpoint/2022/06/main/command" chg="add">
              <pc226:chgData name="JoAnn Archer" userId="c006519e-366c-48ee-b33f-23d70e5b7599" providerId="ADAL" clId="{C466AB62-8D69-4F20-8258-8581924FDDD3}" dt="2024-10-05T22:14:55.020" v="1700"/>
              <pc2:cmMkLst xmlns:pc2="http://schemas.microsoft.com/office/powerpoint/2019/9/main/command">
                <pc:docMk/>
                <pc:sldMk cId="1315788713" sldId="712"/>
                <pc2:cmMk id="{79BABD60-A6B8-46D6-BB1B-A98EABD699EA}"/>
              </pc2:cmMkLst>
              <pc226:cmRplyChg chg="add">
                <pc226:chgData name="JoAnn Archer" userId="c006519e-366c-48ee-b33f-23d70e5b7599" providerId="ADAL" clId="{C466AB62-8D69-4F20-8258-8581924FDDD3}" dt="2024-10-05T16:44:34.126" v="1552"/>
                <pc2:cmRplyMkLst xmlns:pc2="http://schemas.microsoft.com/office/powerpoint/2019/9/main/command">
                  <pc:docMk/>
                  <pc:sldMk cId="1315788713" sldId="712"/>
                  <pc2:cmMk id="{79BABD60-A6B8-46D6-BB1B-A98EABD699EA}"/>
                  <pc2:cmRplyMk id="{0C64BB53-5D7D-4963-B377-4E5E1686D7BF}"/>
                </pc2:cmRplyMkLst>
              </pc226:cmRplyChg>
              <pc226:cmRplyChg chg="add">
                <pc226:chgData name="JoAnn Archer" userId="c006519e-366c-48ee-b33f-23d70e5b7599" providerId="ADAL" clId="{C466AB62-8D69-4F20-8258-8581924FDDD3}" dt="2024-10-05T22:14:55.020" v="1700"/>
                <pc2:cmRplyMkLst xmlns:pc2="http://schemas.microsoft.com/office/powerpoint/2019/9/main/command">
                  <pc:docMk/>
                  <pc:sldMk cId="1315788713" sldId="712"/>
                  <pc2:cmMk id="{79BABD60-A6B8-46D6-BB1B-A98EABD699EA}"/>
                  <pc2:cmRplyMk id="{24F2886C-E2DA-4C45-8AA1-5B9E3A4CC1C2}"/>
                </pc2:cmRplyMkLst>
              </pc226:cmRplyChg>
            </pc226:cmChg>
          </p:ext>
        </pc:extLst>
      </pc:sldChg>
      <pc:sldChg chg="modSp mod addCm modCm">
        <pc:chgData name="JoAnn Archer" userId="c006519e-366c-48ee-b33f-23d70e5b7599" providerId="ADAL" clId="{C466AB62-8D69-4F20-8258-8581924FDDD3}" dt="2024-10-05T16:21:54.240" v="1537" actId="108"/>
        <pc:sldMkLst>
          <pc:docMk/>
          <pc:sldMk cId="3642866005" sldId="719"/>
        </pc:sldMkLst>
        <pc:spChg chg="mod">
          <ac:chgData name="JoAnn Archer" userId="c006519e-366c-48ee-b33f-23d70e5b7599" providerId="ADAL" clId="{C466AB62-8D69-4F20-8258-8581924FDDD3}" dt="2024-10-04T20:34:18.234" v="48" actId="255"/>
          <ac:spMkLst>
            <pc:docMk/>
            <pc:sldMk cId="3642866005" sldId="719"/>
            <ac:spMk id="4" creationId="{61F623C8-9E1C-AE1B-F116-B640DE0180AB}"/>
          </ac:spMkLst>
        </pc:spChg>
        <pc:picChg chg="mod">
          <ac:chgData name="JoAnn Archer" userId="c006519e-366c-48ee-b33f-23d70e5b7599" providerId="ADAL" clId="{C466AB62-8D69-4F20-8258-8581924FDDD3}" dt="2024-10-05T16:21:54.240" v="1537" actId="108"/>
          <ac:picMkLst>
            <pc:docMk/>
            <pc:sldMk cId="3642866005" sldId="719"/>
            <ac:picMk id="8" creationId="{CF93AE54-D869-3B97-4746-1A4D5D0F6D41}"/>
          </ac:picMkLst>
        </pc:picChg>
        <pc:extLst>
          <p:ext xmlns:p="http://schemas.openxmlformats.org/presentationml/2006/main" uri="{D6D511B9-2390-475A-947B-AFAB55BFBCF1}">
            <pc226:cmChg xmlns:pc226="http://schemas.microsoft.com/office/powerpoint/2022/06/main/command" chg="add mod">
              <pc226:chgData name="JoAnn Archer" userId="c006519e-366c-48ee-b33f-23d70e5b7599" providerId="ADAL" clId="{C466AB62-8D69-4F20-8258-8581924FDDD3}" dt="2024-10-04T20:33:50.319" v="47" actId="20577"/>
              <pc2:cmMkLst xmlns:pc2="http://schemas.microsoft.com/office/powerpoint/2019/9/main/command">
                <pc:docMk/>
                <pc:sldMk cId="3642866005" sldId="719"/>
                <pc2:cmMk id="{7A2FA05B-A58B-4A8B-A50A-85F1C807C6EC}"/>
              </pc2:cmMkLst>
            </pc226:cmChg>
            <pc226:cmChg xmlns:pc226="http://schemas.microsoft.com/office/powerpoint/2022/06/main/command" chg="add">
              <pc226:chgData name="JoAnn Archer" userId="c006519e-366c-48ee-b33f-23d70e5b7599" providerId="ADAL" clId="{C466AB62-8D69-4F20-8258-8581924FDDD3}" dt="2024-10-01T18:35:49.719" v="1"/>
              <pc2:cmMkLst xmlns:pc2="http://schemas.microsoft.com/office/powerpoint/2019/9/main/command">
                <pc:docMk/>
                <pc:sldMk cId="3642866005" sldId="719"/>
                <pc2:cmMk id="{0FF1DC6F-196B-4BF7-8561-0FA8A9376499}"/>
              </pc2:cmMkLst>
            </pc226:cmChg>
            <pc226:cmChg xmlns:pc226="http://schemas.microsoft.com/office/powerpoint/2022/06/main/command" chg="add mod">
              <pc226:chgData name="JoAnn Archer" userId="c006519e-366c-48ee-b33f-23d70e5b7599" providerId="ADAL" clId="{C466AB62-8D69-4F20-8258-8581924FDDD3}" dt="2024-10-04T20:33:50.319" v="47" actId="20577"/>
              <pc2:cmMkLst xmlns:pc2="http://schemas.microsoft.com/office/powerpoint/2019/9/main/command">
                <pc:docMk/>
                <pc:sldMk cId="3642866005" sldId="719"/>
                <pc2:cmMk id="{1FBD4F71-F29B-4F3D-91CD-AAC25C3A3BFE}"/>
              </pc2:cmMkLst>
              <pc226:cmRplyChg chg="add">
                <pc226:chgData name="JoAnn Archer" userId="c006519e-366c-48ee-b33f-23d70e5b7599" providerId="ADAL" clId="{C466AB62-8D69-4F20-8258-8581924FDDD3}" dt="2024-10-01T18:37:14.657" v="4"/>
                <pc2:cmRplyMkLst xmlns:pc2="http://schemas.microsoft.com/office/powerpoint/2019/9/main/command">
                  <pc:docMk/>
                  <pc:sldMk cId="3642866005" sldId="719"/>
                  <pc2:cmMk id="{1FBD4F71-F29B-4F3D-91CD-AAC25C3A3BFE}"/>
                  <pc2:cmRplyMk id="{C3C3D8BC-1369-4901-B1E7-03FC8DFC7F87}"/>
                </pc2:cmRplyMkLst>
              </pc226:cmRplyChg>
            </pc226:cmChg>
            <pc226:cmChg xmlns:pc226="http://schemas.microsoft.com/office/powerpoint/2022/06/main/command" chg="add mod">
              <pc226:chgData name="JoAnn Archer" userId="c006519e-366c-48ee-b33f-23d70e5b7599" providerId="ADAL" clId="{C466AB62-8D69-4F20-8258-8581924FDDD3}" dt="2024-10-04T20:33:50.319" v="47" actId="20577"/>
              <pc2:cmMkLst xmlns:pc2="http://schemas.microsoft.com/office/powerpoint/2019/9/main/command">
                <pc:docMk/>
                <pc:sldMk cId="3642866005" sldId="719"/>
                <pc2:cmMk id="{CF376B92-5E01-46DA-9D7E-EA461DBA0204}"/>
              </pc2:cmMkLst>
            </pc226:cmChg>
            <pc226:cmChg xmlns:pc226="http://schemas.microsoft.com/office/powerpoint/2022/06/main/command" chg="add">
              <pc226:chgData name="JoAnn Archer" userId="c006519e-366c-48ee-b33f-23d70e5b7599" providerId="ADAL" clId="{C466AB62-8D69-4F20-8258-8581924FDDD3}" dt="2024-10-05T15:58:54.762" v="881"/>
              <pc2:cmMkLst xmlns:pc2="http://schemas.microsoft.com/office/powerpoint/2019/9/main/command">
                <pc:docMk/>
                <pc:sldMk cId="3642866005" sldId="719"/>
                <pc2:cmMk id="{0DDD12AC-94CA-4578-B275-28541B3CDBAC}"/>
              </pc2:cmMkLst>
              <pc226:cmRplyChg chg="add">
                <pc226:chgData name="JoAnn Archer" userId="c006519e-366c-48ee-b33f-23d70e5b7599" providerId="ADAL" clId="{C466AB62-8D69-4F20-8258-8581924FDDD3}" dt="2024-10-05T15:58:54.762" v="881"/>
                <pc2:cmRplyMkLst xmlns:pc2="http://schemas.microsoft.com/office/powerpoint/2019/9/main/command">
                  <pc:docMk/>
                  <pc:sldMk cId="3642866005" sldId="719"/>
                  <pc2:cmMk id="{0DDD12AC-94CA-4578-B275-28541B3CDBAC}"/>
                  <pc2:cmRplyMk id="{2E0260EA-AC8D-4508-8500-0E9B65855530}"/>
                </pc2:cmRplyMkLst>
              </pc226:cmRplyChg>
            </pc226:cmChg>
            <pc226:cmChg xmlns:pc226="http://schemas.microsoft.com/office/powerpoint/2022/06/main/command" chg="mod">
              <pc226:chgData name="JoAnn Archer" userId="c006519e-366c-48ee-b33f-23d70e5b7599" providerId="ADAL" clId="{C466AB62-8D69-4F20-8258-8581924FDDD3}" dt="2024-10-04T20:33:50.319" v="47" actId="20577"/>
              <pc2:cmMkLst xmlns:pc2="http://schemas.microsoft.com/office/powerpoint/2019/9/main/command">
                <pc:docMk/>
                <pc:sldMk cId="3642866005" sldId="719"/>
                <pc2:cmMk id="{C0A720C0-518F-4DF5-A548-900E97FC292F}"/>
              </pc2:cmMkLst>
            </pc226:cmChg>
            <pc226:cmChg xmlns:pc226="http://schemas.microsoft.com/office/powerpoint/2022/06/main/command" chg="add mod">
              <pc226:chgData name="JoAnn Archer" userId="c006519e-366c-48ee-b33f-23d70e5b7599" providerId="ADAL" clId="{C466AB62-8D69-4F20-8258-8581924FDDD3}" dt="2024-10-04T20:33:50.319" v="47" actId="20577"/>
              <pc2:cmMkLst xmlns:pc2="http://schemas.microsoft.com/office/powerpoint/2019/9/main/command">
                <pc:docMk/>
                <pc:sldMk cId="3642866005" sldId="719"/>
                <pc2:cmMk id="{6D5A1FCC-BC0D-4132-A0ED-201295A532DF}"/>
              </pc2:cmMkLst>
            </pc226:cmChg>
            <pc226:cmChg xmlns:pc226="http://schemas.microsoft.com/office/powerpoint/2022/06/main/command" chg="add">
              <pc226:chgData name="JoAnn Archer" userId="c006519e-366c-48ee-b33f-23d70e5b7599" providerId="ADAL" clId="{C466AB62-8D69-4F20-8258-8581924FDDD3}" dt="2024-10-04T20:34:45.628" v="49"/>
              <pc2:cmMkLst xmlns:pc2="http://schemas.microsoft.com/office/powerpoint/2019/9/main/command">
                <pc:docMk/>
                <pc:sldMk cId="3642866005" sldId="719"/>
                <pc2:cmMk id="{ECA6ABD6-34E8-45A2-9EFA-C4A048A176F3}"/>
              </pc2:cmMkLst>
            </pc226:cmChg>
          </p:ext>
        </pc:extLst>
      </pc:sldChg>
      <pc:sldChg chg="modCm">
        <pc:chgData name="JoAnn Archer" userId="c006519e-366c-48ee-b33f-23d70e5b7599" providerId="ADAL" clId="{C466AB62-8D69-4F20-8258-8581924FDDD3}" dt="2024-10-01T18:47:07.555" v="12"/>
        <pc:sldMkLst>
          <pc:docMk/>
          <pc:sldMk cId="268392375" sldId="720"/>
        </pc:sldMkLst>
        <pc:extLst>
          <p:ext xmlns:p="http://schemas.openxmlformats.org/presentationml/2006/main" uri="{D6D511B9-2390-475A-947B-AFAB55BFBCF1}">
            <pc226:cmChg xmlns:pc226="http://schemas.microsoft.com/office/powerpoint/2022/06/main/command" chg="">
              <pc226:chgData name="JoAnn Archer" userId="c006519e-366c-48ee-b33f-23d70e5b7599" providerId="ADAL" clId="{C466AB62-8D69-4F20-8258-8581924FDDD3}" dt="2024-10-01T18:47:07.555" v="12"/>
              <pc2:cmMkLst xmlns:pc2="http://schemas.microsoft.com/office/powerpoint/2019/9/main/command">
                <pc:docMk/>
                <pc:sldMk cId="268392375" sldId="720"/>
                <pc2:cmMk id="{E983AAD1-E10B-4F74-B097-A6D813DB0EF1}"/>
              </pc2:cmMkLst>
              <pc226:cmRplyChg chg="add">
                <pc226:chgData name="JoAnn Archer" userId="c006519e-366c-48ee-b33f-23d70e5b7599" providerId="ADAL" clId="{C466AB62-8D69-4F20-8258-8581924FDDD3}" dt="2024-10-01T18:47:07.555" v="12"/>
                <pc2:cmRplyMkLst xmlns:pc2="http://schemas.microsoft.com/office/powerpoint/2019/9/main/command">
                  <pc:docMk/>
                  <pc:sldMk cId="268392375" sldId="720"/>
                  <pc2:cmMk id="{E983AAD1-E10B-4F74-B097-A6D813DB0EF1}"/>
                  <pc2:cmRplyMk id="{9A7E7355-0322-4511-8081-4B2CD0182D28}"/>
                </pc2:cmRplyMkLst>
              </pc226:cmRplyChg>
            </pc226:cmChg>
          </p:ext>
        </pc:extLst>
      </pc:sldChg>
      <pc:sldChg chg="modSp mod addCm modCm">
        <pc:chgData name="JoAnn Archer" userId="c006519e-366c-48ee-b33f-23d70e5b7599" providerId="ADAL" clId="{C466AB62-8D69-4F20-8258-8581924FDDD3}" dt="2024-10-05T16:07:46.052" v="922"/>
        <pc:sldMkLst>
          <pc:docMk/>
          <pc:sldMk cId="4289974017" sldId="721"/>
        </pc:sldMkLst>
        <pc:spChg chg="mod">
          <ac:chgData name="JoAnn Archer" userId="c006519e-366c-48ee-b33f-23d70e5b7599" providerId="ADAL" clId="{C466AB62-8D69-4F20-8258-8581924FDDD3}" dt="2024-10-04T20:51:47.639" v="298"/>
          <ac:spMkLst>
            <pc:docMk/>
            <pc:sldMk cId="4289974017" sldId="721"/>
            <ac:spMk id="6" creationId="{F77222C0-1AA5-59A0-1165-A22BE0012FAD}"/>
          </ac:spMkLst>
        </pc:spChg>
        <pc:extLst>
          <p:ext xmlns:p="http://schemas.openxmlformats.org/presentationml/2006/main" uri="{D6D511B9-2390-475A-947B-AFAB55BFBCF1}">
            <pc226:cmChg xmlns:pc226="http://schemas.microsoft.com/office/powerpoint/2022/06/main/command" chg="add">
              <pc226:chgData name="JoAnn Archer" userId="c006519e-366c-48ee-b33f-23d70e5b7599" providerId="ADAL" clId="{C466AB62-8D69-4F20-8258-8581924FDDD3}" dt="2024-10-05T16:07:46.052" v="922"/>
              <pc2:cmMkLst xmlns:pc2="http://schemas.microsoft.com/office/powerpoint/2019/9/main/command">
                <pc:docMk/>
                <pc:sldMk cId="4289974017" sldId="721"/>
                <pc2:cmMk id="{52FC38B0-D698-400E-834B-4A2006FDC37F}"/>
              </pc2:cmMkLst>
              <pc226:cmRplyChg chg="add">
                <pc226:chgData name="JoAnn Archer" userId="c006519e-366c-48ee-b33f-23d70e5b7599" providerId="ADAL" clId="{C466AB62-8D69-4F20-8258-8581924FDDD3}" dt="2024-10-05T16:07:46.052" v="922"/>
                <pc2:cmRplyMkLst xmlns:pc2="http://schemas.microsoft.com/office/powerpoint/2019/9/main/command">
                  <pc:docMk/>
                  <pc:sldMk cId="4289974017" sldId="721"/>
                  <pc2:cmMk id="{52FC38B0-D698-400E-834B-4A2006FDC37F}"/>
                  <pc2:cmRplyMk id="{DD8CFD6F-F818-4128-B0FE-C3DAE9AAF856}"/>
                </pc2:cmRplyMkLst>
              </pc226:cmRplyChg>
            </pc226:cmChg>
          </p:ext>
        </pc:extLst>
      </pc:sldChg>
      <pc:sldChg chg="modSp mod addCm modCm">
        <pc:chgData name="JoAnn Archer" userId="c006519e-366c-48ee-b33f-23d70e5b7599" providerId="ADAL" clId="{C466AB62-8D69-4F20-8258-8581924FDDD3}" dt="2024-10-05T22:16:44.277" v="1710"/>
        <pc:sldMkLst>
          <pc:docMk/>
          <pc:sldMk cId="2163503583" sldId="722"/>
        </pc:sldMkLst>
        <pc:spChg chg="mod">
          <ac:chgData name="JoAnn Archer" userId="c006519e-366c-48ee-b33f-23d70e5b7599" providerId="ADAL" clId="{C466AB62-8D69-4F20-8258-8581924FDDD3}" dt="2024-10-04T21:06:06.953" v="879" actId="20577"/>
          <ac:spMkLst>
            <pc:docMk/>
            <pc:sldMk cId="2163503583" sldId="722"/>
            <ac:spMk id="3" creationId="{8A72582C-617D-E47E-27AA-6A689A1BF608}"/>
          </ac:spMkLst>
        </pc:spChg>
        <pc:spChg chg="mod">
          <ac:chgData name="JoAnn Archer" userId="c006519e-366c-48ee-b33f-23d70e5b7599" providerId="ADAL" clId="{C466AB62-8D69-4F20-8258-8581924FDDD3}" dt="2024-10-05T16:13:42.344" v="933" actId="20577"/>
          <ac:spMkLst>
            <pc:docMk/>
            <pc:sldMk cId="2163503583" sldId="722"/>
            <ac:spMk id="4" creationId="{9A70DFF7-00E3-4E8D-0855-A7A666D77E63}"/>
          </ac:spMkLst>
        </pc:spChg>
        <pc:extLst>
          <p:ext xmlns:p="http://schemas.openxmlformats.org/presentationml/2006/main" uri="{D6D511B9-2390-475A-947B-AFAB55BFBCF1}">
            <pc226:cmChg xmlns:pc226="http://schemas.microsoft.com/office/powerpoint/2022/06/main/command" chg="mod">
              <pc226:chgData name="JoAnn Archer" userId="c006519e-366c-48ee-b33f-23d70e5b7599" providerId="ADAL" clId="{C466AB62-8D69-4F20-8258-8581924FDDD3}" dt="2024-10-05T16:13:42.344" v="933" actId="20577"/>
              <pc2:cmMkLst xmlns:pc2="http://schemas.microsoft.com/office/powerpoint/2019/9/main/command">
                <pc:docMk/>
                <pc:sldMk cId="2163503583" sldId="722"/>
                <pc2:cmMk id="{0076EE09-FD50-4571-877F-EE1AC4D18224}"/>
              </pc2:cmMkLst>
            </pc226:cmChg>
            <pc226:cmChg xmlns:pc226="http://schemas.microsoft.com/office/powerpoint/2022/06/main/command" chg="add">
              <pc226:chgData name="JoAnn Archer" userId="c006519e-366c-48ee-b33f-23d70e5b7599" providerId="ADAL" clId="{C466AB62-8D69-4F20-8258-8581924FDDD3}" dt="2024-10-04T21:07:48.533" v="880"/>
              <pc2:cmMkLst xmlns:pc2="http://schemas.microsoft.com/office/powerpoint/2019/9/main/command">
                <pc:docMk/>
                <pc:sldMk cId="2163503583" sldId="722"/>
                <pc2:cmMk id="{73943E67-68BF-4EF8-96B6-4BF69831FF02}"/>
              </pc2:cmMkLst>
            </pc226:cmChg>
            <pc226:cmChg xmlns:pc226="http://schemas.microsoft.com/office/powerpoint/2022/06/main/command" chg="add">
              <pc226:chgData name="JoAnn Archer" userId="c006519e-366c-48ee-b33f-23d70e5b7599" providerId="ADAL" clId="{C466AB62-8D69-4F20-8258-8581924FDDD3}" dt="2024-10-05T22:16:44.277" v="1710"/>
              <pc2:cmMkLst xmlns:pc2="http://schemas.microsoft.com/office/powerpoint/2019/9/main/command">
                <pc:docMk/>
                <pc:sldMk cId="2163503583" sldId="722"/>
                <pc2:cmMk id="{3321E67D-3A48-4CA7-8AAA-1007AB99FAFA}"/>
              </pc2:cmMkLst>
              <pc226:cmRplyChg chg="add">
                <pc226:chgData name="JoAnn Archer" userId="c006519e-366c-48ee-b33f-23d70e5b7599" providerId="ADAL" clId="{C466AB62-8D69-4F20-8258-8581924FDDD3}" dt="2024-10-05T22:16:44.277" v="1710"/>
                <pc2:cmRplyMkLst xmlns:pc2="http://schemas.microsoft.com/office/powerpoint/2019/9/main/command">
                  <pc:docMk/>
                  <pc:sldMk cId="2163503583" sldId="722"/>
                  <pc2:cmMk id="{3321E67D-3A48-4CA7-8AAA-1007AB99FAFA}"/>
                  <pc2:cmRplyMk id="{519EE8BA-4B0B-4B22-B27F-162DFE17FE36}"/>
                </pc2:cmRplyMkLst>
              </pc226:cmRplyChg>
            </pc226:cmChg>
            <pc226:cmChg xmlns:pc226="http://schemas.microsoft.com/office/powerpoint/2022/06/main/command" chg="mod">
              <pc226:chgData name="JoAnn Archer" userId="c006519e-366c-48ee-b33f-23d70e5b7599" providerId="ADAL" clId="{C466AB62-8D69-4F20-8258-8581924FDDD3}" dt="2024-10-05T16:13:42.344" v="933" actId="20577"/>
              <pc2:cmMkLst xmlns:pc2="http://schemas.microsoft.com/office/powerpoint/2019/9/main/command">
                <pc:docMk/>
                <pc:sldMk cId="2163503583" sldId="722"/>
                <pc2:cmMk id="{0BBC00A6-0CD1-4699-A70F-F3A1F3A155FA}"/>
              </pc2:cmMkLst>
            </pc226:cmChg>
            <pc226:cmChg xmlns:pc226="http://schemas.microsoft.com/office/powerpoint/2022/06/main/command" chg="mod">
              <pc226:chgData name="JoAnn Archer" userId="c006519e-366c-48ee-b33f-23d70e5b7599" providerId="ADAL" clId="{C466AB62-8D69-4F20-8258-8581924FDDD3}" dt="2024-10-05T16:13:42.344" v="933" actId="20577"/>
              <pc2:cmMkLst xmlns:pc2="http://schemas.microsoft.com/office/powerpoint/2019/9/main/command">
                <pc:docMk/>
                <pc:sldMk cId="2163503583" sldId="722"/>
                <pc2:cmMk id="{0F15F1AE-D45D-42E0-94ED-D7A2082E2851}"/>
              </pc2:cmMkLst>
            </pc226:cmChg>
            <pc226:cmChg xmlns:pc226="http://schemas.microsoft.com/office/powerpoint/2022/06/main/command" chg="mod">
              <pc226:chgData name="JoAnn Archer" userId="c006519e-366c-48ee-b33f-23d70e5b7599" providerId="ADAL" clId="{C466AB62-8D69-4F20-8258-8581924FDDD3}" dt="2024-10-05T16:13:42.344" v="933" actId="20577"/>
              <pc2:cmMkLst xmlns:pc2="http://schemas.microsoft.com/office/powerpoint/2019/9/main/command">
                <pc:docMk/>
                <pc:sldMk cId="2163503583" sldId="722"/>
                <pc2:cmMk id="{0CD66FB7-D862-4285-8562-FD36539C27FC}"/>
              </pc2:cmMkLst>
            </pc226:cmChg>
          </p:ext>
        </pc:extLst>
      </pc:sldChg>
      <pc:sldChg chg="addSp delSp modSp mod addCm delCm modCm">
        <pc:chgData name="JoAnn Archer" userId="c006519e-366c-48ee-b33f-23d70e5b7599" providerId="ADAL" clId="{C466AB62-8D69-4F20-8258-8581924FDDD3}" dt="2024-10-05T22:13:59.932" v="1697"/>
        <pc:sldMkLst>
          <pc:docMk/>
          <pc:sldMk cId="3987904452" sldId="723"/>
        </pc:sldMkLst>
        <pc:spChg chg="add del mod">
          <ac:chgData name="JoAnn Archer" userId="c006519e-366c-48ee-b33f-23d70e5b7599" providerId="ADAL" clId="{C466AB62-8D69-4F20-8258-8581924FDDD3}" dt="2024-10-04T20:48:04.834" v="290" actId="14100"/>
          <ac:spMkLst>
            <pc:docMk/>
            <pc:sldMk cId="3987904452" sldId="723"/>
            <ac:spMk id="4" creationId="{D5571656-A3FC-3507-4131-2DA0677189BC}"/>
          </ac:spMkLst>
        </pc:spChg>
        <pc:spChg chg="add mod">
          <ac:chgData name="JoAnn Archer" userId="c006519e-366c-48ee-b33f-23d70e5b7599" providerId="ADAL" clId="{C466AB62-8D69-4F20-8258-8581924FDDD3}" dt="2024-10-04T20:48:04.834" v="290" actId="14100"/>
          <ac:spMkLst>
            <pc:docMk/>
            <pc:sldMk cId="3987904452" sldId="723"/>
            <ac:spMk id="6" creationId="{164D7D5A-38F3-7860-A83A-2A92FB8B77CD}"/>
          </ac:spMkLst>
        </pc:spChg>
        <pc:graphicFrameChg chg="mod modGraphic">
          <ac:chgData name="JoAnn Archer" userId="c006519e-366c-48ee-b33f-23d70e5b7599" providerId="ADAL" clId="{C466AB62-8D69-4F20-8258-8581924FDDD3}" dt="2024-10-04T20:46:58.960" v="248" actId="14100"/>
          <ac:graphicFrameMkLst>
            <pc:docMk/>
            <pc:sldMk cId="3987904452" sldId="723"/>
            <ac:graphicFrameMk id="12" creationId="{23D62584-BA6D-948D-DEB6-AADE84FEE55A}"/>
          </ac:graphicFrameMkLst>
        </pc:graphicFrameChg>
        <pc:picChg chg="add del mod">
          <ac:chgData name="JoAnn Archer" userId="c006519e-366c-48ee-b33f-23d70e5b7599" providerId="ADAL" clId="{C466AB62-8D69-4F20-8258-8581924FDDD3}" dt="2024-10-05T16:25:27.844" v="1547" actId="478"/>
          <ac:picMkLst>
            <pc:docMk/>
            <pc:sldMk cId="3987904452" sldId="723"/>
            <ac:picMk id="5" creationId="{F4E6FCE2-1DFE-FB94-E2B1-6E4FC69984CB}"/>
          </ac:picMkLst>
        </pc:picChg>
        <pc:picChg chg="mod">
          <ac:chgData name="JoAnn Archer" userId="c006519e-366c-48ee-b33f-23d70e5b7599" providerId="ADAL" clId="{C466AB62-8D69-4F20-8258-8581924FDDD3}" dt="2024-10-05T16:22:29.315" v="1542" actId="108"/>
          <ac:picMkLst>
            <pc:docMk/>
            <pc:sldMk cId="3987904452" sldId="723"/>
            <ac:picMk id="7" creationId="{C7E9443E-7806-9DA8-9F18-663A89261F0B}"/>
          </ac:picMkLst>
        </pc:picChg>
        <pc:picChg chg="mod">
          <ac:chgData name="JoAnn Archer" userId="c006519e-366c-48ee-b33f-23d70e5b7599" providerId="ADAL" clId="{C466AB62-8D69-4F20-8258-8581924FDDD3}" dt="2024-10-05T16:22:32.554" v="1543" actId="108"/>
          <ac:picMkLst>
            <pc:docMk/>
            <pc:sldMk cId="3987904452" sldId="723"/>
            <ac:picMk id="8" creationId="{16B382C3-6B57-4120-4BC9-9ACDA03CCEE5}"/>
          </ac:picMkLst>
        </pc:picChg>
        <pc:picChg chg="add del mod">
          <ac:chgData name="JoAnn Archer" userId="c006519e-366c-48ee-b33f-23d70e5b7599" providerId="ADAL" clId="{C466AB62-8D69-4F20-8258-8581924FDDD3}" dt="2024-10-04T20:48:04.834" v="290" actId="14100"/>
          <ac:picMkLst>
            <pc:docMk/>
            <pc:sldMk cId="3987904452" sldId="723"/>
            <ac:picMk id="1026" creationId="{A30AA351-CBBB-814C-044C-5C539AEDD4C7}"/>
          </ac:picMkLst>
        </pc:picChg>
        <pc:extLst>
          <p:ext xmlns:p="http://schemas.openxmlformats.org/presentationml/2006/main" uri="{D6D511B9-2390-475A-947B-AFAB55BFBCF1}">
            <pc226:cmChg xmlns:pc226="http://schemas.microsoft.com/office/powerpoint/2022/06/main/command" chg="add del">
              <pc226:chgData name="JoAnn Archer" userId="c006519e-366c-48ee-b33f-23d70e5b7599" providerId="ADAL" clId="{C466AB62-8D69-4F20-8258-8581924FDDD3}" dt="2024-10-05T16:25:50.724" v="1549"/>
              <pc2:cmMkLst xmlns:pc2="http://schemas.microsoft.com/office/powerpoint/2019/9/main/command">
                <pc:docMk/>
                <pc:sldMk cId="3987904452" sldId="723"/>
                <pc2:cmMk id="{E6C5552C-A082-43BA-A6E8-54F27CB7B8C1}"/>
              </pc2:cmMkLst>
              <pc226:cmRplyChg chg="add mod">
                <pc226:chgData name="JoAnn Archer" userId="c006519e-366c-48ee-b33f-23d70e5b7599" providerId="ADAL" clId="{C466AB62-8D69-4F20-8258-8581924FDDD3}" dt="2024-10-05T16:25:48.212" v="1548"/>
                <pc2:cmRplyMkLst xmlns:pc2="http://schemas.microsoft.com/office/powerpoint/2019/9/main/command">
                  <pc:docMk/>
                  <pc:sldMk cId="3987904452" sldId="723"/>
                  <pc2:cmMk id="{E6C5552C-A082-43BA-A6E8-54F27CB7B8C1}"/>
                  <pc2:cmRplyMk id="{53B7853C-A407-4437-A2FB-321714D158E4}"/>
                </pc2:cmRplyMkLst>
              </pc226:cmRplyChg>
            </pc226:cmChg>
            <pc226:cmChg xmlns:pc226="http://schemas.microsoft.com/office/powerpoint/2022/06/main/command" chg="add mod">
              <pc226:chgData name="JoAnn Archer" userId="c006519e-366c-48ee-b33f-23d70e5b7599" providerId="ADAL" clId="{C466AB62-8D69-4F20-8258-8581924FDDD3}" dt="2024-10-04T20:43:54.913" v="239"/>
              <pc2:cmMkLst xmlns:pc2="http://schemas.microsoft.com/office/powerpoint/2019/9/main/command">
                <pc:docMk/>
                <pc:sldMk cId="3987904452" sldId="723"/>
                <pc2:cmMk id="{1183783A-42CC-4356-ADDE-20D9A2B23CB2}"/>
              </pc2:cmMkLst>
            </pc226:cmChg>
            <pc226:cmChg xmlns:pc226="http://schemas.microsoft.com/office/powerpoint/2022/06/main/command" chg="add">
              <pc226:chgData name="JoAnn Archer" userId="c006519e-366c-48ee-b33f-23d70e5b7599" providerId="ADAL" clId="{C466AB62-8D69-4F20-8258-8581924FDDD3}" dt="2024-10-05T22:13:59.932" v="1697"/>
              <pc2:cmMkLst xmlns:pc2="http://schemas.microsoft.com/office/powerpoint/2019/9/main/command">
                <pc:docMk/>
                <pc:sldMk cId="3987904452" sldId="723"/>
                <pc2:cmMk id="{C8379779-F7AA-482B-8915-524BD40EC7C6}"/>
              </pc2:cmMkLst>
              <pc226:cmRplyChg chg="add">
                <pc226:chgData name="JoAnn Archer" userId="c006519e-366c-48ee-b33f-23d70e5b7599" providerId="ADAL" clId="{C466AB62-8D69-4F20-8258-8581924FDDD3}" dt="2024-10-04T20:48:45.087" v="291"/>
                <pc2:cmRplyMkLst xmlns:pc2="http://schemas.microsoft.com/office/powerpoint/2019/9/main/command">
                  <pc:docMk/>
                  <pc:sldMk cId="3987904452" sldId="723"/>
                  <pc2:cmMk id="{C8379779-F7AA-482B-8915-524BD40EC7C6}"/>
                  <pc2:cmRplyMk id="{52C3710B-A018-43F2-A448-49D5AE9CAE91}"/>
                </pc2:cmRplyMkLst>
              </pc226:cmRplyChg>
              <pc226:cmRplyChg chg="add">
                <pc226:chgData name="JoAnn Archer" userId="c006519e-366c-48ee-b33f-23d70e5b7599" providerId="ADAL" clId="{C466AB62-8D69-4F20-8258-8581924FDDD3}" dt="2024-10-05T16:25:25.487" v="1546"/>
                <pc2:cmRplyMkLst xmlns:pc2="http://schemas.microsoft.com/office/powerpoint/2019/9/main/command">
                  <pc:docMk/>
                  <pc:sldMk cId="3987904452" sldId="723"/>
                  <pc2:cmMk id="{C8379779-F7AA-482B-8915-524BD40EC7C6}"/>
                  <pc2:cmRplyMk id="{B6C47731-7C79-4134-A98D-AD0D57A5413B}"/>
                </pc2:cmRplyMkLst>
              </pc226:cmRplyChg>
              <pc226:cmRplyChg chg="add">
                <pc226:chgData name="JoAnn Archer" userId="c006519e-366c-48ee-b33f-23d70e5b7599" providerId="ADAL" clId="{C466AB62-8D69-4F20-8258-8581924FDDD3}" dt="2024-10-05T16:25:58.830" v="1550"/>
                <pc2:cmRplyMkLst xmlns:pc2="http://schemas.microsoft.com/office/powerpoint/2019/9/main/command">
                  <pc:docMk/>
                  <pc:sldMk cId="3987904452" sldId="723"/>
                  <pc2:cmMk id="{C8379779-F7AA-482B-8915-524BD40EC7C6}"/>
                  <pc2:cmRplyMk id="{85143D4C-BE16-4DA9-BBC5-0757C72BE5E4}"/>
                </pc2:cmRplyMkLst>
              </pc226:cmRplyChg>
              <pc226:cmRplyChg chg="add">
                <pc226:chgData name="JoAnn Archer" userId="c006519e-366c-48ee-b33f-23d70e5b7599" providerId="ADAL" clId="{C466AB62-8D69-4F20-8258-8581924FDDD3}" dt="2024-10-05T22:13:59.932" v="1697"/>
                <pc2:cmRplyMkLst xmlns:pc2="http://schemas.microsoft.com/office/powerpoint/2019/9/main/command">
                  <pc:docMk/>
                  <pc:sldMk cId="3987904452" sldId="723"/>
                  <pc2:cmMk id="{C8379779-F7AA-482B-8915-524BD40EC7C6}"/>
                  <pc2:cmRplyMk id="{6E7B6E8F-459C-44D8-90CD-B11A114678FB}"/>
                </pc2:cmRplyMkLst>
              </pc226:cmRplyChg>
            </pc226:cmChg>
            <pc226:cmChg xmlns:pc226="http://schemas.microsoft.com/office/powerpoint/2022/06/main/command" chg="add">
              <pc226:chgData name="JoAnn Archer" userId="c006519e-366c-48ee-b33f-23d70e5b7599" providerId="ADAL" clId="{C466AB62-8D69-4F20-8258-8581924FDDD3}" dt="2024-10-01T18:47:49.867" v="13"/>
              <pc2:cmMkLst xmlns:pc2="http://schemas.microsoft.com/office/powerpoint/2019/9/main/command">
                <pc:docMk/>
                <pc:sldMk cId="3987904452" sldId="723"/>
                <pc2:cmMk id="{135600FA-A457-4654-88B9-9547FDD0574A}"/>
              </pc2:cmMkLst>
            </pc226:cmChg>
          </p:ext>
        </pc:extLst>
      </pc:sldChg>
      <pc:sldChg chg="add del">
        <pc:chgData name="JoAnn Archer" userId="c006519e-366c-48ee-b33f-23d70e5b7599" providerId="ADAL" clId="{C466AB62-8D69-4F20-8258-8581924FDDD3}" dt="2024-10-01T18:37:35.093" v="5" actId="47"/>
        <pc:sldMkLst>
          <pc:docMk/>
          <pc:sldMk cId="3633488473" sldId="724"/>
        </pc:sldMkLst>
      </pc:sldChg>
      <pc:sldChg chg="modSp mod ord setBg addCm modCm">
        <pc:chgData name="JoAnn Archer" userId="c006519e-366c-48ee-b33f-23d70e5b7599" providerId="ADAL" clId="{C466AB62-8D69-4F20-8258-8581924FDDD3}" dt="2024-10-05T16:53:48.292" v="1696" actId="20577"/>
        <pc:sldMkLst>
          <pc:docMk/>
          <pc:sldMk cId="2087907692" sldId="725"/>
        </pc:sldMkLst>
        <pc:spChg chg="mod">
          <ac:chgData name="JoAnn Archer" userId="c006519e-366c-48ee-b33f-23d70e5b7599" providerId="ADAL" clId="{C466AB62-8D69-4F20-8258-8581924FDDD3}" dt="2024-10-05T16:22:42.310" v="1545"/>
          <ac:spMkLst>
            <pc:docMk/>
            <pc:sldMk cId="2087907692" sldId="725"/>
            <ac:spMk id="2" creationId="{89A20F94-AF26-1EFB-5300-D68D938D2DB5}"/>
          </ac:spMkLst>
        </pc:spChg>
        <pc:spChg chg="mod">
          <ac:chgData name="JoAnn Archer" userId="c006519e-366c-48ee-b33f-23d70e5b7599" providerId="ADAL" clId="{C466AB62-8D69-4F20-8258-8581924FDDD3}" dt="2024-10-05T16:18:29.658" v="1171" actId="20577"/>
          <ac:spMkLst>
            <pc:docMk/>
            <pc:sldMk cId="2087907692" sldId="725"/>
            <ac:spMk id="3" creationId="{483F1A2E-17E6-2CDE-ADDF-3440C5FCF156}"/>
          </ac:spMkLst>
        </pc:spChg>
        <pc:spChg chg="mod">
          <ac:chgData name="JoAnn Archer" userId="c006519e-366c-48ee-b33f-23d70e5b7599" providerId="ADAL" clId="{C466AB62-8D69-4F20-8258-8581924FDDD3}" dt="2024-10-05T16:53:48.292" v="1696" actId="20577"/>
          <ac:spMkLst>
            <pc:docMk/>
            <pc:sldMk cId="2087907692" sldId="725"/>
            <ac:spMk id="4" creationId="{1DDE7CB9-D67A-8BE3-114F-AC9C4D2634B9}"/>
          </ac:spMkLst>
        </pc:spChg>
        <pc:picChg chg="mod">
          <ac:chgData name="JoAnn Archer" userId="c006519e-366c-48ee-b33f-23d70e5b7599" providerId="ADAL" clId="{C466AB62-8D69-4F20-8258-8581924FDDD3}" dt="2024-10-05T16:21:31.331" v="1535" actId="1440"/>
          <ac:picMkLst>
            <pc:docMk/>
            <pc:sldMk cId="2087907692" sldId="725"/>
            <ac:picMk id="6" creationId="{7EAF7CF5-43CE-406A-1670-C431C22A693A}"/>
          </ac:picMkLst>
        </pc:picChg>
        <pc:extLst>
          <p:ext xmlns:p="http://schemas.openxmlformats.org/presentationml/2006/main" uri="{D6D511B9-2390-475A-947B-AFAB55BFBCF1}">
            <pc226:cmChg xmlns:pc226="http://schemas.microsoft.com/office/powerpoint/2022/06/main/command" chg="add mod">
              <pc226:chgData name="JoAnn Archer" userId="c006519e-366c-48ee-b33f-23d70e5b7599" providerId="ADAL" clId="{C466AB62-8D69-4F20-8258-8581924FDDD3}" dt="2024-10-05T16:53:48.292" v="1696" actId="20577"/>
              <pc2:cmMkLst xmlns:pc2="http://schemas.microsoft.com/office/powerpoint/2019/9/main/command">
                <pc:docMk/>
                <pc:sldMk cId="2087907692" sldId="725"/>
                <pc2:cmMk id="{1A70E84C-B9E7-4B44-8231-29BE67B905F0}"/>
              </pc2:cmMkLst>
              <pc226:cmRplyChg chg="add">
                <pc226:chgData name="JoAnn Archer" userId="c006519e-366c-48ee-b33f-23d70e5b7599" providerId="ADAL" clId="{C466AB62-8D69-4F20-8258-8581924FDDD3}" dt="2024-10-05T16:13:26.885" v="932"/>
                <pc2:cmRplyMkLst xmlns:pc2="http://schemas.microsoft.com/office/powerpoint/2019/9/main/command">
                  <pc:docMk/>
                  <pc:sldMk cId="2087907692" sldId="725"/>
                  <pc2:cmMk id="{1A70E84C-B9E7-4B44-8231-29BE67B905F0}"/>
                  <pc2:cmRplyMk id="{2F37F78A-D14E-4980-AA3F-9A1C111D8B9B}"/>
                </pc2:cmRplyMkLst>
              </pc226:cmRplyChg>
            </pc226:cmChg>
            <pc226:cmChg xmlns:pc226="http://schemas.microsoft.com/office/powerpoint/2022/06/main/command" chg="add">
              <pc226:chgData name="JoAnn Archer" userId="c006519e-366c-48ee-b33f-23d70e5b7599" providerId="ADAL" clId="{C466AB62-8D69-4F20-8258-8581924FDDD3}" dt="2024-10-05T16:45:28.066" v="1554"/>
              <pc2:cmMkLst xmlns:pc2="http://schemas.microsoft.com/office/powerpoint/2019/9/main/command">
                <pc:docMk/>
                <pc:sldMk cId="2087907692" sldId="725"/>
                <pc2:cmMk id="{52143255-ACF4-4322-AC47-998F7AD47547}"/>
              </pc2:cmMkLst>
            </pc226:cmChg>
            <pc226:cmChg xmlns:pc226="http://schemas.microsoft.com/office/powerpoint/2022/06/main/command" chg="add mod">
              <pc226:chgData name="JoAnn Archer" userId="c006519e-366c-48ee-b33f-23d70e5b7599" providerId="ADAL" clId="{C466AB62-8D69-4F20-8258-8581924FDDD3}" dt="2024-10-05T16:53:48.292" v="1696" actId="20577"/>
              <pc2:cmMkLst xmlns:pc2="http://schemas.microsoft.com/office/powerpoint/2019/9/main/command">
                <pc:docMk/>
                <pc:sldMk cId="2087907692" sldId="725"/>
                <pc2:cmMk id="{CBC31159-D300-4D4E-81CD-405541B195E0}"/>
              </pc2:cmMkLst>
            </pc226:cmChg>
            <pc226:cmChg xmlns:pc226="http://schemas.microsoft.com/office/powerpoint/2022/06/main/command" chg="">
              <pc226:chgData name="JoAnn Archer" userId="c006519e-366c-48ee-b33f-23d70e5b7599" providerId="ADAL" clId="{C466AB62-8D69-4F20-8258-8581924FDDD3}" dt="2024-10-04T20:59:37.316" v="452"/>
              <pc2:cmMkLst xmlns:pc2="http://schemas.microsoft.com/office/powerpoint/2019/9/main/command">
                <pc:docMk/>
                <pc:sldMk cId="2087907692" sldId="725"/>
                <pc2:cmMk id="{C03768E0-C38A-4FED-8FAE-AD33246CE39E}"/>
              </pc2:cmMkLst>
              <pc226:cmRplyChg chg="add">
                <pc226:chgData name="JoAnn Archer" userId="c006519e-366c-48ee-b33f-23d70e5b7599" providerId="ADAL" clId="{C466AB62-8D69-4F20-8258-8581924FDDD3}" dt="2024-10-04T20:59:37.316" v="452"/>
                <pc2:cmRplyMkLst xmlns:pc2="http://schemas.microsoft.com/office/powerpoint/2019/9/main/command">
                  <pc:docMk/>
                  <pc:sldMk cId="2087907692" sldId="725"/>
                  <pc2:cmMk id="{C03768E0-C38A-4FED-8FAE-AD33246CE39E}"/>
                  <pc2:cmRplyMk id="{ADD6B516-D3DC-4E6E-A64A-7E9C381E9217}"/>
                </pc2:cmRplyMkLst>
              </pc226:cmRplyChg>
            </pc226:cmChg>
            <pc226:cmChg xmlns:pc226="http://schemas.microsoft.com/office/powerpoint/2022/06/main/command" chg="add mod">
              <pc226:chgData name="JoAnn Archer" userId="c006519e-366c-48ee-b33f-23d70e5b7599" providerId="ADAL" clId="{C466AB62-8D69-4F20-8258-8581924FDDD3}" dt="2024-10-05T16:53:48.292" v="1696" actId="20577"/>
              <pc2:cmMkLst xmlns:pc2="http://schemas.microsoft.com/office/powerpoint/2019/9/main/command">
                <pc:docMk/>
                <pc:sldMk cId="2087907692" sldId="725"/>
                <pc2:cmMk id="{1B4372EF-DA94-4EAE-9517-199DC4A6E1EA}"/>
              </pc2:cmMkLst>
            </pc226:cmChg>
          </p:ext>
        </pc:extLst>
      </pc:sldChg>
      <pc:sldChg chg="modSp mod ord addCm modCm">
        <pc:chgData name="JoAnn Archer" userId="c006519e-366c-48ee-b33f-23d70e5b7599" providerId="ADAL" clId="{C466AB62-8D69-4F20-8258-8581924FDDD3}" dt="2024-10-05T22:14:26.524" v="1699"/>
        <pc:sldMkLst>
          <pc:docMk/>
          <pc:sldMk cId="3503097427" sldId="726"/>
        </pc:sldMkLst>
        <pc:spChg chg="mod">
          <ac:chgData name="JoAnn Archer" userId="c006519e-366c-48ee-b33f-23d70e5b7599" providerId="ADAL" clId="{C466AB62-8D69-4F20-8258-8581924FDDD3}" dt="2024-10-05T16:05:54.521" v="919" actId="20577"/>
          <ac:spMkLst>
            <pc:docMk/>
            <pc:sldMk cId="3503097427" sldId="726"/>
            <ac:spMk id="5" creationId="{02CDD010-3885-8130-30FB-AE3D95F67DA8}"/>
          </ac:spMkLst>
        </pc:spChg>
        <pc:extLst>
          <p:ext xmlns:p="http://schemas.openxmlformats.org/presentationml/2006/main" uri="{D6D511B9-2390-475A-947B-AFAB55BFBCF1}">
            <pc226:cmChg xmlns:pc226="http://schemas.microsoft.com/office/powerpoint/2022/06/main/command" chg="mod">
              <pc226:chgData name="JoAnn Archer" userId="c006519e-366c-48ee-b33f-23d70e5b7599" providerId="ADAL" clId="{C466AB62-8D69-4F20-8258-8581924FDDD3}" dt="2024-10-05T16:05:54.521" v="919" actId="20577"/>
              <pc2:cmMkLst xmlns:pc2="http://schemas.microsoft.com/office/powerpoint/2019/9/main/command">
                <pc:docMk/>
                <pc:sldMk cId="3503097427" sldId="726"/>
                <pc2:cmMk id="{B8A83026-30EB-46A8-BA69-7484DBD43E8B}"/>
              </pc2:cmMkLst>
            </pc226:cmChg>
            <pc226:cmChg xmlns:pc226="http://schemas.microsoft.com/office/powerpoint/2022/06/main/command" chg="add">
              <pc226:chgData name="JoAnn Archer" userId="c006519e-366c-48ee-b33f-23d70e5b7599" providerId="ADAL" clId="{C466AB62-8D69-4F20-8258-8581924FDDD3}" dt="2024-10-05T22:14:26.524" v="1699"/>
              <pc2:cmMkLst xmlns:pc2="http://schemas.microsoft.com/office/powerpoint/2019/9/main/command">
                <pc:docMk/>
                <pc:sldMk cId="3503097427" sldId="726"/>
                <pc2:cmMk id="{BAC699B7-169B-4725-9701-B4E11A8F007F}"/>
              </pc2:cmMkLst>
              <pc226:cmRplyChg chg="add">
                <pc226:chgData name="JoAnn Archer" userId="c006519e-366c-48ee-b33f-23d70e5b7599" providerId="ADAL" clId="{C466AB62-8D69-4F20-8258-8581924FDDD3}" dt="2024-10-05T22:14:26.524" v="1699"/>
                <pc2:cmRplyMkLst xmlns:pc2="http://schemas.microsoft.com/office/powerpoint/2019/9/main/command">
                  <pc:docMk/>
                  <pc:sldMk cId="3503097427" sldId="726"/>
                  <pc2:cmMk id="{BAC699B7-169B-4725-9701-B4E11A8F007F}"/>
                  <pc2:cmRplyMk id="{1564B10F-966D-4A1C-A334-6FEBACD7FC18}"/>
                </pc2:cmRplyMkLst>
              </pc226:cmRplyChg>
            </pc226:cmChg>
            <pc226:cmChg xmlns:pc226="http://schemas.microsoft.com/office/powerpoint/2022/06/main/command" chg="add">
              <pc226:chgData name="JoAnn Archer" userId="c006519e-366c-48ee-b33f-23d70e5b7599" providerId="ADAL" clId="{C466AB62-8D69-4F20-8258-8581924FDDD3}" dt="2024-10-04T20:52:36.103" v="302"/>
              <pc2:cmMkLst xmlns:pc2="http://schemas.microsoft.com/office/powerpoint/2019/9/main/command">
                <pc:docMk/>
                <pc:sldMk cId="3503097427" sldId="726"/>
                <pc2:cmMk id="{60B5A1C1-ECA9-4A6C-8543-30C84F39D9EB}"/>
              </pc2:cmMkLst>
            </pc226:cmChg>
            <pc226:cmChg xmlns:pc226="http://schemas.microsoft.com/office/powerpoint/2022/06/main/command" chg="add">
              <pc226:chgData name="JoAnn Archer" userId="c006519e-366c-48ee-b33f-23d70e5b7599" providerId="ADAL" clId="{C466AB62-8D69-4F20-8258-8581924FDDD3}" dt="2024-10-05T16:06:38.083" v="920"/>
              <pc2:cmMkLst xmlns:pc2="http://schemas.microsoft.com/office/powerpoint/2019/9/main/command">
                <pc:docMk/>
                <pc:sldMk cId="3503097427" sldId="726"/>
                <pc2:cmMk id="{C456A0C2-CEC7-4715-B380-A0F996BE8F30}"/>
              </pc2:cmMkLst>
            </pc226:cmChg>
          </p:ext>
        </pc:extLst>
      </pc:sldChg>
      <pc:sldChg chg="modSp mod ord addCm modCm">
        <pc:chgData name="JoAnn Archer" userId="c006519e-366c-48ee-b33f-23d70e5b7599" providerId="ADAL" clId="{C466AB62-8D69-4F20-8258-8581924FDDD3}" dt="2024-10-05T16:07:59.608" v="923" actId="20577"/>
        <pc:sldMkLst>
          <pc:docMk/>
          <pc:sldMk cId="4247316796" sldId="727"/>
        </pc:sldMkLst>
        <pc:spChg chg="mod">
          <ac:chgData name="JoAnn Archer" userId="c006519e-366c-48ee-b33f-23d70e5b7599" providerId="ADAL" clId="{C466AB62-8D69-4F20-8258-8581924FDDD3}" dt="2024-10-05T16:07:59.608" v="923" actId="20577"/>
          <ac:spMkLst>
            <pc:docMk/>
            <pc:sldMk cId="4247316796" sldId="727"/>
            <ac:spMk id="4" creationId="{00000000-0000-0000-0000-000000000000}"/>
          </ac:spMkLst>
        </pc:spChg>
        <pc:spChg chg="mod">
          <ac:chgData name="JoAnn Archer" userId="c006519e-366c-48ee-b33f-23d70e5b7599" providerId="ADAL" clId="{C466AB62-8D69-4F20-8258-8581924FDDD3}" dt="2024-10-04T20:55:16.445" v="410" actId="20577"/>
          <ac:spMkLst>
            <pc:docMk/>
            <pc:sldMk cId="4247316796" sldId="727"/>
            <ac:spMk id="9" creationId="{16A2F941-85BF-B686-DE40-7BB7EED559F7}"/>
          </ac:spMkLst>
        </pc:spChg>
        <pc:extLst>
          <p:ext xmlns:p="http://schemas.openxmlformats.org/presentationml/2006/main" uri="{D6D511B9-2390-475A-947B-AFAB55BFBCF1}">
            <pc226:cmChg xmlns:pc226="http://schemas.microsoft.com/office/powerpoint/2022/06/main/command" chg="mod">
              <pc226:chgData name="JoAnn Archer" userId="c006519e-366c-48ee-b33f-23d70e5b7599" providerId="ADAL" clId="{C466AB62-8D69-4F20-8258-8581924FDDD3}" dt="2024-10-05T16:07:59.608" v="923" actId="20577"/>
              <pc2:cmMkLst xmlns:pc2="http://schemas.microsoft.com/office/powerpoint/2019/9/main/command">
                <pc:docMk/>
                <pc:sldMk cId="4247316796" sldId="727"/>
                <pc2:cmMk id="{49D4B206-C7B7-4D30-9DCC-8E2C4A93F6F0}"/>
              </pc2:cmMkLst>
            </pc226:cmChg>
            <pc226:cmChg xmlns:pc226="http://schemas.microsoft.com/office/powerpoint/2022/06/main/command" chg="add mod">
              <pc226:chgData name="JoAnn Archer" userId="c006519e-366c-48ee-b33f-23d70e5b7599" providerId="ADAL" clId="{C466AB62-8D69-4F20-8258-8581924FDDD3}" dt="2024-10-04T20:55:16.445" v="410" actId="20577"/>
              <pc2:cmMkLst xmlns:pc2="http://schemas.microsoft.com/office/powerpoint/2019/9/main/command">
                <pc:docMk/>
                <pc:sldMk cId="4247316796" sldId="727"/>
                <pc2:cmMk id="{14B83D19-8D0C-4F27-94D0-097415E0A845}"/>
              </pc2:cmMkLst>
            </pc226:cmChg>
            <pc226:cmChg xmlns:pc226="http://schemas.microsoft.com/office/powerpoint/2022/06/main/command" chg="add">
              <pc226:chgData name="JoAnn Archer" userId="c006519e-366c-48ee-b33f-23d70e5b7599" providerId="ADAL" clId="{C466AB62-8D69-4F20-8258-8581924FDDD3}" dt="2024-10-04T20:55:27.968" v="411"/>
              <pc2:cmMkLst xmlns:pc2="http://schemas.microsoft.com/office/powerpoint/2019/9/main/command">
                <pc:docMk/>
                <pc:sldMk cId="4247316796" sldId="727"/>
                <pc2:cmMk id="{B74A4C88-9E7D-4FC9-83B6-1832F63B45C6}"/>
              </pc2:cmMkLst>
            </pc226:cmChg>
            <pc226:cmChg xmlns:pc226="http://schemas.microsoft.com/office/powerpoint/2022/06/main/command" chg="add">
              <pc226:chgData name="JoAnn Archer" userId="c006519e-366c-48ee-b33f-23d70e5b7599" providerId="ADAL" clId="{C466AB62-8D69-4F20-8258-8581924FDDD3}" dt="2024-10-04T20:56:02.980" v="414"/>
              <pc2:cmMkLst xmlns:pc2="http://schemas.microsoft.com/office/powerpoint/2019/9/main/command">
                <pc:docMk/>
                <pc:sldMk cId="4247316796" sldId="727"/>
                <pc2:cmMk id="{DF555CAF-EE7E-4BCE-9844-4199AA2D5D2D}"/>
              </pc2:cmMkLst>
            </pc226:cmChg>
            <pc226:cmChg xmlns:pc226="http://schemas.microsoft.com/office/powerpoint/2022/06/main/command" chg="add mod">
              <pc226:chgData name="JoAnn Archer" userId="c006519e-366c-48ee-b33f-23d70e5b7599" providerId="ADAL" clId="{C466AB62-8D69-4F20-8258-8581924FDDD3}" dt="2024-10-05T16:07:59.608" v="923" actId="20577"/>
              <pc2:cmMkLst xmlns:pc2="http://schemas.microsoft.com/office/powerpoint/2019/9/main/command">
                <pc:docMk/>
                <pc:sldMk cId="4247316796" sldId="727"/>
                <pc2:cmMk id="{00DF5CBD-75C6-4A43-A82F-1A263904FB9D}"/>
              </pc2:cmMkLst>
            </pc226:cmChg>
          </p:ext>
        </pc:extLst>
      </pc:sldChg>
      <pc:sldChg chg="ord addCm modCm">
        <pc:chgData name="JoAnn Archer" userId="c006519e-366c-48ee-b33f-23d70e5b7599" providerId="ADAL" clId="{C466AB62-8D69-4F20-8258-8581924FDDD3}" dt="2024-10-05T22:14:10.913" v="1698"/>
        <pc:sldMkLst>
          <pc:docMk/>
          <pc:sldMk cId="2752598686" sldId="728"/>
        </pc:sldMkLst>
        <pc:extLst>
          <p:ext xmlns:p="http://schemas.openxmlformats.org/presentationml/2006/main" uri="{D6D511B9-2390-475A-947B-AFAB55BFBCF1}">
            <pc226:cmChg xmlns:pc226="http://schemas.microsoft.com/office/powerpoint/2022/06/main/command" chg="add">
              <pc226:chgData name="JoAnn Archer" userId="c006519e-366c-48ee-b33f-23d70e5b7599" providerId="ADAL" clId="{C466AB62-8D69-4F20-8258-8581924FDDD3}" dt="2024-10-04T20:50:47.161" v="295"/>
              <pc2:cmMkLst xmlns:pc2="http://schemas.microsoft.com/office/powerpoint/2019/9/main/command">
                <pc:docMk/>
                <pc:sldMk cId="2752598686" sldId="728"/>
                <pc2:cmMk id="{B10ED153-B0B9-4105-A905-92DEE8F833E7}"/>
              </pc2:cmMkLst>
              <pc226:cmRplyChg chg="add">
                <pc226:chgData name="JoAnn Archer" userId="c006519e-366c-48ee-b33f-23d70e5b7599" providerId="ADAL" clId="{C466AB62-8D69-4F20-8258-8581924FDDD3}" dt="2024-10-04T20:50:47.161" v="295"/>
                <pc2:cmRplyMkLst xmlns:pc2="http://schemas.microsoft.com/office/powerpoint/2019/9/main/command">
                  <pc:docMk/>
                  <pc:sldMk cId="2752598686" sldId="728"/>
                  <pc2:cmMk id="{B10ED153-B0B9-4105-A905-92DEE8F833E7}"/>
                  <pc2:cmRplyMk id="{DBA84F00-6A2D-4DC6-9377-CCCA8E1D360E}"/>
                </pc2:cmRplyMkLst>
              </pc226:cmRplyChg>
            </pc226:cmChg>
            <pc226:cmChg xmlns:pc226="http://schemas.microsoft.com/office/powerpoint/2022/06/main/command" chg="add">
              <pc226:chgData name="JoAnn Archer" userId="c006519e-366c-48ee-b33f-23d70e5b7599" providerId="ADAL" clId="{C466AB62-8D69-4F20-8258-8581924FDDD3}" dt="2024-10-05T16:05:21.324" v="891"/>
              <pc2:cmMkLst xmlns:pc2="http://schemas.microsoft.com/office/powerpoint/2019/9/main/command">
                <pc:docMk/>
                <pc:sldMk cId="2752598686" sldId="728"/>
                <pc2:cmMk id="{2EE0EF8E-6B62-4FE9-9BC5-73FE9A7746F2}"/>
              </pc2:cmMkLst>
            </pc226:cmChg>
            <pc226:cmChg xmlns:pc226="http://schemas.microsoft.com/office/powerpoint/2022/06/main/command" chg="add">
              <pc226:chgData name="JoAnn Archer" userId="c006519e-366c-48ee-b33f-23d70e5b7599" providerId="ADAL" clId="{C466AB62-8D69-4F20-8258-8581924FDDD3}" dt="2024-10-05T22:14:10.913" v="1698"/>
              <pc2:cmMkLst xmlns:pc2="http://schemas.microsoft.com/office/powerpoint/2019/9/main/command">
                <pc:docMk/>
                <pc:sldMk cId="2752598686" sldId="728"/>
                <pc2:cmMk id="{28E3DBC2-3816-4364-9D2D-C4942F4FEDA1}"/>
              </pc2:cmMkLst>
              <pc226:cmRplyChg chg="add">
                <pc226:chgData name="JoAnn Archer" userId="c006519e-366c-48ee-b33f-23d70e5b7599" providerId="ADAL" clId="{C466AB62-8D69-4F20-8258-8581924FDDD3}" dt="2024-10-05T22:14:10.913" v="1698"/>
                <pc2:cmRplyMkLst xmlns:pc2="http://schemas.microsoft.com/office/powerpoint/2019/9/main/command">
                  <pc:docMk/>
                  <pc:sldMk cId="2752598686" sldId="728"/>
                  <pc2:cmMk id="{28E3DBC2-3816-4364-9D2D-C4942F4FEDA1}"/>
                  <pc2:cmRplyMk id="{FA4F9CD3-DBE4-4602-8A35-A13DD340A830}"/>
                </pc2:cmRplyMkLst>
              </pc226:cmRplyChg>
            </pc226:cmChg>
          </p:ext>
        </pc:extLst>
      </pc:sldChg>
    </pc:docChg>
  </pc:docChgLst>
  <pc:docChgLst>
    <pc:chgData name="Claire Hughes" userId="a540ba2c-76c0-4d49-8340-4e86244e1832" providerId="ADAL" clId="{424D691E-292B-4A18-A849-5927BF4E2278}"/>
    <pc:docChg chg="undo custSel modSld">
      <pc:chgData name="Claire Hughes" userId="a540ba2c-76c0-4d49-8340-4e86244e1832" providerId="ADAL" clId="{424D691E-292B-4A18-A849-5927BF4E2278}" dt="2024-10-01T20:31:45.958" v="7" actId="1076"/>
      <pc:docMkLst>
        <pc:docMk/>
      </pc:docMkLst>
      <pc:sldChg chg="modSp mod">
        <pc:chgData name="Claire Hughes" userId="a540ba2c-76c0-4d49-8340-4e86244e1832" providerId="ADAL" clId="{424D691E-292B-4A18-A849-5927BF4E2278}" dt="2024-10-01T19:51:18.996" v="2" actId="20577"/>
        <pc:sldMkLst>
          <pc:docMk/>
          <pc:sldMk cId="2515438433" sldId="698"/>
        </pc:sldMkLst>
        <pc:spChg chg="mod">
          <ac:chgData name="Claire Hughes" userId="a540ba2c-76c0-4d49-8340-4e86244e1832" providerId="ADAL" clId="{424D691E-292B-4A18-A849-5927BF4E2278}" dt="2024-10-01T19:51:18.996" v="2" actId="20577"/>
          <ac:spMkLst>
            <pc:docMk/>
            <pc:sldMk cId="2515438433" sldId="698"/>
            <ac:spMk id="16" creationId="{3C8C12DD-6E86-3B45-B01C-725B64AB572F}"/>
          </ac:spMkLst>
        </pc:spChg>
      </pc:sldChg>
      <pc:sldChg chg="modSp mod">
        <pc:chgData name="Claire Hughes" userId="a540ba2c-76c0-4d49-8340-4e86244e1832" providerId="ADAL" clId="{424D691E-292B-4A18-A849-5927BF4E2278}" dt="2024-10-01T19:45:52.002" v="1" actId="1076"/>
        <pc:sldMkLst>
          <pc:docMk/>
          <pc:sldMk cId="2808385236" sldId="702"/>
        </pc:sldMkLst>
        <pc:picChg chg="mod">
          <ac:chgData name="Claire Hughes" userId="a540ba2c-76c0-4d49-8340-4e86244e1832" providerId="ADAL" clId="{424D691E-292B-4A18-A849-5927BF4E2278}" dt="2024-10-01T19:45:52.002" v="1" actId="1076"/>
          <ac:picMkLst>
            <pc:docMk/>
            <pc:sldMk cId="2808385236" sldId="702"/>
            <ac:picMk id="4" creationId="{3F42D7BF-996E-0376-0021-9C83286B9BB3}"/>
          </ac:picMkLst>
        </pc:picChg>
      </pc:sldChg>
      <pc:sldChg chg="modSp mod">
        <pc:chgData name="Claire Hughes" userId="a540ba2c-76c0-4d49-8340-4e86244e1832" providerId="ADAL" clId="{424D691E-292B-4A18-A849-5927BF4E2278}" dt="2024-10-01T20:31:45.958" v="7" actId="1076"/>
        <pc:sldMkLst>
          <pc:docMk/>
          <pc:sldMk cId="1731967113" sldId="708"/>
        </pc:sldMkLst>
        <pc:spChg chg="mod">
          <ac:chgData name="Claire Hughes" userId="a540ba2c-76c0-4d49-8340-4e86244e1832" providerId="ADAL" clId="{424D691E-292B-4A18-A849-5927BF4E2278}" dt="2024-10-01T20:31:45.958" v="7" actId="1076"/>
          <ac:spMkLst>
            <pc:docMk/>
            <pc:sldMk cId="1731967113" sldId="708"/>
            <ac:spMk id="4" creationId="{00000000-0000-0000-0000-000000000000}"/>
          </ac:spMkLst>
        </pc:spChg>
      </pc:sldChg>
      <pc:sldChg chg="modSp mod">
        <pc:chgData name="Claire Hughes" userId="a540ba2c-76c0-4d49-8340-4e86244e1832" providerId="ADAL" clId="{424D691E-292B-4A18-A849-5927BF4E2278}" dt="2024-10-01T20:26:28.220" v="5" actId="20577"/>
        <pc:sldMkLst>
          <pc:docMk/>
          <pc:sldMk cId="4289974017" sldId="721"/>
        </pc:sldMkLst>
        <pc:spChg chg="mod">
          <ac:chgData name="Claire Hughes" userId="a540ba2c-76c0-4d49-8340-4e86244e1832" providerId="ADAL" clId="{424D691E-292B-4A18-A849-5927BF4E2278}" dt="2024-10-01T20:26:28.220" v="5" actId="20577"/>
          <ac:spMkLst>
            <pc:docMk/>
            <pc:sldMk cId="4289974017" sldId="721"/>
            <ac:spMk id="6" creationId="{F77222C0-1AA5-59A0-1165-A22BE0012FAD}"/>
          </ac:spMkLst>
        </pc:spChg>
      </pc:sldChg>
      <pc:sldChg chg="modSp mod modCm">
        <pc:chgData name="Claire Hughes" userId="a540ba2c-76c0-4d49-8340-4e86244e1832" providerId="ADAL" clId="{424D691E-292B-4A18-A849-5927BF4E2278}" dt="2024-10-01T20:30:33.475" v="6" actId="20577"/>
        <pc:sldMkLst>
          <pc:docMk/>
          <pc:sldMk cId="2163503583" sldId="722"/>
        </pc:sldMkLst>
        <pc:spChg chg="mod">
          <ac:chgData name="Claire Hughes" userId="a540ba2c-76c0-4d49-8340-4e86244e1832" providerId="ADAL" clId="{424D691E-292B-4A18-A849-5927BF4E2278}" dt="2024-10-01T20:30:33.475" v="6" actId="20577"/>
          <ac:spMkLst>
            <pc:docMk/>
            <pc:sldMk cId="2163503583" sldId="722"/>
            <ac:spMk id="4" creationId="{9A70DFF7-00E3-4E8D-0855-A7A666D77E63}"/>
          </ac:spMkLst>
        </pc:spChg>
        <pc:extLst>
          <p:ext xmlns:p="http://schemas.openxmlformats.org/presentationml/2006/main" uri="{D6D511B9-2390-475A-947B-AFAB55BFBCF1}">
            <pc226:cmChg xmlns:pc226="http://schemas.microsoft.com/office/powerpoint/2022/06/main/command" chg="mod">
              <pc226:chgData name="Claire Hughes" userId="a540ba2c-76c0-4d49-8340-4e86244e1832" providerId="ADAL" clId="{424D691E-292B-4A18-A849-5927BF4E2278}" dt="2024-10-01T20:30:33.475" v="6" actId="20577"/>
              <pc2:cmMkLst xmlns:pc2="http://schemas.microsoft.com/office/powerpoint/2019/9/main/command">
                <pc:docMk/>
                <pc:sldMk cId="2163503583" sldId="722"/>
                <pc2:cmMk id="{0BBC00A6-0CD1-4699-A70F-F3A1F3A155FA}"/>
              </pc2:cmMkLst>
            </pc226:cmChg>
            <pc226:cmChg xmlns:pc226="http://schemas.microsoft.com/office/powerpoint/2022/06/main/command" chg="mod">
              <pc226:chgData name="Claire Hughes" userId="a540ba2c-76c0-4d49-8340-4e86244e1832" providerId="ADAL" clId="{424D691E-292B-4A18-A849-5927BF4E2278}" dt="2024-10-01T20:30:33.475" v="6" actId="20577"/>
              <pc2:cmMkLst xmlns:pc2="http://schemas.microsoft.com/office/powerpoint/2019/9/main/command">
                <pc:docMk/>
                <pc:sldMk cId="2163503583" sldId="722"/>
                <pc2:cmMk id="{0CD66FB7-D862-4285-8562-FD36539C27FC}"/>
              </pc2:cmMkLst>
            </pc226:cmChg>
          </p:ext>
        </pc:extLst>
      </pc:sldChg>
    </pc:docChg>
  </pc:docChgLst>
  <pc:docChgLst>
    <pc:chgData name="Betsy Laxton" userId="68208d88-077a-4202-8129-9e0185997a94" providerId="ADAL" clId="{950CD2A1-20CF-4D65-A1C3-D0B45E42FD16}"/>
    <pc:docChg chg="addSld modSld sldOrd modSection">
      <pc:chgData name="Betsy Laxton" userId="68208d88-077a-4202-8129-9e0185997a94" providerId="ADAL" clId="{950CD2A1-20CF-4D65-A1C3-D0B45E42FD16}" dt="2024-10-02T21:05:47.945" v="77" actId="20577"/>
      <pc:docMkLst>
        <pc:docMk/>
      </pc:docMkLst>
      <pc:sldChg chg="ord modCm">
        <pc:chgData name="Betsy Laxton" userId="68208d88-077a-4202-8129-9e0185997a94" providerId="ADAL" clId="{950CD2A1-20CF-4D65-A1C3-D0B45E42FD16}" dt="2024-10-02T20:59:15.212" v="62"/>
        <pc:sldMkLst>
          <pc:docMk/>
          <pc:sldMk cId="2515438433" sldId="698"/>
        </pc:sldMkLst>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950CD2A1-20CF-4D65-A1C3-D0B45E42FD16}" dt="2024-10-02T20:59:08.715" v="60"/>
              <pc2:cmMkLst xmlns:pc2="http://schemas.microsoft.com/office/powerpoint/2019/9/main/command">
                <pc:docMk/>
                <pc:sldMk cId="2515438433" sldId="698"/>
                <pc2:cmMk id="{1448799F-C166-4A50-8892-63FA36FE4D75}"/>
              </pc2:cmMkLst>
            </pc226:cmChg>
          </p:ext>
        </pc:extLst>
      </pc:sldChg>
      <pc:sldChg chg="modSp mod modCm">
        <pc:chgData name="Betsy Laxton" userId="68208d88-077a-4202-8129-9e0185997a94" providerId="ADAL" clId="{950CD2A1-20CF-4D65-A1C3-D0B45E42FD16}" dt="2024-10-02T21:05:47.945" v="77" actId="20577"/>
        <pc:sldMkLst>
          <pc:docMk/>
          <pc:sldMk cId="2629265488" sldId="703"/>
        </pc:sldMkLst>
        <pc:spChg chg="mod">
          <ac:chgData name="Betsy Laxton" userId="68208d88-077a-4202-8129-9e0185997a94" providerId="ADAL" clId="{950CD2A1-20CF-4D65-A1C3-D0B45E42FD16}" dt="2024-10-02T21:05:47.945" v="77" actId="20577"/>
          <ac:spMkLst>
            <pc:docMk/>
            <pc:sldMk cId="2629265488" sldId="703"/>
            <ac:spMk id="4" creationId="{00000000-0000-0000-0000-000000000000}"/>
          </ac:spMkLst>
        </pc:sp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950CD2A1-20CF-4D65-A1C3-D0B45E42FD16}" dt="2024-10-02T21:05:47.945" v="77" actId="20577"/>
              <pc2:cmMkLst xmlns:pc2="http://schemas.microsoft.com/office/powerpoint/2019/9/main/command">
                <pc:docMk/>
                <pc:sldMk cId="2629265488" sldId="703"/>
                <pc2:cmMk id="{7D493A7A-DFF0-4FBC-A1AD-EFB2C44A22F8}"/>
              </pc2:cmMkLst>
            </pc226:cmChg>
            <pc226:cmChg xmlns:pc226="http://schemas.microsoft.com/office/powerpoint/2022/06/main/command" chg="mod">
              <pc226:chgData name="Betsy Laxton" userId="68208d88-077a-4202-8129-9e0185997a94" providerId="ADAL" clId="{950CD2A1-20CF-4D65-A1C3-D0B45E42FD16}" dt="2024-10-02T21:05:47.945" v="77" actId="20577"/>
              <pc2:cmMkLst xmlns:pc2="http://schemas.microsoft.com/office/powerpoint/2019/9/main/command">
                <pc:docMk/>
                <pc:sldMk cId="2629265488" sldId="703"/>
                <pc2:cmMk id="{796FBEAE-985B-409F-9A55-EC422999CE6F}"/>
              </pc2:cmMkLst>
            </pc226:cmChg>
            <pc226:cmChg xmlns:pc226="http://schemas.microsoft.com/office/powerpoint/2022/06/main/command" chg="mod">
              <pc226:chgData name="Betsy Laxton" userId="68208d88-077a-4202-8129-9e0185997a94" providerId="ADAL" clId="{950CD2A1-20CF-4D65-A1C3-D0B45E42FD16}" dt="2024-10-02T21:05:47.945" v="77" actId="20577"/>
              <pc2:cmMkLst xmlns:pc2="http://schemas.microsoft.com/office/powerpoint/2019/9/main/command">
                <pc:docMk/>
                <pc:sldMk cId="2629265488" sldId="703"/>
                <pc2:cmMk id="{B421E3C6-0133-4E06-9E9A-0017B219A1CB}"/>
              </pc2:cmMkLst>
            </pc226:cmChg>
          </p:ext>
        </pc:extLst>
      </pc:sldChg>
      <pc:sldChg chg="modCm">
        <pc:chgData name="Betsy Laxton" userId="68208d88-077a-4202-8129-9e0185997a94" providerId="ADAL" clId="{950CD2A1-20CF-4D65-A1C3-D0B45E42FD16}" dt="2024-10-02T21:03:01.635" v="66"/>
        <pc:sldMkLst>
          <pc:docMk/>
          <pc:sldMk cId="3642866005" sldId="719"/>
        </pc:sldMkLst>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950CD2A1-20CF-4D65-A1C3-D0B45E42FD16}" dt="2024-10-02T21:03:01.635" v="66"/>
              <pc2:cmMkLst xmlns:pc2="http://schemas.microsoft.com/office/powerpoint/2019/9/main/command">
                <pc:docMk/>
                <pc:sldMk cId="3642866005" sldId="719"/>
                <pc2:cmMk id="{0FF1DC6F-196B-4BF7-8561-0FA8A9376499}"/>
              </pc2:cmMkLst>
            </pc226:cmChg>
          </p:ext>
        </pc:extLst>
      </pc:sldChg>
      <pc:sldChg chg="ord modCm">
        <pc:chgData name="Betsy Laxton" userId="68208d88-077a-4202-8129-9e0185997a94" providerId="ADAL" clId="{950CD2A1-20CF-4D65-A1C3-D0B45E42FD16}" dt="2024-10-02T21:01:58.411" v="65"/>
        <pc:sldMkLst>
          <pc:docMk/>
          <pc:sldMk cId="268392375" sldId="720"/>
        </pc:sldMkLst>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950CD2A1-20CF-4D65-A1C3-D0B45E42FD16}" dt="2024-10-02T21:01:52.988" v="63"/>
              <pc2:cmMkLst xmlns:pc2="http://schemas.microsoft.com/office/powerpoint/2019/9/main/command">
                <pc:docMk/>
                <pc:sldMk cId="268392375" sldId="720"/>
                <pc2:cmMk id="{E983AAD1-E10B-4F74-B097-A6D813DB0EF1}"/>
              </pc2:cmMkLst>
            </pc226:cmChg>
          </p:ext>
        </pc:extLst>
      </pc:sldChg>
      <pc:sldChg chg="addSp modSp new mod">
        <pc:chgData name="Betsy Laxton" userId="68208d88-077a-4202-8129-9e0185997a94" providerId="ADAL" clId="{950CD2A1-20CF-4D65-A1C3-D0B45E42FD16}" dt="2024-10-02T20:58:53.480" v="59" actId="1076"/>
        <pc:sldMkLst>
          <pc:docMk/>
          <pc:sldMk cId="3085382785" sldId="724"/>
        </pc:sldMkLst>
        <pc:spChg chg="mod">
          <ac:chgData name="Betsy Laxton" userId="68208d88-077a-4202-8129-9e0185997a94" providerId="ADAL" clId="{950CD2A1-20CF-4D65-A1C3-D0B45E42FD16}" dt="2024-10-02T20:58:53.480" v="59" actId="1076"/>
          <ac:spMkLst>
            <pc:docMk/>
            <pc:sldMk cId="3085382785" sldId="724"/>
            <ac:spMk id="3" creationId="{0121B9C5-EECA-3A7F-EF32-6B9DCF1FABC7}"/>
          </ac:spMkLst>
        </pc:spChg>
        <pc:spChg chg="mod">
          <ac:chgData name="Betsy Laxton" userId="68208d88-077a-4202-8129-9e0185997a94" providerId="ADAL" clId="{950CD2A1-20CF-4D65-A1C3-D0B45E42FD16}" dt="2024-10-02T20:58:11" v="54"/>
          <ac:spMkLst>
            <pc:docMk/>
            <pc:sldMk cId="3085382785" sldId="724"/>
            <ac:spMk id="4" creationId="{9771E3B4-D42D-173E-8943-7EE396053AC7}"/>
          </ac:spMkLst>
        </pc:spChg>
        <pc:spChg chg="add mod">
          <ac:chgData name="Betsy Laxton" userId="68208d88-077a-4202-8129-9e0185997a94" providerId="ADAL" clId="{950CD2A1-20CF-4D65-A1C3-D0B45E42FD16}" dt="2024-10-02T20:56:39.356" v="41" actId="14100"/>
          <ac:spMkLst>
            <pc:docMk/>
            <pc:sldMk cId="3085382785" sldId="724"/>
            <ac:spMk id="7" creationId="{89D9DB46-DF46-43A3-B4A8-73DF853BD957}"/>
          </ac:spMkLst>
        </pc:spChg>
        <pc:spChg chg="add mod">
          <ac:chgData name="Betsy Laxton" userId="68208d88-077a-4202-8129-9e0185997a94" providerId="ADAL" clId="{950CD2A1-20CF-4D65-A1C3-D0B45E42FD16}" dt="2024-10-02T20:57:04.432" v="45" actId="1076"/>
          <ac:spMkLst>
            <pc:docMk/>
            <pc:sldMk cId="3085382785" sldId="724"/>
            <ac:spMk id="8" creationId="{68600C72-C2D3-DF09-84B1-59911FD285BE}"/>
          </ac:spMkLst>
        </pc:spChg>
        <pc:spChg chg="add mod">
          <ac:chgData name="Betsy Laxton" userId="68208d88-077a-4202-8129-9e0185997a94" providerId="ADAL" clId="{950CD2A1-20CF-4D65-A1C3-D0B45E42FD16}" dt="2024-10-02T20:57:11.288" v="46" actId="255"/>
          <ac:spMkLst>
            <pc:docMk/>
            <pc:sldMk cId="3085382785" sldId="724"/>
            <ac:spMk id="9" creationId="{9BC241DA-B037-EAD4-3EAE-4AA48D0E4660}"/>
          </ac:spMkLst>
        </pc:spChg>
        <pc:spChg chg="add mod">
          <ac:chgData name="Betsy Laxton" userId="68208d88-077a-4202-8129-9e0185997a94" providerId="ADAL" clId="{950CD2A1-20CF-4D65-A1C3-D0B45E42FD16}" dt="2024-10-02T20:57:22.378" v="48" actId="14100"/>
          <ac:spMkLst>
            <pc:docMk/>
            <pc:sldMk cId="3085382785" sldId="724"/>
            <ac:spMk id="10" creationId="{A2BCBC22-CC76-10FC-E36A-E69B60A8B49B}"/>
          </ac:spMkLst>
        </pc:spChg>
        <pc:spChg chg="add mod">
          <ac:chgData name="Betsy Laxton" userId="68208d88-077a-4202-8129-9e0185997a94" providerId="ADAL" clId="{950CD2A1-20CF-4D65-A1C3-D0B45E42FD16}" dt="2024-10-02T20:57:28.925" v="49" actId="255"/>
          <ac:spMkLst>
            <pc:docMk/>
            <pc:sldMk cId="3085382785" sldId="724"/>
            <ac:spMk id="11" creationId="{FF1DFB7D-0AA1-C68C-697E-28DB49FE896A}"/>
          </ac:spMkLst>
        </pc:spChg>
        <pc:spChg chg="add mod">
          <ac:chgData name="Betsy Laxton" userId="68208d88-077a-4202-8129-9e0185997a94" providerId="ADAL" clId="{950CD2A1-20CF-4D65-A1C3-D0B45E42FD16}" dt="2024-10-02T20:57:41.381" v="51" actId="14100"/>
          <ac:spMkLst>
            <pc:docMk/>
            <pc:sldMk cId="3085382785" sldId="724"/>
            <ac:spMk id="12" creationId="{986C0832-5D6D-F11A-7911-CE20B307FBBF}"/>
          </ac:spMkLst>
        </pc:spChg>
        <pc:spChg chg="add mod">
          <ac:chgData name="Betsy Laxton" userId="68208d88-077a-4202-8129-9e0185997a94" providerId="ADAL" clId="{950CD2A1-20CF-4D65-A1C3-D0B45E42FD16}" dt="2024-10-02T20:57:52.181" v="53" actId="14100"/>
          <ac:spMkLst>
            <pc:docMk/>
            <pc:sldMk cId="3085382785" sldId="724"/>
            <ac:spMk id="13" creationId="{FF7D0DD6-A91D-B2F4-19F3-3B2DF664C8A4}"/>
          </ac:spMkLst>
        </pc:spChg>
        <pc:grpChg chg="add mod">
          <ac:chgData name="Betsy Laxton" userId="68208d88-077a-4202-8129-9e0185997a94" providerId="ADAL" clId="{950CD2A1-20CF-4D65-A1C3-D0B45E42FD16}" dt="2024-10-02T20:47:44.973" v="7" actId="1076"/>
          <ac:grpSpMkLst>
            <pc:docMk/>
            <pc:sldMk cId="3085382785" sldId="724"/>
            <ac:grpSpMk id="5" creationId="{30ACA9DB-7462-5B81-BF9C-9BF353A46B68}"/>
          </ac:grpSpMkLst>
        </pc:grpChg>
        <pc:graphicFrameChg chg="add mod">
          <ac:chgData name="Betsy Laxton" userId="68208d88-077a-4202-8129-9e0185997a94" providerId="ADAL" clId="{950CD2A1-20CF-4D65-A1C3-D0B45E42FD16}" dt="2024-10-02T20:56:21.993" v="39" actId="2085"/>
          <ac:graphicFrameMkLst>
            <pc:docMk/>
            <pc:sldMk cId="3085382785" sldId="724"/>
            <ac:graphicFrameMk id="6" creationId="{E3CB2EBB-480B-46A0-4259-A4E4A1A5B8D6}"/>
          </ac:graphicFrameMkLst>
        </pc:graphicFrameChg>
      </pc:sldChg>
    </pc:docChg>
  </pc:docChgLst>
  <pc:docChgLst>
    <pc:chgData name="Betsy Laxton" userId="68208d88-077a-4202-8129-9e0185997a94" providerId="ADAL" clId="{CC475416-31B7-49E3-AA52-F335221F8B15}"/>
    <pc:docChg chg="undo custSel addSld delSld modSld sldOrd delSection modSection">
      <pc:chgData name="Betsy Laxton" userId="68208d88-077a-4202-8129-9e0185997a94" providerId="ADAL" clId="{CC475416-31B7-49E3-AA52-F335221F8B15}" dt="2024-10-06T15:13:17.251" v="8708" actId="5793"/>
      <pc:docMkLst>
        <pc:docMk/>
      </pc:docMkLst>
      <pc:sldChg chg="modSp mod">
        <pc:chgData name="Betsy Laxton" userId="68208d88-077a-4202-8129-9e0185997a94" providerId="ADAL" clId="{CC475416-31B7-49E3-AA52-F335221F8B15}" dt="2024-10-02T15:01:43.086" v="79" actId="14100"/>
        <pc:sldMkLst>
          <pc:docMk/>
          <pc:sldMk cId="3664686379" sldId="289"/>
        </pc:sldMkLst>
        <pc:spChg chg="mod">
          <ac:chgData name="Betsy Laxton" userId="68208d88-077a-4202-8129-9e0185997a94" providerId="ADAL" clId="{CC475416-31B7-49E3-AA52-F335221F8B15}" dt="2024-10-02T15:01:43.086" v="79" actId="14100"/>
          <ac:spMkLst>
            <pc:docMk/>
            <pc:sldMk cId="3664686379" sldId="289"/>
            <ac:spMk id="9" creationId="{00000000-0000-0000-0000-000000000000}"/>
          </ac:spMkLst>
        </pc:spChg>
      </pc:sldChg>
      <pc:sldChg chg="addSp modSp mod modCm">
        <pc:chgData name="Betsy Laxton" userId="68208d88-077a-4202-8129-9e0185997a94" providerId="ADAL" clId="{CC475416-31B7-49E3-AA52-F335221F8B15}" dt="2024-10-03T19:49:14.458" v="2877" actId="20577"/>
        <pc:sldMkLst>
          <pc:docMk/>
          <pc:sldMk cId="1008667600" sldId="290"/>
        </pc:sldMkLst>
        <pc:spChg chg="mod">
          <ac:chgData name="Betsy Laxton" userId="68208d88-077a-4202-8129-9e0185997a94" providerId="ADAL" clId="{CC475416-31B7-49E3-AA52-F335221F8B15}" dt="2024-10-02T14:55:04.944" v="6" actId="20577"/>
          <ac:spMkLst>
            <pc:docMk/>
            <pc:sldMk cId="1008667600" sldId="290"/>
            <ac:spMk id="2" creationId="{00000000-0000-0000-0000-000000000000}"/>
          </ac:spMkLst>
        </pc:spChg>
        <pc:graphicFrameChg chg="mod">
          <ac:chgData name="Betsy Laxton" userId="68208d88-077a-4202-8129-9e0185997a94" providerId="ADAL" clId="{CC475416-31B7-49E3-AA52-F335221F8B15}" dt="2024-10-03T19:49:14.458" v="2877" actId="20577"/>
          <ac:graphicFrameMkLst>
            <pc:docMk/>
            <pc:sldMk cId="1008667600" sldId="290"/>
            <ac:graphicFrameMk id="6" creationId="{8EA55567-F3E8-FFCB-F774-DA2BC57F400E}"/>
          </ac:graphicFrameMkLst>
        </pc:graphicFrameChg>
        <pc:picChg chg="add mod modCrop">
          <ac:chgData name="Betsy Laxton" userId="68208d88-077a-4202-8129-9e0185997a94" providerId="ADAL" clId="{CC475416-31B7-49E3-AA52-F335221F8B15}" dt="2024-10-02T14:58:49.673" v="16" actId="1076"/>
          <ac:picMkLst>
            <pc:docMk/>
            <pc:sldMk cId="1008667600" sldId="290"/>
            <ac:picMk id="5" creationId="{890170F9-CA42-9AB9-8F5B-EC155889FA9D}"/>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2T14:55:04.944" v="6" actId="20577"/>
              <pc2:cmMkLst xmlns:pc2="http://schemas.microsoft.com/office/powerpoint/2019/9/main/command">
                <pc:docMk/>
                <pc:sldMk cId="1008667600" sldId="290"/>
                <pc2:cmMk id="{FD54C8E9-4D86-4E4D-8754-CBAD39E74F31}"/>
              </pc2:cmMkLst>
            </pc226:cmChg>
          </p:ext>
        </pc:extLst>
      </pc:sldChg>
      <pc:sldChg chg="del">
        <pc:chgData name="Betsy Laxton" userId="68208d88-077a-4202-8129-9e0185997a94" providerId="ADAL" clId="{CC475416-31B7-49E3-AA52-F335221F8B15}" dt="2024-10-05T03:10:45.588" v="6027" actId="47"/>
        <pc:sldMkLst>
          <pc:docMk/>
          <pc:sldMk cId="1585828297" sldId="295"/>
        </pc:sldMkLst>
      </pc:sldChg>
      <pc:sldChg chg="addSp delSp modSp mod modClrScheme modCm chgLayout">
        <pc:chgData name="Betsy Laxton" userId="68208d88-077a-4202-8129-9e0185997a94" providerId="ADAL" clId="{CC475416-31B7-49E3-AA52-F335221F8B15}" dt="2024-10-04T20:05:10.444" v="5027" actId="14100"/>
        <pc:sldMkLst>
          <pc:docMk/>
          <pc:sldMk cId="2940160702" sldId="696"/>
        </pc:sldMkLst>
        <pc:spChg chg="del mod">
          <ac:chgData name="Betsy Laxton" userId="68208d88-077a-4202-8129-9e0185997a94" providerId="ADAL" clId="{CC475416-31B7-49E3-AA52-F335221F8B15}" dt="2024-10-03T20:08:06.191" v="2880" actId="478"/>
          <ac:spMkLst>
            <pc:docMk/>
            <pc:sldMk cId="2940160702" sldId="696"/>
            <ac:spMk id="2" creationId="{A92336FE-6600-4E62-A37B-24D9833DF9B0}"/>
          </ac:spMkLst>
        </pc:spChg>
        <pc:spChg chg="add del mod">
          <ac:chgData name="Betsy Laxton" userId="68208d88-077a-4202-8129-9e0185997a94" providerId="ADAL" clId="{CC475416-31B7-49E3-AA52-F335221F8B15}" dt="2024-10-03T20:08:29.297" v="2885" actId="478"/>
          <ac:spMkLst>
            <pc:docMk/>
            <pc:sldMk cId="2940160702" sldId="696"/>
            <ac:spMk id="3" creationId="{71B0FA60-F166-D6B0-7778-777E47815BD2}"/>
          </ac:spMkLst>
        </pc:spChg>
        <pc:spChg chg="del mod">
          <ac:chgData name="Betsy Laxton" userId="68208d88-077a-4202-8129-9e0185997a94" providerId="ADAL" clId="{CC475416-31B7-49E3-AA52-F335221F8B15}" dt="2024-10-03T20:08:06.191" v="2880" actId="478"/>
          <ac:spMkLst>
            <pc:docMk/>
            <pc:sldMk cId="2940160702" sldId="696"/>
            <ac:spMk id="4" creationId="{BB2FDB20-C6EB-911B-4DB5-950CCDFB48CE}"/>
          </ac:spMkLst>
        </pc:spChg>
        <pc:spChg chg="add del mod">
          <ac:chgData name="Betsy Laxton" userId="68208d88-077a-4202-8129-9e0185997a94" providerId="ADAL" clId="{CC475416-31B7-49E3-AA52-F335221F8B15}" dt="2024-10-03T20:08:32.042" v="2886" actId="20577"/>
          <ac:spMkLst>
            <pc:docMk/>
            <pc:sldMk cId="2940160702" sldId="696"/>
            <ac:spMk id="5" creationId="{A7A4E32A-D3CD-3483-E605-25A7263E0F43}"/>
          </ac:spMkLst>
        </pc:spChg>
        <pc:spChg chg="add del mod ord">
          <ac:chgData name="Betsy Laxton" userId="68208d88-077a-4202-8129-9e0185997a94" providerId="ADAL" clId="{CC475416-31B7-49E3-AA52-F335221F8B15}" dt="2024-10-03T20:09:11.438" v="2889" actId="478"/>
          <ac:spMkLst>
            <pc:docMk/>
            <pc:sldMk cId="2940160702" sldId="696"/>
            <ac:spMk id="6" creationId="{D6DD14C2-A666-2F57-D48B-C2421EE6E462}"/>
          </ac:spMkLst>
        </pc:spChg>
        <pc:spChg chg="add mod ord">
          <ac:chgData name="Betsy Laxton" userId="68208d88-077a-4202-8129-9e0185997a94" providerId="ADAL" clId="{CC475416-31B7-49E3-AA52-F335221F8B15}" dt="2024-10-03T20:13:40.060" v="2924" actId="14100"/>
          <ac:spMkLst>
            <pc:docMk/>
            <pc:sldMk cId="2940160702" sldId="696"/>
            <ac:spMk id="9" creationId="{22EB0032-05AE-5D10-77B9-F128873BF650}"/>
          </ac:spMkLst>
        </pc:spChg>
        <pc:spChg chg="add mod">
          <ac:chgData name="Betsy Laxton" userId="68208d88-077a-4202-8129-9e0185997a94" providerId="ADAL" clId="{CC475416-31B7-49E3-AA52-F335221F8B15}" dt="2024-10-04T20:05:10.444" v="5027" actId="14100"/>
          <ac:spMkLst>
            <pc:docMk/>
            <pc:sldMk cId="2940160702" sldId="696"/>
            <ac:spMk id="12" creationId="{9358F467-402C-29C4-C721-DDBE35F811C4}"/>
          </ac:spMkLst>
        </pc:spChg>
        <pc:spChg chg="del">
          <ac:chgData name="Betsy Laxton" userId="68208d88-077a-4202-8129-9e0185997a94" providerId="ADAL" clId="{CC475416-31B7-49E3-AA52-F335221F8B15}" dt="2024-10-03T20:08:06.191" v="2880" actId="478"/>
          <ac:spMkLst>
            <pc:docMk/>
            <pc:sldMk cId="2940160702" sldId="696"/>
            <ac:spMk id="15" creationId="{084B74B8-B2F9-D832-31C0-26F0FF517C04}"/>
          </ac:spMkLst>
        </pc:spChg>
        <pc:spChg chg="del">
          <ac:chgData name="Betsy Laxton" userId="68208d88-077a-4202-8129-9e0185997a94" providerId="ADAL" clId="{CC475416-31B7-49E3-AA52-F335221F8B15}" dt="2024-10-03T20:08:06.191" v="2880" actId="478"/>
          <ac:spMkLst>
            <pc:docMk/>
            <pc:sldMk cId="2940160702" sldId="696"/>
            <ac:spMk id="30" creationId="{09279628-9F31-E260-430B-7AB66998FCC5}"/>
          </ac:spMkLst>
        </pc:spChg>
        <pc:picChg chg="del mod">
          <ac:chgData name="Betsy Laxton" userId="68208d88-077a-4202-8129-9e0185997a94" providerId="ADAL" clId="{CC475416-31B7-49E3-AA52-F335221F8B15}" dt="2024-10-03T20:08:06.191" v="2880" actId="478"/>
          <ac:picMkLst>
            <pc:docMk/>
            <pc:sldMk cId="2940160702" sldId="696"/>
            <ac:picMk id="7" creationId="{7FA5DA2B-D55C-D9B4-4295-D7F4B25C19C9}"/>
          </ac:picMkLst>
        </pc:picChg>
        <pc:picChg chg="del mod">
          <ac:chgData name="Betsy Laxton" userId="68208d88-077a-4202-8129-9e0185997a94" providerId="ADAL" clId="{CC475416-31B7-49E3-AA52-F335221F8B15}" dt="2024-10-03T20:08:06.191" v="2880" actId="478"/>
          <ac:picMkLst>
            <pc:docMk/>
            <pc:sldMk cId="2940160702" sldId="696"/>
            <ac:picMk id="8" creationId="{C7B78A69-4EDA-4051-BC4D-AD7603332CC7}"/>
          </ac:picMkLst>
        </pc:picChg>
        <pc:picChg chg="del mod">
          <ac:chgData name="Betsy Laxton" userId="68208d88-077a-4202-8129-9e0185997a94" providerId="ADAL" clId="{CC475416-31B7-49E3-AA52-F335221F8B15}" dt="2024-10-03T20:08:06.191" v="2880" actId="478"/>
          <ac:picMkLst>
            <pc:docMk/>
            <pc:sldMk cId="2940160702" sldId="696"/>
            <ac:picMk id="24" creationId="{00E4F019-A093-087D-0430-C074FEE50D5D}"/>
          </ac:picMkLst>
        </pc:picChg>
        <pc:picChg chg="add del mod">
          <ac:chgData name="Betsy Laxton" userId="68208d88-077a-4202-8129-9e0185997a94" providerId="ADAL" clId="{CC475416-31B7-49E3-AA52-F335221F8B15}" dt="2024-10-03T20:37:36.664" v="3056" actId="478"/>
          <ac:picMkLst>
            <pc:docMk/>
            <pc:sldMk cId="2940160702" sldId="696"/>
            <ac:picMk id="1026" creationId="{A997ACB8-6A3E-9406-7E75-785CE62F359D}"/>
          </ac:picMkLst>
        </pc:picChg>
        <pc:picChg chg="add del mod">
          <ac:chgData name="Betsy Laxton" userId="68208d88-077a-4202-8129-9e0185997a94" providerId="ADAL" clId="{CC475416-31B7-49E3-AA52-F335221F8B15}" dt="2024-10-03T20:37:38.573" v="3057" actId="478"/>
          <ac:picMkLst>
            <pc:docMk/>
            <pc:sldMk cId="2940160702" sldId="696"/>
            <ac:picMk id="1027" creationId="{70D99FEE-4C14-7C54-5E55-71B1D082D29F}"/>
          </ac:picMkLst>
        </pc:picChg>
        <pc:picChg chg="add del mod">
          <ac:chgData name="Betsy Laxton" userId="68208d88-077a-4202-8129-9e0185997a94" providerId="ADAL" clId="{CC475416-31B7-49E3-AA52-F335221F8B15}" dt="2024-10-03T20:37:35.006" v="3055" actId="478"/>
          <ac:picMkLst>
            <pc:docMk/>
            <pc:sldMk cId="2940160702" sldId="696"/>
            <ac:picMk id="1028" creationId="{EF51B16B-BB53-2DB1-595F-D7F2BD573610}"/>
          </ac:picMkLst>
        </pc:picChg>
        <pc:picChg chg="add mod">
          <ac:chgData name="Betsy Laxton" userId="68208d88-077a-4202-8129-9e0185997a94" providerId="ADAL" clId="{CC475416-31B7-49E3-AA52-F335221F8B15}" dt="2024-10-03T20:38:56.510" v="3086" actId="1036"/>
          <ac:picMkLst>
            <pc:docMk/>
            <pc:sldMk cId="2940160702" sldId="696"/>
            <ac:picMk id="1030" creationId="{D299F21A-75ED-173A-6C00-2AA5942614D7}"/>
          </ac:picMkLst>
        </pc:picChg>
        <pc:picChg chg="add mod">
          <ac:chgData name="Betsy Laxton" userId="68208d88-077a-4202-8129-9e0185997a94" providerId="ADAL" clId="{CC475416-31B7-49E3-AA52-F335221F8B15}" dt="2024-10-03T20:38:56.510" v="3086" actId="1036"/>
          <ac:picMkLst>
            <pc:docMk/>
            <pc:sldMk cId="2940160702" sldId="696"/>
            <ac:picMk id="1032" creationId="{A6151E70-8BA1-DBD0-207D-8AA42932C8C3}"/>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3T20:08:32.042" v="2886" actId="20577"/>
              <pc2:cmMkLst xmlns:pc2="http://schemas.microsoft.com/office/powerpoint/2019/9/main/command">
                <pc:docMk/>
                <pc:sldMk cId="2940160702" sldId="696"/>
                <pc2:cmMk id="{55C686CA-9C89-44D3-A99D-2163BF5099EB}"/>
              </pc2:cmMkLst>
            </pc226:cmChg>
            <pc226:cmChg xmlns:pc226="http://schemas.microsoft.com/office/powerpoint/2022/06/main/command" chg="mod">
              <pc226:chgData name="Betsy Laxton" userId="68208d88-077a-4202-8129-9e0185997a94" providerId="ADAL" clId="{CC475416-31B7-49E3-AA52-F335221F8B15}" dt="2024-10-03T20:12:17.493" v="2921" actId="20577"/>
              <pc2:cmMkLst xmlns:pc2="http://schemas.microsoft.com/office/powerpoint/2019/9/main/command">
                <pc:docMk/>
                <pc:sldMk cId="2940160702" sldId="696"/>
                <pc2:cmMk id="{840891D3-5657-425B-A7D8-B381F87DB063}"/>
              </pc2:cmMkLst>
            </pc226:cmChg>
          </p:ext>
        </pc:extLst>
      </pc:sldChg>
      <pc:sldChg chg="del">
        <pc:chgData name="Betsy Laxton" userId="68208d88-077a-4202-8129-9e0185997a94" providerId="ADAL" clId="{CC475416-31B7-49E3-AA52-F335221F8B15}" dt="2024-10-05T03:10:45.588" v="6027" actId="47"/>
        <pc:sldMkLst>
          <pc:docMk/>
          <pc:sldMk cId="2515438433" sldId="698"/>
        </pc:sldMkLst>
      </pc:sldChg>
      <pc:sldChg chg="addSp delSp modSp mod modClrScheme modCm chgLayout">
        <pc:chgData name="Betsy Laxton" userId="68208d88-077a-4202-8129-9e0185997a94" providerId="ADAL" clId="{CC475416-31B7-49E3-AA52-F335221F8B15}" dt="2024-10-03T14:25:46.661" v="2541" actId="14100"/>
        <pc:sldMkLst>
          <pc:docMk/>
          <pc:sldMk cId="2808385236" sldId="702"/>
        </pc:sldMkLst>
        <pc:spChg chg="mod">
          <ac:chgData name="Betsy Laxton" userId="68208d88-077a-4202-8129-9e0185997a94" providerId="ADAL" clId="{CC475416-31B7-49E3-AA52-F335221F8B15}" dt="2024-10-02T15:20:50.572" v="1053" actId="26606"/>
          <ac:spMkLst>
            <pc:docMk/>
            <pc:sldMk cId="2808385236" sldId="702"/>
            <ac:spMk id="2" creationId="{00000000-0000-0000-0000-000000000000}"/>
          </ac:spMkLst>
        </pc:spChg>
        <pc:spChg chg="mod">
          <ac:chgData name="Betsy Laxton" userId="68208d88-077a-4202-8129-9e0185997a94" providerId="ADAL" clId="{CC475416-31B7-49E3-AA52-F335221F8B15}" dt="2024-10-02T15:20:50.572" v="1053" actId="26606"/>
          <ac:spMkLst>
            <pc:docMk/>
            <pc:sldMk cId="2808385236" sldId="702"/>
            <ac:spMk id="3" creationId="{C9DC1706-4C3B-2B4B-BD3E-194E88879BC1}"/>
          </ac:spMkLst>
        </pc:spChg>
        <pc:spChg chg="add mod">
          <ac:chgData name="Betsy Laxton" userId="68208d88-077a-4202-8129-9e0185997a94" providerId="ADAL" clId="{CC475416-31B7-49E3-AA52-F335221F8B15}" dt="2024-10-03T14:17:12.956" v="2435"/>
          <ac:spMkLst>
            <pc:docMk/>
            <pc:sldMk cId="2808385236" sldId="702"/>
            <ac:spMk id="5" creationId="{084F1789-33A0-5951-7136-B0552D7A4F9D}"/>
          </ac:spMkLst>
        </pc:spChg>
        <pc:spChg chg="add mod">
          <ac:chgData name="Betsy Laxton" userId="68208d88-077a-4202-8129-9e0185997a94" providerId="ADAL" clId="{CC475416-31B7-49E3-AA52-F335221F8B15}" dt="2024-10-03T14:25:02.642" v="2513" actId="1038"/>
          <ac:spMkLst>
            <pc:docMk/>
            <pc:sldMk cId="2808385236" sldId="702"/>
            <ac:spMk id="6" creationId="{52F2640B-C5D5-7543-7F32-D11A3D562964}"/>
          </ac:spMkLst>
        </pc:spChg>
        <pc:spChg chg="add mod">
          <ac:chgData name="Betsy Laxton" userId="68208d88-077a-4202-8129-9e0185997a94" providerId="ADAL" clId="{CC475416-31B7-49E3-AA52-F335221F8B15}" dt="2024-10-03T14:25:02.642" v="2513" actId="1038"/>
          <ac:spMkLst>
            <pc:docMk/>
            <pc:sldMk cId="2808385236" sldId="702"/>
            <ac:spMk id="7" creationId="{60FE268D-4CCE-AF69-5D89-CB2A131AA531}"/>
          </ac:spMkLst>
        </pc:spChg>
        <pc:spChg chg="add mod">
          <ac:chgData name="Betsy Laxton" userId="68208d88-077a-4202-8129-9e0185997a94" providerId="ADAL" clId="{CC475416-31B7-49E3-AA52-F335221F8B15}" dt="2024-10-03T14:25:02.642" v="2513" actId="1038"/>
          <ac:spMkLst>
            <pc:docMk/>
            <pc:sldMk cId="2808385236" sldId="702"/>
            <ac:spMk id="8" creationId="{C7B61C35-D195-77C4-3C7C-EC4BD0916D74}"/>
          </ac:spMkLst>
        </pc:spChg>
        <pc:spChg chg="add mod">
          <ac:chgData name="Betsy Laxton" userId="68208d88-077a-4202-8129-9e0185997a94" providerId="ADAL" clId="{CC475416-31B7-49E3-AA52-F335221F8B15}" dt="2024-10-03T14:25:02.642" v="2513" actId="1038"/>
          <ac:spMkLst>
            <pc:docMk/>
            <pc:sldMk cId="2808385236" sldId="702"/>
            <ac:spMk id="9" creationId="{759EFD29-A294-5572-1D61-0EBB378698CD}"/>
          </ac:spMkLst>
        </pc:spChg>
        <pc:spChg chg="add mod">
          <ac:chgData name="Betsy Laxton" userId="68208d88-077a-4202-8129-9e0185997a94" providerId="ADAL" clId="{CC475416-31B7-49E3-AA52-F335221F8B15}" dt="2024-10-03T14:25:02.642" v="2513" actId="1038"/>
          <ac:spMkLst>
            <pc:docMk/>
            <pc:sldMk cId="2808385236" sldId="702"/>
            <ac:spMk id="10" creationId="{C66CD55D-567B-E74B-A5EC-A7B5158D52BE}"/>
          </ac:spMkLst>
        </pc:spChg>
        <pc:spChg chg="add mod">
          <ac:chgData name="Betsy Laxton" userId="68208d88-077a-4202-8129-9e0185997a94" providerId="ADAL" clId="{CC475416-31B7-49E3-AA52-F335221F8B15}" dt="2024-10-03T14:25:02.642" v="2513" actId="1038"/>
          <ac:spMkLst>
            <pc:docMk/>
            <pc:sldMk cId="2808385236" sldId="702"/>
            <ac:spMk id="11" creationId="{4EF1BA9F-40E8-6003-648A-4B9419C757B5}"/>
          </ac:spMkLst>
        </pc:spChg>
        <pc:spChg chg="add mod">
          <ac:chgData name="Betsy Laxton" userId="68208d88-077a-4202-8129-9e0185997a94" providerId="ADAL" clId="{CC475416-31B7-49E3-AA52-F335221F8B15}" dt="2024-10-03T14:25:02.642" v="2513" actId="1038"/>
          <ac:spMkLst>
            <pc:docMk/>
            <pc:sldMk cId="2808385236" sldId="702"/>
            <ac:spMk id="12" creationId="{A23C6350-7788-BD3D-08D0-D21473EB7EBA}"/>
          </ac:spMkLst>
        </pc:spChg>
        <pc:spChg chg="add mod">
          <ac:chgData name="Betsy Laxton" userId="68208d88-077a-4202-8129-9e0185997a94" providerId="ADAL" clId="{CC475416-31B7-49E3-AA52-F335221F8B15}" dt="2024-10-03T14:25:02.642" v="2513" actId="1038"/>
          <ac:spMkLst>
            <pc:docMk/>
            <pc:sldMk cId="2808385236" sldId="702"/>
            <ac:spMk id="13" creationId="{07CC1A4C-108E-5ECB-D7EF-F8A76E0594AC}"/>
          </ac:spMkLst>
        </pc:spChg>
        <pc:spChg chg="add mod">
          <ac:chgData name="Betsy Laxton" userId="68208d88-077a-4202-8129-9e0185997a94" providerId="ADAL" clId="{CC475416-31B7-49E3-AA52-F335221F8B15}" dt="2024-10-03T14:25:02.642" v="2513" actId="1038"/>
          <ac:spMkLst>
            <pc:docMk/>
            <pc:sldMk cId="2808385236" sldId="702"/>
            <ac:spMk id="14" creationId="{8D651D26-63D8-B37C-0F36-98BEFC863AC5}"/>
          </ac:spMkLst>
        </pc:spChg>
        <pc:spChg chg="add mod">
          <ac:chgData name="Betsy Laxton" userId="68208d88-077a-4202-8129-9e0185997a94" providerId="ADAL" clId="{CC475416-31B7-49E3-AA52-F335221F8B15}" dt="2024-10-03T14:25:02.642" v="2513" actId="1038"/>
          <ac:spMkLst>
            <pc:docMk/>
            <pc:sldMk cId="2808385236" sldId="702"/>
            <ac:spMk id="15" creationId="{2E22993B-5EC2-74A1-9DAB-A9E6605363A4}"/>
          </ac:spMkLst>
        </pc:spChg>
        <pc:spChg chg="add mod">
          <ac:chgData name="Betsy Laxton" userId="68208d88-077a-4202-8129-9e0185997a94" providerId="ADAL" clId="{CC475416-31B7-49E3-AA52-F335221F8B15}" dt="2024-10-03T14:25:02.642" v="2513" actId="1038"/>
          <ac:spMkLst>
            <pc:docMk/>
            <pc:sldMk cId="2808385236" sldId="702"/>
            <ac:spMk id="16" creationId="{67908073-31C4-E0AF-8DA1-710CE09C5EE5}"/>
          </ac:spMkLst>
        </pc:spChg>
        <pc:spChg chg="add mod">
          <ac:chgData name="Betsy Laxton" userId="68208d88-077a-4202-8129-9e0185997a94" providerId="ADAL" clId="{CC475416-31B7-49E3-AA52-F335221F8B15}" dt="2024-10-03T14:25:02.642" v="2513" actId="1038"/>
          <ac:spMkLst>
            <pc:docMk/>
            <pc:sldMk cId="2808385236" sldId="702"/>
            <ac:spMk id="17" creationId="{44E4317A-F3D3-8394-18F2-6FF4403187FB}"/>
          </ac:spMkLst>
        </pc:spChg>
        <pc:spChg chg="add mod">
          <ac:chgData name="Betsy Laxton" userId="68208d88-077a-4202-8129-9e0185997a94" providerId="ADAL" clId="{CC475416-31B7-49E3-AA52-F335221F8B15}" dt="2024-10-03T14:25:02.642" v="2513" actId="1038"/>
          <ac:spMkLst>
            <pc:docMk/>
            <pc:sldMk cId="2808385236" sldId="702"/>
            <ac:spMk id="18" creationId="{8579644A-4870-DC14-0B71-B6CF35EB61D1}"/>
          </ac:spMkLst>
        </pc:spChg>
        <pc:spChg chg="add mod">
          <ac:chgData name="Betsy Laxton" userId="68208d88-077a-4202-8129-9e0185997a94" providerId="ADAL" clId="{CC475416-31B7-49E3-AA52-F335221F8B15}" dt="2024-10-03T14:25:02.642" v="2513" actId="1038"/>
          <ac:spMkLst>
            <pc:docMk/>
            <pc:sldMk cId="2808385236" sldId="702"/>
            <ac:spMk id="19" creationId="{D4FF472C-97B7-ECB8-E5A8-D70FED9B0D23}"/>
          </ac:spMkLst>
        </pc:spChg>
        <pc:spChg chg="add mod">
          <ac:chgData name="Betsy Laxton" userId="68208d88-077a-4202-8129-9e0185997a94" providerId="ADAL" clId="{CC475416-31B7-49E3-AA52-F335221F8B15}" dt="2024-10-03T14:25:02.642" v="2513" actId="1038"/>
          <ac:spMkLst>
            <pc:docMk/>
            <pc:sldMk cId="2808385236" sldId="702"/>
            <ac:spMk id="20" creationId="{C26089C7-2F6B-6B0B-4077-5E74901B63A1}"/>
          </ac:spMkLst>
        </pc:spChg>
        <pc:spChg chg="mod">
          <ac:chgData name="Betsy Laxton" userId="68208d88-077a-4202-8129-9e0185997a94" providerId="ADAL" clId="{CC475416-31B7-49E3-AA52-F335221F8B15}" dt="2024-10-03T14:25:46.661" v="2541" actId="14100"/>
          <ac:spMkLst>
            <pc:docMk/>
            <pc:sldMk cId="2808385236" sldId="702"/>
            <ac:spMk id="21" creationId="{5A38B246-1FB7-1C5B-7F0C-8F36692705D1}"/>
          </ac:spMkLst>
        </pc:spChg>
        <pc:spChg chg="add mod">
          <ac:chgData name="Betsy Laxton" userId="68208d88-077a-4202-8129-9e0185997a94" providerId="ADAL" clId="{CC475416-31B7-49E3-AA52-F335221F8B15}" dt="2024-10-03T14:25:02.642" v="2513" actId="1038"/>
          <ac:spMkLst>
            <pc:docMk/>
            <pc:sldMk cId="2808385236" sldId="702"/>
            <ac:spMk id="22" creationId="{D8378B65-B2C5-4449-F9E1-FC09925AF050}"/>
          </ac:spMkLst>
        </pc:spChg>
        <pc:spChg chg="add mod">
          <ac:chgData name="Betsy Laxton" userId="68208d88-077a-4202-8129-9e0185997a94" providerId="ADAL" clId="{CC475416-31B7-49E3-AA52-F335221F8B15}" dt="2024-10-03T14:25:02.642" v="2513" actId="1038"/>
          <ac:spMkLst>
            <pc:docMk/>
            <pc:sldMk cId="2808385236" sldId="702"/>
            <ac:spMk id="23" creationId="{F3459C29-599A-BED4-9D69-F7A106D7CD9B}"/>
          </ac:spMkLst>
        </pc:spChg>
        <pc:spChg chg="add mod">
          <ac:chgData name="Betsy Laxton" userId="68208d88-077a-4202-8129-9e0185997a94" providerId="ADAL" clId="{CC475416-31B7-49E3-AA52-F335221F8B15}" dt="2024-10-03T14:25:02.642" v="2513" actId="1038"/>
          <ac:spMkLst>
            <pc:docMk/>
            <pc:sldMk cId="2808385236" sldId="702"/>
            <ac:spMk id="24" creationId="{91BE5FB8-1EDE-96DB-D62C-94DE09829102}"/>
          </ac:spMkLst>
        </pc:spChg>
        <pc:spChg chg="add mod">
          <ac:chgData name="Betsy Laxton" userId="68208d88-077a-4202-8129-9e0185997a94" providerId="ADAL" clId="{CC475416-31B7-49E3-AA52-F335221F8B15}" dt="2024-10-03T14:25:22.929" v="2515" actId="1076"/>
          <ac:spMkLst>
            <pc:docMk/>
            <pc:sldMk cId="2808385236" sldId="702"/>
            <ac:spMk id="26" creationId="{C3F886FB-2A8B-BE0D-A1D3-3BF900BE6F70}"/>
          </ac:spMkLst>
        </pc:spChg>
        <pc:spChg chg="add mod">
          <ac:chgData name="Betsy Laxton" userId="68208d88-077a-4202-8129-9e0185997a94" providerId="ADAL" clId="{CC475416-31B7-49E3-AA52-F335221F8B15}" dt="2024-10-03T14:25:31.918" v="2540" actId="1037"/>
          <ac:spMkLst>
            <pc:docMk/>
            <pc:sldMk cId="2808385236" sldId="702"/>
            <ac:spMk id="27" creationId="{13CD3A8F-C46B-FD3E-2034-9365EE5335B2}"/>
          </ac:spMkLst>
        </pc:spChg>
        <pc:grpChg chg="add mod">
          <ac:chgData name="Betsy Laxton" userId="68208d88-077a-4202-8129-9e0185997a94" providerId="ADAL" clId="{CC475416-31B7-49E3-AA52-F335221F8B15}" dt="2024-10-03T14:18:50.915" v="2441" actId="14100"/>
          <ac:grpSpMkLst>
            <pc:docMk/>
            <pc:sldMk cId="2808385236" sldId="702"/>
            <ac:grpSpMk id="25" creationId="{ADCC9C0F-5F8F-3548-B702-0925C42240FE}"/>
          </ac:grpSpMkLst>
        </pc:grpChg>
        <pc:picChg chg="del mod">
          <ac:chgData name="Betsy Laxton" userId="68208d88-077a-4202-8129-9e0185997a94" providerId="ADAL" clId="{CC475416-31B7-49E3-AA52-F335221F8B15}" dt="2024-10-03T14:17:10.651" v="2434" actId="478"/>
          <ac:picMkLst>
            <pc:docMk/>
            <pc:sldMk cId="2808385236" sldId="702"/>
            <ac:picMk id="4" creationId="{3F42D7BF-996E-0376-0021-9C83286B9BB3}"/>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2T15:22:01.592" v="1100" actId="20577"/>
              <pc2:cmMkLst xmlns:pc2="http://schemas.microsoft.com/office/powerpoint/2019/9/main/command">
                <pc:docMk/>
                <pc:sldMk cId="2808385236" sldId="702"/>
                <pc2:cmMk id="{573954C2-276F-4967-8FE5-0141D95FE25B}"/>
              </pc2:cmMkLst>
            </pc226:cmChg>
          </p:ext>
        </pc:extLst>
      </pc:sldChg>
      <pc:sldChg chg="addSp delSp modSp mod modCm">
        <pc:chgData name="Betsy Laxton" userId="68208d88-077a-4202-8129-9e0185997a94" providerId="ADAL" clId="{CC475416-31B7-49E3-AA52-F335221F8B15}" dt="2024-10-04T19:33:25.870" v="4349" actId="20577"/>
        <pc:sldMkLst>
          <pc:docMk/>
          <pc:sldMk cId="2629265488" sldId="703"/>
        </pc:sldMkLst>
        <pc:spChg chg="mod">
          <ac:chgData name="Betsy Laxton" userId="68208d88-077a-4202-8129-9e0185997a94" providerId="ADAL" clId="{CC475416-31B7-49E3-AA52-F335221F8B15}" dt="2024-10-04T19:33:25.870" v="4349" actId="20577"/>
          <ac:spMkLst>
            <pc:docMk/>
            <pc:sldMk cId="2629265488" sldId="703"/>
            <ac:spMk id="4" creationId="{00000000-0000-0000-0000-000000000000}"/>
          </ac:spMkLst>
        </pc:spChg>
        <pc:picChg chg="del mod">
          <ac:chgData name="Betsy Laxton" userId="68208d88-077a-4202-8129-9e0185997a94" providerId="ADAL" clId="{CC475416-31B7-49E3-AA52-F335221F8B15}" dt="2024-10-03T12:26:43.169" v="1755" actId="478"/>
          <ac:picMkLst>
            <pc:docMk/>
            <pc:sldMk cId="2629265488" sldId="703"/>
            <ac:picMk id="5" creationId="{D1508585-7DF8-7665-B074-BDA4A64F7625}"/>
          </ac:picMkLst>
        </pc:picChg>
        <pc:picChg chg="add mod modCrop">
          <ac:chgData name="Betsy Laxton" userId="68208d88-077a-4202-8129-9e0185997a94" providerId="ADAL" clId="{CC475416-31B7-49E3-AA52-F335221F8B15}" dt="2024-10-03T12:27:21.557" v="1761" actId="14100"/>
          <ac:picMkLst>
            <pc:docMk/>
            <pc:sldMk cId="2629265488" sldId="703"/>
            <ac:picMk id="7" creationId="{2386C624-2E0F-78D1-197B-AA6B39805C0C}"/>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4T19:33:25.870" v="4349" actId="20577"/>
              <pc2:cmMkLst xmlns:pc2="http://schemas.microsoft.com/office/powerpoint/2019/9/main/command">
                <pc:docMk/>
                <pc:sldMk cId="2629265488" sldId="703"/>
                <pc2:cmMk id="{7D493A7A-DFF0-4FBC-A1AD-EFB2C44A22F8}"/>
              </pc2:cmMkLst>
            </pc226:cmChg>
            <pc226:cmChg xmlns:pc226="http://schemas.microsoft.com/office/powerpoint/2022/06/main/command" chg="mod">
              <pc226:chgData name="Betsy Laxton" userId="68208d88-077a-4202-8129-9e0185997a94" providerId="ADAL" clId="{CC475416-31B7-49E3-AA52-F335221F8B15}" dt="2024-10-04T19:33:25.870" v="4349" actId="20577"/>
              <pc2:cmMkLst xmlns:pc2="http://schemas.microsoft.com/office/powerpoint/2019/9/main/command">
                <pc:docMk/>
                <pc:sldMk cId="2629265488" sldId="703"/>
                <pc2:cmMk id="{796FBEAE-985B-409F-9A55-EC422999CE6F}"/>
              </pc2:cmMkLst>
            </pc226:cmChg>
            <pc226:cmChg xmlns:pc226="http://schemas.microsoft.com/office/powerpoint/2022/06/main/command" chg="mod">
              <pc226:chgData name="Betsy Laxton" userId="68208d88-077a-4202-8129-9e0185997a94" providerId="ADAL" clId="{CC475416-31B7-49E3-AA52-F335221F8B15}" dt="2024-10-04T19:33:25.870" v="4349" actId="20577"/>
              <pc2:cmMkLst xmlns:pc2="http://schemas.microsoft.com/office/powerpoint/2019/9/main/command">
                <pc:docMk/>
                <pc:sldMk cId="2629265488" sldId="703"/>
                <pc2:cmMk id="{B421E3C6-0133-4E06-9E9A-0017B219A1CB}"/>
              </pc2:cmMkLst>
            </pc226:cmChg>
          </p:ext>
        </pc:extLst>
      </pc:sldChg>
      <pc:sldChg chg="addSp delSp modSp mod modCm">
        <pc:chgData name="Betsy Laxton" userId="68208d88-077a-4202-8129-9e0185997a94" providerId="ADAL" clId="{CC475416-31B7-49E3-AA52-F335221F8B15}" dt="2024-10-05T17:37:32.279" v="6029" actId="6549"/>
        <pc:sldMkLst>
          <pc:docMk/>
          <pc:sldMk cId="1547761475" sldId="705"/>
        </pc:sldMkLst>
        <pc:spChg chg="mod">
          <ac:chgData name="Betsy Laxton" userId="68208d88-077a-4202-8129-9e0185997a94" providerId="ADAL" clId="{CC475416-31B7-49E3-AA52-F335221F8B15}" dt="2024-10-05T17:37:32.279" v="6029" actId="6549"/>
          <ac:spMkLst>
            <pc:docMk/>
            <pc:sldMk cId="1547761475" sldId="705"/>
            <ac:spMk id="2" creationId="{00000000-0000-0000-0000-000000000000}"/>
          </ac:spMkLst>
        </pc:spChg>
        <pc:spChg chg="mod">
          <ac:chgData name="Betsy Laxton" userId="68208d88-077a-4202-8129-9e0185997a94" providerId="ADAL" clId="{CC475416-31B7-49E3-AA52-F335221F8B15}" dt="2024-10-04T19:56:04.789" v="4992" actId="14100"/>
          <ac:spMkLst>
            <pc:docMk/>
            <pc:sldMk cId="1547761475" sldId="705"/>
            <ac:spMk id="4" creationId="{00000000-0000-0000-0000-000000000000}"/>
          </ac:spMkLst>
        </pc:spChg>
        <pc:spChg chg="add mod">
          <ac:chgData name="Betsy Laxton" userId="68208d88-077a-4202-8129-9e0185997a94" providerId="ADAL" clId="{CC475416-31B7-49E3-AA52-F335221F8B15}" dt="2024-10-04T13:03:39.006" v="3529" actId="1036"/>
          <ac:spMkLst>
            <pc:docMk/>
            <pc:sldMk cId="1547761475" sldId="705"/>
            <ac:spMk id="5" creationId="{CB91A6B3-4B52-5DC0-97F5-7174B4698425}"/>
          </ac:spMkLst>
        </pc:spChg>
        <pc:spChg chg="add del">
          <ac:chgData name="Betsy Laxton" userId="68208d88-077a-4202-8129-9e0185997a94" providerId="ADAL" clId="{CC475416-31B7-49E3-AA52-F335221F8B15}" dt="2024-10-04T13:27:32.359" v="4326" actId="22"/>
          <ac:spMkLst>
            <pc:docMk/>
            <pc:sldMk cId="1547761475" sldId="705"/>
            <ac:spMk id="7" creationId="{029B9870-B5B7-B3E6-0A1A-34F722423E71}"/>
          </ac:spMkLst>
        </pc:spChg>
        <pc:spChg chg="mod">
          <ac:chgData name="Betsy Laxton" userId="68208d88-077a-4202-8129-9e0185997a94" providerId="ADAL" clId="{CC475416-31B7-49E3-AA52-F335221F8B15}" dt="2024-10-04T19:56:33.309" v="4993" actId="1076"/>
          <ac:spMkLst>
            <pc:docMk/>
            <pc:sldMk cId="1547761475" sldId="705"/>
            <ac:spMk id="8" creationId="{436ACA70-385C-6617-C66B-CB007CE98E79}"/>
          </ac:spMkLst>
        </pc:spChg>
        <pc:spChg chg="mod">
          <ac:chgData name="Betsy Laxton" userId="68208d88-077a-4202-8129-9e0185997a94" providerId="ADAL" clId="{CC475416-31B7-49E3-AA52-F335221F8B15}" dt="2024-10-04T19:56:37.108" v="4994" actId="20577"/>
          <ac:spMkLst>
            <pc:docMk/>
            <pc:sldMk cId="1547761475" sldId="705"/>
            <ac:spMk id="9" creationId="{16A2F941-85BF-B686-DE40-7BB7EED559F7}"/>
          </ac:spMkLst>
        </pc:spChg>
        <pc:spChg chg="del mod">
          <ac:chgData name="Betsy Laxton" userId="68208d88-077a-4202-8129-9e0185997a94" providerId="ADAL" clId="{CC475416-31B7-49E3-AA52-F335221F8B15}" dt="2024-10-04T12:39:25.366" v="3379" actId="478"/>
          <ac:spMkLst>
            <pc:docMk/>
            <pc:sldMk cId="1547761475" sldId="705"/>
            <ac:spMk id="12" creationId="{2B9AFE1C-526E-61E4-A884-2F2E50D68572}"/>
          </ac:spMkLst>
        </pc:spChg>
        <pc:graphicFrameChg chg="mod">
          <ac:chgData name="Betsy Laxton" userId="68208d88-077a-4202-8129-9e0185997a94" providerId="ADAL" clId="{CC475416-31B7-49E3-AA52-F335221F8B15}" dt="2024-10-04T19:56:41.852" v="4995" actId="14100"/>
          <ac:graphicFrameMkLst>
            <pc:docMk/>
            <pc:sldMk cId="1547761475" sldId="705"/>
            <ac:graphicFrameMk id="11" creationId="{78CD011C-BDB3-0DC8-8773-EB8FB0215E29}"/>
          </ac:graphicFrameMkLst>
        </pc:graphicFrame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4T19:56:01.137" v="4991" actId="20577"/>
              <pc2:cmMkLst xmlns:pc2="http://schemas.microsoft.com/office/powerpoint/2019/9/main/command">
                <pc:docMk/>
                <pc:sldMk cId="1547761475" sldId="705"/>
                <pc2:cmMk id="{5B311228-C685-44F2-8107-BC64066245A3}"/>
              </pc2:cmMkLst>
            </pc226:cmChg>
          </p:ext>
        </pc:extLst>
      </pc:sldChg>
      <pc:sldChg chg="addSp modSp mod modCm">
        <pc:chgData name="Betsy Laxton" userId="68208d88-077a-4202-8129-9e0185997a94" providerId="ADAL" clId="{CC475416-31B7-49E3-AA52-F335221F8B15}" dt="2024-10-05T19:26:12.950" v="6859" actId="14100"/>
        <pc:sldMkLst>
          <pc:docMk/>
          <pc:sldMk cId="1731967113" sldId="708"/>
        </pc:sldMkLst>
        <pc:spChg chg="mod">
          <ac:chgData name="Betsy Laxton" userId="68208d88-077a-4202-8129-9e0185997a94" providerId="ADAL" clId="{CC475416-31B7-49E3-AA52-F335221F8B15}" dt="2024-10-03T20:52:39.852" v="3252" actId="14100"/>
          <ac:spMkLst>
            <pc:docMk/>
            <pc:sldMk cId="1731967113" sldId="708"/>
            <ac:spMk id="2" creationId="{00000000-0000-0000-0000-000000000000}"/>
          </ac:spMkLst>
        </pc:spChg>
        <pc:spChg chg="mod">
          <ac:chgData name="Betsy Laxton" userId="68208d88-077a-4202-8129-9e0185997a94" providerId="ADAL" clId="{CC475416-31B7-49E3-AA52-F335221F8B15}" dt="2024-10-05T19:13:44.694" v="6590" actId="14100"/>
          <ac:spMkLst>
            <pc:docMk/>
            <pc:sldMk cId="1731967113" sldId="708"/>
            <ac:spMk id="4" creationId="{00000000-0000-0000-0000-000000000000}"/>
          </ac:spMkLst>
        </pc:spChg>
        <pc:spChg chg="mod">
          <ac:chgData name="Betsy Laxton" userId="68208d88-077a-4202-8129-9e0185997a94" providerId="ADAL" clId="{CC475416-31B7-49E3-AA52-F335221F8B15}" dt="2024-10-05T19:22:41.254" v="6789" actId="14100"/>
          <ac:spMkLst>
            <pc:docMk/>
            <pc:sldMk cId="1731967113" sldId="708"/>
            <ac:spMk id="5" creationId="{46AA9874-631E-68BC-1AEC-A372A7DCCC8C}"/>
          </ac:spMkLst>
        </pc:spChg>
        <pc:spChg chg="mod">
          <ac:chgData name="Betsy Laxton" userId="68208d88-077a-4202-8129-9e0185997a94" providerId="ADAL" clId="{CC475416-31B7-49E3-AA52-F335221F8B15}" dt="2024-10-05T19:23:30.181" v="6851" actId="20577"/>
          <ac:spMkLst>
            <pc:docMk/>
            <pc:sldMk cId="1731967113" sldId="708"/>
            <ac:spMk id="6" creationId="{B41C22AD-9195-3776-F62C-2B4E8B7C6517}"/>
          </ac:spMkLst>
        </pc:spChg>
        <pc:spChg chg="mod">
          <ac:chgData name="Betsy Laxton" userId="68208d88-077a-4202-8129-9e0185997a94" providerId="ADAL" clId="{CC475416-31B7-49E3-AA52-F335221F8B15}" dt="2024-10-05T19:21:18.271" v="6753" actId="1076"/>
          <ac:spMkLst>
            <pc:docMk/>
            <pc:sldMk cId="1731967113" sldId="708"/>
            <ac:spMk id="7" creationId="{9AF7D4B7-F328-CF11-90C0-EDE48AFD25F1}"/>
          </ac:spMkLst>
        </pc:spChg>
        <pc:spChg chg="add mod">
          <ac:chgData name="Betsy Laxton" userId="68208d88-077a-4202-8129-9e0185997a94" providerId="ADAL" clId="{CC475416-31B7-49E3-AA52-F335221F8B15}" dt="2024-10-04T19:35:24.780" v="4352" actId="1076"/>
          <ac:spMkLst>
            <pc:docMk/>
            <pc:sldMk cId="1731967113" sldId="708"/>
            <ac:spMk id="8" creationId="{DA65F59C-59D4-EE48-C1BF-18F7F85837AD}"/>
          </ac:spMkLst>
        </pc:spChg>
        <pc:spChg chg="add mod">
          <ac:chgData name="Betsy Laxton" userId="68208d88-077a-4202-8129-9e0185997a94" providerId="ADAL" clId="{CC475416-31B7-49E3-AA52-F335221F8B15}" dt="2024-10-05T19:21:41.052" v="6756" actId="14100"/>
          <ac:spMkLst>
            <pc:docMk/>
            <pc:sldMk cId="1731967113" sldId="708"/>
            <ac:spMk id="11" creationId="{5B291C37-277A-1445-BD66-8D964EB76AB0}"/>
          </ac:spMkLst>
        </pc:spChg>
        <pc:picChg chg="add mod modCrop">
          <ac:chgData name="Betsy Laxton" userId="68208d88-077a-4202-8129-9e0185997a94" providerId="ADAL" clId="{CC475416-31B7-49E3-AA52-F335221F8B15}" dt="2024-10-05T19:26:12.950" v="6859" actId="14100"/>
          <ac:picMkLst>
            <pc:docMk/>
            <pc:sldMk cId="1731967113" sldId="708"/>
            <ac:picMk id="10" creationId="{64AE502D-38D0-4121-8DD5-C9ED5435B60E}"/>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5T19:23:30.181" v="6851" actId="20577"/>
              <pc2:cmMkLst xmlns:pc2="http://schemas.microsoft.com/office/powerpoint/2019/9/main/command">
                <pc:docMk/>
                <pc:sldMk cId="1731967113" sldId="708"/>
                <pc2:cmMk id="{E5CED849-6FAA-4A04-AB22-CA8D44A3AF93}"/>
              </pc2:cmMkLst>
            </pc226:cmChg>
            <pc226:cmChg xmlns:pc226="http://schemas.microsoft.com/office/powerpoint/2022/06/main/command" chg="mod">
              <pc226:chgData name="Betsy Laxton" userId="68208d88-077a-4202-8129-9e0185997a94" providerId="ADAL" clId="{CC475416-31B7-49E3-AA52-F335221F8B15}" dt="2024-10-05T19:23:30.181" v="6851" actId="20577"/>
              <pc2:cmMkLst xmlns:pc2="http://schemas.microsoft.com/office/powerpoint/2019/9/main/command">
                <pc:docMk/>
                <pc:sldMk cId="1731967113" sldId="708"/>
                <pc2:cmMk id="{FF58B38B-7886-42A5-B6BD-47251904A520}"/>
              </pc2:cmMkLst>
            </pc226:cmChg>
            <pc226:cmChg xmlns:pc226="http://schemas.microsoft.com/office/powerpoint/2022/06/main/command" chg="mod">
              <pc226:chgData name="Betsy Laxton" userId="68208d88-077a-4202-8129-9e0185997a94" providerId="ADAL" clId="{CC475416-31B7-49E3-AA52-F335221F8B15}" dt="2024-10-05T19:13:35.329" v="6589" actId="6549"/>
              <pc2:cmMkLst xmlns:pc2="http://schemas.microsoft.com/office/powerpoint/2019/9/main/command">
                <pc:docMk/>
                <pc:sldMk cId="1731967113" sldId="708"/>
                <pc2:cmMk id="{AB25F3B4-28C7-4A1C-B1EA-E7B517CD97B4}"/>
              </pc2:cmMkLst>
            </pc226:cmChg>
          </p:ext>
        </pc:extLst>
      </pc:sldChg>
      <pc:sldChg chg="del">
        <pc:chgData name="Betsy Laxton" userId="68208d88-077a-4202-8129-9e0185997a94" providerId="ADAL" clId="{CC475416-31B7-49E3-AA52-F335221F8B15}" dt="2024-10-05T03:10:45.588" v="6027" actId="47"/>
        <pc:sldMkLst>
          <pc:docMk/>
          <pc:sldMk cId="322873834" sldId="709"/>
        </pc:sldMkLst>
      </pc:sldChg>
      <pc:sldChg chg="del">
        <pc:chgData name="Betsy Laxton" userId="68208d88-077a-4202-8129-9e0185997a94" providerId="ADAL" clId="{CC475416-31B7-49E3-AA52-F335221F8B15}" dt="2024-10-05T03:10:45.588" v="6027" actId="47"/>
        <pc:sldMkLst>
          <pc:docMk/>
          <pc:sldMk cId="2288926945" sldId="710"/>
        </pc:sldMkLst>
      </pc:sldChg>
      <pc:sldChg chg="del">
        <pc:chgData name="Betsy Laxton" userId="68208d88-077a-4202-8129-9e0185997a94" providerId="ADAL" clId="{CC475416-31B7-49E3-AA52-F335221F8B15}" dt="2024-10-05T03:10:45.588" v="6027" actId="47"/>
        <pc:sldMkLst>
          <pc:docMk/>
          <pc:sldMk cId="3541776256" sldId="711"/>
        </pc:sldMkLst>
      </pc:sldChg>
      <pc:sldChg chg="addSp modSp mod">
        <pc:chgData name="Betsy Laxton" userId="68208d88-077a-4202-8129-9e0185997a94" providerId="ADAL" clId="{CC475416-31B7-49E3-AA52-F335221F8B15}" dt="2024-10-05T19:08:04.372" v="6415" actId="1037"/>
        <pc:sldMkLst>
          <pc:docMk/>
          <pc:sldMk cId="1315788713" sldId="712"/>
        </pc:sldMkLst>
        <pc:spChg chg="mod">
          <ac:chgData name="Betsy Laxton" userId="68208d88-077a-4202-8129-9e0185997a94" providerId="ADAL" clId="{CC475416-31B7-49E3-AA52-F335221F8B15}" dt="2024-10-05T19:05:20.324" v="6330" actId="14100"/>
          <ac:spMkLst>
            <pc:docMk/>
            <pc:sldMk cId="1315788713" sldId="712"/>
            <ac:spMk id="4" creationId="{00000000-0000-0000-0000-000000000000}"/>
          </ac:spMkLst>
        </pc:spChg>
        <pc:spChg chg="mod">
          <ac:chgData name="Betsy Laxton" userId="68208d88-077a-4202-8129-9e0185997a94" providerId="ADAL" clId="{CC475416-31B7-49E3-AA52-F335221F8B15}" dt="2024-10-05T19:07:57.320" v="6399" actId="14100"/>
          <ac:spMkLst>
            <pc:docMk/>
            <pc:sldMk cId="1315788713" sldId="712"/>
            <ac:spMk id="5" creationId="{898C001E-691E-436F-D2B0-E0269AD405B1}"/>
          </ac:spMkLst>
        </pc:spChg>
        <pc:spChg chg="mod">
          <ac:chgData name="Betsy Laxton" userId="68208d88-077a-4202-8129-9e0185997a94" providerId="ADAL" clId="{CC475416-31B7-49E3-AA52-F335221F8B15}" dt="2024-10-05T19:07:52.280" v="6397" actId="14100"/>
          <ac:spMkLst>
            <pc:docMk/>
            <pc:sldMk cId="1315788713" sldId="712"/>
            <ac:spMk id="6" creationId="{E46FEC8E-051D-6A88-DF18-E3AF8D5CC6FA}"/>
          </ac:spMkLst>
        </pc:spChg>
        <pc:spChg chg="mod">
          <ac:chgData name="Betsy Laxton" userId="68208d88-077a-4202-8129-9e0185997a94" providerId="ADAL" clId="{CC475416-31B7-49E3-AA52-F335221F8B15}" dt="2024-10-04T19:40:23.625" v="4653" actId="20577"/>
          <ac:spMkLst>
            <pc:docMk/>
            <pc:sldMk cId="1315788713" sldId="712"/>
            <ac:spMk id="7" creationId="{8160AA6C-D738-809E-970C-7A5BABFBC6B3}"/>
          </ac:spMkLst>
        </pc:spChg>
        <pc:spChg chg="add mod">
          <ac:chgData name="Betsy Laxton" userId="68208d88-077a-4202-8129-9e0185997a94" providerId="ADAL" clId="{CC475416-31B7-49E3-AA52-F335221F8B15}" dt="2024-10-03T20:51:58.994" v="3216" actId="1076"/>
          <ac:spMkLst>
            <pc:docMk/>
            <pc:sldMk cId="1315788713" sldId="712"/>
            <ac:spMk id="8" creationId="{61DCF6BB-8CC0-81E5-4B6E-7D45013AB661}"/>
          </ac:spMkLst>
        </pc:spChg>
        <pc:spChg chg="add mod">
          <ac:chgData name="Betsy Laxton" userId="68208d88-077a-4202-8129-9e0185997a94" providerId="ADAL" clId="{CC475416-31B7-49E3-AA52-F335221F8B15}" dt="2024-10-05T19:08:04.372" v="6415" actId="1037"/>
          <ac:spMkLst>
            <pc:docMk/>
            <pc:sldMk cId="1315788713" sldId="712"/>
            <ac:spMk id="10" creationId="{8380B021-5AF7-5EC5-6BA4-6449B848CAFD}"/>
          </ac:spMkLst>
        </pc:spChg>
        <pc:picChg chg="add mod">
          <ac:chgData name="Betsy Laxton" userId="68208d88-077a-4202-8129-9e0185997a94" providerId="ADAL" clId="{CC475416-31B7-49E3-AA52-F335221F8B15}" dt="2024-10-05T19:08:04.372" v="6415" actId="1037"/>
          <ac:picMkLst>
            <pc:docMk/>
            <pc:sldMk cId="1315788713" sldId="712"/>
            <ac:picMk id="9" creationId="{D0A36B51-0291-D7E5-D25F-165883FB65B7}"/>
          </ac:picMkLst>
        </pc:picChg>
      </pc:sldChg>
      <pc:sldChg chg="del">
        <pc:chgData name="Betsy Laxton" userId="68208d88-077a-4202-8129-9e0185997a94" providerId="ADAL" clId="{CC475416-31B7-49E3-AA52-F335221F8B15}" dt="2024-10-05T03:10:45.588" v="6027" actId="47"/>
        <pc:sldMkLst>
          <pc:docMk/>
          <pc:sldMk cId="2636541271" sldId="713"/>
        </pc:sldMkLst>
      </pc:sldChg>
      <pc:sldChg chg="del">
        <pc:chgData name="Betsy Laxton" userId="68208d88-077a-4202-8129-9e0185997a94" providerId="ADAL" clId="{CC475416-31B7-49E3-AA52-F335221F8B15}" dt="2024-10-05T03:10:45.588" v="6027" actId="47"/>
        <pc:sldMkLst>
          <pc:docMk/>
          <pc:sldMk cId="960311007" sldId="714"/>
        </pc:sldMkLst>
      </pc:sldChg>
      <pc:sldChg chg="del">
        <pc:chgData name="Betsy Laxton" userId="68208d88-077a-4202-8129-9e0185997a94" providerId="ADAL" clId="{CC475416-31B7-49E3-AA52-F335221F8B15}" dt="2024-10-05T03:10:45.588" v="6027" actId="47"/>
        <pc:sldMkLst>
          <pc:docMk/>
          <pc:sldMk cId="317035477" sldId="715"/>
        </pc:sldMkLst>
      </pc:sldChg>
      <pc:sldChg chg="del">
        <pc:chgData name="Betsy Laxton" userId="68208d88-077a-4202-8129-9e0185997a94" providerId="ADAL" clId="{CC475416-31B7-49E3-AA52-F335221F8B15}" dt="2024-10-05T03:10:45.588" v="6027" actId="47"/>
        <pc:sldMkLst>
          <pc:docMk/>
          <pc:sldMk cId="520978531" sldId="716"/>
        </pc:sldMkLst>
      </pc:sldChg>
      <pc:sldChg chg="del">
        <pc:chgData name="Betsy Laxton" userId="68208d88-077a-4202-8129-9e0185997a94" providerId="ADAL" clId="{CC475416-31B7-49E3-AA52-F335221F8B15}" dt="2024-10-05T03:10:45.588" v="6027" actId="47"/>
        <pc:sldMkLst>
          <pc:docMk/>
          <pc:sldMk cId="701646149" sldId="717"/>
        </pc:sldMkLst>
      </pc:sldChg>
      <pc:sldChg chg="addSp delSp modSp mod modClrScheme modCm chgLayout">
        <pc:chgData name="Betsy Laxton" userId="68208d88-077a-4202-8129-9e0185997a94" providerId="ADAL" clId="{CC475416-31B7-49E3-AA52-F335221F8B15}" dt="2024-10-05T01:50:00.368" v="5051" actId="26606"/>
        <pc:sldMkLst>
          <pc:docMk/>
          <pc:sldMk cId="3642866005" sldId="719"/>
        </pc:sldMkLst>
        <pc:spChg chg="mod ord">
          <ac:chgData name="Betsy Laxton" userId="68208d88-077a-4202-8129-9e0185997a94" providerId="ADAL" clId="{CC475416-31B7-49E3-AA52-F335221F8B15}" dt="2024-10-05T01:50:00.368" v="5051" actId="26606"/>
          <ac:spMkLst>
            <pc:docMk/>
            <pc:sldMk cId="3642866005" sldId="719"/>
            <ac:spMk id="2" creationId="{19D436FB-F1D2-0B72-0A79-6F19C6790820}"/>
          </ac:spMkLst>
        </pc:spChg>
        <pc:spChg chg="mod">
          <ac:chgData name="Betsy Laxton" userId="68208d88-077a-4202-8129-9e0185997a94" providerId="ADAL" clId="{CC475416-31B7-49E3-AA52-F335221F8B15}" dt="2024-10-05T01:50:00.368" v="5051" actId="26606"/>
          <ac:spMkLst>
            <pc:docMk/>
            <pc:sldMk cId="3642866005" sldId="719"/>
            <ac:spMk id="3" creationId="{D4CD9775-A094-EC28-5E40-F824C87A18C8}"/>
          </ac:spMkLst>
        </pc:spChg>
        <pc:spChg chg="mod ord">
          <ac:chgData name="Betsy Laxton" userId="68208d88-077a-4202-8129-9e0185997a94" providerId="ADAL" clId="{CC475416-31B7-49E3-AA52-F335221F8B15}" dt="2024-10-05T01:50:00.368" v="5051" actId="26606"/>
          <ac:spMkLst>
            <pc:docMk/>
            <pc:sldMk cId="3642866005" sldId="719"/>
            <ac:spMk id="4" creationId="{61F623C8-9E1C-AE1B-F116-B640DE0180AB}"/>
          </ac:spMkLst>
        </pc:spChg>
        <pc:picChg chg="add del mod modCrop">
          <ac:chgData name="Betsy Laxton" userId="68208d88-077a-4202-8129-9e0185997a94" providerId="ADAL" clId="{CC475416-31B7-49E3-AA52-F335221F8B15}" dt="2024-10-05T01:48:20.524" v="5039" actId="478"/>
          <ac:picMkLst>
            <pc:docMk/>
            <pc:sldMk cId="3642866005" sldId="719"/>
            <ac:picMk id="6" creationId="{2C527D1C-F72A-CB6B-A9A8-58B97FA85560}"/>
          </ac:picMkLst>
        </pc:picChg>
        <pc:picChg chg="add mod modCrop">
          <ac:chgData name="Betsy Laxton" userId="68208d88-077a-4202-8129-9e0185997a94" providerId="ADAL" clId="{CC475416-31B7-49E3-AA52-F335221F8B15}" dt="2024-10-05T01:50:00.368" v="5051" actId="26606"/>
          <ac:picMkLst>
            <pc:docMk/>
            <pc:sldMk cId="3642866005" sldId="719"/>
            <ac:picMk id="8" creationId="{CF93AE54-D869-3B97-4746-1A4D5D0F6D41}"/>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4T19:32:53.627" v="4330" actId="20577"/>
              <pc2:cmMkLst xmlns:pc2="http://schemas.microsoft.com/office/powerpoint/2019/9/main/command">
                <pc:docMk/>
                <pc:sldMk cId="3642866005" sldId="719"/>
                <pc2:cmMk id="{7A2FA05B-A58B-4A8B-A50A-85F1C807C6EC}"/>
              </pc2:cmMkLst>
            </pc226:cmChg>
            <pc226:cmChg xmlns:pc226="http://schemas.microsoft.com/office/powerpoint/2022/06/main/command" chg="mod">
              <pc226:chgData name="Betsy Laxton" userId="68208d88-077a-4202-8129-9e0185997a94" providerId="ADAL" clId="{CC475416-31B7-49E3-AA52-F335221F8B15}" dt="2024-10-05T01:50:00.368" v="5051" actId="26606"/>
              <pc2:cmMkLst xmlns:pc2="http://schemas.microsoft.com/office/powerpoint/2019/9/main/command">
                <pc:docMk/>
                <pc:sldMk cId="3642866005" sldId="719"/>
                <pc2:cmMk id="{1FBD4F71-F29B-4F3D-91CD-AAC25C3A3BFE}"/>
              </pc2:cmMkLst>
            </pc226:cmChg>
            <pc226:cmChg xmlns:pc226="http://schemas.microsoft.com/office/powerpoint/2022/06/main/command" chg="mod">
              <pc226:chgData name="Betsy Laxton" userId="68208d88-077a-4202-8129-9e0185997a94" providerId="ADAL" clId="{CC475416-31B7-49E3-AA52-F335221F8B15}" dt="2024-10-04T19:32:53.627" v="4330" actId="20577"/>
              <pc2:cmMkLst xmlns:pc2="http://schemas.microsoft.com/office/powerpoint/2019/9/main/command">
                <pc:docMk/>
                <pc:sldMk cId="3642866005" sldId="719"/>
                <pc2:cmMk id="{CF376B92-5E01-46DA-9D7E-EA461DBA0204}"/>
              </pc2:cmMkLst>
            </pc226:cmChg>
            <pc226:cmChg xmlns:pc226="http://schemas.microsoft.com/office/powerpoint/2022/06/main/command" chg="mod">
              <pc226:chgData name="Betsy Laxton" userId="68208d88-077a-4202-8129-9e0185997a94" providerId="ADAL" clId="{CC475416-31B7-49E3-AA52-F335221F8B15}" dt="2024-10-04T19:32:53.627" v="4330" actId="20577"/>
              <pc2:cmMkLst xmlns:pc2="http://schemas.microsoft.com/office/powerpoint/2019/9/main/command">
                <pc:docMk/>
                <pc:sldMk cId="3642866005" sldId="719"/>
                <pc2:cmMk id="{C0A720C0-518F-4DF5-A548-900E97FC292F}"/>
              </pc2:cmMkLst>
            </pc226:cmChg>
            <pc226:cmChg xmlns:pc226="http://schemas.microsoft.com/office/powerpoint/2022/06/main/command" chg="mod">
              <pc226:chgData name="Betsy Laxton" userId="68208d88-077a-4202-8129-9e0185997a94" providerId="ADAL" clId="{CC475416-31B7-49E3-AA52-F335221F8B15}" dt="2024-10-04T19:32:53.627" v="4330" actId="20577"/>
              <pc2:cmMkLst xmlns:pc2="http://schemas.microsoft.com/office/powerpoint/2019/9/main/command">
                <pc:docMk/>
                <pc:sldMk cId="3642866005" sldId="719"/>
                <pc2:cmMk id="{6D5A1FCC-BC0D-4132-A0ED-201295A532DF}"/>
              </pc2:cmMkLst>
            </pc226:cmChg>
            <pc226:cmChg xmlns:pc226="http://schemas.microsoft.com/office/powerpoint/2022/06/main/command" chg="mod">
              <pc226:chgData name="Betsy Laxton" userId="68208d88-077a-4202-8129-9e0185997a94" providerId="ADAL" clId="{CC475416-31B7-49E3-AA52-F335221F8B15}" dt="2024-10-05T01:50:00.368" v="5051" actId="26606"/>
              <pc2:cmMkLst xmlns:pc2="http://schemas.microsoft.com/office/powerpoint/2019/9/main/command">
                <pc:docMk/>
                <pc:sldMk cId="3642866005" sldId="719"/>
                <pc2:cmMk id="{ECA6ABD6-34E8-45A2-9EFA-C4A048A176F3}"/>
              </pc2:cmMkLst>
            </pc226:cmChg>
          </p:ext>
        </pc:extLst>
      </pc:sldChg>
      <pc:sldChg chg="del">
        <pc:chgData name="Betsy Laxton" userId="68208d88-077a-4202-8129-9e0185997a94" providerId="ADAL" clId="{CC475416-31B7-49E3-AA52-F335221F8B15}" dt="2024-10-05T03:10:45.588" v="6027" actId="47"/>
        <pc:sldMkLst>
          <pc:docMk/>
          <pc:sldMk cId="268392375" sldId="720"/>
        </pc:sldMkLst>
      </pc:sldChg>
      <pc:sldChg chg="addSp delSp modSp mod modCm">
        <pc:chgData name="Betsy Laxton" userId="68208d88-077a-4202-8129-9e0185997a94" providerId="ADAL" clId="{CC475416-31B7-49E3-AA52-F335221F8B15}" dt="2024-10-05T19:07:41.772" v="6394" actId="27309"/>
        <pc:sldMkLst>
          <pc:docMk/>
          <pc:sldMk cId="4289974017" sldId="721"/>
        </pc:sldMkLst>
        <pc:spChg chg="mod">
          <ac:chgData name="Betsy Laxton" userId="68208d88-077a-4202-8129-9e0185997a94" providerId="ADAL" clId="{CC475416-31B7-49E3-AA52-F335221F8B15}" dt="2024-10-05T17:37:43.604" v="6031" actId="6549"/>
          <ac:spMkLst>
            <pc:docMk/>
            <pc:sldMk cId="4289974017" sldId="721"/>
            <ac:spMk id="2" creationId="{00000000-0000-0000-0000-000000000000}"/>
          </ac:spMkLst>
        </pc:spChg>
        <pc:spChg chg="mod">
          <ac:chgData name="Betsy Laxton" userId="68208d88-077a-4202-8129-9e0185997a94" providerId="ADAL" clId="{CC475416-31B7-49E3-AA52-F335221F8B15}" dt="2024-10-03T20:51:13.158" v="3190" actId="1036"/>
          <ac:spMkLst>
            <pc:docMk/>
            <pc:sldMk cId="4289974017" sldId="721"/>
            <ac:spMk id="5" creationId="{02CDD010-3885-8130-30FB-AE3D95F67DA8}"/>
          </ac:spMkLst>
        </pc:spChg>
        <pc:spChg chg="mod">
          <ac:chgData name="Betsy Laxton" userId="68208d88-077a-4202-8129-9e0185997a94" providerId="ADAL" clId="{CC475416-31B7-49E3-AA52-F335221F8B15}" dt="2024-10-05T02:32:36.127" v="5204" actId="6549"/>
          <ac:spMkLst>
            <pc:docMk/>
            <pc:sldMk cId="4289974017" sldId="721"/>
            <ac:spMk id="6" creationId="{F77222C0-1AA5-59A0-1165-A22BE0012FAD}"/>
          </ac:spMkLst>
        </pc:spChg>
        <pc:spChg chg="add mod">
          <ac:chgData name="Betsy Laxton" userId="68208d88-077a-4202-8129-9e0185997a94" providerId="ADAL" clId="{CC475416-31B7-49E3-AA52-F335221F8B15}" dt="2024-10-03T20:51:20.652" v="3191" actId="1076"/>
          <ac:spMkLst>
            <pc:docMk/>
            <pc:sldMk cId="4289974017" sldId="721"/>
            <ac:spMk id="7" creationId="{8010B70A-DCD5-419A-CFEF-F2DBE7A9B2D9}"/>
          </ac:spMkLst>
        </pc:spChg>
        <pc:spChg chg="mod">
          <ac:chgData name="Betsy Laxton" userId="68208d88-077a-4202-8129-9e0185997a94" providerId="ADAL" clId="{CC475416-31B7-49E3-AA52-F335221F8B15}" dt="2024-10-03T20:51:13.158" v="3190" actId="1036"/>
          <ac:spMkLst>
            <pc:docMk/>
            <pc:sldMk cId="4289974017" sldId="721"/>
            <ac:spMk id="8" creationId="{436ACA70-385C-6617-C66B-CB007CE98E79}"/>
          </ac:spMkLst>
        </pc:spChg>
        <pc:spChg chg="mod">
          <ac:chgData name="Betsy Laxton" userId="68208d88-077a-4202-8129-9e0185997a94" providerId="ADAL" clId="{CC475416-31B7-49E3-AA52-F335221F8B15}" dt="2024-10-03T12:35:12.520" v="1785" actId="207"/>
          <ac:spMkLst>
            <pc:docMk/>
            <pc:sldMk cId="4289974017" sldId="721"/>
            <ac:spMk id="13" creationId="{E525B68C-3274-22B4-5B50-DB51F8AB4E31}"/>
          </ac:spMkLst>
        </pc:spChg>
        <pc:graphicFrameChg chg="mod">
          <ac:chgData name="Betsy Laxton" userId="68208d88-077a-4202-8129-9e0185997a94" providerId="ADAL" clId="{CC475416-31B7-49E3-AA52-F335221F8B15}" dt="2024-10-03T20:51:13.158" v="3190" actId="1036"/>
          <ac:graphicFrameMkLst>
            <pc:docMk/>
            <pc:sldMk cId="4289974017" sldId="721"/>
            <ac:graphicFrameMk id="10" creationId="{62C4B214-C736-4FE8-8F18-E3C11104DE3F}"/>
          </ac:graphicFrameMkLst>
        </pc:graphicFrameChg>
        <pc:graphicFrameChg chg="add del modGraphic">
          <ac:chgData name="Betsy Laxton" userId="68208d88-077a-4202-8129-9e0185997a94" providerId="ADAL" clId="{CC475416-31B7-49E3-AA52-F335221F8B15}" dt="2024-10-05T19:07:41.772" v="6394" actId="27309"/>
          <ac:graphicFrameMkLst>
            <pc:docMk/>
            <pc:sldMk cId="4289974017" sldId="721"/>
            <ac:graphicFrameMk id="11" creationId="{4043E477-A537-9444-205D-91FB3AC7BCF5}"/>
          </ac:graphicFrameMkLst>
        </pc:graphicFrame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5T02:32:36.127" v="5204" actId="6549"/>
              <pc2:cmMkLst xmlns:pc2="http://schemas.microsoft.com/office/powerpoint/2019/9/main/command">
                <pc:docMk/>
                <pc:sldMk cId="4289974017" sldId="721"/>
                <pc2:cmMk id="{52FC38B0-D698-400E-834B-4A2006FDC37F}"/>
              </pc2:cmMkLst>
            </pc226:cmChg>
            <pc226:cmChg xmlns:pc226="http://schemas.microsoft.com/office/powerpoint/2022/06/main/command" chg="mod">
              <pc226:chgData name="Betsy Laxton" userId="68208d88-077a-4202-8129-9e0185997a94" providerId="ADAL" clId="{CC475416-31B7-49E3-AA52-F335221F8B15}" dt="2024-10-02T21:32:41.343" v="1448" actId="20577"/>
              <pc2:cmMkLst xmlns:pc2="http://schemas.microsoft.com/office/powerpoint/2019/9/main/command">
                <pc:docMk/>
                <pc:sldMk cId="4289974017" sldId="721"/>
                <pc2:cmMk id="{A43A34ED-2DAA-4667-9640-61DBB912E388}"/>
              </pc2:cmMkLst>
            </pc226:cmChg>
          </p:ext>
        </pc:extLst>
      </pc:sldChg>
      <pc:sldChg chg="addSp delSp modSp mod modClrScheme modCm chgLayout">
        <pc:chgData name="Betsy Laxton" userId="68208d88-077a-4202-8129-9e0185997a94" providerId="ADAL" clId="{CC475416-31B7-49E3-AA52-F335221F8B15}" dt="2024-10-05T19:54:15.934" v="8694" actId="20577"/>
        <pc:sldMkLst>
          <pc:docMk/>
          <pc:sldMk cId="2163503583" sldId="722"/>
        </pc:sldMkLst>
        <pc:spChg chg="mod ord">
          <ac:chgData name="Betsy Laxton" userId="68208d88-077a-4202-8129-9e0185997a94" providerId="ADAL" clId="{CC475416-31B7-49E3-AA52-F335221F8B15}" dt="2024-10-03T12:59:41.433" v="2101" actId="26606"/>
          <ac:spMkLst>
            <pc:docMk/>
            <pc:sldMk cId="2163503583" sldId="722"/>
            <ac:spMk id="2" creationId="{D4419B58-3949-0631-39EA-1DCF911CAD2C}"/>
          </ac:spMkLst>
        </pc:spChg>
        <pc:spChg chg="mod">
          <ac:chgData name="Betsy Laxton" userId="68208d88-077a-4202-8129-9e0185997a94" providerId="ADAL" clId="{CC475416-31B7-49E3-AA52-F335221F8B15}" dt="2024-10-03T20:57:18.360" v="3371" actId="20577"/>
          <ac:spMkLst>
            <pc:docMk/>
            <pc:sldMk cId="2163503583" sldId="722"/>
            <ac:spMk id="3" creationId="{8A72582C-617D-E47E-27AA-6A689A1BF608}"/>
          </ac:spMkLst>
        </pc:spChg>
        <pc:spChg chg="mod">
          <ac:chgData name="Betsy Laxton" userId="68208d88-077a-4202-8129-9e0185997a94" providerId="ADAL" clId="{CC475416-31B7-49E3-AA52-F335221F8B15}" dt="2024-10-05T19:54:15.934" v="8694" actId="20577"/>
          <ac:spMkLst>
            <pc:docMk/>
            <pc:sldMk cId="2163503583" sldId="722"/>
            <ac:spMk id="4" creationId="{9A70DFF7-00E3-4E8D-0855-A7A666D77E63}"/>
          </ac:spMkLst>
        </pc:spChg>
        <pc:spChg chg="add mod">
          <ac:chgData name="Betsy Laxton" userId="68208d88-077a-4202-8129-9e0185997a94" providerId="ADAL" clId="{CC475416-31B7-49E3-AA52-F335221F8B15}" dt="2024-10-03T13:06:55.088" v="2424" actId="5793"/>
          <ac:spMkLst>
            <pc:docMk/>
            <pc:sldMk cId="2163503583" sldId="722"/>
            <ac:spMk id="9" creationId="{3D46F60B-C145-D0CD-0144-5A4A2C39C809}"/>
          </ac:spMkLst>
        </pc:spChg>
        <pc:graphicFrameChg chg="add del mod">
          <ac:chgData name="Betsy Laxton" userId="68208d88-077a-4202-8129-9e0185997a94" providerId="ADAL" clId="{CC475416-31B7-49E3-AA52-F335221F8B15}" dt="2024-10-05T19:31:31.556" v="7225" actId="478"/>
          <ac:graphicFrameMkLst>
            <pc:docMk/>
            <pc:sldMk cId="2163503583" sldId="722"/>
            <ac:graphicFrameMk id="5" creationId="{3CC0595A-249A-4AD4-7A68-4ABD9B1FDEA0}"/>
          </ac:graphicFrameMkLst>
        </pc:graphicFrameChg>
        <pc:picChg chg="add mod">
          <ac:chgData name="Betsy Laxton" userId="68208d88-077a-4202-8129-9e0185997a94" providerId="ADAL" clId="{CC475416-31B7-49E3-AA52-F335221F8B15}" dt="2024-10-05T19:31:39.783" v="7226" actId="1076"/>
          <ac:picMkLst>
            <pc:docMk/>
            <pc:sldMk cId="2163503583" sldId="722"/>
            <ac:picMk id="6" creationId="{2E591E5D-81E0-12B1-E8C4-C3806F9BC22B}"/>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5T19:54:15.934" v="8694" actId="20577"/>
              <pc2:cmMkLst xmlns:pc2="http://schemas.microsoft.com/office/powerpoint/2019/9/main/command">
                <pc:docMk/>
                <pc:sldMk cId="2163503583" sldId="722"/>
                <pc2:cmMk id="{0076EE09-FD50-4571-877F-EE1AC4D18224}"/>
              </pc2:cmMkLst>
            </pc226:cmChg>
            <pc226:cmChg xmlns:pc226="http://schemas.microsoft.com/office/powerpoint/2022/06/main/command" chg="mod">
              <pc226:chgData name="Betsy Laxton" userId="68208d88-077a-4202-8129-9e0185997a94" providerId="ADAL" clId="{CC475416-31B7-49E3-AA52-F335221F8B15}" dt="2024-10-05T19:54:15.934" v="8694" actId="20577"/>
              <pc2:cmMkLst xmlns:pc2="http://schemas.microsoft.com/office/powerpoint/2019/9/main/command">
                <pc:docMk/>
                <pc:sldMk cId="2163503583" sldId="722"/>
                <pc2:cmMk id="{3321E67D-3A48-4CA7-8AAA-1007AB99FAFA}"/>
              </pc2:cmMkLst>
            </pc226:cmChg>
            <pc226:cmChg xmlns:pc226="http://schemas.microsoft.com/office/powerpoint/2022/06/main/command" chg="mod">
              <pc226:chgData name="Betsy Laxton" userId="68208d88-077a-4202-8129-9e0185997a94" providerId="ADAL" clId="{CC475416-31B7-49E3-AA52-F335221F8B15}" dt="2024-10-05T19:54:15.934" v="8694" actId="20577"/>
              <pc2:cmMkLst xmlns:pc2="http://schemas.microsoft.com/office/powerpoint/2019/9/main/command">
                <pc:docMk/>
                <pc:sldMk cId="2163503583" sldId="722"/>
                <pc2:cmMk id="{0BBC00A6-0CD1-4699-A70F-F3A1F3A155FA}"/>
              </pc2:cmMkLst>
            </pc226:cmChg>
            <pc226:cmChg xmlns:pc226="http://schemas.microsoft.com/office/powerpoint/2022/06/main/command" chg="mod">
              <pc226:chgData name="Betsy Laxton" userId="68208d88-077a-4202-8129-9e0185997a94" providerId="ADAL" clId="{CC475416-31B7-49E3-AA52-F335221F8B15}" dt="2024-10-05T19:54:15.934" v="8694" actId="20577"/>
              <pc2:cmMkLst xmlns:pc2="http://schemas.microsoft.com/office/powerpoint/2019/9/main/command">
                <pc:docMk/>
                <pc:sldMk cId="2163503583" sldId="722"/>
                <pc2:cmMk id="{0F15F1AE-D45D-42E0-94ED-D7A2082E2851}"/>
              </pc2:cmMkLst>
            </pc226:cmChg>
            <pc226:cmChg xmlns:pc226="http://schemas.microsoft.com/office/powerpoint/2022/06/main/command" chg="mod">
              <pc226:chgData name="Betsy Laxton" userId="68208d88-077a-4202-8129-9e0185997a94" providerId="ADAL" clId="{CC475416-31B7-49E3-AA52-F335221F8B15}" dt="2024-10-05T19:54:15.934" v="8694" actId="20577"/>
              <pc2:cmMkLst xmlns:pc2="http://schemas.microsoft.com/office/powerpoint/2019/9/main/command">
                <pc:docMk/>
                <pc:sldMk cId="2163503583" sldId="722"/>
                <pc2:cmMk id="{0CD66FB7-D862-4285-8562-FD36539C27FC}"/>
              </pc2:cmMkLst>
            </pc226:cmChg>
          </p:ext>
        </pc:extLst>
      </pc:sldChg>
      <pc:sldChg chg="addSp delSp modSp mod">
        <pc:chgData name="Betsy Laxton" userId="68208d88-077a-4202-8129-9e0185997a94" providerId="ADAL" clId="{CC475416-31B7-49E3-AA52-F335221F8B15}" dt="2024-10-05T18:36:33.167" v="6167" actId="1038"/>
        <pc:sldMkLst>
          <pc:docMk/>
          <pc:sldMk cId="3987904452" sldId="723"/>
        </pc:sldMkLst>
        <pc:spChg chg="mod">
          <ac:chgData name="Betsy Laxton" userId="68208d88-077a-4202-8129-9e0185997a94" providerId="ADAL" clId="{CC475416-31B7-49E3-AA52-F335221F8B15}" dt="2024-10-05T18:36:33.167" v="6167" actId="1038"/>
          <ac:spMkLst>
            <pc:docMk/>
            <pc:sldMk cId="3987904452" sldId="723"/>
            <ac:spMk id="4" creationId="{D5571656-A3FC-3507-4131-2DA0677189BC}"/>
          </ac:spMkLst>
        </pc:spChg>
        <pc:spChg chg="del">
          <ac:chgData name="Betsy Laxton" userId="68208d88-077a-4202-8129-9e0185997a94" providerId="ADAL" clId="{CC475416-31B7-49E3-AA52-F335221F8B15}" dt="2024-10-05T18:32:57.043" v="6053" actId="21"/>
          <ac:spMkLst>
            <pc:docMk/>
            <pc:sldMk cId="3987904452" sldId="723"/>
            <ac:spMk id="6" creationId="{164D7D5A-38F3-7860-A83A-2A92FB8B77CD}"/>
          </ac:spMkLst>
        </pc:spChg>
        <pc:spChg chg="add mod">
          <ac:chgData name="Betsy Laxton" userId="68208d88-077a-4202-8129-9e0185997a94" providerId="ADAL" clId="{CC475416-31B7-49E3-AA52-F335221F8B15}" dt="2024-10-05T18:35:54.336" v="6136" actId="1076"/>
          <ac:spMkLst>
            <pc:docMk/>
            <pc:sldMk cId="3987904452" sldId="723"/>
            <ac:spMk id="9" creationId="{C7F121E2-14D5-F6FC-C779-7FFC26E71EC6}"/>
          </ac:spMkLst>
        </pc:spChg>
        <pc:graphicFrameChg chg="mod modGraphic">
          <ac:chgData name="Betsy Laxton" userId="68208d88-077a-4202-8129-9e0185997a94" providerId="ADAL" clId="{CC475416-31B7-49E3-AA52-F335221F8B15}" dt="2024-10-03T19:28:07.275" v="2566" actId="12385"/>
          <ac:graphicFrameMkLst>
            <pc:docMk/>
            <pc:sldMk cId="3987904452" sldId="723"/>
            <ac:graphicFrameMk id="12" creationId="{23D62584-BA6D-948D-DEB6-AADE84FEE55A}"/>
          </ac:graphicFrameMkLst>
        </pc:graphicFrameChg>
        <pc:picChg chg="add mod">
          <ac:chgData name="Betsy Laxton" userId="68208d88-077a-4202-8129-9e0185997a94" providerId="ADAL" clId="{CC475416-31B7-49E3-AA52-F335221F8B15}" dt="2024-10-05T18:34:52.351" v="6077" actId="1076"/>
          <ac:picMkLst>
            <pc:docMk/>
            <pc:sldMk cId="3987904452" sldId="723"/>
            <ac:picMk id="5" creationId="{152C4EA8-76E7-8A38-C5D0-42093825BDC3}"/>
          </ac:picMkLst>
        </pc:picChg>
        <pc:picChg chg="mod">
          <ac:chgData name="Betsy Laxton" userId="68208d88-077a-4202-8129-9e0185997a94" providerId="ADAL" clId="{CC475416-31B7-49E3-AA52-F335221F8B15}" dt="2024-10-05T02:22:35.903" v="5058" actId="1076"/>
          <ac:picMkLst>
            <pc:docMk/>
            <pc:sldMk cId="3987904452" sldId="723"/>
            <ac:picMk id="5" creationId="{F4E6FCE2-1DFE-FB94-E2B1-6E4FC69984CB}"/>
          </ac:picMkLst>
        </pc:picChg>
        <pc:picChg chg="add mod modCrop">
          <ac:chgData name="Betsy Laxton" userId="68208d88-077a-4202-8129-9e0185997a94" providerId="ADAL" clId="{CC475416-31B7-49E3-AA52-F335221F8B15}" dt="2024-10-05T02:12:17.126" v="5057" actId="14100"/>
          <ac:picMkLst>
            <pc:docMk/>
            <pc:sldMk cId="3987904452" sldId="723"/>
            <ac:picMk id="7" creationId="{C7E9443E-7806-9DA8-9F18-663A89261F0B}"/>
          </ac:picMkLst>
        </pc:picChg>
        <pc:picChg chg="add del mod">
          <ac:chgData name="Betsy Laxton" userId="68208d88-077a-4202-8129-9e0185997a94" providerId="ADAL" clId="{CC475416-31B7-49E3-AA52-F335221F8B15}" dt="2024-10-05T18:32:57.043" v="6053" actId="21"/>
          <ac:picMkLst>
            <pc:docMk/>
            <pc:sldMk cId="3987904452" sldId="723"/>
            <ac:picMk id="8" creationId="{16B382C3-6B57-4120-4BC9-9ACDA03CCEE5}"/>
          </ac:picMkLst>
        </pc:picChg>
        <pc:picChg chg="del">
          <ac:chgData name="Betsy Laxton" userId="68208d88-077a-4202-8129-9e0185997a94" providerId="ADAL" clId="{CC475416-31B7-49E3-AA52-F335221F8B15}" dt="2024-10-05T02:10:52.018" v="5052" actId="478"/>
          <ac:picMkLst>
            <pc:docMk/>
            <pc:sldMk cId="3987904452" sldId="723"/>
            <ac:picMk id="1026" creationId="{A30AA351-CBBB-814C-044C-5C539AEDD4C7}"/>
          </ac:picMkLst>
        </pc:picChg>
      </pc:sldChg>
      <pc:sldChg chg="add del">
        <pc:chgData name="Betsy Laxton" userId="68208d88-077a-4202-8129-9e0185997a94" providerId="ADAL" clId="{CC475416-31B7-49E3-AA52-F335221F8B15}" dt="2024-10-05T03:10:45.588" v="6027" actId="47"/>
        <pc:sldMkLst>
          <pc:docMk/>
          <pc:sldMk cId="2983448579" sldId="724"/>
        </pc:sldMkLst>
      </pc:sldChg>
      <pc:sldChg chg="addSp delSp modSp del mod">
        <pc:chgData name="Betsy Laxton" userId="68208d88-077a-4202-8129-9e0185997a94" providerId="ADAL" clId="{CC475416-31B7-49E3-AA52-F335221F8B15}" dt="2024-10-03T20:40:42.928" v="3091" actId="2696"/>
        <pc:sldMkLst>
          <pc:docMk/>
          <pc:sldMk cId="3085382785" sldId="724"/>
        </pc:sldMkLst>
        <pc:spChg chg="mod">
          <ac:chgData name="Betsy Laxton" userId="68208d88-077a-4202-8129-9e0185997a94" providerId="ADAL" clId="{CC475416-31B7-49E3-AA52-F335221F8B15}" dt="2024-10-03T20:16:13.011" v="2947" actId="20577"/>
          <ac:spMkLst>
            <pc:docMk/>
            <pc:sldMk cId="3085382785" sldId="724"/>
            <ac:spMk id="4" creationId="{9771E3B4-D42D-173E-8943-7EE396053AC7}"/>
          </ac:spMkLst>
        </pc:spChg>
        <pc:spChg chg="del mod">
          <ac:chgData name="Betsy Laxton" userId="68208d88-077a-4202-8129-9e0185997a94" providerId="ADAL" clId="{CC475416-31B7-49E3-AA52-F335221F8B15}" dt="2024-10-03T20:14:55.886" v="2936" actId="478"/>
          <ac:spMkLst>
            <pc:docMk/>
            <pc:sldMk cId="3085382785" sldId="724"/>
            <ac:spMk id="7" creationId="{89D9DB46-DF46-43A3-B4A8-73DF853BD957}"/>
          </ac:spMkLst>
        </pc:spChg>
        <pc:spChg chg="del mod">
          <ac:chgData name="Betsy Laxton" userId="68208d88-077a-4202-8129-9e0185997a94" providerId="ADAL" clId="{CC475416-31B7-49E3-AA52-F335221F8B15}" dt="2024-10-03T20:15:00.700" v="2937" actId="478"/>
          <ac:spMkLst>
            <pc:docMk/>
            <pc:sldMk cId="3085382785" sldId="724"/>
            <ac:spMk id="8" creationId="{68600C72-C2D3-DF09-84B1-59911FD285BE}"/>
          </ac:spMkLst>
        </pc:spChg>
        <pc:spChg chg="del mod">
          <ac:chgData name="Betsy Laxton" userId="68208d88-077a-4202-8129-9e0185997a94" providerId="ADAL" clId="{CC475416-31B7-49E3-AA52-F335221F8B15}" dt="2024-10-03T20:15:03.655" v="2938" actId="478"/>
          <ac:spMkLst>
            <pc:docMk/>
            <pc:sldMk cId="3085382785" sldId="724"/>
            <ac:spMk id="9" creationId="{9BC241DA-B037-EAD4-3EAE-4AA48D0E4660}"/>
          </ac:spMkLst>
        </pc:spChg>
        <pc:spChg chg="del mod">
          <ac:chgData name="Betsy Laxton" userId="68208d88-077a-4202-8129-9e0185997a94" providerId="ADAL" clId="{CC475416-31B7-49E3-AA52-F335221F8B15}" dt="2024-10-03T20:15:06.946" v="2939" actId="478"/>
          <ac:spMkLst>
            <pc:docMk/>
            <pc:sldMk cId="3085382785" sldId="724"/>
            <ac:spMk id="10" creationId="{A2BCBC22-CC76-10FC-E36A-E69B60A8B49B}"/>
          </ac:spMkLst>
        </pc:spChg>
        <pc:spChg chg="del mod topLvl">
          <ac:chgData name="Betsy Laxton" userId="68208d88-077a-4202-8129-9e0185997a94" providerId="ADAL" clId="{CC475416-31B7-49E3-AA52-F335221F8B15}" dt="2024-10-03T20:15:17.900" v="2942" actId="478"/>
          <ac:spMkLst>
            <pc:docMk/>
            <pc:sldMk cId="3085382785" sldId="724"/>
            <ac:spMk id="11" creationId="{FF1DFB7D-0AA1-C68C-697E-28DB49FE896A}"/>
          </ac:spMkLst>
        </pc:spChg>
        <pc:spChg chg="del mod">
          <ac:chgData name="Betsy Laxton" userId="68208d88-077a-4202-8129-9e0185997a94" providerId="ADAL" clId="{CC475416-31B7-49E3-AA52-F335221F8B15}" dt="2024-10-03T20:15:14.033" v="2941" actId="478"/>
          <ac:spMkLst>
            <pc:docMk/>
            <pc:sldMk cId="3085382785" sldId="724"/>
            <ac:spMk id="12" creationId="{986C0832-5D6D-F11A-7911-CE20B307FBBF}"/>
          </ac:spMkLst>
        </pc:spChg>
        <pc:spChg chg="del mod">
          <ac:chgData name="Betsy Laxton" userId="68208d88-077a-4202-8129-9e0185997a94" providerId="ADAL" clId="{CC475416-31B7-49E3-AA52-F335221F8B15}" dt="2024-10-03T20:15:11.111" v="2940" actId="478"/>
          <ac:spMkLst>
            <pc:docMk/>
            <pc:sldMk cId="3085382785" sldId="724"/>
            <ac:spMk id="13" creationId="{FF7D0DD6-A91D-B2F4-19F3-3B2DF664C8A4}"/>
          </ac:spMkLst>
        </pc:spChg>
        <pc:grpChg chg="del mod">
          <ac:chgData name="Betsy Laxton" userId="68208d88-077a-4202-8129-9e0185997a94" providerId="ADAL" clId="{CC475416-31B7-49E3-AA52-F335221F8B15}" dt="2024-10-03T20:15:17.900" v="2942" actId="478"/>
          <ac:grpSpMkLst>
            <pc:docMk/>
            <pc:sldMk cId="3085382785" sldId="724"/>
            <ac:grpSpMk id="5" creationId="{30ACA9DB-7462-5B81-BF9C-9BF353A46B68}"/>
          </ac:grpSpMkLst>
        </pc:grpChg>
        <pc:graphicFrameChg chg="mod topLvl">
          <ac:chgData name="Betsy Laxton" userId="68208d88-077a-4202-8129-9e0185997a94" providerId="ADAL" clId="{CC475416-31B7-49E3-AA52-F335221F8B15}" dt="2024-10-03T20:20:00.745" v="3048" actId="1076"/>
          <ac:graphicFrameMkLst>
            <pc:docMk/>
            <pc:sldMk cId="3085382785" sldId="724"/>
            <ac:graphicFrameMk id="6" creationId="{E3CB2EBB-480B-46A0-4259-A4E4A1A5B8D6}"/>
          </ac:graphicFrameMkLst>
        </pc:graphicFrameChg>
        <pc:picChg chg="add">
          <ac:chgData name="Betsy Laxton" userId="68208d88-077a-4202-8129-9e0185997a94" providerId="ADAL" clId="{CC475416-31B7-49E3-AA52-F335221F8B15}" dt="2024-10-03T20:16:08.374" v="2944"/>
          <ac:picMkLst>
            <pc:docMk/>
            <pc:sldMk cId="3085382785" sldId="724"/>
            <ac:picMk id="2050" creationId="{A149707F-95A6-7069-434C-BF86AB0A61AC}"/>
          </ac:picMkLst>
        </pc:picChg>
        <pc:picChg chg="add">
          <ac:chgData name="Betsy Laxton" userId="68208d88-077a-4202-8129-9e0185997a94" providerId="ADAL" clId="{CC475416-31B7-49E3-AA52-F335221F8B15}" dt="2024-10-03T20:16:08.374" v="2944"/>
          <ac:picMkLst>
            <pc:docMk/>
            <pc:sldMk cId="3085382785" sldId="724"/>
            <ac:picMk id="2051" creationId="{BE7EF8B6-6704-B9C8-9B57-ACA7CA5F155C}"/>
          </ac:picMkLst>
        </pc:picChg>
        <pc:picChg chg="add">
          <ac:chgData name="Betsy Laxton" userId="68208d88-077a-4202-8129-9e0185997a94" providerId="ADAL" clId="{CC475416-31B7-49E3-AA52-F335221F8B15}" dt="2024-10-03T20:16:08.374" v="2944"/>
          <ac:picMkLst>
            <pc:docMk/>
            <pc:sldMk cId="3085382785" sldId="724"/>
            <ac:picMk id="2052" creationId="{74FDD7B2-DE91-D940-4A92-81A4FCB7BD15}"/>
          </ac:picMkLst>
        </pc:picChg>
      </pc:sldChg>
      <pc:sldChg chg="addSp modSp new mod modCm">
        <pc:chgData name="Betsy Laxton" userId="68208d88-077a-4202-8129-9e0185997a94" providerId="ADAL" clId="{CC475416-31B7-49E3-AA52-F335221F8B15}" dt="2024-10-05T02:54:02.815" v="5615" actId="255"/>
        <pc:sldMkLst>
          <pc:docMk/>
          <pc:sldMk cId="2087907692" sldId="725"/>
        </pc:sldMkLst>
        <pc:spChg chg="mod">
          <ac:chgData name="Betsy Laxton" userId="68208d88-077a-4202-8129-9e0185997a94" providerId="ADAL" clId="{CC475416-31B7-49E3-AA52-F335221F8B15}" dt="2024-10-04T19:38:15.881" v="4539" actId="14100"/>
          <ac:spMkLst>
            <pc:docMk/>
            <pc:sldMk cId="2087907692" sldId="725"/>
            <ac:spMk id="3" creationId="{483F1A2E-17E6-2CDE-ADDF-3440C5FCF156}"/>
          </ac:spMkLst>
        </pc:spChg>
        <pc:spChg chg="mod">
          <ac:chgData name="Betsy Laxton" userId="68208d88-077a-4202-8129-9e0185997a94" providerId="ADAL" clId="{CC475416-31B7-49E3-AA52-F335221F8B15}" dt="2024-10-05T02:54:02.815" v="5615" actId="255"/>
          <ac:spMkLst>
            <pc:docMk/>
            <pc:sldMk cId="2087907692" sldId="725"/>
            <ac:spMk id="4" creationId="{1DDE7CB9-D67A-8BE3-114F-AC9C4D2634B9}"/>
          </ac:spMkLst>
        </pc:spChg>
        <pc:picChg chg="add mod modCrop">
          <ac:chgData name="Betsy Laxton" userId="68208d88-077a-4202-8129-9e0185997a94" providerId="ADAL" clId="{CC475416-31B7-49E3-AA52-F335221F8B15}" dt="2024-10-05T02:53:40.232" v="5612" actId="14100"/>
          <ac:picMkLst>
            <pc:docMk/>
            <pc:sldMk cId="2087907692" sldId="725"/>
            <ac:picMk id="6" creationId="{7EAF7CF5-43CE-406A-1670-C431C22A693A}"/>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5T02:52:44.218" v="5609" actId="20577"/>
              <pc2:cmMkLst xmlns:pc2="http://schemas.microsoft.com/office/powerpoint/2019/9/main/command">
                <pc:docMk/>
                <pc:sldMk cId="2087907692" sldId="725"/>
                <pc2:cmMk id="{1A70E84C-B9E7-4B44-8231-29BE67B905F0}"/>
              </pc2:cmMkLst>
            </pc226:cmChg>
            <pc226:cmChg xmlns:pc226="http://schemas.microsoft.com/office/powerpoint/2022/06/main/command" chg="mod">
              <pc226:chgData name="Betsy Laxton" userId="68208d88-077a-4202-8129-9e0185997a94" providerId="ADAL" clId="{CC475416-31B7-49E3-AA52-F335221F8B15}" dt="2024-10-05T02:52:44.218" v="5609" actId="20577"/>
              <pc2:cmMkLst xmlns:pc2="http://schemas.microsoft.com/office/powerpoint/2019/9/main/command">
                <pc:docMk/>
                <pc:sldMk cId="2087907692" sldId="725"/>
                <pc2:cmMk id="{CBC31159-D300-4D4E-81CD-405541B195E0}"/>
              </pc2:cmMkLst>
            </pc226:cmChg>
            <pc226:cmChg xmlns:pc226="http://schemas.microsoft.com/office/powerpoint/2022/06/main/command" chg="mod">
              <pc226:chgData name="Betsy Laxton" userId="68208d88-077a-4202-8129-9e0185997a94" providerId="ADAL" clId="{CC475416-31B7-49E3-AA52-F335221F8B15}" dt="2024-10-05T02:52:44.218" v="5609" actId="20577"/>
              <pc2:cmMkLst xmlns:pc2="http://schemas.microsoft.com/office/powerpoint/2019/9/main/command">
                <pc:docMk/>
                <pc:sldMk cId="2087907692" sldId="725"/>
                <pc2:cmMk id="{1B4372EF-DA94-4EAE-9517-199DC4A6E1EA}"/>
              </pc2:cmMkLst>
            </pc226:cmChg>
          </p:ext>
        </pc:extLst>
      </pc:sldChg>
      <pc:sldChg chg="new del">
        <pc:chgData name="Betsy Laxton" userId="68208d88-077a-4202-8129-9e0185997a94" providerId="ADAL" clId="{CC475416-31B7-49E3-AA52-F335221F8B15}" dt="2024-10-03T13:08:06.009" v="2432" actId="47"/>
        <pc:sldMkLst>
          <pc:docMk/>
          <pc:sldMk cId="2162617789" sldId="726"/>
        </pc:sldMkLst>
      </pc:sldChg>
      <pc:sldChg chg="addSp delSp modSp add mod modCm">
        <pc:chgData name="Betsy Laxton" userId="68208d88-077a-4202-8129-9e0185997a94" providerId="ADAL" clId="{CC475416-31B7-49E3-AA52-F335221F8B15}" dt="2024-10-05T18:39:09.295" v="6272" actId="1076"/>
        <pc:sldMkLst>
          <pc:docMk/>
          <pc:sldMk cId="3503097427" sldId="726"/>
        </pc:sldMkLst>
        <pc:spChg chg="mod">
          <ac:chgData name="Betsy Laxton" userId="68208d88-077a-4202-8129-9e0185997a94" providerId="ADAL" clId="{CC475416-31B7-49E3-AA52-F335221F8B15}" dt="2024-10-05T17:37:38.731" v="6030" actId="6549"/>
          <ac:spMkLst>
            <pc:docMk/>
            <pc:sldMk cId="3503097427" sldId="726"/>
            <ac:spMk id="2" creationId="{00000000-0000-0000-0000-000000000000}"/>
          </ac:spMkLst>
        </pc:spChg>
        <pc:spChg chg="mod">
          <ac:chgData name="Betsy Laxton" userId="68208d88-077a-4202-8129-9e0185997a94" providerId="ADAL" clId="{CC475416-31B7-49E3-AA52-F335221F8B15}" dt="2024-10-04T13:09:03.935" v="3762" actId="14100"/>
          <ac:spMkLst>
            <pc:docMk/>
            <pc:sldMk cId="3503097427" sldId="726"/>
            <ac:spMk id="5" creationId="{02CDD010-3885-8130-30FB-AE3D95F67DA8}"/>
          </ac:spMkLst>
        </pc:spChg>
        <pc:spChg chg="mod">
          <ac:chgData name="Betsy Laxton" userId="68208d88-077a-4202-8129-9e0185997a94" providerId="ADAL" clId="{CC475416-31B7-49E3-AA52-F335221F8B15}" dt="2024-10-05T18:22:39.627" v="6040" actId="1037"/>
          <ac:spMkLst>
            <pc:docMk/>
            <pc:sldMk cId="3503097427" sldId="726"/>
            <ac:spMk id="6" creationId="{F77222C0-1AA5-59A0-1165-A22BE0012FAD}"/>
          </ac:spMkLst>
        </pc:spChg>
        <pc:spChg chg="mod">
          <ac:chgData name="Betsy Laxton" userId="68208d88-077a-4202-8129-9e0185997a94" providerId="ADAL" clId="{CC475416-31B7-49E3-AA52-F335221F8B15}" dt="2024-10-05T18:22:39.627" v="6040" actId="1037"/>
          <ac:spMkLst>
            <pc:docMk/>
            <pc:sldMk cId="3503097427" sldId="726"/>
            <ac:spMk id="8" creationId="{436ACA70-385C-6617-C66B-CB007CE98E79}"/>
          </ac:spMkLst>
        </pc:spChg>
        <pc:spChg chg="add mod">
          <ac:chgData name="Betsy Laxton" userId="68208d88-077a-4202-8129-9e0185997a94" providerId="ADAL" clId="{CC475416-31B7-49E3-AA52-F335221F8B15}" dt="2024-10-05T18:39:09.295" v="6272" actId="1076"/>
          <ac:spMkLst>
            <pc:docMk/>
            <pc:sldMk cId="3503097427" sldId="726"/>
            <ac:spMk id="11" creationId="{6BDFCD97-FD94-2092-9FEB-97AC868CCEE3}"/>
          </ac:spMkLst>
        </pc:spChg>
        <pc:spChg chg="mod">
          <ac:chgData name="Betsy Laxton" userId="68208d88-077a-4202-8129-9e0185997a94" providerId="ADAL" clId="{CC475416-31B7-49E3-AA52-F335221F8B15}" dt="2024-10-04T13:14:19.214" v="3783" actId="1035"/>
          <ac:spMkLst>
            <pc:docMk/>
            <pc:sldMk cId="3503097427" sldId="726"/>
            <ac:spMk id="13" creationId="{E525B68C-3274-22B4-5B50-DB51F8AB4E31}"/>
          </ac:spMkLst>
        </pc:spChg>
        <pc:graphicFrameChg chg="add mod">
          <ac:chgData name="Betsy Laxton" userId="68208d88-077a-4202-8129-9e0185997a94" providerId="ADAL" clId="{CC475416-31B7-49E3-AA52-F335221F8B15}" dt="2024-10-04T13:14:58.212" v="3787" actId="207"/>
          <ac:graphicFrameMkLst>
            <pc:docMk/>
            <pc:sldMk cId="3503097427" sldId="726"/>
            <ac:graphicFrameMk id="9" creationId="{A1B31860-EB42-CA84-3D3C-E39B7EF0CD49}"/>
          </ac:graphicFrameMkLst>
        </pc:graphicFrameChg>
        <pc:graphicFrameChg chg="del">
          <ac:chgData name="Betsy Laxton" userId="68208d88-077a-4202-8129-9e0185997a94" providerId="ADAL" clId="{CC475416-31B7-49E3-AA52-F335221F8B15}" dt="2024-10-04T13:11:18.282" v="3763" actId="478"/>
          <ac:graphicFrameMkLst>
            <pc:docMk/>
            <pc:sldMk cId="3503097427" sldId="726"/>
            <ac:graphicFrameMk id="10" creationId="{62C4B214-C736-4FE8-8F18-E3C11104DE3F}"/>
          </ac:graphicFrameMkLst>
        </pc:graphicFrameChg>
        <pc:picChg chg="add mod modCrop">
          <ac:chgData name="Betsy Laxton" userId="68208d88-077a-4202-8129-9e0185997a94" providerId="ADAL" clId="{CC475416-31B7-49E3-AA52-F335221F8B15}" dt="2024-10-05T18:39:03.004" v="6271" actId="1076"/>
          <ac:picMkLst>
            <pc:docMk/>
            <pc:sldMk cId="3503097427" sldId="726"/>
            <ac:picMk id="10" creationId="{3CA67434-9E7B-0617-1944-9E31D08208D6}"/>
          </ac:picMkLst>
        </pc:picChg>
        <pc:cxnChg chg="mod">
          <ac:chgData name="Betsy Laxton" userId="68208d88-077a-4202-8129-9e0185997a94" providerId="ADAL" clId="{CC475416-31B7-49E3-AA52-F335221F8B15}" dt="2024-10-04T13:14:03.866" v="3779" actId="1036"/>
          <ac:cxnSpMkLst>
            <pc:docMk/>
            <pc:sldMk cId="3503097427" sldId="726"/>
            <ac:cxnSpMk id="12" creationId="{F7179941-4353-0D62-45F4-CA9111FDE5CE}"/>
          </ac:cxnSpMkLst>
        </pc:cxn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5T18:38:24.199" v="6266" actId="20577"/>
              <pc2:cmMkLst xmlns:pc2="http://schemas.microsoft.com/office/powerpoint/2019/9/main/command">
                <pc:docMk/>
                <pc:sldMk cId="3503097427" sldId="726"/>
                <pc2:cmMk id="{B8A83026-30EB-46A8-BA69-7484DBD43E8B}"/>
              </pc2:cmMkLst>
            </pc226:cmChg>
            <pc226:cmChg xmlns:pc226="http://schemas.microsoft.com/office/powerpoint/2022/06/main/command" chg="mod">
              <pc226:chgData name="Betsy Laxton" userId="68208d88-077a-4202-8129-9e0185997a94" providerId="ADAL" clId="{CC475416-31B7-49E3-AA52-F335221F8B15}" dt="2024-10-05T17:37:38.731" v="6030" actId="6549"/>
              <pc2:cmMkLst xmlns:pc2="http://schemas.microsoft.com/office/powerpoint/2019/9/main/command">
                <pc:docMk/>
                <pc:sldMk cId="3503097427" sldId="726"/>
                <pc2:cmMk id="{60B5A1C1-ECA9-4A6C-8543-30C84F39D9EB}"/>
              </pc2:cmMkLst>
            </pc226:cmChg>
          </p:ext>
        </pc:extLst>
      </pc:sldChg>
      <pc:sldChg chg="addSp delSp modSp new del mod">
        <pc:chgData name="Betsy Laxton" userId="68208d88-077a-4202-8129-9e0185997a94" providerId="ADAL" clId="{CC475416-31B7-49E3-AA52-F335221F8B15}" dt="2024-10-03T13:08:08.006" v="2433" actId="47"/>
        <pc:sldMkLst>
          <pc:docMk/>
          <pc:sldMk cId="2528760855" sldId="727"/>
        </pc:sldMkLst>
        <pc:spChg chg="del mod">
          <ac:chgData name="Betsy Laxton" userId="68208d88-077a-4202-8129-9e0185997a94" providerId="ADAL" clId="{CC475416-31B7-49E3-AA52-F335221F8B15}" dt="2024-10-03T13:02:06.987" v="2187" actId="12084"/>
          <ac:spMkLst>
            <pc:docMk/>
            <pc:sldMk cId="2528760855" sldId="727"/>
            <ac:spMk id="4" creationId="{33BA3EC7-6766-E7F5-AA66-9A1229CF2008}"/>
          </ac:spMkLst>
        </pc:spChg>
        <pc:graphicFrameChg chg="add mod">
          <ac:chgData name="Betsy Laxton" userId="68208d88-077a-4202-8129-9e0185997a94" providerId="ADAL" clId="{CC475416-31B7-49E3-AA52-F335221F8B15}" dt="2024-10-03T13:06:40.596" v="2409" actId="20577"/>
          <ac:graphicFrameMkLst>
            <pc:docMk/>
            <pc:sldMk cId="2528760855" sldId="727"/>
            <ac:graphicFrameMk id="5" creationId="{B4A24DC0-ABF3-FE2E-470B-08975CD51426}"/>
          </ac:graphicFrameMkLst>
        </pc:graphicFrameChg>
      </pc:sldChg>
      <pc:sldChg chg="delSp modSp add mod ord modCm">
        <pc:chgData name="Betsy Laxton" userId="68208d88-077a-4202-8129-9e0185997a94" providerId="ADAL" clId="{CC475416-31B7-49E3-AA52-F335221F8B15}" dt="2024-10-06T15:13:17.251" v="8708" actId="5793"/>
        <pc:sldMkLst>
          <pc:docMk/>
          <pc:sldMk cId="4247316796" sldId="727"/>
        </pc:sldMkLst>
        <pc:spChg chg="mod">
          <ac:chgData name="Betsy Laxton" userId="68208d88-077a-4202-8129-9e0185997a94" providerId="ADAL" clId="{CC475416-31B7-49E3-AA52-F335221F8B15}" dt="2024-10-04T13:03:22.356" v="3521" actId="20577"/>
          <ac:spMkLst>
            <pc:docMk/>
            <pc:sldMk cId="4247316796" sldId="727"/>
            <ac:spMk id="2" creationId="{00000000-0000-0000-0000-000000000000}"/>
          </ac:spMkLst>
        </pc:spChg>
        <pc:spChg chg="mod">
          <ac:chgData name="Betsy Laxton" userId="68208d88-077a-4202-8129-9e0185997a94" providerId="ADAL" clId="{CC475416-31B7-49E3-AA52-F335221F8B15}" dt="2024-10-06T15:13:17.251" v="8708" actId="5793"/>
          <ac:spMkLst>
            <pc:docMk/>
            <pc:sldMk cId="4247316796" sldId="727"/>
            <ac:spMk id="4" creationId="{00000000-0000-0000-0000-000000000000}"/>
          </ac:spMkLst>
        </pc:spChg>
        <pc:spChg chg="mod">
          <ac:chgData name="Betsy Laxton" userId="68208d88-077a-4202-8129-9e0185997a94" providerId="ADAL" clId="{CC475416-31B7-49E3-AA52-F335221F8B15}" dt="2024-10-04T19:39:56.313" v="4605" actId="14100"/>
          <ac:spMkLst>
            <pc:docMk/>
            <pc:sldMk cId="4247316796" sldId="727"/>
            <ac:spMk id="8" creationId="{436ACA70-385C-6617-C66B-CB007CE98E79}"/>
          </ac:spMkLst>
        </pc:spChg>
        <pc:spChg chg="mod">
          <ac:chgData name="Betsy Laxton" userId="68208d88-077a-4202-8129-9e0185997a94" providerId="ADAL" clId="{CC475416-31B7-49E3-AA52-F335221F8B15}" dt="2024-10-04T19:39:44.460" v="4603" actId="313"/>
          <ac:spMkLst>
            <pc:docMk/>
            <pc:sldMk cId="4247316796" sldId="727"/>
            <ac:spMk id="9" creationId="{16A2F941-85BF-B686-DE40-7BB7EED559F7}"/>
          </ac:spMkLst>
        </pc:spChg>
        <pc:spChg chg="mod">
          <ac:chgData name="Betsy Laxton" userId="68208d88-077a-4202-8129-9e0185997a94" providerId="ADAL" clId="{CC475416-31B7-49E3-AA52-F335221F8B15}" dt="2024-10-04T13:27:08.984" v="4324" actId="313"/>
          <ac:spMkLst>
            <pc:docMk/>
            <pc:sldMk cId="4247316796" sldId="727"/>
            <ac:spMk id="12" creationId="{2B9AFE1C-526E-61E4-A884-2F2E50D68572}"/>
          </ac:spMkLst>
        </pc:spChg>
        <pc:graphicFrameChg chg="del">
          <ac:chgData name="Betsy Laxton" userId="68208d88-077a-4202-8129-9e0185997a94" providerId="ADAL" clId="{CC475416-31B7-49E3-AA52-F335221F8B15}" dt="2024-10-04T13:03:05.905" v="3499" actId="478"/>
          <ac:graphicFrameMkLst>
            <pc:docMk/>
            <pc:sldMk cId="4247316796" sldId="727"/>
            <ac:graphicFrameMk id="11" creationId="{78CD011C-BDB3-0DC8-8773-EB8FB0215E29}"/>
          </ac:graphicFrameMkLst>
        </pc:graphicFrame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4T21:20:16.101" v="5030" actId="20577"/>
              <pc2:cmMkLst xmlns:pc2="http://schemas.microsoft.com/office/powerpoint/2019/9/main/command">
                <pc:docMk/>
                <pc:sldMk cId="4247316796" sldId="727"/>
                <pc2:cmMk id="{49D4B206-C7B7-4D30-9DCC-8E2C4A93F6F0}"/>
              </pc2:cmMkLst>
            </pc226:cmChg>
            <pc226:cmChg xmlns:pc226="http://schemas.microsoft.com/office/powerpoint/2022/06/main/command" chg="mod">
              <pc226:chgData name="Betsy Laxton" userId="68208d88-077a-4202-8129-9e0185997a94" providerId="ADAL" clId="{CC475416-31B7-49E3-AA52-F335221F8B15}" dt="2024-10-04T21:20:16.101" v="5030" actId="20577"/>
              <pc2:cmMkLst xmlns:pc2="http://schemas.microsoft.com/office/powerpoint/2019/9/main/command">
                <pc:docMk/>
                <pc:sldMk cId="4247316796" sldId="727"/>
                <pc2:cmMk id="{00DF5CBD-75C6-4A43-A82F-1A263904FB9D}"/>
              </pc2:cmMkLst>
            </pc226:cmChg>
          </p:ext>
        </pc:extLst>
      </pc:sldChg>
      <pc:sldChg chg="add del">
        <pc:chgData name="Betsy Laxton" userId="68208d88-077a-4202-8129-9e0185997a94" providerId="ADAL" clId="{CC475416-31B7-49E3-AA52-F335221F8B15}" dt="2024-10-04T12:58:38.821" v="3383" actId="47"/>
        <pc:sldMkLst>
          <pc:docMk/>
          <pc:sldMk cId="1049701056" sldId="728"/>
        </pc:sldMkLst>
      </pc:sldChg>
      <pc:sldChg chg="addSp delSp modSp add mod delAnim modAnim modCm">
        <pc:chgData name="Betsy Laxton" userId="68208d88-077a-4202-8129-9e0185997a94" providerId="ADAL" clId="{CC475416-31B7-49E3-AA52-F335221F8B15}" dt="2024-10-06T15:06:06.269" v="8707" actId="1076"/>
        <pc:sldMkLst>
          <pc:docMk/>
          <pc:sldMk cId="2752598686" sldId="728"/>
        </pc:sldMkLst>
        <pc:spChg chg="mod">
          <ac:chgData name="Betsy Laxton" userId="68208d88-077a-4202-8129-9e0185997a94" providerId="ADAL" clId="{CC475416-31B7-49E3-AA52-F335221F8B15}" dt="2024-10-05T17:37:27.893" v="6028" actId="6549"/>
          <ac:spMkLst>
            <pc:docMk/>
            <pc:sldMk cId="2752598686" sldId="728"/>
            <ac:spMk id="2" creationId="{00000000-0000-0000-0000-000000000000}"/>
          </ac:spMkLst>
        </pc:spChg>
        <pc:spChg chg="mod">
          <ac:chgData name="Betsy Laxton" userId="68208d88-077a-4202-8129-9e0185997a94" providerId="ADAL" clId="{CC475416-31B7-49E3-AA52-F335221F8B15}" dt="2024-10-05T19:00:48.204" v="6325" actId="1076"/>
          <ac:spMkLst>
            <pc:docMk/>
            <pc:sldMk cId="2752598686" sldId="728"/>
            <ac:spMk id="4" creationId="{00000000-0000-0000-0000-000000000000}"/>
          </ac:spMkLst>
        </pc:spChg>
        <pc:spChg chg="mod">
          <ac:chgData name="Betsy Laxton" userId="68208d88-077a-4202-8129-9e0185997a94" providerId="ADAL" clId="{CC475416-31B7-49E3-AA52-F335221F8B15}" dt="2024-10-05T19:00:51.039" v="6326" actId="1076"/>
          <ac:spMkLst>
            <pc:docMk/>
            <pc:sldMk cId="2752598686" sldId="728"/>
            <ac:spMk id="5" creationId="{CB91A6B3-4B52-5DC0-97F5-7174B4698425}"/>
          </ac:spMkLst>
        </pc:spChg>
        <pc:spChg chg="add mod">
          <ac:chgData name="Betsy Laxton" userId="68208d88-077a-4202-8129-9e0185997a94" providerId="ADAL" clId="{CC475416-31B7-49E3-AA52-F335221F8B15}" dt="2024-10-05T19:00:37.197" v="6323" actId="1076"/>
          <ac:spMkLst>
            <pc:docMk/>
            <pc:sldMk cId="2752598686" sldId="728"/>
            <ac:spMk id="7" creationId="{164D7D5A-38F3-7860-A83A-2A92FB8B77CD}"/>
          </ac:spMkLst>
        </pc:spChg>
        <pc:spChg chg="mod">
          <ac:chgData name="Betsy Laxton" userId="68208d88-077a-4202-8129-9e0185997a94" providerId="ADAL" clId="{CC475416-31B7-49E3-AA52-F335221F8B15}" dt="2024-10-05T19:00:19.029" v="6298" actId="14100"/>
          <ac:spMkLst>
            <pc:docMk/>
            <pc:sldMk cId="2752598686" sldId="728"/>
            <ac:spMk id="8" creationId="{436ACA70-385C-6617-C66B-CB007CE98E79}"/>
          </ac:spMkLst>
        </pc:spChg>
        <pc:spChg chg="mod">
          <ac:chgData name="Betsy Laxton" userId="68208d88-077a-4202-8129-9e0185997a94" providerId="ADAL" clId="{CC475416-31B7-49E3-AA52-F335221F8B15}" dt="2024-10-05T19:00:15.774" v="6297" actId="14100"/>
          <ac:spMkLst>
            <pc:docMk/>
            <pc:sldMk cId="2752598686" sldId="728"/>
            <ac:spMk id="9" creationId="{16A2F941-85BF-B686-DE40-7BB7EED559F7}"/>
          </ac:spMkLst>
        </pc:spChg>
        <pc:graphicFrameChg chg="add mod">
          <ac:chgData name="Betsy Laxton" userId="68208d88-077a-4202-8129-9e0185997a94" providerId="ADAL" clId="{CC475416-31B7-49E3-AA52-F335221F8B15}" dt="2024-10-05T18:33:32.842" v="6059" actId="14100"/>
          <ac:graphicFrameMkLst>
            <pc:docMk/>
            <pc:sldMk cId="2752598686" sldId="728"/>
            <ac:graphicFrameMk id="6" creationId="{C6BAFE02-C115-3389-AAE3-5217A5482F8A}"/>
          </ac:graphicFrameMkLst>
        </pc:graphicFrameChg>
        <pc:graphicFrameChg chg="del">
          <ac:chgData name="Betsy Laxton" userId="68208d88-077a-4202-8129-9e0185997a94" providerId="ADAL" clId="{CC475416-31B7-49E3-AA52-F335221F8B15}" dt="2024-10-04T19:54:02.400" v="4979" actId="478"/>
          <ac:graphicFrameMkLst>
            <pc:docMk/>
            <pc:sldMk cId="2752598686" sldId="728"/>
            <ac:graphicFrameMk id="11" creationId="{78CD011C-BDB3-0DC8-8773-EB8FB0215E29}"/>
          </ac:graphicFrameMkLst>
        </pc:graphicFrameChg>
        <pc:picChg chg="add mod">
          <ac:chgData name="Betsy Laxton" userId="68208d88-077a-4202-8129-9e0185997a94" providerId="ADAL" clId="{CC475416-31B7-49E3-AA52-F335221F8B15}" dt="2024-10-05T19:00:30.222" v="6322" actId="1037"/>
          <ac:picMkLst>
            <pc:docMk/>
            <pc:sldMk cId="2752598686" sldId="728"/>
            <ac:picMk id="10" creationId="{16B382C3-6B57-4120-4BC9-9ACDA03CCEE5}"/>
          </ac:picMkLst>
        </pc:picChg>
        <pc:picChg chg="add">
          <ac:chgData name="Betsy Laxton" userId="68208d88-077a-4202-8129-9e0185997a94" providerId="ADAL" clId="{CC475416-31B7-49E3-AA52-F335221F8B15}" dt="2024-10-05T18:48:50.445" v="6275"/>
          <ac:picMkLst>
            <pc:docMk/>
            <pc:sldMk cId="2752598686" sldId="728"/>
            <ac:picMk id="11" creationId="{79338309-AFF2-5DE9-EC50-4854D143A7AA}"/>
          </ac:picMkLst>
        </pc:picChg>
        <pc:picChg chg="add mod">
          <ac:chgData name="Betsy Laxton" userId="68208d88-077a-4202-8129-9e0185997a94" providerId="ADAL" clId="{CC475416-31B7-49E3-AA52-F335221F8B15}" dt="2024-10-06T15:06:06.269" v="8707" actId="1076"/>
          <ac:picMkLst>
            <pc:docMk/>
            <pc:sldMk cId="2752598686" sldId="728"/>
            <ac:picMk id="11" creationId="{C90467D7-87DF-BD03-5BF2-341A061AC88A}"/>
          </ac:picMkLst>
        </pc:picChg>
        <pc:picChg chg="add del mod">
          <ac:chgData name="Betsy Laxton" userId="68208d88-077a-4202-8129-9e0185997a94" providerId="ADAL" clId="{CC475416-31B7-49E3-AA52-F335221F8B15}" dt="2024-10-06T15:05:11.410" v="8695" actId="478"/>
          <ac:picMkLst>
            <pc:docMk/>
            <pc:sldMk cId="2752598686" sldId="728"/>
            <ac:picMk id="12" creationId="{AA8A6C69-34AA-EDFB-9339-C2D80791D888}"/>
          </ac:picMkLst>
        </pc:picChg>
        <pc:extLst>
          <p:ext xmlns:p="http://schemas.openxmlformats.org/presentationml/2006/main" uri="{D6D511B9-2390-475A-947B-AFAB55BFBCF1}">
            <pc226:cmChg xmlns:pc226="http://schemas.microsoft.com/office/powerpoint/2022/06/main/command" chg="mod">
              <pc226:chgData name="Betsy Laxton" userId="68208d88-077a-4202-8129-9e0185997a94" providerId="ADAL" clId="{CC475416-31B7-49E3-AA52-F335221F8B15}" dt="2024-10-05T17:37:27.893" v="6028" actId="6549"/>
              <pc2:cmMkLst xmlns:pc2="http://schemas.microsoft.com/office/powerpoint/2019/9/main/command">
                <pc:docMk/>
                <pc:sldMk cId="2752598686" sldId="728"/>
                <pc2:cmMk id="{B10ED153-B0B9-4105-A905-92DEE8F833E7}"/>
              </pc2:cmMkLst>
            </pc226:cmChg>
            <pc226:cmChg xmlns:pc226="http://schemas.microsoft.com/office/powerpoint/2022/06/main/command" chg="mod">
              <pc226:chgData name="Betsy Laxton" userId="68208d88-077a-4202-8129-9e0185997a94" providerId="ADAL" clId="{CC475416-31B7-49E3-AA52-F335221F8B15}" dt="2024-10-05T17:37:27.893" v="6028" actId="6549"/>
              <pc2:cmMkLst xmlns:pc2="http://schemas.microsoft.com/office/powerpoint/2019/9/main/command">
                <pc:docMk/>
                <pc:sldMk cId="2752598686" sldId="728"/>
                <pc2:cmMk id="{2EE0EF8E-6B62-4FE9-9BC5-73FE9A7746F2}"/>
              </pc2:cmMkLst>
            </pc226:cmChg>
          </p:ext>
        </pc:extLst>
      </pc:sldChg>
      <pc:sldMasterChg chg="delSldLayout">
        <pc:chgData name="Betsy Laxton" userId="68208d88-077a-4202-8129-9e0185997a94" providerId="ADAL" clId="{CC475416-31B7-49E3-AA52-F335221F8B15}" dt="2024-10-05T03:10:45.588" v="6027" actId="47"/>
        <pc:sldMasterMkLst>
          <pc:docMk/>
          <pc:sldMasterMk cId="0" sldId="2147483659"/>
        </pc:sldMasterMkLst>
        <pc:sldLayoutChg chg="del">
          <pc:chgData name="Betsy Laxton" userId="68208d88-077a-4202-8129-9e0185997a94" providerId="ADAL" clId="{CC475416-31B7-49E3-AA52-F335221F8B15}" dt="2024-10-05T03:10:45.588" v="6027" actId="47"/>
          <pc:sldLayoutMkLst>
            <pc:docMk/>
            <pc:sldMasterMk cId="0" sldId="2147483659"/>
            <pc:sldLayoutMk cId="2820801663" sldId="2147483678"/>
          </pc:sldLayoutMkLst>
        </pc:sldLayoutChg>
      </pc:sldMasterChg>
    </pc:docChg>
  </pc:docChgLst>
  <pc:docChgLst>
    <pc:chgData name="JoAnn Archer" userId="S::joann.archer@designinteractive.net::c006519e-366c-48ee-b33f-23d70e5b7599" providerId="AD" clId="Web-{9D53C74C-F95A-294A-531D-CACAC1EBE4DE}"/>
    <pc:docChg chg="modSld sldOrd">
      <pc:chgData name="JoAnn Archer" userId="S::joann.archer@designinteractive.net::c006519e-366c-48ee-b33f-23d70e5b7599" providerId="AD" clId="Web-{9D53C74C-F95A-294A-531D-CACAC1EBE4DE}" dt="2024-10-03T19:49:43.505" v="46" actId="20577"/>
      <pc:docMkLst>
        <pc:docMk/>
      </pc:docMkLst>
      <pc:sldChg chg="ord">
        <pc:chgData name="JoAnn Archer" userId="S::joann.archer@designinteractive.net::c006519e-366c-48ee-b33f-23d70e5b7599" providerId="AD" clId="Web-{9D53C74C-F95A-294A-531D-CACAC1EBE4DE}" dt="2024-10-03T19:48:10.082" v="0"/>
        <pc:sldMkLst>
          <pc:docMk/>
          <pc:sldMk cId="2808385236" sldId="702"/>
        </pc:sldMkLst>
      </pc:sldChg>
      <pc:sldChg chg="modSp modCm">
        <pc:chgData name="JoAnn Archer" userId="S::joann.archer@designinteractive.net::c006519e-366c-48ee-b33f-23d70e5b7599" providerId="AD" clId="Web-{9D53C74C-F95A-294A-531D-CACAC1EBE4DE}" dt="2024-10-03T19:49:43.505" v="46" actId="20577"/>
        <pc:sldMkLst>
          <pc:docMk/>
          <pc:sldMk cId="3642866005" sldId="719"/>
        </pc:sldMkLst>
        <pc:spChg chg="mod">
          <ac:chgData name="JoAnn Archer" userId="S::joann.archer@designinteractive.net::c006519e-366c-48ee-b33f-23d70e5b7599" providerId="AD" clId="Web-{9D53C74C-F95A-294A-531D-CACAC1EBE4DE}" dt="2024-10-03T19:49:43.505" v="46" actId="20577"/>
          <ac:spMkLst>
            <pc:docMk/>
            <pc:sldMk cId="3642866005" sldId="719"/>
            <ac:spMk id="4" creationId="{61F623C8-9E1C-AE1B-F116-B640DE0180AB}"/>
          </ac:spMkLst>
        </pc:spChg>
        <pc:extLst>
          <p:ext xmlns:p="http://schemas.openxmlformats.org/presentationml/2006/main" uri="{D6D511B9-2390-475A-947B-AFAB55BFBCF1}">
            <pc226:cmChg xmlns:pc226="http://schemas.microsoft.com/office/powerpoint/2022/06/main/command" chg="mod">
              <pc226:chgData name="JoAnn Archer" userId="S::joann.archer@designinteractive.net::c006519e-366c-48ee-b33f-23d70e5b7599" providerId="AD" clId="Web-{9D53C74C-F95A-294A-531D-CACAC1EBE4DE}" dt="2024-10-03T19:49:39.474" v="45" actId="20577"/>
              <pc2:cmMkLst xmlns:pc2="http://schemas.microsoft.com/office/powerpoint/2019/9/main/command">
                <pc:docMk/>
                <pc:sldMk cId="3642866005" sldId="719"/>
                <pc2:cmMk id="{7A2FA05B-A58B-4A8B-A50A-85F1C807C6EC}"/>
              </pc2:cmMkLst>
            </pc226:cmChg>
            <pc226:cmChg xmlns:pc226="http://schemas.microsoft.com/office/powerpoint/2022/06/main/command" chg="mod">
              <pc226:chgData name="JoAnn Archer" userId="S::joann.archer@designinteractive.net::c006519e-366c-48ee-b33f-23d70e5b7599" providerId="AD" clId="Web-{9D53C74C-F95A-294A-531D-CACAC1EBE4DE}" dt="2024-10-03T19:49:39.474" v="45" actId="20577"/>
              <pc2:cmMkLst xmlns:pc2="http://schemas.microsoft.com/office/powerpoint/2019/9/main/command">
                <pc:docMk/>
                <pc:sldMk cId="3642866005" sldId="719"/>
                <pc2:cmMk id="{1FBD4F71-F29B-4F3D-91CD-AAC25C3A3BFE}"/>
              </pc2:cmMkLst>
            </pc226:cmChg>
            <pc226:cmChg xmlns:pc226="http://schemas.microsoft.com/office/powerpoint/2022/06/main/command" chg="mod">
              <pc226:chgData name="JoAnn Archer" userId="S::joann.archer@designinteractive.net::c006519e-366c-48ee-b33f-23d70e5b7599" providerId="AD" clId="Web-{9D53C74C-F95A-294A-531D-CACAC1EBE4DE}" dt="2024-10-03T19:49:39.474" v="45" actId="20577"/>
              <pc2:cmMkLst xmlns:pc2="http://schemas.microsoft.com/office/powerpoint/2019/9/main/command">
                <pc:docMk/>
                <pc:sldMk cId="3642866005" sldId="719"/>
                <pc2:cmMk id="{CF376B92-5E01-46DA-9D7E-EA461DBA0204}"/>
              </pc2:cmMkLst>
            </pc226:cmChg>
            <pc226:cmChg xmlns:pc226="http://schemas.microsoft.com/office/powerpoint/2022/06/main/command" chg="mod">
              <pc226:chgData name="JoAnn Archer" userId="S::joann.archer@designinteractive.net::c006519e-366c-48ee-b33f-23d70e5b7599" providerId="AD" clId="Web-{9D53C74C-F95A-294A-531D-CACAC1EBE4DE}" dt="2024-10-03T19:49:39.474" v="45" actId="20577"/>
              <pc2:cmMkLst xmlns:pc2="http://schemas.microsoft.com/office/powerpoint/2019/9/main/command">
                <pc:docMk/>
                <pc:sldMk cId="3642866005" sldId="719"/>
                <pc2:cmMk id="{C0A720C0-518F-4DF5-A548-900E97FC292F}"/>
              </pc2:cmMkLst>
            </pc226:cmChg>
            <pc226:cmChg xmlns:pc226="http://schemas.microsoft.com/office/powerpoint/2022/06/main/command" chg="mod">
              <pc226:chgData name="JoAnn Archer" userId="S::joann.archer@designinteractive.net::c006519e-366c-48ee-b33f-23d70e5b7599" providerId="AD" clId="Web-{9D53C74C-F95A-294A-531D-CACAC1EBE4DE}" dt="2024-10-03T19:49:39.474" v="45" actId="20577"/>
              <pc2:cmMkLst xmlns:pc2="http://schemas.microsoft.com/office/powerpoint/2019/9/main/command">
                <pc:docMk/>
                <pc:sldMk cId="3642866005" sldId="719"/>
                <pc2:cmMk id="{6D5A1FCC-BC0D-4132-A0ED-201295A532DF}"/>
              </pc2:cmMkLst>
            </pc226:cmChg>
          </p:ext>
        </pc:ext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esigninteractive.sharepoint.com/sites/IITSEC711/Shared%20Documents/General/2024/Augmed%20Testing/tables%20for%20presentation.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esigninteractive.sharepoint.com/sites/IITSEC711/Shared%20Documents/General/2024/Augmed%20Testing/tables%20for%20presentation.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designinteractive.sharepoint.com/sites/IITSEC711/Shared%20Documents/General/2024/Augmed%20Testing/tables%20for%20presentation.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designinteractive.sharepoint.com/sites/IITSEC711/Shared%20Documents/General/2024/Augmed%20Testing/tables%20for%20presentation.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dirty="0">
                <a:latin typeface="Arial Narrow" panose="020B0606020202030204" pitchFamily="34" charset="0"/>
              </a:rPr>
              <a:t>SUS for Scenario</a:t>
            </a:r>
            <a:r>
              <a:rPr lang="en-US" sz="1800" baseline="0" dirty="0">
                <a:latin typeface="Arial Narrow" panose="020B0606020202030204" pitchFamily="34" charset="0"/>
              </a:rPr>
              <a:t>-based Lessons</a:t>
            </a:r>
            <a:endParaRPr lang="en-US" sz="1800" dirty="0">
              <a:latin typeface="Arial Narrow" panose="020B060602020203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Sheet1!$Z$5</c:f>
              <c:strCache>
                <c:ptCount val="1"/>
                <c:pt idx="0">
                  <c:v>SUS</c:v>
                </c:pt>
              </c:strCache>
            </c:strRef>
          </c:tx>
          <c:spPr>
            <a:solidFill>
              <a:srgbClr val="2B56AB"/>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Sheet1!$Y$6:$Y$9</c:f>
              <c:strCache>
                <c:ptCount val="4"/>
                <c:pt idx="0">
                  <c:v>MH Scenario 1
First User Evaluation</c:v>
                </c:pt>
                <c:pt idx="1">
                  <c:v>MH Scenario 1
Second User Evaluation</c:v>
                </c:pt>
                <c:pt idx="2">
                  <c:v>MH Scenario 1
Third User Evaluation</c:v>
                </c:pt>
                <c:pt idx="3">
                  <c:v>MH Scenario 3
Third User Evaluation</c:v>
                </c:pt>
              </c:strCache>
            </c:strRef>
          </c:cat>
          <c:val>
            <c:numRef>
              <c:f>Sheet1!$Z$6:$Z$9</c:f>
              <c:numCache>
                <c:formatCode>General</c:formatCode>
                <c:ptCount val="4"/>
                <c:pt idx="0">
                  <c:v>72.7</c:v>
                </c:pt>
                <c:pt idx="1">
                  <c:v>82.7</c:v>
                </c:pt>
                <c:pt idx="2">
                  <c:v>83.3</c:v>
                </c:pt>
                <c:pt idx="3">
                  <c:v>81.099999999999994</c:v>
                </c:pt>
              </c:numCache>
            </c:numRef>
          </c:val>
          <c:extLst>
            <c:ext xmlns:c16="http://schemas.microsoft.com/office/drawing/2014/chart" uri="{C3380CC4-5D6E-409C-BE32-E72D297353CC}">
              <c16:uniqueId val="{00000000-866C-451B-8C6A-B0E563BCC359}"/>
            </c:ext>
          </c:extLst>
        </c:ser>
        <c:dLbls>
          <c:showLegendKey val="0"/>
          <c:showVal val="0"/>
          <c:showCatName val="0"/>
          <c:showSerName val="0"/>
          <c:showPercent val="0"/>
          <c:showBubbleSize val="0"/>
        </c:dLbls>
        <c:gapWidth val="219"/>
        <c:overlap val="-27"/>
        <c:axId val="166551840"/>
        <c:axId val="166572000"/>
      </c:barChart>
      <c:catAx>
        <c:axId val="1665518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Arial Narrow" panose="020B0606020202030204" pitchFamily="34" charset="0"/>
                <a:ea typeface="+mn-ea"/>
                <a:cs typeface="+mn-cs"/>
              </a:defRPr>
            </a:pPr>
            <a:endParaRPr lang="en-US"/>
          </a:p>
        </c:txPr>
        <c:crossAx val="166572000"/>
        <c:crosses val="autoZero"/>
        <c:auto val="1"/>
        <c:lblAlgn val="ctr"/>
        <c:lblOffset val="100"/>
        <c:noMultiLvlLbl val="0"/>
      </c:catAx>
      <c:valAx>
        <c:axId val="166572000"/>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5518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Arial Narrow" panose="020B0606020202030204" pitchFamily="34" charset="0"/>
                <a:ea typeface="+mn-ea"/>
                <a:cs typeface="+mn-cs"/>
              </a:defRPr>
            </a:pPr>
            <a:r>
              <a:rPr lang="en-US" sz="1800" baseline="0" dirty="0">
                <a:latin typeface="Arial Narrow" panose="020B0606020202030204" pitchFamily="34" charset="0"/>
              </a:rPr>
              <a:t>SUS for long lesson that was shortened</a:t>
            </a:r>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Arial Narrow" panose="020B0606020202030204" pitchFamily="34" charset="0"/>
              <a:ea typeface="+mn-ea"/>
              <a:cs typeface="+mn-cs"/>
            </a:defRPr>
          </a:pPr>
          <a:endParaRPr lang="en-US"/>
        </a:p>
      </c:txPr>
    </c:title>
    <c:autoTitleDeleted val="0"/>
    <c:plotArea>
      <c:layout/>
      <c:barChart>
        <c:barDir val="col"/>
        <c:grouping val="clustered"/>
        <c:varyColors val="0"/>
        <c:ser>
          <c:idx val="0"/>
          <c:order val="0"/>
          <c:tx>
            <c:strRef>
              <c:f>Sheet1!$S$5</c:f>
              <c:strCache>
                <c:ptCount val="1"/>
                <c:pt idx="0">
                  <c:v>SUS</c:v>
                </c:pt>
              </c:strCache>
            </c:strRef>
          </c:tx>
          <c:spPr>
            <a:solidFill>
              <a:srgbClr val="2B56AB"/>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Sheet1!$R$6:$R$7</c:f>
              <c:strCache>
                <c:ptCount val="2"/>
                <c:pt idx="0">
                  <c:v>MH Symptoms &amp; Injuries
First User Evaluation</c:v>
                </c:pt>
                <c:pt idx="1">
                  <c:v>MH Symptoms &amp; Injuries
Third User Evaluation</c:v>
                </c:pt>
              </c:strCache>
            </c:strRef>
          </c:cat>
          <c:val>
            <c:numRef>
              <c:f>Sheet1!$S$6:$S$7</c:f>
              <c:numCache>
                <c:formatCode>General</c:formatCode>
                <c:ptCount val="2"/>
                <c:pt idx="0">
                  <c:v>68.099999999999994</c:v>
                </c:pt>
                <c:pt idx="1">
                  <c:v>84.2</c:v>
                </c:pt>
              </c:numCache>
            </c:numRef>
          </c:val>
          <c:extLst>
            <c:ext xmlns:c16="http://schemas.microsoft.com/office/drawing/2014/chart" uri="{C3380CC4-5D6E-409C-BE32-E72D297353CC}">
              <c16:uniqueId val="{00000000-3770-4872-8120-CDB05C88088B}"/>
            </c:ext>
          </c:extLst>
        </c:ser>
        <c:dLbls>
          <c:showLegendKey val="0"/>
          <c:showVal val="0"/>
          <c:showCatName val="0"/>
          <c:showSerName val="0"/>
          <c:showPercent val="0"/>
          <c:showBubbleSize val="0"/>
        </c:dLbls>
        <c:gapWidth val="219"/>
        <c:overlap val="-27"/>
        <c:axId val="1573443439"/>
        <c:axId val="1573445359"/>
      </c:barChart>
      <c:catAx>
        <c:axId val="15734434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Arial Narrow" panose="020B0606020202030204" pitchFamily="34" charset="0"/>
                <a:ea typeface="+mn-ea"/>
                <a:cs typeface="+mn-cs"/>
              </a:defRPr>
            </a:pPr>
            <a:endParaRPr lang="en-US"/>
          </a:p>
        </c:txPr>
        <c:crossAx val="1573445359"/>
        <c:crosses val="autoZero"/>
        <c:auto val="1"/>
        <c:lblAlgn val="ctr"/>
        <c:lblOffset val="100"/>
        <c:noMultiLvlLbl val="0"/>
      </c:catAx>
      <c:valAx>
        <c:axId val="1573445359"/>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73443439"/>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Sheet2!$B$17</c:f>
              <c:strCache>
                <c:ptCount val="1"/>
                <c:pt idx="0">
                  <c:v>Medically relevant details are easy to see</c:v>
                </c:pt>
              </c:strCache>
            </c:strRef>
          </c:tx>
          <c:spPr>
            <a:solidFill>
              <a:schemeClr val="accent1"/>
            </a:solidFill>
            <a:ln>
              <a:noFill/>
            </a:ln>
            <a:effectLst/>
          </c:spPr>
          <c:invertIfNegative val="0"/>
          <c:dPt>
            <c:idx val="0"/>
            <c:invertIfNegative val="0"/>
            <c:bubble3D val="0"/>
            <c:spPr>
              <a:solidFill>
                <a:srgbClr val="2B56AB"/>
              </a:solidFill>
              <a:ln>
                <a:noFill/>
              </a:ln>
              <a:effectLst/>
            </c:spPr>
            <c:extLst>
              <c:ext xmlns:c16="http://schemas.microsoft.com/office/drawing/2014/chart" uri="{C3380CC4-5D6E-409C-BE32-E72D297353CC}">
                <c16:uniqueId val="{00000001-E318-470F-B980-D63F4AA84B14}"/>
              </c:ext>
            </c:extLst>
          </c:dPt>
          <c:dPt>
            <c:idx val="1"/>
            <c:invertIfNegative val="0"/>
            <c:bubble3D val="0"/>
            <c:spPr>
              <a:solidFill>
                <a:srgbClr val="2B56AB"/>
              </a:solidFill>
              <a:ln>
                <a:noFill/>
              </a:ln>
              <a:effectLst/>
            </c:spPr>
            <c:extLst>
              <c:ext xmlns:c16="http://schemas.microsoft.com/office/drawing/2014/chart" uri="{C3380CC4-5D6E-409C-BE32-E72D297353CC}">
                <c16:uniqueId val="{00000003-E318-470F-B980-D63F4AA84B14}"/>
              </c:ext>
            </c:extLst>
          </c:dPt>
          <c:dPt>
            <c:idx val="2"/>
            <c:invertIfNegative val="0"/>
            <c:bubble3D val="0"/>
            <c:spPr>
              <a:solidFill>
                <a:srgbClr val="2B56AB"/>
              </a:solidFill>
              <a:ln>
                <a:noFill/>
              </a:ln>
              <a:effectLst/>
            </c:spPr>
            <c:extLst>
              <c:ext xmlns:c16="http://schemas.microsoft.com/office/drawing/2014/chart" uri="{C3380CC4-5D6E-409C-BE32-E72D297353CC}">
                <c16:uniqueId val="{00000002-E318-470F-B980-D63F4AA84B14}"/>
              </c:ext>
            </c:extLst>
          </c:dPt>
          <c:dPt>
            <c:idx val="3"/>
            <c:invertIfNegative val="0"/>
            <c:bubble3D val="0"/>
            <c:spPr>
              <a:solidFill>
                <a:srgbClr val="2B56AB"/>
              </a:solidFill>
              <a:ln>
                <a:noFill/>
              </a:ln>
              <a:effectLst/>
            </c:spPr>
            <c:extLst>
              <c:ext xmlns:c16="http://schemas.microsoft.com/office/drawing/2014/chart" uri="{C3380CC4-5D6E-409C-BE32-E72D297353CC}">
                <c16:uniqueId val="{00000004-E318-470F-B980-D63F4AA84B1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Sheet2!$C$5:$F$5</c:f>
              <c:strCache>
                <c:ptCount val="4"/>
                <c:pt idx="0">
                  <c:v>First</c:v>
                </c:pt>
                <c:pt idx="1">
                  <c:v>Second</c:v>
                </c:pt>
                <c:pt idx="2">
                  <c:v>Third</c:v>
                </c:pt>
                <c:pt idx="3">
                  <c:v>Fourth</c:v>
                </c:pt>
              </c:strCache>
            </c:strRef>
          </c:cat>
          <c:val>
            <c:numRef>
              <c:f>Sheet2!$C$17:$F$17</c:f>
              <c:numCache>
                <c:formatCode>General</c:formatCode>
                <c:ptCount val="4"/>
                <c:pt idx="0">
                  <c:v>4.2</c:v>
                </c:pt>
                <c:pt idx="1">
                  <c:v>4.5999999999999996</c:v>
                </c:pt>
                <c:pt idx="2">
                  <c:v>4.7</c:v>
                </c:pt>
                <c:pt idx="3">
                  <c:v>3.8</c:v>
                </c:pt>
              </c:numCache>
            </c:numRef>
          </c:val>
          <c:extLst>
            <c:ext xmlns:c16="http://schemas.microsoft.com/office/drawing/2014/chart" uri="{C3380CC4-5D6E-409C-BE32-E72D297353CC}">
              <c16:uniqueId val="{00000000-E318-470F-B980-D63F4AA84B14}"/>
            </c:ext>
          </c:extLst>
        </c:ser>
        <c:dLbls>
          <c:dLblPos val="outEnd"/>
          <c:showLegendKey val="0"/>
          <c:showVal val="1"/>
          <c:showCatName val="0"/>
          <c:showSerName val="0"/>
          <c:showPercent val="0"/>
          <c:showBubbleSize val="0"/>
        </c:dLbls>
        <c:gapWidth val="219"/>
        <c:overlap val="-27"/>
        <c:axId val="167288848"/>
        <c:axId val="326353056"/>
      </c:barChart>
      <c:catAx>
        <c:axId val="1672888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Data collection evaluation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6353056"/>
        <c:crosses val="autoZero"/>
        <c:auto val="1"/>
        <c:lblAlgn val="ctr"/>
        <c:lblOffset val="100"/>
        <c:noMultiLvlLbl val="0"/>
      </c:catAx>
      <c:valAx>
        <c:axId val="3263530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28884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Arial Narrow" panose="020B0606020202030204" pitchFamily="34" charset="0"/>
                <a:ea typeface="+mn-ea"/>
                <a:cs typeface="+mn-cs"/>
              </a:defRPr>
            </a:pPr>
            <a:r>
              <a:rPr lang="en-US" sz="1800" baseline="0">
                <a:latin typeface="Arial Narrow" panose="020B0606020202030204" pitchFamily="34" charset="0"/>
              </a:rPr>
              <a:t>Average System Feature Score</a:t>
            </a:r>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Arial Narrow" panose="020B0606020202030204" pitchFamily="34" charset="0"/>
              <a:ea typeface="+mn-ea"/>
              <a:cs typeface="+mn-cs"/>
            </a:defRPr>
          </a:pPr>
          <a:endParaRPr lang="en-US"/>
        </a:p>
      </c:txPr>
    </c:title>
    <c:autoTitleDeleted val="0"/>
    <c:plotArea>
      <c:layout/>
      <c:barChart>
        <c:barDir val="col"/>
        <c:grouping val="clustered"/>
        <c:varyColors val="0"/>
        <c:ser>
          <c:idx val="0"/>
          <c:order val="0"/>
          <c:tx>
            <c:strRef>
              <c:f>Sheet2!$V$6</c:f>
              <c:strCache>
                <c:ptCount val="1"/>
                <c:pt idx="0">
                  <c:v>Avg.</c:v>
                </c:pt>
              </c:strCache>
            </c:strRef>
          </c:tx>
          <c:spPr>
            <a:solidFill>
              <a:srgbClr val="2B56AB"/>
            </a:solidFill>
            <a:ln>
              <a:noFill/>
            </a:ln>
            <a:effectLst/>
          </c:spPr>
          <c:invertIfNegative val="0"/>
          <c:dLbls>
            <c:dLbl>
              <c:idx val="1"/>
              <c:layout>
                <c:manualLayout>
                  <c:x val="4.5204400417019489E-3"/>
                  <c:y val="-3.32348596750369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D676-493C-8C47-CC4185D15440}"/>
                </c:ext>
              </c:extLst>
            </c:dLbl>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Sheet2!$Q$7:$Q$9</c:f>
              <c:strCache>
                <c:ptCount val="3"/>
                <c:pt idx="0">
                  <c:v>I had trouble placing the virtual 3D model</c:v>
                </c:pt>
                <c:pt idx="1">
                  <c:v>I easily understood how to interact with the system</c:v>
                </c:pt>
                <c:pt idx="2">
                  <c:v>Interacting with 3D content felt intuitive</c:v>
                </c:pt>
              </c:strCache>
            </c:strRef>
          </c:cat>
          <c:val>
            <c:numRef>
              <c:f>Sheet2!$V$7:$V$9</c:f>
              <c:numCache>
                <c:formatCode>0.0</c:formatCode>
                <c:ptCount val="3"/>
                <c:pt idx="0">
                  <c:v>2.2749999999999999</c:v>
                </c:pt>
                <c:pt idx="1">
                  <c:v>3.7749999999999995</c:v>
                </c:pt>
                <c:pt idx="2">
                  <c:v>3.9000000000000004</c:v>
                </c:pt>
              </c:numCache>
            </c:numRef>
          </c:val>
          <c:extLst>
            <c:ext xmlns:c16="http://schemas.microsoft.com/office/drawing/2014/chart" uri="{C3380CC4-5D6E-409C-BE32-E72D297353CC}">
              <c16:uniqueId val="{00000000-D676-493C-8C47-CC4185D15440}"/>
            </c:ext>
          </c:extLst>
        </c:ser>
        <c:dLbls>
          <c:showLegendKey val="0"/>
          <c:showVal val="0"/>
          <c:showCatName val="0"/>
          <c:showSerName val="0"/>
          <c:showPercent val="0"/>
          <c:showBubbleSize val="0"/>
        </c:dLbls>
        <c:gapWidth val="219"/>
        <c:overlap val="-27"/>
        <c:axId val="2132173231"/>
        <c:axId val="2132166031"/>
      </c:barChart>
      <c:catAx>
        <c:axId val="2132173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Arial Narrow" panose="020B0606020202030204" pitchFamily="34" charset="0"/>
                <a:ea typeface="+mn-ea"/>
                <a:cs typeface="+mn-cs"/>
              </a:defRPr>
            </a:pPr>
            <a:endParaRPr lang="en-US"/>
          </a:p>
        </c:txPr>
        <c:crossAx val="2132166031"/>
        <c:crosses val="autoZero"/>
        <c:auto val="1"/>
        <c:lblAlgn val="ctr"/>
        <c:lblOffset val="100"/>
        <c:noMultiLvlLbl val="0"/>
      </c:catAx>
      <c:valAx>
        <c:axId val="2132166031"/>
        <c:scaling>
          <c:orientation val="minMax"/>
          <c:max val="5"/>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3217323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BC1AD2-E2B6-4E3D-9A6C-02BFDDAC9A7A}"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561BAFAD-D669-4B95-A816-3738FADB439B}">
      <dgm:prSet custT="1"/>
      <dgm:spPr/>
      <dgm:t>
        <a:bodyPr/>
        <a:lstStyle/>
        <a:p>
          <a:pPr>
            <a:lnSpc>
              <a:spcPct val="100000"/>
            </a:lnSpc>
          </a:pPr>
          <a:r>
            <a:rPr lang="en-US" sz="2800"/>
            <a:t>Rapid distribution</a:t>
          </a:r>
        </a:p>
      </dgm:t>
    </dgm:pt>
    <dgm:pt modelId="{8FDB9DBC-5662-4D90-8659-61DAC25C9B7D}" type="parTrans" cxnId="{056CC251-1964-47DC-82E7-81687ABBB023}">
      <dgm:prSet/>
      <dgm:spPr/>
      <dgm:t>
        <a:bodyPr/>
        <a:lstStyle/>
        <a:p>
          <a:endParaRPr lang="en-US"/>
        </a:p>
      </dgm:t>
    </dgm:pt>
    <dgm:pt modelId="{CEEE0268-1B5A-4B9B-94BC-D6111205E830}" type="sibTrans" cxnId="{056CC251-1964-47DC-82E7-81687ABBB023}">
      <dgm:prSet/>
      <dgm:spPr/>
      <dgm:t>
        <a:bodyPr/>
        <a:lstStyle/>
        <a:p>
          <a:endParaRPr lang="en-US"/>
        </a:p>
      </dgm:t>
    </dgm:pt>
    <dgm:pt modelId="{0EEC2BCB-5508-4397-8FBC-06F6637F607C}">
      <dgm:prSet custT="1"/>
      <dgm:spPr/>
      <dgm:t>
        <a:bodyPr/>
        <a:lstStyle/>
        <a:p>
          <a:pPr>
            <a:lnSpc>
              <a:spcPct val="100000"/>
            </a:lnSpc>
          </a:pPr>
          <a:r>
            <a:rPr lang="en-US" sz="2800"/>
            <a:t>Refresher/retention of skills and proficiency</a:t>
          </a:r>
        </a:p>
      </dgm:t>
    </dgm:pt>
    <dgm:pt modelId="{658B13E2-5DB6-464D-A244-1C141A8C654A}" type="parTrans" cxnId="{145F5ECC-A300-42D6-9F20-A4E96F645A39}">
      <dgm:prSet/>
      <dgm:spPr/>
      <dgm:t>
        <a:bodyPr/>
        <a:lstStyle/>
        <a:p>
          <a:endParaRPr lang="en-US"/>
        </a:p>
      </dgm:t>
    </dgm:pt>
    <dgm:pt modelId="{05E2B6FD-6656-48A4-B791-CC582DA8A493}" type="sibTrans" cxnId="{145F5ECC-A300-42D6-9F20-A4E96F645A39}">
      <dgm:prSet/>
      <dgm:spPr/>
      <dgm:t>
        <a:bodyPr/>
        <a:lstStyle/>
        <a:p>
          <a:endParaRPr lang="en-US"/>
        </a:p>
      </dgm:t>
    </dgm:pt>
    <dgm:pt modelId="{4C28E822-5C4E-4E9F-B459-F0438BA14D82}">
      <dgm:prSet custT="1"/>
      <dgm:spPr/>
      <dgm:t>
        <a:bodyPr/>
        <a:lstStyle/>
        <a:p>
          <a:pPr>
            <a:lnSpc>
              <a:spcPct val="100000"/>
            </a:lnSpc>
          </a:pPr>
          <a:r>
            <a:rPr lang="en-US" sz="2800"/>
            <a:t>Forward operating readiness</a:t>
          </a:r>
        </a:p>
      </dgm:t>
    </dgm:pt>
    <dgm:pt modelId="{06C2C3ED-1538-46D6-B4D8-C97D1D9664B9}" type="parTrans" cxnId="{EE1014B7-C3AF-45A8-9C46-F5D3717F7F6C}">
      <dgm:prSet/>
      <dgm:spPr/>
      <dgm:t>
        <a:bodyPr/>
        <a:lstStyle/>
        <a:p>
          <a:endParaRPr lang="en-US"/>
        </a:p>
      </dgm:t>
    </dgm:pt>
    <dgm:pt modelId="{98DB8B1F-8326-4FE2-AFB0-05F4ECBF5E63}" type="sibTrans" cxnId="{EE1014B7-C3AF-45A8-9C46-F5D3717F7F6C}">
      <dgm:prSet/>
      <dgm:spPr/>
      <dgm:t>
        <a:bodyPr/>
        <a:lstStyle/>
        <a:p>
          <a:endParaRPr lang="en-US"/>
        </a:p>
      </dgm:t>
    </dgm:pt>
    <dgm:pt modelId="{ED1205F4-6F65-47BF-978E-B08DD140A93D}">
      <dgm:prSet custT="1"/>
      <dgm:spPr/>
      <dgm:t>
        <a:bodyPr/>
        <a:lstStyle/>
        <a:p>
          <a:pPr>
            <a:lnSpc>
              <a:spcPct val="100000"/>
            </a:lnSpc>
          </a:pPr>
          <a:r>
            <a:rPr lang="en-US" sz="2800"/>
            <a:t>Anytime, anywhere training</a:t>
          </a:r>
        </a:p>
      </dgm:t>
    </dgm:pt>
    <dgm:pt modelId="{A2691FD4-30F2-4199-9972-3676C8328AD2}" type="parTrans" cxnId="{391609A3-4237-44BC-8FEA-EB9087BE2BC8}">
      <dgm:prSet/>
      <dgm:spPr/>
      <dgm:t>
        <a:bodyPr/>
        <a:lstStyle/>
        <a:p>
          <a:endParaRPr lang="en-US"/>
        </a:p>
      </dgm:t>
    </dgm:pt>
    <dgm:pt modelId="{1BD6BCD7-17E5-4D30-9820-E2E57577EA2D}" type="sibTrans" cxnId="{391609A3-4237-44BC-8FEA-EB9087BE2BC8}">
      <dgm:prSet/>
      <dgm:spPr/>
      <dgm:t>
        <a:bodyPr/>
        <a:lstStyle/>
        <a:p>
          <a:endParaRPr lang="en-US"/>
        </a:p>
      </dgm:t>
    </dgm:pt>
    <dgm:pt modelId="{7B7EB4A1-789A-40F9-A722-E4EAEF96C394}">
      <dgm:prSet custT="1"/>
      <dgm:spPr/>
      <dgm:t>
        <a:bodyPr/>
        <a:lstStyle/>
        <a:p>
          <a:pPr>
            <a:lnSpc>
              <a:spcPct val="100000"/>
            </a:lnSpc>
          </a:pPr>
          <a:r>
            <a:rPr lang="en-US" sz="2800"/>
            <a:t>Improved outcomes</a:t>
          </a:r>
        </a:p>
      </dgm:t>
    </dgm:pt>
    <dgm:pt modelId="{777322B5-C02E-423A-A850-FB9104A1861E}" type="parTrans" cxnId="{01B4EAF4-2DEE-4D59-B03C-E715F377796E}">
      <dgm:prSet/>
      <dgm:spPr/>
      <dgm:t>
        <a:bodyPr/>
        <a:lstStyle/>
        <a:p>
          <a:endParaRPr lang="en-US"/>
        </a:p>
      </dgm:t>
    </dgm:pt>
    <dgm:pt modelId="{43EEC21C-C9B3-494D-BFC6-ED7EFC4FC36E}" type="sibTrans" cxnId="{01B4EAF4-2DEE-4D59-B03C-E715F377796E}">
      <dgm:prSet/>
      <dgm:spPr/>
      <dgm:t>
        <a:bodyPr/>
        <a:lstStyle/>
        <a:p>
          <a:endParaRPr lang="en-US"/>
        </a:p>
      </dgm:t>
    </dgm:pt>
    <dgm:pt modelId="{BC640B55-60B9-4403-B559-ADE00B9E6143}" type="pres">
      <dgm:prSet presAssocID="{57BC1AD2-E2B6-4E3D-9A6C-02BFDDAC9A7A}" presName="root" presStyleCnt="0">
        <dgm:presLayoutVars>
          <dgm:dir/>
          <dgm:resizeHandles val="exact"/>
        </dgm:presLayoutVars>
      </dgm:prSet>
      <dgm:spPr/>
    </dgm:pt>
    <dgm:pt modelId="{9F868459-247F-4744-963C-D0A8C99B2F67}" type="pres">
      <dgm:prSet presAssocID="{561BAFAD-D669-4B95-A816-3738FADB439B}" presName="compNode" presStyleCnt="0"/>
      <dgm:spPr/>
    </dgm:pt>
    <dgm:pt modelId="{C53FB5CA-2A5B-43F4-91BC-3E19E69961C5}" type="pres">
      <dgm:prSet presAssocID="{561BAFAD-D669-4B95-A816-3738FADB439B}" presName="bgRect" presStyleLbl="bgShp" presStyleIdx="0" presStyleCnt="5"/>
      <dgm:spPr>
        <a:solidFill>
          <a:schemeClr val="accent3">
            <a:lumMod val="95000"/>
          </a:schemeClr>
        </a:solidFill>
      </dgm:spPr>
    </dgm:pt>
    <dgm:pt modelId="{15D16AB5-9FF1-4109-8300-389A548C9EB2}" type="pres">
      <dgm:prSet presAssocID="{561BAFAD-D669-4B95-A816-3738FADB439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B946A27F-1D8E-456D-99B8-F9EC6D4A0DD9}" type="pres">
      <dgm:prSet presAssocID="{561BAFAD-D669-4B95-A816-3738FADB439B}" presName="spaceRect" presStyleCnt="0"/>
      <dgm:spPr/>
    </dgm:pt>
    <dgm:pt modelId="{17996646-69A3-4C84-99B2-053B6558E05F}" type="pres">
      <dgm:prSet presAssocID="{561BAFAD-D669-4B95-A816-3738FADB439B}" presName="parTx" presStyleLbl="revTx" presStyleIdx="0" presStyleCnt="5">
        <dgm:presLayoutVars>
          <dgm:chMax val="0"/>
          <dgm:chPref val="0"/>
        </dgm:presLayoutVars>
      </dgm:prSet>
      <dgm:spPr/>
    </dgm:pt>
    <dgm:pt modelId="{CD83E65B-1DAD-424A-B30E-AC658C0616BE}" type="pres">
      <dgm:prSet presAssocID="{CEEE0268-1B5A-4B9B-94BC-D6111205E830}" presName="sibTrans" presStyleCnt="0"/>
      <dgm:spPr/>
    </dgm:pt>
    <dgm:pt modelId="{D22341BB-147E-48D5-BCC0-634715C5E650}" type="pres">
      <dgm:prSet presAssocID="{0EEC2BCB-5508-4397-8FBC-06F6637F607C}" presName="compNode" presStyleCnt="0"/>
      <dgm:spPr/>
    </dgm:pt>
    <dgm:pt modelId="{12326590-01C3-4E6C-B65A-7B2512503AA4}" type="pres">
      <dgm:prSet presAssocID="{0EEC2BCB-5508-4397-8FBC-06F6637F607C}" presName="bgRect" presStyleLbl="bgShp" presStyleIdx="1" presStyleCnt="5"/>
      <dgm:spPr>
        <a:solidFill>
          <a:schemeClr val="accent3">
            <a:lumMod val="95000"/>
          </a:schemeClr>
        </a:solidFill>
        <a:ln>
          <a:noFill/>
        </a:ln>
      </dgm:spPr>
    </dgm:pt>
    <dgm:pt modelId="{4EEF18D1-8314-45DB-B7CE-E88642BA4E57}" type="pres">
      <dgm:prSet presAssocID="{0EEC2BCB-5508-4397-8FBC-06F6637F60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A9BBB79-43FF-46EF-9553-76378066D9D9}" type="pres">
      <dgm:prSet presAssocID="{0EEC2BCB-5508-4397-8FBC-06F6637F607C}" presName="spaceRect" presStyleCnt="0"/>
      <dgm:spPr/>
    </dgm:pt>
    <dgm:pt modelId="{21E48D6F-E7E1-4701-A743-E7771AAC998D}" type="pres">
      <dgm:prSet presAssocID="{0EEC2BCB-5508-4397-8FBC-06F6637F607C}" presName="parTx" presStyleLbl="revTx" presStyleIdx="1" presStyleCnt="5">
        <dgm:presLayoutVars>
          <dgm:chMax val="0"/>
          <dgm:chPref val="0"/>
        </dgm:presLayoutVars>
      </dgm:prSet>
      <dgm:spPr/>
    </dgm:pt>
    <dgm:pt modelId="{4A587530-8BC6-47A0-9A64-AB063A468245}" type="pres">
      <dgm:prSet presAssocID="{05E2B6FD-6656-48A4-B791-CC582DA8A493}" presName="sibTrans" presStyleCnt="0"/>
      <dgm:spPr/>
    </dgm:pt>
    <dgm:pt modelId="{5EA02E33-6FED-409E-B36E-2AA4B4714E6D}" type="pres">
      <dgm:prSet presAssocID="{4C28E822-5C4E-4E9F-B459-F0438BA14D82}" presName="compNode" presStyleCnt="0"/>
      <dgm:spPr/>
    </dgm:pt>
    <dgm:pt modelId="{4288E215-36ED-4761-947A-D29A4C8634C7}" type="pres">
      <dgm:prSet presAssocID="{4C28E822-5C4E-4E9F-B459-F0438BA14D82}" presName="bgRect" presStyleLbl="bgShp" presStyleIdx="2" presStyleCnt="5"/>
      <dgm:spPr>
        <a:solidFill>
          <a:schemeClr val="accent3">
            <a:lumMod val="95000"/>
          </a:schemeClr>
        </a:solidFill>
      </dgm:spPr>
    </dgm:pt>
    <dgm:pt modelId="{E090ACC9-79DA-4D87-97DC-09EB04B35978}" type="pres">
      <dgm:prSet presAssocID="{4C28E822-5C4E-4E9F-B459-F0438BA14D8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BD900179-F471-463F-BA13-EDF71AC9E895}" type="pres">
      <dgm:prSet presAssocID="{4C28E822-5C4E-4E9F-B459-F0438BA14D82}" presName="spaceRect" presStyleCnt="0"/>
      <dgm:spPr/>
    </dgm:pt>
    <dgm:pt modelId="{372FDEDC-6250-409E-BE48-15591428CEA1}" type="pres">
      <dgm:prSet presAssocID="{4C28E822-5C4E-4E9F-B459-F0438BA14D82}" presName="parTx" presStyleLbl="revTx" presStyleIdx="2" presStyleCnt="5">
        <dgm:presLayoutVars>
          <dgm:chMax val="0"/>
          <dgm:chPref val="0"/>
        </dgm:presLayoutVars>
      </dgm:prSet>
      <dgm:spPr/>
    </dgm:pt>
    <dgm:pt modelId="{135D9693-9F2F-418C-8F97-7BC1600FE200}" type="pres">
      <dgm:prSet presAssocID="{98DB8B1F-8326-4FE2-AFB0-05F4ECBF5E63}" presName="sibTrans" presStyleCnt="0"/>
      <dgm:spPr/>
    </dgm:pt>
    <dgm:pt modelId="{9FCFE63B-8D17-488B-B4FD-CAA396B14429}" type="pres">
      <dgm:prSet presAssocID="{ED1205F4-6F65-47BF-978E-B08DD140A93D}" presName="compNode" presStyleCnt="0"/>
      <dgm:spPr/>
    </dgm:pt>
    <dgm:pt modelId="{E944FB65-845C-495F-A406-7FC8764EAA3C}" type="pres">
      <dgm:prSet presAssocID="{ED1205F4-6F65-47BF-978E-B08DD140A93D}" presName="bgRect" presStyleLbl="bgShp" presStyleIdx="3" presStyleCnt="5"/>
      <dgm:spPr>
        <a:solidFill>
          <a:schemeClr val="accent3">
            <a:lumMod val="95000"/>
          </a:schemeClr>
        </a:solidFill>
      </dgm:spPr>
    </dgm:pt>
    <dgm:pt modelId="{21D13B2D-64F1-47CF-8E37-9E14FB6BB8C6}" type="pres">
      <dgm:prSet presAssocID="{ED1205F4-6F65-47BF-978E-B08DD140A93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44D5CB96-E6A0-4C16-8713-08F3AAF1036C}" type="pres">
      <dgm:prSet presAssocID="{ED1205F4-6F65-47BF-978E-B08DD140A93D}" presName="spaceRect" presStyleCnt="0"/>
      <dgm:spPr/>
    </dgm:pt>
    <dgm:pt modelId="{8BED6BE6-CADC-4CDA-9E7F-A2C3B2A108B4}" type="pres">
      <dgm:prSet presAssocID="{ED1205F4-6F65-47BF-978E-B08DD140A93D}" presName="parTx" presStyleLbl="revTx" presStyleIdx="3" presStyleCnt="5">
        <dgm:presLayoutVars>
          <dgm:chMax val="0"/>
          <dgm:chPref val="0"/>
        </dgm:presLayoutVars>
      </dgm:prSet>
      <dgm:spPr/>
    </dgm:pt>
    <dgm:pt modelId="{A53D9D48-B864-4D88-B7BA-EDA6FAB0CB84}" type="pres">
      <dgm:prSet presAssocID="{1BD6BCD7-17E5-4D30-9820-E2E57577EA2D}" presName="sibTrans" presStyleCnt="0"/>
      <dgm:spPr/>
    </dgm:pt>
    <dgm:pt modelId="{096A0870-D405-40BD-8AF6-1C5604E920CC}" type="pres">
      <dgm:prSet presAssocID="{7B7EB4A1-789A-40F9-A722-E4EAEF96C394}" presName="compNode" presStyleCnt="0"/>
      <dgm:spPr/>
    </dgm:pt>
    <dgm:pt modelId="{F9760E77-A37D-4825-8AD9-28B39DE28F66}" type="pres">
      <dgm:prSet presAssocID="{7B7EB4A1-789A-40F9-A722-E4EAEF96C394}" presName="bgRect" presStyleLbl="bgShp" presStyleIdx="4" presStyleCnt="5" custLinFactNeighborX="355" custLinFactNeighborY="4886"/>
      <dgm:spPr>
        <a:solidFill>
          <a:schemeClr val="accent3">
            <a:lumMod val="95000"/>
          </a:schemeClr>
        </a:solidFill>
        <a:ln>
          <a:noFill/>
        </a:ln>
      </dgm:spPr>
    </dgm:pt>
    <dgm:pt modelId="{62146426-4523-43C6-8835-93DA94652514}" type="pres">
      <dgm:prSet presAssocID="{7B7EB4A1-789A-40F9-A722-E4EAEF96C3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pward trend"/>
        </a:ext>
      </dgm:extLst>
    </dgm:pt>
    <dgm:pt modelId="{8BE50BF6-3776-4F9A-B42F-AABC876AABF6}" type="pres">
      <dgm:prSet presAssocID="{7B7EB4A1-789A-40F9-A722-E4EAEF96C394}" presName="spaceRect" presStyleCnt="0"/>
      <dgm:spPr/>
    </dgm:pt>
    <dgm:pt modelId="{4E1F25B3-945E-430D-AE6D-DBE312548AE9}" type="pres">
      <dgm:prSet presAssocID="{7B7EB4A1-789A-40F9-A722-E4EAEF96C394}" presName="parTx" presStyleLbl="revTx" presStyleIdx="4" presStyleCnt="5">
        <dgm:presLayoutVars>
          <dgm:chMax val="0"/>
          <dgm:chPref val="0"/>
        </dgm:presLayoutVars>
      </dgm:prSet>
      <dgm:spPr/>
    </dgm:pt>
  </dgm:ptLst>
  <dgm:cxnLst>
    <dgm:cxn modelId="{B9229B00-CA7C-4FBE-AD81-7050113EA2D8}" type="presOf" srcId="{0EEC2BCB-5508-4397-8FBC-06F6637F607C}" destId="{21E48D6F-E7E1-4701-A743-E7771AAC998D}" srcOrd="0" destOrd="0" presId="urn:microsoft.com/office/officeart/2018/2/layout/IconVerticalSolidList"/>
    <dgm:cxn modelId="{4BD29247-61EA-4C37-8C86-3DD833464497}" type="presOf" srcId="{4C28E822-5C4E-4E9F-B459-F0438BA14D82}" destId="{372FDEDC-6250-409E-BE48-15591428CEA1}" srcOrd="0" destOrd="0" presId="urn:microsoft.com/office/officeart/2018/2/layout/IconVerticalSolidList"/>
    <dgm:cxn modelId="{6347DF4A-FCEB-4E0B-9685-F7C184F0FE4B}" type="presOf" srcId="{57BC1AD2-E2B6-4E3D-9A6C-02BFDDAC9A7A}" destId="{BC640B55-60B9-4403-B559-ADE00B9E6143}" srcOrd="0" destOrd="0" presId="urn:microsoft.com/office/officeart/2018/2/layout/IconVerticalSolidList"/>
    <dgm:cxn modelId="{9C0B846F-7EDB-483A-A0D6-40F8CEDDBCC6}" type="presOf" srcId="{561BAFAD-D669-4B95-A816-3738FADB439B}" destId="{17996646-69A3-4C84-99B2-053B6558E05F}" srcOrd="0" destOrd="0" presId="urn:microsoft.com/office/officeart/2018/2/layout/IconVerticalSolidList"/>
    <dgm:cxn modelId="{056CC251-1964-47DC-82E7-81687ABBB023}" srcId="{57BC1AD2-E2B6-4E3D-9A6C-02BFDDAC9A7A}" destId="{561BAFAD-D669-4B95-A816-3738FADB439B}" srcOrd="0" destOrd="0" parTransId="{8FDB9DBC-5662-4D90-8659-61DAC25C9B7D}" sibTransId="{CEEE0268-1B5A-4B9B-94BC-D6111205E830}"/>
    <dgm:cxn modelId="{AFD8F152-8E48-45C3-9025-19E43FB97C3C}" type="presOf" srcId="{7B7EB4A1-789A-40F9-A722-E4EAEF96C394}" destId="{4E1F25B3-945E-430D-AE6D-DBE312548AE9}" srcOrd="0" destOrd="0" presId="urn:microsoft.com/office/officeart/2018/2/layout/IconVerticalSolidList"/>
    <dgm:cxn modelId="{391609A3-4237-44BC-8FEA-EB9087BE2BC8}" srcId="{57BC1AD2-E2B6-4E3D-9A6C-02BFDDAC9A7A}" destId="{ED1205F4-6F65-47BF-978E-B08DD140A93D}" srcOrd="3" destOrd="0" parTransId="{A2691FD4-30F2-4199-9972-3676C8328AD2}" sibTransId="{1BD6BCD7-17E5-4D30-9820-E2E57577EA2D}"/>
    <dgm:cxn modelId="{EE1014B7-C3AF-45A8-9C46-F5D3717F7F6C}" srcId="{57BC1AD2-E2B6-4E3D-9A6C-02BFDDAC9A7A}" destId="{4C28E822-5C4E-4E9F-B459-F0438BA14D82}" srcOrd="2" destOrd="0" parTransId="{06C2C3ED-1538-46D6-B4D8-C97D1D9664B9}" sibTransId="{98DB8B1F-8326-4FE2-AFB0-05F4ECBF5E63}"/>
    <dgm:cxn modelId="{145F5ECC-A300-42D6-9F20-A4E96F645A39}" srcId="{57BC1AD2-E2B6-4E3D-9A6C-02BFDDAC9A7A}" destId="{0EEC2BCB-5508-4397-8FBC-06F6637F607C}" srcOrd="1" destOrd="0" parTransId="{658B13E2-5DB6-464D-A244-1C141A8C654A}" sibTransId="{05E2B6FD-6656-48A4-B791-CC582DA8A493}"/>
    <dgm:cxn modelId="{02AADEE7-1F93-49A9-918A-2848101F492A}" type="presOf" srcId="{ED1205F4-6F65-47BF-978E-B08DD140A93D}" destId="{8BED6BE6-CADC-4CDA-9E7F-A2C3B2A108B4}" srcOrd="0" destOrd="0" presId="urn:microsoft.com/office/officeart/2018/2/layout/IconVerticalSolidList"/>
    <dgm:cxn modelId="{01B4EAF4-2DEE-4D59-B03C-E715F377796E}" srcId="{57BC1AD2-E2B6-4E3D-9A6C-02BFDDAC9A7A}" destId="{7B7EB4A1-789A-40F9-A722-E4EAEF96C394}" srcOrd="4" destOrd="0" parTransId="{777322B5-C02E-423A-A850-FB9104A1861E}" sibTransId="{43EEC21C-C9B3-494D-BFC6-ED7EFC4FC36E}"/>
    <dgm:cxn modelId="{E8C56C37-780D-4758-AFA6-CA4D5FC3C815}" type="presParOf" srcId="{BC640B55-60B9-4403-B559-ADE00B9E6143}" destId="{9F868459-247F-4744-963C-D0A8C99B2F67}" srcOrd="0" destOrd="0" presId="urn:microsoft.com/office/officeart/2018/2/layout/IconVerticalSolidList"/>
    <dgm:cxn modelId="{1CE961EA-424C-4F69-9AAD-92E43797816E}" type="presParOf" srcId="{9F868459-247F-4744-963C-D0A8C99B2F67}" destId="{C53FB5CA-2A5B-43F4-91BC-3E19E69961C5}" srcOrd="0" destOrd="0" presId="urn:microsoft.com/office/officeart/2018/2/layout/IconVerticalSolidList"/>
    <dgm:cxn modelId="{5FDD84EE-CA84-4C11-AB9D-212D659744F2}" type="presParOf" srcId="{9F868459-247F-4744-963C-D0A8C99B2F67}" destId="{15D16AB5-9FF1-4109-8300-389A548C9EB2}" srcOrd="1" destOrd="0" presId="urn:microsoft.com/office/officeart/2018/2/layout/IconVerticalSolidList"/>
    <dgm:cxn modelId="{FEE445FB-1994-4381-B856-926D5F01D02C}" type="presParOf" srcId="{9F868459-247F-4744-963C-D0A8C99B2F67}" destId="{B946A27F-1D8E-456D-99B8-F9EC6D4A0DD9}" srcOrd="2" destOrd="0" presId="urn:microsoft.com/office/officeart/2018/2/layout/IconVerticalSolidList"/>
    <dgm:cxn modelId="{75FDF8B3-6297-4ECF-B745-4DC09D1CCF61}" type="presParOf" srcId="{9F868459-247F-4744-963C-D0A8C99B2F67}" destId="{17996646-69A3-4C84-99B2-053B6558E05F}" srcOrd="3" destOrd="0" presId="urn:microsoft.com/office/officeart/2018/2/layout/IconVerticalSolidList"/>
    <dgm:cxn modelId="{F9F2A526-5D2C-4F95-8173-08AA88E33695}" type="presParOf" srcId="{BC640B55-60B9-4403-B559-ADE00B9E6143}" destId="{CD83E65B-1DAD-424A-B30E-AC658C0616BE}" srcOrd="1" destOrd="0" presId="urn:microsoft.com/office/officeart/2018/2/layout/IconVerticalSolidList"/>
    <dgm:cxn modelId="{35A13A00-AB0A-44E5-93D5-4E4AFC5A42FF}" type="presParOf" srcId="{BC640B55-60B9-4403-B559-ADE00B9E6143}" destId="{D22341BB-147E-48D5-BCC0-634715C5E650}" srcOrd="2" destOrd="0" presId="urn:microsoft.com/office/officeart/2018/2/layout/IconVerticalSolidList"/>
    <dgm:cxn modelId="{96F1FFEA-7C3C-401B-9772-B4666D2C1D92}" type="presParOf" srcId="{D22341BB-147E-48D5-BCC0-634715C5E650}" destId="{12326590-01C3-4E6C-B65A-7B2512503AA4}" srcOrd="0" destOrd="0" presId="urn:microsoft.com/office/officeart/2018/2/layout/IconVerticalSolidList"/>
    <dgm:cxn modelId="{47075981-3C6E-4D8C-8E32-D5688374AC57}" type="presParOf" srcId="{D22341BB-147E-48D5-BCC0-634715C5E650}" destId="{4EEF18D1-8314-45DB-B7CE-E88642BA4E57}" srcOrd="1" destOrd="0" presId="urn:microsoft.com/office/officeart/2018/2/layout/IconVerticalSolidList"/>
    <dgm:cxn modelId="{67D47C6D-19F6-4906-BCA2-7DEFF9CC4478}" type="presParOf" srcId="{D22341BB-147E-48D5-BCC0-634715C5E650}" destId="{1A9BBB79-43FF-46EF-9553-76378066D9D9}" srcOrd="2" destOrd="0" presId="urn:microsoft.com/office/officeart/2018/2/layout/IconVerticalSolidList"/>
    <dgm:cxn modelId="{3B597AAE-32B7-47B1-B942-E5CB79FEDBB2}" type="presParOf" srcId="{D22341BB-147E-48D5-BCC0-634715C5E650}" destId="{21E48D6F-E7E1-4701-A743-E7771AAC998D}" srcOrd="3" destOrd="0" presId="urn:microsoft.com/office/officeart/2018/2/layout/IconVerticalSolidList"/>
    <dgm:cxn modelId="{42121689-42CD-47C3-A1B5-99FFDA7B62A7}" type="presParOf" srcId="{BC640B55-60B9-4403-B559-ADE00B9E6143}" destId="{4A587530-8BC6-47A0-9A64-AB063A468245}" srcOrd="3" destOrd="0" presId="urn:microsoft.com/office/officeart/2018/2/layout/IconVerticalSolidList"/>
    <dgm:cxn modelId="{8BC931BC-D940-47A2-A2B3-31B5064373FD}" type="presParOf" srcId="{BC640B55-60B9-4403-B559-ADE00B9E6143}" destId="{5EA02E33-6FED-409E-B36E-2AA4B4714E6D}" srcOrd="4" destOrd="0" presId="urn:microsoft.com/office/officeart/2018/2/layout/IconVerticalSolidList"/>
    <dgm:cxn modelId="{D6488339-7F37-4DA3-AFDE-0C41B0FD1241}" type="presParOf" srcId="{5EA02E33-6FED-409E-B36E-2AA4B4714E6D}" destId="{4288E215-36ED-4761-947A-D29A4C8634C7}" srcOrd="0" destOrd="0" presId="urn:microsoft.com/office/officeart/2018/2/layout/IconVerticalSolidList"/>
    <dgm:cxn modelId="{FA7DFC5E-65E8-4EF3-99CE-2B5CAC12DAED}" type="presParOf" srcId="{5EA02E33-6FED-409E-B36E-2AA4B4714E6D}" destId="{E090ACC9-79DA-4D87-97DC-09EB04B35978}" srcOrd="1" destOrd="0" presId="urn:microsoft.com/office/officeart/2018/2/layout/IconVerticalSolidList"/>
    <dgm:cxn modelId="{55392C60-AD25-47F0-A835-1FF650E3EBD4}" type="presParOf" srcId="{5EA02E33-6FED-409E-B36E-2AA4B4714E6D}" destId="{BD900179-F471-463F-BA13-EDF71AC9E895}" srcOrd="2" destOrd="0" presId="urn:microsoft.com/office/officeart/2018/2/layout/IconVerticalSolidList"/>
    <dgm:cxn modelId="{5C58D46F-6DC9-44FE-9CD8-39EC109160E6}" type="presParOf" srcId="{5EA02E33-6FED-409E-B36E-2AA4B4714E6D}" destId="{372FDEDC-6250-409E-BE48-15591428CEA1}" srcOrd="3" destOrd="0" presId="urn:microsoft.com/office/officeart/2018/2/layout/IconVerticalSolidList"/>
    <dgm:cxn modelId="{213CF5A1-71FD-4BE9-8FB1-4A3BA6EE33E7}" type="presParOf" srcId="{BC640B55-60B9-4403-B559-ADE00B9E6143}" destId="{135D9693-9F2F-418C-8F97-7BC1600FE200}" srcOrd="5" destOrd="0" presId="urn:microsoft.com/office/officeart/2018/2/layout/IconVerticalSolidList"/>
    <dgm:cxn modelId="{CC14BC39-FDCF-4671-B0DE-B5CAE4123625}" type="presParOf" srcId="{BC640B55-60B9-4403-B559-ADE00B9E6143}" destId="{9FCFE63B-8D17-488B-B4FD-CAA396B14429}" srcOrd="6" destOrd="0" presId="urn:microsoft.com/office/officeart/2018/2/layout/IconVerticalSolidList"/>
    <dgm:cxn modelId="{02ADF4C8-7B94-447C-AEEC-691463CD0988}" type="presParOf" srcId="{9FCFE63B-8D17-488B-B4FD-CAA396B14429}" destId="{E944FB65-845C-495F-A406-7FC8764EAA3C}" srcOrd="0" destOrd="0" presId="urn:microsoft.com/office/officeart/2018/2/layout/IconVerticalSolidList"/>
    <dgm:cxn modelId="{B5018E3B-FE1A-4330-BC20-1319EDC9180B}" type="presParOf" srcId="{9FCFE63B-8D17-488B-B4FD-CAA396B14429}" destId="{21D13B2D-64F1-47CF-8E37-9E14FB6BB8C6}" srcOrd="1" destOrd="0" presId="urn:microsoft.com/office/officeart/2018/2/layout/IconVerticalSolidList"/>
    <dgm:cxn modelId="{1FEE78B3-E9C3-4859-96CF-4A1FA324FA95}" type="presParOf" srcId="{9FCFE63B-8D17-488B-B4FD-CAA396B14429}" destId="{44D5CB96-E6A0-4C16-8713-08F3AAF1036C}" srcOrd="2" destOrd="0" presId="urn:microsoft.com/office/officeart/2018/2/layout/IconVerticalSolidList"/>
    <dgm:cxn modelId="{0F9EC07B-470F-478C-BD6D-04A3C9CB844E}" type="presParOf" srcId="{9FCFE63B-8D17-488B-B4FD-CAA396B14429}" destId="{8BED6BE6-CADC-4CDA-9E7F-A2C3B2A108B4}" srcOrd="3" destOrd="0" presId="urn:microsoft.com/office/officeart/2018/2/layout/IconVerticalSolidList"/>
    <dgm:cxn modelId="{7607A851-4808-4FBF-AC75-1843F7147D74}" type="presParOf" srcId="{BC640B55-60B9-4403-B559-ADE00B9E6143}" destId="{A53D9D48-B864-4D88-B7BA-EDA6FAB0CB84}" srcOrd="7" destOrd="0" presId="urn:microsoft.com/office/officeart/2018/2/layout/IconVerticalSolidList"/>
    <dgm:cxn modelId="{934CDC9B-CC9C-44AB-A242-39A5BCB35A07}" type="presParOf" srcId="{BC640B55-60B9-4403-B559-ADE00B9E6143}" destId="{096A0870-D405-40BD-8AF6-1C5604E920CC}" srcOrd="8" destOrd="0" presId="urn:microsoft.com/office/officeart/2018/2/layout/IconVerticalSolidList"/>
    <dgm:cxn modelId="{6CBFBC40-5FD8-4717-ADC1-2569C3952094}" type="presParOf" srcId="{096A0870-D405-40BD-8AF6-1C5604E920CC}" destId="{F9760E77-A37D-4825-8AD9-28B39DE28F66}" srcOrd="0" destOrd="0" presId="urn:microsoft.com/office/officeart/2018/2/layout/IconVerticalSolidList"/>
    <dgm:cxn modelId="{2A672F83-4BAF-4C16-ADDF-EB10B7471E40}" type="presParOf" srcId="{096A0870-D405-40BD-8AF6-1C5604E920CC}" destId="{62146426-4523-43C6-8835-93DA94652514}" srcOrd="1" destOrd="0" presId="urn:microsoft.com/office/officeart/2018/2/layout/IconVerticalSolidList"/>
    <dgm:cxn modelId="{9BDC6ACC-84D6-4EDE-A3F0-3D395FB5926B}" type="presParOf" srcId="{096A0870-D405-40BD-8AF6-1C5604E920CC}" destId="{8BE50BF6-3776-4F9A-B42F-AABC876AABF6}" srcOrd="2" destOrd="0" presId="urn:microsoft.com/office/officeart/2018/2/layout/IconVerticalSolidList"/>
    <dgm:cxn modelId="{6941B150-498B-40F8-8554-88992C572505}" type="presParOf" srcId="{096A0870-D405-40BD-8AF6-1C5604E920CC}" destId="{4E1F25B3-945E-430D-AE6D-DBE312548A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FB5CA-2A5B-43F4-91BC-3E19E69961C5}">
      <dsp:nvSpPr>
        <dsp:cNvPr id="0" name=""/>
        <dsp:cNvSpPr/>
      </dsp:nvSpPr>
      <dsp:spPr>
        <a:xfrm>
          <a:off x="0" y="3820"/>
          <a:ext cx="7858607" cy="605590"/>
        </a:xfrm>
        <a:prstGeom prst="roundRect">
          <a:avLst>
            <a:gd name="adj" fmla="val 10000"/>
          </a:avLst>
        </a:prstGeom>
        <a:solidFill>
          <a:schemeClr val="accent3">
            <a:lumMod val="95000"/>
          </a:schemeClr>
        </a:solidFill>
        <a:ln>
          <a:noFill/>
        </a:ln>
        <a:effectLst/>
      </dsp:spPr>
      <dsp:style>
        <a:lnRef idx="0">
          <a:scrgbClr r="0" g="0" b="0"/>
        </a:lnRef>
        <a:fillRef idx="1">
          <a:scrgbClr r="0" g="0" b="0"/>
        </a:fillRef>
        <a:effectRef idx="0">
          <a:scrgbClr r="0" g="0" b="0"/>
        </a:effectRef>
        <a:fontRef idx="minor"/>
      </dsp:style>
    </dsp:sp>
    <dsp:sp modelId="{15D16AB5-9FF1-4109-8300-389A548C9EB2}">
      <dsp:nvSpPr>
        <dsp:cNvPr id="0" name=""/>
        <dsp:cNvSpPr/>
      </dsp:nvSpPr>
      <dsp:spPr>
        <a:xfrm>
          <a:off x="183191" y="140078"/>
          <a:ext cx="333074" cy="3330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996646-69A3-4C84-99B2-053B6558E05F}">
      <dsp:nvSpPr>
        <dsp:cNvPr id="0" name=""/>
        <dsp:cNvSpPr/>
      </dsp:nvSpPr>
      <dsp:spPr>
        <a:xfrm>
          <a:off x="699456" y="3820"/>
          <a:ext cx="7044656" cy="81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23" tIns="86123" rIns="86123" bIns="86123" numCol="1" spcCol="1270" anchor="ctr" anchorCtr="0">
          <a:noAutofit/>
        </a:bodyPr>
        <a:lstStyle/>
        <a:p>
          <a:pPr marL="0" lvl="0" indent="0" algn="l" defTabSz="1244600">
            <a:lnSpc>
              <a:spcPct val="100000"/>
            </a:lnSpc>
            <a:spcBef>
              <a:spcPct val="0"/>
            </a:spcBef>
            <a:spcAft>
              <a:spcPct val="35000"/>
            </a:spcAft>
            <a:buNone/>
          </a:pPr>
          <a:r>
            <a:rPr lang="en-US" sz="2800" kern="1200"/>
            <a:t>Rapid distribution</a:t>
          </a:r>
        </a:p>
      </dsp:txBody>
      <dsp:txXfrm>
        <a:off x="699456" y="3820"/>
        <a:ext cx="7044656" cy="813761"/>
      </dsp:txXfrm>
    </dsp:sp>
    <dsp:sp modelId="{12326590-01C3-4E6C-B65A-7B2512503AA4}">
      <dsp:nvSpPr>
        <dsp:cNvPr id="0" name=""/>
        <dsp:cNvSpPr/>
      </dsp:nvSpPr>
      <dsp:spPr>
        <a:xfrm>
          <a:off x="0" y="1021022"/>
          <a:ext cx="7858607" cy="605590"/>
        </a:xfrm>
        <a:prstGeom prst="roundRect">
          <a:avLst>
            <a:gd name="adj" fmla="val 10000"/>
          </a:avLst>
        </a:prstGeom>
        <a:solidFill>
          <a:schemeClr val="accent3">
            <a:lumMod val="95000"/>
          </a:schemeClr>
        </a:solidFill>
        <a:ln>
          <a:noFill/>
        </a:ln>
        <a:effectLst/>
      </dsp:spPr>
      <dsp:style>
        <a:lnRef idx="0">
          <a:scrgbClr r="0" g="0" b="0"/>
        </a:lnRef>
        <a:fillRef idx="1">
          <a:scrgbClr r="0" g="0" b="0"/>
        </a:fillRef>
        <a:effectRef idx="0">
          <a:scrgbClr r="0" g="0" b="0"/>
        </a:effectRef>
        <a:fontRef idx="minor"/>
      </dsp:style>
    </dsp:sp>
    <dsp:sp modelId="{4EEF18D1-8314-45DB-B7CE-E88642BA4E57}">
      <dsp:nvSpPr>
        <dsp:cNvPr id="0" name=""/>
        <dsp:cNvSpPr/>
      </dsp:nvSpPr>
      <dsp:spPr>
        <a:xfrm>
          <a:off x="183191" y="1157280"/>
          <a:ext cx="333074" cy="3330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E48D6F-E7E1-4701-A743-E7771AAC998D}">
      <dsp:nvSpPr>
        <dsp:cNvPr id="0" name=""/>
        <dsp:cNvSpPr/>
      </dsp:nvSpPr>
      <dsp:spPr>
        <a:xfrm>
          <a:off x="699456" y="1021022"/>
          <a:ext cx="7044656" cy="81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23" tIns="86123" rIns="86123" bIns="86123" numCol="1" spcCol="1270" anchor="ctr" anchorCtr="0">
          <a:noAutofit/>
        </a:bodyPr>
        <a:lstStyle/>
        <a:p>
          <a:pPr marL="0" lvl="0" indent="0" algn="l" defTabSz="1244600">
            <a:lnSpc>
              <a:spcPct val="100000"/>
            </a:lnSpc>
            <a:spcBef>
              <a:spcPct val="0"/>
            </a:spcBef>
            <a:spcAft>
              <a:spcPct val="35000"/>
            </a:spcAft>
            <a:buNone/>
          </a:pPr>
          <a:r>
            <a:rPr lang="en-US" sz="2800" kern="1200"/>
            <a:t>Refresher/retention of skills and proficiency</a:t>
          </a:r>
        </a:p>
      </dsp:txBody>
      <dsp:txXfrm>
        <a:off x="699456" y="1021022"/>
        <a:ext cx="7044656" cy="813761"/>
      </dsp:txXfrm>
    </dsp:sp>
    <dsp:sp modelId="{4288E215-36ED-4761-947A-D29A4C8634C7}">
      <dsp:nvSpPr>
        <dsp:cNvPr id="0" name=""/>
        <dsp:cNvSpPr/>
      </dsp:nvSpPr>
      <dsp:spPr>
        <a:xfrm>
          <a:off x="0" y="2038224"/>
          <a:ext cx="7858607" cy="605590"/>
        </a:xfrm>
        <a:prstGeom prst="roundRect">
          <a:avLst>
            <a:gd name="adj" fmla="val 10000"/>
          </a:avLst>
        </a:prstGeom>
        <a:solidFill>
          <a:schemeClr val="accent3">
            <a:lumMod val="95000"/>
          </a:schemeClr>
        </a:solidFill>
        <a:ln>
          <a:noFill/>
        </a:ln>
        <a:effectLst/>
      </dsp:spPr>
      <dsp:style>
        <a:lnRef idx="0">
          <a:scrgbClr r="0" g="0" b="0"/>
        </a:lnRef>
        <a:fillRef idx="1">
          <a:scrgbClr r="0" g="0" b="0"/>
        </a:fillRef>
        <a:effectRef idx="0">
          <a:scrgbClr r="0" g="0" b="0"/>
        </a:effectRef>
        <a:fontRef idx="minor"/>
      </dsp:style>
    </dsp:sp>
    <dsp:sp modelId="{E090ACC9-79DA-4D87-97DC-09EB04B35978}">
      <dsp:nvSpPr>
        <dsp:cNvPr id="0" name=""/>
        <dsp:cNvSpPr/>
      </dsp:nvSpPr>
      <dsp:spPr>
        <a:xfrm>
          <a:off x="183191" y="2174482"/>
          <a:ext cx="333074" cy="3330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2FDEDC-6250-409E-BE48-15591428CEA1}">
      <dsp:nvSpPr>
        <dsp:cNvPr id="0" name=""/>
        <dsp:cNvSpPr/>
      </dsp:nvSpPr>
      <dsp:spPr>
        <a:xfrm>
          <a:off x="699456" y="2038224"/>
          <a:ext cx="7044656" cy="81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23" tIns="86123" rIns="86123" bIns="86123" numCol="1" spcCol="1270" anchor="ctr" anchorCtr="0">
          <a:noAutofit/>
        </a:bodyPr>
        <a:lstStyle/>
        <a:p>
          <a:pPr marL="0" lvl="0" indent="0" algn="l" defTabSz="1244600">
            <a:lnSpc>
              <a:spcPct val="100000"/>
            </a:lnSpc>
            <a:spcBef>
              <a:spcPct val="0"/>
            </a:spcBef>
            <a:spcAft>
              <a:spcPct val="35000"/>
            </a:spcAft>
            <a:buNone/>
          </a:pPr>
          <a:r>
            <a:rPr lang="en-US" sz="2800" kern="1200"/>
            <a:t>Forward operating readiness</a:t>
          </a:r>
        </a:p>
      </dsp:txBody>
      <dsp:txXfrm>
        <a:off x="699456" y="2038224"/>
        <a:ext cx="7044656" cy="813761"/>
      </dsp:txXfrm>
    </dsp:sp>
    <dsp:sp modelId="{E944FB65-845C-495F-A406-7FC8764EAA3C}">
      <dsp:nvSpPr>
        <dsp:cNvPr id="0" name=""/>
        <dsp:cNvSpPr/>
      </dsp:nvSpPr>
      <dsp:spPr>
        <a:xfrm>
          <a:off x="0" y="3055426"/>
          <a:ext cx="7858607" cy="605590"/>
        </a:xfrm>
        <a:prstGeom prst="roundRect">
          <a:avLst>
            <a:gd name="adj" fmla="val 10000"/>
          </a:avLst>
        </a:prstGeom>
        <a:solidFill>
          <a:schemeClr val="accent3">
            <a:lumMod val="95000"/>
          </a:schemeClr>
        </a:solidFill>
        <a:ln>
          <a:noFill/>
        </a:ln>
        <a:effectLst/>
      </dsp:spPr>
      <dsp:style>
        <a:lnRef idx="0">
          <a:scrgbClr r="0" g="0" b="0"/>
        </a:lnRef>
        <a:fillRef idx="1">
          <a:scrgbClr r="0" g="0" b="0"/>
        </a:fillRef>
        <a:effectRef idx="0">
          <a:scrgbClr r="0" g="0" b="0"/>
        </a:effectRef>
        <a:fontRef idx="minor"/>
      </dsp:style>
    </dsp:sp>
    <dsp:sp modelId="{21D13B2D-64F1-47CF-8E37-9E14FB6BB8C6}">
      <dsp:nvSpPr>
        <dsp:cNvPr id="0" name=""/>
        <dsp:cNvSpPr/>
      </dsp:nvSpPr>
      <dsp:spPr>
        <a:xfrm>
          <a:off x="183191" y="3191684"/>
          <a:ext cx="333074" cy="3330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ED6BE6-CADC-4CDA-9E7F-A2C3B2A108B4}">
      <dsp:nvSpPr>
        <dsp:cNvPr id="0" name=""/>
        <dsp:cNvSpPr/>
      </dsp:nvSpPr>
      <dsp:spPr>
        <a:xfrm>
          <a:off x="699456" y="3055426"/>
          <a:ext cx="7044656" cy="81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23" tIns="86123" rIns="86123" bIns="86123" numCol="1" spcCol="1270" anchor="ctr" anchorCtr="0">
          <a:noAutofit/>
        </a:bodyPr>
        <a:lstStyle/>
        <a:p>
          <a:pPr marL="0" lvl="0" indent="0" algn="l" defTabSz="1244600">
            <a:lnSpc>
              <a:spcPct val="100000"/>
            </a:lnSpc>
            <a:spcBef>
              <a:spcPct val="0"/>
            </a:spcBef>
            <a:spcAft>
              <a:spcPct val="35000"/>
            </a:spcAft>
            <a:buNone/>
          </a:pPr>
          <a:r>
            <a:rPr lang="en-US" sz="2800" kern="1200"/>
            <a:t>Anytime, anywhere training</a:t>
          </a:r>
        </a:p>
      </dsp:txBody>
      <dsp:txXfrm>
        <a:off x="699456" y="3055426"/>
        <a:ext cx="7044656" cy="813761"/>
      </dsp:txXfrm>
    </dsp:sp>
    <dsp:sp modelId="{F9760E77-A37D-4825-8AD9-28B39DE28F66}">
      <dsp:nvSpPr>
        <dsp:cNvPr id="0" name=""/>
        <dsp:cNvSpPr/>
      </dsp:nvSpPr>
      <dsp:spPr>
        <a:xfrm>
          <a:off x="0" y="4102217"/>
          <a:ext cx="7858607" cy="605590"/>
        </a:xfrm>
        <a:prstGeom prst="roundRect">
          <a:avLst>
            <a:gd name="adj" fmla="val 10000"/>
          </a:avLst>
        </a:prstGeom>
        <a:solidFill>
          <a:schemeClr val="accent3">
            <a:lumMod val="95000"/>
          </a:schemeClr>
        </a:solidFill>
        <a:ln>
          <a:noFill/>
        </a:ln>
        <a:effectLst/>
      </dsp:spPr>
      <dsp:style>
        <a:lnRef idx="0">
          <a:scrgbClr r="0" g="0" b="0"/>
        </a:lnRef>
        <a:fillRef idx="1">
          <a:scrgbClr r="0" g="0" b="0"/>
        </a:fillRef>
        <a:effectRef idx="0">
          <a:scrgbClr r="0" g="0" b="0"/>
        </a:effectRef>
        <a:fontRef idx="minor"/>
      </dsp:style>
    </dsp:sp>
    <dsp:sp modelId="{62146426-4523-43C6-8835-93DA94652514}">
      <dsp:nvSpPr>
        <dsp:cNvPr id="0" name=""/>
        <dsp:cNvSpPr/>
      </dsp:nvSpPr>
      <dsp:spPr>
        <a:xfrm>
          <a:off x="183191" y="4208886"/>
          <a:ext cx="333074" cy="3330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F25B3-945E-430D-AE6D-DBE312548AE9}">
      <dsp:nvSpPr>
        <dsp:cNvPr id="0" name=""/>
        <dsp:cNvSpPr/>
      </dsp:nvSpPr>
      <dsp:spPr>
        <a:xfrm>
          <a:off x="699456" y="4072628"/>
          <a:ext cx="7044656" cy="81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23" tIns="86123" rIns="86123" bIns="86123" numCol="1" spcCol="1270" anchor="ctr" anchorCtr="0">
          <a:noAutofit/>
        </a:bodyPr>
        <a:lstStyle/>
        <a:p>
          <a:pPr marL="0" lvl="0" indent="0" algn="l" defTabSz="1244600">
            <a:lnSpc>
              <a:spcPct val="100000"/>
            </a:lnSpc>
            <a:spcBef>
              <a:spcPct val="0"/>
            </a:spcBef>
            <a:spcAft>
              <a:spcPct val="35000"/>
            </a:spcAft>
            <a:buNone/>
          </a:pPr>
          <a:r>
            <a:rPr lang="en-US" sz="2800" kern="1200"/>
            <a:t>Improved outcomes</a:t>
          </a:r>
        </a:p>
      </dsp:txBody>
      <dsp:txXfrm>
        <a:off x="699456" y="4072628"/>
        <a:ext cx="7044656" cy="8137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546"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a:p>
        </p:txBody>
      </p:sp>
      <p:sp>
        <p:nvSpPr>
          <p:cNvPr id="108547" name="Rectangle 3"/>
          <p:cNvSpPr>
            <a:spLocks noGrp="1" noChangeArrowheads="1"/>
          </p:cNvSpPr>
          <p:nvPr>
            <p:ph type="dt" sz="quarter"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a:p>
        </p:txBody>
      </p:sp>
      <p:sp>
        <p:nvSpPr>
          <p:cNvPr id="108548" name="Rectangle 4"/>
          <p:cNvSpPr>
            <a:spLocks noGrp="1" noChangeArrowheads="1"/>
          </p:cNvSpPr>
          <p:nvPr>
            <p:ph type="ftr" sz="quarter" idx="2"/>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a:p>
        </p:txBody>
      </p:sp>
      <p:sp>
        <p:nvSpPr>
          <p:cNvPr id="108549" name="Rectangle 5"/>
          <p:cNvSpPr>
            <a:spLocks noGrp="1" noChangeArrowheads="1"/>
          </p:cNvSpPr>
          <p:nvPr>
            <p:ph type="sldNum" sz="quarter" idx="3"/>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4F2942F5-6495-4924-A5BF-A11924438D24}" type="slidenum">
              <a:rPr lang="en-US"/>
              <a:pPr/>
              <a:t>‹#›</a:t>
            </a:fld>
            <a:endParaRPr lang="en-US"/>
          </a:p>
        </p:txBody>
      </p:sp>
    </p:spTree>
    <p:extLst>
      <p:ext uri="{BB962C8B-B14F-4D97-AF65-F5344CB8AC3E}">
        <p14:creationId xmlns:p14="http://schemas.microsoft.com/office/powerpoint/2010/main" val="40371026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a:p>
        </p:txBody>
      </p:sp>
      <p:sp>
        <p:nvSpPr>
          <p:cNvPr id="105475" name="Rectangle 3"/>
          <p:cNvSpPr>
            <a:spLocks noGrp="1" noChangeArrowheads="1"/>
          </p:cNvSpPr>
          <p:nvPr>
            <p:ph type="dt"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a:p>
        </p:txBody>
      </p:sp>
      <p:sp>
        <p:nvSpPr>
          <p:cNvPr id="105476" name="Rectangle 4"/>
          <p:cNvSpPr>
            <a:spLocks noGrp="1" noRot="1" noChangeAspect="1" noChangeArrowheads="1" noTextEdit="1"/>
          </p:cNvSpPr>
          <p:nvPr>
            <p:ph type="sldImg" idx="2"/>
          </p:nvPr>
        </p:nvSpPr>
        <p:spPr bwMode="auto">
          <a:xfrm>
            <a:off x="419100" y="676275"/>
            <a:ext cx="6019800" cy="3386138"/>
          </a:xfrm>
          <a:prstGeom prst="rect">
            <a:avLst/>
          </a:prstGeom>
          <a:noFill/>
          <a:ln w="9525">
            <a:solidFill>
              <a:srgbClr val="000000"/>
            </a:solidFill>
            <a:miter lim="800000"/>
            <a:headEnd/>
            <a:tailEnd/>
          </a:ln>
          <a:effectLst/>
        </p:spPr>
      </p:sp>
      <p:sp>
        <p:nvSpPr>
          <p:cNvPr id="105477" name="Rectangle 5"/>
          <p:cNvSpPr>
            <a:spLocks noGrp="1" noChangeArrowheads="1"/>
          </p:cNvSpPr>
          <p:nvPr>
            <p:ph type="body" sz="quarter" idx="3"/>
          </p:nvPr>
        </p:nvSpPr>
        <p:spPr bwMode="auto">
          <a:xfrm>
            <a:off x="914400" y="4289425"/>
            <a:ext cx="5029200" cy="4064000"/>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5478" name="Rectangle 6"/>
          <p:cNvSpPr>
            <a:spLocks noGrp="1" noChangeArrowheads="1"/>
          </p:cNvSpPr>
          <p:nvPr>
            <p:ph type="ftr" sz="quarter" idx="4"/>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a:p>
        </p:txBody>
      </p:sp>
      <p:sp>
        <p:nvSpPr>
          <p:cNvPr id="105479" name="Rectangle 7"/>
          <p:cNvSpPr>
            <a:spLocks noGrp="1" noChangeArrowheads="1"/>
          </p:cNvSpPr>
          <p:nvPr>
            <p:ph type="sldNum" sz="quarter" idx="5"/>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85D9B890-3B6E-417C-BD92-47816D5AB620}" type="slidenum">
              <a:rPr lang="en-US"/>
              <a:pPr/>
              <a:t>‹#›</a:t>
            </a:fld>
            <a:endParaRPr lang="en-US"/>
          </a:p>
        </p:txBody>
      </p:sp>
    </p:spTree>
    <p:extLst>
      <p:ext uri="{BB962C8B-B14F-4D97-AF65-F5344CB8AC3E}">
        <p14:creationId xmlns:p14="http://schemas.microsoft.com/office/powerpoint/2010/main" val="32805614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600" kern="1200">
        <a:solidFill>
          <a:schemeClr val="tx1"/>
        </a:solidFill>
        <a:latin typeface="Arial" charset="0"/>
        <a:ea typeface="+mn-ea"/>
        <a:cs typeface="+mn-cs"/>
      </a:defRPr>
    </a:lvl1pPr>
    <a:lvl2pPr marL="609585" algn="l" rtl="0" eaLnBrk="0" fontAlgn="base" hangingPunct="0">
      <a:spcBef>
        <a:spcPct val="30000"/>
      </a:spcBef>
      <a:spcAft>
        <a:spcPct val="0"/>
      </a:spcAft>
      <a:defRPr kumimoji="1" sz="1600" kern="1200">
        <a:solidFill>
          <a:schemeClr val="tx1"/>
        </a:solidFill>
        <a:latin typeface="Arial" charset="0"/>
        <a:ea typeface="+mn-ea"/>
        <a:cs typeface="+mn-cs"/>
      </a:defRPr>
    </a:lvl2pPr>
    <a:lvl3pPr marL="1219170" algn="l" rtl="0" eaLnBrk="0" fontAlgn="base" hangingPunct="0">
      <a:spcBef>
        <a:spcPct val="30000"/>
      </a:spcBef>
      <a:spcAft>
        <a:spcPct val="0"/>
      </a:spcAft>
      <a:defRPr kumimoji="1" sz="1600" kern="1200">
        <a:solidFill>
          <a:schemeClr val="tx1"/>
        </a:solidFill>
        <a:latin typeface="Arial" charset="0"/>
        <a:ea typeface="+mn-ea"/>
        <a:cs typeface="+mn-cs"/>
      </a:defRPr>
    </a:lvl3pPr>
    <a:lvl4pPr marL="1828754" algn="l" rtl="0" eaLnBrk="0" fontAlgn="base" hangingPunct="0">
      <a:spcBef>
        <a:spcPct val="30000"/>
      </a:spcBef>
      <a:spcAft>
        <a:spcPct val="0"/>
      </a:spcAft>
      <a:defRPr kumimoji="1" sz="1600" kern="1200">
        <a:solidFill>
          <a:schemeClr val="tx1"/>
        </a:solidFill>
        <a:latin typeface="Arial" charset="0"/>
        <a:ea typeface="+mn-ea"/>
        <a:cs typeface="+mn-cs"/>
      </a:defRPr>
    </a:lvl4pPr>
    <a:lvl5pPr marL="2438339" algn="l" rtl="0" eaLnBrk="0" fontAlgn="base" hangingPunct="0">
      <a:spcBef>
        <a:spcPct val="30000"/>
      </a:spcBef>
      <a:spcAft>
        <a:spcPct val="0"/>
      </a:spcAft>
      <a:defRPr kumimoji="1" sz="1600" kern="1200">
        <a:solidFill>
          <a:schemeClr val="tx1"/>
        </a:solidFill>
        <a:latin typeface="Arial"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C86FA95-754A-4FEF-9130-0A7EC231E6A0}" type="slidenum">
              <a:rPr lang="en-US"/>
              <a:pPr/>
              <a:t>1</a:t>
            </a:fld>
            <a:endParaRPr lang="en-US"/>
          </a:p>
        </p:txBody>
      </p:sp>
      <p:sp>
        <p:nvSpPr>
          <p:cNvPr id="132098" name="Rectangle 2"/>
          <p:cNvSpPr>
            <a:spLocks noGrp="1" noRot="1" noChangeAspect="1" noChangeArrowheads="1" noTextEdit="1"/>
          </p:cNvSpPr>
          <p:nvPr>
            <p:ph type="sldImg"/>
          </p:nvPr>
        </p:nvSpPr>
        <p:spPr>
          <a:xfrm>
            <a:off x="419100" y="676275"/>
            <a:ext cx="6019800" cy="3386138"/>
          </a:xfrm>
          <a:ln/>
        </p:spPr>
      </p:sp>
      <p:sp>
        <p:nvSpPr>
          <p:cNvPr id="1320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85981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4</a:t>
            </a:fld>
            <a:endParaRPr lang="en-US"/>
          </a:p>
        </p:txBody>
      </p:sp>
    </p:spTree>
    <p:extLst>
      <p:ext uri="{BB962C8B-B14F-4D97-AF65-F5344CB8AC3E}">
        <p14:creationId xmlns:p14="http://schemas.microsoft.com/office/powerpoint/2010/main" val="2970113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7</a:t>
            </a:fld>
            <a:endParaRPr lang="en-US"/>
          </a:p>
        </p:txBody>
      </p:sp>
    </p:spTree>
    <p:extLst>
      <p:ext uri="{BB962C8B-B14F-4D97-AF65-F5344CB8AC3E}">
        <p14:creationId xmlns:p14="http://schemas.microsoft.com/office/powerpoint/2010/main" val="49314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16</a:t>
            </a:fld>
            <a:endParaRPr lang="en-US"/>
          </a:p>
        </p:txBody>
      </p:sp>
    </p:spTree>
    <p:extLst>
      <p:ext uri="{BB962C8B-B14F-4D97-AF65-F5344CB8AC3E}">
        <p14:creationId xmlns:p14="http://schemas.microsoft.com/office/powerpoint/2010/main" val="15884425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16E1BF6-07C4-0FBC-B918-ABD0285632A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22730" y="-5151"/>
            <a:ext cx="12214730" cy="1364996"/>
          </a:xfrm>
          <a:prstGeom prst="rect">
            <a:avLst/>
          </a:prstGeom>
        </p:spPr>
      </p:pic>
      <p:cxnSp>
        <p:nvCxnSpPr>
          <p:cNvPr id="27" name="Straight Connector 26"/>
          <p:cNvCxnSpPr/>
          <p:nvPr/>
        </p:nvCxnSpPr>
        <p:spPr bwMode="auto">
          <a:xfrm>
            <a:off x="0" y="1384124"/>
            <a:ext cx="12192000" cy="0"/>
          </a:xfrm>
          <a:prstGeom prst="line">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cxnSp>
      <p:sp>
        <p:nvSpPr>
          <p:cNvPr id="39" name="Text Placeholder 38"/>
          <p:cNvSpPr>
            <a:spLocks noGrp="1"/>
          </p:cNvSpPr>
          <p:nvPr>
            <p:ph type="body" sz="quarter" idx="10"/>
          </p:nvPr>
        </p:nvSpPr>
        <p:spPr>
          <a:xfrm>
            <a:off x="871093" y="1858346"/>
            <a:ext cx="10449813" cy="1229411"/>
          </a:xfrm>
        </p:spPr>
        <p:txBody>
          <a:bodyPr/>
          <a:lstStyle>
            <a:lvl1pPr marL="0" indent="0" algn="ctr">
              <a:buNone/>
              <a:defRPr sz="2800" b="1">
                <a:solidFill>
                  <a:srgbClr val="CC3300"/>
                </a:solidFill>
                <a:latin typeface="+mj-lt"/>
              </a:defRPr>
            </a:lvl1pPr>
          </a:lstStyle>
          <a:p>
            <a:pPr lvl="0"/>
            <a:r>
              <a:rPr lang="en-US"/>
              <a:t>Click to edit Master text styles</a:t>
            </a:r>
          </a:p>
        </p:txBody>
      </p:sp>
      <p:sp>
        <p:nvSpPr>
          <p:cNvPr id="41" name="Text Placeholder 40"/>
          <p:cNvSpPr>
            <a:spLocks noGrp="1"/>
          </p:cNvSpPr>
          <p:nvPr>
            <p:ph type="body" sz="quarter" idx="11"/>
          </p:nvPr>
        </p:nvSpPr>
        <p:spPr>
          <a:xfrm>
            <a:off x="2070100" y="3565525"/>
            <a:ext cx="8478838" cy="1934127"/>
          </a:xfrm>
        </p:spPr>
        <p:txBody>
          <a:bodyPr/>
          <a:lstStyle>
            <a:lvl1pPr marL="0" indent="0" algn="ctr">
              <a:buNone/>
              <a:defRPr sz="2400" b="1">
                <a:latin typeface="Arial Narrow" charset="0"/>
                <a:ea typeface="Arial Narrow" charset="0"/>
                <a:cs typeface="Arial Narrow" charset="0"/>
              </a:defRPr>
            </a:lvl1pPr>
          </a:lstStyle>
          <a:p>
            <a:pPr lvl="0"/>
            <a:r>
              <a:rPr lang="en-US"/>
              <a:t>Click to edit Master text styles</a:t>
            </a:r>
          </a:p>
        </p:txBody>
      </p:sp>
      <p:grpSp>
        <p:nvGrpSpPr>
          <p:cNvPr id="20" name="Group 19"/>
          <p:cNvGrpSpPr/>
          <p:nvPr userDrawn="1"/>
        </p:nvGrpSpPr>
        <p:grpSpPr>
          <a:xfrm>
            <a:off x="1305124" y="6512595"/>
            <a:ext cx="1338900" cy="276999"/>
            <a:chOff x="2207996" y="6472185"/>
            <a:chExt cx="1338900" cy="276999"/>
          </a:xfrm>
        </p:grpSpPr>
        <p:pic>
          <p:nvPicPr>
            <p:cNvPr id="21" name="Picture 20" descr="YouTube_icon_block.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2" name="Rectangle 21"/>
            <p:cNvSpPr/>
            <p:nvPr/>
          </p:nvSpPr>
          <p:spPr>
            <a:xfrm>
              <a:off x="2513023" y="6472185"/>
              <a:ext cx="1033873" cy="276999"/>
            </a:xfrm>
            <a:prstGeom prst="rect">
              <a:avLst/>
            </a:prstGeom>
          </p:spPr>
          <p:txBody>
            <a:bodyPr wrap="none">
              <a:spAutoFit/>
            </a:bodyPr>
            <a:lstStyle/>
            <a:p>
              <a:r>
                <a:rPr lang="en-US" sz="1200" b="1" err="1">
                  <a:latin typeface="Arial"/>
                  <a:cs typeface="Arial"/>
                </a:rPr>
                <a:t>NTSAToday</a:t>
              </a:r>
              <a:endParaRPr lang="en-US" sz="1200" b="1">
                <a:latin typeface="Arial"/>
                <a:cs typeface="Arial"/>
              </a:endParaRPr>
            </a:p>
          </p:txBody>
        </p:sp>
      </p:grpSp>
      <p:sp>
        <p:nvSpPr>
          <p:cNvPr id="25" name="Slide Number Placeholder 2">
            <a:extLst>
              <a:ext uri="{FF2B5EF4-FFF2-40B4-BE49-F238E27FC236}">
                <a16:creationId xmlns:a16="http://schemas.microsoft.com/office/drawing/2014/main" id="{CF395AD9-3B30-E84E-ADFF-A85DEA9A5AEF}"/>
              </a:ext>
            </a:extLst>
          </p:cNvPr>
          <p:cNvSpPr>
            <a:spLocks noGrp="1"/>
          </p:cNvSpPr>
          <p:nvPr>
            <p:ph type="sldNum" sz="quarter" idx="12"/>
          </p:nvPr>
        </p:nvSpPr>
        <p:spPr>
          <a:xfrm>
            <a:off x="10886876" y="6419966"/>
            <a:ext cx="821634" cy="340935"/>
          </a:xfrm>
        </p:spPr>
        <p:txBody>
          <a:bodyPr/>
          <a:lstStyle/>
          <a:p>
            <a:pPr>
              <a:defRPr/>
            </a:pPr>
            <a:fld id="{D68E8870-17DE-45C4-A8DD-7644B2422933}" type="slidenum">
              <a:rPr lang="en-US" smtClean="0"/>
              <a:pPr>
                <a:defRPr/>
              </a:pPr>
              <a:t>‹#›</a:t>
            </a:fld>
            <a:endParaRPr lang="en-US"/>
          </a:p>
        </p:txBody>
      </p:sp>
      <p:pic>
        <p:nvPicPr>
          <p:cNvPr id="38" name="Picture 37" descr="Text, logo&#10;&#10;Description automatically generated">
            <a:extLst>
              <a:ext uri="{FF2B5EF4-FFF2-40B4-BE49-F238E27FC236}">
                <a16:creationId xmlns:a16="http://schemas.microsoft.com/office/drawing/2014/main" id="{DC8202BA-028E-E242-B824-C4B84406E006}"/>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9848997" y="6352070"/>
            <a:ext cx="1094689" cy="438303"/>
          </a:xfrm>
          <a:prstGeom prst="rect">
            <a:avLst/>
          </a:prstGeom>
        </p:spPr>
      </p:pic>
      <p:grpSp>
        <p:nvGrpSpPr>
          <p:cNvPr id="2" name="Group 1">
            <a:extLst>
              <a:ext uri="{FF2B5EF4-FFF2-40B4-BE49-F238E27FC236}">
                <a16:creationId xmlns:a16="http://schemas.microsoft.com/office/drawing/2014/main" id="{E68FCE43-A445-C22C-BCD5-7FBE06D7AD6A}"/>
              </a:ext>
            </a:extLst>
          </p:cNvPr>
          <p:cNvGrpSpPr/>
          <p:nvPr userDrawn="1"/>
        </p:nvGrpSpPr>
        <p:grpSpPr>
          <a:xfrm>
            <a:off x="260862" y="6503087"/>
            <a:ext cx="1044262" cy="282877"/>
            <a:chOff x="260862" y="6503087"/>
            <a:chExt cx="1044262" cy="282877"/>
          </a:xfrm>
        </p:grpSpPr>
        <p:sp>
          <p:nvSpPr>
            <p:cNvPr id="3" name="Rectangle 2">
              <a:extLst>
                <a:ext uri="{FF2B5EF4-FFF2-40B4-BE49-F238E27FC236}">
                  <a16:creationId xmlns:a16="http://schemas.microsoft.com/office/drawing/2014/main" id="{30BFF257-B0D7-4DC3-0743-448F338D0383}"/>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4" name="Picture 3">
              <a:extLst>
                <a:ext uri="{FF2B5EF4-FFF2-40B4-BE49-F238E27FC236}">
                  <a16:creationId xmlns:a16="http://schemas.microsoft.com/office/drawing/2014/main" id="{1FB050F1-0DBD-216C-2FB3-021CBE46F42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5" name="Picture 4">
            <a:extLst>
              <a:ext uri="{FF2B5EF4-FFF2-40B4-BE49-F238E27FC236}">
                <a16:creationId xmlns:a16="http://schemas.microsoft.com/office/drawing/2014/main" id="{851D3B32-716D-2758-508E-4514DD0BDD4C}"/>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ed Tex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a:p>
        </p:txBody>
      </p:sp>
      <p:sp>
        <p:nvSpPr>
          <p:cNvPr id="4" name="Title 3"/>
          <p:cNvSpPr>
            <a:spLocks noGrp="1"/>
          </p:cNvSpPr>
          <p:nvPr>
            <p:ph type="title"/>
          </p:nvPr>
        </p:nvSpPr>
        <p:spPr/>
        <p:txBody>
          <a:body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81083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ed Text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a:p>
        </p:txBody>
      </p:sp>
      <p:sp>
        <p:nvSpPr>
          <p:cNvPr id="6" name="Picture Placeholder 5"/>
          <p:cNvSpPr>
            <a:spLocks noGrp="1"/>
          </p:cNvSpPr>
          <p:nvPr>
            <p:ph type="pic" sz="quarter" idx="11"/>
          </p:nvPr>
        </p:nvSpPr>
        <p:spPr>
          <a:xfrm>
            <a:off x="6105439" y="989946"/>
            <a:ext cx="5609483" cy="4896678"/>
          </a:xfrm>
        </p:spPr>
        <p:txBody>
          <a:bodyPr/>
          <a:lstStyle/>
          <a:p>
            <a:r>
              <a:rPr lang="en-US"/>
              <a:t>Click icon to add picture</a:t>
            </a:r>
          </a:p>
        </p:txBody>
      </p:sp>
      <p:sp>
        <p:nvSpPr>
          <p:cNvPr id="8" name="Text Placeholder 7"/>
          <p:cNvSpPr>
            <a:spLocks noGrp="1"/>
          </p:cNvSpPr>
          <p:nvPr>
            <p:ph type="body" sz="quarter" idx="12"/>
          </p:nvPr>
        </p:nvSpPr>
        <p:spPr>
          <a:xfrm>
            <a:off x="410817" y="990774"/>
            <a:ext cx="5446091" cy="4895850"/>
          </a:xfrm>
        </p:spPr>
        <p:txBody>
          <a:bodyPr/>
          <a:lstStyle>
            <a:lvl3pPr marL="1523962" indent="-304792">
              <a:defRPr lang="en-US" sz="2000" dirty="0" smtClean="0">
                <a:solidFill>
                  <a:schemeClr val="tx1"/>
                </a:solidFill>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3321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345741" y="0"/>
            <a:ext cx="7416800" cy="841248"/>
          </a:xfrm>
        </p:spPr>
        <p:txBody>
          <a:bodyPr/>
          <a:lstStyle>
            <a:lvl1pPr>
              <a:defRPr sz="2400">
                <a:solidFill>
                  <a:schemeClr val="bg1"/>
                </a:solidFill>
              </a:defRPr>
            </a:lvl1pPr>
          </a:lstStyle>
          <a:p>
            <a:r>
              <a:rPr lang="en-US"/>
              <a:t>Click to edit Master title style</a:t>
            </a:r>
          </a:p>
        </p:txBody>
      </p:sp>
      <p:sp>
        <p:nvSpPr>
          <p:cNvPr id="3" name="Content Placeholder 2"/>
          <p:cNvSpPr>
            <a:spLocks noGrp="1"/>
          </p:cNvSpPr>
          <p:nvPr>
            <p:ph idx="1"/>
          </p:nvPr>
        </p:nvSpPr>
        <p:spPr>
          <a:xfrm>
            <a:off x="593061" y="1053389"/>
            <a:ext cx="10928351" cy="4890211"/>
          </a:xfrm>
        </p:spPr>
        <p:txBody>
          <a:bodyPr/>
          <a:lstStyle>
            <a:lvl1pPr>
              <a:buClr>
                <a:schemeClr val="tx1"/>
              </a:buClr>
              <a:defRPr sz="2800">
                <a:solidFill>
                  <a:schemeClr val="tx1"/>
                </a:solidFill>
                <a:latin typeface="Arial Narrow" pitchFamily="34" charset="0"/>
              </a:defRPr>
            </a:lvl1pPr>
            <a:lvl2pPr>
              <a:buClr>
                <a:schemeClr val="tx1"/>
              </a:buClr>
              <a:defRPr sz="2400">
                <a:solidFill>
                  <a:schemeClr val="tx1"/>
                </a:solidFill>
                <a:latin typeface="Arial Narrow" pitchFamily="34" charset="0"/>
              </a:defRPr>
            </a:lvl2pPr>
            <a:lvl3pPr>
              <a:buClr>
                <a:schemeClr val="tx1"/>
              </a:buClr>
              <a:defRPr sz="2000">
                <a:solidFill>
                  <a:schemeClr val="tx1"/>
                </a:solidFill>
                <a:latin typeface="Arial Narrow" pitchFamily="34" charset="0"/>
              </a:defRPr>
            </a:lvl3pPr>
            <a:lvl4pPr>
              <a:buClr>
                <a:schemeClr val="tx1"/>
              </a:buClr>
              <a:defRPr sz="1800">
                <a:solidFill>
                  <a:schemeClr val="tx1"/>
                </a:solidFill>
                <a:latin typeface="Arial Narrow" pitchFamily="34" charset="0"/>
              </a:defRPr>
            </a:lvl4pPr>
            <a:lvl5pPr>
              <a:buClr>
                <a:schemeClr val="tx1"/>
              </a:buClr>
              <a:defRPr sz="1800">
                <a:solidFill>
                  <a:schemeClr val="tx1"/>
                </a:solidFill>
                <a:latin typeface="Arial Narrow" pitchFamily="34" charset="0"/>
              </a:defRPr>
            </a:lvl5pPr>
          </a:lstStyle>
          <a:p>
            <a:pPr lvl="0"/>
            <a:r>
              <a:rPr lang="en-US"/>
              <a:t>Click to edit Master text styles</a:t>
            </a:r>
          </a:p>
          <a:p>
            <a:pPr lvl="1"/>
            <a:r>
              <a:rPr lang="en-US"/>
              <a:t>Second level</a:t>
            </a:r>
          </a:p>
          <a:p>
            <a:pPr lvl="2"/>
            <a:r>
              <a:rPr lang="en-US"/>
              <a:t>Third level</a:t>
            </a:r>
          </a:p>
        </p:txBody>
      </p:sp>
      <p:sp>
        <p:nvSpPr>
          <p:cNvPr id="5" name="Rectangle 3">
            <a:extLst>
              <a:ext uri="{FF2B5EF4-FFF2-40B4-BE49-F238E27FC236}">
                <a16:creationId xmlns:a16="http://schemas.microsoft.com/office/drawing/2014/main" id="{8AAF4E44-D342-8F43-8501-E1FB4DA18400}"/>
              </a:ext>
            </a:extLst>
          </p:cNvPr>
          <p:cNvSpPr>
            <a:spLocks noGrp="1" noChangeArrowheads="1"/>
          </p:cNvSpPr>
          <p:nvPr>
            <p:ph type="sldNum" sz="quarter" idx="4"/>
          </p:nvPr>
        </p:nvSpPr>
        <p:spPr>
          <a:xfrm>
            <a:off x="10893288" y="6390502"/>
            <a:ext cx="821634" cy="340935"/>
          </a:xfrm>
          <a:prstGeom prst="rect">
            <a:avLst/>
          </a:prstGeom>
        </p:spPr>
        <p:txBody>
          <a:bodyPr/>
          <a:lstStyle>
            <a:lvl1pPr algn="r">
              <a:defRPr sz="1800"/>
            </a:lvl1pPr>
          </a:lstStyle>
          <a:p>
            <a:pPr>
              <a:defRPr/>
            </a:pPr>
            <a:fld id="{D68E8870-17DE-45C4-A8DD-7644B2422933}" type="slidenum">
              <a:rPr lang="en-US" smtClean="0"/>
              <a:pPr>
                <a:defRPr/>
              </a:pPr>
              <a:t>‹#›</a:t>
            </a:fld>
            <a:endParaRPr lang="en-US"/>
          </a:p>
        </p:txBody>
      </p:sp>
    </p:spTree>
    <p:extLst>
      <p:ext uri="{BB962C8B-B14F-4D97-AF65-F5344CB8AC3E}">
        <p14:creationId xmlns:p14="http://schemas.microsoft.com/office/powerpoint/2010/main" val="964989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10" Type="http://schemas.openxmlformats.org/officeDocument/2006/relationships/image" Target="../media/image5.png"/><Relationship Id="rId4" Type="http://schemas.openxmlformats.org/officeDocument/2006/relationships/slideLayout" Target="../slideLayouts/slideLayout4.xml"/><Relationship Id="rId9"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1DEBD9-CE34-B950-D0A1-9CE5CB7094B2}"/>
              </a:ext>
            </a:extLst>
          </p:cNvPr>
          <p:cNvPicPr>
            <a:picLocks noChangeAspect="1"/>
          </p:cNvPicPr>
          <p:nvPr userDrawn="1"/>
        </p:nvPicPr>
        <p:blipFill>
          <a:blip r:embed="rId6">
            <a:extLst>
              <a:ext uri="{28A0092B-C50C-407E-A947-70E740481C1C}">
                <a14:useLocalDpi xmlns:a14="http://schemas.microsoft.com/office/drawing/2010/main" val="0"/>
              </a:ext>
            </a:extLst>
          </a:blip>
          <a:srcRect t="100" b="100"/>
          <a:stretch/>
        </p:blipFill>
        <p:spPr>
          <a:xfrm>
            <a:off x="0" y="1474"/>
            <a:ext cx="12212320" cy="823509"/>
          </a:xfrm>
          <a:prstGeom prst="rect">
            <a:avLst/>
          </a:prstGeom>
        </p:spPr>
      </p:pic>
      <p:sp>
        <p:nvSpPr>
          <p:cNvPr id="98314" name="Rectangle 10"/>
          <p:cNvSpPr>
            <a:spLocks noGrp="1" noChangeArrowheads="1"/>
          </p:cNvSpPr>
          <p:nvPr>
            <p:ph type="body" idx="1"/>
          </p:nvPr>
        </p:nvSpPr>
        <p:spPr bwMode="auto">
          <a:xfrm>
            <a:off x="601963" y="989946"/>
            <a:ext cx="11006952" cy="48966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p:txBody>
      </p:sp>
      <p:sp>
        <p:nvSpPr>
          <p:cNvPr id="98324" name="Rectangle 20"/>
          <p:cNvSpPr>
            <a:spLocks noGrp="1" noChangeArrowheads="1"/>
          </p:cNvSpPr>
          <p:nvPr>
            <p:ph type="title"/>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a:t>
            </a:r>
          </a:p>
        </p:txBody>
      </p:sp>
      <p:sp>
        <p:nvSpPr>
          <p:cNvPr id="10" name="Rectangle 3"/>
          <p:cNvSpPr>
            <a:spLocks noGrp="1" noChangeArrowheads="1"/>
          </p:cNvSpPr>
          <p:nvPr>
            <p:ph type="sldNum" sz="quarter" idx="4"/>
          </p:nvPr>
        </p:nvSpPr>
        <p:spPr>
          <a:xfrm>
            <a:off x="10893288" y="6390502"/>
            <a:ext cx="821634" cy="340935"/>
          </a:xfrm>
          <a:prstGeom prst="rect">
            <a:avLst/>
          </a:prstGeom>
        </p:spPr>
        <p:txBody>
          <a:bodyPr/>
          <a:lstStyle>
            <a:lvl1pPr algn="r">
              <a:defRPr sz="1800">
                <a:latin typeface="Arial" panose="020B0604020202020204" pitchFamily="34" charset="0"/>
                <a:cs typeface="Arial" panose="020B0604020202020204" pitchFamily="34" charset="0"/>
              </a:defRPr>
            </a:lvl1pPr>
          </a:lstStyle>
          <a:p>
            <a:pPr>
              <a:defRPr/>
            </a:pPr>
            <a:fld id="{D68E8870-17DE-45C4-A8DD-7644B2422933}" type="slidenum">
              <a:rPr lang="en-US" smtClean="0"/>
              <a:pPr>
                <a:defRPr/>
              </a:pPr>
              <a:t>‹#›</a:t>
            </a:fld>
            <a:endParaRPr lang="en-US"/>
          </a:p>
        </p:txBody>
      </p:sp>
      <p:grpSp>
        <p:nvGrpSpPr>
          <p:cNvPr id="6" name="Group 5"/>
          <p:cNvGrpSpPr/>
          <p:nvPr userDrawn="1"/>
        </p:nvGrpSpPr>
        <p:grpSpPr>
          <a:xfrm>
            <a:off x="260862" y="6503087"/>
            <a:ext cx="1044262" cy="282877"/>
            <a:chOff x="260862" y="6503087"/>
            <a:chExt cx="1044262" cy="282877"/>
          </a:xfrm>
        </p:grpSpPr>
        <p:sp>
          <p:nvSpPr>
            <p:cNvPr id="22" name="Rectangle 21"/>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23" name="Picture 22"/>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grpSp>
        <p:nvGrpSpPr>
          <p:cNvPr id="5" name="Group 4"/>
          <p:cNvGrpSpPr/>
          <p:nvPr userDrawn="1"/>
        </p:nvGrpSpPr>
        <p:grpSpPr>
          <a:xfrm>
            <a:off x="1305124" y="6512595"/>
            <a:ext cx="1338900" cy="276999"/>
            <a:chOff x="2207996" y="6472185"/>
            <a:chExt cx="1338900" cy="276999"/>
          </a:xfrm>
        </p:grpSpPr>
        <p:pic>
          <p:nvPicPr>
            <p:cNvPr id="25" name="Picture 24" descr="YouTube_icon_block.pn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6" name="Rectangle 25"/>
            <p:cNvSpPr/>
            <p:nvPr/>
          </p:nvSpPr>
          <p:spPr>
            <a:xfrm>
              <a:off x="2513023" y="6472185"/>
              <a:ext cx="1033873" cy="276999"/>
            </a:xfrm>
            <a:prstGeom prst="rect">
              <a:avLst/>
            </a:prstGeom>
          </p:spPr>
          <p:txBody>
            <a:bodyPr wrap="none">
              <a:spAutoFit/>
            </a:bodyPr>
            <a:lstStyle/>
            <a:p>
              <a:r>
                <a:rPr lang="en-US" sz="1200" b="1" err="1">
                  <a:latin typeface="Arial"/>
                  <a:cs typeface="Arial"/>
                </a:rPr>
                <a:t>NTSAToday</a:t>
              </a:r>
              <a:endParaRPr lang="en-US" sz="1200" b="1">
                <a:latin typeface="Arial"/>
                <a:cs typeface="Arial"/>
              </a:endParaRPr>
            </a:p>
          </p:txBody>
        </p:sp>
      </p:grpSp>
      <p:pic>
        <p:nvPicPr>
          <p:cNvPr id="21" name="Picture 20" descr="Text, logo&#10;&#10;Description automatically generated">
            <a:extLst>
              <a:ext uri="{FF2B5EF4-FFF2-40B4-BE49-F238E27FC236}">
                <a16:creationId xmlns:a16="http://schemas.microsoft.com/office/drawing/2014/main" id="{6863DC4E-89E6-B745-AEC7-DBE8802F6E31}"/>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pic>
        <p:nvPicPr>
          <p:cNvPr id="12" name="Picture 11">
            <a:extLst>
              <a:ext uri="{FF2B5EF4-FFF2-40B4-BE49-F238E27FC236}">
                <a16:creationId xmlns:a16="http://schemas.microsoft.com/office/drawing/2014/main" id="{1A0A8CAE-6BAB-EB7F-70F4-CA252F016C74}"/>
              </a:ext>
            </a:extLst>
          </p:cNvPr>
          <p:cNvPicPr>
            <a:picLocks noChangeAspect="1"/>
          </p:cNvPicPr>
          <p:nvPr userDrawn="1"/>
        </p:nvPicPr>
        <p:blipFill rotWithShape="1">
          <a:blip r:embed="rId10"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76" r:id="rId4"/>
  </p:sldLayoutIdLst>
  <p:hf hdr="0" dt="0"/>
  <p:txStyles>
    <p:title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p:titleStyle>
    <p:body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3.xml"/><Relationship Id="rId1" Type="http://schemas.openxmlformats.org/officeDocument/2006/relationships/themeOverride" Target="../theme/themeOverride1.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chart" Target="../charts/chart1.xml"/></Relationships>
</file>

<file path=ppt/slides/_rels/slide9.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3.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a:xfrm>
            <a:off x="871093" y="1858346"/>
            <a:ext cx="10513187" cy="1229411"/>
          </a:xfrm>
        </p:spPr>
        <p:txBody>
          <a:bodyPr/>
          <a:lstStyle/>
          <a:p>
            <a:r>
              <a:rPr lang="en-US"/>
              <a:t>Improving Usability for Mobile </a:t>
            </a:r>
            <a:r>
              <a:rPr lang="en-US" err="1"/>
              <a:t>eXtended</a:t>
            </a:r>
            <a:r>
              <a:rPr lang="en-US"/>
              <a:t> Reality (XR):</a:t>
            </a:r>
          </a:p>
          <a:p>
            <a:r>
              <a:rPr lang="en-US"/>
              <a:t>A Case Study Using Tactical Combat Casualty Care (TCCC) Training and Readiness to Measure Training Effectiveness</a:t>
            </a:r>
          </a:p>
          <a:p>
            <a:endParaRPr lang="en-US"/>
          </a:p>
          <a:p>
            <a:endParaRPr lang="en-US"/>
          </a:p>
        </p:txBody>
      </p:sp>
      <p:sp>
        <p:nvSpPr>
          <p:cNvPr id="10" name="Text Placeholder 9"/>
          <p:cNvSpPr>
            <a:spLocks noGrp="1"/>
          </p:cNvSpPr>
          <p:nvPr>
            <p:ph type="body" sz="quarter" idx="11"/>
          </p:nvPr>
        </p:nvSpPr>
        <p:spPr>
          <a:xfrm>
            <a:off x="1623862" y="4437948"/>
            <a:ext cx="8478838" cy="1934127"/>
          </a:xfrm>
        </p:spPr>
        <p:txBody>
          <a:bodyPr/>
          <a:lstStyle/>
          <a:p>
            <a:r>
              <a:rPr lang="en-US">
                <a:latin typeface="Arial Narrow" pitchFamily="34" charset="0"/>
              </a:rPr>
              <a:t>Betsy Guzmán Laxton, Design Interactive</a:t>
            </a:r>
          </a:p>
          <a:p>
            <a:pPr eaLnBrk="1" hangingPunct="1"/>
            <a:r>
              <a:rPr lang="en-US">
                <a:latin typeface="Arial Narrow" pitchFamily="34" charset="0"/>
              </a:rPr>
              <a:t>JoAnn Archer, Design Interactive</a:t>
            </a:r>
          </a:p>
          <a:p>
            <a:endParaRPr lang="en-US"/>
          </a:p>
        </p:txBody>
      </p:sp>
      <p:sp>
        <p:nvSpPr>
          <p:cNvPr id="2" name="Slide Number Placeholder 1">
            <a:extLst>
              <a:ext uri="{FF2B5EF4-FFF2-40B4-BE49-F238E27FC236}">
                <a16:creationId xmlns:a16="http://schemas.microsoft.com/office/drawing/2014/main" id="{89D826E2-E600-FF4F-9DB5-F14FB3F1D687}"/>
              </a:ext>
            </a:extLst>
          </p:cNvPr>
          <p:cNvSpPr>
            <a:spLocks noGrp="1"/>
          </p:cNvSpPr>
          <p:nvPr>
            <p:ph type="sldNum" sz="quarter" idx="12"/>
          </p:nvPr>
        </p:nvSpPr>
        <p:spPr/>
        <p:txBody>
          <a:bodyPr/>
          <a:lstStyle/>
          <a:p>
            <a:pPr>
              <a:defRPr/>
            </a:pPr>
            <a:fld id="{D68E8870-17DE-45C4-A8DD-7644B2422933}" type="slidenum">
              <a:rPr lang="en-US" smtClean="0"/>
              <a:pPr>
                <a:defRPr/>
              </a:pPr>
              <a:t>1</a:t>
            </a:fld>
            <a:endParaRPr lang="en-US"/>
          </a:p>
        </p:txBody>
      </p:sp>
      <p:pic>
        <p:nvPicPr>
          <p:cNvPr id="3" name="Picture 2" descr="A black and green logo&#10;&#10;Description automatically generated">
            <a:extLst>
              <a:ext uri="{FF2B5EF4-FFF2-40B4-BE49-F238E27FC236}">
                <a16:creationId xmlns:a16="http://schemas.microsoft.com/office/drawing/2014/main" id="{50C848EC-1471-BD5C-0890-31651FA121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85664" y="4437948"/>
            <a:ext cx="1585521" cy="1345721"/>
          </a:xfrm>
          <a:prstGeom prst="rect">
            <a:avLst/>
          </a:prstGeom>
        </p:spPr>
      </p:pic>
    </p:spTree>
    <p:extLst>
      <p:ext uri="{BB962C8B-B14F-4D97-AF65-F5344CB8AC3E}">
        <p14:creationId xmlns:p14="http://schemas.microsoft.com/office/powerpoint/2010/main" val="3664686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7242" y="0"/>
            <a:ext cx="7765299" cy="841248"/>
          </a:xfrm>
        </p:spPr>
        <p:txBody>
          <a:bodyPr wrap="square" anchor="ctr">
            <a:normAutofit/>
          </a:bodyPr>
          <a:lstStyle/>
          <a:p>
            <a:r>
              <a:rPr lang="en-US"/>
              <a:t>Mobile XR Training System Benefits</a:t>
            </a:r>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4"/>
          </p:nvPr>
        </p:nvSpPr>
        <p:spPr>
          <a:xfrm>
            <a:off x="10893288" y="6390502"/>
            <a:ext cx="821634" cy="340935"/>
          </a:xfrm>
        </p:spPr>
        <p:txBody>
          <a:bodyPr>
            <a:normAutofit/>
          </a:bodyPr>
          <a:lstStyle/>
          <a:p>
            <a:pPr>
              <a:lnSpc>
                <a:spcPct val="90000"/>
              </a:lnSpc>
              <a:spcAft>
                <a:spcPts val="600"/>
              </a:spcAft>
              <a:defRPr/>
            </a:pPr>
            <a:fld id="{D68E8870-17DE-45C4-A8DD-7644B2422933}" type="slidenum">
              <a:rPr lang="en-US" smtClean="0"/>
              <a:pPr>
                <a:lnSpc>
                  <a:spcPct val="90000"/>
                </a:lnSpc>
                <a:spcAft>
                  <a:spcPts val="600"/>
                </a:spcAft>
                <a:defRPr/>
              </a:pPr>
              <a:t>2</a:t>
            </a:fld>
            <a:endParaRPr lang="en-US"/>
          </a:p>
        </p:txBody>
      </p:sp>
      <p:graphicFrame>
        <p:nvGraphicFramePr>
          <p:cNvPr id="6" name="Content Placeholder 3">
            <a:extLst>
              <a:ext uri="{FF2B5EF4-FFF2-40B4-BE49-F238E27FC236}">
                <a16:creationId xmlns:a16="http://schemas.microsoft.com/office/drawing/2014/main" id="{8EA55567-F3E8-FFCB-F774-DA2BC57F400E}"/>
              </a:ext>
            </a:extLst>
          </p:cNvPr>
          <p:cNvGraphicFramePr>
            <a:graphicFrameLocks noGrp="1"/>
          </p:cNvGraphicFramePr>
          <p:nvPr>
            <p:ph idx="1"/>
            <p:extLst>
              <p:ext uri="{D42A27DB-BD31-4B8C-83A1-F6EECF244321}">
                <p14:modId xmlns:p14="http://schemas.microsoft.com/office/powerpoint/2010/main" val="1110709491"/>
              </p:ext>
            </p:extLst>
          </p:nvPr>
        </p:nvGraphicFramePr>
        <p:xfrm>
          <a:off x="253427" y="1105640"/>
          <a:ext cx="7858607" cy="4890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890170F9-CA42-9AB9-8F5B-EC155889FA9D}"/>
              </a:ext>
            </a:extLst>
          </p:cNvPr>
          <p:cNvPicPr>
            <a:picLocks noChangeAspect="1"/>
          </p:cNvPicPr>
          <p:nvPr/>
        </p:nvPicPr>
        <p:blipFill rotWithShape="1">
          <a:blip r:embed="rId7"/>
          <a:srcRect t="13904" r="21217"/>
          <a:stretch/>
        </p:blipFill>
        <p:spPr>
          <a:xfrm>
            <a:off x="8395817" y="969696"/>
            <a:ext cx="3542756" cy="5162097"/>
          </a:xfrm>
          <a:prstGeom prst="rect">
            <a:avLst/>
          </a:prstGeom>
          <a:ln>
            <a:noFill/>
          </a:ln>
          <a:effectLst>
            <a:softEdge rad="112500"/>
          </a:effectLst>
        </p:spPr>
      </p:pic>
    </p:spTree>
    <p:extLst>
      <p:ext uri="{BB962C8B-B14F-4D97-AF65-F5344CB8AC3E}">
        <p14:creationId xmlns:p14="http://schemas.microsoft.com/office/powerpoint/2010/main" val="1008667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9D436FB-F1D2-0B72-0A79-6F19C6790820}"/>
              </a:ext>
            </a:extLst>
          </p:cNvPr>
          <p:cNvSpPr>
            <a:spLocks noGrp="1"/>
          </p:cNvSpPr>
          <p:nvPr>
            <p:ph type="sldNum" sz="quarter" idx="10"/>
          </p:nvPr>
        </p:nvSpPr>
        <p:spPr/>
        <p:txBody>
          <a:bodyPr/>
          <a:lstStyle/>
          <a:p>
            <a:pPr>
              <a:defRPr/>
            </a:pPr>
            <a:fld id="{D68E8870-17DE-45C4-A8DD-7644B2422933}" type="slidenum">
              <a:rPr lang="en-US" smtClean="0"/>
              <a:pPr>
                <a:defRPr/>
              </a:pPr>
              <a:t>3</a:t>
            </a:fld>
            <a:endParaRPr lang="en-US"/>
          </a:p>
        </p:txBody>
      </p:sp>
      <p:sp>
        <p:nvSpPr>
          <p:cNvPr id="3" name="Title 2">
            <a:extLst>
              <a:ext uri="{FF2B5EF4-FFF2-40B4-BE49-F238E27FC236}">
                <a16:creationId xmlns:a16="http://schemas.microsoft.com/office/drawing/2014/main" id="{D4CD9775-A094-EC28-5E40-F824C87A18C8}"/>
              </a:ext>
            </a:extLst>
          </p:cNvPr>
          <p:cNvSpPr>
            <a:spLocks noGrp="1"/>
          </p:cNvSpPr>
          <p:nvPr>
            <p:ph type="title"/>
          </p:nvPr>
        </p:nvSpPr>
        <p:spPr/>
        <p:txBody>
          <a:bodyPr/>
          <a:lstStyle/>
          <a:p>
            <a:r>
              <a:rPr lang="en-US" dirty="0"/>
              <a:t>Mobile XR Training Case Study</a:t>
            </a:r>
          </a:p>
        </p:txBody>
      </p:sp>
      <p:sp>
        <p:nvSpPr>
          <p:cNvPr id="4" name="Content Placeholder 3">
            <a:extLst>
              <a:ext uri="{FF2B5EF4-FFF2-40B4-BE49-F238E27FC236}">
                <a16:creationId xmlns:a16="http://schemas.microsoft.com/office/drawing/2014/main" id="{61F623C8-9E1C-AE1B-F116-B640DE0180AB}"/>
              </a:ext>
            </a:extLst>
          </p:cNvPr>
          <p:cNvSpPr>
            <a:spLocks noGrp="1"/>
          </p:cNvSpPr>
          <p:nvPr>
            <p:ph sz="quarter" idx="11"/>
          </p:nvPr>
        </p:nvSpPr>
        <p:spPr>
          <a:xfrm>
            <a:off x="156754" y="1046715"/>
            <a:ext cx="12035246" cy="5343787"/>
          </a:xfrm>
        </p:spPr>
        <p:txBody>
          <a:bodyPr/>
          <a:lstStyle/>
          <a:p>
            <a:pPr marL="456565" indent="-456565"/>
            <a:r>
              <a:rPr lang="en-US" sz="2200" dirty="0"/>
              <a:t>Training Effectiveness Evaluation framework was used to develop the mobile training system</a:t>
            </a:r>
          </a:p>
          <a:p>
            <a:pPr marL="456565" indent="-456565"/>
            <a:r>
              <a:rPr lang="en-US" sz="2200" dirty="0"/>
              <a:t>TCCC is developed by Department of Defense, Defense Health Agency (DHA) Joint Trauma System (JTS) to teach validated, life-saving techniques for providing the trauma care on the battlefield to improve casualty survival</a:t>
            </a:r>
          </a:p>
          <a:p>
            <a:pPr marL="989965" lvl="1" indent="-380365"/>
            <a:r>
              <a:rPr lang="en-US" sz="2200" dirty="0"/>
              <a:t>All Service Members (ASM): Tier 1 course for non-medics offering basic skills for addressing massive hemorrhage on the battlefield, a leading cause of preventable deaths</a:t>
            </a:r>
          </a:p>
          <a:p>
            <a:pPr marL="989965" lvl="1" indent="-380365"/>
            <a:r>
              <a:rPr lang="en-US" sz="2200" dirty="0"/>
              <a:t>Combat Life Savers (CLS): Tier 2 course offering additional techniques for non-medics to perform live-saving interventions for preventable deaths related to massive hemorrhage, airway management, respiration management, circulation, and head/hypothermia injuries</a:t>
            </a:r>
          </a:p>
          <a:p>
            <a:pPr marL="456565" indent="-456565"/>
            <a:r>
              <a:rPr lang="en-US" sz="2200" dirty="0"/>
              <a:t>Four data collection efforts:</a:t>
            </a:r>
          </a:p>
          <a:p>
            <a:pPr marL="989951" lvl="1" indent="-456565"/>
            <a:r>
              <a:rPr lang="en-US" sz="2200" dirty="0"/>
              <a:t> 6</a:t>
            </a:r>
            <a:r>
              <a:rPr lang="en-US" sz="2200" baseline="30000" dirty="0"/>
              <a:t>th</a:t>
            </a:r>
            <a:r>
              <a:rPr lang="en-US" sz="2200" dirty="0"/>
              <a:t> Medical Group at MacDill AFB (MacDill) </a:t>
            </a:r>
          </a:p>
          <a:p>
            <a:pPr marL="989951" lvl="1" indent="-456565"/>
            <a:r>
              <a:rPr lang="en-US" sz="2200" dirty="0"/>
              <a:t>Defense Medical Readiness Training Institute at Joint Base San Antonio (JBSA)</a:t>
            </a:r>
          </a:p>
          <a:p>
            <a:pPr marL="456565" indent="-456565"/>
            <a:r>
              <a:rPr lang="en-US" sz="2200" dirty="0">
                <a:latin typeface="Arial Narrow"/>
              </a:rPr>
              <a:t>AUGMED</a:t>
            </a:r>
            <a:r>
              <a:rPr lang="en-US" sz="2200" baseline="30000" dirty="0">
                <a:latin typeface="Arial Narrow"/>
              </a:rPr>
              <a:t>®</a:t>
            </a:r>
            <a:r>
              <a:rPr lang="en-US" sz="2200" dirty="0">
                <a:latin typeface="Arial Narrow"/>
              </a:rPr>
              <a:t> Mobile served as the testbed deployed on Android and iOS cell phones and tablets</a:t>
            </a:r>
            <a:endParaRPr lang="en-US" sz="2200" dirty="0"/>
          </a:p>
          <a:p>
            <a:pPr marL="989965" lvl="1" indent="-380365"/>
            <a:endParaRPr lang="en-US" dirty="0"/>
          </a:p>
        </p:txBody>
      </p:sp>
      <p:pic>
        <p:nvPicPr>
          <p:cNvPr id="8" name="Picture 7">
            <a:extLst>
              <a:ext uri="{FF2B5EF4-FFF2-40B4-BE49-F238E27FC236}">
                <a16:creationId xmlns:a16="http://schemas.microsoft.com/office/drawing/2014/main" id="{CF93AE54-D869-3B97-4746-1A4D5D0F6D41}"/>
              </a:ext>
            </a:extLst>
          </p:cNvPr>
          <p:cNvPicPr>
            <a:picLocks noChangeAspect="1"/>
          </p:cNvPicPr>
          <p:nvPr/>
        </p:nvPicPr>
        <p:blipFill rotWithShape="1">
          <a:blip r:embed="rId2"/>
          <a:srcRect l="16745" t="7039" r="11894"/>
          <a:stretch/>
        </p:blipFill>
        <p:spPr>
          <a:xfrm>
            <a:off x="10520057" y="3979718"/>
            <a:ext cx="1303593" cy="2264209"/>
          </a:xfrm>
          <a:prstGeom prst="rect">
            <a:avLst/>
          </a:prstGeom>
          <a:ln>
            <a:noFill/>
          </a:ln>
          <a:effectLst>
            <a:softEdge rad="112500"/>
          </a:effectLst>
        </p:spPr>
      </p:pic>
    </p:spTree>
    <p:extLst>
      <p:ext uri="{BB962C8B-B14F-4D97-AF65-F5344CB8AC3E}">
        <p14:creationId xmlns:p14="http://schemas.microsoft.com/office/powerpoint/2010/main" val="3642866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Why use a TEE Framework?</a:t>
            </a:r>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4</a:t>
            </a:fld>
            <a:endParaRPr lang="en-US"/>
          </a:p>
        </p:txBody>
      </p:sp>
      <p:sp>
        <p:nvSpPr>
          <p:cNvPr id="21" name="Content Placeholder 3">
            <a:extLst>
              <a:ext uri="{FF2B5EF4-FFF2-40B4-BE49-F238E27FC236}">
                <a16:creationId xmlns:a16="http://schemas.microsoft.com/office/drawing/2014/main" id="{5A38B246-1FB7-1C5B-7F0C-8F36692705D1}"/>
              </a:ext>
            </a:extLst>
          </p:cNvPr>
          <p:cNvSpPr>
            <a:spLocks noGrp="1"/>
          </p:cNvSpPr>
          <p:nvPr>
            <p:ph sz="quarter" idx="11"/>
          </p:nvPr>
        </p:nvSpPr>
        <p:spPr>
          <a:xfrm>
            <a:off x="193041" y="914635"/>
            <a:ext cx="11836400" cy="1538593"/>
          </a:xfrm>
        </p:spPr>
        <p:txBody>
          <a:bodyPr/>
          <a:lstStyle/>
          <a:p>
            <a:r>
              <a:rPr lang="en-US" sz="2200">
                <a:latin typeface="Arial Narrow" panose="020B0606020202030204" pitchFamily="34" charset="0"/>
              </a:rPr>
              <a:t>Effectiveness of a training system is not solely determined by final performance results</a:t>
            </a:r>
          </a:p>
          <a:p>
            <a:r>
              <a:rPr lang="en-US" sz="2200">
                <a:latin typeface="Arial Narrow" panose="020B0606020202030204" pitchFamily="34" charset="0"/>
              </a:rPr>
              <a:t>Cognitive, psychomotor and affective learning outcomes provided by the training system need to be addressed</a:t>
            </a:r>
          </a:p>
          <a:p>
            <a:r>
              <a:rPr lang="en-US" sz="2200">
                <a:latin typeface="Arial Narrow" panose="020B0606020202030204" pitchFamily="34" charset="0"/>
                <a:ea typeface="Times New Roman" panose="02020603050405020304" pitchFamily="18" charset="0"/>
                <a:cs typeface="Arial" panose="020B0604020202020204" pitchFamily="34" charset="0"/>
              </a:rPr>
              <a:t>Case study f</a:t>
            </a:r>
            <a:r>
              <a:rPr lang="en-US" sz="2200">
                <a:effectLst/>
                <a:latin typeface="Arial Narrow" panose="020B0606020202030204" pitchFamily="34" charset="0"/>
                <a:ea typeface="Times New Roman" panose="02020603050405020304" pitchFamily="18" charset="0"/>
                <a:cs typeface="Arial" panose="020B0604020202020204" pitchFamily="34" charset="0"/>
              </a:rPr>
              <a:t>ocuses on Level 1: incorporating usability testing to quantify trainee reactions and ensure alignment with operational and mission requirements.</a:t>
            </a:r>
            <a:endParaRPr lang="en-US" sz="2200">
              <a:effectLst/>
              <a:latin typeface="Arial Narrow" panose="020B0606020202030204" pitchFamily="34" charset="0"/>
              <a:ea typeface="Times New Roman" panose="02020603050405020304" pitchFamily="18" charset="0"/>
              <a:cs typeface="Times New Roman" panose="02020603050405020304" pitchFamily="18" charset="0"/>
            </a:endParaRPr>
          </a:p>
          <a:p>
            <a:endParaRPr lang="en-US" sz="2400">
              <a:highlight>
                <a:srgbClr val="FFFF00"/>
              </a:highlight>
              <a:latin typeface="Arial Narrow" panose="020B0606020202030204" pitchFamily="34" charset="0"/>
            </a:endParaRPr>
          </a:p>
        </p:txBody>
      </p:sp>
      <p:grpSp>
        <p:nvGrpSpPr>
          <p:cNvPr id="25" name="Group 24">
            <a:extLst>
              <a:ext uri="{FF2B5EF4-FFF2-40B4-BE49-F238E27FC236}">
                <a16:creationId xmlns:a16="http://schemas.microsoft.com/office/drawing/2014/main" id="{ADCC9C0F-5F8F-3548-B702-0925C42240FE}"/>
              </a:ext>
            </a:extLst>
          </p:cNvPr>
          <p:cNvGrpSpPr/>
          <p:nvPr/>
        </p:nvGrpSpPr>
        <p:grpSpPr>
          <a:xfrm>
            <a:off x="1688646" y="2537460"/>
            <a:ext cx="8174493" cy="3700460"/>
            <a:chOff x="1180488" y="2070180"/>
            <a:chExt cx="8654253" cy="4167740"/>
          </a:xfrm>
        </p:grpSpPr>
        <p:sp>
          <p:nvSpPr>
            <p:cNvPr id="6" name="Rectangle: Rounded Corners 5">
              <a:extLst>
                <a:ext uri="{FF2B5EF4-FFF2-40B4-BE49-F238E27FC236}">
                  <a16:creationId xmlns:a16="http://schemas.microsoft.com/office/drawing/2014/main" id="{52F2640B-C5D5-7543-7F32-D11A3D562964}"/>
                </a:ext>
              </a:extLst>
            </p:cNvPr>
            <p:cNvSpPr/>
            <p:nvPr/>
          </p:nvSpPr>
          <p:spPr>
            <a:xfrm>
              <a:off x="5794093" y="5191942"/>
              <a:ext cx="3600449" cy="890841"/>
            </a:xfrm>
            <a:prstGeom prst="roundRect">
              <a:avLst/>
            </a:prstGeom>
            <a:solidFill>
              <a:srgbClr val="97F3A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7" name="Rectangle: Rounded Corners 6">
              <a:extLst>
                <a:ext uri="{FF2B5EF4-FFF2-40B4-BE49-F238E27FC236}">
                  <a16:creationId xmlns:a16="http://schemas.microsoft.com/office/drawing/2014/main" id="{60FE268D-4CCE-AF69-5D89-CB2A131AA531}"/>
                </a:ext>
              </a:extLst>
            </p:cNvPr>
            <p:cNvSpPr/>
            <p:nvPr/>
          </p:nvSpPr>
          <p:spPr>
            <a:xfrm>
              <a:off x="5358850" y="4145964"/>
              <a:ext cx="3600449" cy="890841"/>
            </a:xfrm>
            <a:prstGeom prst="roundRect">
              <a:avLst/>
            </a:prstGeom>
            <a:solidFill>
              <a:srgbClr val="97F3A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8" name="Rectangle: Rounded Corners 7">
              <a:extLst>
                <a:ext uri="{FF2B5EF4-FFF2-40B4-BE49-F238E27FC236}">
                  <a16:creationId xmlns:a16="http://schemas.microsoft.com/office/drawing/2014/main" id="{C7B61C35-D195-77C4-3C7C-EC4BD0916D74}"/>
                </a:ext>
              </a:extLst>
            </p:cNvPr>
            <p:cNvSpPr/>
            <p:nvPr/>
          </p:nvSpPr>
          <p:spPr>
            <a:xfrm>
              <a:off x="4819425" y="3172035"/>
              <a:ext cx="3600449" cy="890841"/>
            </a:xfrm>
            <a:prstGeom prst="roundRect">
              <a:avLst/>
            </a:prstGeom>
            <a:solidFill>
              <a:srgbClr val="97F3A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9" name="Rectangle: Rounded Corners 8">
              <a:extLst>
                <a:ext uri="{FF2B5EF4-FFF2-40B4-BE49-F238E27FC236}">
                  <a16:creationId xmlns:a16="http://schemas.microsoft.com/office/drawing/2014/main" id="{759EFD29-A294-5572-1D61-0EBB378698CD}"/>
                </a:ext>
              </a:extLst>
            </p:cNvPr>
            <p:cNvSpPr/>
            <p:nvPr/>
          </p:nvSpPr>
          <p:spPr>
            <a:xfrm>
              <a:off x="4344119" y="2210280"/>
              <a:ext cx="3600449" cy="890841"/>
            </a:xfrm>
            <a:prstGeom prst="roundRect">
              <a:avLst/>
            </a:prstGeom>
            <a:solidFill>
              <a:srgbClr val="97F3A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0" name="Freeform: Shape 9">
              <a:extLst>
                <a:ext uri="{FF2B5EF4-FFF2-40B4-BE49-F238E27FC236}">
                  <a16:creationId xmlns:a16="http://schemas.microsoft.com/office/drawing/2014/main" id="{C66CD55D-567B-E74B-A5EC-A7B5158D52BE}"/>
                </a:ext>
              </a:extLst>
            </p:cNvPr>
            <p:cNvSpPr/>
            <p:nvPr/>
          </p:nvSpPr>
          <p:spPr>
            <a:xfrm>
              <a:off x="1229437" y="2070180"/>
              <a:ext cx="6267450" cy="4167740"/>
            </a:xfrm>
            <a:custGeom>
              <a:avLst/>
              <a:gdLst>
                <a:gd name="connsiteX0" fmla="*/ 2447925 w 4895850"/>
                <a:gd name="connsiteY0" fmla="*/ 0 h 4167740"/>
                <a:gd name="connsiteX1" fmla="*/ 4895850 w 4895850"/>
                <a:gd name="connsiteY1" fmla="*/ 4167740 h 4167740"/>
                <a:gd name="connsiteX2" fmla="*/ 0 w 4895850"/>
                <a:gd name="connsiteY2" fmla="*/ 4167740 h 4167740"/>
                <a:gd name="connsiteX3" fmla="*/ 62826 w 4895850"/>
                <a:gd name="connsiteY3" fmla="*/ 4060775 h 4167740"/>
                <a:gd name="connsiteX4" fmla="*/ 1251699 w 4895850"/>
                <a:gd name="connsiteY4" fmla="*/ 4060775 h 4167740"/>
                <a:gd name="connsiteX5" fmla="*/ 1400175 w 4895850"/>
                <a:gd name="connsiteY5" fmla="*/ 3912299 h 4167740"/>
                <a:gd name="connsiteX6" fmla="*/ 1400175 w 4895850"/>
                <a:gd name="connsiteY6" fmla="*/ 3318410 h 4167740"/>
                <a:gd name="connsiteX7" fmla="*/ 1251699 w 4895850"/>
                <a:gd name="connsiteY7" fmla="*/ 3169934 h 4167740"/>
                <a:gd name="connsiteX8" fmla="*/ 586062 w 4895850"/>
                <a:gd name="connsiteY8" fmla="*/ 3169934 h 4167740"/>
                <a:gd name="connsiteX9" fmla="*/ 651270 w 4895850"/>
                <a:gd name="connsiteY9" fmla="*/ 3058914 h 4167740"/>
                <a:gd name="connsiteX10" fmla="*/ 1851774 w 4895850"/>
                <a:gd name="connsiteY10" fmla="*/ 3058914 h 4167740"/>
                <a:gd name="connsiteX11" fmla="*/ 2000250 w 4895850"/>
                <a:gd name="connsiteY11" fmla="*/ 2910438 h 4167740"/>
                <a:gd name="connsiteX12" fmla="*/ 2000250 w 4895850"/>
                <a:gd name="connsiteY12" fmla="*/ 2316549 h 4167740"/>
                <a:gd name="connsiteX13" fmla="*/ 1851774 w 4895850"/>
                <a:gd name="connsiteY13" fmla="*/ 2168073 h 4167740"/>
                <a:gd name="connsiteX14" fmla="*/ 1174506 w 4895850"/>
                <a:gd name="connsiteY14" fmla="*/ 2168073 h 4167740"/>
                <a:gd name="connsiteX15" fmla="*/ 1251273 w 4895850"/>
                <a:gd name="connsiteY15" fmla="*/ 2037372 h 4167740"/>
                <a:gd name="connsiteX16" fmla="*/ 2161654 w 4895850"/>
                <a:gd name="connsiteY16" fmla="*/ 2037372 h 4167740"/>
                <a:gd name="connsiteX17" fmla="*/ 2310130 w 4895850"/>
                <a:gd name="connsiteY17" fmla="*/ 1888896 h 4167740"/>
                <a:gd name="connsiteX18" fmla="*/ 2310130 w 4895850"/>
                <a:gd name="connsiteY18" fmla="*/ 1295007 h 4167740"/>
                <a:gd name="connsiteX19" fmla="*/ 2161654 w 4895850"/>
                <a:gd name="connsiteY19" fmla="*/ 1146531 h 4167740"/>
                <a:gd name="connsiteX20" fmla="*/ 1774509 w 4895850"/>
                <a:gd name="connsiteY20" fmla="*/ 1146531 h 4167740"/>
                <a:gd name="connsiteX21" fmla="*/ 1849599 w 4895850"/>
                <a:gd name="connsiteY21" fmla="*/ 1018686 h 4167740"/>
                <a:gd name="connsiteX22" fmla="*/ 2347074 w 4895850"/>
                <a:gd name="connsiteY22" fmla="*/ 1018686 h 4167740"/>
                <a:gd name="connsiteX23" fmla="*/ 2495550 w 4895850"/>
                <a:gd name="connsiteY23" fmla="*/ 870210 h 4167740"/>
                <a:gd name="connsiteX24" fmla="*/ 2495550 w 4895850"/>
                <a:gd name="connsiteY24" fmla="*/ 276321 h 4167740"/>
                <a:gd name="connsiteX25" fmla="*/ 2404868 w 4895850"/>
                <a:gd name="connsiteY25" fmla="*/ 139513 h 4167740"/>
                <a:gd name="connsiteX26" fmla="*/ 2370104 w 4895850"/>
                <a:gd name="connsiteY26" fmla="*/ 132495 h 4167740"/>
                <a:gd name="connsiteX27" fmla="*/ 2447925 w 4895850"/>
                <a:gd name="connsiteY27" fmla="*/ 0 h 4167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95850" h="4167740">
                  <a:moveTo>
                    <a:pt x="2447925" y="0"/>
                  </a:moveTo>
                  <a:lnTo>
                    <a:pt x="4895850" y="4167740"/>
                  </a:lnTo>
                  <a:lnTo>
                    <a:pt x="0" y="4167740"/>
                  </a:lnTo>
                  <a:lnTo>
                    <a:pt x="62826" y="4060775"/>
                  </a:lnTo>
                  <a:lnTo>
                    <a:pt x="1251699" y="4060775"/>
                  </a:lnTo>
                  <a:cubicBezTo>
                    <a:pt x="1333700" y="4060775"/>
                    <a:pt x="1400175" y="3994300"/>
                    <a:pt x="1400175" y="3912299"/>
                  </a:cubicBezTo>
                  <a:lnTo>
                    <a:pt x="1400175" y="3318410"/>
                  </a:lnTo>
                  <a:cubicBezTo>
                    <a:pt x="1400175" y="3236409"/>
                    <a:pt x="1333700" y="3169934"/>
                    <a:pt x="1251699" y="3169934"/>
                  </a:cubicBezTo>
                  <a:lnTo>
                    <a:pt x="586062" y="3169934"/>
                  </a:lnTo>
                  <a:lnTo>
                    <a:pt x="651270" y="3058914"/>
                  </a:lnTo>
                  <a:lnTo>
                    <a:pt x="1851774" y="3058914"/>
                  </a:lnTo>
                  <a:cubicBezTo>
                    <a:pt x="1933775" y="3058914"/>
                    <a:pt x="2000250" y="2992439"/>
                    <a:pt x="2000250" y="2910438"/>
                  </a:cubicBezTo>
                  <a:lnTo>
                    <a:pt x="2000250" y="2316549"/>
                  </a:lnTo>
                  <a:cubicBezTo>
                    <a:pt x="2000250" y="2234548"/>
                    <a:pt x="1933775" y="2168073"/>
                    <a:pt x="1851774" y="2168073"/>
                  </a:cubicBezTo>
                  <a:lnTo>
                    <a:pt x="1174506" y="2168073"/>
                  </a:lnTo>
                  <a:lnTo>
                    <a:pt x="1251273" y="2037372"/>
                  </a:lnTo>
                  <a:lnTo>
                    <a:pt x="2161654" y="2037372"/>
                  </a:lnTo>
                  <a:cubicBezTo>
                    <a:pt x="2243655" y="2037372"/>
                    <a:pt x="2310130" y="1970897"/>
                    <a:pt x="2310130" y="1888896"/>
                  </a:cubicBezTo>
                  <a:lnTo>
                    <a:pt x="2310130" y="1295007"/>
                  </a:lnTo>
                  <a:cubicBezTo>
                    <a:pt x="2310130" y="1213006"/>
                    <a:pt x="2243655" y="1146531"/>
                    <a:pt x="2161654" y="1146531"/>
                  </a:cubicBezTo>
                  <a:lnTo>
                    <a:pt x="1774509" y="1146531"/>
                  </a:lnTo>
                  <a:lnTo>
                    <a:pt x="1849599" y="1018686"/>
                  </a:lnTo>
                  <a:lnTo>
                    <a:pt x="2347074" y="1018686"/>
                  </a:lnTo>
                  <a:cubicBezTo>
                    <a:pt x="2429075" y="1018686"/>
                    <a:pt x="2495550" y="952211"/>
                    <a:pt x="2495550" y="870210"/>
                  </a:cubicBezTo>
                  <a:lnTo>
                    <a:pt x="2495550" y="276321"/>
                  </a:lnTo>
                  <a:cubicBezTo>
                    <a:pt x="2495550" y="214820"/>
                    <a:pt x="2458158" y="162053"/>
                    <a:pt x="2404868" y="139513"/>
                  </a:cubicBezTo>
                  <a:lnTo>
                    <a:pt x="2370104" y="132495"/>
                  </a:lnTo>
                  <a:lnTo>
                    <a:pt x="2447925" y="0"/>
                  </a:lnTo>
                  <a:close/>
                </a:path>
              </a:pathLst>
            </a:custGeom>
            <a:solidFill>
              <a:srgbClr val="17C53F"/>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1" name="Rectangle: Rounded Corners 10">
              <a:extLst>
                <a:ext uri="{FF2B5EF4-FFF2-40B4-BE49-F238E27FC236}">
                  <a16:creationId xmlns:a16="http://schemas.microsoft.com/office/drawing/2014/main" id="{4EF1BA9F-40E8-6003-648A-4B9419C757B5}"/>
                </a:ext>
              </a:extLst>
            </p:cNvPr>
            <p:cNvSpPr/>
            <p:nvPr/>
          </p:nvSpPr>
          <p:spPr>
            <a:xfrm>
              <a:off x="3090584" y="2195087"/>
              <a:ext cx="1396410" cy="890841"/>
            </a:xfrm>
            <a:prstGeom prst="roundRect">
              <a:avLst/>
            </a:prstGeom>
            <a:solidFill>
              <a:srgbClr val="CBF9D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2" name="Rectangle: Rounded Corners 11">
              <a:extLst>
                <a:ext uri="{FF2B5EF4-FFF2-40B4-BE49-F238E27FC236}">
                  <a16:creationId xmlns:a16="http://schemas.microsoft.com/office/drawing/2014/main" id="{A23C6350-7788-BD3D-08D0-D21473EB7EBA}"/>
                </a:ext>
              </a:extLst>
            </p:cNvPr>
            <p:cNvSpPr/>
            <p:nvPr/>
          </p:nvSpPr>
          <p:spPr>
            <a:xfrm>
              <a:off x="2698577" y="3223198"/>
              <a:ext cx="1485012" cy="890841"/>
            </a:xfrm>
            <a:prstGeom prst="roundRect">
              <a:avLst/>
            </a:prstGeom>
            <a:solidFill>
              <a:srgbClr val="CBF9D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3" name="TextBox 12">
              <a:extLst>
                <a:ext uri="{FF2B5EF4-FFF2-40B4-BE49-F238E27FC236}">
                  <a16:creationId xmlns:a16="http://schemas.microsoft.com/office/drawing/2014/main" id="{07CC1A4C-108E-5ECB-D7EF-F8A76E0594AC}"/>
                </a:ext>
              </a:extLst>
            </p:cNvPr>
            <p:cNvSpPr txBox="1"/>
            <p:nvPr/>
          </p:nvSpPr>
          <p:spPr>
            <a:xfrm>
              <a:off x="2803354" y="3348308"/>
              <a:ext cx="1184649" cy="72794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Level 3:</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Behavior</a:t>
              </a:r>
            </a:p>
          </p:txBody>
        </p:sp>
        <p:sp>
          <p:nvSpPr>
            <p:cNvPr id="14" name="Rectangle: Rounded Corners 13">
              <a:extLst>
                <a:ext uri="{FF2B5EF4-FFF2-40B4-BE49-F238E27FC236}">
                  <a16:creationId xmlns:a16="http://schemas.microsoft.com/office/drawing/2014/main" id="{8D651D26-63D8-B37C-0F36-98BEFC863AC5}"/>
                </a:ext>
              </a:extLst>
            </p:cNvPr>
            <p:cNvSpPr/>
            <p:nvPr/>
          </p:nvSpPr>
          <p:spPr>
            <a:xfrm>
              <a:off x="1931637" y="4227136"/>
              <a:ext cx="1849610" cy="890841"/>
            </a:xfrm>
            <a:prstGeom prst="roundRect">
              <a:avLst/>
            </a:prstGeom>
            <a:solidFill>
              <a:srgbClr val="CBF9D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5" name="TextBox 14">
              <a:extLst>
                <a:ext uri="{FF2B5EF4-FFF2-40B4-BE49-F238E27FC236}">
                  <a16:creationId xmlns:a16="http://schemas.microsoft.com/office/drawing/2014/main" id="{2E22993B-5EC2-74A1-9DAB-A9E6605363A4}"/>
                </a:ext>
              </a:extLst>
            </p:cNvPr>
            <p:cNvSpPr txBox="1"/>
            <p:nvPr/>
          </p:nvSpPr>
          <p:spPr>
            <a:xfrm>
              <a:off x="2179791" y="4358390"/>
              <a:ext cx="1249260" cy="646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Level 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Learning</a:t>
              </a:r>
            </a:p>
          </p:txBody>
        </p:sp>
        <p:sp>
          <p:nvSpPr>
            <p:cNvPr id="16" name="Rectangle: Rounded Corners 15">
              <a:extLst>
                <a:ext uri="{FF2B5EF4-FFF2-40B4-BE49-F238E27FC236}">
                  <a16:creationId xmlns:a16="http://schemas.microsoft.com/office/drawing/2014/main" id="{67908073-31C4-E0AF-8DA1-710CE09C5EE5}"/>
                </a:ext>
              </a:extLst>
            </p:cNvPr>
            <p:cNvSpPr/>
            <p:nvPr/>
          </p:nvSpPr>
          <p:spPr>
            <a:xfrm>
              <a:off x="1180488" y="5235012"/>
              <a:ext cx="1849611" cy="890841"/>
            </a:xfrm>
            <a:prstGeom prst="roundRect">
              <a:avLst/>
            </a:prstGeom>
            <a:solidFill>
              <a:srgbClr val="CBF9D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7" name="TextBox 16">
              <a:extLst>
                <a:ext uri="{FF2B5EF4-FFF2-40B4-BE49-F238E27FC236}">
                  <a16:creationId xmlns:a16="http://schemas.microsoft.com/office/drawing/2014/main" id="{44E4317A-F3D3-8394-18F2-6FF4403187FB}"/>
                </a:ext>
              </a:extLst>
            </p:cNvPr>
            <p:cNvSpPr txBox="1"/>
            <p:nvPr/>
          </p:nvSpPr>
          <p:spPr>
            <a:xfrm>
              <a:off x="1480672" y="5357265"/>
              <a:ext cx="1249260" cy="646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Level 1: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Reaction</a:t>
              </a:r>
            </a:p>
          </p:txBody>
        </p:sp>
        <p:sp>
          <p:nvSpPr>
            <p:cNvPr id="18" name="TextBox 17">
              <a:extLst>
                <a:ext uri="{FF2B5EF4-FFF2-40B4-BE49-F238E27FC236}">
                  <a16:creationId xmlns:a16="http://schemas.microsoft.com/office/drawing/2014/main" id="{8579644A-4870-DC14-0B71-B6CF35EB61D1}"/>
                </a:ext>
              </a:extLst>
            </p:cNvPr>
            <p:cNvSpPr txBox="1"/>
            <p:nvPr/>
          </p:nvSpPr>
          <p:spPr>
            <a:xfrm>
              <a:off x="3244756" y="2286368"/>
              <a:ext cx="1088064" cy="646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Level 4:</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Results</a:t>
              </a:r>
            </a:p>
          </p:txBody>
        </p:sp>
        <p:sp>
          <p:nvSpPr>
            <p:cNvPr id="19" name="TextBox 18">
              <a:extLst>
                <a:ext uri="{FF2B5EF4-FFF2-40B4-BE49-F238E27FC236}">
                  <a16:creationId xmlns:a16="http://schemas.microsoft.com/office/drawing/2014/main" id="{D4FF472C-97B7-ECB8-E5A8-D70FED9B0D23}"/>
                </a:ext>
              </a:extLst>
            </p:cNvPr>
            <p:cNvSpPr txBox="1"/>
            <p:nvPr/>
          </p:nvSpPr>
          <p:spPr>
            <a:xfrm>
              <a:off x="5185199" y="2444791"/>
              <a:ext cx="219030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Transfer Efficacy</a:t>
              </a:r>
            </a:p>
          </p:txBody>
        </p:sp>
        <p:sp>
          <p:nvSpPr>
            <p:cNvPr id="20" name="TextBox 19">
              <a:extLst>
                <a:ext uri="{FF2B5EF4-FFF2-40B4-BE49-F238E27FC236}">
                  <a16:creationId xmlns:a16="http://schemas.microsoft.com/office/drawing/2014/main" id="{C26089C7-2F6B-6B0B-4077-5E74901B63A1}"/>
                </a:ext>
              </a:extLst>
            </p:cNvPr>
            <p:cNvSpPr txBox="1"/>
            <p:nvPr/>
          </p:nvSpPr>
          <p:spPr>
            <a:xfrm>
              <a:off x="5874860" y="3304715"/>
              <a:ext cx="2091189" cy="646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Training Transfer Evaluation</a:t>
              </a:r>
            </a:p>
          </p:txBody>
        </p:sp>
        <p:sp>
          <p:nvSpPr>
            <p:cNvPr id="22" name="TextBox 21">
              <a:extLst>
                <a:ext uri="{FF2B5EF4-FFF2-40B4-BE49-F238E27FC236}">
                  <a16:creationId xmlns:a16="http://schemas.microsoft.com/office/drawing/2014/main" id="{D8378B65-B2C5-4449-F9E1-FC09925AF050}"/>
                </a:ext>
              </a:extLst>
            </p:cNvPr>
            <p:cNvSpPr txBox="1"/>
            <p:nvPr/>
          </p:nvSpPr>
          <p:spPr>
            <a:xfrm>
              <a:off x="6453785" y="4274844"/>
              <a:ext cx="2555377" cy="72794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Training Performance Evaluation</a:t>
              </a:r>
            </a:p>
          </p:txBody>
        </p:sp>
        <p:sp>
          <p:nvSpPr>
            <p:cNvPr id="23" name="TextBox 22">
              <a:extLst>
                <a:ext uri="{FF2B5EF4-FFF2-40B4-BE49-F238E27FC236}">
                  <a16:creationId xmlns:a16="http://schemas.microsoft.com/office/drawing/2014/main" id="{F3459C29-599A-BED4-9D69-F7A106D7CD9B}"/>
                </a:ext>
              </a:extLst>
            </p:cNvPr>
            <p:cNvSpPr txBox="1"/>
            <p:nvPr/>
          </p:nvSpPr>
          <p:spPr>
            <a:xfrm>
              <a:off x="7375500" y="5131674"/>
              <a:ext cx="2459241" cy="103992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Training System Design &amp; Development</a:t>
              </a:r>
            </a:p>
          </p:txBody>
        </p:sp>
        <p:sp>
          <p:nvSpPr>
            <p:cNvPr id="24" name="TextBox 23">
              <a:extLst>
                <a:ext uri="{FF2B5EF4-FFF2-40B4-BE49-F238E27FC236}">
                  <a16:creationId xmlns:a16="http://schemas.microsoft.com/office/drawing/2014/main" id="{91BE5FB8-1EDE-96DB-D62C-94DE09829102}"/>
                </a:ext>
              </a:extLst>
            </p:cNvPr>
            <p:cNvSpPr txBox="1"/>
            <p:nvPr/>
          </p:nvSpPr>
          <p:spPr>
            <a:xfrm>
              <a:off x="4009496" y="4031185"/>
              <a:ext cx="2091190" cy="204518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262725"/>
                  </a:solidFill>
                  <a:effectLst/>
                  <a:uLnTx/>
                  <a:uFillTx/>
                  <a:latin typeface="Trebuchet MS" panose="020B0603020202020204"/>
                  <a:ea typeface="+mn-ea"/>
                  <a:cs typeface="+mn-cs"/>
                </a:rPr>
                <a:t>Training System being evaluated</a:t>
              </a:r>
            </a:p>
          </p:txBody>
        </p:sp>
      </p:grpSp>
      <p:sp>
        <p:nvSpPr>
          <p:cNvPr id="26" name="TextBox 25">
            <a:extLst>
              <a:ext uri="{FF2B5EF4-FFF2-40B4-BE49-F238E27FC236}">
                <a16:creationId xmlns:a16="http://schemas.microsoft.com/office/drawing/2014/main" id="{C3F886FB-2A8B-BE0D-A1D3-3BF900BE6F70}"/>
              </a:ext>
            </a:extLst>
          </p:cNvPr>
          <p:cNvSpPr txBox="1"/>
          <p:nvPr/>
        </p:nvSpPr>
        <p:spPr>
          <a:xfrm>
            <a:off x="386913" y="2873003"/>
            <a:ext cx="2346043"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Kirkpatrick’s Model: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4 levels of training education</a:t>
            </a:r>
          </a:p>
        </p:txBody>
      </p:sp>
      <p:sp>
        <p:nvSpPr>
          <p:cNvPr id="27" name="TextBox 26">
            <a:extLst>
              <a:ext uri="{FF2B5EF4-FFF2-40B4-BE49-F238E27FC236}">
                <a16:creationId xmlns:a16="http://schemas.microsoft.com/office/drawing/2014/main" id="{13CD3A8F-C46B-FD3E-2034-9365EE5335B2}"/>
              </a:ext>
            </a:extLst>
          </p:cNvPr>
          <p:cNvSpPr txBox="1"/>
          <p:nvPr/>
        </p:nvSpPr>
        <p:spPr>
          <a:xfrm>
            <a:off x="9127348" y="2869446"/>
            <a:ext cx="2459241"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62725"/>
                </a:solidFill>
                <a:effectLst/>
                <a:uLnTx/>
                <a:uFillTx/>
                <a:latin typeface="Trebuchet MS" panose="020B0603020202020204"/>
                <a:ea typeface="+mn-ea"/>
                <a:cs typeface="+mn-cs"/>
              </a:rPr>
              <a:t>TEE Framework: From theory to practice</a:t>
            </a:r>
          </a:p>
        </p:txBody>
      </p:sp>
    </p:spTree>
    <p:extLst>
      <p:ext uri="{BB962C8B-B14F-4D97-AF65-F5344CB8AC3E}">
        <p14:creationId xmlns:p14="http://schemas.microsoft.com/office/powerpoint/2010/main" val="2808385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3">
            <a:extLst>
              <a:ext uri="{FF2B5EF4-FFF2-40B4-BE49-F238E27FC236}">
                <a16:creationId xmlns:a16="http://schemas.microsoft.com/office/drawing/2014/main" id="{BD8EE61D-B425-3DEE-8051-AF0EC6A2D3E4}"/>
              </a:ext>
            </a:extLst>
          </p:cNvPr>
          <p:cNvSpPr txBox="1">
            <a:spLocks/>
          </p:cNvSpPr>
          <p:nvPr/>
        </p:nvSpPr>
        <p:spPr>
          <a:xfrm>
            <a:off x="565327" y="6404137"/>
            <a:ext cx="2844800" cy="40662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
                <a:solidFill>
                  <a:schemeClr val="bg1"/>
                </a:solidFill>
              </a:rPr>
              <a:t>Property of Design Interactive, Inc. May not be used without the permission of Design Interactive, Inc. This page is governed by the SBIR/STTR Data Rights legend set forth on the title page, which is incorporated herein, as if written out in full. </a:t>
            </a:r>
          </a:p>
        </p:txBody>
      </p:sp>
      <p:pic>
        <p:nvPicPr>
          <p:cNvPr id="13" name="Picture 12" descr="Logo, company name&#10;&#10;Description automatically generated">
            <a:extLst>
              <a:ext uri="{FF2B5EF4-FFF2-40B4-BE49-F238E27FC236}">
                <a16:creationId xmlns:a16="http://schemas.microsoft.com/office/drawing/2014/main" id="{B70383BE-03EA-2CCB-037C-D3BAA441BC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73" y="6436916"/>
            <a:ext cx="457200" cy="393192"/>
          </a:xfrm>
          <a:prstGeom prst="rect">
            <a:avLst/>
          </a:prstGeom>
        </p:spPr>
      </p:pic>
      <p:sp>
        <p:nvSpPr>
          <p:cNvPr id="5" name="Title 5">
            <a:extLst>
              <a:ext uri="{FF2B5EF4-FFF2-40B4-BE49-F238E27FC236}">
                <a16:creationId xmlns:a16="http://schemas.microsoft.com/office/drawing/2014/main" id="{A7A4E32A-D3CD-3483-E605-25A7263E0F43}"/>
              </a:ext>
            </a:extLst>
          </p:cNvPr>
          <p:cNvSpPr txBox="1">
            <a:spLocks/>
          </p:cNvSpPr>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a:lstStyle>
          <a:p>
            <a:r>
              <a:rPr lang="en-US"/>
              <a:t>AUGMED</a:t>
            </a:r>
            <a:r>
              <a:rPr lang="en-US" baseline="30000"/>
              <a:t>®</a:t>
            </a:r>
            <a:r>
              <a:rPr lang="en-US"/>
              <a:t> Mobile Testbed</a:t>
            </a:r>
            <a:endParaRPr lang="en-US" kern="0"/>
          </a:p>
        </p:txBody>
      </p:sp>
      <p:sp>
        <p:nvSpPr>
          <p:cNvPr id="9" name="Content Placeholder 8">
            <a:extLst>
              <a:ext uri="{FF2B5EF4-FFF2-40B4-BE49-F238E27FC236}">
                <a16:creationId xmlns:a16="http://schemas.microsoft.com/office/drawing/2014/main" id="{22EB0032-05AE-5D10-77B9-F128873BF650}"/>
              </a:ext>
            </a:extLst>
          </p:cNvPr>
          <p:cNvSpPr>
            <a:spLocks noGrp="1"/>
          </p:cNvSpPr>
          <p:nvPr>
            <p:ph sz="quarter" idx="11"/>
          </p:nvPr>
        </p:nvSpPr>
        <p:spPr>
          <a:xfrm>
            <a:off x="180229" y="891381"/>
            <a:ext cx="8224728" cy="5075237"/>
          </a:xfrm>
        </p:spPr>
        <p:txBody>
          <a:bodyPr/>
          <a:lstStyle/>
          <a:p>
            <a:pPr>
              <a:spcAft>
                <a:spcPts val="600"/>
              </a:spcAft>
            </a:pPr>
            <a:r>
              <a:rPr lang="en-US" sz="2400" b="0" i="0" u="none" strike="noStrike" dirty="0">
                <a:effectLst/>
                <a:latin typeface="Arial Narrow" panose="020B0606020202030204" pitchFamily="34" charset="0"/>
              </a:rPr>
              <a:t>Engaging and interactive hands-on trauma training and skills retention practice aligned with Deployed Medicine content</a:t>
            </a:r>
            <a:r>
              <a:rPr lang="en-US" sz="2400" b="0" i="0" dirty="0">
                <a:effectLst/>
                <a:latin typeface="Arial Narrow" panose="020B0606020202030204" pitchFamily="34" charset="0"/>
              </a:rPr>
              <a:t>​</a:t>
            </a:r>
          </a:p>
          <a:p>
            <a:pPr>
              <a:spcAft>
                <a:spcPts val="600"/>
              </a:spcAft>
            </a:pPr>
            <a:r>
              <a:rPr lang="en-US" sz="2400" b="0" i="0" u="none" strike="noStrike" dirty="0">
                <a:effectLst/>
                <a:latin typeface="Arial Narrow" panose="020B0606020202030204" pitchFamily="34" charset="0"/>
              </a:rPr>
              <a:t>Self-guided mobile training platform that you can download to your own mobile device </a:t>
            </a:r>
          </a:p>
          <a:p>
            <a:pPr lvl="1">
              <a:spcAft>
                <a:spcPts val="600"/>
              </a:spcAft>
            </a:pPr>
            <a:r>
              <a:rPr lang="en-US" sz="2200" dirty="0">
                <a:latin typeface="Arial Narrow" panose="020B0606020202030204" pitchFamily="34" charset="0"/>
              </a:rPr>
              <a:t>Can also be used with </a:t>
            </a:r>
            <a:r>
              <a:rPr lang="en-US" sz="2200" b="0" i="0" u="none" strike="noStrike" dirty="0">
                <a:effectLst/>
                <a:latin typeface="Arial Narrow" panose="020B0606020202030204" pitchFamily="34" charset="0"/>
              </a:rPr>
              <a:t>head worn display</a:t>
            </a:r>
          </a:p>
          <a:p>
            <a:pPr>
              <a:spcAft>
                <a:spcPts val="600"/>
              </a:spcAft>
            </a:pPr>
            <a:r>
              <a:rPr lang="en-US" sz="2400" b="0" i="0" u="none" strike="noStrike" dirty="0">
                <a:effectLst/>
                <a:latin typeface="Arial Narrow" panose="020B0606020202030204" pitchFamily="34" charset="0"/>
              </a:rPr>
              <a:t>XR lessons for crawl, walk, and run created and tested with end users </a:t>
            </a:r>
            <a:r>
              <a:rPr lang="en-US" sz="2400" dirty="0">
                <a:latin typeface="Arial Narrow" panose="020B0606020202030204" pitchFamily="34" charset="0"/>
              </a:rPr>
              <a:t>to</a:t>
            </a:r>
            <a:r>
              <a:rPr lang="en-US" sz="2400" b="0" i="0" u="none" strike="noStrike" dirty="0">
                <a:effectLst/>
                <a:latin typeface="Arial Narrow" panose="020B0606020202030204" pitchFamily="34" charset="0"/>
              </a:rPr>
              <a:t> improve retention, skill proficiency, resilience, situational awareness</a:t>
            </a:r>
          </a:p>
          <a:p>
            <a:pPr>
              <a:spcAft>
                <a:spcPts val="600"/>
              </a:spcAft>
            </a:pPr>
            <a:r>
              <a:rPr lang="en-US" sz="2400" b="0" i="0" u="none" strike="noStrike" dirty="0">
                <a:effectLst/>
                <a:latin typeface="Arial Narrow" panose="020B0606020202030204" pitchFamily="34" charset="0"/>
              </a:rPr>
              <a:t>Realistic scenario-driven lessons with competency-based, personalized feedback and assessments that track your performance </a:t>
            </a:r>
          </a:p>
          <a:p>
            <a:pPr>
              <a:spcAft>
                <a:spcPts val="600"/>
              </a:spcAft>
            </a:pPr>
            <a:r>
              <a:rPr lang="en-US" sz="2400" b="0" i="0" u="none" strike="noStrike" dirty="0">
                <a:effectLst/>
                <a:latin typeface="Arial Narrow" panose="020B0606020202030204" pitchFamily="34" charset="0"/>
              </a:rPr>
              <a:t>Scenarios can easily be created for customized content that enhances overall training effectiveness </a:t>
            </a:r>
            <a:endParaRPr lang="en-US" sz="2400" dirty="0">
              <a:latin typeface="Arial Narrow" panose="020B0606020202030204" pitchFamily="34" charset="0"/>
            </a:endParaRPr>
          </a:p>
        </p:txBody>
      </p:sp>
      <p:sp>
        <p:nvSpPr>
          <p:cNvPr id="12" name="TextBox 11">
            <a:extLst>
              <a:ext uri="{FF2B5EF4-FFF2-40B4-BE49-F238E27FC236}">
                <a16:creationId xmlns:a16="http://schemas.microsoft.com/office/drawing/2014/main" id="{9358F467-402C-29C4-C721-DDBE35F811C4}"/>
              </a:ext>
            </a:extLst>
          </p:cNvPr>
          <p:cNvSpPr txBox="1"/>
          <p:nvPr/>
        </p:nvSpPr>
        <p:spPr>
          <a:xfrm>
            <a:off x="8566484" y="1046715"/>
            <a:ext cx="3445287" cy="3416320"/>
          </a:xfrm>
          <a:prstGeom prst="rect">
            <a:avLst/>
          </a:prstGeom>
          <a:noFill/>
          <a:ln>
            <a:solidFill>
              <a:schemeClr val="tx1"/>
            </a:solidFill>
          </a:ln>
        </p:spPr>
        <p:txBody>
          <a:bodyPr wrap="square">
            <a:spAutoFit/>
          </a:bodyPr>
          <a:lstStyle/>
          <a:p>
            <a:r>
              <a:rPr lang="en-US" sz="1800" i="0" u="none" strike="noStrike" dirty="0">
                <a:effectLst/>
                <a:latin typeface="+mj-lt"/>
              </a:rPr>
              <a:t>AUGMED</a:t>
            </a:r>
            <a:r>
              <a:rPr lang="en-US" sz="1800" i="0" u="none" strike="noStrike" baseline="30000" dirty="0">
                <a:effectLst/>
                <a:latin typeface="+mj-lt"/>
              </a:rPr>
              <a:t>®</a:t>
            </a:r>
            <a:r>
              <a:rPr lang="en-US" sz="1800" i="0" u="none" strike="noStrike" dirty="0">
                <a:effectLst/>
                <a:latin typeface="+mj-lt"/>
              </a:rPr>
              <a:t> Mobile is an XR training solution for Tactical Combat Casualty Care (TCCC), currently being transitioned through the Joint Warfighter Medical Research Program that can be used with the Deployed Medicine platform. It combines augmented, virtual and mixed reality to reinforce skills and decision making under realistic battlefield conditions.</a:t>
            </a:r>
            <a:endParaRPr lang="en-US" sz="1800" dirty="0">
              <a:latin typeface="+mj-lt"/>
            </a:endParaRPr>
          </a:p>
        </p:txBody>
      </p:sp>
      <p:pic>
        <p:nvPicPr>
          <p:cNvPr id="1030" name="Picture 6">
            <a:extLst>
              <a:ext uri="{FF2B5EF4-FFF2-40B4-BE49-F238E27FC236}">
                <a16:creationId xmlns:a16="http://schemas.microsoft.com/office/drawing/2014/main" id="{D299F21A-75ED-173A-6C00-2AA5942614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898"/>
          <a:stretch/>
        </p:blipFill>
        <p:spPr bwMode="auto">
          <a:xfrm>
            <a:off x="8404957" y="4741598"/>
            <a:ext cx="1269986" cy="12001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2" name="Picture 8" descr="A picture containing person&#10;&#10;Description automatically generated">
            <a:extLst>
              <a:ext uri="{FF2B5EF4-FFF2-40B4-BE49-F238E27FC236}">
                <a16:creationId xmlns:a16="http://schemas.microsoft.com/office/drawing/2014/main" id="{A6151E70-8BA1-DBD0-207D-8AA42932C8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7994" y="4741598"/>
            <a:ext cx="1990725" cy="11715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160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a:t>Methodology</a:t>
            </a:r>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normAutofit/>
          </a:bodyPr>
          <a:lstStyle/>
          <a:p>
            <a:pPr>
              <a:lnSpc>
                <a:spcPct val="90000"/>
              </a:lnSpc>
              <a:spcAft>
                <a:spcPts val="600"/>
              </a:spcAft>
              <a:defRPr/>
            </a:pPr>
            <a:fld id="{D68E8870-17DE-45C4-A8DD-7644B2422933}" type="slidenum">
              <a:rPr lang="en-US" smtClean="0"/>
              <a:pPr>
                <a:lnSpc>
                  <a:spcPct val="90000"/>
                </a:lnSpc>
                <a:spcAft>
                  <a:spcPts val="600"/>
                </a:spcAft>
                <a:defRPr/>
              </a:pPr>
              <a:t>6</a:t>
            </a:fld>
            <a:endParaRPr lang="en-US"/>
          </a:p>
        </p:txBody>
      </p:sp>
      <p:sp>
        <p:nvSpPr>
          <p:cNvPr id="4" name="Content Placeholder 3"/>
          <p:cNvSpPr>
            <a:spLocks noGrp="1"/>
          </p:cNvSpPr>
          <p:nvPr>
            <p:ph type="body" sz="quarter" idx="12"/>
          </p:nvPr>
        </p:nvSpPr>
        <p:spPr>
          <a:xfrm>
            <a:off x="200090" y="990774"/>
            <a:ext cx="8234462" cy="5399728"/>
          </a:xfrm>
        </p:spPr>
        <p:txBody>
          <a:bodyPr wrap="square" anchor="t">
            <a:normAutofit/>
          </a:bodyPr>
          <a:lstStyle/>
          <a:p>
            <a:r>
              <a:rPr lang="en-US" sz="2600" dirty="0">
                <a:latin typeface="Arial Narrow" panose="020B0606020202030204" pitchFamily="34" charset="0"/>
              </a:rPr>
              <a:t>End user testing at training sites</a:t>
            </a:r>
          </a:p>
          <a:p>
            <a:pPr lvl="1"/>
            <a:r>
              <a:rPr lang="en-US" sz="2200" dirty="0">
                <a:latin typeface="Arial Narrow" panose="020B0606020202030204" pitchFamily="34" charset="0"/>
              </a:rPr>
              <a:t>Participants included trainees, instructors and administrative personnel at MacDill and JBSA</a:t>
            </a:r>
          </a:p>
          <a:p>
            <a:pPr lvl="1"/>
            <a:r>
              <a:rPr lang="en-US" sz="2200" dirty="0">
                <a:latin typeface="Arial Narrow" panose="020B0606020202030204" pitchFamily="34" charset="0"/>
              </a:rPr>
              <a:t>Four separate evaluations where the following data were collected:</a:t>
            </a:r>
          </a:p>
          <a:p>
            <a:pPr lvl="2"/>
            <a:r>
              <a:rPr lang="en-US" sz="2200" dirty="0">
                <a:latin typeface="Arial Narrow" panose="020B0606020202030204" pitchFamily="34" charset="0"/>
              </a:rPr>
              <a:t>System Usability Score (SUS) which addressed cognitive and affective learning</a:t>
            </a:r>
          </a:p>
          <a:p>
            <a:pPr lvl="2"/>
            <a:r>
              <a:rPr lang="en-US" sz="2200" dirty="0">
                <a:latin typeface="Arial Narrow" panose="020B0606020202030204" pitchFamily="34" charset="0"/>
              </a:rPr>
              <a:t>System Features with open-ended questions which addressed psychomotor learning</a:t>
            </a:r>
          </a:p>
          <a:p>
            <a:r>
              <a:rPr lang="en-US" sz="2600" dirty="0">
                <a:latin typeface="Arial Narrow" panose="020B0606020202030204" pitchFamily="34" charset="0"/>
              </a:rPr>
              <a:t>Expert heuristic evaluations</a:t>
            </a:r>
          </a:p>
          <a:p>
            <a:pPr lvl="1"/>
            <a:r>
              <a:rPr lang="en-US" sz="2200" dirty="0">
                <a:latin typeface="Arial Narrow" panose="020B0606020202030204" pitchFamily="34" charset="0"/>
              </a:rPr>
              <a:t>Used Nielsen’s Heuristics modified to include additional heuristics for immersive environments</a:t>
            </a:r>
          </a:p>
          <a:p>
            <a:pPr lvl="1"/>
            <a:r>
              <a:rPr lang="en-US" sz="2200" dirty="0">
                <a:latin typeface="Arial Narrow" panose="020B0606020202030204" pitchFamily="34" charset="0"/>
              </a:rPr>
              <a:t>Evaluated the training system along cognitive, psychomotor and affective learning dimensions</a:t>
            </a:r>
          </a:p>
          <a:p>
            <a:endParaRPr lang="en-US" sz="2600" dirty="0"/>
          </a:p>
        </p:txBody>
      </p:sp>
      <p:pic>
        <p:nvPicPr>
          <p:cNvPr id="7" name="Picture 6">
            <a:extLst>
              <a:ext uri="{FF2B5EF4-FFF2-40B4-BE49-F238E27FC236}">
                <a16:creationId xmlns:a16="http://schemas.microsoft.com/office/drawing/2014/main" id="{2386C624-2E0F-78D1-197B-AA6B39805C0C}"/>
              </a:ext>
            </a:extLst>
          </p:cNvPr>
          <p:cNvPicPr>
            <a:picLocks noChangeAspect="1"/>
          </p:cNvPicPr>
          <p:nvPr/>
        </p:nvPicPr>
        <p:blipFill rotWithShape="1">
          <a:blip r:embed="rId3"/>
          <a:srcRect l="9430" t="14447" r="4534"/>
          <a:stretch/>
        </p:blipFill>
        <p:spPr>
          <a:xfrm>
            <a:off x="8301325" y="864211"/>
            <a:ext cx="3773443" cy="5003015"/>
          </a:xfrm>
          <a:prstGeom prst="rect">
            <a:avLst/>
          </a:prstGeom>
          <a:ln>
            <a:noFill/>
          </a:ln>
          <a:effectLst>
            <a:softEdge rad="112500"/>
          </a:effectLst>
        </p:spPr>
      </p:pic>
    </p:spTree>
    <p:extLst>
      <p:ext uri="{BB962C8B-B14F-4D97-AF65-F5344CB8AC3E}">
        <p14:creationId xmlns:p14="http://schemas.microsoft.com/office/powerpoint/2010/main" val="262926548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6B9C-0D4B-562C-A0D7-1666CEEFA5A4}"/>
              </a:ext>
            </a:extLst>
          </p:cNvPr>
          <p:cNvSpPr>
            <a:spLocks noGrp="1"/>
          </p:cNvSpPr>
          <p:nvPr>
            <p:ph type="title"/>
          </p:nvPr>
        </p:nvSpPr>
        <p:spPr/>
        <p:txBody>
          <a:bodyPr/>
          <a:lstStyle/>
          <a:p>
            <a:r>
              <a:rPr lang="en-US" dirty="0"/>
              <a:t>Lessons Tested</a:t>
            </a:r>
          </a:p>
        </p:txBody>
      </p:sp>
      <p:sp>
        <p:nvSpPr>
          <p:cNvPr id="3" name="Slide Number Placeholder 2">
            <a:extLst>
              <a:ext uri="{FF2B5EF4-FFF2-40B4-BE49-F238E27FC236}">
                <a16:creationId xmlns:a16="http://schemas.microsoft.com/office/drawing/2014/main" id="{BEBBC0EE-A528-09B9-A093-303AAFA57642}"/>
              </a:ext>
            </a:extLst>
          </p:cNvPr>
          <p:cNvSpPr>
            <a:spLocks noGrp="1"/>
          </p:cNvSpPr>
          <p:nvPr>
            <p:ph type="sldNum" sz="quarter" idx="10"/>
          </p:nvPr>
        </p:nvSpPr>
        <p:spPr/>
        <p:txBody>
          <a:bodyPr/>
          <a:lstStyle/>
          <a:p>
            <a:pPr>
              <a:defRPr/>
            </a:pPr>
            <a:fld id="{D68E8870-17DE-45C4-A8DD-7644B2422933}" type="slidenum">
              <a:rPr lang="en-US" smtClean="0"/>
              <a:pPr>
                <a:defRPr/>
              </a:pPr>
              <a:t>7</a:t>
            </a:fld>
            <a:endParaRPr lang="en-US"/>
          </a:p>
        </p:txBody>
      </p:sp>
      <p:graphicFrame>
        <p:nvGraphicFramePr>
          <p:cNvPr id="12" name="Table 11">
            <a:extLst>
              <a:ext uri="{FF2B5EF4-FFF2-40B4-BE49-F238E27FC236}">
                <a16:creationId xmlns:a16="http://schemas.microsoft.com/office/drawing/2014/main" id="{23D62584-BA6D-948D-DEB6-AADE84FEE55A}"/>
              </a:ext>
            </a:extLst>
          </p:cNvPr>
          <p:cNvGraphicFramePr>
            <a:graphicFrameLocks noGrp="1"/>
          </p:cNvGraphicFramePr>
          <p:nvPr>
            <p:extLst>
              <p:ext uri="{D42A27DB-BD31-4B8C-83A1-F6EECF244321}">
                <p14:modId xmlns:p14="http://schemas.microsoft.com/office/powerpoint/2010/main" val="4293426110"/>
              </p:ext>
            </p:extLst>
          </p:nvPr>
        </p:nvGraphicFramePr>
        <p:xfrm>
          <a:off x="118970" y="1178130"/>
          <a:ext cx="6107659" cy="4453410"/>
        </p:xfrm>
        <a:graphic>
          <a:graphicData uri="http://schemas.openxmlformats.org/drawingml/2006/table">
            <a:tbl>
              <a:tblPr firstRow="1" bandRow="1">
                <a:tableStyleId>{00A15C55-8517-42AA-B614-E9B94910E393}</a:tableStyleId>
              </a:tblPr>
              <a:tblGrid>
                <a:gridCol w="1758394">
                  <a:extLst>
                    <a:ext uri="{9D8B030D-6E8A-4147-A177-3AD203B41FA5}">
                      <a16:colId xmlns:a16="http://schemas.microsoft.com/office/drawing/2014/main" val="3089653299"/>
                    </a:ext>
                  </a:extLst>
                </a:gridCol>
                <a:gridCol w="4349265">
                  <a:extLst>
                    <a:ext uri="{9D8B030D-6E8A-4147-A177-3AD203B41FA5}">
                      <a16:colId xmlns:a16="http://schemas.microsoft.com/office/drawing/2014/main" val="3125950824"/>
                    </a:ext>
                  </a:extLst>
                </a:gridCol>
              </a:tblGrid>
              <a:tr h="342570">
                <a:tc>
                  <a:txBody>
                    <a:bodyPr/>
                    <a:lstStyle/>
                    <a:p>
                      <a:pPr algn="ctr" fontAlgn="b"/>
                      <a:r>
                        <a:rPr lang="en-US" sz="1600" b="1" u="none" strike="noStrike" dirty="0">
                          <a:solidFill>
                            <a:schemeClr val="bg1"/>
                          </a:solidFill>
                          <a:effectLst/>
                        </a:rPr>
                        <a:t>User Evaluation</a:t>
                      </a:r>
                      <a:endParaRPr lang="en-US" sz="1600" b="1" i="0" u="none" strike="noStrike" dirty="0">
                        <a:solidFill>
                          <a:schemeClr val="bg1"/>
                        </a:solidFill>
                        <a:effectLst/>
                        <a:latin typeface="Arial Narrow" panose="020B0606020202030204" pitchFamily="34" charset="0"/>
                      </a:endParaRPr>
                    </a:p>
                  </a:txBody>
                  <a:tcPr marL="7620" marR="7620" marT="7620" marB="0" anchor="b"/>
                </a:tc>
                <a:tc>
                  <a:txBody>
                    <a:bodyPr/>
                    <a:lstStyle/>
                    <a:p>
                      <a:pPr algn="ctr" fontAlgn="b"/>
                      <a:r>
                        <a:rPr lang="en-US" sz="1600" b="1" u="none" strike="noStrike" dirty="0">
                          <a:solidFill>
                            <a:schemeClr val="bg1"/>
                          </a:solidFill>
                          <a:effectLst/>
                        </a:rPr>
                        <a:t>Lesson</a:t>
                      </a:r>
                      <a:endParaRPr lang="en-US" sz="1600" b="1" i="0" u="none" strike="noStrike" dirty="0">
                        <a:solidFill>
                          <a:schemeClr val="bg1"/>
                        </a:solidFill>
                        <a:effectLst/>
                        <a:latin typeface="Arial Narrow" panose="020B0606020202030204" pitchFamily="34" charset="0"/>
                      </a:endParaRPr>
                    </a:p>
                  </a:txBody>
                  <a:tcPr marL="7620" marR="7620" marT="7620" marB="0" anchor="b"/>
                </a:tc>
                <a:extLst>
                  <a:ext uri="{0D108BD9-81ED-4DB2-BD59-A6C34878D82A}">
                    <a16:rowId xmlns:a16="http://schemas.microsoft.com/office/drawing/2014/main" val="1482691941"/>
                  </a:ext>
                </a:extLst>
              </a:tr>
              <a:tr h="342570">
                <a:tc>
                  <a:txBody>
                    <a:bodyPr/>
                    <a:lstStyle/>
                    <a:p>
                      <a:pPr algn="ctr" fontAlgn="b">
                        <a:buClr>
                          <a:schemeClr val="tx1"/>
                        </a:buClr>
                        <a:buSzPts val="1100"/>
                        <a:buFont typeface="Arial Narrow" panose="020B0606020202030204" pitchFamily="34" charset="0"/>
                        <a:buNone/>
                      </a:pPr>
                      <a:r>
                        <a:rPr lang="en-US" sz="1800" b="0" u="none" strike="noStrike">
                          <a:solidFill>
                            <a:srgbClr val="000000"/>
                          </a:solidFill>
                          <a:effectLst/>
                        </a:rPr>
                        <a:t>CLS, MacDill</a:t>
                      </a:r>
                      <a:endParaRPr lang="en-US" sz="1800" b="0" i="0" u="none" strike="noStrike">
                        <a:solidFill>
                          <a:srgbClr val="000000"/>
                        </a:solidFill>
                        <a:effectLst/>
                        <a:latin typeface="Arial Narrow" panose="020B0606020202030204" pitchFamily="34" charset="0"/>
                      </a:endParaRPr>
                    </a:p>
                  </a:txBody>
                  <a:tcPr marL="7620" marR="7620" marT="7620" marB="0" anchor="b"/>
                </a:tc>
                <a:tc>
                  <a:txBody>
                    <a:bodyPr/>
                    <a:lstStyle/>
                    <a:p>
                      <a:pPr algn="l" fontAlgn="b">
                        <a:buClr>
                          <a:schemeClr val="tx1"/>
                        </a:buClr>
                        <a:buSzPts val="1100"/>
                        <a:buFont typeface="Arial Narrow" panose="020B0606020202030204" pitchFamily="34" charset="0"/>
                        <a:buNone/>
                      </a:pPr>
                      <a:r>
                        <a:rPr lang="en-US" sz="1800" b="0" u="none" strike="noStrike" dirty="0">
                          <a:solidFill>
                            <a:srgbClr val="000000"/>
                          </a:solidFill>
                          <a:effectLst/>
                        </a:rPr>
                        <a:t>Massive Hemorrhage Symptoms &amp; Injuries</a:t>
                      </a:r>
                      <a:endParaRPr lang="en-US" sz="1800" b="0" i="0" u="none" strike="noStrike" dirty="0">
                        <a:solidFill>
                          <a:srgbClr val="000000"/>
                        </a:solidFill>
                        <a:effectLst/>
                        <a:latin typeface="Arial Narrow" panose="020B0606020202030204" pitchFamily="34" charset="0"/>
                      </a:endParaRPr>
                    </a:p>
                  </a:txBody>
                  <a:tcPr marL="7620" marR="7620" marT="7620" marB="0" anchor="b"/>
                </a:tc>
                <a:extLst>
                  <a:ext uri="{0D108BD9-81ED-4DB2-BD59-A6C34878D82A}">
                    <a16:rowId xmlns:a16="http://schemas.microsoft.com/office/drawing/2014/main" val="3651777885"/>
                  </a:ext>
                </a:extLst>
              </a:tr>
              <a:tr h="342570">
                <a:tc>
                  <a:txBody>
                    <a:bodyPr/>
                    <a:lstStyle/>
                    <a:p>
                      <a:pPr algn="ctr" fontAlgn="t"/>
                      <a:endParaRPr lang="en-US" sz="1800" b="0" i="0" u="none" strike="noStrike" dirty="0">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Massive Hemorrhage Scenario 1 </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875660630"/>
                  </a:ext>
                </a:extLst>
              </a:tr>
              <a:tr h="342570">
                <a:tc>
                  <a:txBody>
                    <a:bodyPr/>
                    <a:lstStyle/>
                    <a:p>
                      <a:pPr algn="ctr" fontAlgn="b">
                        <a:buClr>
                          <a:schemeClr val="tx1"/>
                        </a:buClr>
                        <a:buSzPts val="1100"/>
                        <a:buFont typeface="Arial Narrow" panose="020B0606020202030204" pitchFamily="34" charset="0"/>
                        <a:buNone/>
                      </a:pPr>
                      <a:r>
                        <a:rPr lang="en-US" sz="1800" b="0" u="none" strike="noStrike">
                          <a:solidFill>
                            <a:srgbClr val="000000"/>
                          </a:solidFill>
                          <a:effectLst/>
                        </a:rPr>
                        <a:t>ASM, MacDill</a:t>
                      </a:r>
                      <a:endParaRPr lang="en-US" sz="1800" b="0" i="0" u="none" strike="noStrike">
                        <a:solidFill>
                          <a:srgbClr val="000000"/>
                        </a:solidFill>
                        <a:effectLst/>
                        <a:latin typeface="Arial Narrow" panose="020B0606020202030204" pitchFamily="34" charset="0"/>
                      </a:endParaRPr>
                    </a:p>
                  </a:txBody>
                  <a:tcPr marL="7620" marR="7620" marT="7620" marB="0" anchor="b"/>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Massive Hemorrhage Scenario 1</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3397047794"/>
                  </a:ext>
                </a:extLst>
              </a:tr>
              <a:tr h="342570">
                <a:tc>
                  <a:txBody>
                    <a:bodyPr/>
                    <a:lstStyle/>
                    <a:p>
                      <a:pPr algn="ctr" rtl="0" fontAlgn="t">
                        <a:buClr>
                          <a:schemeClr val="tx1"/>
                        </a:buClr>
                        <a:buSzPts val="1100"/>
                        <a:buFont typeface="Arial Narrow" panose="020B0606020202030204" pitchFamily="34" charset="0"/>
                        <a:buNone/>
                      </a:pPr>
                      <a:r>
                        <a:rPr lang="en-US" sz="1800" b="0" u="none" strike="noStrike" dirty="0">
                          <a:solidFill>
                            <a:srgbClr val="000000"/>
                          </a:solidFill>
                          <a:effectLst/>
                        </a:rPr>
                        <a:t>JBSA</a:t>
                      </a:r>
                      <a:endParaRPr lang="en-US" sz="1800" b="0" i="0" u="none" strike="noStrike" dirty="0">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Massive Hemorrhage Symptoms &amp; Injuries</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3064788442"/>
                  </a:ext>
                </a:extLst>
              </a:tr>
              <a:tr h="342570">
                <a:tc>
                  <a:txBody>
                    <a:bodyPr/>
                    <a:lstStyle/>
                    <a:p>
                      <a:pPr algn="ctr" fontAlgn="t"/>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Hemostatic Dressing Tools &amp; Treatment</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65104654"/>
                  </a:ext>
                </a:extLst>
              </a:tr>
              <a:tr h="342570">
                <a:tc>
                  <a:txBody>
                    <a:bodyPr/>
                    <a:lstStyle/>
                    <a:p>
                      <a:pPr algn="ctr" fontAlgn="t"/>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Massive Hemorrhage Scenario 1</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1631587350"/>
                  </a:ext>
                </a:extLst>
              </a:tr>
              <a:tr h="342570">
                <a:tc>
                  <a:txBody>
                    <a:bodyPr/>
                    <a:lstStyle/>
                    <a:p>
                      <a:pPr algn="ctr" fontAlgn="t"/>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Massive Hemorrhage Scenario 3</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1782648720"/>
                  </a:ext>
                </a:extLst>
              </a:tr>
              <a:tr h="342570">
                <a:tc>
                  <a:txBody>
                    <a:bodyPr/>
                    <a:lstStyle/>
                    <a:p>
                      <a:pPr algn="ctr" fontAlgn="t"/>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a:solidFill>
                            <a:srgbClr val="000000"/>
                          </a:solidFill>
                          <a:effectLst/>
                        </a:rPr>
                        <a:t>Airway Tools &amp; Treatment</a:t>
                      </a:r>
                      <a:endParaRPr lang="en-US" sz="1800" b="0" i="0" u="none" strike="noStrike">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2219870343"/>
                  </a:ext>
                </a:extLst>
              </a:tr>
              <a:tr h="342570">
                <a:tc>
                  <a:txBody>
                    <a:bodyPr/>
                    <a:lstStyle/>
                    <a:p>
                      <a:pPr algn="ctr" rtl="0" fontAlgn="t">
                        <a:buClr>
                          <a:schemeClr val="tx1"/>
                        </a:buClr>
                        <a:buSzPts val="1100"/>
                        <a:buFont typeface="Arial Narrow" panose="020B0606020202030204" pitchFamily="34" charset="0"/>
                        <a:buNone/>
                      </a:pPr>
                      <a:r>
                        <a:rPr lang="en-US" sz="1800" b="0" u="none" strike="noStrike">
                          <a:solidFill>
                            <a:srgbClr val="000000"/>
                          </a:solidFill>
                          <a:effectLst/>
                        </a:rPr>
                        <a:t>CLS, MacDill</a:t>
                      </a:r>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Airway Tools &amp; Treatment</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90646847"/>
                  </a:ext>
                </a:extLst>
              </a:tr>
              <a:tr h="342570">
                <a:tc>
                  <a:txBody>
                    <a:bodyPr/>
                    <a:lstStyle/>
                    <a:p>
                      <a:pPr algn="ctr" fontAlgn="t"/>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Respiration Symptoms &amp; Injuries</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3913533408"/>
                  </a:ext>
                </a:extLst>
              </a:tr>
              <a:tr h="342570">
                <a:tc>
                  <a:txBody>
                    <a:bodyPr/>
                    <a:lstStyle/>
                    <a:p>
                      <a:pPr algn="ctr" fontAlgn="t"/>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Chest Seal Tools &amp; Treatment</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34940858"/>
                  </a:ext>
                </a:extLst>
              </a:tr>
              <a:tr h="342570">
                <a:tc>
                  <a:txBody>
                    <a:bodyPr/>
                    <a:lstStyle/>
                    <a:p>
                      <a:pPr algn="l" fontAlgn="t"/>
                      <a:endParaRPr lang="en-US" sz="1800" b="0" i="0" u="none" strike="noStrike">
                        <a:solidFill>
                          <a:srgbClr val="000000"/>
                        </a:solidFill>
                        <a:effectLst/>
                        <a:latin typeface="Arial Narrow" panose="020B0606020202030204" pitchFamily="34" charset="0"/>
                      </a:endParaRPr>
                    </a:p>
                  </a:txBody>
                  <a:tcPr marL="7620" marR="7620" marT="7620" marB="0"/>
                </a:tc>
                <a:tc>
                  <a:txBody>
                    <a:bodyPr/>
                    <a:lstStyle/>
                    <a:p>
                      <a:pPr algn="l" rtl="0" fontAlgn="t">
                        <a:buClr>
                          <a:schemeClr val="tx1"/>
                        </a:buClr>
                        <a:buSzPts val="1100"/>
                        <a:buFont typeface="Arial Narrow" panose="020B0606020202030204" pitchFamily="34" charset="0"/>
                        <a:buNone/>
                      </a:pPr>
                      <a:r>
                        <a:rPr lang="en-US" sz="1800" b="0" u="none" strike="noStrike" dirty="0">
                          <a:solidFill>
                            <a:srgbClr val="000000"/>
                          </a:solidFill>
                          <a:effectLst/>
                        </a:rPr>
                        <a:t>Chest Seal Skills Practice</a:t>
                      </a:r>
                      <a:endParaRPr lang="en-US" sz="1800" b="0" i="0" u="none" strike="noStrike" dirty="0">
                        <a:solidFill>
                          <a:srgbClr val="000000"/>
                        </a:solidFill>
                        <a:effectLst/>
                        <a:latin typeface="Arial Narrow" panose="020B0606020202030204" pitchFamily="34" charset="0"/>
                      </a:endParaRPr>
                    </a:p>
                  </a:txBody>
                  <a:tcPr marL="7620" marR="7620" marT="7620" marB="0"/>
                </a:tc>
                <a:extLst>
                  <a:ext uri="{0D108BD9-81ED-4DB2-BD59-A6C34878D82A}">
                    <a16:rowId xmlns:a16="http://schemas.microsoft.com/office/drawing/2014/main" val="737060675"/>
                  </a:ext>
                </a:extLst>
              </a:tr>
            </a:tbl>
          </a:graphicData>
        </a:graphic>
      </p:graphicFrame>
      <p:sp>
        <p:nvSpPr>
          <p:cNvPr id="4" name="TextBox 3">
            <a:extLst>
              <a:ext uri="{FF2B5EF4-FFF2-40B4-BE49-F238E27FC236}">
                <a16:creationId xmlns:a16="http://schemas.microsoft.com/office/drawing/2014/main" id="{D5571656-A3FC-3507-4131-2DA0677189BC}"/>
              </a:ext>
            </a:extLst>
          </p:cNvPr>
          <p:cNvSpPr txBox="1"/>
          <p:nvPr/>
        </p:nvSpPr>
        <p:spPr>
          <a:xfrm>
            <a:off x="6989143" y="4788093"/>
            <a:ext cx="1491434" cy="584775"/>
          </a:xfrm>
          <a:prstGeom prst="rect">
            <a:avLst/>
          </a:prstGeom>
          <a:noFill/>
        </p:spPr>
        <p:txBody>
          <a:bodyPr wrap="none" rtlCol="0">
            <a:spAutoFit/>
          </a:bodyPr>
          <a:lstStyle/>
          <a:p>
            <a:pPr algn="ctr"/>
            <a:r>
              <a:rPr lang="en-US" sz="1600" dirty="0"/>
              <a:t>MH Symptoms</a:t>
            </a:r>
          </a:p>
          <a:p>
            <a:pPr algn="ctr"/>
            <a:r>
              <a:rPr lang="en-US" sz="1600" dirty="0"/>
              <a:t> &amp; Injuries</a:t>
            </a:r>
          </a:p>
        </p:txBody>
      </p:sp>
      <p:pic>
        <p:nvPicPr>
          <p:cNvPr id="7" name="Picture 6">
            <a:extLst>
              <a:ext uri="{FF2B5EF4-FFF2-40B4-BE49-F238E27FC236}">
                <a16:creationId xmlns:a16="http://schemas.microsoft.com/office/drawing/2014/main" id="{C7E9443E-7806-9DA8-9F18-663A89261F0B}"/>
              </a:ext>
            </a:extLst>
          </p:cNvPr>
          <p:cNvPicPr>
            <a:picLocks noChangeAspect="1"/>
          </p:cNvPicPr>
          <p:nvPr/>
        </p:nvPicPr>
        <p:blipFill rotWithShape="1">
          <a:blip r:embed="rId3"/>
          <a:srcRect b="3815"/>
          <a:stretch/>
        </p:blipFill>
        <p:spPr>
          <a:xfrm>
            <a:off x="7005203" y="1178130"/>
            <a:ext cx="1604255" cy="3429000"/>
          </a:xfrm>
          <a:prstGeom prst="rect">
            <a:avLst/>
          </a:prstGeom>
          <a:ln>
            <a:noFill/>
          </a:ln>
          <a:effectLst>
            <a:softEdge rad="112500"/>
          </a:effectLst>
        </p:spPr>
      </p:pic>
      <p:pic>
        <p:nvPicPr>
          <p:cNvPr id="5" name="Picture 4">
            <a:extLst>
              <a:ext uri="{FF2B5EF4-FFF2-40B4-BE49-F238E27FC236}">
                <a16:creationId xmlns:a16="http://schemas.microsoft.com/office/drawing/2014/main" id="{152C4EA8-76E7-8A38-C5D0-42093825BDC3}"/>
              </a:ext>
            </a:extLst>
          </p:cNvPr>
          <p:cNvPicPr>
            <a:picLocks noChangeAspect="1"/>
          </p:cNvPicPr>
          <p:nvPr/>
        </p:nvPicPr>
        <p:blipFill>
          <a:blip r:embed="rId4"/>
          <a:stretch>
            <a:fillRect/>
          </a:stretch>
        </p:blipFill>
        <p:spPr>
          <a:xfrm>
            <a:off x="9187296" y="1178130"/>
            <a:ext cx="1543050" cy="3429000"/>
          </a:xfrm>
          <a:prstGeom prst="rect">
            <a:avLst/>
          </a:prstGeom>
          <a:effectLst>
            <a:softEdge rad="101600"/>
          </a:effectLst>
        </p:spPr>
      </p:pic>
      <p:sp>
        <p:nvSpPr>
          <p:cNvPr id="9" name="TextBox 8">
            <a:extLst>
              <a:ext uri="{FF2B5EF4-FFF2-40B4-BE49-F238E27FC236}">
                <a16:creationId xmlns:a16="http://schemas.microsoft.com/office/drawing/2014/main" id="{C7F121E2-14D5-F6FC-C779-7FFC26E71EC6}"/>
              </a:ext>
            </a:extLst>
          </p:cNvPr>
          <p:cNvSpPr txBox="1"/>
          <p:nvPr/>
        </p:nvSpPr>
        <p:spPr>
          <a:xfrm>
            <a:off x="9035272" y="4799542"/>
            <a:ext cx="1847097" cy="584775"/>
          </a:xfrm>
          <a:prstGeom prst="rect">
            <a:avLst/>
          </a:prstGeom>
          <a:noFill/>
        </p:spPr>
        <p:txBody>
          <a:bodyPr wrap="square" rtlCol="0">
            <a:spAutoFit/>
          </a:bodyPr>
          <a:lstStyle/>
          <a:p>
            <a:pPr algn="ctr"/>
            <a:r>
              <a:rPr lang="en-US" sz="1600" dirty="0"/>
              <a:t>Airway </a:t>
            </a:r>
          </a:p>
          <a:p>
            <a:pPr algn="ctr"/>
            <a:r>
              <a:rPr lang="en-US" sz="1600" dirty="0"/>
              <a:t>Tools &amp; Treatment</a:t>
            </a:r>
          </a:p>
        </p:txBody>
      </p:sp>
    </p:spTree>
    <p:extLst>
      <p:ext uri="{BB962C8B-B14F-4D97-AF65-F5344CB8AC3E}">
        <p14:creationId xmlns:p14="http://schemas.microsoft.com/office/powerpoint/2010/main" val="3987904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2510" y="0"/>
            <a:ext cx="9041329" cy="795130"/>
          </a:xfrm>
        </p:spPr>
        <p:txBody>
          <a:bodyPr/>
          <a:lstStyle/>
          <a:p>
            <a:r>
              <a:rPr lang="en-US" dirty="0"/>
              <a:t>SUS Findings and Recommendations</a:t>
            </a:r>
          </a:p>
        </p:txBody>
      </p:sp>
      <p:sp>
        <p:nvSpPr>
          <p:cNvPr id="4" name="Content Placeholder 3"/>
          <p:cNvSpPr>
            <a:spLocks noGrp="1"/>
          </p:cNvSpPr>
          <p:nvPr>
            <p:ph sz="quarter" idx="11"/>
          </p:nvPr>
        </p:nvSpPr>
        <p:spPr>
          <a:xfrm>
            <a:off x="382258" y="1406402"/>
            <a:ext cx="6186138" cy="1676772"/>
          </a:xfrm>
        </p:spPr>
        <p:txBody>
          <a:bodyPr/>
          <a:lstStyle/>
          <a:p>
            <a:r>
              <a:rPr lang="en-US" sz="2400" dirty="0"/>
              <a:t>Scenario lessons, where there is a virtual environment, a virtual model and a situation in which the trainee needs to take action, scored highly across all evaluation sites</a:t>
            </a:r>
          </a:p>
          <a:p>
            <a:endParaRPr lang="en-US" sz="2400" dirty="0"/>
          </a:p>
          <a:p>
            <a:endParaRPr lang="en-US" dirty="0"/>
          </a:p>
          <a:p>
            <a:pPr marL="0" indent="0">
              <a:buNone/>
            </a:pPr>
            <a:endParaRPr lang="en-US" dirty="0"/>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8</a:t>
            </a:fld>
            <a:endParaRPr lang="en-US"/>
          </a:p>
        </p:txBody>
      </p:sp>
      <p:sp>
        <p:nvSpPr>
          <p:cNvPr id="8" name="Rectangle: Rounded Corners 7">
            <a:extLst>
              <a:ext uri="{FF2B5EF4-FFF2-40B4-BE49-F238E27FC236}">
                <a16:creationId xmlns:a16="http://schemas.microsoft.com/office/drawing/2014/main" id="{436ACA70-385C-6617-C66B-CB007CE98E79}"/>
              </a:ext>
            </a:extLst>
          </p:cNvPr>
          <p:cNvSpPr/>
          <p:nvPr/>
        </p:nvSpPr>
        <p:spPr bwMode="auto">
          <a:xfrm>
            <a:off x="156019" y="3412151"/>
            <a:ext cx="3227699" cy="2441750"/>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a:ln>
                <a:noFill/>
              </a:ln>
              <a:solidFill>
                <a:schemeClr val="bg1"/>
              </a:solidFill>
              <a:effectLst/>
              <a:latin typeface="Arial Narrow" panose="020B0606020202030204" pitchFamily="34" charset="0"/>
            </a:endParaRPr>
          </a:p>
        </p:txBody>
      </p:sp>
      <p:sp>
        <p:nvSpPr>
          <p:cNvPr id="9" name="TextBox 8">
            <a:extLst>
              <a:ext uri="{FF2B5EF4-FFF2-40B4-BE49-F238E27FC236}">
                <a16:creationId xmlns:a16="http://schemas.microsoft.com/office/drawing/2014/main" id="{16A2F941-85BF-B686-DE40-7BB7EED559F7}"/>
              </a:ext>
            </a:extLst>
          </p:cNvPr>
          <p:cNvSpPr txBox="1"/>
          <p:nvPr/>
        </p:nvSpPr>
        <p:spPr>
          <a:xfrm>
            <a:off x="274037" y="3489043"/>
            <a:ext cx="3227699" cy="2831544"/>
          </a:xfrm>
          <a:prstGeom prst="rect">
            <a:avLst/>
          </a:prstGeom>
          <a:noFill/>
        </p:spPr>
        <p:txBody>
          <a:bodyPr wrap="square" rtlCol="0">
            <a:spAutoFit/>
          </a:bodyPr>
          <a:lstStyle/>
          <a:p>
            <a:pPr algn="ctr"/>
            <a:r>
              <a:rPr lang="en-US" sz="2800" b="1" dirty="0">
                <a:solidFill>
                  <a:schemeClr val="bg1"/>
                </a:solidFill>
                <a:latin typeface="Arial Narrow" panose="020B0606020202030204" pitchFamily="34" charset="0"/>
              </a:rPr>
              <a:t>Recommendation</a:t>
            </a:r>
            <a:endParaRPr kumimoji="0" lang="en-US" sz="2800" b="1" i="0" u="none" strike="noStrike" cap="none" normalizeH="0" baseline="0" dirty="0">
              <a:ln>
                <a:noFill/>
              </a:ln>
              <a:solidFill>
                <a:schemeClr val="bg1"/>
              </a:solidFill>
              <a:effectLst/>
              <a:latin typeface="Arial Narrow" panose="020B0606020202030204" pitchFamily="34" charset="0"/>
            </a:endParaRPr>
          </a:p>
          <a:p>
            <a:endParaRPr kumimoji="0" lang="en-US" sz="1400" b="0" i="0" u="none" strike="noStrike" cap="none" normalizeH="0" baseline="0" dirty="0">
              <a:ln>
                <a:noFill/>
              </a:ln>
              <a:solidFill>
                <a:schemeClr val="bg1"/>
              </a:solidFill>
              <a:effectLst/>
              <a:latin typeface="Arial Narrow" panose="020B0606020202030204" pitchFamily="34" charset="0"/>
            </a:endParaRPr>
          </a:p>
          <a:p>
            <a:pPr marL="457200" indent="-457200">
              <a:buFont typeface="Arial" panose="020B0604020202020204" pitchFamily="34" charset="0"/>
              <a:buChar char="•"/>
            </a:pPr>
            <a:r>
              <a:rPr lang="en-US" sz="2400" dirty="0">
                <a:solidFill>
                  <a:schemeClr val="bg1"/>
                </a:solidFill>
                <a:latin typeface="Arial Narrow" panose="020B0606020202030204" pitchFamily="34" charset="0"/>
              </a:rPr>
              <a:t>Create lessons with scenarios to engage the trainee</a:t>
            </a:r>
            <a:endParaRPr kumimoji="0" lang="en-US" sz="2400" b="0" i="0" u="none" strike="noStrike" cap="none" normalizeH="0" baseline="0" dirty="0">
              <a:ln>
                <a:noFill/>
              </a:ln>
              <a:solidFill>
                <a:schemeClr val="bg1"/>
              </a:solidFill>
              <a:effectLst/>
              <a:latin typeface="Arial Narrow" panose="020B0606020202030204" pitchFamily="34" charset="0"/>
            </a:endParaRPr>
          </a:p>
          <a:p>
            <a:endParaRPr kumimoji="0" lang="en-US" sz="3200" b="0" i="0" u="none" strike="noStrike" cap="none" normalizeH="0" baseline="0" dirty="0">
              <a:ln>
                <a:noFill/>
              </a:ln>
              <a:solidFill>
                <a:schemeClr val="bg1"/>
              </a:solidFill>
              <a:effectLst/>
              <a:latin typeface="Arial Narrow" panose="020B0606020202030204" pitchFamily="34" charset="0"/>
            </a:endParaRPr>
          </a:p>
          <a:p>
            <a:endParaRPr lang="en-US" dirty="0">
              <a:solidFill>
                <a:schemeClr val="bg1"/>
              </a:solidFill>
            </a:endParaRPr>
          </a:p>
        </p:txBody>
      </p:sp>
      <p:sp>
        <p:nvSpPr>
          <p:cNvPr id="5" name="TextBox 4">
            <a:extLst>
              <a:ext uri="{FF2B5EF4-FFF2-40B4-BE49-F238E27FC236}">
                <a16:creationId xmlns:a16="http://schemas.microsoft.com/office/drawing/2014/main" id="{CB91A6B3-4B52-5DC0-97F5-7174B4698425}"/>
              </a:ext>
            </a:extLst>
          </p:cNvPr>
          <p:cNvSpPr txBox="1"/>
          <p:nvPr/>
        </p:nvSpPr>
        <p:spPr>
          <a:xfrm>
            <a:off x="382258" y="872022"/>
            <a:ext cx="3652006" cy="584775"/>
          </a:xfrm>
          <a:prstGeom prst="rect">
            <a:avLst/>
          </a:prstGeom>
          <a:noFill/>
        </p:spPr>
        <p:txBody>
          <a:bodyPr wrap="square" rtlCol="0">
            <a:spAutoFit/>
          </a:bodyPr>
          <a:lstStyle/>
          <a:p>
            <a:r>
              <a:rPr lang="en-US" dirty="0"/>
              <a:t>Findings</a:t>
            </a:r>
          </a:p>
        </p:txBody>
      </p:sp>
      <p:graphicFrame>
        <p:nvGraphicFramePr>
          <p:cNvPr id="6" name="Chart 5">
            <a:extLst>
              <a:ext uri="{FF2B5EF4-FFF2-40B4-BE49-F238E27FC236}">
                <a16:creationId xmlns:a16="http://schemas.microsoft.com/office/drawing/2014/main" id="{C6BAFE02-C115-3389-AAE3-5217A5482F8A}"/>
              </a:ext>
            </a:extLst>
          </p:cNvPr>
          <p:cNvGraphicFramePr>
            <a:graphicFrameLocks/>
          </p:cNvGraphicFramePr>
          <p:nvPr>
            <p:extLst>
              <p:ext uri="{D42A27DB-BD31-4B8C-83A1-F6EECF244321}">
                <p14:modId xmlns:p14="http://schemas.microsoft.com/office/powerpoint/2010/main" val="144499795"/>
              </p:ext>
            </p:extLst>
          </p:nvPr>
        </p:nvGraphicFramePr>
        <p:xfrm>
          <a:off x="6958648" y="1008877"/>
          <a:ext cx="4964648" cy="403646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a:extLst>
              <a:ext uri="{FF2B5EF4-FFF2-40B4-BE49-F238E27FC236}">
                <a16:creationId xmlns:a16="http://schemas.microsoft.com/office/drawing/2014/main" id="{164D7D5A-38F3-7860-A83A-2A92FB8B77CD}"/>
              </a:ext>
            </a:extLst>
          </p:cNvPr>
          <p:cNvSpPr txBox="1"/>
          <p:nvPr/>
        </p:nvSpPr>
        <p:spPr>
          <a:xfrm>
            <a:off x="4584081" y="6467926"/>
            <a:ext cx="1491499" cy="338554"/>
          </a:xfrm>
          <a:prstGeom prst="rect">
            <a:avLst/>
          </a:prstGeom>
          <a:noFill/>
        </p:spPr>
        <p:txBody>
          <a:bodyPr wrap="none" rtlCol="0">
            <a:spAutoFit/>
          </a:bodyPr>
          <a:lstStyle/>
          <a:p>
            <a:r>
              <a:rPr lang="en-US" sz="1600" dirty="0"/>
              <a:t>MH Scenario 1</a:t>
            </a:r>
          </a:p>
        </p:txBody>
      </p:sp>
      <p:pic>
        <p:nvPicPr>
          <p:cNvPr id="10" name="Picture 9">
            <a:extLst>
              <a:ext uri="{FF2B5EF4-FFF2-40B4-BE49-F238E27FC236}">
                <a16:creationId xmlns:a16="http://schemas.microsoft.com/office/drawing/2014/main" id="{16B382C3-6B57-4120-4BC9-9ACDA03CCEE5}"/>
              </a:ext>
            </a:extLst>
          </p:cNvPr>
          <p:cNvPicPr>
            <a:picLocks noChangeAspect="1"/>
          </p:cNvPicPr>
          <p:nvPr/>
        </p:nvPicPr>
        <p:blipFill>
          <a:blip r:embed="rId5"/>
          <a:stretch>
            <a:fillRect/>
          </a:stretch>
        </p:blipFill>
        <p:spPr>
          <a:xfrm>
            <a:off x="3743283" y="3038926"/>
            <a:ext cx="1543050" cy="3429000"/>
          </a:xfrm>
          <a:prstGeom prst="rect">
            <a:avLst/>
          </a:prstGeom>
          <a:ln>
            <a:noFill/>
          </a:ln>
          <a:effectLst>
            <a:softEdge rad="112500"/>
          </a:effectLst>
        </p:spPr>
      </p:pic>
      <p:pic>
        <p:nvPicPr>
          <p:cNvPr id="11" name="screen-20241005-145426~2">
            <a:hlinkClick r:id="" action="ppaction://media"/>
            <a:extLst>
              <a:ext uri="{FF2B5EF4-FFF2-40B4-BE49-F238E27FC236}">
                <a16:creationId xmlns:a16="http://schemas.microsoft.com/office/drawing/2014/main" id="{C90467D7-87DF-BD03-5BF2-341A061AC88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415598" y="3061050"/>
            <a:ext cx="1543050" cy="3429000"/>
          </a:xfrm>
          <a:prstGeom prst="rect">
            <a:avLst/>
          </a:prstGeom>
          <a:effectLst>
            <a:softEdge rad="101600"/>
          </a:effectLst>
        </p:spPr>
      </p:pic>
    </p:spTree>
    <p:extLst>
      <p:ext uri="{BB962C8B-B14F-4D97-AF65-F5344CB8AC3E}">
        <p14:creationId xmlns:p14="http://schemas.microsoft.com/office/powerpoint/2010/main" val="275259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2510" y="0"/>
            <a:ext cx="9041329" cy="795130"/>
          </a:xfrm>
        </p:spPr>
        <p:txBody>
          <a:bodyPr/>
          <a:lstStyle/>
          <a:p>
            <a:r>
              <a:rPr lang="en-US"/>
              <a:t>SUS Findings and Recommendations</a:t>
            </a:r>
          </a:p>
        </p:txBody>
      </p:sp>
      <p:sp>
        <p:nvSpPr>
          <p:cNvPr id="4" name="Content Placeholder 3"/>
          <p:cNvSpPr>
            <a:spLocks noGrp="1"/>
          </p:cNvSpPr>
          <p:nvPr>
            <p:ph sz="quarter" idx="11"/>
          </p:nvPr>
        </p:nvSpPr>
        <p:spPr>
          <a:xfrm>
            <a:off x="465385" y="1605023"/>
            <a:ext cx="6186138" cy="3027135"/>
          </a:xfrm>
        </p:spPr>
        <p:txBody>
          <a:bodyPr/>
          <a:lstStyle/>
          <a:p>
            <a:r>
              <a:rPr lang="en-US" sz="2400"/>
              <a:t>Lower SUS scores for longer, more complex lessons compared with the higher SUS scores for the quick lessons which focused on one intervention</a:t>
            </a:r>
          </a:p>
          <a:p>
            <a:r>
              <a:rPr lang="en-US" sz="2400"/>
              <a:t>Longest lesson was divided by intervention and retested at the third collection point resulting in higher SUS</a:t>
            </a:r>
            <a:endParaRPr lang="en-US" dirty="0"/>
          </a:p>
          <a:p>
            <a:pPr marL="0" indent="0">
              <a:buNone/>
            </a:pPr>
            <a:endParaRPr lang="en-US" dirty="0"/>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9</a:t>
            </a:fld>
            <a:endParaRPr lang="en-US"/>
          </a:p>
        </p:txBody>
      </p:sp>
      <p:sp>
        <p:nvSpPr>
          <p:cNvPr id="8" name="Rectangle: Rounded Corners 7">
            <a:extLst>
              <a:ext uri="{FF2B5EF4-FFF2-40B4-BE49-F238E27FC236}">
                <a16:creationId xmlns:a16="http://schemas.microsoft.com/office/drawing/2014/main" id="{436ACA70-385C-6617-C66B-CB007CE98E79}"/>
              </a:ext>
            </a:extLst>
          </p:cNvPr>
          <p:cNvSpPr/>
          <p:nvPr/>
        </p:nvSpPr>
        <p:spPr bwMode="auto">
          <a:xfrm>
            <a:off x="5241839" y="4178082"/>
            <a:ext cx="4532590" cy="2312541"/>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a:ln>
                <a:noFill/>
              </a:ln>
              <a:solidFill>
                <a:schemeClr val="bg1"/>
              </a:solidFill>
              <a:effectLst/>
              <a:latin typeface="Arial Narrow" panose="020B0606020202030204" pitchFamily="34" charset="0"/>
            </a:endParaRPr>
          </a:p>
        </p:txBody>
      </p:sp>
      <p:sp>
        <p:nvSpPr>
          <p:cNvPr id="9" name="TextBox 8">
            <a:extLst>
              <a:ext uri="{FF2B5EF4-FFF2-40B4-BE49-F238E27FC236}">
                <a16:creationId xmlns:a16="http://schemas.microsoft.com/office/drawing/2014/main" id="{16A2F941-85BF-B686-DE40-7BB7EED559F7}"/>
              </a:ext>
            </a:extLst>
          </p:cNvPr>
          <p:cNvSpPr txBox="1"/>
          <p:nvPr/>
        </p:nvSpPr>
        <p:spPr>
          <a:xfrm>
            <a:off x="5281249" y="4269224"/>
            <a:ext cx="4532590" cy="1969770"/>
          </a:xfrm>
          <a:prstGeom prst="rect">
            <a:avLst/>
          </a:prstGeom>
          <a:noFill/>
        </p:spPr>
        <p:txBody>
          <a:bodyPr wrap="square" rtlCol="0">
            <a:spAutoFit/>
          </a:bodyPr>
          <a:lstStyle/>
          <a:p>
            <a:pPr algn="ctr"/>
            <a:r>
              <a:rPr lang="en-US" sz="2800" b="1">
                <a:solidFill>
                  <a:schemeClr val="bg1"/>
                </a:solidFill>
                <a:latin typeface="Arial Narrow" panose="020B0606020202030204" pitchFamily="34" charset="0"/>
              </a:rPr>
              <a:t>Recommendation</a:t>
            </a:r>
            <a:endParaRPr kumimoji="0" lang="en-US" sz="2800" b="1" i="0" u="none" strike="noStrike" cap="none" normalizeH="0" baseline="0">
              <a:ln>
                <a:noFill/>
              </a:ln>
              <a:solidFill>
                <a:schemeClr val="bg1"/>
              </a:solidFill>
              <a:effectLst/>
              <a:latin typeface="Arial Narrow" panose="020B0606020202030204" pitchFamily="34" charset="0"/>
            </a:endParaRPr>
          </a:p>
          <a:p>
            <a:endParaRPr kumimoji="0" lang="en-US" sz="1400" b="0" i="0" u="none" strike="noStrike" cap="none" normalizeH="0" baseline="0">
              <a:ln>
                <a:noFill/>
              </a:ln>
              <a:solidFill>
                <a:schemeClr val="bg1"/>
              </a:solidFill>
              <a:effectLst/>
              <a:latin typeface="Arial Narrow" panose="020B0606020202030204" pitchFamily="34" charset="0"/>
            </a:endParaRPr>
          </a:p>
          <a:p>
            <a:pPr marL="457200" indent="-457200">
              <a:buFont typeface="Arial" panose="020B0604020202020204" pitchFamily="34" charset="0"/>
              <a:buChar char="•"/>
            </a:pPr>
            <a:r>
              <a:rPr kumimoji="0" lang="en-US" sz="2400" b="0" i="0" u="none" strike="noStrike" cap="none" normalizeH="0" baseline="0">
                <a:ln>
                  <a:noFill/>
                </a:ln>
                <a:solidFill>
                  <a:schemeClr val="bg1"/>
                </a:solidFill>
                <a:effectLst/>
                <a:latin typeface="Arial Narrow" panose="020B0606020202030204" pitchFamily="34" charset="0"/>
              </a:rPr>
              <a:t>Create short lessons focused on one intervention</a:t>
            </a:r>
            <a:endParaRPr kumimoji="0" lang="en-US" sz="3200" b="0" i="0" u="none" strike="noStrike" cap="none" normalizeH="0" baseline="0" dirty="0">
              <a:ln>
                <a:noFill/>
              </a:ln>
              <a:solidFill>
                <a:schemeClr val="bg1"/>
              </a:solidFill>
              <a:effectLst/>
              <a:latin typeface="Arial Narrow" panose="020B0606020202030204" pitchFamily="34" charset="0"/>
            </a:endParaRPr>
          </a:p>
          <a:p>
            <a:endParaRPr lang="en-US" dirty="0">
              <a:solidFill>
                <a:schemeClr val="bg1"/>
              </a:solidFill>
            </a:endParaRPr>
          </a:p>
        </p:txBody>
      </p:sp>
      <p:graphicFrame>
        <p:nvGraphicFramePr>
          <p:cNvPr id="11" name="Chart 10">
            <a:extLst>
              <a:ext uri="{FF2B5EF4-FFF2-40B4-BE49-F238E27FC236}">
                <a16:creationId xmlns:a16="http://schemas.microsoft.com/office/drawing/2014/main" id="{78CD011C-BDB3-0DC8-8773-EB8FB0215E29}"/>
              </a:ext>
            </a:extLst>
          </p:cNvPr>
          <p:cNvGraphicFramePr>
            <a:graphicFrameLocks/>
          </p:cNvGraphicFramePr>
          <p:nvPr>
            <p:extLst>
              <p:ext uri="{D42A27DB-BD31-4B8C-83A1-F6EECF244321}">
                <p14:modId xmlns:p14="http://schemas.microsoft.com/office/powerpoint/2010/main" val="4095185959"/>
              </p:ext>
            </p:extLst>
          </p:nvPr>
        </p:nvGraphicFramePr>
        <p:xfrm>
          <a:off x="7206916" y="1047819"/>
          <a:ext cx="4757721" cy="2969775"/>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CB91A6B3-4B52-5DC0-97F5-7174B4698425}"/>
              </a:ext>
            </a:extLst>
          </p:cNvPr>
          <p:cNvSpPr txBox="1"/>
          <p:nvPr/>
        </p:nvSpPr>
        <p:spPr>
          <a:xfrm>
            <a:off x="772510" y="1059945"/>
            <a:ext cx="3652006" cy="584775"/>
          </a:xfrm>
          <a:prstGeom prst="rect">
            <a:avLst/>
          </a:prstGeom>
          <a:noFill/>
        </p:spPr>
        <p:txBody>
          <a:bodyPr wrap="square" rtlCol="0">
            <a:spAutoFit/>
          </a:bodyPr>
          <a:lstStyle/>
          <a:p>
            <a:r>
              <a:rPr lang="en-US"/>
              <a:t>Findings</a:t>
            </a:r>
          </a:p>
        </p:txBody>
      </p:sp>
    </p:spTree>
    <p:extLst>
      <p:ext uri="{BB962C8B-B14F-4D97-AF65-F5344CB8AC3E}">
        <p14:creationId xmlns:p14="http://schemas.microsoft.com/office/powerpoint/2010/main" val="1547761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883" y="0"/>
            <a:ext cx="8860220" cy="795130"/>
          </a:xfrm>
        </p:spPr>
        <p:txBody>
          <a:bodyPr/>
          <a:lstStyle/>
          <a:p>
            <a:r>
              <a:rPr lang="en-US" dirty="0"/>
              <a:t>System Feature Findings and Recommendations</a:t>
            </a:r>
          </a:p>
        </p:txBody>
      </p:sp>
      <p:sp>
        <p:nvSpPr>
          <p:cNvPr id="4" name="Content Placeholder 3"/>
          <p:cNvSpPr>
            <a:spLocks noGrp="1"/>
          </p:cNvSpPr>
          <p:nvPr>
            <p:ph sz="quarter" idx="11"/>
          </p:nvPr>
        </p:nvSpPr>
        <p:spPr>
          <a:xfrm>
            <a:off x="480133" y="1046716"/>
            <a:ext cx="11332926" cy="1721198"/>
          </a:xfrm>
        </p:spPr>
        <p:txBody>
          <a:bodyPr/>
          <a:lstStyle/>
          <a:p>
            <a:endParaRPr lang="en-US"/>
          </a:p>
          <a:p>
            <a:endParaRPr lang="en-US"/>
          </a:p>
          <a:p>
            <a:pPr marL="0" indent="0">
              <a:buNone/>
            </a:pPr>
            <a:endParaRPr lang="en-US"/>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10</a:t>
            </a:fld>
            <a:endParaRPr lang="en-US"/>
          </a:p>
        </p:txBody>
      </p:sp>
      <p:sp>
        <p:nvSpPr>
          <p:cNvPr id="8" name="Rectangle: Rounded Corners 7">
            <a:extLst>
              <a:ext uri="{FF2B5EF4-FFF2-40B4-BE49-F238E27FC236}">
                <a16:creationId xmlns:a16="http://schemas.microsoft.com/office/drawing/2014/main" id="{436ACA70-385C-6617-C66B-CB007CE98E79}"/>
              </a:ext>
            </a:extLst>
          </p:cNvPr>
          <p:cNvSpPr/>
          <p:nvPr/>
        </p:nvSpPr>
        <p:spPr bwMode="auto">
          <a:xfrm>
            <a:off x="232238" y="3210775"/>
            <a:ext cx="3479148" cy="2404717"/>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bg1"/>
              </a:solidFill>
              <a:effectLst/>
              <a:latin typeface="Arial Narrow" panose="020B0606020202030204" pitchFamily="34" charset="0"/>
            </a:endParaRPr>
          </a:p>
        </p:txBody>
      </p:sp>
      <p:sp>
        <p:nvSpPr>
          <p:cNvPr id="5" name="Content Placeholder 3">
            <a:extLst>
              <a:ext uri="{FF2B5EF4-FFF2-40B4-BE49-F238E27FC236}">
                <a16:creationId xmlns:a16="http://schemas.microsoft.com/office/drawing/2014/main" id="{02CDD010-3885-8130-30FB-AE3D95F67DA8}"/>
              </a:ext>
            </a:extLst>
          </p:cNvPr>
          <p:cNvSpPr txBox="1">
            <a:spLocks/>
          </p:cNvSpPr>
          <p:nvPr/>
        </p:nvSpPr>
        <p:spPr bwMode="auto">
          <a:xfrm>
            <a:off x="480132" y="1397236"/>
            <a:ext cx="11234789" cy="14773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r>
              <a:rPr lang="en-US" sz="2400" kern="0" dirty="0"/>
              <a:t>Majority of system features were well understood with average scores of 4.0 and higher</a:t>
            </a:r>
          </a:p>
          <a:p>
            <a:r>
              <a:rPr lang="en-US" sz="2400" kern="0" dirty="0"/>
              <a:t>On average, the highest rated part of the system was the item, “Medically relevant details are easy to see,” indicating that the visual cues help with determining correct treatment</a:t>
            </a:r>
          </a:p>
          <a:p>
            <a:endParaRPr lang="en-US" kern="0" dirty="0"/>
          </a:p>
          <a:p>
            <a:pPr marL="0" indent="0">
              <a:buFont typeface="Wingdings" charset="2"/>
              <a:buNone/>
            </a:pPr>
            <a:endParaRPr lang="en-US" kern="0" dirty="0"/>
          </a:p>
        </p:txBody>
      </p:sp>
      <p:sp>
        <p:nvSpPr>
          <p:cNvPr id="6" name="TextBox 5">
            <a:extLst>
              <a:ext uri="{FF2B5EF4-FFF2-40B4-BE49-F238E27FC236}">
                <a16:creationId xmlns:a16="http://schemas.microsoft.com/office/drawing/2014/main" id="{F77222C0-1AA5-59A0-1165-A22BE0012FAD}"/>
              </a:ext>
            </a:extLst>
          </p:cNvPr>
          <p:cNvSpPr txBox="1"/>
          <p:nvPr/>
        </p:nvSpPr>
        <p:spPr>
          <a:xfrm>
            <a:off x="232238" y="3172861"/>
            <a:ext cx="3371572" cy="2215991"/>
          </a:xfrm>
          <a:prstGeom prst="rect">
            <a:avLst/>
          </a:prstGeom>
          <a:noFill/>
        </p:spPr>
        <p:txBody>
          <a:bodyPr wrap="square" rtlCol="0">
            <a:spAutoFit/>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a:ln>
                  <a:noFill/>
                </a:ln>
                <a:solidFill>
                  <a:schemeClr val="bg1"/>
                </a:solidFill>
                <a:effectLst/>
                <a:latin typeface="Arial Narrow" panose="020B0606020202030204" pitchFamily="34" charset="0"/>
              </a:rPr>
              <a:t>Recommendations</a:t>
            </a:r>
          </a:p>
          <a:p>
            <a:pPr marL="0" marR="0" indent="0" algn="ctr" defTabSz="914400" rtl="0" eaLnBrk="1" fontAlgn="base" latinLnBrk="0" hangingPunct="1">
              <a:lnSpc>
                <a:spcPct val="100000"/>
              </a:lnSpc>
              <a:spcBef>
                <a:spcPct val="0"/>
              </a:spcBef>
              <a:spcAft>
                <a:spcPct val="0"/>
              </a:spcAft>
              <a:buClrTx/>
              <a:buSzTx/>
              <a:buFontTx/>
              <a:buNone/>
              <a:tabLst/>
            </a:pPr>
            <a:endParaRPr kumimoji="0" lang="en-US" sz="1400" b="1" i="0" u="none" strike="noStrike" cap="none" normalizeH="0" baseline="0">
              <a:ln>
                <a:noFill/>
              </a:ln>
              <a:solidFill>
                <a:schemeClr val="bg1"/>
              </a:solidFill>
              <a:effectLst/>
              <a:latin typeface="Arial Narrow" panose="020B0606020202030204" pitchFamily="34" charset="0"/>
            </a:endParaRPr>
          </a:p>
          <a:p>
            <a:pPr marL="342900" indent="-342900">
              <a:buFont typeface="Arial" panose="020B0604020202020204" pitchFamily="34" charset="0"/>
              <a:buChar char="•"/>
            </a:pPr>
            <a:r>
              <a:rPr lang="en-US" sz="2400">
                <a:solidFill>
                  <a:schemeClr val="bg1"/>
                </a:solidFill>
                <a:latin typeface="Arial Narrow" panose="020B0606020202030204" pitchFamily="34" charset="0"/>
              </a:rPr>
              <a:t>Increase visual cues</a:t>
            </a:r>
          </a:p>
          <a:p>
            <a:pPr marL="342900" marR="0" indent="-34290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sz="2400" b="0" i="0" u="none" strike="noStrike" cap="none" normalizeH="0" baseline="0">
                <a:ln>
                  <a:noFill/>
                </a:ln>
                <a:solidFill>
                  <a:schemeClr val="bg1"/>
                </a:solidFill>
                <a:effectLst/>
                <a:latin typeface="Arial Narrow" panose="020B0606020202030204" pitchFamily="34" charset="0"/>
              </a:rPr>
              <a:t>Refine visual assets to show greater and more realistic detail</a:t>
            </a:r>
          </a:p>
        </p:txBody>
      </p:sp>
      <p:cxnSp>
        <p:nvCxnSpPr>
          <p:cNvPr id="12" name="Straight Connector 11">
            <a:extLst>
              <a:ext uri="{FF2B5EF4-FFF2-40B4-BE49-F238E27FC236}">
                <a16:creationId xmlns:a16="http://schemas.microsoft.com/office/drawing/2014/main" id="{F7179941-4353-0D62-45F4-CA9111FDE5CE}"/>
              </a:ext>
            </a:extLst>
          </p:cNvPr>
          <p:cNvCxnSpPr/>
          <p:nvPr/>
        </p:nvCxnSpPr>
        <p:spPr bwMode="auto">
          <a:xfrm>
            <a:off x="6353462" y="3666490"/>
            <a:ext cx="5361459" cy="0"/>
          </a:xfrm>
          <a:prstGeom prst="line">
            <a:avLst/>
          </a:prstGeom>
          <a:solidFill>
            <a:schemeClr val="accent1"/>
          </a:solidFill>
          <a:ln w="25400" cap="flat" cmpd="sng" algn="ctr">
            <a:solidFill>
              <a:srgbClr val="FFC000"/>
            </a:solidFill>
            <a:prstDash val="solid"/>
            <a:miter lim="800000"/>
            <a:headEnd type="none" w="med" len="med"/>
            <a:tailEnd type="none" w="med" len="med"/>
          </a:ln>
          <a:effectLst/>
        </p:spPr>
      </p:cxnSp>
      <p:sp>
        <p:nvSpPr>
          <p:cNvPr id="13" name="TextBox 12">
            <a:extLst>
              <a:ext uri="{FF2B5EF4-FFF2-40B4-BE49-F238E27FC236}">
                <a16:creationId xmlns:a16="http://schemas.microsoft.com/office/drawing/2014/main" id="{E525B68C-3274-22B4-5B50-DB51F8AB4E31}"/>
              </a:ext>
            </a:extLst>
          </p:cNvPr>
          <p:cNvSpPr txBox="1"/>
          <p:nvPr/>
        </p:nvSpPr>
        <p:spPr>
          <a:xfrm>
            <a:off x="11284884" y="3147080"/>
            <a:ext cx="778370" cy="523220"/>
          </a:xfrm>
          <a:prstGeom prst="rect">
            <a:avLst/>
          </a:prstGeom>
          <a:solidFill>
            <a:srgbClr val="FFC000"/>
          </a:solidFill>
          <a:ln w="19050">
            <a:solidFill>
              <a:srgbClr val="FFC000"/>
            </a:solidFill>
          </a:ln>
        </p:spPr>
        <p:txBody>
          <a:bodyPr wrap="square" rtlCol="0">
            <a:spAutoFit/>
          </a:bodyPr>
          <a:lstStyle/>
          <a:p>
            <a:r>
              <a:rPr lang="en-US" sz="1400">
                <a:latin typeface="Arial Narrow" panose="020B0606020202030204" pitchFamily="34" charset="0"/>
              </a:rPr>
              <a:t>Overall</a:t>
            </a:r>
          </a:p>
          <a:p>
            <a:r>
              <a:rPr lang="en-US" sz="1400">
                <a:latin typeface="Arial Narrow" panose="020B0606020202030204" pitchFamily="34" charset="0"/>
              </a:rPr>
              <a:t>Average</a:t>
            </a:r>
          </a:p>
        </p:txBody>
      </p:sp>
      <p:sp>
        <p:nvSpPr>
          <p:cNvPr id="7" name="TextBox 6">
            <a:extLst>
              <a:ext uri="{FF2B5EF4-FFF2-40B4-BE49-F238E27FC236}">
                <a16:creationId xmlns:a16="http://schemas.microsoft.com/office/drawing/2014/main" id="{8010B70A-DCD5-419A-CFEF-F2DBE7A9B2D9}"/>
              </a:ext>
            </a:extLst>
          </p:cNvPr>
          <p:cNvSpPr txBox="1"/>
          <p:nvPr/>
        </p:nvSpPr>
        <p:spPr>
          <a:xfrm>
            <a:off x="477079" y="880825"/>
            <a:ext cx="3652006" cy="584775"/>
          </a:xfrm>
          <a:prstGeom prst="rect">
            <a:avLst/>
          </a:prstGeom>
          <a:noFill/>
        </p:spPr>
        <p:txBody>
          <a:bodyPr wrap="square" rtlCol="0">
            <a:spAutoFit/>
          </a:bodyPr>
          <a:lstStyle/>
          <a:p>
            <a:r>
              <a:rPr lang="en-US"/>
              <a:t>Findings</a:t>
            </a:r>
          </a:p>
        </p:txBody>
      </p:sp>
      <p:graphicFrame>
        <p:nvGraphicFramePr>
          <p:cNvPr id="9" name="Chart 8">
            <a:extLst>
              <a:ext uri="{FF2B5EF4-FFF2-40B4-BE49-F238E27FC236}">
                <a16:creationId xmlns:a16="http://schemas.microsoft.com/office/drawing/2014/main" id="{A1B31860-EB42-CA84-3D3C-E39B7EF0CD49}"/>
              </a:ext>
            </a:extLst>
          </p:cNvPr>
          <p:cNvGraphicFramePr>
            <a:graphicFrameLocks/>
          </p:cNvGraphicFramePr>
          <p:nvPr>
            <p:extLst>
              <p:ext uri="{D42A27DB-BD31-4B8C-83A1-F6EECF244321}">
                <p14:modId xmlns:p14="http://schemas.microsoft.com/office/powerpoint/2010/main" val="443321018"/>
              </p:ext>
            </p:extLst>
          </p:nvPr>
        </p:nvGraphicFramePr>
        <p:xfrm>
          <a:off x="6061331" y="2767914"/>
          <a:ext cx="5242774" cy="3219929"/>
        </p:xfrm>
        <a:graphic>
          <a:graphicData uri="http://schemas.openxmlformats.org/drawingml/2006/chart">
            <c:chart xmlns:c="http://schemas.openxmlformats.org/drawingml/2006/chart" xmlns:r="http://schemas.openxmlformats.org/officeDocument/2006/relationships" r:id="rId2"/>
          </a:graphicData>
        </a:graphic>
      </p:graphicFrame>
      <p:pic>
        <p:nvPicPr>
          <p:cNvPr id="10" name="Picture 9">
            <a:extLst>
              <a:ext uri="{FF2B5EF4-FFF2-40B4-BE49-F238E27FC236}">
                <a16:creationId xmlns:a16="http://schemas.microsoft.com/office/drawing/2014/main" id="{3CA67434-9E7B-0617-1944-9E31D08208D6}"/>
              </a:ext>
            </a:extLst>
          </p:cNvPr>
          <p:cNvPicPr>
            <a:picLocks noChangeAspect="1"/>
          </p:cNvPicPr>
          <p:nvPr/>
        </p:nvPicPr>
        <p:blipFill rotWithShape="1">
          <a:blip r:embed="rId3"/>
          <a:srcRect b="8871"/>
          <a:stretch/>
        </p:blipFill>
        <p:spPr>
          <a:xfrm>
            <a:off x="4180426" y="2757315"/>
            <a:ext cx="1543050" cy="3124822"/>
          </a:xfrm>
          <a:prstGeom prst="rect">
            <a:avLst/>
          </a:prstGeom>
          <a:effectLst>
            <a:softEdge rad="88900"/>
          </a:effectLst>
        </p:spPr>
      </p:pic>
      <p:sp>
        <p:nvSpPr>
          <p:cNvPr id="11" name="TextBox 10">
            <a:extLst>
              <a:ext uri="{FF2B5EF4-FFF2-40B4-BE49-F238E27FC236}">
                <a16:creationId xmlns:a16="http://schemas.microsoft.com/office/drawing/2014/main" id="{6BDFCD97-FD94-2092-9FEB-97AC868CCEE3}"/>
              </a:ext>
            </a:extLst>
          </p:cNvPr>
          <p:cNvSpPr txBox="1"/>
          <p:nvPr/>
        </p:nvSpPr>
        <p:spPr>
          <a:xfrm>
            <a:off x="3525107" y="5948722"/>
            <a:ext cx="2853687" cy="830997"/>
          </a:xfrm>
          <a:prstGeom prst="rect">
            <a:avLst/>
          </a:prstGeom>
          <a:noFill/>
        </p:spPr>
        <p:txBody>
          <a:bodyPr wrap="square" rtlCol="0">
            <a:spAutoFit/>
          </a:bodyPr>
          <a:lstStyle/>
          <a:p>
            <a:pPr algn="ctr"/>
            <a:r>
              <a:rPr lang="en-US" sz="1600" dirty="0"/>
              <a:t>Airway Tools &amp; Treatment</a:t>
            </a:r>
          </a:p>
          <a:p>
            <a:pPr algn="ctr"/>
            <a:r>
              <a:rPr lang="en-US" sz="1600" dirty="0"/>
              <a:t>Example of hand placement for Jaw Thrust Maneuver</a:t>
            </a:r>
          </a:p>
        </p:txBody>
      </p:sp>
    </p:spTree>
    <p:extLst>
      <p:ext uri="{BB962C8B-B14F-4D97-AF65-F5344CB8AC3E}">
        <p14:creationId xmlns:p14="http://schemas.microsoft.com/office/powerpoint/2010/main" val="3503097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883" y="0"/>
            <a:ext cx="8860220" cy="795130"/>
          </a:xfrm>
        </p:spPr>
        <p:txBody>
          <a:bodyPr/>
          <a:lstStyle/>
          <a:p>
            <a:r>
              <a:rPr lang="en-US"/>
              <a:t>System Feature Findings and Recommendations</a:t>
            </a:r>
          </a:p>
        </p:txBody>
      </p:sp>
      <p:sp>
        <p:nvSpPr>
          <p:cNvPr id="4" name="Content Placeholder 3"/>
          <p:cNvSpPr>
            <a:spLocks noGrp="1"/>
          </p:cNvSpPr>
          <p:nvPr>
            <p:ph sz="quarter" idx="11"/>
          </p:nvPr>
        </p:nvSpPr>
        <p:spPr>
          <a:xfrm>
            <a:off x="480133" y="1046716"/>
            <a:ext cx="11332926" cy="1721198"/>
          </a:xfrm>
        </p:spPr>
        <p:txBody>
          <a:bodyPr/>
          <a:lstStyle/>
          <a:p>
            <a:endParaRPr lang="en-US"/>
          </a:p>
          <a:p>
            <a:endParaRPr lang="en-US"/>
          </a:p>
          <a:p>
            <a:pPr marL="0" indent="0">
              <a:buNone/>
            </a:pPr>
            <a:endParaRPr lang="en-US"/>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11</a:t>
            </a:fld>
            <a:endParaRPr lang="en-US"/>
          </a:p>
        </p:txBody>
      </p:sp>
      <p:sp>
        <p:nvSpPr>
          <p:cNvPr id="8" name="Rectangle: Rounded Corners 7">
            <a:extLst>
              <a:ext uri="{FF2B5EF4-FFF2-40B4-BE49-F238E27FC236}">
                <a16:creationId xmlns:a16="http://schemas.microsoft.com/office/drawing/2014/main" id="{436ACA70-385C-6617-C66B-CB007CE98E79}"/>
              </a:ext>
            </a:extLst>
          </p:cNvPr>
          <p:cNvSpPr/>
          <p:nvPr/>
        </p:nvSpPr>
        <p:spPr bwMode="auto">
          <a:xfrm>
            <a:off x="296786" y="3210775"/>
            <a:ext cx="5118494" cy="2956109"/>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bg1"/>
              </a:solidFill>
              <a:effectLst/>
              <a:latin typeface="Arial Narrow" panose="020B0606020202030204" pitchFamily="34" charset="0"/>
            </a:endParaRPr>
          </a:p>
        </p:txBody>
      </p:sp>
      <p:sp>
        <p:nvSpPr>
          <p:cNvPr id="5" name="Content Placeholder 3">
            <a:extLst>
              <a:ext uri="{FF2B5EF4-FFF2-40B4-BE49-F238E27FC236}">
                <a16:creationId xmlns:a16="http://schemas.microsoft.com/office/drawing/2014/main" id="{02CDD010-3885-8130-30FB-AE3D95F67DA8}"/>
              </a:ext>
            </a:extLst>
          </p:cNvPr>
          <p:cNvSpPr txBox="1">
            <a:spLocks/>
          </p:cNvSpPr>
          <p:nvPr/>
        </p:nvSpPr>
        <p:spPr bwMode="auto">
          <a:xfrm>
            <a:off x="480132" y="1397236"/>
            <a:ext cx="11234789" cy="172119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r>
              <a:rPr lang="en-US" sz="2400" kern="0"/>
              <a:t>System features scores indicated that trainees felt hesitant with some activities, particularly lessons requiring embodiment and movement</a:t>
            </a:r>
          </a:p>
          <a:p>
            <a:r>
              <a:rPr lang="en-US" sz="2400" kern="0"/>
              <a:t>Scores also indicated that trainees were sometimes unsure about how to interact with the 3D content and the system</a:t>
            </a:r>
          </a:p>
          <a:p>
            <a:endParaRPr lang="en-US" kern="0"/>
          </a:p>
          <a:p>
            <a:pPr marL="0" indent="0">
              <a:buFont typeface="Wingdings" charset="2"/>
              <a:buNone/>
            </a:pPr>
            <a:endParaRPr lang="en-US" kern="0"/>
          </a:p>
        </p:txBody>
      </p:sp>
      <p:sp>
        <p:nvSpPr>
          <p:cNvPr id="6" name="TextBox 5">
            <a:extLst>
              <a:ext uri="{FF2B5EF4-FFF2-40B4-BE49-F238E27FC236}">
                <a16:creationId xmlns:a16="http://schemas.microsoft.com/office/drawing/2014/main" id="{F77222C0-1AA5-59A0-1165-A22BE0012FAD}"/>
              </a:ext>
            </a:extLst>
          </p:cNvPr>
          <p:cNvSpPr txBox="1"/>
          <p:nvPr/>
        </p:nvSpPr>
        <p:spPr>
          <a:xfrm>
            <a:off x="296786" y="3172861"/>
            <a:ext cx="5054128" cy="2954655"/>
          </a:xfrm>
          <a:prstGeom prst="rect">
            <a:avLst/>
          </a:prstGeom>
          <a:noFill/>
        </p:spPr>
        <p:txBody>
          <a:bodyPr wrap="square" rtlCol="0">
            <a:spAutoFit/>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chemeClr val="bg1"/>
                </a:solidFill>
                <a:effectLst/>
                <a:latin typeface="Arial Narrow" panose="020B0606020202030204" pitchFamily="34" charset="0"/>
              </a:rPr>
              <a:t>Recommendations</a:t>
            </a:r>
          </a:p>
          <a:p>
            <a:pPr marL="0" marR="0" indent="0" algn="ctr" defTabSz="914400" rtl="0" eaLnBrk="1" fontAlgn="base" latinLnBrk="0" hangingPunct="1">
              <a:lnSpc>
                <a:spcPct val="100000"/>
              </a:lnSpc>
              <a:spcBef>
                <a:spcPct val="0"/>
              </a:spcBef>
              <a:spcAft>
                <a:spcPct val="0"/>
              </a:spcAft>
              <a:buClrTx/>
              <a:buSzTx/>
              <a:buFontTx/>
              <a:buNone/>
              <a:tabLst/>
            </a:pPr>
            <a:endParaRPr kumimoji="0" lang="en-US" sz="1400" b="1" i="0" u="none" strike="noStrike" cap="none" normalizeH="0" baseline="0" dirty="0">
              <a:ln>
                <a:noFill/>
              </a:ln>
              <a:solidFill>
                <a:schemeClr val="bg1"/>
              </a:solidFill>
              <a:effectLst/>
              <a:latin typeface="Arial Narrow" panose="020B0606020202030204" pitchFamily="34" charset="0"/>
            </a:endParaRPr>
          </a:p>
          <a:p>
            <a:pPr marL="342900" marR="0" indent="-34290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sz="2400" b="0" i="0" u="none" strike="noStrike" cap="none" normalizeH="0" baseline="0" dirty="0">
                <a:ln>
                  <a:noFill/>
                </a:ln>
                <a:solidFill>
                  <a:schemeClr val="bg1"/>
                </a:solidFill>
                <a:effectLst/>
                <a:latin typeface="Arial Narrow" panose="020B0606020202030204" pitchFamily="34" charset="0"/>
              </a:rPr>
              <a:t>Trainees need time to familiarize themselves with the system</a:t>
            </a:r>
          </a:p>
          <a:p>
            <a:pPr marL="342900" indent="-342900">
              <a:buFont typeface="Arial" panose="020B0604020202020204" pitchFamily="34" charset="0"/>
              <a:buChar char="•"/>
            </a:pPr>
            <a:r>
              <a:rPr lang="en-US" sz="2400" dirty="0">
                <a:solidFill>
                  <a:schemeClr val="bg1"/>
                </a:solidFill>
                <a:latin typeface="Arial Narrow" panose="020B0606020202030204" pitchFamily="34" charset="0"/>
              </a:rPr>
              <a:t>Create a quick start lesson to enable trainees with opportunities to practice XR interactions on a mobile device</a:t>
            </a:r>
          </a:p>
          <a:p>
            <a:pPr marL="342900" marR="0" indent="-342900" defTabSz="914400" rtl="0" eaLnBrk="1" fontAlgn="base" latinLnBrk="0" hangingPunct="1">
              <a:lnSpc>
                <a:spcPct val="100000"/>
              </a:lnSpc>
              <a:spcBef>
                <a:spcPct val="0"/>
              </a:spcBef>
              <a:spcAft>
                <a:spcPct val="0"/>
              </a:spcAft>
              <a:buClrTx/>
              <a:buSzTx/>
              <a:buFont typeface="Arial" panose="020B0604020202020204" pitchFamily="34" charset="0"/>
              <a:buChar char="•"/>
              <a:tabLst/>
            </a:pPr>
            <a:endParaRPr kumimoji="0" lang="en-US" sz="2400" b="0" i="0" u="none" strike="noStrike" cap="none" normalizeH="0" baseline="0" dirty="0">
              <a:ln>
                <a:noFill/>
              </a:ln>
              <a:solidFill>
                <a:schemeClr val="bg1"/>
              </a:solidFill>
              <a:effectLst/>
              <a:latin typeface="Arial Narrow" panose="020B0606020202030204" pitchFamily="34" charset="0"/>
            </a:endParaRPr>
          </a:p>
        </p:txBody>
      </p:sp>
      <p:graphicFrame>
        <p:nvGraphicFramePr>
          <p:cNvPr id="10" name="Chart 9">
            <a:extLst>
              <a:ext uri="{FF2B5EF4-FFF2-40B4-BE49-F238E27FC236}">
                <a16:creationId xmlns:a16="http://schemas.microsoft.com/office/drawing/2014/main" id="{62C4B214-C736-4FE8-8F18-E3C11104DE3F}"/>
              </a:ext>
            </a:extLst>
          </p:cNvPr>
          <p:cNvGraphicFramePr>
            <a:graphicFrameLocks/>
          </p:cNvGraphicFramePr>
          <p:nvPr>
            <p:extLst>
              <p:ext uri="{D42A27DB-BD31-4B8C-83A1-F6EECF244321}">
                <p14:modId xmlns:p14="http://schemas.microsoft.com/office/powerpoint/2010/main" val="1848458123"/>
              </p:ext>
            </p:extLst>
          </p:nvPr>
        </p:nvGraphicFramePr>
        <p:xfrm>
          <a:off x="6096000" y="2987040"/>
          <a:ext cx="5618922" cy="3439160"/>
        </p:xfrm>
        <a:graphic>
          <a:graphicData uri="http://schemas.openxmlformats.org/drawingml/2006/chart">
            <c:chart xmlns:c="http://schemas.openxmlformats.org/drawingml/2006/chart" xmlns:r="http://schemas.openxmlformats.org/officeDocument/2006/relationships" r:id="rId2"/>
          </a:graphicData>
        </a:graphic>
      </p:graphicFrame>
      <p:cxnSp>
        <p:nvCxnSpPr>
          <p:cNvPr id="12" name="Straight Connector 11">
            <a:extLst>
              <a:ext uri="{FF2B5EF4-FFF2-40B4-BE49-F238E27FC236}">
                <a16:creationId xmlns:a16="http://schemas.microsoft.com/office/drawing/2014/main" id="{F7179941-4353-0D62-45F4-CA9111FDE5CE}"/>
              </a:ext>
            </a:extLst>
          </p:cNvPr>
          <p:cNvCxnSpPr/>
          <p:nvPr/>
        </p:nvCxnSpPr>
        <p:spPr bwMode="auto">
          <a:xfrm>
            <a:off x="6451600" y="3616960"/>
            <a:ext cx="5361459" cy="0"/>
          </a:xfrm>
          <a:prstGeom prst="line">
            <a:avLst/>
          </a:prstGeom>
          <a:solidFill>
            <a:schemeClr val="accent1"/>
          </a:solidFill>
          <a:ln w="25400" cap="flat" cmpd="sng" algn="ctr">
            <a:solidFill>
              <a:srgbClr val="FFC000"/>
            </a:solidFill>
            <a:prstDash val="solid"/>
            <a:miter lim="800000"/>
            <a:headEnd type="none" w="med" len="med"/>
            <a:tailEnd type="none" w="med" len="med"/>
          </a:ln>
          <a:effectLst/>
        </p:spPr>
      </p:cxnSp>
      <p:sp>
        <p:nvSpPr>
          <p:cNvPr id="13" name="TextBox 12">
            <a:extLst>
              <a:ext uri="{FF2B5EF4-FFF2-40B4-BE49-F238E27FC236}">
                <a16:creationId xmlns:a16="http://schemas.microsoft.com/office/drawing/2014/main" id="{E525B68C-3274-22B4-5B50-DB51F8AB4E31}"/>
              </a:ext>
            </a:extLst>
          </p:cNvPr>
          <p:cNvSpPr txBox="1"/>
          <p:nvPr/>
        </p:nvSpPr>
        <p:spPr>
          <a:xfrm>
            <a:off x="11374806" y="3093740"/>
            <a:ext cx="778370" cy="523220"/>
          </a:xfrm>
          <a:prstGeom prst="rect">
            <a:avLst/>
          </a:prstGeom>
          <a:solidFill>
            <a:srgbClr val="FFC000"/>
          </a:solidFill>
          <a:ln w="19050">
            <a:solidFill>
              <a:srgbClr val="FFC000"/>
            </a:solidFill>
          </a:ln>
        </p:spPr>
        <p:txBody>
          <a:bodyPr wrap="square" rtlCol="0">
            <a:spAutoFit/>
          </a:bodyPr>
          <a:lstStyle/>
          <a:p>
            <a:r>
              <a:rPr lang="en-US" sz="1400">
                <a:latin typeface="Arial Narrow" panose="020B0606020202030204" pitchFamily="34" charset="0"/>
              </a:rPr>
              <a:t>Overall</a:t>
            </a:r>
          </a:p>
          <a:p>
            <a:r>
              <a:rPr lang="en-US" sz="1400">
                <a:latin typeface="Arial Narrow" panose="020B0606020202030204" pitchFamily="34" charset="0"/>
              </a:rPr>
              <a:t>Average</a:t>
            </a:r>
          </a:p>
        </p:txBody>
      </p:sp>
      <p:sp>
        <p:nvSpPr>
          <p:cNvPr id="7" name="TextBox 6">
            <a:extLst>
              <a:ext uri="{FF2B5EF4-FFF2-40B4-BE49-F238E27FC236}">
                <a16:creationId xmlns:a16="http://schemas.microsoft.com/office/drawing/2014/main" id="{8010B70A-DCD5-419A-CFEF-F2DBE7A9B2D9}"/>
              </a:ext>
            </a:extLst>
          </p:cNvPr>
          <p:cNvSpPr txBox="1"/>
          <p:nvPr/>
        </p:nvSpPr>
        <p:spPr>
          <a:xfrm>
            <a:off x="477079" y="880825"/>
            <a:ext cx="3652006" cy="584775"/>
          </a:xfrm>
          <a:prstGeom prst="rect">
            <a:avLst/>
          </a:prstGeom>
          <a:noFill/>
        </p:spPr>
        <p:txBody>
          <a:bodyPr wrap="square" rtlCol="0">
            <a:spAutoFit/>
          </a:bodyPr>
          <a:lstStyle/>
          <a:p>
            <a:r>
              <a:rPr lang="en-US"/>
              <a:t>Findings</a:t>
            </a:r>
          </a:p>
        </p:txBody>
      </p:sp>
    </p:spTree>
    <p:extLst>
      <p:ext uri="{BB962C8B-B14F-4D97-AF65-F5344CB8AC3E}">
        <p14:creationId xmlns:p14="http://schemas.microsoft.com/office/powerpoint/2010/main" val="4289974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2510" y="0"/>
            <a:ext cx="9041329" cy="795130"/>
          </a:xfrm>
        </p:spPr>
        <p:txBody>
          <a:bodyPr/>
          <a:lstStyle/>
          <a:p>
            <a:r>
              <a:rPr lang="en-US" dirty="0"/>
              <a:t>Open-Ended Questions</a:t>
            </a:r>
          </a:p>
        </p:txBody>
      </p:sp>
      <p:sp>
        <p:nvSpPr>
          <p:cNvPr id="4" name="Content Placeholder 3"/>
          <p:cNvSpPr>
            <a:spLocks noGrp="1"/>
          </p:cNvSpPr>
          <p:nvPr>
            <p:ph sz="quarter" idx="11"/>
          </p:nvPr>
        </p:nvSpPr>
        <p:spPr>
          <a:xfrm>
            <a:off x="465385" y="1442793"/>
            <a:ext cx="6699144" cy="1986208"/>
          </a:xfrm>
        </p:spPr>
        <p:txBody>
          <a:bodyPr/>
          <a:lstStyle/>
          <a:p>
            <a:r>
              <a:rPr lang="en-US" sz="2400" dirty="0"/>
              <a:t>Trainees consistently commented positively on the audio and visual cues across all 4 data collection sites</a:t>
            </a:r>
          </a:p>
          <a:p>
            <a:r>
              <a:rPr lang="en-US" sz="2400" dirty="0"/>
              <a:t>Trainees commented that audio and visual cues added an understanding of key indicators for intervention applications</a:t>
            </a:r>
          </a:p>
          <a:p>
            <a:endParaRPr lang="en-US" dirty="0"/>
          </a:p>
          <a:p>
            <a:pPr marL="0" indent="0">
              <a:buNone/>
            </a:pPr>
            <a:endParaRPr lang="en-US" dirty="0"/>
          </a:p>
          <a:p>
            <a:pPr marL="0" indent="0">
              <a:buNone/>
            </a:pPr>
            <a:endParaRPr lang="en-US" dirty="0"/>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12</a:t>
            </a:fld>
            <a:endParaRPr lang="en-US"/>
          </a:p>
        </p:txBody>
      </p:sp>
      <p:sp>
        <p:nvSpPr>
          <p:cNvPr id="8" name="Rectangle: Rounded Corners 7">
            <a:extLst>
              <a:ext uri="{FF2B5EF4-FFF2-40B4-BE49-F238E27FC236}">
                <a16:creationId xmlns:a16="http://schemas.microsoft.com/office/drawing/2014/main" id="{436ACA70-385C-6617-C66B-CB007CE98E79}"/>
              </a:ext>
            </a:extLst>
          </p:cNvPr>
          <p:cNvSpPr/>
          <p:nvPr/>
        </p:nvSpPr>
        <p:spPr bwMode="auto">
          <a:xfrm>
            <a:off x="7214322" y="1442792"/>
            <a:ext cx="4532590" cy="2603915"/>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a:ln>
                <a:noFill/>
              </a:ln>
              <a:solidFill>
                <a:schemeClr val="bg1"/>
              </a:solidFill>
              <a:effectLst/>
              <a:latin typeface="Arial Narrow" panose="020B0606020202030204" pitchFamily="34" charset="0"/>
            </a:endParaRPr>
          </a:p>
        </p:txBody>
      </p:sp>
      <p:sp>
        <p:nvSpPr>
          <p:cNvPr id="9" name="TextBox 8">
            <a:extLst>
              <a:ext uri="{FF2B5EF4-FFF2-40B4-BE49-F238E27FC236}">
                <a16:creationId xmlns:a16="http://schemas.microsoft.com/office/drawing/2014/main" id="{16A2F941-85BF-B686-DE40-7BB7EED559F7}"/>
              </a:ext>
            </a:extLst>
          </p:cNvPr>
          <p:cNvSpPr txBox="1"/>
          <p:nvPr/>
        </p:nvSpPr>
        <p:spPr>
          <a:xfrm>
            <a:off x="7253732" y="1533935"/>
            <a:ext cx="4532590" cy="3570208"/>
          </a:xfrm>
          <a:prstGeom prst="rect">
            <a:avLst/>
          </a:prstGeom>
          <a:noFill/>
        </p:spPr>
        <p:txBody>
          <a:bodyPr wrap="square" rtlCol="0">
            <a:spAutoFit/>
          </a:bodyPr>
          <a:lstStyle/>
          <a:p>
            <a:pPr algn="ctr"/>
            <a:r>
              <a:rPr lang="en-US" sz="2800" b="1" dirty="0">
                <a:solidFill>
                  <a:schemeClr val="bg1"/>
                </a:solidFill>
                <a:latin typeface="Arial Narrow" panose="020B0606020202030204" pitchFamily="34" charset="0"/>
              </a:rPr>
              <a:t>Recommendations</a:t>
            </a:r>
            <a:endParaRPr kumimoji="0" lang="en-US" sz="2800" b="1" i="0" u="none" strike="noStrike" cap="none" normalizeH="0" baseline="0" dirty="0">
              <a:ln>
                <a:noFill/>
              </a:ln>
              <a:solidFill>
                <a:schemeClr val="bg1"/>
              </a:solidFill>
              <a:effectLst/>
              <a:latin typeface="Arial Narrow" panose="020B0606020202030204" pitchFamily="34" charset="0"/>
            </a:endParaRPr>
          </a:p>
          <a:p>
            <a:endParaRPr kumimoji="0" lang="en-US" sz="1400" b="0" i="0" u="none" strike="noStrike" cap="none" normalizeH="0" baseline="0" dirty="0">
              <a:ln>
                <a:noFill/>
              </a:ln>
              <a:solidFill>
                <a:schemeClr val="bg1"/>
              </a:solidFill>
              <a:effectLst/>
              <a:latin typeface="Arial Narrow" panose="020B0606020202030204" pitchFamily="34" charset="0"/>
            </a:endParaRPr>
          </a:p>
          <a:p>
            <a:pPr marL="457200" indent="-457200">
              <a:buFont typeface="Arial" panose="020B0604020202020204" pitchFamily="34" charset="0"/>
              <a:buChar char="•"/>
            </a:pPr>
            <a:r>
              <a:rPr lang="en-US" sz="2400" dirty="0">
                <a:solidFill>
                  <a:schemeClr val="bg1"/>
                </a:solidFill>
                <a:latin typeface="Arial Narrow" panose="020B0606020202030204" pitchFamily="34" charset="0"/>
              </a:rPr>
              <a:t>Utilize audio and visual cues as much as possible, including animations</a:t>
            </a:r>
          </a:p>
          <a:p>
            <a:pPr marL="457200" indent="-457200">
              <a:buFont typeface="Arial" panose="020B0604020202020204" pitchFamily="34" charset="0"/>
              <a:buChar char="•"/>
            </a:pPr>
            <a:r>
              <a:rPr kumimoji="0" lang="en-US" sz="2400" b="0" i="0" u="none" strike="noStrike" cap="none" normalizeH="0" baseline="0" dirty="0">
                <a:ln>
                  <a:noFill/>
                </a:ln>
                <a:solidFill>
                  <a:schemeClr val="bg1"/>
                </a:solidFill>
                <a:effectLst/>
                <a:latin typeface="Arial Narrow" panose="020B0606020202030204" pitchFamily="34" charset="0"/>
              </a:rPr>
              <a:t>Refine graphics to be even more realistic</a:t>
            </a:r>
          </a:p>
          <a:p>
            <a:endParaRPr kumimoji="0" lang="en-US" sz="3200" b="0" i="0" u="none" strike="noStrike" cap="none" normalizeH="0" baseline="0" dirty="0">
              <a:ln>
                <a:noFill/>
              </a:ln>
              <a:solidFill>
                <a:schemeClr val="bg1"/>
              </a:solidFill>
              <a:effectLst/>
              <a:latin typeface="Arial Narrow" panose="020B0606020202030204" pitchFamily="34" charset="0"/>
            </a:endParaRPr>
          </a:p>
          <a:p>
            <a:endParaRPr lang="en-US" dirty="0">
              <a:solidFill>
                <a:schemeClr val="bg1"/>
              </a:solidFill>
            </a:endParaRPr>
          </a:p>
        </p:txBody>
      </p:sp>
      <p:sp>
        <p:nvSpPr>
          <p:cNvPr id="12" name="TextBox 11">
            <a:extLst>
              <a:ext uri="{FF2B5EF4-FFF2-40B4-BE49-F238E27FC236}">
                <a16:creationId xmlns:a16="http://schemas.microsoft.com/office/drawing/2014/main" id="{2B9AFE1C-526E-61E4-A884-2F2E50D68572}"/>
              </a:ext>
            </a:extLst>
          </p:cNvPr>
          <p:cNvSpPr txBox="1"/>
          <p:nvPr/>
        </p:nvSpPr>
        <p:spPr>
          <a:xfrm>
            <a:off x="1042797" y="4402997"/>
            <a:ext cx="10242658" cy="1631216"/>
          </a:xfrm>
          <a:prstGeom prst="rect">
            <a:avLst/>
          </a:prstGeom>
          <a:noFill/>
          <a:ln>
            <a:solidFill>
              <a:srgbClr val="2B56AB"/>
            </a:solidFill>
          </a:ln>
        </p:spPr>
        <p:txBody>
          <a:bodyPr wrap="square" rtlCol="0">
            <a:spAutoFit/>
          </a:bodyPr>
          <a:lstStyle/>
          <a:p>
            <a:r>
              <a:rPr lang="en-US" sz="2000" b="1" i="1" dirty="0">
                <a:latin typeface="Arial Narrow" panose="020B0606020202030204" pitchFamily="34" charset="0"/>
              </a:rPr>
              <a:t>“It gives a good visual of how to find pressure points and where to apply each intervention.”- Trainee</a:t>
            </a:r>
          </a:p>
          <a:p>
            <a:endParaRPr lang="en-US" sz="2000" b="1" i="1" dirty="0">
              <a:latin typeface="Arial Narrow" panose="020B0606020202030204" pitchFamily="34" charset="0"/>
            </a:endParaRPr>
          </a:p>
          <a:p>
            <a:r>
              <a:rPr lang="en-US" sz="2000" b="1" i="1" dirty="0">
                <a:latin typeface="Arial Narrow" panose="020B0606020202030204" pitchFamily="34" charset="0"/>
              </a:rPr>
              <a:t>“Graphics were great but could use improvement to look more realistic.” – Trainee</a:t>
            </a:r>
          </a:p>
          <a:p>
            <a:endParaRPr lang="en-US" sz="2000" b="1" i="1" dirty="0">
              <a:latin typeface="Arial Narrow" panose="020B0606020202030204" pitchFamily="34" charset="0"/>
            </a:endParaRPr>
          </a:p>
          <a:p>
            <a:r>
              <a:rPr lang="en-US" sz="2000" b="1" i="1" dirty="0">
                <a:latin typeface="Arial Narrow" panose="020B0606020202030204" pitchFamily="34" charset="0"/>
              </a:rPr>
              <a:t>“Helps  to experience real world scenario application of a tourniquet.” - Trainees</a:t>
            </a:r>
          </a:p>
        </p:txBody>
      </p:sp>
      <p:sp>
        <p:nvSpPr>
          <p:cNvPr id="5" name="TextBox 4">
            <a:extLst>
              <a:ext uri="{FF2B5EF4-FFF2-40B4-BE49-F238E27FC236}">
                <a16:creationId xmlns:a16="http://schemas.microsoft.com/office/drawing/2014/main" id="{CB91A6B3-4B52-5DC0-97F5-7174B4698425}"/>
              </a:ext>
            </a:extLst>
          </p:cNvPr>
          <p:cNvSpPr txBox="1"/>
          <p:nvPr/>
        </p:nvSpPr>
        <p:spPr>
          <a:xfrm>
            <a:off x="772510" y="897714"/>
            <a:ext cx="3652006" cy="584775"/>
          </a:xfrm>
          <a:prstGeom prst="rect">
            <a:avLst/>
          </a:prstGeom>
          <a:noFill/>
        </p:spPr>
        <p:txBody>
          <a:bodyPr wrap="square" rtlCol="0">
            <a:spAutoFit/>
          </a:bodyPr>
          <a:lstStyle/>
          <a:p>
            <a:r>
              <a:rPr lang="en-US"/>
              <a:t>Findings</a:t>
            </a:r>
          </a:p>
        </p:txBody>
      </p:sp>
    </p:spTree>
    <p:extLst>
      <p:ext uri="{BB962C8B-B14F-4D97-AF65-F5344CB8AC3E}">
        <p14:creationId xmlns:p14="http://schemas.microsoft.com/office/powerpoint/2010/main" val="4247316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Open-Ended Questions</a:t>
            </a:r>
          </a:p>
        </p:txBody>
      </p:sp>
      <p:sp>
        <p:nvSpPr>
          <p:cNvPr id="4" name="Content Placeholder 3"/>
          <p:cNvSpPr>
            <a:spLocks noGrp="1"/>
          </p:cNvSpPr>
          <p:nvPr>
            <p:ph sz="quarter" idx="11"/>
          </p:nvPr>
        </p:nvSpPr>
        <p:spPr>
          <a:xfrm>
            <a:off x="480133" y="1473436"/>
            <a:ext cx="10817132" cy="1273075"/>
          </a:xfrm>
        </p:spPr>
        <p:txBody>
          <a:bodyPr/>
          <a:lstStyle/>
          <a:p>
            <a:r>
              <a:rPr lang="en-US" sz="2400" dirty="0"/>
              <a:t>Trainees found it difficult to work with a translucent virtual model during hands on run level lessons because the overlaid information obscured the manikin</a:t>
            </a:r>
          </a:p>
          <a:p>
            <a:r>
              <a:rPr lang="en-US" sz="2400" dirty="0"/>
              <a:t>Trainees were unsure what to do with the device when they were doing hands-on training</a:t>
            </a:r>
          </a:p>
          <a:p>
            <a:endParaRPr lang="en-US" dirty="0"/>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13</a:t>
            </a:fld>
            <a:endParaRPr lang="en-US"/>
          </a:p>
        </p:txBody>
      </p:sp>
      <p:sp>
        <p:nvSpPr>
          <p:cNvPr id="5" name="Rectangle: Rounded Corners 4">
            <a:extLst>
              <a:ext uri="{FF2B5EF4-FFF2-40B4-BE49-F238E27FC236}">
                <a16:creationId xmlns:a16="http://schemas.microsoft.com/office/drawing/2014/main" id="{898C001E-691E-436F-D2B0-E0269AD405B1}"/>
              </a:ext>
            </a:extLst>
          </p:cNvPr>
          <p:cNvSpPr/>
          <p:nvPr/>
        </p:nvSpPr>
        <p:spPr bwMode="auto">
          <a:xfrm>
            <a:off x="142902" y="2929613"/>
            <a:ext cx="5137060" cy="3125499"/>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bg1"/>
              </a:solidFill>
              <a:effectLst/>
              <a:latin typeface="Arial Narrow" panose="020B0606020202030204" pitchFamily="34" charset="0"/>
            </a:endParaRPr>
          </a:p>
        </p:txBody>
      </p:sp>
      <p:sp>
        <p:nvSpPr>
          <p:cNvPr id="6" name="TextBox 5">
            <a:extLst>
              <a:ext uri="{FF2B5EF4-FFF2-40B4-BE49-F238E27FC236}">
                <a16:creationId xmlns:a16="http://schemas.microsoft.com/office/drawing/2014/main" id="{E46FEC8E-051D-6A88-DF18-E3AF8D5CC6FA}"/>
              </a:ext>
            </a:extLst>
          </p:cNvPr>
          <p:cNvSpPr txBox="1"/>
          <p:nvPr/>
        </p:nvSpPr>
        <p:spPr>
          <a:xfrm>
            <a:off x="142901" y="2929613"/>
            <a:ext cx="5137061" cy="2954655"/>
          </a:xfrm>
          <a:prstGeom prst="rect">
            <a:avLst/>
          </a:prstGeom>
          <a:noFill/>
        </p:spPr>
        <p:txBody>
          <a:bodyPr wrap="square" rtlCol="0">
            <a:spAutoFit/>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chemeClr val="bg1"/>
                </a:solidFill>
                <a:effectLst/>
                <a:latin typeface="Arial Narrow" panose="020B0606020202030204" pitchFamily="34" charset="0"/>
              </a:rPr>
              <a:t>Recommendations</a:t>
            </a:r>
          </a:p>
          <a:p>
            <a:pPr marL="0" marR="0" indent="0" algn="ctr" defTabSz="914400" rtl="0" eaLnBrk="1" fontAlgn="base" latinLnBrk="0" hangingPunct="1">
              <a:lnSpc>
                <a:spcPct val="100000"/>
              </a:lnSpc>
              <a:spcBef>
                <a:spcPct val="0"/>
              </a:spcBef>
              <a:spcAft>
                <a:spcPct val="0"/>
              </a:spcAft>
              <a:buClrTx/>
              <a:buSzTx/>
              <a:buFontTx/>
              <a:buNone/>
              <a:tabLst/>
            </a:pPr>
            <a:endParaRPr kumimoji="0" lang="en-US" sz="1400" b="1" i="0" u="none" strike="noStrike" cap="none" normalizeH="0" baseline="0" dirty="0">
              <a:ln>
                <a:noFill/>
              </a:ln>
              <a:solidFill>
                <a:schemeClr val="bg1"/>
              </a:solidFill>
              <a:effectLst/>
              <a:latin typeface="Arial Narrow" panose="020B0606020202030204" pitchFamily="34" charset="0"/>
            </a:endParaRPr>
          </a:p>
          <a:p>
            <a:pPr marL="342900" marR="0" indent="-34290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US" sz="2400" dirty="0">
                <a:solidFill>
                  <a:schemeClr val="bg1"/>
                </a:solidFill>
                <a:latin typeface="Arial Narrow" panose="020B0606020202030204" pitchFamily="34" charset="0"/>
              </a:rPr>
              <a:t>Provide information on the screen that will provide support during the hands-on training so the trainee can be hands-free</a:t>
            </a:r>
            <a:endParaRPr kumimoji="0" lang="en-US" sz="2400" b="0" i="0" u="none" strike="noStrike" cap="none" normalizeH="0" baseline="0" dirty="0">
              <a:ln>
                <a:noFill/>
              </a:ln>
              <a:solidFill>
                <a:schemeClr val="bg1"/>
              </a:solidFill>
              <a:effectLst/>
              <a:latin typeface="Arial Narrow" panose="020B0606020202030204" pitchFamily="34" charset="0"/>
            </a:endParaRPr>
          </a:p>
          <a:p>
            <a:pPr marL="342900" marR="0" indent="-34290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sz="2400" b="0" i="0" u="none" strike="noStrike" cap="none" normalizeH="0" baseline="0" dirty="0">
                <a:ln>
                  <a:noFill/>
                </a:ln>
                <a:solidFill>
                  <a:schemeClr val="bg1"/>
                </a:solidFill>
                <a:effectLst/>
                <a:latin typeface="Arial Narrow" panose="020B0606020202030204" pitchFamily="34" charset="0"/>
              </a:rPr>
              <a:t>Create an overhead view that activates when the device is placed on the ground that has the visual and audio cues</a:t>
            </a:r>
          </a:p>
        </p:txBody>
      </p:sp>
      <p:sp>
        <p:nvSpPr>
          <p:cNvPr id="7" name="TextBox 6">
            <a:extLst>
              <a:ext uri="{FF2B5EF4-FFF2-40B4-BE49-F238E27FC236}">
                <a16:creationId xmlns:a16="http://schemas.microsoft.com/office/drawing/2014/main" id="{8160AA6C-D738-809E-970C-7A5BABFBC6B3}"/>
              </a:ext>
            </a:extLst>
          </p:cNvPr>
          <p:cNvSpPr txBox="1"/>
          <p:nvPr/>
        </p:nvSpPr>
        <p:spPr>
          <a:xfrm>
            <a:off x="8208084" y="3632499"/>
            <a:ext cx="3506837" cy="2246769"/>
          </a:xfrm>
          <a:prstGeom prst="rect">
            <a:avLst/>
          </a:prstGeom>
          <a:noFill/>
        </p:spPr>
        <p:txBody>
          <a:bodyPr wrap="square" rtlCol="0">
            <a:spAutoFit/>
          </a:bodyPr>
          <a:lstStyle/>
          <a:p>
            <a:r>
              <a:rPr lang="en-US" sz="2000" b="1" i="1">
                <a:latin typeface="Arial Narrow" panose="020B0606020202030204" pitchFamily="34" charset="0"/>
              </a:rPr>
              <a:t>“The overlay did not match up 100% making portions of the process confusing.” </a:t>
            </a:r>
            <a:r>
              <a:rPr lang="en-US" sz="2000" b="1" i="1" dirty="0">
                <a:latin typeface="Arial Narrow" panose="020B0606020202030204" pitchFamily="34" charset="0"/>
              </a:rPr>
              <a:t>-Trainee</a:t>
            </a:r>
            <a:endParaRPr lang="en-US" sz="2000" b="1" i="1">
              <a:latin typeface="Arial Narrow" panose="020B0606020202030204" pitchFamily="34" charset="0"/>
            </a:endParaRPr>
          </a:p>
          <a:p>
            <a:endParaRPr lang="en-US" sz="2000" b="1" i="1">
              <a:latin typeface="Arial Narrow" panose="020B0606020202030204" pitchFamily="34" charset="0"/>
            </a:endParaRPr>
          </a:p>
          <a:p>
            <a:r>
              <a:rPr lang="en-US" sz="2000" b="1" i="1">
                <a:latin typeface="Arial Narrow" panose="020B0606020202030204" pitchFamily="34" charset="0"/>
              </a:rPr>
              <a:t>“When you place the tablet down to do the skill, I think the camera should stop…” </a:t>
            </a:r>
            <a:r>
              <a:rPr lang="en-US" sz="2000" b="1" i="1" dirty="0">
                <a:latin typeface="Arial Narrow" panose="020B0606020202030204" pitchFamily="34" charset="0"/>
              </a:rPr>
              <a:t>-Trainee</a:t>
            </a:r>
            <a:endParaRPr lang="en-US" sz="2000" b="1" i="1">
              <a:latin typeface="Arial Narrow" panose="020B0606020202030204" pitchFamily="34" charset="0"/>
            </a:endParaRPr>
          </a:p>
        </p:txBody>
      </p:sp>
      <p:sp>
        <p:nvSpPr>
          <p:cNvPr id="8" name="TextBox 7">
            <a:extLst>
              <a:ext uri="{FF2B5EF4-FFF2-40B4-BE49-F238E27FC236}">
                <a16:creationId xmlns:a16="http://schemas.microsoft.com/office/drawing/2014/main" id="{61DCF6BB-8CC0-81E5-4B6E-7D45013AB661}"/>
              </a:ext>
            </a:extLst>
          </p:cNvPr>
          <p:cNvSpPr txBox="1"/>
          <p:nvPr/>
        </p:nvSpPr>
        <p:spPr>
          <a:xfrm>
            <a:off x="428922" y="897299"/>
            <a:ext cx="3652006" cy="584775"/>
          </a:xfrm>
          <a:prstGeom prst="rect">
            <a:avLst/>
          </a:prstGeom>
          <a:noFill/>
        </p:spPr>
        <p:txBody>
          <a:bodyPr wrap="square" rtlCol="0">
            <a:spAutoFit/>
          </a:bodyPr>
          <a:lstStyle/>
          <a:p>
            <a:r>
              <a:rPr lang="en-US"/>
              <a:t>Findings</a:t>
            </a:r>
          </a:p>
        </p:txBody>
      </p:sp>
      <p:pic>
        <p:nvPicPr>
          <p:cNvPr id="9" name="Picture 8">
            <a:extLst>
              <a:ext uri="{FF2B5EF4-FFF2-40B4-BE49-F238E27FC236}">
                <a16:creationId xmlns:a16="http://schemas.microsoft.com/office/drawing/2014/main" id="{D0A36B51-0291-D7E5-D25F-165883FB65B7}"/>
              </a:ext>
            </a:extLst>
          </p:cNvPr>
          <p:cNvPicPr>
            <a:picLocks noChangeAspect="1"/>
          </p:cNvPicPr>
          <p:nvPr/>
        </p:nvPicPr>
        <p:blipFill>
          <a:blip r:embed="rId2"/>
          <a:stretch>
            <a:fillRect/>
          </a:stretch>
        </p:blipFill>
        <p:spPr>
          <a:xfrm>
            <a:off x="5912908" y="2755107"/>
            <a:ext cx="1543050" cy="3429000"/>
          </a:xfrm>
          <a:prstGeom prst="rect">
            <a:avLst/>
          </a:prstGeom>
          <a:effectLst>
            <a:softEdge rad="101600"/>
          </a:effectLst>
        </p:spPr>
      </p:pic>
      <p:sp>
        <p:nvSpPr>
          <p:cNvPr id="10" name="TextBox 9">
            <a:extLst>
              <a:ext uri="{FF2B5EF4-FFF2-40B4-BE49-F238E27FC236}">
                <a16:creationId xmlns:a16="http://schemas.microsoft.com/office/drawing/2014/main" id="{8380B021-5AF7-5EC5-6BA4-6449B848CAFD}"/>
              </a:ext>
            </a:extLst>
          </p:cNvPr>
          <p:cNvSpPr txBox="1"/>
          <p:nvPr/>
        </p:nvSpPr>
        <p:spPr>
          <a:xfrm>
            <a:off x="5340716" y="6180481"/>
            <a:ext cx="2853687" cy="584775"/>
          </a:xfrm>
          <a:prstGeom prst="rect">
            <a:avLst/>
          </a:prstGeom>
          <a:noFill/>
        </p:spPr>
        <p:txBody>
          <a:bodyPr wrap="square" rtlCol="0">
            <a:spAutoFit/>
          </a:bodyPr>
          <a:lstStyle/>
          <a:p>
            <a:pPr algn="ctr"/>
            <a:r>
              <a:rPr lang="en-US" sz="1600" dirty="0"/>
              <a:t>Chest Seal Skills Practice</a:t>
            </a:r>
          </a:p>
          <a:p>
            <a:pPr algn="ctr"/>
            <a:r>
              <a:rPr lang="en-US" sz="1600" dirty="0"/>
              <a:t>Overhead view</a:t>
            </a:r>
          </a:p>
        </p:txBody>
      </p:sp>
    </p:spTree>
    <p:extLst>
      <p:ext uri="{BB962C8B-B14F-4D97-AF65-F5344CB8AC3E}">
        <p14:creationId xmlns:p14="http://schemas.microsoft.com/office/powerpoint/2010/main" val="1315788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813839" cy="795130"/>
          </a:xfrm>
        </p:spPr>
        <p:txBody>
          <a:bodyPr/>
          <a:lstStyle/>
          <a:p>
            <a:r>
              <a:rPr lang="en-US"/>
              <a:t>Heuristic Evaluations Findings and Recommendations</a:t>
            </a:r>
          </a:p>
        </p:txBody>
      </p:sp>
      <p:sp>
        <p:nvSpPr>
          <p:cNvPr id="4" name="Content Placeholder 3"/>
          <p:cNvSpPr>
            <a:spLocks noGrp="1"/>
          </p:cNvSpPr>
          <p:nvPr>
            <p:ph sz="quarter" idx="11"/>
          </p:nvPr>
        </p:nvSpPr>
        <p:spPr>
          <a:xfrm>
            <a:off x="124326" y="1356609"/>
            <a:ext cx="4974799" cy="4226827"/>
          </a:xfrm>
        </p:spPr>
        <p:txBody>
          <a:bodyPr/>
          <a:lstStyle/>
          <a:p>
            <a:r>
              <a:rPr lang="en-US" sz="2300" dirty="0"/>
              <a:t>Experts recommend incorporating additional audio and visual cues, supporting the findings from user testing, into lessons based on sensory task analysis to enhance clarity to improve cognitive understanding</a:t>
            </a:r>
          </a:p>
          <a:p>
            <a:r>
              <a:rPr lang="en-US" sz="2300" dirty="0"/>
              <a:t>Identified areas needing additional scaffolding to help trainees understand system interactions to support affective learning</a:t>
            </a:r>
          </a:p>
          <a:p>
            <a:r>
              <a:rPr lang="en-US" sz="2300" dirty="0"/>
              <a:t>Each step within the lesson should focus on a single idea to maintain trainee focus to train psychomotor skills</a:t>
            </a:r>
          </a:p>
          <a:p>
            <a:endParaRPr lang="en-US" dirty="0"/>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14</a:t>
            </a:fld>
            <a:endParaRPr lang="en-US"/>
          </a:p>
        </p:txBody>
      </p:sp>
      <p:sp>
        <p:nvSpPr>
          <p:cNvPr id="5" name="Rectangle: Rounded Corners 4">
            <a:extLst>
              <a:ext uri="{FF2B5EF4-FFF2-40B4-BE49-F238E27FC236}">
                <a16:creationId xmlns:a16="http://schemas.microsoft.com/office/drawing/2014/main" id="{46AA9874-631E-68BC-1AEC-A372A7DCCC8C}"/>
              </a:ext>
            </a:extLst>
          </p:cNvPr>
          <p:cNvSpPr/>
          <p:nvPr/>
        </p:nvSpPr>
        <p:spPr bwMode="auto">
          <a:xfrm>
            <a:off x="5099125" y="891391"/>
            <a:ext cx="7023435" cy="2743401"/>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a:ln>
                <a:noFill/>
              </a:ln>
              <a:solidFill>
                <a:schemeClr val="bg1"/>
              </a:solidFill>
              <a:effectLst/>
              <a:latin typeface="Arial Narrow" panose="020B0606020202030204" pitchFamily="34" charset="0"/>
            </a:endParaRPr>
          </a:p>
        </p:txBody>
      </p:sp>
      <p:sp>
        <p:nvSpPr>
          <p:cNvPr id="6" name="TextBox 5">
            <a:extLst>
              <a:ext uri="{FF2B5EF4-FFF2-40B4-BE49-F238E27FC236}">
                <a16:creationId xmlns:a16="http://schemas.microsoft.com/office/drawing/2014/main" id="{B41C22AD-9195-3776-F62C-2B4E8B7C6517}"/>
              </a:ext>
            </a:extLst>
          </p:cNvPr>
          <p:cNvSpPr txBox="1"/>
          <p:nvPr/>
        </p:nvSpPr>
        <p:spPr>
          <a:xfrm>
            <a:off x="5346028" y="795130"/>
            <a:ext cx="6845972" cy="4585871"/>
          </a:xfrm>
          <a:prstGeom prst="rect">
            <a:avLst/>
          </a:prstGeom>
          <a:noFill/>
        </p:spPr>
        <p:txBody>
          <a:bodyPr wrap="square" rtlCol="0">
            <a:spAutoFit/>
          </a:bodyPr>
          <a:lstStyle/>
          <a:p>
            <a:pPr algn="ctr"/>
            <a:r>
              <a:rPr lang="en-US" sz="2800" b="1" dirty="0">
                <a:solidFill>
                  <a:schemeClr val="bg1"/>
                </a:solidFill>
                <a:latin typeface="Arial Narrow" panose="020B0606020202030204" pitchFamily="34" charset="0"/>
              </a:rPr>
              <a:t>Recommendations</a:t>
            </a:r>
            <a:endParaRPr kumimoji="0" lang="en-US" sz="2800" b="1" i="0" u="none" strike="noStrike" cap="none" normalizeH="0" baseline="0" dirty="0">
              <a:ln>
                <a:noFill/>
              </a:ln>
              <a:solidFill>
                <a:schemeClr val="bg1"/>
              </a:solidFill>
              <a:effectLst/>
              <a:latin typeface="Arial Narrow" panose="020B0606020202030204" pitchFamily="34" charset="0"/>
            </a:endParaRPr>
          </a:p>
          <a:p>
            <a:endParaRPr kumimoji="0" lang="en-US" sz="800" b="0" i="0" u="none" strike="noStrike" cap="none" normalizeH="0" baseline="0" dirty="0">
              <a:ln>
                <a:noFill/>
              </a:ln>
              <a:solidFill>
                <a:schemeClr val="bg1"/>
              </a:solidFill>
              <a:effectLst/>
              <a:latin typeface="Arial Narrow" panose="020B0606020202030204" pitchFamily="34" charset="0"/>
            </a:endParaRPr>
          </a:p>
          <a:p>
            <a:pPr marL="457200" indent="-457200">
              <a:buFont typeface="Arial" panose="020B0604020202020204" pitchFamily="34" charset="0"/>
              <a:buChar char="•"/>
            </a:pPr>
            <a:r>
              <a:rPr kumimoji="0" lang="en-US" sz="2400" b="0" i="0" u="none" strike="noStrike" cap="none" normalizeH="0" baseline="0" dirty="0">
                <a:ln>
                  <a:noFill/>
                </a:ln>
                <a:solidFill>
                  <a:schemeClr val="bg1"/>
                </a:solidFill>
                <a:effectLst/>
                <a:latin typeface="Arial Narrow" panose="020B0606020202030204" pitchFamily="34" charset="0"/>
              </a:rPr>
              <a:t>Add more views to increase trainee understanding </a:t>
            </a:r>
            <a:r>
              <a:rPr lang="en-US" sz="2400" dirty="0">
                <a:solidFill>
                  <a:schemeClr val="bg1"/>
                </a:solidFill>
                <a:latin typeface="Arial Narrow" panose="020B0606020202030204" pitchFamily="34" charset="0"/>
              </a:rPr>
              <a:t>and</a:t>
            </a:r>
            <a:r>
              <a:rPr kumimoji="0" lang="en-US" sz="2400" b="0" i="0" u="none" strike="noStrike" cap="none" normalizeH="0" baseline="0" dirty="0">
                <a:ln>
                  <a:noFill/>
                </a:ln>
                <a:solidFill>
                  <a:schemeClr val="bg1"/>
                </a:solidFill>
                <a:effectLst/>
                <a:latin typeface="Arial Narrow" panose="020B0606020202030204" pitchFamily="34" charset="0"/>
              </a:rPr>
              <a:t> consequences of their actions</a:t>
            </a:r>
            <a:endParaRPr lang="en-US" sz="2400" dirty="0">
              <a:solidFill>
                <a:schemeClr val="bg1"/>
              </a:solidFill>
              <a:latin typeface="Arial Narrow" panose="020B0606020202030204" pitchFamily="34" charset="0"/>
            </a:endParaRPr>
          </a:p>
          <a:p>
            <a:pPr marL="457200" indent="-457200">
              <a:buFont typeface="Arial" panose="020B0604020202020204" pitchFamily="34" charset="0"/>
              <a:buChar char="•"/>
            </a:pPr>
            <a:r>
              <a:rPr lang="en-US" sz="2400" dirty="0">
                <a:solidFill>
                  <a:schemeClr val="bg1"/>
                </a:solidFill>
                <a:latin typeface="Arial Narrow" panose="020B0606020202030204" pitchFamily="34" charset="0"/>
              </a:rPr>
              <a:t>Add more details to instructions to guide the trainee through the XR interactions</a:t>
            </a:r>
          </a:p>
          <a:p>
            <a:pPr marL="457200" indent="-457200">
              <a:buFont typeface="Arial" panose="020B0604020202020204" pitchFamily="34" charset="0"/>
              <a:buChar char="•"/>
            </a:pPr>
            <a:r>
              <a:rPr kumimoji="0" lang="en-US" sz="2400" b="0" i="0" u="none" strike="noStrike" cap="none" normalizeH="0" baseline="0" dirty="0">
                <a:ln>
                  <a:noFill/>
                </a:ln>
                <a:solidFill>
                  <a:schemeClr val="bg1"/>
                </a:solidFill>
                <a:effectLst/>
                <a:latin typeface="Arial Narrow" panose="020B0606020202030204" pitchFamily="34" charset="0"/>
              </a:rPr>
              <a:t>Revise text to direct</a:t>
            </a:r>
            <a:r>
              <a:rPr lang="en-US" sz="2400" dirty="0">
                <a:solidFill>
                  <a:schemeClr val="bg1"/>
                </a:solidFill>
                <a:latin typeface="Arial Narrow" panose="020B0606020202030204" pitchFamily="34" charset="0"/>
              </a:rPr>
              <a:t> the </a:t>
            </a:r>
            <a:r>
              <a:rPr kumimoji="0" lang="en-US" sz="2400" b="0" i="0" u="none" strike="noStrike" cap="none" normalizeH="0" baseline="0" dirty="0">
                <a:ln>
                  <a:noFill/>
                </a:ln>
                <a:solidFill>
                  <a:schemeClr val="bg1"/>
                </a:solidFill>
                <a:effectLst/>
                <a:latin typeface="Arial Narrow" panose="020B0606020202030204" pitchFamily="34" charset="0"/>
              </a:rPr>
              <a:t>trainee on how to move to complete an intervention</a:t>
            </a:r>
          </a:p>
          <a:p>
            <a:pPr marL="1066785" lvl="1" indent="-457200">
              <a:buFont typeface="Arial" panose="020B0604020202020204" pitchFamily="34" charset="0"/>
              <a:buChar char="•"/>
            </a:pPr>
            <a:endParaRPr kumimoji="0" lang="en-US" sz="2400" b="0" i="0" u="none" strike="noStrike" cap="none" normalizeH="0" baseline="0" dirty="0">
              <a:ln>
                <a:noFill/>
              </a:ln>
              <a:solidFill>
                <a:schemeClr val="bg1"/>
              </a:solidFill>
              <a:effectLst/>
              <a:latin typeface="Arial Narrow" panose="020B0606020202030204" pitchFamily="34" charset="0"/>
            </a:endParaRPr>
          </a:p>
          <a:p>
            <a:pPr marL="457200" indent="-457200">
              <a:buFont typeface="Arial" panose="020B0604020202020204" pitchFamily="34" charset="0"/>
              <a:buChar char="•"/>
            </a:pPr>
            <a:endParaRPr kumimoji="0" lang="en-US" sz="2400" b="0" i="0" u="none" strike="noStrike" cap="none" normalizeH="0" baseline="0" dirty="0">
              <a:ln>
                <a:noFill/>
              </a:ln>
              <a:solidFill>
                <a:schemeClr val="bg1"/>
              </a:solidFill>
              <a:effectLst/>
              <a:latin typeface="Arial Narrow" panose="020B0606020202030204" pitchFamily="34" charset="0"/>
            </a:endParaRPr>
          </a:p>
          <a:p>
            <a:endParaRPr kumimoji="0" lang="en-US" sz="3200" b="0" i="0" u="none" strike="noStrike" cap="none" normalizeH="0" baseline="0" dirty="0">
              <a:ln>
                <a:noFill/>
              </a:ln>
              <a:solidFill>
                <a:schemeClr val="bg1"/>
              </a:solidFill>
              <a:effectLst/>
              <a:latin typeface="Arial Narrow" panose="020B0606020202030204" pitchFamily="34" charset="0"/>
            </a:endParaRPr>
          </a:p>
          <a:p>
            <a:endParaRPr lang="en-US" dirty="0">
              <a:solidFill>
                <a:schemeClr val="bg1"/>
              </a:solidFill>
            </a:endParaRPr>
          </a:p>
        </p:txBody>
      </p:sp>
      <p:sp>
        <p:nvSpPr>
          <p:cNvPr id="7" name="TextBox 6">
            <a:extLst>
              <a:ext uri="{FF2B5EF4-FFF2-40B4-BE49-F238E27FC236}">
                <a16:creationId xmlns:a16="http://schemas.microsoft.com/office/drawing/2014/main" id="{9AF7D4B7-F328-CF11-90C0-EDE48AFD25F1}"/>
              </a:ext>
            </a:extLst>
          </p:cNvPr>
          <p:cNvSpPr txBox="1"/>
          <p:nvPr/>
        </p:nvSpPr>
        <p:spPr>
          <a:xfrm>
            <a:off x="6938681" y="3705787"/>
            <a:ext cx="5128993" cy="2954655"/>
          </a:xfrm>
          <a:prstGeom prst="rect">
            <a:avLst/>
          </a:prstGeom>
          <a:noFill/>
        </p:spPr>
        <p:txBody>
          <a:bodyPr wrap="square" rtlCol="0">
            <a:spAutoFit/>
          </a:bodyPr>
          <a:lstStyle/>
          <a:p>
            <a:r>
              <a:rPr lang="en-US" sz="2000" b="1" i="1" dirty="0">
                <a:latin typeface="Arial Narrow" panose="020B0606020202030204" pitchFamily="34" charset="0"/>
              </a:rPr>
              <a:t>“In general, I would like to see more instructional detail … along with providing and drawing attention to multisensory cues in the animation that the user should be looking for to ensure that the tourniquet is applied correctly..” -Evaluator</a:t>
            </a:r>
          </a:p>
          <a:p>
            <a:endParaRPr lang="en-US" sz="800" b="1" i="1" dirty="0">
              <a:latin typeface="Arial Narrow" panose="020B0606020202030204" pitchFamily="34" charset="0"/>
            </a:endParaRPr>
          </a:p>
          <a:p>
            <a:r>
              <a:rPr lang="en-US" sz="2000" b="1" i="1" dirty="0">
                <a:latin typeface="Arial Narrow" panose="020B0606020202030204" pitchFamily="34" charset="0"/>
              </a:rPr>
              <a:t>“The value is more in subtly teaching users how to interact with the system in the hands-on lessons.” -Evaluator</a:t>
            </a:r>
          </a:p>
          <a:p>
            <a:endParaRPr lang="en-US" sz="1800" i="1" dirty="0">
              <a:latin typeface="Arial Narrow" panose="020B0606020202030204" pitchFamily="34" charset="0"/>
            </a:endParaRPr>
          </a:p>
        </p:txBody>
      </p:sp>
      <p:sp>
        <p:nvSpPr>
          <p:cNvPr id="8" name="TextBox 7">
            <a:extLst>
              <a:ext uri="{FF2B5EF4-FFF2-40B4-BE49-F238E27FC236}">
                <a16:creationId xmlns:a16="http://schemas.microsoft.com/office/drawing/2014/main" id="{DA65F59C-59D4-EE48-C1BF-18F7F85837AD}"/>
              </a:ext>
            </a:extLst>
          </p:cNvPr>
          <p:cNvSpPr txBox="1"/>
          <p:nvPr/>
        </p:nvSpPr>
        <p:spPr>
          <a:xfrm>
            <a:off x="275616" y="848027"/>
            <a:ext cx="3652006" cy="584775"/>
          </a:xfrm>
          <a:prstGeom prst="rect">
            <a:avLst/>
          </a:prstGeom>
          <a:noFill/>
        </p:spPr>
        <p:txBody>
          <a:bodyPr wrap="square" rtlCol="0">
            <a:spAutoFit/>
          </a:bodyPr>
          <a:lstStyle/>
          <a:p>
            <a:r>
              <a:rPr lang="en-US" dirty="0"/>
              <a:t>Findings</a:t>
            </a:r>
          </a:p>
        </p:txBody>
      </p:sp>
      <p:pic>
        <p:nvPicPr>
          <p:cNvPr id="10" name="Picture 9">
            <a:extLst>
              <a:ext uri="{FF2B5EF4-FFF2-40B4-BE49-F238E27FC236}">
                <a16:creationId xmlns:a16="http://schemas.microsoft.com/office/drawing/2014/main" id="{64AE502D-38D0-4121-8DD5-C9ED5435B60E}"/>
              </a:ext>
            </a:extLst>
          </p:cNvPr>
          <p:cNvPicPr>
            <a:picLocks noChangeAspect="1"/>
          </p:cNvPicPr>
          <p:nvPr/>
        </p:nvPicPr>
        <p:blipFill rotWithShape="1">
          <a:blip r:embed="rId2"/>
          <a:srcRect b="20781"/>
          <a:stretch/>
        </p:blipFill>
        <p:spPr>
          <a:xfrm>
            <a:off x="5162315" y="3804152"/>
            <a:ext cx="1355216" cy="2385768"/>
          </a:xfrm>
          <a:prstGeom prst="rect">
            <a:avLst/>
          </a:prstGeom>
          <a:effectLst>
            <a:softEdge rad="88900"/>
          </a:effectLst>
        </p:spPr>
      </p:pic>
      <p:sp>
        <p:nvSpPr>
          <p:cNvPr id="11" name="TextBox 10">
            <a:extLst>
              <a:ext uri="{FF2B5EF4-FFF2-40B4-BE49-F238E27FC236}">
                <a16:creationId xmlns:a16="http://schemas.microsoft.com/office/drawing/2014/main" id="{5B291C37-277A-1445-BD66-8D964EB76AB0}"/>
              </a:ext>
            </a:extLst>
          </p:cNvPr>
          <p:cNvSpPr txBox="1"/>
          <p:nvPr/>
        </p:nvSpPr>
        <p:spPr>
          <a:xfrm>
            <a:off x="4352692" y="6146662"/>
            <a:ext cx="2585990" cy="584775"/>
          </a:xfrm>
          <a:prstGeom prst="rect">
            <a:avLst/>
          </a:prstGeom>
          <a:noFill/>
        </p:spPr>
        <p:txBody>
          <a:bodyPr wrap="square" rtlCol="0">
            <a:spAutoFit/>
          </a:bodyPr>
          <a:lstStyle/>
          <a:p>
            <a:pPr algn="ctr"/>
            <a:r>
              <a:rPr lang="en-US" sz="1600" dirty="0"/>
              <a:t>Airway Tools &amp; Treatment</a:t>
            </a:r>
          </a:p>
          <a:p>
            <a:pPr algn="ctr"/>
            <a:r>
              <a:rPr lang="en-US" sz="1600" dirty="0"/>
              <a:t>Internal view</a:t>
            </a:r>
          </a:p>
        </p:txBody>
      </p:sp>
    </p:spTree>
    <p:extLst>
      <p:ext uri="{BB962C8B-B14F-4D97-AF65-F5344CB8AC3E}">
        <p14:creationId xmlns:p14="http://schemas.microsoft.com/office/powerpoint/2010/main" val="1731967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A20F94-AF26-1EFB-5300-D68D938D2DB5}"/>
              </a:ext>
            </a:extLst>
          </p:cNvPr>
          <p:cNvSpPr>
            <a:spLocks noGrp="1"/>
          </p:cNvSpPr>
          <p:nvPr>
            <p:ph type="sldNum" sz="quarter" idx="10"/>
          </p:nvPr>
        </p:nvSpPr>
        <p:spPr/>
        <p:txBody>
          <a:bodyPr/>
          <a:lstStyle/>
          <a:p>
            <a:pPr>
              <a:defRPr/>
            </a:pPr>
            <a:fld id="{D68E8870-17DE-45C4-A8DD-7644B2422933}" type="slidenum">
              <a:rPr lang="en-US" smtClean="0"/>
              <a:pPr>
                <a:defRPr/>
              </a:pPr>
              <a:t>15</a:t>
            </a:fld>
            <a:endParaRPr lang="en-US"/>
          </a:p>
        </p:txBody>
      </p:sp>
      <p:sp>
        <p:nvSpPr>
          <p:cNvPr id="3" name="Title 2">
            <a:extLst>
              <a:ext uri="{FF2B5EF4-FFF2-40B4-BE49-F238E27FC236}">
                <a16:creationId xmlns:a16="http://schemas.microsoft.com/office/drawing/2014/main" id="{483F1A2E-17E6-2CDE-ADDF-3440C5FCF156}"/>
              </a:ext>
            </a:extLst>
          </p:cNvPr>
          <p:cNvSpPr>
            <a:spLocks noGrp="1"/>
          </p:cNvSpPr>
          <p:nvPr>
            <p:ph type="title"/>
          </p:nvPr>
        </p:nvSpPr>
        <p:spPr>
          <a:xfrm>
            <a:off x="-174171" y="0"/>
            <a:ext cx="9988010" cy="795130"/>
          </a:xfrm>
        </p:spPr>
        <p:txBody>
          <a:bodyPr/>
          <a:lstStyle/>
          <a:p>
            <a:r>
              <a:rPr lang="en-US" dirty="0"/>
              <a:t>Additional Observations and Recommendations</a:t>
            </a:r>
          </a:p>
        </p:txBody>
      </p:sp>
      <p:sp>
        <p:nvSpPr>
          <p:cNvPr id="4" name="Content Placeholder 3">
            <a:extLst>
              <a:ext uri="{FF2B5EF4-FFF2-40B4-BE49-F238E27FC236}">
                <a16:creationId xmlns:a16="http://schemas.microsoft.com/office/drawing/2014/main" id="{1DDE7CB9-D67A-8BE3-114F-AC9C4D2634B9}"/>
              </a:ext>
            </a:extLst>
          </p:cNvPr>
          <p:cNvSpPr>
            <a:spLocks noGrp="1"/>
          </p:cNvSpPr>
          <p:nvPr>
            <p:ph sz="quarter" idx="11"/>
          </p:nvPr>
        </p:nvSpPr>
        <p:spPr>
          <a:xfrm>
            <a:off x="-573548" y="795130"/>
            <a:ext cx="9120665" cy="5343786"/>
          </a:xfrm>
        </p:spPr>
        <p:txBody>
          <a:bodyPr/>
          <a:lstStyle/>
          <a:p>
            <a:pPr lvl="1"/>
            <a:r>
              <a:rPr lang="en-US" sz="2300" dirty="0"/>
              <a:t>Trainees were comfortable using mobile devices for TCCC training</a:t>
            </a:r>
          </a:p>
          <a:p>
            <a:pPr lvl="1"/>
            <a:r>
              <a:rPr lang="en-US" sz="2300" dirty="0"/>
              <a:t>The IOS platform performed better than the Android platform</a:t>
            </a:r>
          </a:p>
          <a:p>
            <a:pPr lvl="1"/>
            <a:r>
              <a:rPr lang="en-US" sz="2300" dirty="0"/>
              <a:t>Trainees seem to prefer the larger screen size when using a tablet </a:t>
            </a:r>
          </a:p>
          <a:p>
            <a:pPr lvl="1"/>
            <a:r>
              <a:rPr lang="en-US" sz="2300" dirty="0"/>
              <a:t>The ability to use landscape view improves trainee experience when exploring the virtual environment but it is not used during close interactions </a:t>
            </a:r>
          </a:p>
          <a:p>
            <a:pPr lvl="1"/>
            <a:r>
              <a:rPr lang="en-US" sz="2300" dirty="0"/>
              <a:t>When testing more run level hands on lessons, trainees noted the virtual alignment with the manikin was not clear. Explore separating virtual model from manikin and using buddy or tripod to hold device. </a:t>
            </a:r>
          </a:p>
          <a:p>
            <a:pPr lvl="1"/>
            <a:r>
              <a:rPr lang="en-US" sz="2300" dirty="0"/>
              <a:t>Add animations to Quick Start Guide showing how to engage with the XR activities prior to executing them</a:t>
            </a:r>
          </a:p>
          <a:p>
            <a:pPr lvl="1"/>
            <a:r>
              <a:rPr lang="en-US" sz="2300" dirty="0"/>
              <a:t>Expand Skills Practice lessons to create more opportunities to practice with faded scaffolding to build proficiency</a:t>
            </a:r>
          </a:p>
          <a:p>
            <a:pPr lvl="1"/>
            <a:r>
              <a:rPr lang="en-US" sz="2300" dirty="0"/>
              <a:t>Provide more progression information to support skill acquisition </a:t>
            </a:r>
          </a:p>
          <a:p>
            <a:pPr lvl="1"/>
            <a:r>
              <a:rPr lang="en-US" sz="2300" dirty="0"/>
              <a:t>Create more detailed After Action Review to provide feedback for trainees</a:t>
            </a:r>
          </a:p>
          <a:p>
            <a:endParaRPr lang="en-US" dirty="0"/>
          </a:p>
        </p:txBody>
      </p:sp>
      <p:pic>
        <p:nvPicPr>
          <p:cNvPr id="6" name="Picture 5">
            <a:extLst>
              <a:ext uri="{FF2B5EF4-FFF2-40B4-BE49-F238E27FC236}">
                <a16:creationId xmlns:a16="http://schemas.microsoft.com/office/drawing/2014/main" id="{7EAF7CF5-43CE-406A-1670-C431C22A693A}"/>
              </a:ext>
            </a:extLst>
          </p:cNvPr>
          <p:cNvPicPr>
            <a:picLocks noChangeAspect="1"/>
          </p:cNvPicPr>
          <p:nvPr/>
        </p:nvPicPr>
        <p:blipFill rotWithShape="1">
          <a:blip r:embed="rId3"/>
          <a:srcRect t="11595" r="12819" b="19355"/>
          <a:stretch/>
        </p:blipFill>
        <p:spPr>
          <a:xfrm>
            <a:off x="8547117" y="1496530"/>
            <a:ext cx="3478848" cy="3864940"/>
          </a:xfrm>
          <a:prstGeom prst="rect">
            <a:avLst/>
          </a:prstGeom>
          <a:ln>
            <a:noFill/>
          </a:ln>
          <a:effectLst>
            <a:softEdge rad="112500"/>
          </a:effectLst>
        </p:spPr>
      </p:pic>
    </p:spTree>
    <p:extLst>
      <p:ext uri="{BB962C8B-B14F-4D97-AF65-F5344CB8AC3E}">
        <p14:creationId xmlns:p14="http://schemas.microsoft.com/office/powerpoint/2010/main" val="208790769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72582C-617D-E47E-27AA-6A689A1BF608}"/>
              </a:ext>
            </a:extLst>
          </p:cNvPr>
          <p:cNvSpPr>
            <a:spLocks noGrp="1"/>
          </p:cNvSpPr>
          <p:nvPr>
            <p:ph type="title"/>
          </p:nvPr>
        </p:nvSpPr>
        <p:spPr>
          <a:xfrm>
            <a:off x="2397039" y="0"/>
            <a:ext cx="7416800" cy="795130"/>
          </a:xfrm>
        </p:spPr>
        <p:txBody>
          <a:bodyPr wrap="square" anchor="ctr">
            <a:normAutofit/>
          </a:bodyPr>
          <a:lstStyle/>
          <a:p>
            <a:r>
              <a:rPr lang="en-US" dirty="0"/>
              <a:t>Measure Training Effectiveness</a:t>
            </a:r>
          </a:p>
        </p:txBody>
      </p:sp>
      <p:sp>
        <p:nvSpPr>
          <p:cNvPr id="2" name="Slide Number Placeholder 1">
            <a:extLst>
              <a:ext uri="{FF2B5EF4-FFF2-40B4-BE49-F238E27FC236}">
                <a16:creationId xmlns:a16="http://schemas.microsoft.com/office/drawing/2014/main" id="{D4419B58-3949-0631-39EA-1DCF911CAD2C}"/>
              </a:ext>
            </a:extLst>
          </p:cNvPr>
          <p:cNvSpPr>
            <a:spLocks noGrp="1"/>
          </p:cNvSpPr>
          <p:nvPr>
            <p:ph type="sldNum" sz="quarter" idx="10"/>
          </p:nvPr>
        </p:nvSpPr>
        <p:spPr>
          <a:xfrm>
            <a:off x="10893288" y="6390502"/>
            <a:ext cx="821634" cy="340935"/>
          </a:xfrm>
        </p:spPr>
        <p:txBody>
          <a:bodyPr>
            <a:normAutofit/>
          </a:bodyPr>
          <a:lstStyle/>
          <a:p>
            <a:pPr>
              <a:lnSpc>
                <a:spcPct val="90000"/>
              </a:lnSpc>
              <a:spcAft>
                <a:spcPts val="600"/>
              </a:spcAft>
              <a:defRPr/>
            </a:pPr>
            <a:fld id="{D68E8870-17DE-45C4-A8DD-7644B2422933}" type="slidenum">
              <a:rPr lang="en-US" smtClean="0"/>
              <a:pPr>
                <a:lnSpc>
                  <a:spcPct val="90000"/>
                </a:lnSpc>
                <a:spcAft>
                  <a:spcPts val="600"/>
                </a:spcAft>
                <a:defRPr/>
              </a:pPr>
              <a:t>16</a:t>
            </a:fld>
            <a:endParaRPr lang="en-US"/>
          </a:p>
        </p:txBody>
      </p:sp>
      <p:sp>
        <p:nvSpPr>
          <p:cNvPr id="9" name="Picture Placeholder 3">
            <a:extLst>
              <a:ext uri="{FF2B5EF4-FFF2-40B4-BE49-F238E27FC236}">
                <a16:creationId xmlns:a16="http://schemas.microsoft.com/office/drawing/2014/main" id="{3D46F60B-C145-D0CD-0144-5A4A2C39C809}"/>
              </a:ext>
            </a:extLst>
          </p:cNvPr>
          <p:cNvSpPr>
            <a:spLocks noGrp="1"/>
          </p:cNvSpPr>
          <p:nvPr>
            <p:ph type="pic" sz="quarter" idx="11"/>
          </p:nvPr>
        </p:nvSpPr>
        <p:spPr>
          <a:xfrm>
            <a:off x="6105439" y="989946"/>
            <a:ext cx="5609483" cy="4896678"/>
          </a:xfrm>
        </p:spPr>
        <p:txBody>
          <a:bodyPr/>
          <a:lstStyle/>
          <a:p>
            <a:pPr marL="0" indent="0">
              <a:buNone/>
            </a:pPr>
            <a:endParaRPr lang="en-US"/>
          </a:p>
          <a:p>
            <a:endParaRPr lang="en-US"/>
          </a:p>
        </p:txBody>
      </p:sp>
      <p:sp>
        <p:nvSpPr>
          <p:cNvPr id="4" name="Content Placeholder 3">
            <a:extLst>
              <a:ext uri="{FF2B5EF4-FFF2-40B4-BE49-F238E27FC236}">
                <a16:creationId xmlns:a16="http://schemas.microsoft.com/office/drawing/2014/main" id="{9A70DFF7-00E3-4E8D-0855-A7A666D77E63}"/>
              </a:ext>
            </a:extLst>
          </p:cNvPr>
          <p:cNvSpPr>
            <a:spLocks noGrp="1"/>
          </p:cNvSpPr>
          <p:nvPr>
            <p:ph type="body" sz="quarter" idx="12"/>
          </p:nvPr>
        </p:nvSpPr>
        <p:spPr>
          <a:xfrm>
            <a:off x="186266" y="990774"/>
            <a:ext cx="7786855" cy="5399728"/>
          </a:xfrm>
        </p:spPr>
        <p:txBody>
          <a:bodyPr wrap="square" anchor="t">
            <a:normAutofit fontScale="92500" lnSpcReduction="10000"/>
          </a:bodyPr>
          <a:lstStyle/>
          <a:p>
            <a:r>
              <a:rPr lang="en-US" dirty="0"/>
              <a:t>Mobile XR training effectiveness includes cognitive, psychomotor and affective learning to address different types of learning that affect overall performance and ensures the training system meets the stated goals</a:t>
            </a:r>
          </a:p>
          <a:p>
            <a:r>
              <a:rPr lang="en-US" dirty="0"/>
              <a:t>Testing early and often provides essential feedback such as</a:t>
            </a:r>
          </a:p>
          <a:p>
            <a:pPr lvl="1"/>
            <a:r>
              <a:rPr lang="en-US" dirty="0"/>
              <a:t>Introduce immersive XR interactions with a quick start guide</a:t>
            </a:r>
          </a:p>
          <a:p>
            <a:pPr lvl="1"/>
            <a:r>
              <a:rPr lang="en-US" dirty="0"/>
              <a:t>Utilize XR training systems as refresher training, supplemental to current classroom training</a:t>
            </a:r>
          </a:p>
          <a:p>
            <a:pPr lvl="1"/>
            <a:r>
              <a:rPr lang="en-US" dirty="0"/>
              <a:t>Review data collected to ensure metrics measure training effectiveness </a:t>
            </a:r>
          </a:p>
          <a:p>
            <a:r>
              <a:rPr lang="en-US" dirty="0"/>
              <a:t>Incorporating the TEE framework provides a structure for evaluating the training system and understanding the utility of the training system </a:t>
            </a:r>
            <a:r>
              <a:rPr lang="en-US"/>
              <a:t>for the user</a:t>
            </a:r>
            <a:endParaRPr lang="en-US" dirty="0"/>
          </a:p>
        </p:txBody>
      </p:sp>
      <p:pic>
        <p:nvPicPr>
          <p:cNvPr id="6" name="Picture 5">
            <a:extLst>
              <a:ext uri="{FF2B5EF4-FFF2-40B4-BE49-F238E27FC236}">
                <a16:creationId xmlns:a16="http://schemas.microsoft.com/office/drawing/2014/main" id="{2E591E5D-81E0-12B1-E8C4-C3806F9BC22B}"/>
              </a:ext>
            </a:extLst>
          </p:cNvPr>
          <p:cNvPicPr>
            <a:picLocks noChangeAspect="1"/>
          </p:cNvPicPr>
          <p:nvPr/>
        </p:nvPicPr>
        <p:blipFill>
          <a:blip r:embed="rId3"/>
          <a:stretch>
            <a:fillRect/>
          </a:stretch>
        </p:blipFill>
        <p:spPr>
          <a:xfrm>
            <a:off x="7427287" y="1748048"/>
            <a:ext cx="4764713" cy="3361904"/>
          </a:xfrm>
          <a:prstGeom prst="rect">
            <a:avLst/>
          </a:prstGeom>
        </p:spPr>
      </p:pic>
    </p:spTree>
    <p:extLst>
      <p:ext uri="{BB962C8B-B14F-4D97-AF65-F5344CB8AC3E}">
        <p14:creationId xmlns:p14="http://schemas.microsoft.com/office/powerpoint/2010/main" val="2163503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6C778CA-104F-7AF7-34FC-9BDEEF252985}"/>
              </a:ext>
            </a:extLst>
          </p:cNvPr>
          <p:cNvSpPr>
            <a:spLocks noGrp="1"/>
          </p:cNvSpPr>
          <p:nvPr>
            <p:ph type="sldNum" sz="quarter" idx="10"/>
          </p:nvPr>
        </p:nvSpPr>
        <p:spPr/>
        <p:txBody>
          <a:bodyPr/>
          <a:lstStyle/>
          <a:p>
            <a:pPr>
              <a:defRPr/>
            </a:pPr>
            <a:fld id="{D68E8870-17DE-45C4-A8DD-7644B2422933}" type="slidenum">
              <a:rPr lang="en-US" smtClean="0"/>
              <a:pPr>
                <a:defRPr/>
              </a:pPr>
              <a:t>17</a:t>
            </a:fld>
            <a:endParaRPr lang="en-US"/>
          </a:p>
        </p:txBody>
      </p:sp>
      <p:sp>
        <p:nvSpPr>
          <p:cNvPr id="3" name="Title 2">
            <a:extLst>
              <a:ext uri="{FF2B5EF4-FFF2-40B4-BE49-F238E27FC236}">
                <a16:creationId xmlns:a16="http://schemas.microsoft.com/office/drawing/2014/main" id="{D83B9554-5D91-1313-AD15-6EEAA5315F69}"/>
              </a:ext>
            </a:extLst>
          </p:cNvPr>
          <p:cNvSpPr>
            <a:spLocks noGrp="1"/>
          </p:cNvSpPr>
          <p:nvPr>
            <p:ph type="title"/>
          </p:nvPr>
        </p:nvSpPr>
        <p:spPr/>
        <p:txBody>
          <a:bodyPr/>
          <a:lstStyle/>
          <a:p>
            <a:r>
              <a:rPr lang="en-US"/>
              <a:t>Q&amp;A</a:t>
            </a:r>
          </a:p>
        </p:txBody>
      </p:sp>
      <p:sp>
        <p:nvSpPr>
          <p:cNvPr id="5" name="TextBox 4">
            <a:extLst>
              <a:ext uri="{FF2B5EF4-FFF2-40B4-BE49-F238E27FC236}">
                <a16:creationId xmlns:a16="http://schemas.microsoft.com/office/drawing/2014/main" id="{A08FD973-9BF9-B559-F012-C3964C139CDC}"/>
              </a:ext>
            </a:extLst>
          </p:cNvPr>
          <p:cNvSpPr txBox="1"/>
          <p:nvPr/>
        </p:nvSpPr>
        <p:spPr>
          <a:xfrm>
            <a:off x="4491486" y="3013501"/>
            <a:ext cx="3209027" cy="830997"/>
          </a:xfrm>
          <a:prstGeom prst="rect">
            <a:avLst/>
          </a:prstGeom>
          <a:noFill/>
        </p:spPr>
        <p:txBody>
          <a:bodyPr wrap="square" rtlCol="0">
            <a:spAutoFit/>
          </a:bodyPr>
          <a:lstStyle/>
          <a:p>
            <a:r>
              <a:rPr lang="en-US" sz="4800"/>
              <a:t>Questions?</a:t>
            </a:r>
          </a:p>
        </p:txBody>
      </p:sp>
    </p:spTree>
    <p:extLst>
      <p:ext uri="{BB962C8B-B14F-4D97-AF65-F5344CB8AC3E}">
        <p14:creationId xmlns:p14="http://schemas.microsoft.com/office/powerpoint/2010/main" val="1525950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Link to AUGMED</a:t>
            </a:r>
            <a:r>
              <a:rPr lang="en-US" baseline="30000"/>
              <a:t>®</a:t>
            </a:r>
            <a:r>
              <a:rPr lang="en-US"/>
              <a:t> Mobile</a:t>
            </a:r>
          </a:p>
        </p:txBody>
      </p:sp>
      <p:pic>
        <p:nvPicPr>
          <p:cNvPr id="6" name="Content Placeholder 5">
            <a:extLst>
              <a:ext uri="{FF2B5EF4-FFF2-40B4-BE49-F238E27FC236}">
                <a16:creationId xmlns:a16="http://schemas.microsoft.com/office/drawing/2014/main" id="{324FB969-0DF5-2571-D893-3A2304BA0068}"/>
              </a:ext>
            </a:extLst>
          </p:cNvPr>
          <p:cNvPicPr>
            <a:picLocks noGrp="1" noChangeAspect="1"/>
          </p:cNvPicPr>
          <p:nvPr>
            <p:ph sz="quarter" idx="11"/>
          </p:nvPr>
        </p:nvPicPr>
        <p:blipFill>
          <a:blip r:embed="rId2"/>
          <a:stretch>
            <a:fillRect/>
          </a:stretch>
        </p:blipFill>
        <p:spPr>
          <a:xfrm>
            <a:off x="484143" y="1269862"/>
            <a:ext cx="3825792" cy="3886200"/>
          </a:xfrm>
        </p:spPr>
      </p:pic>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18</a:t>
            </a:fld>
            <a:endParaRPr lang="en-US"/>
          </a:p>
        </p:txBody>
      </p:sp>
      <p:pic>
        <p:nvPicPr>
          <p:cNvPr id="8" name="Picture 7">
            <a:extLst>
              <a:ext uri="{FF2B5EF4-FFF2-40B4-BE49-F238E27FC236}">
                <a16:creationId xmlns:a16="http://schemas.microsoft.com/office/drawing/2014/main" id="{A778BB9D-B9EC-9CE8-77E4-9B2424CDCCBD}"/>
              </a:ext>
            </a:extLst>
          </p:cNvPr>
          <p:cNvPicPr>
            <a:picLocks noChangeAspect="1"/>
          </p:cNvPicPr>
          <p:nvPr/>
        </p:nvPicPr>
        <p:blipFill>
          <a:blip r:embed="rId3"/>
          <a:stretch>
            <a:fillRect/>
          </a:stretch>
        </p:blipFill>
        <p:spPr>
          <a:xfrm>
            <a:off x="7791376" y="1269862"/>
            <a:ext cx="3916481" cy="3886200"/>
          </a:xfrm>
          <a:prstGeom prst="rect">
            <a:avLst/>
          </a:prstGeom>
        </p:spPr>
      </p:pic>
      <p:sp>
        <p:nvSpPr>
          <p:cNvPr id="9" name="TextBox 8">
            <a:extLst>
              <a:ext uri="{FF2B5EF4-FFF2-40B4-BE49-F238E27FC236}">
                <a16:creationId xmlns:a16="http://schemas.microsoft.com/office/drawing/2014/main" id="{0B19F386-1F21-D9E2-3159-292843745F13}"/>
              </a:ext>
            </a:extLst>
          </p:cNvPr>
          <p:cNvSpPr txBox="1"/>
          <p:nvPr/>
        </p:nvSpPr>
        <p:spPr>
          <a:xfrm>
            <a:off x="4979376" y="1782486"/>
            <a:ext cx="2549770" cy="2062103"/>
          </a:xfrm>
          <a:prstGeom prst="rect">
            <a:avLst/>
          </a:prstGeom>
          <a:noFill/>
        </p:spPr>
        <p:txBody>
          <a:bodyPr wrap="square" rtlCol="0">
            <a:spAutoFit/>
          </a:bodyPr>
          <a:lstStyle/>
          <a:p>
            <a:r>
              <a:rPr lang="en-US"/>
              <a:t>Download the demo app to your device</a:t>
            </a:r>
          </a:p>
        </p:txBody>
      </p:sp>
      <p:sp>
        <p:nvSpPr>
          <p:cNvPr id="10" name="TextBox 9">
            <a:extLst>
              <a:ext uri="{FF2B5EF4-FFF2-40B4-BE49-F238E27FC236}">
                <a16:creationId xmlns:a16="http://schemas.microsoft.com/office/drawing/2014/main" id="{D57D5E08-129C-4594-EC5C-0FD89A492A4F}"/>
              </a:ext>
            </a:extLst>
          </p:cNvPr>
          <p:cNvSpPr txBox="1"/>
          <p:nvPr/>
        </p:nvSpPr>
        <p:spPr>
          <a:xfrm>
            <a:off x="1359547" y="5046019"/>
            <a:ext cx="2074984" cy="584775"/>
          </a:xfrm>
          <a:prstGeom prst="rect">
            <a:avLst/>
          </a:prstGeom>
          <a:noFill/>
        </p:spPr>
        <p:txBody>
          <a:bodyPr wrap="square" rtlCol="0">
            <a:spAutoFit/>
          </a:bodyPr>
          <a:lstStyle/>
          <a:p>
            <a:r>
              <a:rPr lang="en-US"/>
              <a:t>Apple/iOS</a:t>
            </a:r>
          </a:p>
        </p:txBody>
      </p:sp>
      <p:sp>
        <p:nvSpPr>
          <p:cNvPr id="11" name="TextBox 10">
            <a:extLst>
              <a:ext uri="{FF2B5EF4-FFF2-40B4-BE49-F238E27FC236}">
                <a16:creationId xmlns:a16="http://schemas.microsoft.com/office/drawing/2014/main" id="{66577009-9917-1871-2246-DB016B08E5B9}"/>
              </a:ext>
            </a:extLst>
          </p:cNvPr>
          <p:cNvSpPr txBox="1"/>
          <p:nvPr/>
        </p:nvSpPr>
        <p:spPr>
          <a:xfrm>
            <a:off x="8943516" y="4943367"/>
            <a:ext cx="1612199" cy="584775"/>
          </a:xfrm>
          <a:prstGeom prst="rect">
            <a:avLst/>
          </a:prstGeom>
          <a:noFill/>
        </p:spPr>
        <p:txBody>
          <a:bodyPr wrap="square" rtlCol="0">
            <a:spAutoFit/>
          </a:bodyPr>
          <a:lstStyle/>
          <a:p>
            <a:r>
              <a:rPr lang="en-US"/>
              <a:t>Android</a:t>
            </a:r>
          </a:p>
        </p:txBody>
      </p:sp>
    </p:spTree>
    <p:extLst>
      <p:ext uri="{BB962C8B-B14F-4D97-AF65-F5344CB8AC3E}">
        <p14:creationId xmlns:p14="http://schemas.microsoft.com/office/powerpoint/2010/main" val="459090082"/>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16PresentationTemplate_Tutorials.potx" id="{703545D4-36F8-4318-AC29-1855C3CD0935}" vid="{711C829B-536F-4794-9833-7F96502517E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themeOverride>
</file>

<file path=ppt/theme/themeOverride2.xml><?xml version="1.0" encoding="utf-8"?>
<a:themeOverride xmlns:a="http://schemas.openxmlformats.org/drawingml/2006/main">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77FF16949F4AB459805A3DD6FA57046" ma:contentTypeVersion="10" ma:contentTypeDescription="Create a new document." ma:contentTypeScope="" ma:versionID="96dd39d3bc8d3954ed0ede661460f6ef">
  <xsd:schema xmlns:xsd="http://www.w3.org/2001/XMLSchema" xmlns:xs="http://www.w3.org/2001/XMLSchema" xmlns:p="http://schemas.microsoft.com/office/2006/metadata/properties" xmlns:ns2="df4b3e37-a2da-42e1-908a-104eaeb3f674" xmlns:ns3="e11aaf5d-f0a7-4f94-b38d-2c18660a32c1" targetNamespace="http://schemas.microsoft.com/office/2006/metadata/properties" ma:root="true" ma:fieldsID="464995f32dc3f38205cb1e7ba24a06ad" ns2:_="" ns3:_="">
    <xsd:import namespace="df4b3e37-a2da-42e1-908a-104eaeb3f674"/>
    <xsd:import namespace="e11aaf5d-f0a7-4f94-b38d-2c18660a32c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f4b3e37-a2da-42e1-908a-104eaeb3f6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11aaf5d-f0a7-4f94-b38d-2c18660a32c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728816-FAAA-4346-8948-55C105407B20}">
  <ds:schemaRefs>
    <ds:schemaRef ds:uri="df4b3e37-a2da-42e1-908a-104eaeb3f674"/>
    <ds:schemaRef ds:uri="e11aaf5d-f0a7-4f94-b38d-2c18660a32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C709B06-5FA7-40B8-A752-7128AA94FE0C}">
  <ds:schemaRefs>
    <ds:schemaRef ds:uri="df4b3e37-a2da-42e1-908a-104eaeb3f674"/>
    <ds:schemaRef ds:uri="http://schemas.microsoft.com/office/2006/metadata/properties"/>
    <ds:schemaRef ds:uri="http://www.w3.org/XML/1998/namespace"/>
    <ds:schemaRef ds:uri="e11aaf5d-f0a7-4f94-b38d-2c18660a32c1"/>
    <ds:schemaRef ds:uri="http://purl.org/dc/elements/1.1/"/>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2F04B76F-4E2B-4E86-86C5-9CCB38AF7D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77</TotalTime>
  <Words>1663</Words>
  <Application>Microsoft Office PowerPoint</Application>
  <PresentationFormat>Widescreen</PresentationFormat>
  <Paragraphs>213</Paragraphs>
  <Slides>18</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 Narrow</vt:lpstr>
      <vt:lpstr>Tahoma</vt:lpstr>
      <vt:lpstr>Trebuchet MS</vt:lpstr>
      <vt:lpstr>Wingdings</vt:lpstr>
      <vt:lpstr>Blends</vt:lpstr>
      <vt:lpstr>PowerPoint Presentation</vt:lpstr>
      <vt:lpstr>Mobile XR Training System Benefits</vt:lpstr>
      <vt:lpstr>Mobile XR Training Case Study</vt:lpstr>
      <vt:lpstr>Why use a TEE Framework?</vt:lpstr>
      <vt:lpstr>PowerPoint Presentation</vt:lpstr>
      <vt:lpstr>Methodology</vt:lpstr>
      <vt:lpstr>Lessons Tested</vt:lpstr>
      <vt:lpstr>SUS Findings and Recommendations</vt:lpstr>
      <vt:lpstr>SUS Findings and Recommendations</vt:lpstr>
      <vt:lpstr>System Feature Findings and Recommendations</vt:lpstr>
      <vt:lpstr>System Feature Findings and Recommendations</vt:lpstr>
      <vt:lpstr>Open-Ended Questions</vt:lpstr>
      <vt:lpstr>Open-Ended Questions</vt:lpstr>
      <vt:lpstr>Heuristic Evaluations Findings and Recommendations</vt:lpstr>
      <vt:lpstr>Additional Observations and Recommendations</vt:lpstr>
      <vt:lpstr>Measure Training Effectiveness</vt:lpstr>
      <vt:lpstr>Q&amp;A</vt:lpstr>
      <vt:lpstr>Link to AUGMED® Mobile</vt:lpstr>
    </vt:vector>
  </TitlesOfParts>
  <Company>The Boeing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Hamilton, Christopher A</dc:creator>
  <cp:lastModifiedBy>Betsy Laxton</cp:lastModifiedBy>
  <cp:revision>1</cp:revision>
  <cp:lastPrinted>1601-01-01T00:00:00Z</cp:lastPrinted>
  <dcterms:created xsi:type="dcterms:W3CDTF">2016-03-29T15:29:36Z</dcterms:created>
  <dcterms:modified xsi:type="dcterms:W3CDTF">2024-10-06T15:13:27Z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0x010100777FF16949F4AB459805A3DD6FA57046</vt:lpwstr>
  </property>
  <property fmtid="{D5CDD505-2E9C-101B-9397-08002B2CF9AE}" pid="3" name="DocumentDescription">
    <vt:lpwstr>&lt;div class=ExternalClass9DF5FD6F97034AAA9FF0AABB8157F05A&gt; &lt;/div&gt;</vt:lpwstr>
  </property>
</Properties>
</file>