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4"/>
  </p:sldMasterIdLst>
  <p:notesMasterIdLst>
    <p:notesMasterId r:id="rId13"/>
  </p:notesMasterIdLst>
  <p:handoutMasterIdLst>
    <p:handoutMasterId r:id="rId14"/>
  </p:handoutMasterIdLst>
  <p:sldIdLst>
    <p:sldId id="289" r:id="rId5"/>
    <p:sldId id="294" r:id="rId6"/>
    <p:sldId id="296" r:id="rId7"/>
    <p:sldId id="302" r:id="rId8"/>
    <p:sldId id="303" r:id="rId9"/>
    <p:sldId id="306" r:id="rId10"/>
    <p:sldId id="304" r:id="rId11"/>
    <p:sldId id="305" r:id="rId12"/>
  </p:sldIdLst>
  <p:sldSz cx="12192000" cy="6858000"/>
  <p:notesSz cx="6858000" cy="9029700"/>
  <p:defaultTextStyle>
    <a:defPPr>
      <a:defRPr lang="en-US"/>
    </a:defPPr>
    <a:lvl1pPr algn="l" rtl="0" fontAlgn="base">
      <a:spcBef>
        <a:spcPct val="0"/>
      </a:spcBef>
      <a:spcAft>
        <a:spcPct val="0"/>
      </a:spcAft>
      <a:defRPr sz="3200" kern="1200">
        <a:solidFill>
          <a:schemeClr val="tx1"/>
        </a:solidFill>
        <a:latin typeface="Tahoma" charset="0"/>
        <a:ea typeface="+mn-ea"/>
        <a:cs typeface="+mn-cs"/>
      </a:defRPr>
    </a:lvl1pPr>
    <a:lvl2pPr marL="609585" algn="l" rtl="0" fontAlgn="base">
      <a:spcBef>
        <a:spcPct val="0"/>
      </a:spcBef>
      <a:spcAft>
        <a:spcPct val="0"/>
      </a:spcAft>
      <a:defRPr sz="3200" kern="1200">
        <a:solidFill>
          <a:schemeClr val="tx1"/>
        </a:solidFill>
        <a:latin typeface="Tahoma" charset="0"/>
        <a:ea typeface="+mn-ea"/>
        <a:cs typeface="+mn-cs"/>
      </a:defRPr>
    </a:lvl2pPr>
    <a:lvl3pPr marL="1219170" algn="l" rtl="0" fontAlgn="base">
      <a:spcBef>
        <a:spcPct val="0"/>
      </a:spcBef>
      <a:spcAft>
        <a:spcPct val="0"/>
      </a:spcAft>
      <a:defRPr sz="3200" kern="1200">
        <a:solidFill>
          <a:schemeClr val="tx1"/>
        </a:solidFill>
        <a:latin typeface="Tahoma" charset="0"/>
        <a:ea typeface="+mn-ea"/>
        <a:cs typeface="+mn-cs"/>
      </a:defRPr>
    </a:lvl3pPr>
    <a:lvl4pPr marL="1828754" algn="l" rtl="0" fontAlgn="base">
      <a:spcBef>
        <a:spcPct val="0"/>
      </a:spcBef>
      <a:spcAft>
        <a:spcPct val="0"/>
      </a:spcAft>
      <a:defRPr sz="3200" kern="1200">
        <a:solidFill>
          <a:schemeClr val="tx1"/>
        </a:solidFill>
        <a:latin typeface="Tahoma" charset="0"/>
        <a:ea typeface="+mn-ea"/>
        <a:cs typeface="+mn-cs"/>
      </a:defRPr>
    </a:lvl4pPr>
    <a:lvl5pPr marL="2438339" algn="l" rtl="0" fontAlgn="base">
      <a:spcBef>
        <a:spcPct val="0"/>
      </a:spcBef>
      <a:spcAft>
        <a:spcPct val="0"/>
      </a:spcAft>
      <a:defRPr sz="3200" kern="1200">
        <a:solidFill>
          <a:schemeClr val="tx1"/>
        </a:solidFill>
        <a:latin typeface="Tahoma" charset="0"/>
        <a:ea typeface="+mn-ea"/>
        <a:cs typeface="+mn-cs"/>
      </a:defRPr>
    </a:lvl5pPr>
    <a:lvl6pPr marL="3047924" algn="l" defTabSz="1219170" rtl="0" eaLnBrk="1" latinLnBrk="0" hangingPunct="1">
      <a:defRPr sz="3200" kern="1200">
        <a:solidFill>
          <a:schemeClr val="tx1"/>
        </a:solidFill>
        <a:latin typeface="Tahoma" charset="0"/>
        <a:ea typeface="+mn-ea"/>
        <a:cs typeface="+mn-cs"/>
      </a:defRPr>
    </a:lvl6pPr>
    <a:lvl7pPr marL="3657509" algn="l" defTabSz="1219170" rtl="0" eaLnBrk="1" latinLnBrk="0" hangingPunct="1">
      <a:defRPr sz="3200" kern="1200">
        <a:solidFill>
          <a:schemeClr val="tx1"/>
        </a:solidFill>
        <a:latin typeface="Tahoma" charset="0"/>
        <a:ea typeface="+mn-ea"/>
        <a:cs typeface="+mn-cs"/>
      </a:defRPr>
    </a:lvl7pPr>
    <a:lvl8pPr marL="4267093" algn="l" defTabSz="1219170" rtl="0" eaLnBrk="1" latinLnBrk="0" hangingPunct="1">
      <a:defRPr sz="3200" kern="1200">
        <a:solidFill>
          <a:schemeClr val="tx1"/>
        </a:solidFill>
        <a:latin typeface="Tahoma" charset="0"/>
        <a:ea typeface="+mn-ea"/>
        <a:cs typeface="+mn-cs"/>
      </a:defRPr>
    </a:lvl8pPr>
    <a:lvl9pPr marL="4876678" algn="l" defTabSz="1219170" rtl="0" eaLnBrk="1" latinLnBrk="0" hangingPunct="1">
      <a:defRPr sz="3200" kern="1200">
        <a:solidFill>
          <a:schemeClr val="tx1"/>
        </a:solidFill>
        <a:latin typeface="Tahoma"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44">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22458A"/>
    <a:srgbClr val="2B56AB"/>
    <a:srgbClr val="0033CC"/>
    <a:srgbClr val="3366CC"/>
    <a:srgbClr val="0066CC"/>
    <a:srgbClr val="F77B0B"/>
    <a:srgbClr val="B2F50B"/>
    <a:srgbClr val="F88C2A"/>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F30A2C-9961-485B-B138-3A5C8E29111A}" v="25" dt="2024-09-28T17:37:22.8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434" autoAdjust="0"/>
    <p:restoredTop sz="94634" autoAdjust="0"/>
  </p:normalViewPr>
  <p:slideViewPr>
    <p:cSldViewPr snapToGrid="0">
      <p:cViewPr varScale="1">
        <p:scale>
          <a:sx n="103" d="100"/>
          <a:sy n="103" d="100"/>
        </p:scale>
        <p:origin x="114" y="27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0" d="100"/>
          <a:sy n="70" d="100"/>
        </p:scale>
        <p:origin x="-2814" y="-102"/>
      </p:cViewPr>
      <p:guideLst>
        <p:guide orient="horz" pos="2844"/>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guson, Iain D. [US]" userId="cb43a16f-705d-4500-b5bc-1f8512695f07" providerId="ADAL" clId="{64F30A2C-9961-485B-B138-3A5C8E29111A}"/>
    <pc:docChg chg="undo custSel addSld delSld modSld">
      <pc:chgData name="Ferguson, Iain D. [US]" userId="cb43a16f-705d-4500-b5bc-1f8512695f07" providerId="ADAL" clId="{64F30A2C-9961-485B-B138-3A5C8E29111A}" dt="2024-09-28T17:38:00.188" v="2937" actId="1036"/>
      <pc:docMkLst>
        <pc:docMk/>
      </pc:docMkLst>
      <pc:sldChg chg="addSp modSp mod">
        <pc:chgData name="Ferguson, Iain D. [US]" userId="cb43a16f-705d-4500-b5bc-1f8512695f07" providerId="ADAL" clId="{64F30A2C-9961-485B-B138-3A5C8E29111A}" dt="2024-09-28T16:45:07.890" v="977" actId="20578"/>
        <pc:sldMkLst>
          <pc:docMk/>
          <pc:sldMk cId="497974352" sldId="302"/>
        </pc:sldMkLst>
        <pc:spChg chg="mod">
          <ac:chgData name="Ferguson, Iain D. [US]" userId="cb43a16f-705d-4500-b5bc-1f8512695f07" providerId="ADAL" clId="{64F30A2C-9961-485B-B138-3A5C8E29111A}" dt="2024-09-28T16:45:07.890" v="977" actId="20578"/>
          <ac:spMkLst>
            <pc:docMk/>
            <pc:sldMk cId="497974352" sldId="302"/>
            <ac:spMk id="3" creationId="{3AC31657-A2AB-3D5D-9BF2-B3662FA7B3CB}"/>
          </ac:spMkLst>
        </pc:spChg>
        <pc:picChg chg="add mod">
          <ac:chgData name="Ferguson, Iain D. [US]" userId="cb43a16f-705d-4500-b5bc-1f8512695f07" providerId="ADAL" clId="{64F30A2C-9961-485B-B138-3A5C8E29111A}" dt="2024-09-28T16:03:16.191" v="1"/>
          <ac:picMkLst>
            <pc:docMk/>
            <pc:sldMk cId="497974352" sldId="302"/>
            <ac:picMk id="5" creationId="{D9BDD74E-2DCA-08C6-E7DC-B914F2145889}"/>
          </ac:picMkLst>
        </pc:picChg>
      </pc:sldChg>
      <pc:sldChg chg="addSp delSp modSp mod modClrScheme chgLayout">
        <pc:chgData name="Ferguson, Iain D. [US]" userId="cb43a16f-705d-4500-b5bc-1f8512695f07" providerId="ADAL" clId="{64F30A2C-9961-485B-B138-3A5C8E29111A}" dt="2024-09-28T16:45:32.420" v="993" actId="1038"/>
        <pc:sldMkLst>
          <pc:docMk/>
          <pc:sldMk cId="1539809945" sldId="303"/>
        </pc:sldMkLst>
        <pc:spChg chg="add del mod ord">
          <ac:chgData name="Ferguson, Iain D. [US]" userId="cb43a16f-705d-4500-b5bc-1f8512695f07" providerId="ADAL" clId="{64F30A2C-9961-485B-B138-3A5C8E29111A}" dt="2024-09-28T16:03:24.442" v="3"/>
          <ac:spMkLst>
            <pc:docMk/>
            <pc:sldMk cId="1539809945" sldId="303"/>
            <ac:spMk id="2" creationId="{BF4AF930-346C-5AF5-FB20-5BBA73FFE33F}"/>
          </ac:spMkLst>
        </pc:spChg>
        <pc:spChg chg="add mod ord">
          <ac:chgData name="Ferguson, Iain D. [US]" userId="cb43a16f-705d-4500-b5bc-1f8512695f07" providerId="ADAL" clId="{64F30A2C-9961-485B-B138-3A5C8E29111A}" dt="2024-09-28T16:19:51.270" v="468" actId="113"/>
          <ac:spMkLst>
            <pc:docMk/>
            <pc:sldMk cId="1539809945" sldId="303"/>
            <ac:spMk id="3" creationId="{09459234-1D8D-E892-3DFE-F0ADF69715F9}"/>
          </ac:spMkLst>
        </pc:spChg>
        <pc:spChg chg="mod ord">
          <ac:chgData name="Ferguson, Iain D. [US]" userId="cb43a16f-705d-4500-b5bc-1f8512695f07" providerId="ADAL" clId="{64F30A2C-9961-485B-B138-3A5C8E29111A}" dt="2024-09-28T16:03:22.622" v="2" actId="700"/>
          <ac:spMkLst>
            <pc:docMk/>
            <pc:sldMk cId="1539809945" sldId="303"/>
            <ac:spMk id="4" creationId="{04391894-A833-16AC-48CB-CF72E5BB1028}"/>
          </ac:spMkLst>
        </pc:spChg>
        <pc:spChg chg="add del mod">
          <ac:chgData name="Ferguson, Iain D. [US]" userId="cb43a16f-705d-4500-b5bc-1f8512695f07" providerId="ADAL" clId="{64F30A2C-9961-485B-B138-3A5C8E29111A}" dt="2024-09-28T16:05:31.651" v="13"/>
          <ac:spMkLst>
            <pc:docMk/>
            <pc:sldMk cId="1539809945" sldId="303"/>
            <ac:spMk id="7" creationId="{6C9947F7-9069-E899-C461-F0DDAC5363C8}"/>
          </ac:spMkLst>
        </pc:spChg>
        <pc:spChg chg="mod ord">
          <ac:chgData name="Ferguson, Iain D. [US]" userId="cb43a16f-705d-4500-b5bc-1f8512695f07" providerId="ADAL" clId="{64F30A2C-9961-485B-B138-3A5C8E29111A}" dt="2024-09-28T16:21:29.146" v="469" actId="20577"/>
          <ac:spMkLst>
            <pc:docMk/>
            <pc:sldMk cId="1539809945" sldId="303"/>
            <ac:spMk id="9" creationId="{9C11CDC8-EC66-5473-9915-9382DB26BBEE}"/>
          </ac:spMkLst>
        </pc:spChg>
        <pc:spChg chg="del mod ord">
          <ac:chgData name="Ferguson, Iain D. [US]" userId="cb43a16f-705d-4500-b5bc-1f8512695f07" providerId="ADAL" clId="{64F30A2C-9961-485B-B138-3A5C8E29111A}" dt="2024-09-28T16:03:22.622" v="2" actId="700"/>
          <ac:spMkLst>
            <pc:docMk/>
            <pc:sldMk cId="1539809945" sldId="303"/>
            <ac:spMk id="10" creationId="{EA7C7209-DC2B-D271-EC14-6D1525723D92}"/>
          </ac:spMkLst>
        </pc:spChg>
        <pc:spChg chg="add mod">
          <ac:chgData name="Ferguson, Iain D. [US]" userId="cb43a16f-705d-4500-b5bc-1f8512695f07" providerId="ADAL" clId="{64F30A2C-9961-485B-B138-3A5C8E29111A}" dt="2024-09-28T16:05:25.312" v="12"/>
          <ac:spMkLst>
            <pc:docMk/>
            <pc:sldMk cId="1539809945" sldId="303"/>
            <ac:spMk id="11" creationId="{107BAA93-EFDB-770E-AFB4-1C197456351C}"/>
          </ac:spMkLst>
        </pc:spChg>
        <pc:grpChg chg="add mod">
          <ac:chgData name="Ferguson, Iain D. [US]" userId="cb43a16f-705d-4500-b5bc-1f8512695f07" providerId="ADAL" clId="{64F30A2C-9961-485B-B138-3A5C8E29111A}" dt="2024-09-28T16:05:25.312" v="12"/>
          <ac:grpSpMkLst>
            <pc:docMk/>
            <pc:sldMk cId="1539809945" sldId="303"/>
            <ac:grpSpMk id="8" creationId="{AF495B88-A8EE-7D29-898F-718D4476998A}"/>
          </ac:grpSpMkLst>
        </pc:grpChg>
        <pc:picChg chg="add del mod">
          <ac:chgData name="Ferguson, Iain D. [US]" userId="cb43a16f-705d-4500-b5bc-1f8512695f07" providerId="ADAL" clId="{64F30A2C-9961-485B-B138-3A5C8E29111A}" dt="2024-09-28T16:05:18.847" v="10" actId="478"/>
          <ac:picMkLst>
            <pc:docMk/>
            <pc:sldMk cId="1539809945" sldId="303"/>
            <ac:picMk id="5" creationId="{EB28920D-838F-ACCD-5761-BA161A070C3A}"/>
          </ac:picMkLst>
        </pc:picChg>
        <pc:picChg chg="add mod">
          <ac:chgData name="Ferguson, Iain D. [US]" userId="cb43a16f-705d-4500-b5bc-1f8512695f07" providerId="ADAL" clId="{64F30A2C-9961-485B-B138-3A5C8E29111A}" dt="2024-09-28T16:05:25.312" v="12"/>
          <ac:picMkLst>
            <pc:docMk/>
            <pc:sldMk cId="1539809945" sldId="303"/>
            <ac:picMk id="12" creationId="{75F5E28D-E30F-7A29-E7CA-7AD92F7FEC14}"/>
          </ac:picMkLst>
        </pc:picChg>
        <pc:picChg chg="add mod">
          <ac:chgData name="Ferguson, Iain D. [US]" userId="cb43a16f-705d-4500-b5bc-1f8512695f07" providerId="ADAL" clId="{64F30A2C-9961-485B-B138-3A5C8E29111A}" dt="2024-09-28T16:45:32.420" v="993" actId="1038"/>
          <ac:picMkLst>
            <pc:docMk/>
            <pc:sldMk cId="1539809945" sldId="303"/>
            <ac:picMk id="13" creationId="{F361A724-1A6E-CA61-7FE7-B0E71353CFFB}"/>
          </ac:picMkLst>
        </pc:picChg>
        <pc:picChg chg="add mod">
          <ac:chgData name="Ferguson, Iain D. [US]" userId="cb43a16f-705d-4500-b5bc-1f8512695f07" providerId="ADAL" clId="{64F30A2C-9961-485B-B138-3A5C8E29111A}" dt="2024-09-28T16:45:32.420" v="993" actId="1038"/>
          <ac:picMkLst>
            <pc:docMk/>
            <pc:sldMk cId="1539809945" sldId="303"/>
            <ac:picMk id="14" creationId="{91837B22-9288-DBA6-8A13-F8F60C405D80}"/>
          </ac:picMkLst>
        </pc:picChg>
      </pc:sldChg>
      <pc:sldChg chg="addSp delSp modSp mod modClrScheme chgLayout">
        <pc:chgData name="Ferguson, Iain D. [US]" userId="cb43a16f-705d-4500-b5bc-1f8512695f07" providerId="ADAL" clId="{64F30A2C-9961-485B-B138-3A5C8E29111A}" dt="2024-09-28T16:39:53.878" v="961" actId="313"/>
        <pc:sldMkLst>
          <pc:docMk/>
          <pc:sldMk cId="3885662675" sldId="304"/>
        </pc:sldMkLst>
        <pc:spChg chg="mod ord">
          <ac:chgData name="Ferguson, Iain D. [US]" userId="cb43a16f-705d-4500-b5bc-1f8512695f07" providerId="ADAL" clId="{64F30A2C-9961-485B-B138-3A5C8E29111A}" dt="2024-09-28T16:21:48.213" v="470" actId="700"/>
          <ac:spMkLst>
            <pc:docMk/>
            <pc:sldMk cId="3885662675" sldId="304"/>
            <ac:spMk id="2" creationId="{A12A722E-D39F-1419-D3CE-9F16DC0E1CB0}"/>
          </ac:spMkLst>
        </pc:spChg>
        <pc:spChg chg="mod ord">
          <ac:chgData name="Ferguson, Iain D. [US]" userId="cb43a16f-705d-4500-b5bc-1f8512695f07" providerId="ADAL" clId="{64F30A2C-9961-485B-B138-3A5C8E29111A}" dt="2024-09-28T16:21:48.213" v="470" actId="700"/>
          <ac:spMkLst>
            <pc:docMk/>
            <pc:sldMk cId="3885662675" sldId="304"/>
            <ac:spMk id="3" creationId="{2D0095C9-F85C-394F-9F9B-C2FC2AED1DD3}"/>
          </ac:spMkLst>
        </pc:spChg>
        <pc:spChg chg="del mod ord">
          <ac:chgData name="Ferguson, Iain D. [US]" userId="cb43a16f-705d-4500-b5bc-1f8512695f07" providerId="ADAL" clId="{64F30A2C-9961-485B-B138-3A5C8E29111A}" dt="2024-09-28T16:21:48.213" v="470" actId="700"/>
          <ac:spMkLst>
            <pc:docMk/>
            <pc:sldMk cId="3885662675" sldId="304"/>
            <ac:spMk id="4" creationId="{6653A153-621A-B1FB-C869-D66E1D86707F}"/>
          </ac:spMkLst>
        </pc:spChg>
        <pc:spChg chg="add del mod ord">
          <ac:chgData name="Ferguson, Iain D. [US]" userId="cb43a16f-705d-4500-b5bc-1f8512695f07" providerId="ADAL" clId="{64F30A2C-9961-485B-B138-3A5C8E29111A}" dt="2024-09-28T16:21:50.764" v="471"/>
          <ac:spMkLst>
            <pc:docMk/>
            <pc:sldMk cId="3885662675" sldId="304"/>
            <ac:spMk id="5" creationId="{ECF4A57D-2452-CD42-1FA4-91013A9E1A3F}"/>
          </ac:spMkLst>
        </pc:spChg>
        <pc:spChg chg="add mod ord">
          <ac:chgData name="Ferguson, Iain D. [US]" userId="cb43a16f-705d-4500-b5bc-1f8512695f07" providerId="ADAL" clId="{64F30A2C-9961-485B-B138-3A5C8E29111A}" dt="2024-09-28T16:39:53.878" v="961" actId="313"/>
          <ac:spMkLst>
            <pc:docMk/>
            <pc:sldMk cId="3885662675" sldId="304"/>
            <ac:spMk id="6" creationId="{1D740283-8DA4-B4EE-72C3-769B8D799C28}"/>
          </ac:spMkLst>
        </pc:spChg>
        <pc:picChg chg="add mod">
          <ac:chgData name="Ferguson, Iain D. [US]" userId="cb43a16f-705d-4500-b5bc-1f8512695f07" providerId="ADAL" clId="{64F30A2C-9961-485B-B138-3A5C8E29111A}" dt="2024-09-28T16:22:06.157" v="474" actId="1076"/>
          <ac:picMkLst>
            <pc:docMk/>
            <pc:sldMk cId="3885662675" sldId="304"/>
            <ac:picMk id="7" creationId="{3B74E02E-CA51-63D1-10AD-8D346B7B852E}"/>
          </ac:picMkLst>
        </pc:picChg>
      </pc:sldChg>
      <pc:sldChg chg="addSp delSp modSp new mod modClrScheme chgLayout">
        <pc:chgData name="Ferguson, Iain D. [US]" userId="cb43a16f-705d-4500-b5bc-1f8512695f07" providerId="ADAL" clId="{64F30A2C-9961-485B-B138-3A5C8E29111A}" dt="2024-09-28T16:50:41.408" v="1199" actId="207"/>
        <pc:sldMkLst>
          <pc:docMk/>
          <pc:sldMk cId="497575293" sldId="305"/>
        </pc:sldMkLst>
        <pc:spChg chg="del mod ord">
          <ac:chgData name="Ferguson, Iain D. [US]" userId="cb43a16f-705d-4500-b5bc-1f8512695f07" providerId="ADAL" clId="{64F30A2C-9961-485B-B138-3A5C8E29111A}" dt="2024-09-28T16:41:46.247" v="963" actId="700"/>
          <ac:spMkLst>
            <pc:docMk/>
            <pc:sldMk cId="497575293" sldId="305"/>
            <ac:spMk id="2" creationId="{ABD98A4C-35D0-E21A-A949-2EB55C079B3B}"/>
          </ac:spMkLst>
        </pc:spChg>
        <pc:spChg chg="mod ord">
          <ac:chgData name="Ferguson, Iain D. [US]" userId="cb43a16f-705d-4500-b5bc-1f8512695f07" providerId="ADAL" clId="{64F30A2C-9961-485B-B138-3A5C8E29111A}" dt="2024-09-28T16:41:46.247" v="963" actId="700"/>
          <ac:spMkLst>
            <pc:docMk/>
            <pc:sldMk cId="497575293" sldId="305"/>
            <ac:spMk id="3" creationId="{1E2EA545-EF08-F07B-5C86-31F9F24D02E1}"/>
          </ac:spMkLst>
        </pc:spChg>
        <pc:spChg chg="del mod ord">
          <ac:chgData name="Ferguson, Iain D. [US]" userId="cb43a16f-705d-4500-b5bc-1f8512695f07" providerId="ADAL" clId="{64F30A2C-9961-485B-B138-3A5C8E29111A}" dt="2024-09-28T16:41:46.247" v="963" actId="700"/>
          <ac:spMkLst>
            <pc:docMk/>
            <pc:sldMk cId="497575293" sldId="305"/>
            <ac:spMk id="4" creationId="{16E805D2-F4C3-29E2-83FC-0114C4F21619}"/>
          </ac:spMkLst>
        </pc:spChg>
        <pc:spChg chg="del">
          <ac:chgData name="Ferguson, Iain D. [US]" userId="cb43a16f-705d-4500-b5bc-1f8512695f07" providerId="ADAL" clId="{64F30A2C-9961-485B-B138-3A5C8E29111A}" dt="2024-09-28T16:41:46.247" v="963" actId="700"/>
          <ac:spMkLst>
            <pc:docMk/>
            <pc:sldMk cId="497575293" sldId="305"/>
            <ac:spMk id="5" creationId="{5CFCDE3C-3FF9-7068-4DD4-EE1DD1BC9671}"/>
          </ac:spMkLst>
        </pc:spChg>
        <pc:spChg chg="add mod ord">
          <ac:chgData name="Ferguson, Iain D. [US]" userId="cb43a16f-705d-4500-b5bc-1f8512695f07" providerId="ADAL" clId="{64F30A2C-9961-485B-B138-3A5C8E29111A}" dt="2024-09-28T16:41:50.874" v="975" actId="20577"/>
          <ac:spMkLst>
            <pc:docMk/>
            <pc:sldMk cId="497575293" sldId="305"/>
            <ac:spMk id="6" creationId="{6551C63D-9F35-C542-BEA8-F156EE26A403}"/>
          </ac:spMkLst>
        </pc:spChg>
        <pc:spChg chg="add mod ord">
          <ac:chgData name="Ferguson, Iain D. [US]" userId="cb43a16f-705d-4500-b5bc-1f8512695f07" providerId="ADAL" clId="{64F30A2C-9961-485B-B138-3A5C8E29111A}" dt="2024-09-28T16:50:41.408" v="1199" actId="207"/>
          <ac:spMkLst>
            <pc:docMk/>
            <pc:sldMk cId="497575293" sldId="305"/>
            <ac:spMk id="7" creationId="{E81BC972-2214-84B5-510F-C10F3FC94DD2}"/>
          </ac:spMkLst>
        </pc:spChg>
      </pc:sldChg>
      <pc:sldChg chg="new del">
        <pc:chgData name="Ferguson, Iain D. [US]" userId="cb43a16f-705d-4500-b5bc-1f8512695f07" providerId="ADAL" clId="{64F30A2C-9961-485B-B138-3A5C8E29111A}" dt="2024-09-28T16:47:23.784" v="1042" actId="680"/>
        <pc:sldMkLst>
          <pc:docMk/>
          <pc:sldMk cId="2618397973" sldId="306"/>
        </pc:sldMkLst>
      </pc:sldChg>
      <pc:sldChg chg="addSp delSp modSp new mod">
        <pc:chgData name="Ferguson, Iain D. [US]" userId="cb43a16f-705d-4500-b5bc-1f8512695f07" providerId="ADAL" clId="{64F30A2C-9961-485B-B138-3A5C8E29111A}" dt="2024-09-28T17:38:00.188" v="2937" actId="1036"/>
        <pc:sldMkLst>
          <pc:docMk/>
          <pc:sldMk cId="3172122427" sldId="306"/>
        </pc:sldMkLst>
        <pc:spChg chg="mod">
          <ac:chgData name="Ferguson, Iain D. [US]" userId="cb43a16f-705d-4500-b5bc-1f8512695f07" providerId="ADAL" clId="{64F30A2C-9961-485B-B138-3A5C8E29111A}" dt="2024-09-28T17:22:00.118" v="2566" actId="20577"/>
          <ac:spMkLst>
            <pc:docMk/>
            <pc:sldMk cId="3172122427" sldId="306"/>
            <ac:spMk id="2" creationId="{6FE71640-C1BC-30B9-B060-780EA0747F9C}"/>
          </ac:spMkLst>
        </pc:spChg>
        <pc:spChg chg="mod">
          <ac:chgData name="Ferguson, Iain D. [US]" userId="cb43a16f-705d-4500-b5bc-1f8512695f07" providerId="ADAL" clId="{64F30A2C-9961-485B-B138-3A5C8E29111A}" dt="2024-09-28T17:26:51.105" v="2759" actId="1076"/>
          <ac:spMkLst>
            <pc:docMk/>
            <pc:sldMk cId="3172122427" sldId="306"/>
            <ac:spMk id="3" creationId="{BFF6FA2E-3E69-644A-45F0-53EBBCE8B3AF}"/>
          </ac:spMkLst>
        </pc:spChg>
        <pc:spChg chg="mod">
          <ac:chgData name="Ferguson, Iain D. [US]" userId="cb43a16f-705d-4500-b5bc-1f8512695f07" providerId="ADAL" clId="{64F30A2C-9961-485B-B138-3A5C8E29111A}" dt="2024-09-28T17:34:37.738" v="2864" actId="20577"/>
          <ac:spMkLst>
            <pc:docMk/>
            <pc:sldMk cId="3172122427" sldId="306"/>
            <ac:spMk id="4" creationId="{DD61D136-61DF-8014-2945-6062A800FF5B}"/>
          </ac:spMkLst>
        </pc:spChg>
        <pc:spChg chg="mod">
          <ac:chgData name="Ferguson, Iain D. [US]" userId="cb43a16f-705d-4500-b5bc-1f8512695f07" providerId="ADAL" clId="{64F30A2C-9961-485B-B138-3A5C8E29111A}" dt="2024-09-28T17:30:25.136" v="2821" actId="20577"/>
          <ac:spMkLst>
            <pc:docMk/>
            <pc:sldMk cId="3172122427" sldId="306"/>
            <ac:spMk id="5" creationId="{60126A4F-B00E-1C91-9F0B-C4A4853B90BD}"/>
          </ac:spMkLst>
        </pc:spChg>
        <pc:cxnChg chg="add mod">
          <ac:chgData name="Ferguson, Iain D. [US]" userId="cb43a16f-705d-4500-b5bc-1f8512695f07" providerId="ADAL" clId="{64F30A2C-9961-485B-B138-3A5C8E29111A}" dt="2024-09-28T17:31:34.989" v="2833" actId="14100"/>
          <ac:cxnSpMkLst>
            <pc:docMk/>
            <pc:sldMk cId="3172122427" sldId="306"/>
            <ac:cxnSpMk id="7" creationId="{962D05BC-98ED-02AB-F2F1-9BF9120510EC}"/>
          </ac:cxnSpMkLst>
        </pc:cxnChg>
        <pc:cxnChg chg="add mod">
          <ac:chgData name="Ferguson, Iain D. [US]" userId="cb43a16f-705d-4500-b5bc-1f8512695f07" providerId="ADAL" clId="{64F30A2C-9961-485B-B138-3A5C8E29111A}" dt="2024-09-28T17:31:41.626" v="2835" actId="14100"/>
          <ac:cxnSpMkLst>
            <pc:docMk/>
            <pc:sldMk cId="3172122427" sldId="306"/>
            <ac:cxnSpMk id="8" creationId="{780B8A3B-62B1-21FC-79E7-5C06CD4E48C9}"/>
          </ac:cxnSpMkLst>
        </pc:cxnChg>
        <pc:cxnChg chg="add mod">
          <ac:chgData name="Ferguson, Iain D. [US]" userId="cb43a16f-705d-4500-b5bc-1f8512695f07" providerId="ADAL" clId="{64F30A2C-9961-485B-B138-3A5C8E29111A}" dt="2024-09-28T17:34:07.032" v="2852" actId="14100"/>
          <ac:cxnSpMkLst>
            <pc:docMk/>
            <pc:sldMk cId="3172122427" sldId="306"/>
            <ac:cxnSpMk id="34" creationId="{928B20C2-2DBD-03E1-ED9D-2FE332EC7811}"/>
          </ac:cxnSpMkLst>
        </pc:cxnChg>
        <pc:cxnChg chg="add mod">
          <ac:chgData name="Ferguson, Iain D. [US]" userId="cb43a16f-705d-4500-b5bc-1f8512695f07" providerId="ADAL" clId="{64F30A2C-9961-485B-B138-3A5C8E29111A}" dt="2024-09-28T17:29:17.709" v="2804" actId="14100"/>
          <ac:cxnSpMkLst>
            <pc:docMk/>
            <pc:sldMk cId="3172122427" sldId="306"/>
            <ac:cxnSpMk id="59" creationId="{7D1F2F25-9EA9-40CA-66D7-A14371EDD6CC}"/>
          </ac:cxnSpMkLst>
        </pc:cxnChg>
        <pc:cxnChg chg="add mod">
          <ac:chgData name="Ferguson, Iain D. [US]" userId="cb43a16f-705d-4500-b5bc-1f8512695f07" providerId="ADAL" clId="{64F30A2C-9961-485B-B138-3A5C8E29111A}" dt="2024-09-28T17:33:57.658" v="2850" actId="1076"/>
          <ac:cxnSpMkLst>
            <pc:docMk/>
            <pc:sldMk cId="3172122427" sldId="306"/>
            <ac:cxnSpMk id="91" creationId="{06CB20FB-DE80-F3F4-3C02-044C857F3832}"/>
          </ac:cxnSpMkLst>
        </pc:cxnChg>
        <pc:cxnChg chg="add del mod">
          <ac:chgData name="Ferguson, Iain D. [US]" userId="cb43a16f-705d-4500-b5bc-1f8512695f07" providerId="ADAL" clId="{64F30A2C-9961-485B-B138-3A5C8E29111A}" dt="2024-09-28T17:37:11.402" v="2920" actId="478"/>
          <ac:cxnSpMkLst>
            <pc:docMk/>
            <pc:sldMk cId="3172122427" sldId="306"/>
            <ac:cxnSpMk id="99" creationId="{25A82984-BEAB-A83C-AC11-1C51158222E3}"/>
          </ac:cxnSpMkLst>
        </pc:cxnChg>
        <pc:cxnChg chg="add mod">
          <ac:chgData name="Ferguson, Iain D. [US]" userId="cb43a16f-705d-4500-b5bc-1f8512695f07" providerId="ADAL" clId="{64F30A2C-9961-485B-B138-3A5C8E29111A}" dt="2024-09-28T17:37:17.993" v="2922" actId="1076"/>
          <ac:cxnSpMkLst>
            <pc:docMk/>
            <pc:sldMk cId="3172122427" sldId="306"/>
            <ac:cxnSpMk id="104" creationId="{16D1A062-799E-DED1-B3CE-BAB19B44A9E4}"/>
          </ac:cxnSpMkLst>
        </pc:cxnChg>
        <pc:cxnChg chg="add del mod">
          <ac:chgData name="Ferguson, Iain D. [US]" userId="cb43a16f-705d-4500-b5bc-1f8512695f07" providerId="ADAL" clId="{64F30A2C-9961-485B-B138-3A5C8E29111A}" dt="2024-09-28T17:36:34.867" v="2884" actId="478"/>
          <ac:cxnSpMkLst>
            <pc:docMk/>
            <pc:sldMk cId="3172122427" sldId="306"/>
            <ac:cxnSpMk id="108" creationId="{283080A0-4875-96D3-3E9D-35F0A827538D}"/>
          </ac:cxnSpMkLst>
        </pc:cxnChg>
        <pc:cxnChg chg="add mod">
          <ac:chgData name="Ferguson, Iain D. [US]" userId="cb43a16f-705d-4500-b5bc-1f8512695f07" providerId="ADAL" clId="{64F30A2C-9961-485B-B138-3A5C8E29111A}" dt="2024-09-28T17:37:15.301" v="2921" actId="1076"/>
          <ac:cxnSpMkLst>
            <pc:docMk/>
            <pc:sldMk cId="3172122427" sldId="306"/>
            <ac:cxnSpMk id="109" creationId="{A55BDED5-2BD3-2B33-E664-D0E2545CF686}"/>
          </ac:cxnSpMkLst>
        </pc:cxnChg>
        <pc:cxnChg chg="add del mod">
          <ac:chgData name="Ferguson, Iain D. [US]" userId="cb43a16f-705d-4500-b5bc-1f8512695f07" providerId="ADAL" clId="{64F30A2C-9961-485B-B138-3A5C8E29111A}" dt="2024-09-28T17:36:21.058" v="2880" actId="478"/>
          <ac:cxnSpMkLst>
            <pc:docMk/>
            <pc:sldMk cId="3172122427" sldId="306"/>
            <ac:cxnSpMk id="110" creationId="{E4D7D30E-9498-635F-296C-D291F8F2678B}"/>
          </ac:cxnSpMkLst>
        </pc:cxnChg>
        <pc:cxnChg chg="add mod">
          <ac:chgData name="Ferguson, Iain D. [US]" userId="cb43a16f-705d-4500-b5bc-1f8512695f07" providerId="ADAL" clId="{64F30A2C-9961-485B-B138-3A5C8E29111A}" dt="2024-09-28T17:36:28.499" v="2882" actId="571"/>
          <ac:cxnSpMkLst>
            <pc:docMk/>
            <pc:sldMk cId="3172122427" sldId="306"/>
            <ac:cxnSpMk id="111" creationId="{CE290960-4C25-9D8A-FC6A-C48A81AA3F60}"/>
          </ac:cxnSpMkLst>
        </pc:cxnChg>
        <pc:cxnChg chg="add mod">
          <ac:chgData name="Ferguson, Iain D. [US]" userId="cb43a16f-705d-4500-b5bc-1f8512695f07" providerId="ADAL" clId="{64F30A2C-9961-485B-B138-3A5C8E29111A}" dt="2024-09-28T17:38:00.188" v="2937" actId="1036"/>
          <ac:cxnSpMkLst>
            <pc:docMk/>
            <pc:sldMk cId="3172122427" sldId="306"/>
            <ac:cxnSpMk id="112" creationId="{78922656-43BF-66EE-E7C0-FB211D03F6A6}"/>
          </ac:cxnSpMkLst>
        </pc:cxnChg>
      </pc:sldChg>
    </pc:docChg>
  </pc:docChgLst>
  <pc:docChgLst>
    <pc:chgData name="Ferguson, Iain D. [US]" userId="cb43a16f-705d-4500-b5bc-1f8512695f07" providerId="ADAL" clId="{C018BCCE-3497-4426-BA8D-7BCCAB015B24}"/>
    <pc:docChg chg="undo custSel addSld delSld modSld">
      <pc:chgData name="Ferguson, Iain D. [US]" userId="cb43a16f-705d-4500-b5bc-1f8512695f07" providerId="ADAL" clId="{C018BCCE-3497-4426-BA8D-7BCCAB015B24}" dt="2024-09-12T20:34:35.068" v="926" actId="113"/>
      <pc:docMkLst>
        <pc:docMk/>
      </pc:docMkLst>
      <pc:sldChg chg="modSp mod">
        <pc:chgData name="Ferguson, Iain D. [US]" userId="cb43a16f-705d-4500-b5bc-1f8512695f07" providerId="ADAL" clId="{C018BCCE-3497-4426-BA8D-7BCCAB015B24}" dt="2024-09-11T21:01:04.159" v="88" actId="20577"/>
        <pc:sldMkLst>
          <pc:docMk/>
          <pc:sldMk cId="3664686379" sldId="289"/>
        </pc:sldMkLst>
        <pc:spChg chg="mod">
          <ac:chgData name="Ferguson, Iain D. [US]" userId="cb43a16f-705d-4500-b5bc-1f8512695f07" providerId="ADAL" clId="{C018BCCE-3497-4426-BA8D-7BCCAB015B24}" dt="2024-09-11T21:01:04.159" v="88" actId="20577"/>
          <ac:spMkLst>
            <pc:docMk/>
            <pc:sldMk cId="3664686379" sldId="289"/>
            <ac:spMk id="9" creationId="{00000000-0000-0000-0000-000000000000}"/>
          </ac:spMkLst>
        </pc:spChg>
        <pc:spChg chg="mod">
          <ac:chgData name="Ferguson, Iain D. [US]" userId="cb43a16f-705d-4500-b5bc-1f8512695f07" providerId="ADAL" clId="{C018BCCE-3497-4426-BA8D-7BCCAB015B24}" dt="2024-09-11T20:11:14.016" v="57" actId="20577"/>
          <ac:spMkLst>
            <pc:docMk/>
            <pc:sldMk cId="3664686379" sldId="289"/>
            <ac:spMk id="10" creationId="{00000000-0000-0000-0000-000000000000}"/>
          </ac:spMkLst>
        </pc:spChg>
      </pc:sldChg>
      <pc:sldChg chg="modSp del mod">
        <pc:chgData name="Ferguson, Iain D. [US]" userId="cb43a16f-705d-4500-b5bc-1f8512695f07" providerId="ADAL" clId="{C018BCCE-3497-4426-BA8D-7BCCAB015B24}" dt="2024-09-11T20:57:29.204" v="81" actId="47"/>
        <pc:sldMkLst>
          <pc:docMk/>
          <pc:sldMk cId="1008667600" sldId="290"/>
        </pc:sldMkLst>
        <pc:spChg chg="mod">
          <ac:chgData name="Ferguson, Iain D. [US]" userId="cb43a16f-705d-4500-b5bc-1f8512695f07" providerId="ADAL" clId="{C018BCCE-3497-4426-BA8D-7BCCAB015B24}" dt="2024-09-11T20:11:33.330" v="69" actId="20577"/>
          <ac:spMkLst>
            <pc:docMk/>
            <pc:sldMk cId="1008667600" sldId="290"/>
            <ac:spMk id="2" creationId="{00000000-0000-0000-0000-000000000000}"/>
          </ac:spMkLst>
        </pc:spChg>
      </pc:sldChg>
      <pc:sldChg chg="del">
        <pc:chgData name="Ferguson, Iain D. [US]" userId="cb43a16f-705d-4500-b5bc-1f8512695f07" providerId="ADAL" clId="{C018BCCE-3497-4426-BA8D-7BCCAB015B24}" dt="2024-09-11T20:57:30.331" v="82" actId="47"/>
        <pc:sldMkLst>
          <pc:docMk/>
          <pc:sldMk cId="667086852" sldId="291"/>
        </pc:sldMkLst>
      </pc:sldChg>
      <pc:sldChg chg="del">
        <pc:chgData name="Ferguson, Iain D. [US]" userId="cb43a16f-705d-4500-b5bc-1f8512695f07" providerId="ADAL" clId="{C018BCCE-3497-4426-BA8D-7BCCAB015B24}" dt="2024-09-11T20:57:32.025" v="83" actId="47"/>
        <pc:sldMkLst>
          <pc:docMk/>
          <pc:sldMk cId="3225487732" sldId="292"/>
        </pc:sldMkLst>
      </pc:sldChg>
      <pc:sldChg chg="del">
        <pc:chgData name="Ferguson, Iain D. [US]" userId="cb43a16f-705d-4500-b5bc-1f8512695f07" providerId="ADAL" clId="{C018BCCE-3497-4426-BA8D-7BCCAB015B24}" dt="2024-09-11T20:57:32.530" v="84" actId="47"/>
        <pc:sldMkLst>
          <pc:docMk/>
          <pc:sldMk cId="2216331183" sldId="293"/>
        </pc:sldMkLst>
      </pc:sldChg>
      <pc:sldChg chg="delSp modSp mod">
        <pc:chgData name="Ferguson, Iain D. [US]" userId="cb43a16f-705d-4500-b5bc-1f8512695f07" providerId="ADAL" clId="{C018BCCE-3497-4426-BA8D-7BCCAB015B24}" dt="2024-09-11T21:01:30.459" v="91" actId="478"/>
        <pc:sldMkLst>
          <pc:docMk/>
          <pc:sldMk cId="4051063915" sldId="294"/>
        </pc:sldMkLst>
        <pc:spChg chg="del">
          <ac:chgData name="Ferguson, Iain D. [US]" userId="cb43a16f-705d-4500-b5bc-1f8512695f07" providerId="ADAL" clId="{C018BCCE-3497-4426-BA8D-7BCCAB015B24}" dt="2024-09-11T21:01:30.459" v="91" actId="478"/>
          <ac:spMkLst>
            <pc:docMk/>
            <pc:sldMk cId="4051063915" sldId="294"/>
            <ac:spMk id="7171" creationId="{00000000-0000-0000-0000-000000000000}"/>
          </ac:spMkLst>
        </pc:spChg>
        <pc:spChg chg="mod">
          <ac:chgData name="Ferguson, Iain D. [US]" userId="cb43a16f-705d-4500-b5bc-1f8512695f07" providerId="ADAL" clId="{C018BCCE-3497-4426-BA8D-7BCCAB015B24}" dt="2024-09-11T21:01:08.696" v="89" actId="20577"/>
          <ac:spMkLst>
            <pc:docMk/>
            <pc:sldMk cId="4051063915" sldId="294"/>
            <ac:spMk id="7173" creationId="{00000000-0000-0000-0000-000000000000}"/>
          </ac:spMkLst>
        </pc:spChg>
        <pc:spChg chg="del">
          <ac:chgData name="Ferguson, Iain D. [US]" userId="cb43a16f-705d-4500-b5bc-1f8512695f07" providerId="ADAL" clId="{C018BCCE-3497-4426-BA8D-7BCCAB015B24}" dt="2024-09-11T20:48:43.730" v="75" actId="478"/>
          <ac:spMkLst>
            <pc:docMk/>
            <pc:sldMk cId="4051063915" sldId="294"/>
            <ac:spMk id="7174" creationId="{00000000-0000-0000-0000-000000000000}"/>
          </ac:spMkLst>
        </pc:spChg>
        <pc:spChg chg="del mod">
          <ac:chgData name="Ferguson, Iain D. [US]" userId="cb43a16f-705d-4500-b5bc-1f8512695f07" providerId="ADAL" clId="{C018BCCE-3497-4426-BA8D-7BCCAB015B24}" dt="2024-09-11T20:48:57.213" v="77" actId="478"/>
          <ac:spMkLst>
            <pc:docMk/>
            <pc:sldMk cId="4051063915" sldId="294"/>
            <ac:spMk id="7176" creationId="{00000000-0000-0000-0000-000000000000}"/>
          </ac:spMkLst>
        </pc:spChg>
        <pc:picChg chg="mod">
          <ac:chgData name="Ferguson, Iain D. [US]" userId="cb43a16f-705d-4500-b5bc-1f8512695f07" providerId="ADAL" clId="{C018BCCE-3497-4426-BA8D-7BCCAB015B24}" dt="2024-09-11T21:01:23.737" v="90" actId="14100"/>
          <ac:picMkLst>
            <pc:docMk/>
            <pc:sldMk cId="4051063915" sldId="294"/>
            <ac:picMk id="7172" creationId="{00000000-0000-0000-0000-000000000000}"/>
          </ac:picMkLst>
        </pc:picChg>
      </pc:sldChg>
      <pc:sldChg chg="modSp del mod">
        <pc:chgData name="Ferguson, Iain D. [US]" userId="cb43a16f-705d-4500-b5bc-1f8512695f07" providerId="ADAL" clId="{C018BCCE-3497-4426-BA8D-7BCCAB015B24}" dt="2024-09-12T19:56:13.946" v="92" actId="47"/>
        <pc:sldMkLst>
          <pc:docMk/>
          <pc:sldMk cId="1585828297" sldId="295"/>
        </pc:sldMkLst>
        <pc:spChg chg="mod">
          <ac:chgData name="Ferguson, Iain D. [US]" userId="cb43a16f-705d-4500-b5bc-1f8512695f07" providerId="ADAL" clId="{C018BCCE-3497-4426-BA8D-7BCCAB015B24}" dt="2024-09-11T20:59:27.472" v="86" actId="14"/>
          <ac:spMkLst>
            <pc:docMk/>
            <pc:sldMk cId="1585828297" sldId="295"/>
            <ac:spMk id="5" creationId="{00000000-0000-0000-0000-000000000000}"/>
          </ac:spMkLst>
        </pc:spChg>
      </pc:sldChg>
      <pc:sldChg chg="modSp mod">
        <pc:chgData name="Ferguson, Iain D. [US]" userId="cb43a16f-705d-4500-b5bc-1f8512695f07" providerId="ADAL" clId="{C018BCCE-3497-4426-BA8D-7BCCAB015B24}" dt="2024-09-12T19:59:25.140" v="335" actId="20577"/>
        <pc:sldMkLst>
          <pc:docMk/>
          <pc:sldMk cId="2034747619" sldId="296"/>
        </pc:sldMkLst>
        <pc:spChg chg="mod">
          <ac:chgData name="Ferguson, Iain D. [US]" userId="cb43a16f-705d-4500-b5bc-1f8512695f07" providerId="ADAL" clId="{C018BCCE-3497-4426-BA8D-7BCCAB015B24}" dt="2024-09-12T19:56:55.970" v="143" actId="20577"/>
          <ac:spMkLst>
            <pc:docMk/>
            <pc:sldMk cId="2034747619" sldId="296"/>
            <ac:spMk id="9218" creationId="{00000000-0000-0000-0000-000000000000}"/>
          </ac:spMkLst>
        </pc:spChg>
        <pc:spChg chg="mod">
          <ac:chgData name="Ferguson, Iain D. [US]" userId="cb43a16f-705d-4500-b5bc-1f8512695f07" providerId="ADAL" clId="{C018BCCE-3497-4426-BA8D-7BCCAB015B24}" dt="2024-09-12T19:59:25.140" v="335" actId="20577"/>
          <ac:spMkLst>
            <pc:docMk/>
            <pc:sldMk cId="2034747619" sldId="296"/>
            <ac:spMk id="9219" creationId="{00000000-0000-0000-0000-000000000000}"/>
          </ac:spMkLst>
        </pc:spChg>
      </pc:sldChg>
      <pc:sldChg chg="del">
        <pc:chgData name="Ferguson, Iain D. [US]" userId="cb43a16f-705d-4500-b5bc-1f8512695f07" providerId="ADAL" clId="{C018BCCE-3497-4426-BA8D-7BCCAB015B24}" dt="2024-09-12T19:56:18.713" v="93" actId="47"/>
        <pc:sldMkLst>
          <pc:docMk/>
          <pc:sldMk cId="617436720" sldId="297"/>
        </pc:sldMkLst>
      </pc:sldChg>
      <pc:sldChg chg="del">
        <pc:chgData name="Ferguson, Iain D. [US]" userId="cb43a16f-705d-4500-b5bc-1f8512695f07" providerId="ADAL" clId="{C018BCCE-3497-4426-BA8D-7BCCAB015B24}" dt="2024-09-12T19:56:20.405" v="94" actId="47"/>
        <pc:sldMkLst>
          <pc:docMk/>
          <pc:sldMk cId="2710883219" sldId="298"/>
        </pc:sldMkLst>
      </pc:sldChg>
      <pc:sldChg chg="del">
        <pc:chgData name="Ferguson, Iain D. [US]" userId="cb43a16f-705d-4500-b5bc-1f8512695f07" providerId="ADAL" clId="{C018BCCE-3497-4426-BA8D-7BCCAB015B24}" dt="2024-09-12T19:56:21.801" v="95" actId="47"/>
        <pc:sldMkLst>
          <pc:docMk/>
          <pc:sldMk cId="1606821077" sldId="299"/>
        </pc:sldMkLst>
      </pc:sldChg>
      <pc:sldChg chg="del">
        <pc:chgData name="Ferguson, Iain D. [US]" userId="cb43a16f-705d-4500-b5bc-1f8512695f07" providerId="ADAL" clId="{C018BCCE-3497-4426-BA8D-7BCCAB015B24}" dt="2024-09-12T19:56:23.631" v="96" actId="47"/>
        <pc:sldMkLst>
          <pc:docMk/>
          <pc:sldMk cId="794591785" sldId="300"/>
        </pc:sldMkLst>
      </pc:sldChg>
      <pc:sldChg chg="del">
        <pc:chgData name="Ferguson, Iain D. [US]" userId="cb43a16f-705d-4500-b5bc-1f8512695f07" providerId="ADAL" clId="{C018BCCE-3497-4426-BA8D-7BCCAB015B24}" dt="2024-09-12T19:56:24.489" v="97" actId="47"/>
        <pc:sldMkLst>
          <pc:docMk/>
          <pc:sldMk cId="3063159263" sldId="301"/>
        </pc:sldMkLst>
      </pc:sldChg>
      <pc:sldChg chg="addSp delSp modSp new mod modClrScheme chgLayout">
        <pc:chgData name="Ferguson, Iain D. [US]" userId="cb43a16f-705d-4500-b5bc-1f8512695f07" providerId="ADAL" clId="{C018BCCE-3497-4426-BA8D-7BCCAB015B24}" dt="2024-09-12T20:34:35.068" v="926" actId="113"/>
        <pc:sldMkLst>
          <pc:docMk/>
          <pc:sldMk cId="497974352" sldId="302"/>
        </pc:sldMkLst>
        <pc:spChg chg="mod ord">
          <ac:chgData name="Ferguson, Iain D. [US]" userId="cb43a16f-705d-4500-b5bc-1f8512695f07" providerId="ADAL" clId="{C018BCCE-3497-4426-BA8D-7BCCAB015B24}" dt="2024-09-12T20:04:58.356" v="585" actId="700"/>
          <ac:spMkLst>
            <pc:docMk/>
            <pc:sldMk cId="497974352" sldId="302"/>
            <ac:spMk id="2" creationId="{7BACBFFA-4F4D-1FBC-5043-854AADDEB4C4}"/>
          </ac:spMkLst>
        </pc:spChg>
        <pc:spChg chg="mod ord">
          <ac:chgData name="Ferguson, Iain D. [US]" userId="cb43a16f-705d-4500-b5bc-1f8512695f07" providerId="ADAL" clId="{C018BCCE-3497-4426-BA8D-7BCCAB015B24}" dt="2024-09-12T20:34:35.068" v="926" actId="113"/>
          <ac:spMkLst>
            <pc:docMk/>
            <pc:sldMk cId="497974352" sldId="302"/>
            <ac:spMk id="3" creationId="{3AC31657-A2AB-3D5D-9BF2-B3662FA7B3CB}"/>
          </ac:spMkLst>
        </pc:spChg>
        <pc:spChg chg="mod ord">
          <ac:chgData name="Ferguson, Iain D. [US]" userId="cb43a16f-705d-4500-b5bc-1f8512695f07" providerId="ADAL" clId="{C018BCCE-3497-4426-BA8D-7BCCAB015B24}" dt="2024-09-12T20:04:58.356" v="585" actId="700"/>
          <ac:spMkLst>
            <pc:docMk/>
            <pc:sldMk cId="497974352" sldId="302"/>
            <ac:spMk id="4" creationId="{9A8AFD0C-3BF3-CFC0-2D89-9802044D2924}"/>
          </ac:spMkLst>
        </pc:spChg>
        <pc:spChg chg="add del mod ord">
          <ac:chgData name="Ferguson, Iain D. [US]" userId="cb43a16f-705d-4500-b5bc-1f8512695f07" providerId="ADAL" clId="{C018BCCE-3497-4426-BA8D-7BCCAB015B24}" dt="2024-09-12T20:05:05.181" v="587"/>
          <ac:spMkLst>
            <pc:docMk/>
            <pc:sldMk cId="497974352" sldId="302"/>
            <ac:spMk id="6" creationId="{F2462C0C-25FE-30C6-E3DC-65DD23BBAED7}"/>
          </ac:spMkLst>
        </pc:spChg>
        <pc:spChg chg="add mod">
          <ac:chgData name="Ferguson, Iain D. [US]" userId="cb43a16f-705d-4500-b5bc-1f8512695f07" providerId="ADAL" clId="{C018BCCE-3497-4426-BA8D-7BCCAB015B24}" dt="2024-09-12T20:09:48.564" v="657" actId="1076"/>
          <ac:spMkLst>
            <pc:docMk/>
            <pc:sldMk cId="497974352" sldId="302"/>
            <ac:spMk id="8" creationId="{975F2AAA-67AC-2427-B634-C48F17EE77DE}"/>
          </ac:spMkLst>
        </pc:spChg>
        <pc:picChg chg="add del mod">
          <ac:chgData name="Ferguson, Iain D. [US]" userId="cb43a16f-705d-4500-b5bc-1f8512695f07" providerId="ADAL" clId="{C018BCCE-3497-4426-BA8D-7BCCAB015B24}" dt="2024-09-12T20:05:01.803" v="586" actId="21"/>
          <ac:picMkLst>
            <pc:docMk/>
            <pc:sldMk cId="497974352" sldId="302"/>
            <ac:picMk id="5" creationId="{F58DB40A-93C3-4F9F-B21F-6183477ADC5A}"/>
          </ac:picMkLst>
        </pc:picChg>
        <pc:picChg chg="add mod modCrop">
          <ac:chgData name="Ferguson, Iain D. [US]" userId="cb43a16f-705d-4500-b5bc-1f8512695f07" providerId="ADAL" clId="{C018BCCE-3497-4426-BA8D-7BCCAB015B24}" dt="2024-09-12T20:05:33.689" v="590" actId="1076"/>
          <ac:picMkLst>
            <pc:docMk/>
            <pc:sldMk cId="497974352" sldId="302"/>
            <ac:picMk id="7" creationId="{F58DB40A-93C3-4F9F-B21F-6183477ADC5A}"/>
          </ac:picMkLst>
        </pc:picChg>
      </pc:sldChg>
      <pc:sldChg chg="addSp delSp modSp new mod modClrScheme chgLayout">
        <pc:chgData name="Ferguson, Iain D. [US]" userId="cb43a16f-705d-4500-b5bc-1f8512695f07" providerId="ADAL" clId="{C018BCCE-3497-4426-BA8D-7BCCAB015B24}" dt="2024-09-12T20:01:26.429" v="422" actId="14100"/>
        <pc:sldMkLst>
          <pc:docMk/>
          <pc:sldMk cId="1539809945" sldId="303"/>
        </pc:sldMkLst>
        <pc:spChg chg="del">
          <ac:chgData name="Ferguson, Iain D. [US]" userId="cb43a16f-705d-4500-b5bc-1f8512695f07" providerId="ADAL" clId="{C018BCCE-3497-4426-BA8D-7BCCAB015B24}" dt="2024-09-12T20:00:49.287" v="372" actId="700"/>
          <ac:spMkLst>
            <pc:docMk/>
            <pc:sldMk cId="1539809945" sldId="303"/>
            <ac:spMk id="2" creationId="{B0B8860E-F862-8727-D858-CF2C64C8CE8D}"/>
          </ac:spMkLst>
        </pc:spChg>
        <pc:spChg chg="del mod ord">
          <ac:chgData name="Ferguson, Iain D. [US]" userId="cb43a16f-705d-4500-b5bc-1f8512695f07" providerId="ADAL" clId="{C018BCCE-3497-4426-BA8D-7BCCAB015B24}" dt="2024-09-12T20:00:49.287" v="372" actId="700"/>
          <ac:spMkLst>
            <pc:docMk/>
            <pc:sldMk cId="1539809945" sldId="303"/>
            <ac:spMk id="3" creationId="{91BE5347-E500-F82E-CDA4-08A5BDBF1BFB}"/>
          </ac:spMkLst>
        </pc:spChg>
        <pc:spChg chg="mod ord">
          <ac:chgData name="Ferguson, Iain D. [US]" userId="cb43a16f-705d-4500-b5bc-1f8512695f07" providerId="ADAL" clId="{C018BCCE-3497-4426-BA8D-7BCCAB015B24}" dt="2024-09-12T20:00:59.268" v="374" actId="700"/>
          <ac:spMkLst>
            <pc:docMk/>
            <pc:sldMk cId="1539809945" sldId="303"/>
            <ac:spMk id="4" creationId="{04391894-A833-16AC-48CB-CF72E5BB1028}"/>
          </ac:spMkLst>
        </pc:spChg>
        <pc:spChg chg="add del mod ord">
          <ac:chgData name="Ferguson, Iain D. [US]" userId="cb43a16f-705d-4500-b5bc-1f8512695f07" providerId="ADAL" clId="{C018BCCE-3497-4426-BA8D-7BCCAB015B24}" dt="2024-09-12T20:00:55.501" v="373" actId="700"/>
          <ac:spMkLst>
            <pc:docMk/>
            <pc:sldMk cId="1539809945" sldId="303"/>
            <ac:spMk id="5" creationId="{9E5EFEA3-3D7E-C7A5-41ED-59CF1FDB5268}"/>
          </ac:spMkLst>
        </pc:spChg>
        <pc:spChg chg="add del mod ord">
          <ac:chgData name="Ferguson, Iain D. [US]" userId="cb43a16f-705d-4500-b5bc-1f8512695f07" providerId="ADAL" clId="{C018BCCE-3497-4426-BA8D-7BCCAB015B24}" dt="2024-09-12T20:00:55.501" v="373" actId="700"/>
          <ac:spMkLst>
            <pc:docMk/>
            <pc:sldMk cId="1539809945" sldId="303"/>
            <ac:spMk id="6" creationId="{7CB88D35-1892-F153-9597-704D5309AC47}"/>
          </ac:spMkLst>
        </pc:spChg>
        <pc:spChg chg="add del mod ord">
          <ac:chgData name="Ferguson, Iain D. [US]" userId="cb43a16f-705d-4500-b5bc-1f8512695f07" providerId="ADAL" clId="{C018BCCE-3497-4426-BA8D-7BCCAB015B24}" dt="2024-09-12T20:00:59.268" v="374" actId="700"/>
          <ac:spMkLst>
            <pc:docMk/>
            <pc:sldMk cId="1539809945" sldId="303"/>
            <ac:spMk id="7" creationId="{F71CBF9A-E53A-044D-6671-162B520B7CFD}"/>
          </ac:spMkLst>
        </pc:spChg>
        <pc:spChg chg="add del mod ord">
          <ac:chgData name="Ferguson, Iain D. [US]" userId="cb43a16f-705d-4500-b5bc-1f8512695f07" providerId="ADAL" clId="{C018BCCE-3497-4426-BA8D-7BCCAB015B24}" dt="2024-09-12T20:00:59.268" v="374" actId="700"/>
          <ac:spMkLst>
            <pc:docMk/>
            <pc:sldMk cId="1539809945" sldId="303"/>
            <ac:spMk id="8" creationId="{29A5E545-0991-A28A-D5E1-AAA0CF31E09C}"/>
          </ac:spMkLst>
        </pc:spChg>
        <pc:spChg chg="add mod ord">
          <ac:chgData name="Ferguson, Iain D. [US]" userId="cb43a16f-705d-4500-b5bc-1f8512695f07" providerId="ADAL" clId="{C018BCCE-3497-4426-BA8D-7BCCAB015B24}" dt="2024-09-12T20:01:26.429" v="422" actId="14100"/>
          <ac:spMkLst>
            <pc:docMk/>
            <pc:sldMk cId="1539809945" sldId="303"/>
            <ac:spMk id="9" creationId="{9C11CDC8-EC66-5473-9915-9382DB26BBEE}"/>
          </ac:spMkLst>
        </pc:spChg>
        <pc:spChg chg="add mod ord">
          <ac:chgData name="Ferguson, Iain D. [US]" userId="cb43a16f-705d-4500-b5bc-1f8512695f07" providerId="ADAL" clId="{C018BCCE-3497-4426-BA8D-7BCCAB015B24}" dt="2024-09-12T20:00:59.268" v="374" actId="700"/>
          <ac:spMkLst>
            <pc:docMk/>
            <pc:sldMk cId="1539809945" sldId="303"/>
            <ac:spMk id="10" creationId="{EA7C7209-DC2B-D271-EC14-6D1525723D92}"/>
          </ac:spMkLst>
        </pc:spChg>
      </pc:sldChg>
      <pc:sldChg chg="modSp new mod">
        <pc:chgData name="Ferguson, Iain D. [US]" userId="cb43a16f-705d-4500-b5bc-1f8512695f07" providerId="ADAL" clId="{C018BCCE-3497-4426-BA8D-7BCCAB015B24}" dt="2024-09-12T20:01:42.096" v="464" actId="20577"/>
        <pc:sldMkLst>
          <pc:docMk/>
          <pc:sldMk cId="3885662675" sldId="304"/>
        </pc:sldMkLst>
        <pc:spChg chg="mod">
          <ac:chgData name="Ferguson, Iain D. [US]" userId="cb43a16f-705d-4500-b5bc-1f8512695f07" providerId="ADAL" clId="{C018BCCE-3497-4426-BA8D-7BCCAB015B24}" dt="2024-09-12T20:01:42.096" v="464" actId="20577"/>
          <ac:spMkLst>
            <pc:docMk/>
            <pc:sldMk cId="3885662675" sldId="304"/>
            <ac:spMk id="3" creationId="{2D0095C9-F85C-394F-9F9B-C2FC2AED1DD3}"/>
          </ac:spMkLst>
        </pc:spChg>
      </pc:sldChg>
      <pc:sldMasterChg chg="delSldLayout">
        <pc:chgData name="Ferguson, Iain D. [US]" userId="cb43a16f-705d-4500-b5bc-1f8512695f07" providerId="ADAL" clId="{C018BCCE-3497-4426-BA8D-7BCCAB015B24}" dt="2024-09-12T19:56:23.631" v="96" actId="47"/>
        <pc:sldMasterMkLst>
          <pc:docMk/>
          <pc:sldMasterMk cId="0" sldId="2147483659"/>
        </pc:sldMasterMkLst>
        <pc:sldLayoutChg chg="del">
          <pc:chgData name="Ferguson, Iain D. [US]" userId="cb43a16f-705d-4500-b5bc-1f8512695f07" providerId="ADAL" clId="{C018BCCE-3497-4426-BA8D-7BCCAB015B24}" dt="2024-09-12T19:56:23.631" v="96" actId="47"/>
          <pc:sldLayoutMkLst>
            <pc:docMk/>
            <pc:sldMasterMk cId="0" sldId="2147483659"/>
            <pc:sldLayoutMk cId="789990874" sldId="2147483677"/>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546" name="Rectangle 2"/>
          <p:cNvSpPr>
            <a:spLocks noGrp="1" noChangeArrowheads="1"/>
          </p:cNvSpPr>
          <p:nvPr>
            <p:ph type="hdr" sz="quarter"/>
          </p:nvPr>
        </p:nvSpPr>
        <p:spPr bwMode="auto">
          <a:xfrm>
            <a:off x="0" y="0"/>
            <a:ext cx="2971800" cy="452438"/>
          </a:xfrm>
          <a:prstGeom prst="rect">
            <a:avLst/>
          </a:prstGeom>
          <a:noFill/>
          <a:ln w="9525">
            <a:noFill/>
            <a:miter lim="800000"/>
            <a:headEnd/>
            <a:tailEnd/>
          </a:ln>
          <a:effectLst/>
        </p:spPr>
        <p:txBody>
          <a:bodyPr vert="horz" wrap="square" lIns="90773" tIns="45387" rIns="90773" bIns="45387" numCol="1" anchor="t" anchorCtr="0" compatLnSpc="1">
            <a:prstTxWarp prst="textNoShape">
              <a:avLst/>
            </a:prstTxWarp>
          </a:bodyPr>
          <a:lstStyle>
            <a:lvl1pPr defTabSz="908050">
              <a:defRPr sz="1200"/>
            </a:lvl1pPr>
          </a:lstStyle>
          <a:p>
            <a:endParaRPr lang="en-US" dirty="0"/>
          </a:p>
        </p:txBody>
      </p:sp>
      <p:sp>
        <p:nvSpPr>
          <p:cNvPr id="108547" name="Rectangle 3"/>
          <p:cNvSpPr>
            <a:spLocks noGrp="1" noChangeArrowheads="1"/>
          </p:cNvSpPr>
          <p:nvPr>
            <p:ph type="dt" sz="quarter" idx="1"/>
          </p:nvPr>
        </p:nvSpPr>
        <p:spPr bwMode="auto">
          <a:xfrm>
            <a:off x="3886200" y="0"/>
            <a:ext cx="2971800" cy="452438"/>
          </a:xfrm>
          <a:prstGeom prst="rect">
            <a:avLst/>
          </a:prstGeom>
          <a:noFill/>
          <a:ln w="9525">
            <a:noFill/>
            <a:miter lim="800000"/>
            <a:headEnd/>
            <a:tailEnd/>
          </a:ln>
          <a:effectLst/>
        </p:spPr>
        <p:txBody>
          <a:bodyPr vert="horz" wrap="square" lIns="90773" tIns="45387" rIns="90773" bIns="45387" numCol="1" anchor="t" anchorCtr="0" compatLnSpc="1">
            <a:prstTxWarp prst="textNoShape">
              <a:avLst/>
            </a:prstTxWarp>
          </a:bodyPr>
          <a:lstStyle>
            <a:lvl1pPr algn="r" defTabSz="908050">
              <a:defRPr sz="1200"/>
            </a:lvl1pPr>
          </a:lstStyle>
          <a:p>
            <a:endParaRPr lang="en-US" dirty="0"/>
          </a:p>
        </p:txBody>
      </p:sp>
      <p:sp>
        <p:nvSpPr>
          <p:cNvPr id="108548" name="Rectangle 4"/>
          <p:cNvSpPr>
            <a:spLocks noGrp="1" noChangeArrowheads="1"/>
          </p:cNvSpPr>
          <p:nvPr>
            <p:ph type="ftr" sz="quarter" idx="2"/>
          </p:nvPr>
        </p:nvSpPr>
        <p:spPr bwMode="auto">
          <a:xfrm>
            <a:off x="0" y="8577263"/>
            <a:ext cx="2971800" cy="452437"/>
          </a:xfrm>
          <a:prstGeom prst="rect">
            <a:avLst/>
          </a:prstGeom>
          <a:noFill/>
          <a:ln w="9525">
            <a:noFill/>
            <a:miter lim="800000"/>
            <a:headEnd/>
            <a:tailEnd/>
          </a:ln>
          <a:effectLst/>
        </p:spPr>
        <p:txBody>
          <a:bodyPr vert="horz" wrap="square" lIns="90773" tIns="45387" rIns="90773" bIns="45387" numCol="1" anchor="b" anchorCtr="0" compatLnSpc="1">
            <a:prstTxWarp prst="textNoShape">
              <a:avLst/>
            </a:prstTxWarp>
          </a:bodyPr>
          <a:lstStyle>
            <a:lvl1pPr defTabSz="908050">
              <a:defRPr sz="1200"/>
            </a:lvl1pPr>
          </a:lstStyle>
          <a:p>
            <a:endParaRPr lang="en-US" dirty="0"/>
          </a:p>
        </p:txBody>
      </p:sp>
      <p:sp>
        <p:nvSpPr>
          <p:cNvPr id="108549" name="Rectangle 5"/>
          <p:cNvSpPr>
            <a:spLocks noGrp="1" noChangeArrowheads="1"/>
          </p:cNvSpPr>
          <p:nvPr>
            <p:ph type="sldNum" sz="quarter" idx="3"/>
          </p:nvPr>
        </p:nvSpPr>
        <p:spPr bwMode="auto">
          <a:xfrm>
            <a:off x="3886200" y="8577263"/>
            <a:ext cx="2971800" cy="452437"/>
          </a:xfrm>
          <a:prstGeom prst="rect">
            <a:avLst/>
          </a:prstGeom>
          <a:noFill/>
          <a:ln w="9525">
            <a:noFill/>
            <a:miter lim="800000"/>
            <a:headEnd/>
            <a:tailEnd/>
          </a:ln>
          <a:effectLst/>
        </p:spPr>
        <p:txBody>
          <a:bodyPr vert="horz" wrap="square" lIns="90773" tIns="45387" rIns="90773" bIns="45387" numCol="1" anchor="b" anchorCtr="0" compatLnSpc="1">
            <a:prstTxWarp prst="textNoShape">
              <a:avLst/>
            </a:prstTxWarp>
          </a:bodyPr>
          <a:lstStyle>
            <a:lvl1pPr algn="r" defTabSz="908050">
              <a:defRPr sz="1200"/>
            </a:lvl1pPr>
          </a:lstStyle>
          <a:p>
            <a:fld id="{4F2942F5-6495-4924-A5BF-A11924438D24}" type="slidenum">
              <a:rPr lang="en-US"/>
              <a:pPr/>
              <a:t>‹#›</a:t>
            </a:fld>
            <a:endParaRPr lang="en-US" dirty="0"/>
          </a:p>
        </p:txBody>
      </p:sp>
    </p:spTree>
    <p:extLst>
      <p:ext uri="{BB962C8B-B14F-4D97-AF65-F5344CB8AC3E}">
        <p14:creationId xmlns:p14="http://schemas.microsoft.com/office/powerpoint/2010/main" val="40371026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bwMode="auto">
          <a:xfrm>
            <a:off x="0" y="0"/>
            <a:ext cx="2971800" cy="452438"/>
          </a:xfrm>
          <a:prstGeom prst="rect">
            <a:avLst/>
          </a:prstGeom>
          <a:noFill/>
          <a:ln w="9525">
            <a:noFill/>
            <a:miter lim="800000"/>
            <a:headEnd/>
            <a:tailEnd/>
          </a:ln>
          <a:effectLst/>
        </p:spPr>
        <p:txBody>
          <a:bodyPr vert="horz" wrap="square" lIns="90773" tIns="45387" rIns="90773" bIns="45387" numCol="1" anchor="t" anchorCtr="0" compatLnSpc="1">
            <a:prstTxWarp prst="textNoShape">
              <a:avLst/>
            </a:prstTxWarp>
          </a:bodyPr>
          <a:lstStyle>
            <a:lvl1pPr defTabSz="908050">
              <a:defRPr sz="1200"/>
            </a:lvl1pPr>
          </a:lstStyle>
          <a:p>
            <a:endParaRPr lang="en-US" dirty="0"/>
          </a:p>
        </p:txBody>
      </p:sp>
      <p:sp>
        <p:nvSpPr>
          <p:cNvPr id="105475" name="Rectangle 3"/>
          <p:cNvSpPr>
            <a:spLocks noGrp="1" noChangeArrowheads="1"/>
          </p:cNvSpPr>
          <p:nvPr>
            <p:ph type="dt" idx="1"/>
          </p:nvPr>
        </p:nvSpPr>
        <p:spPr bwMode="auto">
          <a:xfrm>
            <a:off x="3886200" y="0"/>
            <a:ext cx="2971800" cy="452438"/>
          </a:xfrm>
          <a:prstGeom prst="rect">
            <a:avLst/>
          </a:prstGeom>
          <a:noFill/>
          <a:ln w="9525">
            <a:noFill/>
            <a:miter lim="800000"/>
            <a:headEnd/>
            <a:tailEnd/>
          </a:ln>
          <a:effectLst/>
        </p:spPr>
        <p:txBody>
          <a:bodyPr vert="horz" wrap="square" lIns="90773" tIns="45387" rIns="90773" bIns="45387" numCol="1" anchor="t" anchorCtr="0" compatLnSpc="1">
            <a:prstTxWarp prst="textNoShape">
              <a:avLst/>
            </a:prstTxWarp>
          </a:bodyPr>
          <a:lstStyle>
            <a:lvl1pPr algn="r" defTabSz="908050">
              <a:defRPr sz="1200"/>
            </a:lvl1pPr>
          </a:lstStyle>
          <a:p>
            <a:endParaRPr lang="en-US" dirty="0"/>
          </a:p>
        </p:txBody>
      </p:sp>
      <p:sp>
        <p:nvSpPr>
          <p:cNvPr id="105476" name="Rectangle 4"/>
          <p:cNvSpPr>
            <a:spLocks noGrp="1" noRot="1" noChangeAspect="1" noChangeArrowheads="1" noTextEdit="1"/>
          </p:cNvSpPr>
          <p:nvPr>
            <p:ph type="sldImg" idx="2"/>
          </p:nvPr>
        </p:nvSpPr>
        <p:spPr bwMode="auto">
          <a:xfrm>
            <a:off x="419100" y="676275"/>
            <a:ext cx="6019800" cy="3386138"/>
          </a:xfrm>
          <a:prstGeom prst="rect">
            <a:avLst/>
          </a:prstGeom>
          <a:noFill/>
          <a:ln w="9525">
            <a:solidFill>
              <a:srgbClr val="000000"/>
            </a:solidFill>
            <a:miter lim="800000"/>
            <a:headEnd/>
            <a:tailEnd/>
          </a:ln>
          <a:effectLst/>
        </p:spPr>
      </p:sp>
      <p:sp>
        <p:nvSpPr>
          <p:cNvPr id="105477" name="Rectangle 5"/>
          <p:cNvSpPr>
            <a:spLocks noGrp="1" noChangeArrowheads="1"/>
          </p:cNvSpPr>
          <p:nvPr>
            <p:ph type="body" sz="quarter" idx="3"/>
          </p:nvPr>
        </p:nvSpPr>
        <p:spPr bwMode="auto">
          <a:xfrm>
            <a:off x="914400" y="4289425"/>
            <a:ext cx="5029200" cy="4064000"/>
          </a:xfrm>
          <a:prstGeom prst="rect">
            <a:avLst/>
          </a:prstGeom>
          <a:noFill/>
          <a:ln w="9525">
            <a:noFill/>
            <a:miter lim="800000"/>
            <a:headEnd/>
            <a:tailEnd/>
          </a:ln>
          <a:effectLst/>
        </p:spPr>
        <p:txBody>
          <a:bodyPr vert="horz" wrap="square" lIns="90773" tIns="45387" rIns="90773" bIns="45387"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5478" name="Rectangle 6"/>
          <p:cNvSpPr>
            <a:spLocks noGrp="1" noChangeArrowheads="1"/>
          </p:cNvSpPr>
          <p:nvPr>
            <p:ph type="ftr" sz="quarter" idx="4"/>
          </p:nvPr>
        </p:nvSpPr>
        <p:spPr bwMode="auto">
          <a:xfrm>
            <a:off x="0" y="8577263"/>
            <a:ext cx="2971800" cy="452437"/>
          </a:xfrm>
          <a:prstGeom prst="rect">
            <a:avLst/>
          </a:prstGeom>
          <a:noFill/>
          <a:ln w="9525">
            <a:noFill/>
            <a:miter lim="800000"/>
            <a:headEnd/>
            <a:tailEnd/>
          </a:ln>
          <a:effectLst/>
        </p:spPr>
        <p:txBody>
          <a:bodyPr vert="horz" wrap="square" lIns="90773" tIns="45387" rIns="90773" bIns="45387" numCol="1" anchor="b" anchorCtr="0" compatLnSpc="1">
            <a:prstTxWarp prst="textNoShape">
              <a:avLst/>
            </a:prstTxWarp>
          </a:bodyPr>
          <a:lstStyle>
            <a:lvl1pPr defTabSz="908050">
              <a:defRPr sz="1200"/>
            </a:lvl1pPr>
          </a:lstStyle>
          <a:p>
            <a:endParaRPr lang="en-US" dirty="0"/>
          </a:p>
        </p:txBody>
      </p:sp>
      <p:sp>
        <p:nvSpPr>
          <p:cNvPr id="105479" name="Rectangle 7"/>
          <p:cNvSpPr>
            <a:spLocks noGrp="1" noChangeArrowheads="1"/>
          </p:cNvSpPr>
          <p:nvPr>
            <p:ph type="sldNum" sz="quarter" idx="5"/>
          </p:nvPr>
        </p:nvSpPr>
        <p:spPr bwMode="auto">
          <a:xfrm>
            <a:off x="3886200" y="8577263"/>
            <a:ext cx="2971800" cy="452437"/>
          </a:xfrm>
          <a:prstGeom prst="rect">
            <a:avLst/>
          </a:prstGeom>
          <a:noFill/>
          <a:ln w="9525">
            <a:noFill/>
            <a:miter lim="800000"/>
            <a:headEnd/>
            <a:tailEnd/>
          </a:ln>
          <a:effectLst/>
        </p:spPr>
        <p:txBody>
          <a:bodyPr vert="horz" wrap="square" lIns="90773" tIns="45387" rIns="90773" bIns="45387" numCol="1" anchor="b" anchorCtr="0" compatLnSpc="1">
            <a:prstTxWarp prst="textNoShape">
              <a:avLst/>
            </a:prstTxWarp>
          </a:bodyPr>
          <a:lstStyle>
            <a:lvl1pPr algn="r" defTabSz="908050">
              <a:defRPr sz="1200"/>
            </a:lvl1pPr>
          </a:lstStyle>
          <a:p>
            <a:fld id="{85D9B890-3B6E-417C-BD92-47816D5AB620}" type="slidenum">
              <a:rPr lang="en-US"/>
              <a:pPr/>
              <a:t>‹#›</a:t>
            </a:fld>
            <a:endParaRPr lang="en-US" dirty="0"/>
          </a:p>
        </p:txBody>
      </p:sp>
    </p:spTree>
    <p:extLst>
      <p:ext uri="{BB962C8B-B14F-4D97-AF65-F5344CB8AC3E}">
        <p14:creationId xmlns:p14="http://schemas.microsoft.com/office/powerpoint/2010/main" val="32805614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600" kern="1200">
        <a:solidFill>
          <a:schemeClr val="tx1"/>
        </a:solidFill>
        <a:latin typeface="Arial" charset="0"/>
        <a:ea typeface="+mn-ea"/>
        <a:cs typeface="+mn-cs"/>
      </a:defRPr>
    </a:lvl1pPr>
    <a:lvl2pPr marL="609585" algn="l" rtl="0" eaLnBrk="0" fontAlgn="base" hangingPunct="0">
      <a:spcBef>
        <a:spcPct val="30000"/>
      </a:spcBef>
      <a:spcAft>
        <a:spcPct val="0"/>
      </a:spcAft>
      <a:defRPr kumimoji="1" sz="1600" kern="1200">
        <a:solidFill>
          <a:schemeClr val="tx1"/>
        </a:solidFill>
        <a:latin typeface="Arial" charset="0"/>
        <a:ea typeface="+mn-ea"/>
        <a:cs typeface="+mn-cs"/>
      </a:defRPr>
    </a:lvl2pPr>
    <a:lvl3pPr marL="1219170" algn="l" rtl="0" eaLnBrk="0" fontAlgn="base" hangingPunct="0">
      <a:spcBef>
        <a:spcPct val="30000"/>
      </a:spcBef>
      <a:spcAft>
        <a:spcPct val="0"/>
      </a:spcAft>
      <a:defRPr kumimoji="1" sz="1600" kern="1200">
        <a:solidFill>
          <a:schemeClr val="tx1"/>
        </a:solidFill>
        <a:latin typeface="Arial" charset="0"/>
        <a:ea typeface="+mn-ea"/>
        <a:cs typeface="+mn-cs"/>
      </a:defRPr>
    </a:lvl3pPr>
    <a:lvl4pPr marL="1828754" algn="l" rtl="0" eaLnBrk="0" fontAlgn="base" hangingPunct="0">
      <a:spcBef>
        <a:spcPct val="30000"/>
      </a:spcBef>
      <a:spcAft>
        <a:spcPct val="0"/>
      </a:spcAft>
      <a:defRPr kumimoji="1" sz="1600" kern="1200">
        <a:solidFill>
          <a:schemeClr val="tx1"/>
        </a:solidFill>
        <a:latin typeface="Arial" charset="0"/>
        <a:ea typeface="+mn-ea"/>
        <a:cs typeface="+mn-cs"/>
      </a:defRPr>
    </a:lvl4pPr>
    <a:lvl5pPr marL="2438339" algn="l" rtl="0" eaLnBrk="0" fontAlgn="base" hangingPunct="0">
      <a:spcBef>
        <a:spcPct val="30000"/>
      </a:spcBef>
      <a:spcAft>
        <a:spcPct val="0"/>
      </a:spcAft>
      <a:defRPr kumimoji="1" sz="160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86FA95-754A-4FEF-9130-0A7EC231E6A0}" type="slidenum">
              <a:rPr lang="en-US"/>
              <a:pPr/>
              <a:t>1</a:t>
            </a:fld>
            <a:endParaRPr lang="en-US" dirty="0"/>
          </a:p>
        </p:txBody>
      </p:sp>
      <p:sp>
        <p:nvSpPr>
          <p:cNvPr id="132098" name="Rectangle 2"/>
          <p:cNvSpPr>
            <a:spLocks noGrp="1" noRot="1" noChangeAspect="1" noChangeArrowheads="1" noTextEdit="1"/>
          </p:cNvSpPr>
          <p:nvPr>
            <p:ph type="sldImg"/>
          </p:nvPr>
        </p:nvSpPr>
        <p:spPr>
          <a:xfrm>
            <a:off x="419100" y="676275"/>
            <a:ext cx="6019800" cy="3386138"/>
          </a:xfrm>
          <a:ln/>
        </p:spPr>
      </p:sp>
      <p:sp>
        <p:nvSpPr>
          <p:cNvPr id="13209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785981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C9B4732-A3A7-4471-84F6-745B1B17958A}" type="slidenum">
              <a:rPr lang="en-US" smtClean="0">
                <a:solidFill>
                  <a:srgbClr val="000000"/>
                </a:solidFill>
              </a:rPr>
              <a:pPr eaLnBrk="1" hangingPunct="1"/>
              <a:t>3</a:t>
            </a:fld>
            <a:endParaRPr lang="en-US">
              <a:solidFill>
                <a:srgbClr val="000000"/>
              </a:solidFill>
            </a:endParaRPr>
          </a:p>
        </p:txBody>
      </p:sp>
    </p:spTree>
    <p:extLst>
      <p:ext uri="{BB962C8B-B14F-4D97-AF65-F5344CB8AC3E}">
        <p14:creationId xmlns:p14="http://schemas.microsoft.com/office/powerpoint/2010/main" val="22817126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2.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16E1BF6-07C4-0FBC-B918-ABD0285632A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730" y="-5151"/>
            <a:ext cx="12214730" cy="1364996"/>
          </a:xfrm>
          <a:prstGeom prst="rect">
            <a:avLst/>
          </a:prstGeom>
        </p:spPr>
      </p:pic>
      <p:cxnSp>
        <p:nvCxnSpPr>
          <p:cNvPr id="27" name="Straight Connector 26"/>
          <p:cNvCxnSpPr/>
          <p:nvPr/>
        </p:nvCxnSpPr>
        <p:spPr bwMode="auto">
          <a:xfrm>
            <a:off x="0" y="1384124"/>
            <a:ext cx="12192000" cy="0"/>
          </a:xfrm>
          <a:prstGeom prst="line">
            <a:avLst/>
          </a:prstGeom>
          <a:ln>
            <a:headEnd type="none" w="med" len="med"/>
            <a:tailEnd type="none" w="med" len="med"/>
          </a:ln>
        </p:spPr>
        <p:style>
          <a:lnRef idx="3">
            <a:schemeClr val="accent6"/>
          </a:lnRef>
          <a:fillRef idx="0">
            <a:schemeClr val="accent6"/>
          </a:fillRef>
          <a:effectRef idx="2">
            <a:schemeClr val="accent6"/>
          </a:effectRef>
          <a:fontRef idx="minor">
            <a:schemeClr val="tx1"/>
          </a:fontRef>
        </p:style>
      </p:cxnSp>
      <p:sp>
        <p:nvSpPr>
          <p:cNvPr id="39" name="Text Placeholder 38"/>
          <p:cNvSpPr>
            <a:spLocks noGrp="1"/>
          </p:cNvSpPr>
          <p:nvPr>
            <p:ph type="body" sz="quarter" idx="10"/>
          </p:nvPr>
        </p:nvSpPr>
        <p:spPr>
          <a:xfrm>
            <a:off x="871093" y="1858346"/>
            <a:ext cx="10449813" cy="1229411"/>
          </a:xfrm>
        </p:spPr>
        <p:txBody>
          <a:bodyPr/>
          <a:lstStyle>
            <a:lvl1pPr marL="0" indent="0" algn="ctr">
              <a:buNone/>
              <a:defRPr sz="2800" b="1">
                <a:solidFill>
                  <a:srgbClr val="CC3300"/>
                </a:solidFill>
                <a:latin typeface="+mj-lt"/>
              </a:defRPr>
            </a:lvl1pPr>
          </a:lstStyle>
          <a:p>
            <a:pPr lvl="0"/>
            <a:r>
              <a:rPr lang="en-US"/>
              <a:t>Click to edit Master text styles</a:t>
            </a:r>
          </a:p>
        </p:txBody>
      </p:sp>
      <p:sp>
        <p:nvSpPr>
          <p:cNvPr id="41" name="Text Placeholder 40"/>
          <p:cNvSpPr>
            <a:spLocks noGrp="1"/>
          </p:cNvSpPr>
          <p:nvPr>
            <p:ph type="body" sz="quarter" idx="11"/>
          </p:nvPr>
        </p:nvSpPr>
        <p:spPr>
          <a:xfrm>
            <a:off x="2070100" y="3565525"/>
            <a:ext cx="8478838" cy="1934127"/>
          </a:xfrm>
        </p:spPr>
        <p:txBody>
          <a:bodyPr/>
          <a:lstStyle>
            <a:lvl1pPr marL="0" indent="0" algn="ctr">
              <a:buNone/>
              <a:defRPr sz="2400" b="1">
                <a:latin typeface="Arial Narrow" charset="0"/>
                <a:ea typeface="Arial Narrow" charset="0"/>
                <a:cs typeface="Arial Narrow" charset="0"/>
              </a:defRPr>
            </a:lvl1pPr>
          </a:lstStyle>
          <a:p>
            <a:pPr lvl="0"/>
            <a:r>
              <a:rPr lang="en-US"/>
              <a:t>Click to edit Master text styles</a:t>
            </a:r>
          </a:p>
        </p:txBody>
      </p:sp>
      <p:grpSp>
        <p:nvGrpSpPr>
          <p:cNvPr id="20" name="Group 19"/>
          <p:cNvGrpSpPr/>
          <p:nvPr userDrawn="1"/>
        </p:nvGrpSpPr>
        <p:grpSpPr>
          <a:xfrm>
            <a:off x="1305124" y="6512595"/>
            <a:ext cx="1338900" cy="276999"/>
            <a:chOff x="2207996" y="6472185"/>
            <a:chExt cx="1338900" cy="276999"/>
          </a:xfrm>
        </p:grpSpPr>
        <p:pic>
          <p:nvPicPr>
            <p:cNvPr id="21" name="Picture 20" descr="YouTube_icon_block.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07996" y="6485179"/>
              <a:ext cx="334590" cy="250942"/>
            </a:xfrm>
            <a:prstGeom prst="rect">
              <a:avLst/>
            </a:prstGeom>
          </p:spPr>
        </p:pic>
        <p:sp>
          <p:nvSpPr>
            <p:cNvPr id="22" name="Rectangle 21"/>
            <p:cNvSpPr/>
            <p:nvPr/>
          </p:nvSpPr>
          <p:spPr>
            <a:xfrm>
              <a:off x="2513023" y="6472185"/>
              <a:ext cx="1033873" cy="276999"/>
            </a:xfrm>
            <a:prstGeom prst="rect">
              <a:avLst/>
            </a:prstGeom>
          </p:spPr>
          <p:txBody>
            <a:bodyPr wrap="none">
              <a:spAutoFit/>
            </a:bodyPr>
            <a:lstStyle/>
            <a:p>
              <a:r>
                <a:rPr lang="en-US" sz="1200" b="1" dirty="0" err="1">
                  <a:latin typeface="Arial"/>
                  <a:cs typeface="Arial"/>
                </a:rPr>
                <a:t>NTSAToday</a:t>
              </a:r>
              <a:endParaRPr lang="en-US" sz="1200" b="1" dirty="0">
                <a:latin typeface="Arial"/>
                <a:cs typeface="Arial"/>
              </a:endParaRPr>
            </a:p>
          </p:txBody>
        </p:sp>
      </p:grpSp>
      <p:sp>
        <p:nvSpPr>
          <p:cNvPr id="25" name="Slide Number Placeholder 2">
            <a:extLst>
              <a:ext uri="{FF2B5EF4-FFF2-40B4-BE49-F238E27FC236}">
                <a16:creationId xmlns:a16="http://schemas.microsoft.com/office/drawing/2014/main" id="{CF395AD9-3B30-E84E-ADFF-A85DEA9A5AEF}"/>
              </a:ext>
            </a:extLst>
          </p:cNvPr>
          <p:cNvSpPr>
            <a:spLocks noGrp="1"/>
          </p:cNvSpPr>
          <p:nvPr>
            <p:ph type="sldNum" sz="quarter" idx="12"/>
          </p:nvPr>
        </p:nvSpPr>
        <p:spPr>
          <a:xfrm>
            <a:off x="10886876" y="6419966"/>
            <a:ext cx="821634" cy="340935"/>
          </a:xfrm>
        </p:spPr>
        <p:txBody>
          <a:bodyPr/>
          <a:lstStyle/>
          <a:p>
            <a:pPr>
              <a:defRPr/>
            </a:pPr>
            <a:fld id="{D68E8870-17DE-45C4-A8DD-7644B2422933}" type="slidenum">
              <a:rPr lang="en-US" smtClean="0"/>
              <a:pPr>
                <a:defRPr/>
              </a:pPr>
              <a:t>‹#›</a:t>
            </a:fld>
            <a:endParaRPr lang="en-US" dirty="0"/>
          </a:p>
        </p:txBody>
      </p:sp>
      <p:pic>
        <p:nvPicPr>
          <p:cNvPr id="38" name="Picture 37" descr="Text, logo&#10;&#10;Description automatically generated">
            <a:extLst>
              <a:ext uri="{FF2B5EF4-FFF2-40B4-BE49-F238E27FC236}">
                <a16:creationId xmlns:a16="http://schemas.microsoft.com/office/drawing/2014/main" id="{DC8202BA-028E-E242-B824-C4B84406E0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848997" y="6352070"/>
            <a:ext cx="1094689" cy="438303"/>
          </a:xfrm>
          <a:prstGeom prst="rect">
            <a:avLst/>
          </a:prstGeom>
        </p:spPr>
      </p:pic>
      <p:grpSp>
        <p:nvGrpSpPr>
          <p:cNvPr id="2" name="Group 1">
            <a:extLst>
              <a:ext uri="{FF2B5EF4-FFF2-40B4-BE49-F238E27FC236}">
                <a16:creationId xmlns:a16="http://schemas.microsoft.com/office/drawing/2014/main" id="{E68FCE43-A445-C22C-BCD5-7FBE06D7AD6A}"/>
              </a:ext>
            </a:extLst>
          </p:cNvPr>
          <p:cNvGrpSpPr/>
          <p:nvPr userDrawn="1"/>
        </p:nvGrpSpPr>
        <p:grpSpPr>
          <a:xfrm>
            <a:off x="260862" y="6503087"/>
            <a:ext cx="1044262" cy="282877"/>
            <a:chOff x="260862" y="6503087"/>
            <a:chExt cx="1044262" cy="282877"/>
          </a:xfrm>
        </p:grpSpPr>
        <p:sp>
          <p:nvSpPr>
            <p:cNvPr id="3" name="Rectangle 2">
              <a:extLst>
                <a:ext uri="{FF2B5EF4-FFF2-40B4-BE49-F238E27FC236}">
                  <a16:creationId xmlns:a16="http://schemas.microsoft.com/office/drawing/2014/main" id="{30BFF257-B0D7-4DC3-0743-448F338D0383}"/>
                </a:ext>
              </a:extLst>
            </p:cNvPr>
            <p:cNvSpPr/>
            <p:nvPr/>
          </p:nvSpPr>
          <p:spPr>
            <a:xfrm>
              <a:off x="468035" y="6508965"/>
              <a:ext cx="837089" cy="276999"/>
            </a:xfrm>
            <a:prstGeom prst="rect">
              <a:avLst/>
            </a:prstGeom>
          </p:spPr>
          <p:txBody>
            <a:bodyPr wrap="none">
              <a:spAutoFit/>
            </a:bodyPr>
            <a:lstStyle/>
            <a:p>
              <a:r>
                <a:rPr lang="en-US" sz="1200" b="1" dirty="0">
                  <a:latin typeface="Arial"/>
                  <a:cs typeface="Arial"/>
                </a:rPr>
                <a:t>@IITSEC</a:t>
              </a:r>
            </a:p>
          </p:txBody>
        </p:sp>
        <p:pic>
          <p:nvPicPr>
            <p:cNvPr id="4" name="Picture 3">
              <a:extLst>
                <a:ext uri="{FF2B5EF4-FFF2-40B4-BE49-F238E27FC236}">
                  <a16:creationId xmlns:a16="http://schemas.microsoft.com/office/drawing/2014/main" id="{1FB050F1-0DBD-216C-2FB3-021CBE46F42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60862" y="6503087"/>
              <a:ext cx="257814" cy="257814"/>
            </a:xfrm>
            <a:prstGeom prst="rect">
              <a:avLst/>
            </a:prstGeom>
          </p:spPr>
        </p:pic>
      </p:grpSp>
      <p:pic>
        <p:nvPicPr>
          <p:cNvPr id="5" name="Picture 4">
            <a:extLst>
              <a:ext uri="{FF2B5EF4-FFF2-40B4-BE49-F238E27FC236}">
                <a16:creationId xmlns:a16="http://schemas.microsoft.com/office/drawing/2014/main" id="{851D3B32-716D-2758-508E-4514DD0BDD4C}"/>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l="22380" t="14145" r="22571" b="14339"/>
          <a:stretch/>
        </p:blipFill>
        <p:spPr>
          <a:xfrm>
            <a:off x="11720949" y="6333477"/>
            <a:ext cx="473689" cy="475488"/>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ulleted Tex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D68E8870-17DE-45C4-A8DD-7644B2422933}" type="slidenum">
              <a:rPr lang="en-US" smtClean="0"/>
              <a:pPr>
                <a:defRPr/>
              </a:pPr>
              <a:t>‹#›</a:t>
            </a:fld>
            <a:endParaRPr lang="en-US" dirty="0"/>
          </a:p>
        </p:txBody>
      </p:sp>
      <p:sp>
        <p:nvSpPr>
          <p:cNvPr id="4" name="Title 3"/>
          <p:cNvSpPr>
            <a:spLocks noGrp="1"/>
          </p:cNvSpPr>
          <p:nvPr>
            <p:ph type="title"/>
          </p:nvPr>
        </p:nvSpPr>
        <p:spPr/>
        <p:txBody>
          <a:bodyPr/>
          <a:lstStyle/>
          <a:p>
            <a:r>
              <a:rPr lang="en-US"/>
              <a:t>Click to edit Master title style</a:t>
            </a:r>
          </a:p>
        </p:txBody>
      </p:sp>
      <p:sp>
        <p:nvSpPr>
          <p:cNvPr id="7" name="Content Placeholder 6"/>
          <p:cNvSpPr>
            <a:spLocks noGrp="1"/>
          </p:cNvSpPr>
          <p:nvPr>
            <p:ph sz="quarter" idx="11"/>
          </p:nvPr>
        </p:nvSpPr>
        <p:spPr>
          <a:xfrm>
            <a:off x="480132" y="1046715"/>
            <a:ext cx="11250613" cy="5075237"/>
          </a:xfrm>
        </p:spPr>
        <p:txBody>
          <a:bodyPr/>
          <a:lstStyle>
            <a:lvl3pPr marL="1523962" indent="-304792">
              <a:buClr>
                <a:schemeClr val="tx1"/>
              </a:buClr>
              <a:buFont typeface="Wingdings" charset="2"/>
              <a:buChar char="v"/>
              <a:defRPr sz="2000">
                <a:latin typeface="Arial Narrow" charset="0"/>
                <a:ea typeface="Arial Narrow" charset="0"/>
                <a:cs typeface="Arial Narrow" charset="0"/>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981083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ulleted Text and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pPr>
              <a:defRPr/>
            </a:pPr>
            <a:fld id="{D68E8870-17DE-45C4-A8DD-7644B2422933}" type="slidenum">
              <a:rPr lang="en-US" smtClean="0"/>
              <a:pPr>
                <a:defRPr/>
              </a:pPr>
              <a:t>‹#›</a:t>
            </a:fld>
            <a:endParaRPr lang="en-US" dirty="0"/>
          </a:p>
        </p:txBody>
      </p:sp>
      <p:sp>
        <p:nvSpPr>
          <p:cNvPr id="6" name="Picture Placeholder 5"/>
          <p:cNvSpPr>
            <a:spLocks noGrp="1"/>
          </p:cNvSpPr>
          <p:nvPr>
            <p:ph type="pic" sz="quarter" idx="11"/>
          </p:nvPr>
        </p:nvSpPr>
        <p:spPr>
          <a:xfrm>
            <a:off x="6105439" y="989946"/>
            <a:ext cx="5609483" cy="4896678"/>
          </a:xfrm>
        </p:spPr>
        <p:txBody>
          <a:bodyPr/>
          <a:lstStyle/>
          <a:p>
            <a:r>
              <a:rPr lang="en-US"/>
              <a:t>Click icon to add picture</a:t>
            </a:r>
          </a:p>
        </p:txBody>
      </p:sp>
      <p:sp>
        <p:nvSpPr>
          <p:cNvPr id="8" name="Text Placeholder 7"/>
          <p:cNvSpPr>
            <a:spLocks noGrp="1"/>
          </p:cNvSpPr>
          <p:nvPr>
            <p:ph type="body" sz="quarter" idx="12"/>
          </p:nvPr>
        </p:nvSpPr>
        <p:spPr>
          <a:xfrm>
            <a:off x="410817" y="990774"/>
            <a:ext cx="5446091" cy="4895850"/>
          </a:xfrm>
        </p:spPr>
        <p:txBody>
          <a:bodyPr/>
          <a:lstStyle>
            <a:lvl3pPr marL="1523962" indent="-304792">
              <a:defRPr lang="en-US" sz="2000" dirty="0" smtClean="0">
                <a:solidFill>
                  <a:schemeClr val="tx1"/>
                </a:solidFill>
                <a:latin typeface="Arial Narrow" charset="0"/>
                <a:ea typeface="Arial Narrow" charset="0"/>
                <a:cs typeface="Arial Narrow" charset="0"/>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933213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45741" y="0"/>
            <a:ext cx="7416800" cy="841248"/>
          </a:xfrm>
        </p:spPr>
        <p:txBody>
          <a:bodyPr/>
          <a:lstStyle>
            <a:lvl1pPr>
              <a:defRPr sz="2400">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593061" y="1053389"/>
            <a:ext cx="10928351" cy="4890211"/>
          </a:xfrm>
        </p:spPr>
        <p:txBody>
          <a:bodyPr/>
          <a:lstStyle>
            <a:lvl1pPr>
              <a:buClr>
                <a:schemeClr val="tx1"/>
              </a:buClr>
              <a:defRPr sz="2800">
                <a:solidFill>
                  <a:schemeClr val="tx1"/>
                </a:solidFill>
                <a:latin typeface="Arial Narrow" pitchFamily="34" charset="0"/>
              </a:defRPr>
            </a:lvl1pPr>
            <a:lvl2pPr>
              <a:buClr>
                <a:schemeClr val="tx1"/>
              </a:buClr>
              <a:defRPr sz="2400">
                <a:solidFill>
                  <a:schemeClr val="tx1"/>
                </a:solidFill>
                <a:latin typeface="Arial Narrow" pitchFamily="34" charset="0"/>
              </a:defRPr>
            </a:lvl2pPr>
            <a:lvl3pPr>
              <a:buClr>
                <a:schemeClr val="tx1"/>
              </a:buClr>
              <a:defRPr sz="2000">
                <a:solidFill>
                  <a:schemeClr val="tx1"/>
                </a:solidFill>
                <a:latin typeface="Arial Narrow" pitchFamily="34" charset="0"/>
              </a:defRPr>
            </a:lvl3pPr>
            <a:lvl4pPr>
              <a:buClr>
                <a:schemeClr val="tx1"/>
              </a:buClr>
              <a:defRPr sz="1800">
                <a:solidFill>
                  <a:schemeClr val="tx1"/>
                </a:solidFill>
                <a:latin typeface="Arial Narrow" pitchFamily="34" charset="0"/>
              </a:defRPr>
            </a:lvl4pPr>
            <a:lvl5pPr>
              <a:buClr>
                <a:schemeClr val="tx1"/>
              </a:buClr>
              <a:defRPr sz="1800">
                <a:solidFill>
                  <a:schemeClr val="tx1"/>
                </a:solidFill>
                <a:latin typeface="Arial Narrow"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5" name="Rectangle 3">
            <a:extLst>
              <a:ext uri="{FF2B5EF4-FFF2-40B4-BE49-F238E27FC236}">
                <a16:creationId xmlns:a16="http://schemas.microsoft.com/office/drawing/2014/main" id="{8AAF4E44-D342-8F43-8501-E1FB4DA18400}"/>
              </a:ext>
            </a:extLst>
          </p:cNvPr>
          <p:cNvSpPr>
            <a:spLocks noGrp="1" noChangeArrowheads="1"/>
          </p:cNvSpPr>
          <p:nvPr>
            <p:ph type="sldNum" sz="quarter" idx="4"/>
          </p:nvPr>
        </p:nvSpPr>
        <p:spPr>
          <a:xfrm>
            <a:off x="10893288" y="6390502"/>
            <a:ext cx="821634" cy="340935"/>
          </a:xfrm>
          <a:prstGeom prst="rect">
            <a:avLst/>
          </a:prstGeom>
        </p:spPr>
        <p:txBody>
          <a:bodyPr/>
          <a:lstStyle>
            <a:lvl1pPr algn="r">
              <a:defRPr sz="1800"/>
            </a:lvl1pPr>
          </a:lstStyle>
          <a:p>
            <a:pPr>
              <a:defRPr/>
            </a:pPr>
            <a:fld id="{D68E8870-17DE-45C4-A8DD-7644B2422933}" type="slidenum">
              <a:rPr lang="en-US" smtClean="0"/>
              <a:pPr>
                <a:defRPr/>
              </a:pPr>
              <a:t>‹#›</a:t>
            </a:fld>
            <a:endParaRPr lang="en-US" dirty="0"/>
          </a:p>
        </p:txBody>
      </p:sp>
    </p:spTree>
    <p:extLst>
      <p:ext uri="{BB962C8B-B14F-4D97-AF65-F5344CB8AC3E}">
        <p14:creationId xmlns:p14="http://schemas.microsoft.com/office/powerpoint/2010/main" val="964989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10" Type="http://schemas.openxmlformats.org/officeDocument/2006/relationships/image" Target="../media/image5.png"/><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21DEBD9-CE34-B950-D0A1-9CE5CB7094B2}"/>
              </a:ext>
            </a:extLst>
          </p:cNvPr>
          <p:cNvPicPr>
            <a:picLocks noChangeAspect="1"/>
          </p:cNvPicPr>
          <p:nvPr userDrawn="1"/>
        </p:nvPicPr>
        <p:blipFill>
          <a:blip r:embed="rId6">
            <a:extLst>
              <a:ext uri="{28A0092B-C50C-407E-A947-70E740481C1C}">
                <a14:useLocalDpi xmlns:a14="http://schemas.microsoft.com/office/drawing/2010/main" val="0"/>
              </a:ext>
            </a:extLst>
          </a:blip>
          <a:srcRect t="100" b="100"/>
          <a:stretch/>
        </p:blipFill>
        <p:spPr>
          <a:xfrm>
            <a:off x="0" y="1474"/>
            <a:ext cx="12212320" cy="823509"/>
          </a:xfrm>
          <a:prstGeom prst="rect">
            <a:avLst/>
          </a:prstGeom>
        </p:spPr>
      </p:pic>
      <p:sp>
        <p:nvSpPr>
          <p:cNvPr id="98314" name="Rectangle 10"/>
          <p:cNvSpPr>
            <a:spLocks noGrp="1" noChangeArrowheads="1"/>
          </p:cNvSpPr>
          <p:nvPr>
            <p:ph type="body" idx="1"/>
          </p:nvPr>
        </p:nvSpPr>
        <p:spPr bwMode="auto">
          <a:xfrm>
            <a:off x="601963" y="989946"/>
            <a:ext cx="11006952" cy="48966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sp>
        <p:nvSpPr>
          <p:cNvPr id="98324" name="Rectangle 20"/>
          <p:cNvSpPr>
            <a:spLocks noGrp="1" noChangeArrowheads="1"/>
          </p:cNvSpPr>
          <p:nvPr>
            <p:ph type="title"/>
          </p:nvPr>
        </p:nvSpPr>
        <p:spPr bwMode="auto">
          <a:xfrm>
            <a:off x="2397039" y="0"/>
            <a:ext cx="7416800" cy="7951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a:t>Click to edit Master Title</a:t>
            </a:r>
          </a:p>
        </p:txBody>
      </p:sp>
      <p:sp>
        <p:nvSpPr>
          <p:cNvPr id="10" name="Rectangle 3"/>
          <p:cNvSpPr>
            <a:spLocks noGrp="1" noChangeArrowheads="1"/>
          </p:cNvSpPr>
          <p:nvPr>
            <p:ph type="sldNum" sz="quarter" idx="4"/>
          </p:nvPr>
        </p:nvSpPr>
        <p:spPr>
          <a:xfrm>
            <a:off x="10893288" y="6390502"/>
            <a:ext cx="821634" cy="340935"/>
          </a:xfrm>
          <a:prstGeom prst="rect">
            <a:avLst/>
          </a:prstGeom>
        </p:spPr>
        <p:txBody>
          <a:bodyPr/>
          <a:lstStyle>
            <a:lvl1pPr algn="r">
              <a:defRPr sz="1800">
                <a:latin typeface="Arial" panose="020B0604020202020204" pitchFamily="34" charset="0"/>
                <a:cs typeface="Arial" panose="020B0604020202020204" pitchFamily="34" charset="0"/>
              </a:defRPr>
            </a:lvl1pPr>
          </a:lstStyle>
          <a:p>
            <a:pPr>
              <a:defRPr/>
            </a:pPr>
            <a:fld id="{D68E8870-17DE-45C4-A8DD-7644B2422933}" type="slidenum">
              <a:rPr lang="en-US" smtClean="0"/>
              <a:pPr>
                <a:defRPr/>
              </a:pPr>
              <a:t>‹#›</a:t>
            </a:fld>
            <a:endParaRPr lang="en-US" dirty="0"/>
          </a:p>
        </p:txBody>
      </p:sp>
      <p:grpSp>
        <p:nvGrpSpPr>
          <p:cNvPr id="6" name="Group 5"/>
          <p:cNvGrpSpPr/>
          <p:nvPr userDrawn="1"/>
        </p:nvGrpSpPr>
        <p:grpSpPr>
          <a:xfrm>
            <a:off x="260862" y="6503087"/>
            <a:ext cx="1044262" cy="282877"/>
            <a:chOff x="260862" y="6503087"/>
            <a:chExt cx="1044262" cy="282877"/>
          </a:xfrm>
        </p:grpSpPr>
        <p:sp>
          <p:nvSpPr>
            <p:cNvPr id="22" name="Rectangle 21"/>
            <p:cNvSpPr/>
            <p:nvPr/>
          </p:nvSpPr>
          <p:spPr>
            <a:xfrm>
              <a:off x="468035" y="6508965"/>
              <a:ext cx="837089" cy="276999"/>
            </a:xfrm>
            <a:prstGeom prst="rect">
              <a:avLst/>
            </a:prstGeom>
          </p:spPr>
          <p:txBody>
            <a:bodyPr wrap="none">
              <a:spAutoFit/>
            </a:bodyPr>
            <a:lstStyle/>
            <a:p>
              <a:r>
                <a:rPr lang="en-US" sz="1200" b="1" dirty="0">
                  <a:latin typeface="Arial"/>
                  <a:cs typeface="Arial"/>
                </a:rPr>
                <a:t>@IITSEC</a:t>
              </a:r>
            </a:p>
          </p:txBody>
        </p:sp>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60862" y="6503087"/>
              <a:ext cx="257814" cy="257814"/>
            </a:xfrm>
            <a:prstGeom prst="rect">
              <a:avLst/>
            </a:prstGeom>
          </p:spPr>
        </p:pic>
      </p:grpSp>
      <p:grpSp>
        <p:nvGrpSpPr>
          <p:cNvPr id="5" name="Group 4"/>
          <p:cNvGrpSpPr/>
          <p:nvPr userDrawn="1"/>
        </p:nvGrpSpPr>
        <p:grpSpPr>
          <a:xfrm>
            <a:off x="1305124" y="6512595"/>
            <a:ext cx="1338900" cy="276999"/>
            <a:chOff x="2207996" y="6472185"/>
            <a:chExt cx="1338900" cy="276999"/>
          </a:xfrm>
        </p:grpSpPr>
        <p:pic>
          <p:nvPicPr>
            <p:cNvPr id="25" name="Picture 24" descr="YouTube_icon_block.png"/>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207996" y="6485179"/>
              <a:ext cx="334590" cy="250942"/>
            </a:xfrm>
            <a:prstGeom prst="rect">
              <a:avLst/>
            </a:prstGeom>
          </p:spPr>
        </p:pic>
        <p:sp>
          <p:nvSpPr>
            <p:cNvPr id="26" name="Rectangle 25"/>
            <p:cNvSpPr/>
            <p:nvPr/>
          </p:nvSpPr>
          <p:spPr>
            <a:xfrm>
              <a:off x="2513023" y="6472185"/>
              <a:ext cx="1033873" cy="276999"/>
            </a:xfrm>
            <a:prstGeom prst="rect">
              <a:avLst/>
            </a:prstGeom>
          </p:spPr>
          <p:txBody>
            <a:bodyPr wrap="none">
              <a:spAutoFit/>
            </a:bodyPr>
            <a:lstStyle/>
            <a:p>
              <a:r>
                <a:rPr lang="en-US" sz="1200" b="1" dirty="0" err="1">
                  <a:latin typeface="Arial"/>
                  <a:cs typeface="Arial"/>
                </a:rPr>
                <a:t>NTSAToday</a:t>
              </a:r>
              <a:endParaRPr lang="en-US" sz="1200" b="1" dirty="0">
                <a:latin typeface="Arial"/>
                <a:cs typeface="Arial"/>
              </a:endParaRPr>
            </a:p>
          </p:txBody>
        </p:sp>
      </p:grpSp>
      <p:pic>
        <p:nvPicPr>
          <p:cNvPr id="21" name="Picture 20" descr="Text, logo&#10;&#10;Description automatically generated">
            <a:extLst>
              <a:ext uri="{FF2B5EF4-FFF2-40B4-BE49-F238E27FC236}">
                <a16:creationId xmlns:a16="http://schemas.microsoft.com/office/drawing/2014/main" id="{6863DC4E-89E6-B745-AEC7-DBE8802F6E31}"/>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937392" y="6352841"/>
            <a:ext cx="1094689" cy="438303"/>
          </a:xfrm>
          <a:prstGeom prst="rect">
            <a:avLst/>
          </a:prstGeom>
        </p:spPr>
      </p:pic>
      <p:pic>
        <p:nvPicPr>
          <p:cNvPr id="12" name="Picture 11">
            <a:extLst>
              <a:ext uri="{FF2B5EF4-FFF2-40B4-BE49-F238E27FC236}">
                <a16:creationId xmlns:a16="http://schemas.microsoft.com/office/drawing/2014/main" id="{1A0A8CAE-6BAB-EB7F-70F4-CA252F016C74}"/>
              </a:ext>
            </a:extLst>
          </p:cNvPr>
          <p:cNvPicPr>
            <a:picLocks noChangeAspect="1"/>
          </p:cNvPicPr>
          <p:nvPr userDrawn="1"/>
        </p:nvPicPr>
        <p:blipFill rotWithShape="1">
          <a:blip r:embed="rId10" cstate="print">
            <a:extLst>
              <a:ext uri="{28A0092B-C50C-407E-A947-70E740481C1C}">
                <a14:useLocalDpi xmlns:a14="http://schemas.microsoft.com/office/drawing/2010/main" val="0"/>
              </a:ext>
            </a:extLst>
          </a:blip>
          <a:srcRect l="22380" t="14145" r="22571" b="14339"/>
          <a:stretch/>
        </p:blipFill>
        <p:spPr>
          <a:xfrm>
            <a:off x="11720949" y="6333477"/>
            <a:ext cx="473689" cy="475488"/>
          </a:xfrm>
          <a:prstGeom prst="rect">
            <a:avLst/>
          </a:prstGeom>
        </p:spPr>
      </p:pic>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76" r:id="rId4"/>
  </p:sldLayoutIdLst>
  <p:hf hdr="0" dt="0"/>
  <p:txStyles>
    <p:titleStyle>
      <a:lvl1pPr algn="ctr" rtl="0" eaLnBrk="1" fontAlgn="base" hangingPunct="1">
        <a:spcBef>
          <a:spcPct val="0"/>
        </a:spcBef>
        <a:spcAft>
          <a:spcPct val="0"/>
        </a:spcAft>
        <a:defRPr sz="2800" b="1">
          <a:solidFill>
            <a:schemeClr val="bg1"/>
          </a:solidFill>
          <a:latin typeface="+mj-lt"/>
          <a:ea typeface="+mj-ea"/>
          <a:cs typeface="+mj-cs"/>
        </a:defRPr>
      </a:lvl1pPr>
      <a:lvl2pPr algn="l" rtl="0" eaLnBrk="1" fontAlgn="base" hangingPunct="1">
        <a:spcBef>
          <a:spcPct val="0"/>
        </a:spcBef>
        <a:spcAft>
          <a:spcPct val="0"/>
        </a:spcAft>
        <a:defRPr sz="4267" b="1">
          <a:solidFill>
            <a:srgbClr val="F77B0B"/>
          </a:solidFill>
          <a:latin typeface="Tahoma" charset="0"/>
        </a:defRPr>
      </a:lvl2pPr>
      <a:lvl3pPr algn="l" rtl="0" eaLnBrk="1" fontAlgn="base" hangingPunct="1">
        <a:spcBef>
          <a:spcPct val="0"/>
        </a:spcBef>
        <a:spcAft>
          <a:spcPct val="0"/>
        </a:spcAft>
        <a:defRPr sz="4267" b="1">
          <a:solidFill>
            <a:srgbClr val="F77B0B"/>
          </a:solidFill>
          <a:latin typeface="Tahoma" charset="0"/>
        </a:defRPr>
      </a:lvl3pPr>
      <a:lvl4pPr algn="l" rtl="0" eaLnBrk="1" fontAlgn="base" hangingPunct="1">
        <a:spcBef>
          <a:spcPct val="0"/>
        </a:spcBef>
        <a:spcAft>
          <a:spcPct val="0"/>
        </a:spcAft>
        <a:defRPr sz="4267" b="1">
          <a:solidFill>
            <a:srgbClr val="F77B0B"/>
          </a:solidFill>
          <a:latin typeface="Tahoma" charset="0"/>
        </a:defRPr>
      </a:lvl4pPr>
      <a:lvl5pPr algn="l" rtl="0" eaLnBrk="1" fontAlgn="base" hangingPunct="1">
        <a:spcBef>
          <a:spcPct val="0"/>
        </a:spcBef>
        <a:spcAft>
          <a:spcPct val="0"/>
        </a:spcAft>
        <a:defRPr sz="4267" b="1">
          <a:solidFill>
            <a:srgbClr val="F77B0B"/>
          </a:solidFill>
          <a:latin typeface="Tahoma" charset="0"/>
        </a:defRPr>
      </a:lvl5pPr>
      <a:lvl6pPr marL="609585" algn="l" rtl="0" eaLnBrk="1" fontAlgn="base" hangingPunct="1">
        <a:spcBef>
          <a:spcPct val="0"/>
        </a:spcBef>
        <a:spcAft>
          <a:spcPct val="0"/>
        </a:spcAft>
        <a:defRPr sz="4267" b="1">
          <a:solidFill>
            <a:srgbClr val="F77B0B"/>
          </a:solidFill>
          <a:latin typeface="Tahoma" charset="0"/>
        </a:defRPr>
      </a:lvl6pPr>
      <a:lvl7pPr marL="1219170" algn="l" rtl="0" eaLnBrk="1" fontAlgn="base" hangingPunct="1">
        <a:spcBef>
          <a:spcPct val="0"/>
        </a:spcBef>
        <a:spcAft>
          <a:spcPct val="0"/>
        </a:spcAft>
        <a:defRPr sz="4267" b="1">
          <a:solidFill>
            <a:srgbClr val="F77B0B"/>
          </a:solidFill>
          <a:latin typeface="Tahoma" charset="0"/>
        </a:defRPr>
      </a:lvl7pPr>
      <a:lvl8pPr marL="1828754" algn="l" rtl="0" eaLnBrk="1" fontAlgn="base" hangingPunct="1">
        <a:spcBef>
          <a:spcPct val="0"/>
        </a:spcBef>
        <a:spcAft>
          <a:spcPct val="0"/>
        </a:spcAft>
        <a:defRPr sz="4267" b="1">
          <a:solidFill>
            <a:srgbClr val="F77B0B"/>
          </a:solidFill>
          <a:latin typeface="Tahoma" charset="0"/>
        </a:defRPr>
      </a:lvl8pPr>
      <a:lvl9pPr marL="2438339" algn="l" rtl="0" eaLnBrk="1" fontAlgn="base" hangingPunct="1">
        <a:spcBef>
          <a:spcPct val="0"/>
        </a:spcBef>
        <a:spcAft>
          <a:spcPct val="0"/>
        </a:spcAft>
        <a:defRPr sz="4267" b="1">
          <a:solidFill>
            <a:srgbClr val="F77B0B"/>
          </a:solidFill>
          <a:latin typeface="Tahoma" charset="0"/>
        </a:defRPr>
      </a:lvl9pPr>
    </p:titleStyle>
    <p:bodyStyle>
      <a:lvl1pPr marL="457189" indent="-457189" algn="l" rtl="0" eaLnBrk="1" fontAlgn="base" hangingPunct="1">
        <a:spcBef>
          <a:spcPct val="20000"/>
        </a:spcBef>
        <a:spcAft>
          <a:spcPct val="0"/>
        </a:spcAft>
        <a:buClr>
          <a:schemeClr val="tx1"/>
        </a:buClr>
        <a:buSzPct val="75000"/>
        <a:buFont typeface="Wingdings" charset="2"/>
        <a:buChar char="Ø"/>
        <a:defRPr sz="2800">
          <a:solidFill>
            <a:schemeClr val="tx1"/>
          </a:solidFill>
          <a:latin typeface="Arial Narrow" charset="0"/>
          <a:ea typeface="Arial Narrow" charset="0"/>
          <a:cs typeface="Arial Narrow" charset="0"/>
        </a:defRPr>
      </a:lvl1pPr>
      <a:lvl2pPr marL="990575" indent="-380990" algn="l" rtl="0" eaLnBrk="1" fontAlgn="base" hangingPunct="1">
        <a:spcBef>
          <a:spcPct val="20000"/>
        </a:spcBef>
        <a:spcAft>
          <a:spcPct val="0"/>
        </a:spcAft>
        <a:buClr>
          <a:schemeClr val="tx1"/>
        </a:buClr>
        <a:buSzPct val="75000"/>
        <a:buFont typeface="Wingdings" pitchFamily="2" charset="2"/>
        <a:buChar char="n"/>
        <a:defRPr sz="2400">
          <a:solidFill>
            <a:schemeClr val="tx1"/>
          </a:solidFill>
          <a:latin typeface="Arial Narrow" charset="0"/>
          <a:ea typeface="Arial Narrow" charset="0"/>
          <a:cs typeface="Arial Narrow" charset="0"/>
        </a:defRPr>
      </a:lvl2pPr>
      <a:lvl3pPr marL="1523962" indent="-304792" algn="l" rtl="0" eaLnBrk="1" fontAlgn="base" hangingPunct="1">
        <a:spcBef>
          <a:spcPct val="20000"/>
        </a:spcBef>
        <a:spcAft>
          <a:spcPct val="0"/>
        </a:spcAft>
        <a:buClr>
          <a:schemeClr val="folHlink"/>
        </a:buClr>
        <a:buSzPct val="50000"/>
        <a:buFont typeface="Wingdings" pitchFamily="2" charset="2"/>
        <a:buChar char="n"/>
        <a:defRPr sz="3200">
          <a:solidFill>
            <a:schemeClr val="tx1"/>
          </a:solidFill>
          <a:latin typeface="+mn-lt"/>
        </a:defRPr>
      </a:lvl3pPr>
      <a:lvl4pPr marL="2133547" indent="-304792" algn="l" rtl="0" eaLnBrk="1" fontAlgn="base" hangingPunct="1">
        <a:spcBef>
          <a:spcPct val="20000"/>
        </a:spcBef>
        <a:spcAft>
          <a:spcPct val="0"/>
        </a:spcAft>
        <a:buClr>
          <a:schemeClr val="accent2"/>
        </a:buClr>
        <a:buSzPct val="55000"/>
        <a:buFont typeface="Wingdings" pitchFamily="2" charset="2"/>
        <a:buChar char="n"/>
        <a:defRPr sz="2667">
          <a:solidFill>
            <a:schemeClr val="tx1"/>
          </a:solidFill>
          <a:latin typeface="+mn-lt"/>
        </a:defRPr>
      </a:lvl4pPr>
      <a:lvl5pPr marL="2743131"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5pPr>
      <a:lvl6pPr marL="3352716"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6pPr>
      <a:lvl7pPr marL="3962301"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7pPr>
      <a:lvl8pPr marL="4571886"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8pPr>
      <a:lvl9pPr marL="5181470" indent="-304792" algn="l" rtl="0" eaLnBrk="1" fontAlgn="base" hangingPunct="1">
        <a:spcBef>
          <a:spcPct val="20000"/>
        </a:spcBef>
        <a:spcAft>
          <a:spcPct val="0"/>
        </a:spcAft>
        <a:buClr>
          <a:schemeClr val="accent1"/>
        </a:buClr>
        <a:buSzPct val="50000"/>
        <a:buFont typeface="Wingdings" pitchFamily="2" charset="2"/>
        <a:buChar char="n"/>
        <a:defRPr sz="2667">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p:txBody>
          <a:bodyPr/>
          <a:lstStyle/>
          <a:p>
            <a:r>
              <a:rPr lang="en-US" dirty="0"/>
              <a:t>Enabling Effective Training with Mission Partners using Resilient Multilevel Architectures</a:t>
            </a:r>
          </a:p>
          <a:p>
            <a:endParaRPr lang="en-US" sz="2000" dirty="0">
              <a:solidFill>
                <a:srgbClr val="00B050"/>
              </a:solidFill>
            </a:endParaRPr>
          </a:p>
          <a:p>
            <a:endParaRPr lang="en-US" dirty="0"/>
          </a:p>
          <a:p>
            <a:endParaRPr lang="en-US" dirty="0"/>
          </a:p>
        </p:txBody>
      </p:sp>
      <p:sp>
        <p:nvSpPr>
          <p:cNvPr id="10" name="Text Placeholder 9"/>
          <p:cNvSpPr>
            <a:spLocks noGrp="1"/>
          </p:cNvSpPr>
          <p:nvPr>
            <p:ph type="body" sz="quarter" idx="11"/>
          </p:nvPr>
        </p:nvSpPr>
        <p:spPr>
          <a:xfrm>
            <a:off x="1623862" y="4437948"/>
            <a:ext cx="8478838" cy="1934127"/>
          </a:xfrm>
        </p:spPr>
        <p:txBody>
          <a:bodyPr/>
          <a:lstStyle/>
          <a:p>
            <a:pPr eaLnBrk="1" hangingPunct="1"/>
            <a:r>
              <a:rPr lang="en-US" dirty="0">
                <a:latin typeface="Arial Narrow" pitchFamily="34" charset="0"/>
              </a:rPr>
              <a:t>Iain Ferguson, SAIC</a:t>
            </a:r>
          </a:p>
          <a:p>
            <a:pPr eaLnBrk="1" hangingPunct="1"/>
            <a:r>
              <a:rPr lang="en-US" dirty="0">
                <a:latin typeface="Arial Narrow" pitchFamily="34" charset="0"/>
              </a:rPr>
              <a:t>Jennifer Lewis, SAIC</a:t>
            </a:r>
          </a:p>
          <a:p>
            <a:pPr eaLnBrk="1" hangingPunct="1"/>
            <a:r>
              <a:rPr lang="en-US" dirty="0">
                <a:latin typeface="Arial Narrow" pitchFamily="34" charset="0"/>
              </a:rPr>
              <a:t>Diana Pineda, SAIC</a:t>
            </a:r>
          </a:p>
          <a:p>
            <a:endParaRPr lang="en-US" dirty="0"/>
          </a:p>
        </p:txBody>
      </p:sp>
      <p:sp>
        <p:nvSpPr>
          <p:cNvPr id="2" name="Slide Number Placeholder 1">
            <a:extLst>
              <a:ext uri="{FF2B5EF4-FFF2-40B4-BE49-F238E27FC236}">
                <a16:creationId xmlns:a16="http://schemas.microsoft.com/office/drawing/2014/main" id="{89D826E2-E600-FF4F-9DB5-F14FB3F1D687}"/>
              </a:ext>
            </a:extLst>
          </p:cNvPr>
          <p:cNvSpPr>
            <a:spLocks noGrp="1"/>
          </p:cNvSpPr>
          <p:nvPr>
            <p:ph type="sldNum" sz="quarter" idx="12"/>
          </p:nvPr>
        </p:nvSpPr>
        <p:spPr/>
        <p:txBody>
          <a:bodyPr/>
          <a:lstStyle/>
          <a:p>
            <a:pPr>
              <a:defRPr/>
            </a:pPr>
            <a:fld id="{D68E8870-17DE-45C4-A8DD-7644B2422933}" type="slidenum">
              <a:rPr lang="en-US" smtClean="0"/>
              <a:pPr>
                <a:defRPr/>
              </a:pPr>
              <a:t>1</a:t>
            </a:fld>
            <a:endParaRPr lang="en-US" dirty="0"/>
          </a:p>
        </p:txBody>
      </p:sp>
    </p:spTree>
    <p:extLst>
      <p:ext uri="{BB962C8B-B14F-4D97-AF65-F5344CB8AC3E}">
        <p14:creationId xmlns:p14="http://schemas.microsoft.com/office/powerpoint/2010/main" val="3664686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2980591" y="3743800"/>
            <a:ext cx="5401713" cy="2543467"/>
          </a:xfrm>
          <a:prstGeom prst="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endParaRPr lang="en-US" sz="2400">
              <a:solidFill>
                <a:srgbClr val="000000"/>
              </a:solidFill>
            </a:endParaRPr>
          </a:p>
        </p:txBody>
      </p:sp>
      <p:sp>
        <p:nvSpPr>
          <p:cNvPr id="7173" name="Rectangle 2"/>
          <p:cNvSpPr>
            <a:spLocks noGrp="1" noChangeArrowheads="1"/>
          </p:cNvSpPr>
          <p:nvPr>
            <p:ph type="title"/>
          </p:nvPr>
        </p:nvSpPr>
        <p:spPr>
          <a:xfrm>
            <a:off x="584148" y="0"/>
            <a:ext cx="9894130" cy="841248"/>
          </a:xfrm>
        </p:spPr>
        <p:txBody>
          <a:bodyPr/>
          <a:lstStyle/>
          <a:p>
            <a:pPr eaLnBrk="1" hangingPunct="1"/>
            <a:r>
              <a:rPr lang="en-US" dirty="0"/>
              <a:t>Enabling Effective Training with Mission Partners using Resilient Multilevel Architectures</a:t>
            </a:r>
          </a:p>
        </p:txBody>
      </p:sp>
      <p:sp>
        <p:nvSpPr>
          <p:cNvPr id="24" name="Slide Number Placeholder 58"/>
          <p:cNvSpPr>
            <a:spLocks noGrp="1"/>
          </p:cNvSpPr>
          <p:nvPr>
            <p:ph type="sldNum" sz="quarter" idx="4"/>
          </p:nvPr>
        </p:nvSpPr>
        <p:spPr bwMode="auto">
          <a:xfrm>
            <a:off x="11182550" y="6390774"/>
            <a:ext cx="529281" cy="38099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3372D9-D4FB-4982-A634-8204ACEB1D42}" type="slidenum">
              <a:rPr lang="en-US" smtClean="0">
                <a:solidFill>
                  <a:srgbClr val="000000"/>
                </a:solidFill>
              </a:rPr>
              <a:pPr eaLnBrk="1" hangingPunct="1"/>
              <a:t>2</a:t>
            </a:fld>
            <a:endParaRPr lang="en-US" dirty="0">
              <a:solidFill>
                <a:srgbClr val="000000"/>
              </a:solidFill>
            </a:endParaRPr>
          </a:p>
        </p:txBody>
      </p:sp>
      <p:pic>
        <p:nvPicPr>
          <p:cNvPr id="7172" name="Picture 193"/>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4215676" y="4417456"/>
            <a:ext cx="3144836" cy="1474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3"/>
          <p:cNvSpPr>
            <a:spLocks noChangeArrowheads="1"/>
          </p:cNvSpPr>
          <p:nvPr/>
        </p:nvSpPr>
        <p:spPr bwMode="auto">
          <a:xfrm>
            <a:off x="1524001" y="-2232"/>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sz="2400">
              <a:solidFill>
                <a:srgbClr val="000000"/>
              </a:solidFill>
            </a:endParaRPr>
          </a:p>
        </p:txBody>
      </p:sp>
      <p:sp>
        <p:nvSpPr>
          <p:cNvPr id="5" name="Rectangle 4"/>
          <p:cNvSpPr>
            <a:spLocks noChangeArrowheads="1"/>
          </p:cNvSpPr>
          <p:nvPr/>
        </p:nvSpPr>
        <p:spPr bwMode="auto">
          <a:xfrm>
            <a:off x="1524001" y="966402"/>
            <a:ext cx="407996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en-US" altLang="en-US" sz="1200">
                <a:solidFill>
                  <a:srgbClr val="000000"/>
                </a:solidFill>
                <a:latin typeface="Arial" pitchFamily="34" charset="0"/>
                <a:ea typeface="Times New Roman" pitchFamily="18" charset="0"/>
                <a:cs typeface="Arial" pitchFamily="34" charset="0"/>
              </a:rPr>
              <a:t>                                                                                          </a:t>
            </a:r>
            <a:endParaRPr lang="en-US" altLang="en-US" sz="1800">
              <a:solidFill>
                <a:srgbClr val="000000"/>
              </a:solidFill>
              <a:latin typeface="Arial" pitchFamily="34" charset="0"/>
              <a:cs typeface="Arial" pitchFamily="34" charset="0"/>
            </a:endParaRPr>
          </a:p>
        </p:txBody>
      </p:sp>
      <p:sp>
        <p:nvSpPr>
          <p:cNvPr id="7" name="Rectangle 5"/>
          <p:cNvSpPr>
            <a:spLocks noChangeArrowheads="1"/>
          </p:cNvSpPr>
          <p:nvPr/>
        </p:nvSpPr>
        <p:spPr bwMode="auto">
          <a:xfrm>
            <a:off x="1524000" y="1556952"/>
            <a:ext cx="27122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tabLst>
                <a:tab pos="2743200" algn="ctr"/>
                <a:tab pos="5486400" algn="r"/>
              </a:tabLst>
              <a:defRPr>
                <a:solidFill>
                  <a:schemeClr val="tx1"/>
                </a:solidFill>
                <a:latin typeface="Arial" pitchFamily="34" charset="0"/>
                <a:cs typeface="Arial" pitchFamily="34" charset="0"/>
              </a:defRPr>
            </a:lvl1pPr>
            <a:lvl2pPr>
              <a:tabLst>
                <a:tab pos="2743200" algn="ctr"/>
                <a:tab pos="5486400" algn="r"/>
              </a:tabLst>
              <a:defRPr>
                <a:solidFill>
                  <a:schemeClr val="tx1"/>
                </a:solidFill>
                <a:latin typeface="Arial" pitchFamily="34" charset="0"/>
                <a:cs typeface="Arial" pitchFamily="34" charset="0"/>
              </a:defRPr>
            </a:lvl2pPr>
            <a:lvl3pPr>
              <a:tabLst>
                <a:tab pos="2743200" algn="ctr"/>
                <a:tab pos="5486400" algn="r"/>
              </a:tabLst>
              <a:defRPr>
                <a:solidFill>
                  <a:schemeClr val="tx1"/>
                </a:solidFill>
                <a:latin typeface="Arial" pitchFamily="34" charset="0"/>
                <a:cs typeface="Arial" pitchFamily="34" charset="0"/>
              </a:defRPr>
            </a:lvl3pPr>
            <a:lvl4pPr>
              <a:tabLst>
                <a:tab pos="2743200" algn="ctr"/>
                <a:tab pos="5486400" algn="r"/>
              </a:tabLst>
              <a:defRPr>
                <a:solidFill>
                  <a:schemeClr val="tx1"/>
                </a:solidFill>
                <a:latin typeface="Arial" pitchFamily="34" charset="0"/>
                <a:cs typeface="Arial" pitchFamily="34" charset="0"/>
              </a:defRPr>
            </a:lvl4pPr>
            <a:lvl5pPr>
              <a:tabLst>
                <a:tab pos="2743200" algn="ctr"/>
                <a:tab pos="5486400" algn="r"/>
              </a:tabLst>
              <a:defRPr>
                <a:solidFill>
                  <a:schemeClr val="tx1"/>
                </a:solidFill>
                <a:latin typeface="Arial" pitchFamily="34" charset="0"/>
                <a:cs typeface="Arial" pitchFamily="34" charset="0"/>
              </a:defRPr>
            </a:lvl5pPr>
            <a:lvl6pPr fontAlgn="base">
              <a:spcBef>
                <a:spcPct val="0"/>
              </a:spcBef>
              <a:spcAft>
                <a:spcPct val="0"/>
              </a:spcAft>
              <a:tabLst>
                <a:tab pos="2743200" algn="ctr"/>
                <a:tab pos="5486400" algn="r"/>
              </a:tabLst>
              <a:defRPr>
                <a:solidFill>
                  <a:schemeClr val="tx1"/>
                </a:solidFill>
                <a:latin typeface="Arial" pitchFamily="34" charset="0"/>
                <a:cs typeface="Arial" pitchFamily="34" charset="0"/>
              </a:defRPr>
            </a:lvl6pPr>
            <a:lvl7pPr fontAlgn="base">
              <a:spcBef>
                <a:spcPct val="0"/>
              </a:spcBef>
              <a:spcAft>
                <a:spcPct val="0"/>
              </a:spcAft>
              <a:tabLst>
                <a:tab pos="2743200" algn="ctr"/>
                <a:tab pos="5486400" algn="r"/>
              </a:tabLst>
              <a:defRPr>
                <a:solidFill>
                  <a:schemeClr val="tx1"/>
                </a:solidFill>
                <a:latin typeface="Arial" pitchFamily="34" charset="0"/>
                <a:cs typeface="Arial" pitchFamily="34" charset="0"/>
              </a:defRPr>
            </a:lvl7pPr>
            <a:lvl8pPr fontAlgn="base">
              <a:spcBef>
                <a:spcPct val="0"/>
              </a:spcBef>
              <a:spcAft>
                <a:spcPct val="0"/>
              </a:spcAft>
              <a:tabLst>
                <a:tab pos="2743200" algn="ctr"/>
                <a:tab pos="5486400" algn="r"/>
              </a:tabLst>
              <a:defRPr>
                <a:solidFill>
                  <a:schemeClr val="tx1"/>
                </a:solidFill>
                <a:latin typeface="Arial" pitchFamily="34" charset="0"/>
                <a:cs typeface="Arial" pitchFamily="34" charset="0"/>
              </a:defRPr>
            </a:lvl8pPr>
            <a:lvl9pPr fontAlgn="base">
              <a:spcBef>
                <a:spcPct val="0"/>
              </a:spcBef>
              <a:spcAft>
                <a:spcPct val="0"/>
              </a:spcAft>
              <a:tabLst>
                <a:tab pos="2743200" algn="ctr"/>
                <a:tab pos="5486400" algn="r"/>
              </a:tabLst>
              <a:defRPr>
                <a:solidFill>
                  <a:schemeClr val="tx1"/>
                </a:solidFill>
                <a:latin typeface="Arial" pitchFamily="34" charset="0"/>
                <a:cs typeface="Arial" pitchFamily="34" charset="0"/>
              </a:defRPr>
            </a:lvl9pPr>
          </a:lstStyle>
          <a:p>
            <a:r>
              <a:rPr lang="en-US" altLang="en-US" sz="1200">
                <a:solidFill>
                  <a:srgbClr val="000000"/>
                </a:solidFill>
                <a:ea typeface="Times New Roman" pitchFamily="18" charset="0"/>
              </a:rPr>
              <a:t>  </a:t>
            </a:r>
            <a:endParaRPr lang="en-US" altLang="en-US" sz="1800">
              <a:solidFill>
                <a:srgbClr val="000000"/>
              </a:solidFill>
            </a:endParaRPr>
          </a:p>
        </p:txBody>
      </p:sp>
      <p:sp>
        <p:nvSpPr>
          <p:cNvPr id="8" name="TextBox 7"/>
          <p:cNvSpPr txBox="1"/>
          <p:nvPr/>
        </p:nvSpPr>
        <p:spPr>
          <a:xfrm>
            <a:off x="5079137" y="1211527"/>
            <a:ext cx="2149565" cy="461665"/>
          </a:xfrm>
          <a:prstGeom prst="rect">
            <a:avLst/>
          </a:prstGeom>
          <a:noFill/>
        </p:spPr>
        <p:txBody>
          <a:bodyPr wrap="square" rtlCol="0">
            <a:spAutoFit/>
          </a:bodyPr>
          <a:lstStyle/>
          <a:p>
            <a:r>
              <a:rPr lang="en-US" sz="2400" dirty="0">
                <a:solidFill>
                  <a:srgbClr val="000000"/>
                </a:solidFill>
                <a:latin typeface="Arial" panose="020B0604020202020204" pitchFamily="34" charset="0"/>
                <a:cs typeface="Arial" panose="020B0604020202020204" pitchFamily="34" charset="0"/>
              </a:rPr>
              <a:t>I/ITSEC 2024</a:t>
            </a:r>
          </a:p>
        </p:txBody>
      </p:sp>
      <p:pic>
        <p:nvPicPr>
          <p:cNvPr id="14" name="Picture 13">
            <a:extLst>
              <a:ext uri="{FF2B5EF4-FFF2-40B4-BE49-F238E27FC236}">
                <a16:creationId xmlns:a16="http://schemas.microsoft.com/office/drawing/2014/main" id="{FCD2A104-7295-ED40-BCF0-1AA55EC8A55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84148" y="1285152"/>
            <a:ext cx="4379920" cy="4410337"/>
          </a:xfrm>
          <a:prstGeom prst="rect">
            <a:avLst/>
          </a:prstGeom>
        </p:spPr>
      </p:pic>
    </p:spTree>
    <p:extLst>
      <p:ext uri="{BB962C8B-B14F-4D97-AF65-F5344CB8AC3E}">
        <p14:creationId xmlns:p14="http://schemas.microsoft.com/office/powerpoint/2010/main" val="4051063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dirty="0"/>
              <a:t>Introduction</a:t>
            </a:r>
          </a:p>
        </p:txBody>
      </p:sp>
      <p:sp>
        <p:nvSpPr>
          <p:cNvPr id="9219" name="Rectangle 3"/>
          <p:cNvSpPr>
            <a:spLocks noGrp="1" noChangeArrowheads="1"/>
          </p:cNvSpPr>
          <p:nvPr>
            <p:ph idx="1"/>
          </p:nvPr>
        </p:nvSpPr>
        <p:spPr/>
        <p:txBody>
          <a:bodyPr/>
          <a:lstStyle/>
          <a:p>
            <a:pPr eaLnBrk="1" hangingPunct="1"/>
            <a:r>
              <a:rPr lang="en-US" dirty="0"/>
              <a:t>Introduction</a:t>
            </a:r>
          </a:p>
          <a:p>
            <a:pPr eaLnBrk="1" hangingPunct="1"/>
            <a:r>
              <a:rPr lang="en-US" dirty="0"/>
              <a:t>Multilevel Security (MLS) Concepts</a:t>
            </a:r>
          </a:p>
          <a:p>
            <a:pPr eaLnBrk="1" hangingPunct="1"/>
            <a:r>
              <a:rPr lang="en-US" dirty="0"/>
              <a:t>MLS for Multinational Joint Task Force Training</a:t>
            </a:r>
          </a:p>
          <a:p>
            <a:pPr eaLnBrk="1" hangingPunct="1"/>
            <a:r>
              <a:rPr lang="en-US" dirty="0"/>
              <a:t>Resilient Multilevel Architecture (RMA)</a:t>
            </a:r>
          </a:p>
          <a:p>
            <a:pPr eaLnBrk="1" hangingPunct="1"/>
            <a:r>
              <a:rPr lang="en-US" dirty="0"/>
              <a:t>Conclusion</a:t>
            </a:r>
          </a:p>
        </p:txBody>
      </p:sp>
      <p:sp>
        <p:nvSpPr>
          <p:cNvPr id="5" name="Slide Number Placeholder 58"/>
          <p:cNvSpPr>
            <a:spLocks noGrp="1"/>
          </p:cNvSpPr>
          <p:nvPr>
            <p:ph type="sldNum" sz="quarter" idx="4"/>
          </p:nvPr>
        </p:nvSpPr>
        <p:spPr bwMode="auto">
          <a:xfrm>
            <a:off x="11084010" y="6402860"/>
            <a:ext cx="541637" cy="36864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3372D9-D4FB-4982-A634-8204ACEB1D42}" type="slidenum">
              <a:rPr lang="en-US" smtClean="0">
                <a:solidFill>
                  <a:srgbClr val="000000"/>
                </a:solidFill>
              </a:rPr>
              <a:pPr eaLnBrk="1" hangingPunct="1"/>
              <a:t>3</a:t>
            </a:fld>
            <a:endParaRPr lang="en-US" dirty="0">
              <a:solidFill>
                <a:srgbClr val="000000"/>
              </a:solidFill>
            </a:endParaRPr>
          </a:p>
        </p:txBody>
      </p:sp>
    </p:spTree>
    <p:extLst>
      <p:ext uri="{BB962C8B-B14F-4D97-AF65-F5344CB8AC3E}">
        <p14:creationId xmlns:p14="http://schemas.microsoft.com/office/powerpoint/2010/main" val="2034747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CBFFA-4F4D-1FBC-5043-854AADDEB4C4}"/>
              </a:ext>
            </a:extLst>
          </p:cNvPr>
          <p:cNvSpPr>
            <a:spLocks noGrp="1"/>
          </p:cNvSpPr>
          <p:nvPr>
            <p:ph type="title"/>
          </p:nvPr>
        </p:nvSpPr>
        <p:spPr/>
        <p:txBody>
          <a:bodyPr/>
          <a:lstStyle/>
          <a:p>
            <a:r>
              <a:rPr lang="en-US" dirty="0"/>
              <a:t>Multilevel Security (MLS) Concepts</a:t>
            </a:r>
          </a:p>
        </p:txBody>
      </p:sp>
      <p:sp>
        <p:nvSpPr>
          <p:cNvPr id="4" name="Slide Number Placeholder 3">
            <a:extLst>
              <a:ext uri="{FF2B5EF4-FFF2-40B4-BE49-F238E27FC236}">
                <a16:creationId xmlns:a16="http://schemas.microsoft.com/office/drawing/2014/main" id="{9A8AFD0C-3BF3-CFC0-2D89-9802044D2924}"/>
              </a:ext>
            </a:extLst>
          </p:cNvPr>
          <p:cNvSpPr>
            <a:spLocks noGrp="1"/>
          </p:cNvSpPr>
          <p:nvPr>
            <p:ph type="sldNum" sz="quarter" idx="10"/>
          </p:nvPr>
        </p:nvSpPr>
        <p:spPr/>
        <p:txBody>
          <a:bodyPr/>
          <a:lstStyle/>
          <a:p>
            <a:pPr>
              <a:defRPr/>
            </a:pPr>
            <a:fld id="{D68E8870-17DE-45C4-A8DD-7644B2422933}" type="slidenum">
              <a:rPr lang="en-US" smtClean="0"/>
              <a:pPr>
                <a:defRPr/>
              </a:pPr>
              <a:t>4</a:t>
            </a:fld>
            <a:endParaRPr lang="en-US" dirty="0"/>
          </a:p>
        </p:txBody>
      </p:sp>
      <p:sp>
        <p:nvSpPr>
          <p:cNvPr id="3" name="Content Placeholder 2">
            <a:extLst>
              <a:ext uri="{FF2B5EF4-FFF2-40B4-BE49-F238E27FC236}">
                <a16:creationId xmlns:a16="http://schemas.microsoft.com/office/drawing/2014/main" id="{3AC31657-A2AB-3D5D-9BF2-B3662FA7B3CB}"/>
              </a:ext>
            </a:extLst>
          </p:cNvPr>
          <p:cNvSpPr>
            <a:spLocks noGrp="1"/>
          </p:cNvSpPr>
          <p:nvPr>
            <p:ph type="body" sz="quarter" idx="12"/>
          </p:nvPr>
        </p:nvSpPr>
        <p:spPr>
          <a:xfrm>
            <a:off x="410817" y="990774"/>
            <a:ext cx="5446091" cy="5432886"/>
          </a:xfrm>
        </p:spPr>
        <p:txBody>
          <a:bodyPr/>
          <a:lstStyle/>
          <a:p>
            <a:r>
              <a:rPr lang="en-US" sz="2400" b="1" dirty="0"/>
              <a:t>Security Domains: </a:t>
            </a:r>
            <a:r>
              <a:rPr lang="en-US" sz="2400" dirty="0"/>
              <a:t>Unique Security Level, including classification, releasability and dissemination controls</a:t>
            </a:r>
          </a:p>
          <a:p>
            <a:r>
              <a:rPr lang="en-US" sz="2400" b="1" dirty="0"/>
              <a:t>Security Caveats</a:t>
            </a:r>
            <a:r>
              <a:rPr lang="en-US" sz="2400" dirty="0"/>
              <a:t>: Description of need-to-know within a security classification</a:t>
            </a:r>
          </a:p>
          <a:p>
            <a:r>
              <a:rPr lang="en-US" sz="2400" b="1" dirty="0"/>
              <a:t>MLS:</a:t>
            </a:r>
            <a:r>
              <a:rPr lang="en-US" sz="2400" dirty="0"/>
              <a:t> The capability of an information system that is trusted to contain, and maintain separation between, resources (particularly stored data) of different security domains</a:t>
            </a:r>
            <a:r>
              <a:rPr lang="en-US" sz="2400" baseline="30000" dirty="0"/>
              <a:t>1</a:t>
            </a:r>
          </a:p>
          <a:p>
            <a:r>
              <a:rPr lang="en-US" sz="2400" b="1" dirty="0"/>
              <a:t>Attribute Based Access Control (</a:t>
            </a:r>
            <a:r>
              <a:rPr lang="en-US" sz="2400" b="1" dirty="0" err="1"/>
              <a:t>ABAC</a:t>
            </a:r>
            <a:r>
              <a:rPr lang="en-US" sz="2400" b="1" dirty="0"/>
              <a:t>)</a:t>
            </a:r>
            <a:r>
              <a:rPr lang="en-US" sz="2400" dirty="0"/>
              <a:t>: Logical access control based on subject, attributes of the object, environment conditions, and the policies</a:t>
            </a:r>
          </a:p>
        </p:txBody>
      </p:sp>
      <p:pic>
        <p:nvPicPr>
          <p:cNvPr id="7" name="Picture Placeholder 6">
            <a:extLst>
              <a:ext uri="{FF2B5EF4-FFF2-40B4-BE49-F238E27FC236}">
                <a16:creationId xmlns:a16="http://schemas.microsoft.com/office/drawing/2014/main" id="{F58DB40A-93C3-4F9F-B21F-6183477ADC5A}"/>
              </a:ext>
            </a:extLst>
          </p:cNvPr>
          <p:cNvPicPr>
            <a:picLocks noGrp="1" noChangeAspect="1"/>
          </p:cNvPicPr>
          <p:nvPr>
            <p:ph type="pic" sz="quarter" idx="11"/>
          </p:nvPr>
        </p:nvPicPr>
        <p:blipFill rotWithShape="1">
          <a:blip r:embed="rId2">
            <a:extLst>
              <a:ext uri="{28A0092B-C50C-407E-A947-70E740481C1C}">
                <a14:useLocalDpi xmlns:a14="http://schemas.microsoft.com/office/drawing/2010/main" val="0"/>
              </a:ext>
            </a:extLst>
          </a:blip>
          <a:srcRect l="-622" r="2222"/>
          <a:stretch/>
        </p:blipFill>
        <p:spPr bwMode="auto">
          <a:xfrm>
            <a:off x="5856908" y="1261188"/>
            <a:ext cx="6074228" cy="4895850"/>
          </a:xfrm>
          <a:prstGeom prst="rect">
            <a:avLst/>
          </a:prstGeom>
          <a:noFill/>
        </p:spPr>
      </p:pic>
      <p:sp>
        <p:nvSpPr>
          <p:cNvPr id="8" name="TextBox 7">
            <a:extLst>
              <a:ext uri="{FF2B5EF4-FFF2-40B4-BE49-F238E27FC236}">
                <a16:creationId xmlns:a16="http://schemas.microsoft.com/office/drawing/2014/main" id="{975F2AAA-67AC-2427-B634-C48F17EE77DE}"/>
              </a:ext>
            </a:extLst>
          </p:cNvPr>
          <p:cNvSpPr txBox="1"/>
          <p:nvPr/>
        </p:nvSpPr>
        <p:spPr>
          <a:xfrm>
            <a:off x="5495732" y="6423660"/>
            <a:ext cx="3254674" cy="307777"/>
          </a:xfrm>
          <a:prstGeom prst="rect">
            <a:avLst/>
          </a:prstGeom>
          <a:noFill/>
        </p:spPr>
        <p:txBody>
          <a:bodyPr wrap="none" rtlCol="0">
            <a:spAutoFit/>
          </a:bodyPr>
          <a:lstStyle/>
          <a:p>
            <a:r>
              <a:rPr lang="en-US" sz="1400" baseline="30000" dirty="0"/>
              <a:t>1</a:t>
            </a:r>
            <a:r>
              <a:rPr lang="en-US" sz="1400" dirty="0"/>
              <a:t>CNNS Glossary, </a:t>
            </a:r>
            <a:r>
              <a:rPr lang="en-US" sz="1400" dirty="0" err="1"/>
              <a:t>CNNSI</a:t>
            </a:r>
            <a:r>
              <a:rPr lang="en-US" sz="1400" dirty="0"/>
              <a:t> No 4009, 2022</a:t>
            </a:r>
          </a:p>
        </p:txBody>
      </p:sp>
    </p:spTree>
    <p:extLst>
      <p:ext uri="{BB962C8B-B14F-4D97-AF65-F5344CB8AC3E}">
        <p14:creationId xmlns:p14="http://schemas.microsoft.com/office/powerpoint/2010/main" val="497974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C11CDC8-EC66-5473-9915-9382DB26BBEE}"/>
              </a:ext>
            </a:extLst>
          </p:cNvPr>
          <p:cNvSpPr>
            <a:spLocks noGrp="1"/>
          </p:cNvSpPr>
          <p:nvPr>
            <p:ph type="title"/>
          </p:nvPr>
        </p:nvSpPr>
        <p:spPr/>
        <p:txBody>
          <a:bodyPr/>
          <a:lstStyle/>
          <a:p>
            <a:r>
              <a:rPr lang="en-US" dirty="0"/>
              <a:t>MLS for Multinational </a:t>
            </a:r>
            <a:br>
              <a:rPr lang="en-US" dirty="0"/>
            </a:br>
            <a:r>
              <a:rPr lang="en-US" dirty="0"/>
              <a:t>Joint Task Force Training</a:t>
            </a:r>
          </a:p>
        </p:txBody>
      </p:sp>
      <p:sp>
        <p:nvSpPr>
          <p:cNvPr id="4" name="Slide Number Placeholder 3">
            <a:extLst>
              <a:ext uri="{FF2B5EF4-FFF2-40B4-BE49-F238E27FC236}">
                <a16:creationId xmlns:a16="http://schemas.microsoft.com/office/drawing/2014/main" id="{04391894-A833-16AC-48CB-CF72E5BB1028}"/>
              </a:ext>
            </a:extLst>
          </p:cNvPr>
          <p:cNvSpPr>
            <a:spLocks noGrp="1"/>
          </p:cNvSpPr>
          <p:nvPr>
            <p:ph type="sldNum" sz="quarter" idx="10"/>
          </p:nvPr>
        </p:nvSpPr>
        <p:spPr/>
        <p:txBody>
          <a:bodyPr/>
          <a:lstStyle/>
          <a:p>
            <a:pPr>
              <a:defRPr/>
            </a:pPr>
            <a:fld id="{D68E8870-17DE-45C4-A8DD-7644B2422933}" type="slidenum">
              <a:rPr lang="en-US" smtClean="0"/>
              <a:pPr>
                <a:defRPr/>
              </a:pPr>
              <a:t>5</a:t>
            </a:fld>
            <a:endParaRPr lang="en-US" dirty="0"/>
          </a:p>
        </p:txBody>
      </p:sp>
      <p:sp>
        <p:nvSpPr>
          <p:cNvPr id="3" name="Text Placeholder 2">
            <a:extLst>
              <a:ext uri="{FF2B5EF4-FFF2-40B4-BE49-F238E27FC236}">
                <a16:creationId xmlns:a16="http://schemas.microsoft.com/office/drawing/2014/main" id="{09459234-1D8D-E892-3DFE-F0ADF69715F9}"/>
              </a:ext>
            </a:extLst>
          </p:cNvPr>
          <p:cNvSpPr>
            <a:spLocks noGrp="1"/>
          </p:cNvSpPr>
          <p:nvPr>
            <p:ph type="body" sz="quarter" idx="12"/>
          </p:nvPr>
        </p:nvSpPr>
        <p:spPr>
          <a:xfrm>
            <a:off x="410817" y="1114735"/>
            <a:ext cx="5911124" cy="4895850"/>
          </a:xfrm>
        </p:spPr>
        <p:txBody>
          <a:bodyPr/>
          <a:lstStyle/>
          <a:p>
            <a:r>
              <a:rPr lang="en-US" dirty="0"/>
              <a:t>Simulation: Entity→ Capability → Effect</a:t>
            </a:r>
          </a:p>
          <a:p>
            <a:r>
              <a:rPr lang="en-US" dirty="0"/>
              <a:t>Data: Object→ Attribute→ Inference (situationally dependent)</a:t>
            </a:r>
          </a:p>
          <a:p>
            <a:r>
              <a:rPr lang="en-US" dirty="0"/>
              <a:t>Access Policies: Must consider all these elements using </a:t>
            </a:r>
            <a:r>
              <a:rPr lang="en-US" b="1" dirty="0"/>
              <a:t>conditional logic </a:t>
            </a:r>
            <a:r>
              <a:rPr lang="en-US" dirty="0"/>
              <a:t>and </a:t>
            </a:r>
            <a:r>
              <a:rPr lang="en-US" b="1" dirty="0"/>
              <a:t>stateful attribute assignment</a:t>
            </a:r>
          </a:p>
          <a:p>
            <a:r>
              <a:rPr lang="en-US" dirty="0"/>
              <a:t>Simulation Design must consider</a:t>
            </a:r>
            <a:br>
              <a:rPr lang="en-US" dirty="0"/>
            </a:br>
            <a:r>
              <a:rPr lang="en-US" dirty="0"/>
              <a:t>the </a:t>
            </a:r>
            <a:r>
              <a:rPr lang="en-US" b="1" dirty="0"/>
              <a:t>effects of MLS on scenario events, user decisions and application operations</a:t>
            </a:r>
          </a:p>
        </p:txBody>
      </p:sp>
      <p:pic>
        <p:nvPicPr>
          <p:cNvPr id="13" name="Picture Placeholder 12">
            <a:extLst>
              <a:ext uri="{FF2B5EF4-FFF2-40B4-BE49-F238E27FC236}">
                <a16:creationId xmlns:a16="http://schemas.microsoft.com/office/drawing/2014/main" id="{F361A724-1A6E-CA61-7FE7-B0E71353CFFB}"/>
              </a:ext>
            </a:extLst>
          </p:cNvPr>
          <p:cNvPicPr>
            <a:picLocks noGrp="1" noChangeAspect="1"/>
          </p:cNvPicPr>
          <p:nvPr>
            <p:ph type="pic" sz="quarter" idx="11"/>
          </p:nvPr>
        </p:nvPicPr>
        <p:blipFill>
          <a:blip r:embed="rId2">
            <a:extLst>
              <a:ext uri="{28A0092B-C50C-407E-A947-70E740481C1C}">
                <a14:useLocalDpi xmlns:a14="http://schemas.microsoft.com/office/drawing/2010/main" val="0"/>
              </a:ext>
            </a:extLst>
          </a:blip>
          <a:stretch>
            <a:fillRect/>
          </a:stretch>
        </p:blipFill>
        <p:spPr bwMode="auto">
          <a:xfrm>
            <a:off x="5691120" y="3562660"/>
            <a:ext cx="6266334" cy="3079784"/>
          </a:xfrm>
          <a:prstGeom prst="rect">
            <a:avLst/>
          </a:prstGeom>
          <a:noFill/>
        </p:spPr>
      </p:pic>
      <p:pic>
        <p:nvPicPr>
          <p:cNvPr id="14" name="Picture 13" descr="A screenshot of a video game&#10;&#10;Description automatically generated with medium confidence">
            <a:extLst>
              <a:ext uri="{FF2B5EF4-FFF2-40B4-BE49-F238E27FC236}">
                <a16:creationId xmlns:a16="http://schemas.microsoft.com/office/drawing/2014/main" id="{91837B22-9288-DBA6-8A13-F8F60C405D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98213" y="952241"/>
            <a:ext cx="4652147" cy="2610419"/>
          </a:xfrm>
          <a:prstGeom prst="rect">
            <a:avLst/>
          </a:prstGeom>
        </p:spPr>
      </p:pic>
    </p:spTree>
    <p:extLst>
      <p:ext uri="{BB962C8B-B14F-4D97-AF65-F5344CB8AC3E}">
        <p14:creationId xmlns:p14="http://schemas.microsoft.com/office/powerpoint/2010/main" val="1539809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71640-C1BC-30B9-B060-780EA0747F9C}"/>
              </a:ext>
            </a:extLst>
          </p:cNvPr>
          <p:cNvSpPr>
            <a:spLocks noGrp="1"/>
          </p:cNvSpPr>
          <p:nvPr>
            <p:ph type="title"/>
          </p:nvPr>
        </p:nvSpPr>
        <p:spPr/>
        <p:txBody>
          <a:bodyPr/>
          <a:lstStyle/>
          <a:p>
            <a:r>
              <a:rPr lang="en-US" dirty="0"/>
              <a:t>DIS-Based Implementation Example</a:t>
            </a:r>
          </a:p>
        </p:txBody>
      </p:sp>
      <p:sp>
        <p:nvSpPr>
          <p:cNvPr id="3" name="Slide Number Placeholder 2">
            <a:extLst>
              <a:ext uri="{FF2B5EF4-FFF2-40B4-BE49-F238E27FC236}">
                <a16:creationId xmlns:a16="http://schemas.microsoft.com/office/drawing/2014/main" id="{BFF6FA2E-3E69-644A-45F0-53EBBCE8B3AF}"/>
              </a:ext>
            </a:extLst>
          </p:cNvPr>
          <p:cNvSpPr>
            <a:spLocks noGrp="1"/>
          </p:cNvSpPr>
          <p:nvPr>
            <p:ph type="sldNum" sz="quarter" idx="10"/>
          </p:nvPr>
        </p:nvSpPr>
        <p:spPr>
          <a:xfrm>
            <a:off x="10893288" y="6390498"/>
            <a:ext cx="821634" cy="340935"/>
          </a:xfrm>
        </p:spPr>
        <p:txBody>
          <a:bodyPr/>
          <a:lstStyle/>
          <a:p>
            <a:pPr>
              <a:defRPr/>
            </a:pPr>
            <a:fld id="{D68E8870-17DE-45C4-A8DD-7644B2422933}" type="slidenum">
              <a:rPr lang="en-US" smtClean="0"/>
              <a:pPr>
                <a:defRPr/>
              </a:pPr>
              <a:t>6</a:t>
            </a:fld>
            <a:endParaRPr lang="en-US" dirty="0"/>
          </a:p>
        </p:txBody>
      </p:sp>
      <p:sp>
        <p:nvSpPr>
          <p:cNvPr id="4" name="Picture Placeholder 3">
            <a:extLst>
              <a:ext uri="{FF2B5EF4-FFF2-40B4-BE49-F238E27FC236}">
                <a16:creationId xmlns:a16="http://schemas.microsoft.com/office/drawing/2014/main" id="{DD61D136-61DF-8014-2945-6062A800FF5B}"/>
              </a:ext>
            </a:extLst>
          </p:cNvPr>
          <p:cNvSpPr>
            <a:spLocks noGrp="1"/>
          </p:cNvSpPr>
          <p:nvPr>
            <p:ph type="pic" sz="quarter" idx="11"/>
          </p:nvPr>
        </p:nvSpPr>
        <p:spPr>
          <a:xfrm>
            <a:off x="6105439" y="1000732"/>
            <a:ext cx="5884398" cy="5277798"/>
          </a:xfrm>
        </p:spPr>
        <p:txBody>
          <a:bodyPr/>
          <a:lstStyle/>
          <a:p>
            <a:r>
              <a:rPr lang="en-US" sz="2400" dirty="0"/>
              <a:t>Maintain an Entity ID  Enumeration List</a:t>
            </a:r>
          </a:p>
          <a:p>
            <a:pPr lvl="1"/>
            <a:r>
              <a:rPr lang="en-US" sz="2000" dirty="0"/>
              <a:t>Blocks all PDUs (all types) until Entity IDs can be characterized and enumerated</a:t>
            </a:r>
          </a:p>
          <a:p>
            <a:pPr lvl="1"/>
            <a:r>
              <a:rPr lang="en-US" sz="2000" dirty="0"/>
              <a:t>Triggers tailored rulesets based on classification guidance </a:t>
            </a:r>
          </a:p>
          <a:p>
            <a:r>
              <a:rPr lang="en-US" dirty="0"/>
              <a:t>Security attribute assignment must be applied to (and enforced on) individual fields in messages- not just data sources or even individual messages</a:t>
            </a:r>
          </a:p>
          <a:p>
            <a:r>
              <a:rPr lang="en-US" dirty="0"/>
              <a:t>Rulesets may require simulation states and context to contribute to security attributes</a:t>
            </a:r>
          </a:p>
          <a:p>
            <a:endParaRPr lang="en-US" dirty="0"/>
          </a:p>
        </p:txBody>
      </p:sp>
      <p:sp>
        <p:nvSpPr>
          <p:cNvPr id="5" name="Text Placeholder 4">
            <a:extLst>
              <a:ext uri="{FF2B5EF4-FFF2-40B4-BE49-F238E27FC236}">
                <a16:creationId xmlns:a16="http://schemas.microsoft.com/office/drawing/2014/main" id="{60126A4F-B00E-1C91-9F0B-C4A4853B90BD}"/>
              </a:ext>
            </a:extLst>
          </p:cNvPr>
          <p:cNvSpPr>
            <a:spLocks noGrp="1"/>
          </p:cNvSpPr>
          <p:nvPr>
            <p:ph type="body" sz="quarter" idx="12"/>
          </p:nvPr>
        </p:nvSpPr>
        <p:spPr>
          <a:xfrm>
            <a:off x="410817" y="878802"/>
            <a:ext cx="5446091" cy="4895850"/>
          </a:xfrm>
        </p:spPr>
        <p:txBody>
          <a:bodyPr/>
          <a:lstStyle/>
          <a:p>
            <a:r>
              <a:rPr lang="en-US" sz="2400" dirty="0"/>
              <a:t>Entity State PDU</a:t>
            </a:r>
          </a:p>
          <a:p>
            <a:pPr lvl="1"/>
            <a:r>
              <a:rPr lang="en-US" sz="2000" dirty="0"/>
              <a:t>Entity IDs</a:t>
            </a:r>
          </a:p>
          <a:p>
            <a:pPr lvl="1"/>
            <a:r>
              <a:rPr lang="en-US" sz="2000" dirty="0"/>
              <a:t>Entity Type, Aircraft Model</a:t>
            </a:r>
          </a:p>
          <a:p>
            <a:pPr lvl="1"/>
            <a:r>
              <a:rPr lang="en-US" sz="2000" dirty="0"/>
              <a:t>Country of Origin</a:t>
            </a:r>
          </a:p>
          <a:p>
            <a:pPr lvl="1"/>
            <a:r>
              <a:rPr lang="en-US" sz="2000" dirty="0"/>
              <a:t>Other Data</a:t>
            </a:r>
          </a:p>
          <a:p>
            <a:r>
              <a:rPr lang="en-US" sz="2400" dirty="0"/>
              <a:t>Weapon PDU</a:t>
            </a:r>
          </a:p>
          <a:p>
            <a:pPr lvl="1"/>
            <a:r>
              <a:rPr lang="en-US" sz="2000" dirty="0"/>
              <a:t>Matched to Entity ID of originating Entity</a:t>
            </a:r>
          </a:p>
          <a:p>
            <a:pPr lvl="1"/>
            <a:r>
              <a:rPr lang="en-US" sz="2000" dirty="0"/>
              <a:t>Applies security attributes as needed (Block entire Weapon PDU)</a:t>
            </a:r>
          </a:p>
          <a:p>
            <a:r>
              <a:rPr lang="en-US" sz="2400" dirty="0"/>
              <a:t>Detonation PDU</a:t>
            </a:r>
          </a:p>
          <a:p>
            <a:pPr lvl="1"/>
            <a:r>
              <a:rPr lang="en-US" sz="2000" dirty="0"/>
              <a:t>Block only associated Entity ID field</a:t>
            </a:r>
          </a:p>
          <a:p>
            <a:pPr lvl="1"/>
            <a:r>
              <a:rPr lang="en-US" sz="2000" dirty="0"/>
              <a:t>Allow detonation message without associating it to a weapon (effect without attribution)</a:t>
            </a:r>
            <a:endParaRPr lang="en-US" dirty="0"/>
          </a:p>
          <a:p>
            <a:r>
              <a:rPr lang="en-US" sz="2400" dirty="0"/>
              <a:t>Electromagnetic Emission PDU</a:t>
            </a:r>
          </a:p>
        </p:txBody>
      </p:sp>
      <p:cxnSp>
        <p:nvCxnSpPr>
          <p:cNvPr id="7" name="Connector: Elbow 6">
            <a:extLst>
              <a:ext uri="{FF2B5EF4-FFF2-40B4-BE49-F238E27FC236}">
                <a16:creationId xmlns:a16="http://schemas.microsoft.com/office/drawing/2014/main" id="{962D05BC-98ED-02AB-F2F1-9BF9120510EC}"/>
              </a:ext>
            </a:extLst>
          </p:cNvPr>
          <p:cNvCxnSpPr>
            <a:cxnSpLocks/>
          </p:cNvCxnSpPr>
          <p:nvPr/>
        </p:nvCxnSpPr>
        <p:spPr bwMode="auto">
          <a:xfrm flipV="1">
            <a:off x="3349690" y="1268963"/>
            <a:ext cx="2841790" cy="233261"/>
          </a:xfrm>
          <a:prstGeom prst="bentConnector3">
            <a:avLst>
              <a:gd name="adj1" fmla="val 50000"/>
            </a:avLst>
          </a:prstGeom>
          <a:solidFill>
            <a:schemeClr val="accent1"/>
          </a:solidFill>
          <a:ln w="57150" cap="flat" cmpd="sng" algn="ctr">
            <a:solidFill>
              <a:schemeClr val="tx1"/>
            </a:solidFill>
            <a:prstDash val="solid"/>
            <a:miter lim="800000"/>
            <a:headEnd type="none" w="med" len="med"/>
            <a:tailEnd type="triangle"/>
          </a:ln>
          <a:effectLst/>
        </p:spPr>
      </p:cxnSp>
      <p:cxnSp>
        <p:nvCxnSpPr>
          <p:cNvPr id="8" name="Connector: Elbow 7">
            <a:extLst>
              <a:ext uri="{FF2B5EF4-FFF2-40B4-BE49-F238E27FC236}">
                <a16:creationId xmlns:a16="http://schemas.microsoft.com/office/drawing/2014/main" id="{780B8A3B-62B1-21FC-79E7-5C06CD4E48C9}"/>
              </a:ext>
            </a:extLst>
          </p:cNvPr>
          <p:cNvCxnSpPr>
            <a:cxnSpLocks/>
          </p:cNvCxnSpPr>
          <p:nvPr/>
        </p:nvCxnSpPr>
        <p:spPr bwMode="auto">
          <a:xfrm rot="5400000" flipH="1" flipV="1">
            <a:off x="4392584" y="2155029"/>
            <a:ext cx="2166497" cy="394366"/>
          </a:xfrm>
          <a:prstGeom prst="bentConnector3">
            <a:avLst>
              <a:gd name="adj1" fmla="val 472"/>
            </a:avLst>
          </a:prstGeom>
          <a:solidFill>
            <a:schemeClr val="accent1"/>
          </a:solidFill>
          <a:ln w="57150" cap="flat" cmpd="sng" algn="ctr">
            <a:solidFill>
              <a:schemeClr val="tx1"/>
            </a:solidFill>
            <a:prstDash val="dash"/>
            <a:miter lim="800000"/>
            <a:headEnd type="none" w="med" len="med"/>
            <a:tailEnd type="triangle"/>
          </a:ln>
          <a:effectLst/>
        </p:spPr>
      </p:cxnSp>
      <p:cxnSp>
        <p:nvCxnSpPr>
          <p:cNvPr id="34" name="Connector: Elbow 33">
            <a:extLst>
              <a:ext uri="{FF2B5EF4-FFF2-40B4-BE49-F238E27FC236}">
                <a16:creationId xmlns:a16="http://schemas.microsoft.com/office/drawing/2014/main" id="{928B20C2-2DBD-03E1-ED9D-2FE332EC7811}"/>
              </a:ext>
            </a:extLst>
          </p:cNvPr>
          <p:cNvCxnSpPr>
            <a:cxnSpLocks/>
          </p:cNvCxnSpPr>
          <p:nvPr/>
        </p:nvCxnSpPr>
        <p:spPr bwMode="auto">
          <a:xfrm rot="5400000" flipH="1" flipV="1">
            <a:off x="4548712" y="3483782"/>
            <a:ext cx="1818228" cy="971546"/>
          </a:xfrm>
          <a:prstGeom prst="bentConnector3">
            <a:avLst>
              <a:gd name="adj1" fmla="val 21711"/>
            </a:avLst>
          </a:prstGeom>
          <a:solidFill>
            <a:schemeClr val="accent1"/>
          </a:solidFill>
          <a:ln w="57150" cap="flat" cmpd="sng" algn="ctr">
            <a:solidFill>
              <a:schemeClr val="tx1"/>
            </a:solidFill>
            <a:prstDash val="dash"/>
            <a:miter lim="800000"/>
            <a:headEnd type="none" w="med" len="med"/>
            <a:tailEnd type="none"/>
          </a:ln>
          <a:effectLst/>
        </p:spPr>
      </p:cxnSp>
      <p:cxnSp>
        <p:nvCxnSpPr>
          <p:cNvPr id="59" name="Connector: Elbow 58">
            <a:extLst>
              <a:ext uri="{FF2B5EF4-FFF2-40B4-BE49-F238E27FC236}">
                <a16:creationId xmlns:a16="http://schemas.microsoft.com/office/drawing/2014/main" id="{7D1F2F25-9EA9-40CA-66D7-A14371EDD6CC}"/>
              </a:ext>
            </a:extLst>
          </p:cNvPr>
          <p:cNvCxnSpPr>
            <a:cxnSpLocks/>
          </p:cNvCxnSpPr>
          <p:nvPr/>
        </p:nvCxnSpPr>
        <p:spPr bwMode="auto">
          <a:xfrm flipV="1">
            <a:off x="4590661" y="4878669"/>
            <a:ext cx="1600819" cy="1100529"/>
          </a:xfrm>
          <a:prstGeom prst="bentConnector3">
            <a:avLst>
              <a:gd name="adj1" fmla="val 84972"/>
            </a:avLst>
          </a:prstGeom>
          <a:solidFill>
            <a:schemeClr val="accent1"/>
          </a:solidFill>
          <a:ln w="57150" cap="flat" cmpd="sng" algn="ctr">
            <a:solidFill>
              <a:schemeClr val="tx1"/>
            </a:solidFill>
            <a:prstDash val="dash"/>
            <a:miter lim="800000"/>
            <a:headEnd type="none" w="med" len="med"/>
            <a:tailEnd type="triangle"/>
          </a:ln>
          <a:effectLst/>
        </p:spPr>
      </p:cxnSp>
      <p:cxnSp>
        <p:nvCxnSpPr>
          <p:cNvPr id="91" name="Connector: Elbow 90">
            <a:extLst>
              <a:ext uri="{FF2B5EF4-FFF2-40B4-BE49-F238E27FC236}">
                <a16:creationId xmlns:a16="http://schemas.microsoft.com/office/drawing/2014/main" id="{06CB20FB-DE80-F3F4-3C02-044C857F3832}"/>
              </a:ext>
            </a:extLst>
          </p:cNvPr>
          <p:cNvCxnSpPr>
            <a:cxnSpLocks/>
          </p:cNvCxnSpPr>
          <p:nvPr/>
        </p:nvCxnSpPr>
        <p:spPr bwMode="auto">
          <a:xfrm>
            <a:off x="5915140" y="3089016"/>
            <a:ext cx="276340" cy="0"/>
          </a:xfrm>
          <a:prstGeom prst="straightConnector1">
            <a:avLst/>
          </a:prstGeom>
          <a:solidFill>
            <a:schemeClr val="accent1"/>
          </a:solidFill>
          <a:ln w="57150" cap="flat" cmpd="sng" algn="ctr">
            <a:solidFill>
              <a:schemeClr val="tx1"/>
            </a:solidFill>
            <a:prstDash val="dash"/>
            <a:miter lim="800000"/>
            <a:headEnd type="none" w="med" len="med"/>
            <a:tailEnd type="triangle"/>
          </a:ln>
          <a:effectLst/>
        </p:spPr>
      </p:cxnSp>
      <p:cxnSp>
        <p:nvCxnSpPr>
          <p:cNvPr id="104" name="Connector: Elbow 103">
            <a:extLst>
              <a:ext uri="{FF2B5EF4-FFF2-40B4-BE49-F238E27FC236}">
                <a16:creationId xmlns:a16="http://schemas.microsoft.com/office/drawing/2014/main" id="{16D1A062-799E-DED1-B3CE-BAB19B44A9E4}"/>
              </a:ext>
            </a:extLst>
          </p:cNvPr>
          <p:cNvCxnSpPr>
            <a:cxnSpLocks/>
          </p:cNvCxnSpPr>
          <p:nvPr/>
        </p:nvCxnSpPr>
        <p:spPr bwMode="auto">
          <a:xfrm flipV="1">
            <a:off x="3133862" y="1268963"/>
            <a:ext cx="2539154" cy="1001163"/>
          </a:xfrm>
          <a:prstGeom prst="bentConnector3">
            <a:avLst>
              <a:gd name="adj1" fmla="val 75882"/>
            </a:avLst>
          </a:prstGeom>
          <a:solidFill>
            <a:schemeClr val="accent1"/>
          </a:solidFill>
          <a:ln w="57150" cap="flat" cmpd="sng" algn="ctr">
            <a:solidFill>
              <a:schemeClr val="tx1"/>
            </a:solidFill>
            <a:prstDash val="dash"/>
            <a:miter lim="800000"/>
            <a:headEnd type="none" w="med" len="med"/>
            <a:tailEnd type="triangle"/>
          </a:ln>
          <a:effectLst/>
        </p:spPr>
      </p:cxnSp>
      <p:cxnSp>
        <p:nvCxnSpPr>
          <p:cNvPr id="109" name="Connector: Elbow 108">
            <a:extLst>
              <a:ext uri="{FF2B5EF4-FFF2-40B4-BE49-F238E27FC236}">
                <a16:creationId xmlns:a16="http://schemas.microsoft.com/office/drawing/2014/main" id="{A55BDED5-2BD3-2B33-E664-D0E2545CF686}"/>
              </a:ext>
            </a:extLst>
          </p:cNvPr>
          <p:cNvCxnSpPr>
            <a:cxnSpLocks/>
          </p:cNvCxnSpPr>
          <p:nvPr/>
        </p:nvCxnSpPr>
        <p:spPr bwMode="auto">
          <a:xfrm flipV="1">
            <a:off x="4112035" y="1268963"/>
            <a:ext cx="1560981" cy="597627"/>
          </a:xfrm>
          <a:prstGeom prst="bentConnector3">
            <a:avLst>
              <a:gd name="adj1" fmla="val 50000"/>
            </a:avLst>
          </a:prstGeom>
          <a:solidFill>
            <a:schemeClr val="accent1"/>
          </a:solidFill>
          <a:ln w="57150" cap="flat" cmpd="sng" algn="ctr">
            <a:solidFill>
              <a:schemeClr val="tx1"/>
            </a:solidFill>
            <a:prstDash val="dash"/>
            <a:miter lim="800000"/>
            <a:headEnd type="none" w="med" len="med"/>
            <a:tailEnd type="triangle"/>
          </a:ln>
          <a:effectLst/>
        </p:spPr>
      </p:cxnSp>
      <p:cxnSp>
        <p:nvCxnSpPr>
          <p:cNvPr id="112" name="Connector: Elbow 111">
            <a:extLst>
              <a:ext uri="{FF2B5EF4-FFF2-40B4-BE49-F238E27FC236}">
                <a16:creationId xmlns:a16="http://schemas.microsoft.com/office/drawing/2014/main" id="{78922656-43BF-66EE-E7C0-FB211D03F6A6}"/>
              </a:ext>
            </a:extLst>
          </p:cNvPr>
          <p:cNvCxnSpPr>
            <a:cxnSpLocks/>
          </p:cNvCxnSpPr>
          <p:nvPr/>
        </p:nvCxnSpPr>
        <p:spPr bwMode="auto">
          <a:xfrm flipV="1">
            <a:off x="2586038" y="1268264"/>
            <a:ext cx="3086978" cy="1384449"/>
          </a:xfrm>
          <a:prstGeom prst="bentConnector3">
            <a:avLst>
              <a:gd name="adj1" fmla="val 85329"/>
            </a:avLst>
          </a:prstGeom>
          <a:solidFill>
            <a:schemeClr val="accent1"/>
          </a:solidFill>
          <a:ln w="57150" cap="flat" cmpd="sng" algn="ctr">
            <a:solidFill>
              <a:schemeClr val="tx1"/>
            </a:solidFill>
            <a:prstDash val="dash"/>
            <a:miter lim="800000"/>
            <a:headEnd type="none" w="med" len="med"/>
            <a:tailEnd type="triangle"/>
          </a:ln>
          <a:effectLst/>
        </p:spPr>
      </p:cxnSp>
    </p:spTree>
    <p:extLst>
      <p:ext uri="{BB962C8B-B14F-4D97-AF65-F5344CB8AC3E}">
        <p14:creationId xmlns:p14="http://schemas.microsoft.com/office/powerpoint/2010/main" val="3172122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D0095C9-F85C-394F-9F9B-C2FC2AED1DD3}"/>
              </a:ext>
            </a:extLst>
          </p:cNvPr>
          <p:cNvSpPr>
            <a:spLocks noGrp="1"/>
          </p:cNvSpPr>
          <p:nvPr>
            <p:ph type="title"/>
          </p:nvPr>
        </p:nvSpPr>
        <p:spPr/>
        <p:txBody>
          <a:bodyPr/>
          <a:lstStyle/>
          <a:p>
            <a:r>
              <a:rPr lang="en-US" dirty="0"/>
              <a:t>Resilient Multilevel Architecture (RMA)</a:t>
            </a:r>
          </a:p>
        </p:txBody>
      </p:sp>
      <p:sp>
        <p:nvSpPr>
          <p:cNvPr id="2" name="Slide Number Placeholder 1">
            <a:extLst>
              <a:ext uri="{FF2B5EF4-FFF2-40B4-BE49-F238E27FC236}">
                <a16:creationId xmlns:a16="http://schemas.microsoft.com/office/drawing/2014/main" id="{A12A722E-D39F-1419-D3CE-9F16DC0E1CB0}"/>
              </a:ext>
            </a:extLst>
          </p:cNvPr>
          <p:cNvSpPr>
            <a:spLocks noGrp="1"/>
          </p:cNvSpPr>
          <p:nvPr>
            <p:ph type="sldNum" sz="quarter" idx="10"/>
          </p:nvPr>
        </p:nvSpPr>
        <p:spPr/>
        <p:txBody>
          <a:bodyPr/>
          <a:lstStyle/>
          <a:p>
            <a:pPr>
              <a:defRPr/>
            </a:pPr>
            <a:fld id="{D68E8870-17DE-45C4-A8DD-7644B2422933}" type="slidenum">
              <a:rPr lang="en-US" smtClean="0"/>
              <a:pPr>
                <a:defRPr/>
              </a:pPr>
              <a:t>7</a:t>
            </a:fld>
            <a:endParaRPr lang="en-US" dirty="0"/>
          </a:p>
        </p:txBody>
      </p:sp>
      <p:sp>
        <p:nvSpPr>
          <p:cNvPr id="6" name="Text Placeholder 5">
            <a:extLst>
              <a:ext uri="{FF2B5EF4-FFF2-40B4-BE49-F238E27FC236}">
                <a16:creationId xmlns:a16="http://schemas.microsoft.com/office/drawing/2014/main" id="{1D740283-8DA4-B4EE-72C3-769B8D799C28}"/>
              </a:ext>
            </a:extLst>
          </p:cNvPr>
          <p:cNvSpPr>
            <a:spLocks noGrp="1"/>
          </p:cNvSpPr>
          <p:nvPr>
            <p:ph type="body" sz="quarter" idx="12"/>
          </p:nvPr>
        </p:nvSpPr>
        <p:spPr>
          <a:xfrm>
            <a:off x="410817" y="990774"/>
            <a:ext cx="5685183" cy="4895850"/>
          </a:xfrm>
        </p:spPr>
        <p:txBody>
          <a:bodyPr/>
          <a:lstStyle/>
          <a:p>
            <a:r>
              <a:rPr lang="en-US" dirty="0"/>
              <a:t>There is no “One-size-fits-all” to MLS</a:t>
            </a:r>
          </a:p>
          <a:p>
            <a:r>
              <a:rPr lang="en-US" dirty="0"/>
              <a:t>Requires A journey or maturity model framework; evolves with enterprise IT modernization and mission needs</a:t>
            </a:r>
          </a:p>
          <a:p>
            <a:r>
              <a:rPr lang="en-US" dirty="0"/>
              <a:t>RMS: “A security Strategy to enable the sharing of information across traditional security boundaries through the application of Zero Trust principles, data centric frameworks and active management of the risk of sharing versus the impact to mission.”</a:t>
            </a:r>
          </a:p>
          <a:p>
            <a:endParaRPr lang="en-US" dirty="0"/>
          </a:p>
        </p:txBody>
      </p:sp>
      <p:pic>
        <p:nvPicPr>
          <p:cNvPr id="7" name="Picture Placeholder 6">
            <a:extLst>
              <a:ext uri="{FF2B5EF4-FFF2-40B4-BE49-F238E27FC236}">
                <a16:creationId xmlns:a16="http://schemas.microsoft.com/office/drawing/2014/main" id="{3B74E02E-CA51-63D1-10AD-8D346B7B852E}"/>
              </a:ext>
            </a:extLst>
          </p:cNvPr>
          <p:cNvPicPr>
            <a:picLocks noGrp="1" noChangeAspect="1"/>
          </p:cNvPicPr>
          <p:nvPr>
            <p:ph type="pic" sz="quarter" idx="11"/>
          </p:nvPr>
        </p:nvPicPr>
        <p:blipFill>
          <a:blip r:embed="rId2">
            <a:extLst>
              <a:ext uri="{28A0092B-C50C-407E-A947-70E740481C1C}">
                <a14:useLocalDpi xmlns:a14="http://schemas.microsoft.com/office/drawing/2010/main" val="0"/>
              </a:ext>
            </a:extLst>
          </a:blip>
          <a:stretch>
            <a:fillRect/>
          </a:stretch>
        </p:blipFill>
        <p:spPr bwMode="auto">
          <a:xfrm>
            <a:off x="6335094" y="1079938"/>
            <a:ext cx="5219901" cy="5219901"/>
          </a:xfrm>
          <a:prstGeom prst="rect">
            <a:avLst/>
          </a:prstGeom>
          <a:noFill/>
        </p:spPr>
      </p:pic>
    </p:spTree>
    <p:extLst>
      <p:ext uri="{BB962C8B-B14F-4D97-AF65-F5344CB8AC3E}">
        <p14:creationId xmlns:p14="http://schemas.microsoft.com/office/powerpoint/2010/main" val="3885662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E2EA545-EF08-F07B-5C86-31F9F24D02E1}"/>
              </a:ext>
            </a:extLst>
          </p:cNvPr>
          <p:cNvSpPr>
            <a:spLocks noGrp="1"/>
          </p:cNvSpPr>
          <p:nvPr>
            <p:ph type="sldNum" sz="quarter" idx="10"/>
          </p:nvPr>
        </p:nvSpPr>
        <p:spPr/>
        <p:txBody>
          <a:bodyPr/>
          <a:lstStyle/>
          <a:p>
            <a:pPr>
              <a:defRPr/>
            </a:pPr>
            <a:fld id="{D68E8870-17DE-45C4-A8DD-7644B2422933}" type="slidenum">
              <a:rPr lang="en-US" smtClean="0"/>
              <a:pPr>
                <a:defRPr/>
              </a:pPr>
              <a:t>8</a:t>
            </a:fld>
            <a:endParaRPr lang="en-US" dirty="0"/>
          </a:p>
        </p:txBody>
      </p:sp>
      <p:sp>
        <p:nvSpPr>
          <p:cNvPr id="6" name="Title 5">
            <a:extLst>
              <a:ext uri="{FF2B5EF4-FFF2-40B4-BE49-F238E27FC236}">
                <a16:creationId xmlns:a16="http://schemas.microsoft.com/office/drawing/2014/main" id="{6551C63D-9F35-C542-BEA8-F156EE26A403}"/>
              </a:ext>
            </a:extLst>
          </p:cNvPr>
          <p:cNvSpPr>
            <a:spLocks noGrp="1"/>
          </p:cNvSpPr>
          <p:nvPr>
            <p:ph type="title"/>
          </p:nvPr>
        </p:nvSpPr>
        <p:spPr/>
        <p:txBody>
          <a:bodyPr/>
          <a:lstStyle/>
          <a:p>
            <a:r>
              <a:rPr lang="en-US" dirty="0"/>
              <a:t>Conclusion</a:t>
            </a:r>
          </a:p>
        </p:txBody>
      </p:sp>
      <p:sp>
        <p:nvSpPr>
          <p:cNvPr id="7" name="Content Placeholder 6">
            <a:extLst>
              <a:ext uri="{FF2B5EF4-FFF2-40B4-BE49-F238E27FC236}">
                <a16:creationId xmlns:a16="http://schemas.microsoft.com/office/drawing/2014/main" id="{E81BC972-2214-84B5-510F-C10F3FC94DD2}"/>
              </a:ext>
            </a:extLst>
          </p:cNvPr>
          <p:cNvSpPr>
            <a:spLocks noGrp="1"/>
          </p:cNvSpPr>
          <p:nvPr>
            <p:ph sz="quarter" idx="11"/>
          </p:nvPr>
        </p:nvSpPr>
        <p:spPr/>
        <p:txBody>
          <a:bodyPr/>
          <a:lstStyle/>
          <a:p>
            <a:pPr eaLnBrk="1" hangingPunct="1"/>
            <a:r>
              <a:rPr lang="en-US" dirty="0"/>
              <a:t>Multilevel Security (MLS) Concepts</a:t>
            </a:r>
            <a:br>
              <a:rPr lang="en-US" dirty="0"/>
            </a:br>
            <a:r>
              <a:rPr lang="en-US" dirty="0"/>
              <a:t>						</a:t>
            </a:r>
            <a:r>
              <a:rPr lang="en-US" dirty="0">
                <a:solidFill>
                  <a:schemeClr val="tx2"/>
                </a:solidFill>
              </a:rPr>
              <a:t>“What it is”</a:t>
            </a:r>
          </a:p>
          <a:p>
            <a:pPr eaLnBrk="1" hangingPunct="1"/>
            <a:r>
              <a:rPr lang="en-US" dirty="0"/>
              <a:t>MLS for Multinational Joint Task Force Training</a:t>
            </a:r>
            <a:br>
              <a:rPr lang="en-US" dirty="0"/>
            </a:br>
            <a:r>
              <a:rPr lang="en-US" dirty="0"/>
              <a:t>						</a:t>
            </a:r>
            <a:r>
              <a:rPr lang="en-US" dirty="0">
                <a:solidFill>
                  <a:schemeClr val="tx2"/>
                </a:solidFill>
              </a:rPr>
              <a:t>“Why its hard…and why it matters”</a:t>
            </a:r>
          </a:p>
          <a:p>
            <a:pPr eaLnBrk="1" hangingPunct="1"/>
            <a:r>
              <a:rPr lang="en-US" dirty="0"/>
              <a:t>Resilient Multilevel Architecture (RMA)</a:t>
            </a:r>
            <a:br>
              <a:rPr lang="en-US" dirty="0"/>
            </a:br>
            <a:r>
              <a:rPr lang="en-US" dirty="0"/>
              <a:t>						</a:t>
            </a:r>
            <a:r>
              <a:rPr lang="en-US" dirty="0">
                <a:solidFill>
                  <a:schemeClr val="tx2"/>
                </a:solidFill>
              </a:rPr>
              <a:t>“How we can succeed…one step at a time”</a:t>
            </a:r>
          </a:p>
        </p:txBody>
      </p:sp>
    </p:spTree>
    <p:extLst>
      <p:ext uri="{BB962C8B-B14F-4D97-AF65-F5344CB8AC3E}">
        <p14:creationId xmlns:p14="http://schemas.microsoft.com/office/powerpoint/2010/main" val="497575293"/>
      </p:ext>
    </p:extLst>
  </p:cSld>
  <p:clrMapOvr>
    <a:masterClrMapping/>
  </p:clrMapOvr>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16PresentationTemplate_Tutorials.potx" id="{703545D4-36F8-4318-AC29-1855C3CD0935}" vid="{711C829B-536F-4794-9833-7F96502517E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7E50F16932FA4DA740AD241DCC42DC" ma:contentTypeVersion="1" ma:contentTypeDescription="Create a new document." ma:contentTypeScope="" ma:versionID="cf3becb063dad1cc8b49e034e445ab8d">
  <xsd:schema xmlns:xsd="http://www.w3.org/2001/XMLSchema" xmlns:p="http://schemas.microsoft.com/office/2006/metadata/properties" xmlns:ns1="http://schemas.microsoft.com/sharepoint/v3" targetNamespace="http://schemas.microsoft.com/office/2006/metadata/properties" ma:root="true" ma:fieldsID="ddb0c952b897a810c8a4e377cff6bff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FC5F1E05-96DA-4377-A6E4-484D5E715A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2F04B76F-4E2B-4E86-86C5-9CCB38AF7D96}">
  <ds:schemaRefs>
    <ds:schemaRef ds:uri="http://schemas.microsoft.com/sharepoint/v3/contenttype/forms"/>
  </ds:schemaRefs>
</ds:datastoreItem>
</file>

<file path=customXml/itemProps3.xml><?xml version="1.0" encoding="utf-8"?>
<ds:datastoreItem xmlns:ds="http://schemas.openxmlformats.org/officeDocument/2006/customXml" ds:itemID="{8C709B06-5FA7-40B8-A752-7128AA94FE0C}">
  <ds:schemaRefs>
    <ds:schemaRef ds:uri="http://schemas.microsoft.com/office/2006/documentManagement/types"/>
    <ds:schemaRef ds:uri="http://purl.org/dc/elements/1.1/"/>
    <ds:schemaRef ds:uri="http://purl.org/dc/dcmitype/"/>
    <ds:schemaRef ds:uri="http://www.w3.org/XML/1998/namespace"/>
    <ds:schemaRef ds:uri="http://purl.org/dc/terms/"/>
    <ds:schemaRef ds:uri="http://schemas.microsoft.com/sharepoint/v3"/>
    <ds:schemaRef ds:uri="http://schemas.microsoft.com/office/2006/metadata/propertie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
  <TotalTime>16834</TotalTime>
  <Words>487</Words>
  <Application>Microsoft Office PowerPoint</Application>
  <PresentationFormat>Widescreen</PresentationFormat>
  <Paragraphs>62</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Arial Narrow</vt:lpstr>
      <vt:lpstr>Tahoma</vt:lpstr>
      <vt:lpstr>Times New Roman</vt:lpstr>
      <vt:lpstr>Wingdings</vt:lpstr>
      <vt:lpstr>Blends</vt:lpstr>
      <vt:lpstr>PowerPoint Presentation</vt:lpstr>
      <vt:lpstr>Enabling Effective Training with Mission Partners using Resilient Multilevel Architectures</vt:lpstr>
      <vt:lpstr>Introduction</vt:lpstr>
      <vt:lpstr>Multilevel Security (MLS) Concepts</vt:lpstr>
      <vt:lpstr>MLS for Multinational  Joint Task Force Training</vt:lpstr>
      <vt:lpstr>DIS-Based Implementation Example</vt:lpstr>
      <vt:lpstr>Resilient Multilevel Architecture (RMA)</vt:lpstr>
      <vt:lpstr>Conclusion</vt:lpstr>
    </vt:vector>
  </TitlesOfParts>
  <Company>The Boeing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Hamilton, Christopher A</dc:creator>
  <cp:lastModifiedBy>Ferguson, Iain D. [US]</cp:lastModifiedBy>
  <cp:revision>42</cp:revision>
  <cp:lastPrinted>1601-01-01T00:00:00Z</cp:lastPrinted>
  <dcterms:created xsi:type="dcterms:W3CDTF">2016-03-29T15:29:36Z</dcterms:created>
  <dcterms:modified xsi:type="dcterms:W3CDTF">2024-09-28T17:38:10Z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0x010100767E50F16932FA4DA740AD241DCC42DC</vt:lpwstr>
  </property>
  <property fmtid="{D5CDD505-2E9C-101B-9397-08002B2CF9AE}" pid="3" name="DocumentDescription">
    <vt:lpwstr>&lt;div class=ExternalClass9DF5FD6F97034AAA9FF0AABB8157F05A&gt; &lt;/div&gt;</vt:lpwstr>
  </property>
</Properties>
</file>