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4"/>
  </p:sldMasterIdLst>
  <p:notesMasterIdLst>
    <p:notesMasterId r:id="rId16"/>
  </p:notesMasterIdLst>
  <p:handoutMasterIdLst>
    <p:handoutMasterId r:id="rId17"/>
  </p:handoutMasterIdLst>
  <p:sldIdLst>
    <p:sldId id="289" r:id="rId5"/>
    <p:sldId id="302" r:id="rId6"/>
    <p:sldId id="277" r:id="rId7"/>
    <p:sldId id="282" r:id="rId8"/>
    <p:sldId id="283" r:id="rId9"/>
    <p:sldId id="284" r:id="rId10"/>
    <p:sldId id="281" r:id="rId11"/>
    <p:sldId id="285" r:id="rId12"/>
    <p:sldId id="273" r:id="rId13"/>
    <p:sldId id="303" r:id="rId14"/>
    <p:sldId id="280" r:id="rId15"/>
  </p:sldIdLst>
  <p:sldSz cx="12192000" cy="6858000"/>
  <p:notesSz cx="6858000" cy="9029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charset="0"/>
        <a:ea typeface="+mn-ea"/>
        <a:cs typeface="+mn-cs"/>
      </a:defRPr>
    </a:lvl1pPr>
    <a:lvl2pPr marL="609585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charset="0"/>
        <a:ea typeface="+mn-ea"/>
        <a:cs typeface="+mn-cs"/>
      </a:defRPr>
    </a:lvl2pPr>
    <a:lvl3pPr marL="121917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charset="0"/>
        <a:ea typeface="+mn-ea"/>
        <a:cs typeface="+mn-cs"/>
      </a:defRPr>
    </a:lvl3pPr>
    <a:lvl4pPr marL="1828754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charset="0"/>
        <a:ea typeface="+mn-ea"/>
        <a:cs typeface="+mn-cs"/>
      </a:defRPr>
    </a:lvl4pPr>
    <a:lvl5pPr marL="2438339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charset="0"/>
        <a:ea typeface="+mn-ea"/>
        <a:cs typeface="+mn-cs"/>
      </a:defRPr>
    </a:lvl5pPr>
    <a:lvl6pPr marL="3047924" algn="l" defTabSz="1219170" rtl="0" eaLnBrk="1" latinLnBrk="0" hangingPunct="1">
      <a:defRPr sz="3200" kern="1200">
        <a:solidFill>
          <a:schemeClr val="tx1"/>
        </a:solidFill>
        <a:latin typeface="Tahoma" charset="0"/>
        <a:ea typeface="+mn-ea"/>
        <a:cs typeface="+mn-cs"/>
      </a:defRPr>
    </a:lvl6pPr>
    <a:lvl7pPr marL="3657509" algn="l" defTabSz="1219170" rtl="0" eaLnBrk="1" latinLnBrk="0" hangingPunct="1">
      <a:defRPr sz="3200" kern="1200">
        <a:solidFill>
          <a:schemeClr val="tx1"/>
        </a:solidFill>
        <a:latin typeface="Tahoma" charset="0"/>
        <a:ea typeface="+mn-ea"/>
        <a:cs typeface="+mn-cs"/>
      </a:defRPr>
    </a:lvl7pPr>
    <a:lvl8pPr marL="4267093" algn="l" defTabSz="1219170" rtl="0" eaLnBrk="1" latinLnBrk="0" hangingPunct="1">
      <a:defRPr sz="3200" kern="1200">
        <a:solidFill>
          <a:schemeClr val="tx1"/>
        </a:solidFill>
        <a:latin typeface="Tahoma" charset="0"/>
        <a:ea typeface="+mn-ea"/>
        <a:cs typeface="+mn-cs"/>
      </a:defRPr>
    </a:lvl8pPr>
    <a:lvl9pPr marL="4876678" algn="l" defTabSz="1219170" rtl="0" eaLnBrk="1" latinLnBrk="0" hangingPunct="1">
      <a:defRPr sz="3200"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4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7E3E344-2191-A38F-90B5-E6008910A6E8}" name="Jason" initials="J" userId="S::jason.p.strauss.civ@army.mil::1658816a-3cad-41af-85a7-15e2866ddb9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22458A"/>
    <a:srgbClr val="2B56AB"/>
    <a:srgbClr val="0033CC"/>
    <a:srgbClr val="3366CC"/>
    <a:srgbClr val="0066CC"/>
    <a:srgbClr val="F77B0B"/>
    <a:srgbClr val="B2F50B"/>
    <a:srgbClr val="F88C2A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28AD64-C4F1-480A-8033-F6D06B8F2EAC}" v="16" dt="2024-10-29T17:04:15.3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434" autoAdjust="0"/>
    <p:restoredTop sz="94634" autoAdjust="0"/>
  </p:normalViewPr>
  <p:slideViewPr>
    <p:cSldViewPr snapToGrid="0">
      <p:cViewPr varScale="1">
        <p:scale>
          <a:sx n="88" d="100"/>
          <a:sy n="88" d="100"/>
        </p:scale>
        <p:origin x="78" y="5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-2814" y="-102"/>
      </p:cViewPr>
      <p:guideLst>
        <p:guide orient="horz" pos="2844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mar Hasan" userId="fdec840b-aa9c-4e68-805d-6690eadbc397" providerId="ADAL" clId="{B828AD64-C4F1-480A-8033-F6D06B8F2EAC}"/>
    <pc:docChg chg="undo custSel modSld">
      <pc:chgData name="Omar Hasan" userId="fdec840b-aa9c-4e68-805d-6690eadbc397" providerId="ADAL" clId="{B828AD64-C4F1-480A-8033-F6D06B8F2EAC}" dt="2024-10-29T17:04:15.335" v="58" actId="1035"/>
      <pc:docMkLst>
        <pc:docMk/>
      </pc:docMkLst>
      <pc:sldChg chg="addSp delSp modSp mod chgLayout">
        <pc:chgData name="Omar Hasan" userId="fdec840b-aa9c-4e68-805d-6690eadbc397" providerId="ADAL" clId="{B828AD64-C4F1-480A-8033-F6D06B8F2EAC}" dt="2024-10-29T16:36:49.869" v="13" actId="6264"/>
        <pc:sldMkLst>
          <pc:docMk/>
          <pc:sldMk cId="2958753113" sldId="277"/>
        </pc:sldMkLst>
        <pc:spChg chg="mod ord">
          <ac:chgData name="Omar Hasan" userId="fdec840b-aa9c-4e68-805d-6690eadbc397" providerId="ADAL" clId="{B828AD64-C4F1-480A-8033-F6D06B8F2EAC}" dt="2024-10-29T16:36:49.869" v="13" actId="6264"/>
          <ac:spMkLst>
            <pc:docMk/>
            <pc:sldMk cId="2958753113" sldId="277"/>
            <ac:spMk id="2" creationId="{B8A2F768-3C19-9651-A677-C772FD9DC3F8}"/>
          </ac:spMkLst>
        </pc:spChg>
        <pc:spChg chg="mod ord">
          <ac:chgData name="Omar Hasan" userId="fdec840b-aa9c-4e68-805d-6690eadbc397" providerId="ADAL" clId="{B828AD64-C4F1-480A-8033-F6D06B8F2EAC}" dt="2024-10-29T16:36:49.869" v="13" actId="6264"/>
          <ac:spMkLst>
            <pc:docMk/>
            <pc:sldMk cId="2958753113" sldId="277"/>
            <ac:spMk id="3" creationId="{DA54CD8F-5A28-AD4A-B266-98F243E9A6CD}"/>
          </ac:spMkLst>
        </pc:spChg>
        <pc:spChg chg="mod">
          <ac:chgData name="Omar Hasan" userId="fdec840b-aa9c-4e68-805d-6690eadbc397" providerId="ADAL" clId="{B828AD64-C4F1-480A-8033-F6D06B8F2EAC}" dt="2024-10-29T16:36:48.187" v="10" actId="1076"/>
          <ac:spMkLst>
            <pc:docMk/>
            <pc:sldMk cId="2958753113" sldId="277"/>
            <ac:spMk id="4" creationId="{90E51F2A-FB7C-BBF2-3CA8-F92FAEE4B7CF}"/>
          </ac:spMkLst>
        </pc:spChg>
        <pc:spChg chg="add del mod">
          <ac:chgData name="Omar Hasan" userId="fdec840b-aa9c-4e68-805d-6690eadbc397" providerId="ADAL" clId="{B828AD64-C4F1-480A-8033-F6D06B8F2EAC}" dt="2024-10-29T16:36:49.869" v="13" actId="6264"/>
          <ac:spMkLst>
            <pc:docMk/>
            <pc:sldMk cId="2958753113" sldId="277"/>
            <ac:spMk id="5" creationId="{EAE8DD62-E7C1-7538-10EB-D7D048A009B3}"/>
          </ac:spMkLst>
        </pc:spChg>
        <pc:spChg chg="add del mod">
          <ac:chgData name="Omar Hasan" userId="fdec840b-aa9c-4e68-805d-6690eadbc397" providerId="ADAL" clId="{B828AD64-C4F1-480A-8033-F6D06B8F2EAC}" dt="2024-10-29T16:36:49.869" v="13" actId="6264"/>
          <ac:spMkLst>
            <pc:docMk/>
            <pc:sldMk cId="2958753113" sldId="277"/>
            <ac:spMk id="6" creationId="{5655DB1B-5120-4DF3-2CDF-D046327B4BF4}"/>
          </ac:spMkLst>
        </pc:spChg>
        <pc:spChg chg="add del mod">
          <ac:chgData name="Omar Hasan" userId="fdec840b-aa9c-4e68-805d-6690eadbc397" providerId="ADAL" clId="{B828AD64-C4F1-480A-8033-F6D06B8F2EAC}" dt="2024-10-29T16:36:48.749" v="11" actId="6264"/>
          <ac:spMkLst>
            <pc:docMk/>
            <pc:sldMk cId="2958753113" sldId="277"/>
            <ac:spMk id="7" creationId="{5EA9D978-7267-079B-70FE-7B7F8188CCDE}"/>
          </ac:spMkLst>
        </pc:spChg>
        <pc:spChg chg="add del mod">
          <ac:chgData name="Omar Hasan" userId="fdec840b-aa9c-4e68-805d-6690eadbc397" providerId="ADAL" clId="{B828AD64-C4F1-480A-8033-F6D06B8F2EAC}" dt="2024-10-29T16:36:48.749" v="11" actId="6264"/>
          <ac:spMkLst>
            <pc:docMk/>
            <pc:sldMk cId="2958753113" sldId="277"/>
            <ac:spMk id="8" creationId="{B3E74FD1-A120-9390-8D99-5B0AAC67823B}"/>
          </ac:spMkLst>
        </pc:spChg>
      </pc:sldChg>
      <pc:sldChg chg="addSp delSp modSp mod">
        <pc:chgData name="Omar Hasan" userId="fdec840b-aa9c-4e68-805d-6690eadbc397" providerId="ADAL" clId="{B828AD64-C4F1-480A-8033-F6D06B8F2EAC}" dt="2024-10-29T17:04:15.335" v="58" actId="1035"/>
        <pc:sldMkLst>
          <pc:docMk/>
          <pc:sldMk cId="4251056819" sldId="281"/>
        </pc:sldMkLst>
        <pc:picChg chg="del">
          <ac:chgData name="Omar Hasan" userId="fdec840b-aa9c-4e68-805d-6690eadbc397" providerId="ADAL" clId="{B828AD64-C4F1-480A-8033-F6D06B8F2EAC}" dt="2024-10-29T16:53:06.678" v="43" actId="478"/>
          <ac:picMkLst>
            <pc:docMk/>
            <pc:sldMk cId="4251056819" sldId="281"/>
            <ac:picMk id="4" creationId="{4435D68D-EA7E-D6A1-468B-8E9A5FB78C36}"/>
          </ac:picMkLst>
        </pc:picChg>
        <pc:picChg chg="add del mod">
          <ac:chgData name="Omar Hasan" userId="fdec840b-aa9c-4e68-805d-6690eadbc397" providerId="ADAL" clId="{B828AD64-C4F1-480A-8033-F6D06B8F2EAC}" dt="2024-10-29T17:03:24.032" v="52" actId="478"/>
          <ac:picMkLst>
            <pc:docMk/>
            <pc:sldMk cId="4251056819" sldId="281"/>
            <ac:picMk id="1026" creationId="{B5BBFFFB-0D17-B092-07CC-128B4CCEAE46}"/>
          </ac:picMkLst>
        </pc:picChg>
        <pc:picChg chg="add mod">
          <ac:chgData name="Omar Hasan" userId="fdec840b-aa9c-4e68-805d-6690eadbc397" providerId="ADAL" clId="{B828AD64-C4F1-480A-8033-F6D06B8F2EAC}" dt="2024-10-29T17:04:15.335" v="58" actId="1035"/>
          <ac:picMkLst>
            <pc:docMk/>
            <pc:sldMk cId="4251056819" sldId="281"/>
            <ac:picMk id="1028" creationId="{E0351FBC-4B74-4186-F62F-9EC22045B09A}"/>
          </ac:picMkLst>
        </pc:picChg>
      </pc:sldChg>
      <pc:sldChg chg="addSp delSp modSp mod chgLayout">
        <pc:chgData name="Omar Hasan" userId="fdec840b-aa9c-4e68-805d-6690eadbc397" providerId="ADAL" clId="{B828AD64-C4F1-480A-8033-F6D06B8F2EAC}" dt="2024-10-29T16:37:11.618" v="15" actId="6264"/>
        <pc:sldMkLst>
          <pc:docMk/>
          <pc:sldMk cId="836845837" sldId="282"/>
        </pc:sldMkLst>
        <pc:spChg chg="mod ord">
          <ac:chgData name="Omar Hasan" userId="fdec840b-aa9c-4e68-805d-6690eadbc397" providerId="ADAL" clId="{B828AD64-C4F1-480A-8033-F6D06B8F2EAC}" dt="2024-10-29T16:37:11.618" v="15" actId="6264"/>
          <ac:spMkLst>
            <pc:docMk/>
            <pc:sldMk cId="836845837" sldId="282"/>
            <ac:spMk id="2" creationId="{B8A2F768-3C19-9651-A677-C772FD9DC3F8}"/>
          </ac:spMkLst>
        </pc:spChg>
        <pc:spChg chg="add del mod">
          <ac:chgData name="Omar Hasan" userId="fdec840b-aa9c-4e68-805d-6690eadbc397" providerId="ADAL" clId="{B828AD64-C4F1-480A-8033-F6D06B8F2EAC}" dt="2024-10-29T16:37:11.618" v="15" actId="6264"/>
          <ac:spMkLst>
            <pc:docMk/>
            <pc:sldMk cId="836845837" sldId="282"/>
            <ac:spMk id="3" creationId="{DD658C1C-0098-EF47-7B7A-8E0107E1508D}"/>
          </ac:spMkLst>
        </pc:spChg>
        <pc:spChg chg="add del mod">
          <ac:chgData name="Omar Hasan" userId="fdec840b-aa9c-4e68-805d-6690eadbc397" providerId="ADAL" clId="{B828AD64-C4F1-480A-8033-F6D06B8F2EAC}" dt="2024-10-29T16:37:11.618" v="15" actId="6264"/>
          <ac:spMkLst>
            <pc:docMk/>
            <pc:sldMk cId="836845837" sldId="282"/>
            <ac:spMk id="4" creationId="{A76F4672-1DAC-B180-BCC8-4922BA88C921}"/>
          </ac:spMkLst>
        </pc:spChg>
        <pc:spChg chg="mod ord">
          <ac:chgData name="Omar Hasan" userId="fdec840b-aa9c-4e68-805d-6690eadbc397" providerId="ADAL" clId="{B828AD64-C4F1-480A-8033-F6D06B8F2EAC}" dt="2024-10-29T16:37:11.618" v="15" actId="6264"/>
          <ac:spMkLst>
            <pc:docMk/>
            <pc:sldMk cId="836845837" sldId="282"/>
            <ac:spMk id="5" creationId="{AB81D0F3-A033-99D8-502B-F62CE4D0F3FD}"/>
          </ac:spMkLst>
        </pc:spChg>
      </pc:sldChg>
      <pc:sldChg chg="addSp delSp modSp mod chgLayout">
        <pc:chgData name="Omar Hasan" userId="fdec840b-aa9c-4e68-805d-6690eadbc397" providerId="ADAL" clId="{B828AD64-C4F1-480A-8033-F6D06B8F2EAC}" dt="2024-10-29T16:37:27.729" v="16" actId="6264"/>
        <pc:sldMkLst>
          <pc:docMk/>
          <pc:sldMk cId="4068171022" sldId="283"/>
        </pc:sldMkLst>
        <pc:spChg chg="mod ord">
          <ac:chgData name="Omar Hasan" userId="fdec840b-aa9c-4e68-805d-6690eadbc397" providerId="ADAL" clId="{B828AD64-C4F1-480A-8033-F6D06B8F2EAC}" dt="2024-10-29T16:37:27.729" v="16" actId="6264"/>
          <ac:spMkLst>
            <pc:docMk/>
            <pc:sldMk cId="4068171022" sldId="283"/>
            <ac:spMk id="2" creationId="{B8A2F768-3C19-9651-A677-C772FD9DC3F8}"/>
          </ac:spMkLst>
        </pc:spChg>
        <pc:spChg chg="add del mod">
          <ac:chgData name="Omar Hasan" userId="fdec840b-aa9c-4e68-805d-6690eadbc397" providerId="ADAL" clId="{B828AD64-C4F1-480A-8033-F6D06B8F2EAC}" dt="2024-10-29T16:37:27.729" v="16" actId="6264"/>
          <ac:spMkLst>
            <pc:docMk/>
            <pc:sldMk cId="4068171022" sldId="283"/>
            <ac:spMk id="3" creationId="{20FE230F-D7E0-9FB1-1A1D-364161B01738}"/>
          </ac:spMkLst>
        </pc:spChg>
        <pc:spChg chg="add mod ord">
          <ac:chgData name="Omar Hasan" userId="fdec840b-aa9c-4e68-805d-6690eadbc397" providerId="ADAL" clId="{B828AD64-C4F1-480A-8033-F6D06B8F2EAC}" dt="2024-10-29T16:37:27.729" v="16" actId="6264"/>
          <ac:spMkLst>
            <pc:docMk/>
            <pc:sldMk cId="4068171022" sldId="283"/>
            <ac:spMk id="4" creationId="{F963782C-DDB6-FD25-60CF-8F884B955BDD}"/>
          </ac:spMkLst>
        </pc:spChg>
      </pc:sldChg>
      <pc:sldChg chg="addSp delSp modSp mod chgLayout">
        <pc:chgData name="Omar Hasan" userId="fdec840b-aa9c-4e68-805d-6690eadbc397" providerId="ADAL" clId="{B828AD64-C4F1-480A-8033-F6D06B8F2EAC}" dt="2024-10-29T16:35:24.770" v="2" actId="700"/>
        <pc:sldMkLst>
          <pc:docMk/>
          <pc:sldMk cId="3664686379" sldId="289"/>
        </pc:sldMkLst>
        <pc:spChg chg="mod ord">
          <ac:chgData name="Omar Hasan" userId="fdec840b-aa9c-4e68-805d-6690eadbc397" providerId="ADAL" clId="{B828AD64-C4F1-480A-8033-F6D06B8F2EAC}" dt="2024-10-29T16:35:24.770" v="2" actId="700"/>
          <ac:spMkLst>
            <pc:docMk/>
            <pc:sldMk cId="3664686379" sldId="289"/>
            <ac:spMk id="2" creationId="{89D826E2-E600-FF4F-9DB5-F14FB3F1D687}"/>
          </ac:spMkLst>
        </pc:spChg>
        <pc:spChg chg="add del mod">
          <ac:chgData name="Omar Hasan" userId="fdec840b-aa9c-4e68-805d-6690eadbc397" providerId="ADAL" clId="{B828AD64-C4F1-480A-8033-F6D06B8F2EAC}" dt="2024-10-29T16:35:18.977" v="1" actId="6264"/>
          <ac:spMkLst>
            <pc:docMk/>
            <pc:sldMk cId="3664686379" sldId="289"/>
            <ac:spMk id="3" creationId="{B9736CF4-871E-85CD-BE97-FC322C731E9E}"/>
          </ac:spMkLst>
        </pc:spChg>
        <pc:spChg chg="add del mod">
          <ac:chgData name="Omar Hasan" userId="fdec840b-aa9c-4e68-805d-6690eadbc397" providerId="ADAL" clId="{B828AD64-C4F1-480A-8033-F6D06B8F2EAC}" dt="2024-10-29T16:35:18.977" v="1" actId="6264"/>
          <ac:spMkLst>
            <pc:docMk/>
            <pc:sldMk cId="3664686379" sldId="289"/>
            <ac:spMk id="4" creationId="{9F84429D-F5E6-B8F4-90E1-DAACE1E8F0C1}"/>
          </ac:spMkLst>
        </pc:spChg>
        <pc:spChg chg="add del mod">
          <ac:chgData name="Omar Hasan" userId="fdec840b-aa9c-4e68-805d-6690eadbc397" providerId="ADAL" clId="{B828AD64-C4F1-480A-8033-F6D06B8F2EAC}" dt="2024-10-29T16:35:18.977" v="1" actId="6264"/>
          <ac:spMkLst>
            <pc:docMk/>
            <pc:sldMk cId="3664686379" sldId="289"/>
            <ac:spMk id="5" creationId="{A179CB24-821B-68BE-0878-EDC2CCCD4869}"/>
          </ac:spMkLst>
        </pc:spChg>
        <pc:spChg chg="mod ord">
          <ac:chgData name="Omar Hasan" userId="fdec840b-aa9c-4e68-805d-6690eadbc397" providerId="ADAL" clId="{B828AD64-C4F1-480A-8033-F6D06B8F2EAC}" dt="2024-10-29T16:35:24.770" v="2" actId="700"/>
          <ac:spMkLst>
            <pc:docMk/>
            <pc:sldMk cId="3664686379" sldId="289"/>
            <ac:spMk id="9" creationId="{00000000-0000-0000-0000-000000000000}"/>
          </ac:spMkLst>
        </pc:spChg>
        <pc:spChg chg="mod ord">
          <ac:chgData name="Omar Hasan" userId="fdec840b-aa9c-4e68-805d-6690eadbc397" providerId="ADAL" clId="{B828AD64-C4F1-480A-8033-F6D06B8F2EAC}" dt="2024-10-29T16:35:24.770" v="2" actId="700"/>
          <ac:spMkLst>
            <pc:docMk/>
            <pc:sldMk cId="3664686379" sldId="289"/>
            <ac:spMk id="10" creationId="{00000000-0000-0000-0000-000000000000}"/>
          </ac:spMkLst>
        </pc:spChg>
      </pc:sldChg>
      <pc:sldChg chg="addSp delSp modSp mod chgLayout">
        <pc:chgData name="Omar Hasan" userId="fdec840b-aa9c-4e68-805d-6690eadbc397" providerId="ADAL" clId="{B828AD64-C4F1-480A-8033-F6D06B8F2EAC}" dt="2024-10-29T16:36:15.207" v="5" actId="27636"/>
        <pc:sldMkLst>
          <pc:docMk/>
          <pc:sldMk cId="4099002027" sldId="302"/>
        </pc:sldMkLst>
        <pc:spChg chg="mod ord">
          <ac:chgData name="Omar Hasan" userId="fdec840b-aa9c-4e68-805d-6690eadbc397" providerId="ADAL" clId="{B828AD64-C4F1-480A-8033-F6D06B8F2EAC}" dt="2024-10-29T16:36:15.188" v="4" actId="6264"/>
          <ac:spMkLst>
            <pc:docMk/>
            <pc:sldMk cId="4099002027" sldId="302"/>
            <ac:spMk id="2" creationId="{00000000-0000-0000-0000-000000000000}"/>
          </ac:spMkLst>
        </pc:spChg>
        <pc:spChg chg="mod ord">
          <ac:chgData name="Omar Hasan" userId="fdec840b-aa9c-4e68-805d-6690eadbc397" providerId="ADAL" clId="{B828AD64-C4F1-480A-8033-F6D06B8F2EAC}" dt="2024-10-29T16:36:15.188" v="4" actId="6264"/>
          <ac:spMkLst>
            <pc:docMk/>
            <pc:sldMk cId="4099002027" sldId="302"/>
            <ac:spMk id="3" creationId="{C9DC1706-4C3B-2B4B-BD3E-194E88879BC1}"/>
          </ac:spMkLst>
        </pc:spChg>
        <pc:spChg chg="mod ord">
          <ac:chgData name="Omar Hasan" userId="fdec840b-aa9c-4e68-805d-6690eadbc397" providerId="ADAL" clId="{B828AD64-C4F1-480A-8033-F6D06B8F2EAC}" dt="2024-10-29T16:36:15.207" v="5" actId="27636"/>
          <ac:spMkLst>
            <pc:docMk/>
            <pc:sldMk cId="4099002027" sldId="302"/>
            <ac:spMk id="4" creationId="{00000000-0000-0000-0000-000000000000}"/>
          </ac:spMkLst>
        </pc:spChg>
        <pc:spChg chg="add del mod">
          <ac:chgData name="Omar Hasan" userId="fdec840b-aa9c-4e68-805d-6690eadbc397" providerId="ADAL" clId="{B828AD64-C4F1-480A-8033-F6D06B8F2EAC}" dt="2024-10-29T16:36:15.188" v="4" actId="6264"/>
          <ac:spMkLst>
            <pc:docMk/>
            <pc:sldMk cId="4099002027" sldId="302"/>
            <ac:spMk id="5" creationId="{4BA228C1-180D-FA60-551A-5AC82925EB45}"/>
          </ac:spMkLst>
        </pc:spChg>
        <pc:spChg chg="add del mod">
          <ac:chgData name="Omar Hasan" userId="fdec840b-aa9c-4e68-805d-6690eadbc397" providerId="ADAL" clId="{B828AD64-C4F1-480A-8033-F6D06B8F2EAC}" dt="2024-10-29T16:36:15.188" v="4" actId="6264"/>
          <ac:spMkLst>
            <pc:docMk/>
            <pc:sldMk cId="4099002027" sldId="302"/>
            <ac:spMk id="6" creationId="{8CE70341-580A-14D4-BF5B-DE536D36F14C}"/>
          </ac:spMkLst>
        </pc:spChg>
        <pc:spChg chg="add del mod">
          <ac:chgData name="Omar Hasan" userId="fdec840b-aa9c-4e68-805d-6690eadbc397" providerId="ADAL" clId="{B828AD64-C4F1-480A-8033-F6D06B8F2EAC}" dt="2024-10-29T16:36:15.188" v="4" actId="6264"/>
          <ac:spMkLst>
            <pc:docMk/>
            <pc:sldMk cId="4099002027" sldId="302"/>
            <ac:spMk id="7" creationId="{C3A72DCF-4953-F89E-0562-4F9D492087E8}"/>
          </ac:spMkLst>
        </pc:spChg>
      </pc:sldChg>
      <pc:sldChg chg="modSp mod">
        <pc:chgData name="Omar Hasan" userId="fdec840b-aa9c-4e68-805d-6690eadbc397" providerId="ADAL" clId="{B828AD64-C4F1-480A-8033-F6D06B8F2EAC}" dt="2024-10-29T16:42:34.855" v="42" actId="1037"/>
        <pc:sldMkLst>
          <pc:docMk/>
          <pc:sldMk cId="2142631418" sldId="303"/>
        </pc:sldMkLst>
        <pc:spChg chg="mod">
          <ac:chgData name="Omar Hasan" userId="fdec840b-aa9c-4e68-805d-6690eadbc397" providerId="ADAL" clId="{B828AD64-C4F1-480A-8033-F6D06B8F2EAC}" dt="2024-10-29T16:42:34.855" v="42" actId="1037"/>
          <ac:spMkLst>
            <pc:docMk/>
            <pc:sldMk cId="2142631418" sldId="303"/>
            <ac:spMk id="18" creationId="{5C8CFE69-D132-2AD0-917A-AF94C2264922}"/>
          </ac:spMkLst>
        </pc:spChg>
        <pc:picChg chg="mod">
          <ac:chgData name="Omar Hasan" userId="fdec840b-aa9c-4e68-805d-6690eadbc397" providerId="ADAL" clId="{B828AD64-C4F1-480A-8033-F6D06B8F2EAC}" dt="2024-10-29T16:42:34.855" v="42" actId="1037"/>
          <ac:picMkLst>
            <pc:docMk/>
            <pc:sldMk cId="2142631418" sldId="303"/>
            <ac:picMk id="4" creationId="{BD224D08-125C-06D4-C779-B8F14F5D542C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3" tIns="45387" rIns="90773" bIns="45387" numCol="1" anchor="t" anchorCtr="0" compatLnSpc="1">
            <a:prstTxWarp prst="textNoShape">
              <a:avLst/>
            </a:prstTxWarp>
          </a:bodyPr>
          <a:lstStyle>
            <a:lvl1pPr defTabSz="908050">
              <a:defRPr sz="1200"/>
            </a:lvl1pPr>
          </a:lstStyle>
          <a:p>
            <a:endParaRPr lang="en-US" dirty="0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3" tIns="45387" rIns="90773" bIns="45387" numCol="1" anchor="t" anchorCtr="0" compatLnSpc="1">
            <a:prstTxWarp prst="textNoShape">
              <a:avLst/>
            </a:prstTxWarp>
          </a:bodyPr>
          <a:lstStyle>
            <a:lvl1pPr algn="r" defTabSz="908050">
              <a:defRPr sz="1200"/>
            </a:lvl1pPr>
          </a:lstStyle>
          <a:p>
            <a:endParaRPr lang="en-US" dirty="0"/>
          </a:p>
        </p:txBody>
      </p:sp>
      <p:sp>
        <p:nvSpPr>
          <p:cNvPr id="1085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77263"/>
            <a:ext cx="297180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3" tIns="45387" rIns="90773" bIns="45387" numCol="1" anchor="b" anchorCtr="0" compatLnSpc="1">
            <a:prstTxWarp prst="textNoShape">
              <a:avLst/>
            </a:prstTxWarp>
          </a:bodyPr>
          <a:lstStyle>
            <a:lvl1pPr defTabSz="908050">
              <a:defRPr sz="1200"/>
            </a:lvl1pPr>
          </a:lstStyle>
          <a:p>
            <a:endParaRPr lang="en-US" dirty="0"/>
          </a:p>
        </p:txBody>
      </p:sp>
      <p:sp>
        <p:nvSpPr>
          <p:cNvPr id="1085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577263"/>
            <a:ext cx="297180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3" tIns="45387" rIns="90773" bIns="45387" numCol="1" anchor="b" anchorCtr="0" compatLnSpc="1">
            <a:prstTxWarp prst="textNoShape">
              <a:avLst/>
            </a:prstTxWarp>
          </a:bodyPr>
          <a:lstStyle>
            <a:lvl1pPr algn="r" defTabSz="908050">
              <a:defRPr sz="1200"/>
            </a:lvl1pPr>
          </a:lstStyle>
          <a:p>
            <a:fld id="{4F2942F5-6495-4924-A5BF-A11924438D2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1026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3" tIns="45387" rIns="90773" bIns="45387" numCol="1" anchor="t" anchorCtr="0" compatLnSpc="1">
            <a:prstTxWarp prst="textNoShape">
              <a:avLst/>
            </a:prstTxWarp>
          </a:bodyPr>
          <a:lstStyle>
            <a:lvl1pPr defTabSz="908050">
              <a:defRPr sz="1200"/>
            </a:lvl1pPr>
          </a:lstStyle>
          <a:p>
            <a:endParaRPr lang="en-US" dirty="0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3" tIns="45387" rIns="90773" bIns="45387" numCol="1" anchor="t" anchorCtr="0" compatLnSpc="1">
            <a:prstTxWarp prst="textNoShape">
              <a:avLst/>
            </a:prstTxWarp>
          </a:bodyPr>
          <a:lstStyle>
            <a:lvl1pPr algn="r" defTabSz="908050">
              <a:defRPr sz="1200"/>
            </a:lvl1pPr>
          </a:lstStyle>
          <a:p>
            <a:endParaRPr lang="en-US" dirty="0"/>
          </a:p>
        </p:txBody>
      </p:sp>
      <p:sp>
        <p:nvSpPr>
          <p:cNvPr id="1054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19100" y="676275"/>
            <a:ext cx="6019800" cy="33861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54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289425"/>
            <a:ext cx="5029200" cy="406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3" tIns="45387" rIns="90773" bIns="45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77263"/>
            <a:ext cx="297180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3" tIns="45387" rIns="90773" bIns="45387" numCol="1" anchor="b" anchorCtr="0" compatLnSpc="1">
            <a:prstTxWarp prst="textNoShape">
              <a:avLst/>
            </a:prstTxWarp>
          </a:bodyPr>
          <a:lstStyle>
            <a:lvl1pPr defTabSz="908050">
              <a:defRPr sz="1200"/>
            </a:lvl1pPr>
          </a:lstStyle>
          <a:p>
            <a:endParaRPr lang="en-US" dirty="0"/>
          </a:p>
        </p:txBody>
      </p:sp>
      <p:sp>
        <p:nvSpPr>
          <p:cNvPr id="1054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77263"/>
            <a:ext cx="297180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3" tIns="45387" rIns="90773" bIns="45387" numCol="1" anchor="b" anchorCtr="0" compatLnSpc="1">
            <a:prstTxWarp prst="textNoShape">
              <a:avLst/>
            </a:prstTxWarp>
          </a:bodyPr>
          <a:lstStyle>
            <a:lvl1pPr algn="r" defTabSz="908050">
              <a:defRPr sz="1200"/>
            </a:lvl1pPr>
          </a:lstStyle>
          <a:p>
            <a:fld id="{85D9B890-3B6E-417C-BD92-47816D5AB620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5614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86FA95-754A-4FEF-9130-0A7EC231E6A0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9100" y="676275"/>
            <a:ext cx="6019800" cy="3386138"/>
          </a:xfrm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981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16E1BF6-07C4-0FBC-B918-ABD0285632A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2730" y="-5151"/>
            <a:ext cx="12214730" cy="1364996"/>
          </a:xfrm>
          <a:prstGeom prst="rect">
            <a:avLst/>
          </a:prstGeom>
        </p:spPr>
      </p:pic>
      <p:cxnSp>
        <p:nvCxnSpPr>
          <p:cNvPr id="27" name="Straight Connector 26"/>
          <p:cNvCxnSpPr/>
          <p:nvPr/>
        </p:nvCxnSpPr>
        <p:spPr bwMode="auto">
          <a:xfrm>
            <a:off x="0" y="1384124"/>
            <a:ext cx="121920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9" name="Text Placeholder 38"/>
          <p:cNvSpPr>
            <a:spLocks noGrp="1"/>
          </p:cNvSpPr>
          <p:nvPr>
            <p:ph type="body" sz="quarter" idx="10"/>
          </p:nvPr>
        </p:nvSpPr>
        <p:spPr>
          <a:xfrm>
            <a:off x="871093" y="1858346"/>
            <a:ext cx="10449813" cy="1229411"/>
          </a:xfrm>
        </p:spPr>
        <p:txBody>
          <a:bodyPr/>
          <a:lstStyle>
            <a:lvl1pPr marL="0" indent="0" algn="ctr">
              <a:buNone/>
              <a:defRPr sz="2800" b="1">
                <a:solidFill>
                  <a:srgbClr val="CC3300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11"/>
          </p:nvPr>
        </p:nvSpPr>
        <p:spPr>
          <a:xfrm>
            <a:off x="2070100" y="3565525"/>
            <a:ext cx="8478838" cy="1934127"/>
          </a:xfrm>
        </p:spPr>
        <p:txBody>
          <a:bodyPr/>
          <a:lstStyle>
            <a:lvl1pPr marL="0" indent="0" algn="ctr">
              <a:buNone/>
              <a:defRPr sz="2400" b="1">
                <a:latin typeface="Arial Narrow" charset="0"/>
                <a:ea typeface="Arial Narrow" charset="0"/>
                <a:cs typeface="Arial Narrow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1305124" y="6512595"/>
            <a:ext cx="1338900" cy="276999"/>
            <a:chOff x="2207996" y="6472185"/>
            <a:chExt cx="1338900" cy="276999"/>
          </a:xfrm>
        </p:grpSpPr>
        <p:pic>
          <p:nvPicPr>
            <p:cNvPr id="21" name="Picture 20" descr="YouTube_icon_block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07996" y="6485179"/>
              <a:ext cx="334590" cy="250942"/>
            </a:xfrm>
            <a:prstGeom prst="rect">
              <a:avLst/>
            </a:prstGeom>
          </p:spPr>
        </p:pic>
        <p:sp>
          <p:nvSpPr>
            <p:cNvPr id="22" name="Rectangle 21"/>
            <p:cNvSpPr/>
            <p:nvPr/>
          </p:nvSpPr>
          <p:spPr>
            <a:xfrm>
              <a:off x="2513023" y="6472185"/>
              <a:ext cx="1033873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b="1" dirty="0" err="1">
                  <a:latin typeface="Arial"/>
                  <a:cs typeface="Arial"/>
                </a:rPr>
                <a:t>NTSAToday</a:t>
              </a:r>
              <a:endParaRPr lang="en-US" sz="1200" b="1" dirty="0">
                <a:latin typeface="Arial"/>
                <a:cs typeface="Arial"/>
              </a:endParaRPr>
            </a:p>
          </p:txBody>
        </p:sp>
      </p:grpSp>
      <p:sp>
        <p:nvSpPr>
          <p:cNvPr id="25" name="Slide Number Placeholder 2">
            <a:extLst>
              <a:ext uri="{FF2B5EF4-FFF2-40B4-BE49-F238E27FC236}">
                <a16:creationId xmlns:a16="http://schemas.microsoft.com/office/drawing/2014/main" id="{CF395AD9-3B30-E84E-ADFF-A85DEA9A5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86876" y="6419966"/>
            <a:ext cx="821634" cy="340935"/>
          </a:xfrm>
        </p:spPr>
        <p:txBody>
          <a:bodyPr/>
          <a:lstStyle/>
          <a:p>
            <a:pPr>
              <a:defRPr/>
            </a:pPr>
            <a:fld id="{D68E8870-17DE-45C4-A8DD-7644B242293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8" name="Picture 37" descr="Text, logo&#10;&#10;Description automatically generated">
            <a:extLst>
              <a:ext uri="{FF2B5EF4-FFF2-40B4-BE49-F238E27FC236}">
                <a16:creationId xmlns:a16="http://schemas.microsoft.com/office/drawing/2014/main" id="{DC8202BA-028E-E242-B824-C4B84406E00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8997" y="6352070"/>
            <a:ext cx="1094689" cy="438303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E68FCE43-A445-C22C-BCD5-7FBE06D7AD6A}"/>
              </a:ext>
            </a:extLst>
          </p:cNvPr>
          <p:cNvGrpSpPr/>
          <p:nvPr userDrawn="1"/>
        </p:nvGrpSpPr>
        <p:grpSpPr>
          <a:xfrm>
            <a:off x="260862" y="6503087"/>
            <a:ext cx="1044262" cy="282877"/>
            <a:chOff x="260862" y="6503087"/>
            <a:chExt cx="1044262" cy="282877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30BFF257-B0D7-4DC3-0743-448F338D0383}"/>
                </a:ext>
              </a:extLst>
            </p:cNvPr>
            <p:cNvSpPr/>
            <p:nvPr/>
          </p:nvSpPr>
          <p:spPr>
            <a:xfrm>
              <a:off x="468035" y="6508965"/>
              <a:ext cx="837089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b="1" dirty="0">
                  <a:latin typeface="Arial"/>
                  <a:cs typeface="Arial"/>
                </a:rPr>
                <a:t>@IITSEC</a:t>
              </a:r>
            </a:p>
          </p:txBody>
        </p: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1FB050F1-0DBD-216C-2FB3-021CBE46F42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60862" y="6503087"/>
              <a:ext cx="257814" cy="257814"/>
            </a:xfrm>
            <a:prstGeom prst="rect">
              <a:avLst/>
            </a:prstGeom>
          </p:spPr>
        </p:pic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851D3B32-716D-2758-508E-4514DD0BDD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80" t="14145" r="22571" b="14339"/>
          <a:stretch/>
        </p:blipFill>
        <p:spPr>
          <a:xfrm>
            <a:off x="11720949" y="6333477"/>
            <a:ext cx="473689" cy="47548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8E8870-17DE-45C4-A8DD-7644B242293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/>
          </p:nvPr>
        </p:nvSpPr>
        <p:spPr>
          <a:xfrm>
            <a:off x="480132" y="1046715"/>
            <a:ext cx="11250613" cy="5075237"/>
          </a:xfrm>
        </p:spPr>
        <p:txBody>
          <a:bodyPr/>
          <a:lstStyle>
            <a:lvl3pPr marL="1523962" indent="-304792">
              <a:buClr>
                <a:schemeClr val="tx1"/>
              </a:buClr>
              <a:buFont typeface="Wingdings" charset="2"/>
              <a:buChar char="v"/>
              <a:defRPr sz="2000">
                <a:latin typeface="Arial Narrow" charset="0"/>
                <a:ea typeface="Arial Narrow" charset="0"/>
                <a:cs typeface="Arial Narrow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981083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8E8870-17DE-45C4-A8DD-7644B242293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6105439" y="989946"/>
            <a:ext cx="5609483" cy="489667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410817" y="990774"/>
            <a:ext cx="5446091" cy="4895850"/>
          </a:xfrm>
        </p:spPr>
        <p:txBody>
          <a:bodyPr/>
          <a:lstStyle>
            <a:lvl3pPr marL="1523962" indent="-304792">
              <a:defRPr lang="en-US" sz="2000" dirty="0" smtClean="0">
                <a:solidFill>
                  <a:schemeClr val="tx1"/>
                </a:solidFill>
                <a:latin typeface="Arial Narrow" charset="0"/>
                <a:ea typeface="Arial Narrow" charset="0"/>
                <a:cs typeface="Arial Narrow" charset="0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933213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 userDrawn="1">
            <p:ph idx="1"/>
          </p:nvPr>
        </p:nvSpPr>
        <p:spPr>
          <a:xfrm>
            <a:off x="203200" y="1143000"/>
            <a:ext cx="11804073" cy="5359400"/>
          </a:xfrm>
          <a:prstGeom prst="rect">
            <a:avLst/>
          </a:prstGeom>
        </p:spPr>
        <p:txBody>
          <a:bodyPr anchor="t"/>
          <a:lstStyle>
            <a:lvl1pPr>
              <a:defRPr lang="en-US" sz="2200" b="0" i="0" u="none" strike="noStrike" cap="none" spc="0" baseline="0" dirty="0">
                <a:solidFill>
                  <a:srgbClr val="000000"/>
                </a:solidFill>
                <a:uFillTx/>
                <a:latin typeface="Helvetica Neue"/>
                <a:sym typeface="Helvetica Neue"/>
              </a:defRPr>
            </a:lvl1pPr>
            <a:lvl2pPr>
              <a:defRPr lang="en-US" sz="2000" b="0" i="0" u="none" strike="noStrike" cap="none" spc="0" baseline="0" dirty="0">
                <a:solidFill>
                  <a:srgbClr val="000000"/>
                </a:solidFill>
                <a:uFillTx/>
                <a:latin typeface="Helvetica Neue"/>
                <a:sym typeface="Helvetica Neue"/>
              </a:defRPr>
            </a:lvl2pPr>
            <a:lvl3pPr>
              <a:defRPr lang="en-US" b="0" i="0" u="none" strike="noStrike" cap="none" spc="0" baseline="0" dirty="0">
                <a:solidFill>
                  <a:srgbClr val="000000"/>
                </a:solidFill>
                <a:uFillTx/>
                <a:latin typeface="Helvetica Neue"/>
                <a:sym typeface="Helvetica Neue"/>
              </a:defRPr>
            </a:lvl3pPr>
            <a:lvl4pPr>
              <a:defRPr lang="en-US" sz="1800" b="0" i="0" u="none" strike="noStrike" cap="none" spc="0" baseline="0" dirty="0">
                <a:solidFill>
                  <a:srgbClr val="000000"/>
                </a:solidFill>
                <a:uFillTx/>
                <a:latin typeface="Helvetica Neue"/>
                <a:sym typeface="Helvetica Neue"/>
              </a:defRPr>
            </a:lvl4pPr>
            <a:lvl5pPr>
              <a:defRPr lang="en-US" sz="1800" b="0" i="0" u="none" strike="noStrike" cap="none" spc="0" baseline="0" dirty="0">
                <a:solidFill>
                  <a:srgbClr val="000000"/>
                </a:solidFill>
                <a:uFillTx/>
                <a:latin typeface="Helvetica Neue"/>
                <a:sym typeface="Helvetica Neue"/>
              </a:defRPr>
            </a:lvl5pPr>
          </a:lstStyle>
          <a:p>
            <a:pPr marL="317500" marR="0" lvl="0" indent="-228600" defTabSz="412750" eaLnBrk="1" latinLnBrk="0" hangingPunct="1">
              <a:lnSpc>
                <a:spcPct val="100000"/>
              </a:lnSpc>
              <a:spcBef>
                <a:spcPts val="2950"/>
              </a:spcBef>
              <a:spcAft>
                <a:spcPts val="0"/>
              </a:spcAft>
              <a:buClrTx/>
              <a:buSzPct val="125000"/>
              <a:buFontTx/>
              <a:tabLst/>
            </a:pPr>
            <a:r>
              <a:rPr lang="en-US" dirty="0"/>
              <a:t>Click to edit Master text styles</a:t>
            </a:r>
          </a:p>
          <a:p>
            <a:pPr marL="635000" marR="0" lvl="1" indent="-317500" defTabSz="41275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Pct val="125000"/>
              <a:tabLst/>
            </a:pPr>
            <a:r>
              <a:rPr lang="en-US" dirty="0"/>
              <a:t>Second level</a:t>
            </a:r>
          </a:p>
          <a:p>
            <a:pPr marL="952500" marR="0" lvl="2" indent="-317500" defTabSz="41275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Pct val="125000"/>
              <a:buFontTx/>
              <a:tabLst/>
            </a:pPr>
            <a:r>
              <a:rPr lang="en-US" dirty="0"/>
              <a:t>Third level</a:t>
            </a:r>
          </a:p>
          <a:p>
            <a:pPr marL="1270000" marR="0" lvl="3" indent="-317500" defTabSz="41275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Pct val="125000"/>
              <a:tabLst/>
            </a:pPr>
            <a:r>
              <a:rPr lang="en-US" dirty="0"/>
              <a:t>Fourth level</a:t>
            </a:r>
          </a:p>
          <a:p>
            <a:pPr marL="1587500" marR="0" lvl="4" indent="-317500" defTabSz="41275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</a:pPr>
            <a:r>
              <a:rPr lang="en-US" dirty="0"/>
              <a:t>Fifth level</a:t>
            </a:r>
          </a:p>
        </p:txBody>
      </p:sp>
      <p:sp>
        <p:nvSpPr>
          <p:cNvPr id="3" name="Date Placeholder 4">
            <a:extLst>
              <a:ext uri="{FF2B5EF4-FFF2-40B4-BE49-F238E27FC236}">
                <a16:creationId xmlns:a16="http://schemas.microsoft.com/office/drawing/2014/main" id="{5FE16AC8-1BE8-9788-FC62-8E894EBC17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29111" y="6626103"/>
            <a:ext cx="2395908" cy="198184"/>
          </a:xfrm>
          <a:prstGeom prst="rect">
            <a:avLst/>
          </a:prstGeom>
        </p:spPr>
        <p:txBody>
          <a:bodyPr/>
          <a:lstStyle>
            <a:lvl1pPr algn="ctr">
              <a:defRPr sz="10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B0172C6-9F99-231D-FA7C-BB6297212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5563" y="423397"/>
            <a:ext cx="8039100" cy="5116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000" i="0" u="none" strike="noStrike" cap="none" spc="0" baseline="0" dirty="0">
                <a:solidFill>
                  <a:srgbClr val="0E2338"/>
                </a:solidFill>
                <a:uFillTx/>
                <a:latin typeface="G.I. 750"/>
                <a:ea typeface="G.I. 750"/>
                <a:cs typeface="G.I. 750"/>
                <a:sym typeface="G.I. 750"/>
              </a:defRPr>
            </a:lvl1pPr>
          </a:lstStyle>
          <a:p>
            <a:pPr marL="0" marR="0" lvl="0" indent="0" defTabSz="41275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74756165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21DEBD9-CE34-B950-D0A1-9CE5CB7094B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" b="100"/>
          <a:stretch/>
        </p:blipFill>
        <p:spPr>
          <a:xfrm>
            <a:off x="0" y="1474"/>
            <a:ext cx="12212320" cy="823509"/>
          </a:xfrm>
          <a:prstGeom prst="rect">
            <a:avLst/>
          </a:prstGeom>
        </p:spPr>
      </p:pic>
      <p:sp>
        <p:nvSpPr>
          <p:cNvPr id="983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1963" y="989946"/>
            <a:ext cx="11006952" cy="4896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8324" name="Rectangle 20"/>
          <p:cNvSpPr>
            <a:spLocks noGrp="1" noChangeArrowheads="1"/>
          </p:cNvSpPr>
          <p:nvPr>
            <p:ph type="title"/>
          </p:nvPr>
        </p:nvSpPr>
        <p:spPr bwMode="auto">
          <a:xfrm>
            <a:off x="2397039" y="0"/>
            <a:ext cx="7416800" cy="795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0893288" y="6390502"/>
            <a:ext cx="821634" cy="340935"/>
          </a:xfrm>
          <a:prstGeom prst="rect">
            <a:avLst/>
          </a:prstGeom>
        </p:spPr>
        <p:txBody>
          <a:bodyPr/>
          <a:lstStyle>
            <a:lvl1pPr algn="r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68E8870-17DE-45C4-A8DD-7644B242293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260862" y="6503087"/>
            <a:ext cx="1044262" cy="282877"/>
            <a:chOff x="260862" y="6503087"/>
            <a:chExt cx="1044262" cy="282877"/>
          </a:xfrm>
        </p:grpSpPr>
        <p:sp>
          <p:nvSpPr>
            <p:cNvPr id="22" name="Rectangle 21"/>
            <p:cNvSpPr/>
            <p:nvPr/>
          </p:nvSpPr>
          <p:spPr>
            <a:xfrm>
              <a:off x="468035" y="6508965"/>
              <a:ext cx="837089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b="1" dirty="0">
                  <a:latin typeface="Arial"/>
                  <a:cs typeface="Arial"/>
                </a:rPr>
                <a:t>@IITSEC</a:t>
              </a:r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60862" y="6503087"/>
              <a:ext cx="257814" cy="257814"/>
            </a:xfrm>
            <a:prstGeom prst="rect">
              <a:avLst/>
            </a:prstGeom>
          </p:spPr>
        </p:pic>
      </p:grpSp>
      <p:grpSp>
        <p:nvGrpSpPr>
          <p:cNvPr id="5" name="Group 4"/>
          <p:cNvGrpSpPr/>
          <p:nvPr userDrawn="1"/>
        </p:nvGrpSpPr>
        <p:grpSpPr>
          <a:xfrm>
            <a:off x="1305124" y="6512595"/>
            <a:ext cx="1338900" cy="276999"/>
            <a:chOff x="2207996" y="6472185"/>
            <a:chExt cx="1338900" cy="276999"/>
          </a:xfrm>
        </p:grpSpPr>
        <p:pic>
          <p:nvPicPr>
            <p:cNvPr id="25" name="Picture 24" descr="YouTube_icon_block.png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07996" y="6485179"/>
              <a:ext cx="334590" cy="250942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2513023" y="6472185"/>
              <a:ext cx="1033873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b="1" dirty="0" err="1">
                  <a:latin typeface="Arial"/>
                  <a:cs typeface="Arial"/>
                </a:rPr>
                <a:t>NTSAToday</a:t>
              </a:r>
              <a:endParaRPr lang="en-US" sz="1200" b="1" dirty="0">
                <a:latin typeface="Arial"/>
                <a:cs typeface="Arial"/>
              </a:endParaRPr>
            </a:p>
          </p:txBody>
        </p:sp>
      </p:grpSp>
      <p:pic>
        <p:nvPicPr>
          <p:cNvPr id="21" name="Picture 20" descr="Text, logo&#10;&#10;Description automatically generated">
            <a:extLst>
              <a:ext uri="{FF2B5EF4-FFF2-40B4-BE49-F238E27FC236}">
                <a16:creationId xmlns:a16="http://schemas.microsoft.com/office/drawing/2014/main" id="{6863DC4E-89E6-B745-AEC7-DBE8802F6E31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7392" y="6352841"/>
            <a:ext cx="1094689" cy="43830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A0A8CAE-6BAB-EB7F-70F4-CA252F016C7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80" t="14145" r="22571" b="14339"/>
          <a:stretch/>
        </p:blipFill>
        <p:spPr>
          <a:xfrm>
            <a:off x="11720949" y="6333477"/>
            <a:ext cx="473689" cy="4754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78" r:id="rId4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67" b="1">
          <a:solidFill>
            <a:srgbClr val="F77B0B"/>
          </a:solidFill>
          <a:latin typeface="Tahoma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67" b="1">
          <a:solidFill>
            <a:srgbClr val="F77B0B"/>
          </a:solidFill>
          <a:latin typeface="Tahoma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67" b="1">
          <a:solidFill>
            <a:srgbClr val="F77B0B"/>
          </a:solidFill>
          <a:latin typeface="Tahoma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67" b="1">
          <a:solidFill>
            <a:srgbClr val="F77B0B"/>
          </a:solidFill>
          <a:latin typeface="Tahoma" charset="0"/>
        </a:defRPr>
      </a:lvl5pPr>
      <a:lvl6pPr marL="609585" algn="l" rtl="0" eaLnBrk="1" fontAlgn="base" hangingPunct="1">
        <a:spcBef>
          <a:spcPct val="0"/>
        </a:spcBef>
        <a:spcAft>
          <a:spcPct val="0"/>
        </a:spcAft>
        <a:defRPr sz="4267" b="1">
          <a:solidFill>
            <a:srgbClr val="F77B0B"/>
          </a:solidFill>
          <a:latin typeface="Tahoma" charset="0"/>
        </a:defRPr>
      </a:lvl6pPr>
      <a:lvl7pPr marL="1219170" algn="l" rtl="0" eaLnBrk="1" fontAlgn="base" hangingPunct="1">
        <a:spcBef>
          <a:spcPct val="0"/>
        </a:spcBef>
        <a:spcAft>
          <a:spcPct val="0"/>
        </a:spcAft>
        <a:defRPr sz="4267" b="1">
          <a:solidFill>
            <a:srgbClr val="F77B0B"/>
          </a:solidFill>
          <a:latin typeface="Tahoma" charset="0"/>
        </a:defRPr>
      </a:lvl7pPr>
      <a:lvl8pPr marL="1828754" algn="l" rtl="0" eaLnBrk="1" fontAlgn="base" hangingPunct="1">
        <a:spcBef>
          <a:spcPct val="0"/>
        </a:spcBef>
        <a:spcAft>
          <a:spcPct val="0"/>
        </a:spcAft>
        <a:defRPr sz="4267" b="1">
          <a:solidFill>
            <a:srgbClr val="F77B0B"/>
          </a:solidFill>
          <a:latin typeface="Tahoma" charset="0"/>
        </a:defRPr>
      </a:lvl8pPr>
      <a:lvl9pPr marL="2438339" algn="l" rtl="0" eaLnBrk="1" fontAlgn="base" hangingPunct="1">
        <a:spcBef>
          <a:spcPct val="0"/>
        </a:spcBef>
        <a:spcAft>
          <a:spcPct val="0"/>
        </a:spcAft>
        <a:defRPr sz="4267" b="1">
          <a:solidFill>
            <a:srgbClr val="F77B0B"/>
          </a:solidFill>
          <a:latin typeface="Tahoma" charset="0"/>
        </a:defRPr>
      </a:lvl9pPr>
    </p:titleStyle>
    <p:bodyStyle>
      <a:lvl1pPr marL="457189" indent="-457189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2"/>
        <a:buChar char="Ø"/>
        <a:defRPr sz="2800">
          <a:solidFill>
            <a:schemeClr val="tx1"/>
          </a:solidFill>
          <a:latin typeface="Arial Narrow" charset="0"/>
          <a:ea typeface="Arial Narrow" charset="0"/>
          <a:cs typeface="Arial Narrow" charset="0"/>
        </a:defRPr>
      </a:lvl1pPr>
      <a:lvl2pPr marL="990575" indent="-38099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Arial Narrow" charset="0"/>
          <a:ea typeface="Arial Narrow" charset="0"/>
          <a:cs typeface="Arial Narrow" charset="0"/>
        </a:defRPr>
      </a:lvl2pPr>
      <a:lvl3pPr marL="1523962" indent="-304792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3200">
          <a:solidFill>
            <a:schemeClr val="tx1"/>
          </a:solidFill>
          <a:latin typeface="+mn-lt"/>
        </a:defRPr>
      </a:lvl3pPr>
      <a:lvl4pPr marL="2133547" indent="-304792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667">
          <a:solidFill>
            <a:schemeClr val="tx1"/>
          </a:solidFill>
          <a:latin typeface="+mn-lt"/>
        </a:defRPr>
      </a:lvl4pPr>
      <a:lvl5pPr marL="2743131" indent="-304792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667">
          <a:solidFill>
            <a:schemeClr val="tx1"/>
          </a:solidFill>
          <a:latin typeface="+mn-lt"/>
        </a:defRPr>
      </a:lvl5pPr>
      <a:lvl6pPr marL="3352716" indent="-304792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667">
          <a:solidFill>
            <a:schemeClr val="tx1"/>
          </a:solidFill>
          <a:latin typeface="+mn-lt"/>
        </a:defRPr>
      </a:lvl6pPr>
      <a:lvl7pPr marL="3962301" indent="-304792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667">
          <a:solidFill>
            <a:schemeClr val="tx1"/>
          </a:solidFill>
          <a:latin typeface="+mn-lt"/>
        </a:defRPr>
      </a:lvl7pPr>
      <a:lvl8pPr marL="4571886" indent="-304792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667">
          <a:solidFill>
            <a:schemeClr val="tx1"/>
          </a:solidFill>
          <a:latin typeface="+mn-lt"/>
        </a:defRPr>
      </a:lvl8pPr>
      <a:lvl9pPr marL="5181470" indent="-304792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667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Development of a Novel Architecture for Improving Cyber-Kinetic Training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J. Allen Geddes, U.S. Army Combat Capabilities Development Command Soldier Center (DEVCOM SC) </a:t>
            </a:r>
            <a:br>
              <a:rPr lang="en-US" dirty="0"/>
            </a:br>
            <a:r>
              <a:rPr lang="en-US" dirty="0"/>
              <a:t>SFC Paul Ray Smith Simulation &amp; Training Technology Center (STTC)</a:t>
            </a:r>
          </a:p>
          <a:p>
            <a:endParaRPr lang="en-US" dirty="0"/>
          </a:p>
          <a:p>
            <a:r>
              <a:rPr lang="en-US" dirty="0"/>
              <a:t>Omar Hasan, </a:t>
            </a:r>
            <a:r>
              <a:rPr lang="en-US" dirty="0" err="1"/>
              <a:t>Ph.D</a:t>
            </a:r>
            <a:r>
              <a:rPr lang="en-US" dirty="0"/>
              <a:t>, Dignitas Technologies, LLC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D826E2-E600-FF4F-9DB5-F14FB3F1D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E8870-17DE-45C4-A8DD-7644B242293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686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2F768-3C19-9651-A677-C772FD9DC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Experimentation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54CD8F-5A28-AD4A-B266-98F243E9A6CD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74610" y="859261"/>
            <a:ext cx="11864224" cy="5262692"/>
          </a:xfrm>
        </p:spPr>
        <p:txBody>
          <a:bodyPr/>
          <a:lstStyle/>
          <a:p>
            <a:r>
              <a:rPr lang="en-US" sz="2600" dirty="0"/>
              <a:t>Persistent Cyber Training Environment (</a:t>
            </a:r>
            <a:r>
              <a:rPr lang="en-US" sz="2600" b="1" dirty="0"/>
              <a:t>PCTE</a:t>
            </a:r>
            <a:r>
              <a:rPr lang="en-US" sz="2600" dirty="0"/>
              <a:t>) cyber range contained simplified representative power plant control system</a:t>
            </a:r>
          </a:p>
          <a:p>
            <a:r>
              <a:rPr lang="en-US" sz="2600" dirty="0"/>
              <a:t>One Semi-Automated Forces (</a:t>
            </a:r>
            <a:r>
              <a:rPr lang="en-US" sz="2600" b="1" dirty="0" err="1"/>
              <a:t>OneSAF</a:t>
            </a:r>
            <a:r>
              <a:rPr lang="en-US" sz="2600" dirty="0"/>
              <a:t>) contained constructive models of urban area lights that were affected by cyber effects generated by actions within the cyber range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D224D08-125C-06D4-C779-B8F14F5D54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284" y="2609495"/>
            <a:ext cx="11887200" cy="3182912"/>
          </a:xfrm>
          <a:prstGeom prst="rect">
            <a:avLst/>
          </a:prstGeom>
        </p:spPr>
      </p:pic>
      <p:sp>
        <p:nvSpPr>
          <p:cNvPr id="18" name="TextBox 1">
            <a:extLst>
              <a:ext uri="{FF2B5EF4-FFF2-40B4-BE49-F238E27FC236}">
                <a16:creationId xmlns:a16="http://schemas.microsoft.com/office/drawing/2014/main" id="{5C8CFE69-D132-2AD0-917A-AF94C2264922}"/>
              </a:ext>
            </a:extLst>
          </p:cNvPr>
          <p:cNvSpPr txBox="1"/>
          <p:nvPr/>
        </p:nvSpPr>
        <p:spPr>
          <a:xfrm>
            <a:off x="413014" y="5875731"/>
            <a:ext cx="11387741" cy="492443"/>
          </a:xfrm>
          <a:prstGeom prst="rect">
            <a:avLst/>
          </a:prstGeom>
          <a:solidFill>
            <a:schemeClr val="accent2"/>
          </a:solidFill>
          <a:ln w="190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63500" dir="8100000" algn="tr" rotWithShape="0">
              <a:prstClr val="black">
                <a:alpha val="40000"/>
              </a:prstClr>
            </a:outerShdw>
          </a:effectLst>
        </p:spPr>
        <p:txBody>
          <a:bodyPr vert="horz" wrap="square" lIns="91440" tIns="91440" rIns="91440" bIns="91440" numCol="1" rtlCol="0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1pPr>
            <a:lvl2pPr marL="609585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2pPr>
            <a:lvl3pPr marL="121917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3pPr>
            <a:lvl4pPr marL="1828754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4pPr>
            <a:lvl5pPr marL="2438339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3200"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3200"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3200"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3200"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9pPr>
          </a:lstStyle>
          <a:p>
            <a:pPr algn="ctr"/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  <a:sym typeface="Helvetica Neue"/>
              </a:rPr>
              <a:t>Improves ability for coordinated MDO training that incudes both cyber warriors and command staff </a:t>
            </a:r>
            <a:endParaRPr lang="en-US" sz="2000" b="1" dirty="0">
              <a:latin typeface="Arial Narrow" panose="020B060602020203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BDB6C-FD3F-8180-7E30-1EB11C939E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8E8870-17DE-45C4-A8DD-7644B2422933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631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44ADF0C-64AC-D0B1-976F-CC658C468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Future Work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3CFD671-F50E-AD6D-ABA4-605E993AC275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01386" y="1046715"/>
            <a:ext cx="11805557" cy="5075237"/>
          </a:xfrm>
        </p:spPr>
        <p:txBody>
          <a:bodyPr/>
          <a:lstStyle/>
          <a:p>
            <a:r>
              <a:rPr lang="en-US" sz="2600" dirty="0"/>
              <a:t>Future work to develop this architecture to support cyber-kinetic training may include:</a:t>
            </a:r>
          </a:p>
          <a:p>
            <a:pPr lvl="1"/>
            <a:r>
              <a:rPr lang="en-US" sz="2200" dirty="0"/>
              <a:t>Identification of other cyberspace effects and target systems for additional development</a:t>
            </a:r>
          </a:p>
          <a:p>
            <a:pPr lvl="1"/>
            <a:r>
              <a:rPr lang="en-US" sz="2200" dirty="0"/>
              <a:t>Development of additional scenarios that are applicable for cyber-kinetic training</a:t>
            </a:r>
          </a:p>
          <a:p>
            <a:pPr lvl="1"/>
            <a:r>
              <a:rPr lang="en-US" sz="2200" dirty="0"/>
              <a:t>Development of additional cyber range sensors and cyber BDA models</a:t>
            </a:r>
          </a:p>
          <a:p>
            <a:pPr lvl="1"/>
            <a:r>
              <a:rPr lang="en-US" sz="2200" dirty="0"/>
              <a:t>Development of cyber BDA models to support additional cyberspace effects</a:t>
            </a:r>
          </a:p>
          <a:p>
            <a:pPr lvl="2"/>
            <a:r>
              <a:rPr lang="en-US" dirty="0"/>
              <a:t>Data Infiltration, Data Exfiltration, Spear-Phishing attacks as an example</a:t>
            </a:r>
          </a:p>
          <a:p>
            <a:pPr lvl="1"/>
            <a:r>
              <a:rPr lang="en-US" sz="2200" dirty="0"/>
              <a:t>Use of other communication protocols (High-Level Architecture [HLA], Distributed </a:t>
            </a:r>
            <a:r>
              <a:rPr lang="en-US" sz="2200"/>
              <a:t>Interactive Simulation [DIS]) </a:t>
            </a:r>
            <a:r>
              <a:rPr lang="en-US" sz="2200" dirty="0"/>
              <a:t>to communicate the cyberspace effect information between the cyber BDA models and the cyberspace brokering architecture</a:t>
            </a:r>
          </a:p>
          <a:p>
            <a:pPr lvl="1"/>
            <a:r>
              <a:rPr lang="en-US" sz="2200" dirty="0"/>
              <a:t>Expanded integration into the Live training environment</a:t>
            </a:r>
          </a:p>
          <a:p>
            <a:pPr lvl="1"/>
            <a:r>
              <a:rPr lang="en-US" sz="2200" dirty="0"/>
              <a:t>Bi-directional effects synchronization, where kinetic events occurring in the LVC training environment could have an impact on the cyber range environment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7BFA4C-EE44-FB8C-B4EB-2CBA9CB0D9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8E8870-17DE-45C4-A8DD-7644B2422933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334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DC1706-4C3B-2B4B-BD3E-194E88879B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893288" y="6390502"/>
            <a:ext cx="821634" cy="340935"/>
          </a:xfrm>
        </p:spPr>
        <p:txBody>
          <a:bodyPr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2133"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1pPr>
            <a:lvl2pPr marL="609585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2pPr>
            <a:lvl3pPr marL="121917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3pPr>
            <a:lvl4pPr marL="1828754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4pPr>
            <a:lvl5pPr marL="2438339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3200"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3200"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3200"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3200"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9pPr>
          </a:lstStyle>
          <a:p>
            <a:fld id="{D68E8870-17DE-45C4-A8DD-7644B242293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7039" y="0"/>
            <a:ext cx="7416800" cy="795130"/>
          </a:xfrm>
        </p:spPr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480132" y="1046715"/>
            <a:ext cx="11250613" cy="5075237"/>
          </a:xfrm>
        </p:spPr>
        <p:txBody>
          <a:bodyPr>
            <a:normAutofit fontScale="92500"/>
          </a:bodyPr>
          <a:lstStyle/>
          <a:p>
            <a:r>
              <a:rPr lang="en-US" dirty="0"/>
              <a:t>Traditional fight within air, land, sea, and space has expanded to include Cyberspace domain</a:t>
            </a:r>
          </a:p>
          <a:p>
            <a:pPr lvl="1"/>
            <a:r>
              <a:rPr lang="en-US" dirty="0"/>
              <a:t>Adversaries actively pursue Internet Protocol (IP)-based cyber attacks</a:t>
            </a:r>
          </a:p>
          <a:p>
            <a:pPr lvl="1"/>
            <a:r>
              <a:rPr lang="en-US" dirty="0"/>
              <a:t>Cyber attacks affect operational missions across all domains</a:t>
            </a:r>
          </a:p>
          <a:p>
            <a:r>
              <a:rPr lang="en-US" dirty="0"/>
              <a:t>Cyber Mission Force (CMF) teams direct, synchronize, and coordinate cyberspace operations in defense of U.S. national interests. </a:t>
            </a:r>
          </a:p>
          <a:p>
            <a:r>
              <a:rPr lang="en-US" dirty="0"/>
              <a:t>Collective cyber-kinetic training (combined cyber training with kinetic-focused training) is needed to ensure Services and Joint Forces efficiently work with CMF teams.</a:t>
            </a:r>
          </a:p>
          <a:p>
            <a:r>
              <a:rPr lang="en-US" dirty="0"/>
              <a:t>Live, Virtual, and Constructive (LVC) systems used for command staff training are not developed to communicate directly with cyber ranges used for CMF team training.</a:t>
            </a:r>
          </a:p>
          <a:p>
            <a:pPr lvl="1"/>
            <a:r>
              <a:rPr lang="en-US" dirty="0"/>
              <a:t>Cyber effects performed manually (i.e., white cards, swivel chair), hindering cyber-kinetic training by limiting realism and training effectiveness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002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2F768-3C19-9651-A677-C772FD9DC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Approach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54CD8F-5A28-AD4A-B266-98F243E9A6CD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95944" y="1046715"/>
            <a:ext cx="11805556" cy="5075237"/>
          </a:xfrm>
        </p:spPr>
        <p:txBody>
          <a:bodyPr/>
          <a:lstStyle/>
          <a:p>
            <a:r>
              <a:rPr lang="en-US" sz="2600"/>
              <a:t>In support of cyber-kinetic training, developed high-level architecture in which:</a:t>
            </a:r>
          </a:p>
          <a:p>
            <a:pPr lvl="1"/>
            <a:r>
              <a:rPr lang="en-US" sz="2200"/>
              <a:t>Actions within a cyber range result in communication of cyberspace effects within a connected simulation environment</a:t>
            </a:r>
          </a:p>
          <a:p>
            <a:pPr lvl="1"/>
            <a:r>
              <a:rPr lang="en-US" sz="2200"/>
              <a:t>Command staff can train against cyberspace threats and effects against their operational Command, Control, Communication, Computers, and Intelligence (C4I) systems.</a:t>
            </a:r>
          </a:p>
          <a:p>
            <a:pPr lvl="1"/>
            <a:r>
              <a:rPr lang="en-US" sz="2200"/>
              <a:t>Cyber range operators, acting as CMF, can attack or defend emulated systems or real devices that represent operational systems within the training scenario.</a:t>
            </a:r>
            <a:r>
              <a:rPr lang="en-US"/>
              <a:t> </a:t>
            </a:r>
          </a:p>
          <a:p>
            <a:r>
              <a:rPr lang="en-US" sz="2600"/>
              <a:t>Cyber battle damage assessment (BDA) is performed from the results of activities within the cyber range </a:t>
            </a:r>
          </a:p>
          <a:p>
            <a:pPr lvl="1"/>
            <a:r>
              <a:rPr lang="en-US" sz="2200"/>
              <a:t>Damage is injected into the simulation environment as a cyberspace effect on emulated systems or real devices</a:t>
            </a:r>
          </a:p>
          <a:p>
            <a:pPr lvl="1"/>
            <a:r>
              <a:rPr lang="en-US" sz="2200"/>
              <a:t>System utilizes cyber range sensors to detect system and network state changes</a:t>
            </a:r>
          </a:p>
          <a:p>
            <a:endParaRPr lang="en-US" dirty="0"/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90E51F2A-FB7C-BBF2-3CA8-F92FAEE4B7CF}"/>
              </a:ext>
            </a:extLst>
          </p:cNvPr>
          <p:cNvSpPr txBox="1"/>
          <p:nvPr/>
        </p:nvSpPr>
        <p:spPr>
          <a:xfrm>
            <a:off x="819659" y="5875730"/>
            <a:ext cx="10552681" cy="492443"/>
          </a:xfrm>
          <a:prstGeom prst="rect">
            <a:avLst/>
          </a:prstGeom>
          <a:solidFill>
            <a:schemeClr val="accent2"/>
          </a:solidFill>
          <a:ln w="190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63500" dir="8100000" algn="tr" rotWithShape="0">
              <a:prstClr val="black">
                <a:alpha val="40000"/>
              </a:prstClr>
            </a:outerShdw>
          </a:effectLst>
        </p:spPr>
        <p:txBody>
          <a:bodyPr vert="horz" wrap="square" lIns="91440" tIns="91440" rIns="91440" bIns="91440" numCol="1" rtlCol="0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1pPr>
            <a:lvl2pPr marL="609585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2pPr>
            <a:lvl3pPr marL="121917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3pPr>
            <a:lvl4pPr marL="1828754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4pPr>
            <a:lvl5pPr marL="2438339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3200"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3200"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3200"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3200"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>
                <a:latin typeface="Arial Narrow" panose="020B0606020202030204" pitchFamily="34" charset="0"/>
              </a:rPr>
              <a:t>Significantly improves cyber-kinetic training, increasing warfighter readiness for conducting MDO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200337-AC43-A56A-DB3D-22ECD054947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8E8870-17DE-45C4-A8DD-7644B242293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75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2F768-3C19-9651-A677-C772FD9DC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7039" y="0"/>
            <a:ext cx="7416800" cy="795130"/>
          </a:xfrm>
        </p:spPr>
        <p:txBody>
          <a:bodyPr>
            <a:normAutofit/>
          </a:bodyPr>
          <a:lstStyle/>
          <a:p>
            <a:r>
              <a:rPr lang="en-US" dirty="0"/>
              <a:t>System Architecture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B81D0F3-A033-99D8-502B-F62CE4D0F3FD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80132" y="1046715"/>
            <a:ext cx="11250613" cy="5075237"/>
          </a:xfrm>
        </p:spPr>
        <p:txBody>
          <a:bodyPr/>
          <a:lstStyle/>
          <a:p>
            <a:r>
              <a:rPr lang="en-US" dirty="0"/>
              <a:t>Developed a high-level architecture to communicate cyberspace effects between a cyber range and the simulation environment</a:t>
            </a:r>
          </a:p>
        </p:txBody>
      </p:sp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473A3B7C-32CF-9850-CED2-5501AE7C00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039" y="2154655"/>
            <a:ext cx="10972800" cy="361891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CC3967-D46E-AC4A-CB2B-7C2555DDE6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8E8870-17DE-45C4-A8DD-7644B242293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845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2F768-3C19-9651-A677-C772FD9DC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7039" y="0"/>
            <a:ext cx="7416800" cy="795130"/>
          </a:xfrm>
        </p:spPr>
        <p:txBody>
          <a:bodyPr>
            <a:normAutofit/>
          </a:bodyPr>
          <a:lstStyle/>
          <a:p>
            <a:r>
              <a:rPr lang="en-US" dirty="0"/>
              <a:t>System Architecture Components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63782C-DDB6-FD25-60CF-8F884B955BDD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7AB4D53-A5BD-59B2-9139-56807A4A7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5689437"/>
              </p:ext>
            </p:extLst>
          </p:nvPr>
        </p:nvGraphicFramePr>
        <p:xfrm>
          <a:off x="171290" y="1088833"/>
          <a:ext cx="11849419" cy="5017426"/>
        </p:xfrm>
        <a:graphic>
          <a:graphicData uri="http://schemas.openxmlformats.org/drawingml/2006/table">
            <a:tbl>
              <a:tblPr firstRow="1" firstCol="1" bandRow="1"/>
              <a:tblGrid>
                <a:gridCol w="3305335">
                  <a:extLst>
                    <a:ext uri="{9D8B030D-6E8A-4147-A177-3AD203B41FA5}">
                      <a16:colId xmlns:a16="http://schemas.microsoft.com/office/drawing/2014/main" val="3674806944"/>
                    </a:ext>
                  </a:extLst>
                </a:gridCol>
                <a:gridCol w="8544084">
                  <a:extLst>
                    <a:ext uri="{9D8B030D-6E8A-4147-A177-3AD203B41FA5}">
                      <a16:colId xmlns:a16="http://schemas.microsoft.com/office/drawing/2014/main" val="2446888270"/>
                    </a:ext>
                  </a:extLst>
                </a:gridCol>
              </a:tblGrid>
              <a:tr h="24527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highlight>
                            <a:srgbClr val="4F81BD"/>
                          </a:highlight>
                          <a:latin typeface="+mn-lt"/>
                          <a:ea typeface="Times New Roman" panose="02020603050405020304" pitchFamily="18" charset="0"/>
                        </a:rPr>
                        <a:t>Architecture Component</a:t>
                      </a:r>
                      <a:endParaRPr lang="en-US" sz="2000" dirty="0">
                        <a:effectLst/>
                        <a:highlight>
                          <a:srgbClr val="4F81BD"/>
                        </a:highlight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highlight>
                            <a:srgbClr val="4F81BD"/>
                          </a:highlight>
                          <a:latin typeface="+mn-lt"/>
                          <a:ea typeface="Times New Roman" panose="02020603050405020304" pitchFamily="18" charset="0"/>
                        </a:rPr>
                        <a:t>Description</a:t>
                      </a:r>
                      <a:endParaRPr lang="en-US" sz="2000" dirty="0">
                        <a:effectLst/>
                        <a:highlight>
                          <a:srgbClr val="4F81BD"/>
                        </a:highlight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666078"/>
                  </a:ext>
                </a:extLst>
              </a:tr>
              <a:tr h="73583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DBE5F1"/>
                          </a:highlight>
                          <a:latin typeface="+mn-lt"/>
                          <a:ea typeface="Times New Roman" panose="02020603050405020304" pitchFamily="18" charset="0"/>
                        </a:rPr>
                        <a:t>Cyber Range</a:t>
                      </a:r>
                      <a:endParaRPr lang="en-US" sz="2000" dirty="0">
                        <a:effectLst/>
                        <a:highlight>
                          <a:srgbClr val="DBE5F1"/>
                        </a:highlight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highlight>
                            <a:srgbClr val="DBE5F1"/>
                          </a:highlight>
                          <a:latin typeface="+mn-lt"/>
                          <a:ea typeface="Times New Roman" panose="02020603050405020304" pitchFamily="18" charset="0"/>
                        </a:rPr>
                        <a:t>Virtual environment that contains emulated systems and networks, as well as training content used for training CMF</a:t>
                      </a:r>
                      <a:endParaRPr lang="en-US" sz="2000" dirty="0">
                        <a:effectLst/>
                        <a:highlight>
                          <a:srgbClr val="DBE5F1"/>
                        </a:highlight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0032508"/>
                  </a:ext>
                </a:extLst>
              </a:tr>
              <a:tr h="98111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Cyber Range Sensors</a:t>
                      </a:r>
                      <a:endParaRPr lang="en-US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Software applications that assess changes within cyber range systems, assess corresponding cyber battle damage, and communicate resulting cyberspace effects to simulation environment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6431479"/>
                  </a:ext>
                </a:extLst>
              </a:tr>
              <a:tr h="73583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DBE5F1"/>
                          </a:highlight>
                          <a:latin typeface="+mn-lt"/>
                          <a:ea typeface="Times New Roman" panose="02020603050405020304" pitchFamily="18" charset="0"/>
                        </a:rPr>
                        <a:t>Network Guard</a:t>
                      </a:r>
                      <a:endParaRPr lang="en-US" sz="2000" dirty="0">
                        <a:effectLst/>
                        <a:highlight>
                          <a:srgbClr val="DBE5F1"/>
                        </a:highlight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highlight>
                            <a:srgbClr val="DBE5F1"/>
                          </a:highlight>
                          <a:latin typeface="+mn-lt"/>
                          <a:ea typeface="Times New Roman" panose="02020603050405020304" pitchFamily="18" charset="0"/>
                        </a:rPr>
                        <a:t>Optional component which limits communication between the cyber range sensors and simulation environment based on preconfigured rulesets</a:t>
                      </a:r>
                      <a:endParaRPr lang="en-US" sz="2000" dirty="0">
                        <a:effectLst/>
                        <a:highlight>
                          <a:srgbClr val="DBE5F1"/>
                        </a:highlight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2215660"/>
                  </a:ext>
                </a:extLst>
              </a:tr>
              <a:tr h="73583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Cyberspace Brokering Architecture</a:t>
                      </a:r>
                      <a:endParaRPr lang="en-US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Provides data model and communication mechanism for communicating cyberspace-related information between connected systems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5370120"/>
                  </a:ext>
                </a:extLst>
              </a:tr>
              <a:tr h="49055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highlight>
                            <a:srgbClr val="DBE5F1"/>
                          </a:highlight>
                          <a:latin typeface="+mn-lt"/>
                          <a:ea typeface="Times New Roman" panose="02020603050405020304" pitchFamily="18" charset="0"/>
                        </a:rPr>
                        <a:t>Cyberspace Common Operating Picture (COP)</a:t>
                      </a:r>
                      <a:endParaRPr lang="en-US" sz="2000">
                        <a:effectLst/>
                        <a:highlight>
                          <a:srgbClr val="DBE5F1"/>
                        </a:highlight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highlight>
                            <a:srgbClr val="DBE5F1"/>
                          </a:highlight>
                          <a:latin typeface="+mn-lt"/>
                          <a:ea typeface="Times New Roman" panose="02020603050405020304" pitchFamily="18" charset="0"/>
                        </a:rPr>
                        <a:t>Provides exercise facilitator / white cell functionality to control and monitor cyberspace effects within the training environment</a:t>
                      </a:r>
                      <a:endParaRPr lang="en-US" sz="2000" dirty="0">
                        <a:effectLst/>
                        <a:highlight>
                          <a:srgbClr val="DBE5F1"/>
                        </a:highlight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2450574"/>
                  </a:ext>
                </a:extLst>
              </a:tr>
              <a:tr h="49055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Constructive Simulations</a:t>
                      </a:r>
                      <a:endParaRPr lang="en-US" sz="2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Provides models of friendly and threat actors, cyberspace devices, cyberspace operations and effects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4701420"/>
                  </a:ext>
                </a:extLst>
              </a:tr>
              <a:tr h="24527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DBE5F1"/>
                          </a:highlight>
                          <a:latin typeface="+mn-lt"/>
                          <a:ea typeface="Times New Roman" panose="02020603050405020304" pitchFamily="18" charset="0"/>
                        </a:rPr>
                        <a:t>C4I Systems</a:t>
                      </a:r>
                      <a:endParaRPr lang="en-US" sz="2000" dirty="0">
                        <a:effectLst/>
                        <a:highlight>
                          <a:srgbClr val="DBE5F1"/>
                        </a:highlight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highlight>
                            <a:srgbClr val="DBE5F1"/>
                          </a:highlight>
                          <a:latin typeface="+mn-lt"/>
                          <a:ea typeface="Times New Roman" panose="02020603050405020304" pitchFamily="18" charset="0"/>
                        </a:rPr>
                        <a:t>Tactical interfaces utilized by the command staff during training</a:t>
                      </a:r>
                      <a:endParaRPr lang="en-US" sz="2000" dirty="0">
                        <a:effectLst/>
                        <a:highlight>
                          <a:srgbClr val="DBE5F1"/>
                        </a:highlight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8938616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2D4362-46EA-D09E-519E-D99A61464F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8E8870-17DE-45C4-A8DD-7644B242293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71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2F768-3C19-9651-A677-C772FD9DC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Prototyping – Cyber Range Sensors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54CD8F-5A28-AD4A-B266-98F243E9A6CD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0" y="858321"/>
            <a:ext cx="11937744" cy="5075237"/>
          </a:xfrm>
        </p:spPr>
        <p:txBody>
          <a:bodyPr/>
          <a:lstStyle/>
          <a:p>
            <a:r>
              <a:rPr lang="en-US" sz="2600" dirty="0"/>
              <a:t>Prototyped the use of cyber range sensor applications with our system architecture</a:t>
            </a:r>
          </a:p>
          <a:p>
            <a:pPr lvl="1"/>
            <a:r>
              <a:rPr lang="en-US" sz="2200" dirty="0"/>
              <a:t>If the sensors detect a significant change in an emulated system in the cyber range, an alert is sent to the Cyber Effect Resolver application</a:t>
            </a:r>
          </a:p>
          <a:p>
            <a:r>
              <a:rPr lang="en-US" sz="2600" dirty="0"/>
              <a:t>Used </a:t>
            </a:r>
            <a:r>
              <a:rPr lang="en-US" sz="2600" b="1" dirty="0" err="1"/>
              <a:t>LibreNMS</a:t>
            </a:r>
            <a:r>
              <a:rPr lang="en-US" sz="2600" dirty="0"/>
              <a:t> as a cyber range sensor since:</a:t>
            </a:r>
          </a:p>
          <a:p>
            <a:pPr lvl="1"/>
            <a:r>
              <a:rPr lang="en-US" sz="2200" dirty="0"/>
              <a:t>It is community-supported open-source software (OSS)</a:t>
            </a:r>
          </a:p>
          <a:p>
            <a:pPr lvl="1"/>
            <a:r>
              <a:rPr lang="en-US" sz="2200" dirty="0"/>
              <a:t>It contains an existing library of alert rules and supporting macros that can be reused or extended, such as:</a:t>
            </a:r>
          </a:p>
          <a:p>
            <a:pPr lvl="2"/>
            <a:r>
              <a:rPr lang="en-US" dirty="0"/>
              <a:t>monitoring range VMs that were not responsive to Internet Control Message Protocol (ICMP) messages (pings)</a:t>
            </a:r>
          </a:p>
          <a:p>
            <a:pPr lvl="2"/>
            <a:r>
              <a:rPr lang="en-US" dirty="0"/>
              <a:t>monitoring range VMs for which a particular service was not responsive</a:t>
            </a:r>
          </a:p>
          <a:p>
            <a:r>
              <a:rPr lang="en-US" sz="2600" dirty="0"/>
              <a:t>Alerts were sent from the cyber range sensor application (</a:t>
            </a:r>
            <a:r>
              <a:rPr lang="en-US" sz="2600" dirty="0" err="1"/>
              <a:t>LibreNMS</a:t>
            </a:r>
            <a:r>
              <a:rPr lang="en-US" sz="2600" dirty="0"/>
              <a:t>) to our Cyber Effect Resolver application, which:</a:t>
            </a:r>
          </a:p>
          <a:p>
            <a:pPr lvl="1"/>
            <a:r>
              <a:rPr lang="en-US" sz="2200" dirty="0"/>
              <a:t>performs cyber BDA based on alert information</a:t>
            </a:r>
          </a:p>
          <a:p>
            <a:pPr lvl="1"/>
            <a:r>
              <a:rPr lang="en-US" sz="2200" dirty="0"/>
              <a:t>generates appropriate cyberspace effects within the LVC environment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382DD8-95BA-ACFB-0284-7C4B23B0BD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8E8870-17DE-45C4-A8DD-7644B242293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421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2F768-3C19-9651-A677-C772FD9DC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System Architecture – Cyber Range Sensors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1032148-7942-5F82-B275-C4B068AB482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8E8870-17DE-45C4-A8DD-7644B242293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E0351FBC-4B74-4186-F62F-9EC22045B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879" y="778801"/>
            <a:ext cx="11430000" cy="5728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1056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2F768-3C19-9651-A677-C772FD9DC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2874" y="0"/>
            <a:ext cx="9425354" cy="795130"/>
          </a:xfrm>
        </p:spPr>
        <p:txBody>
          <a:bodyPr>
            <a:normAutofit/>
          </a:bodyPr>
          <a:lstStyle/>
          <a:p>
            <a:r>
              <a:rPr lang="en-US" dirty="0"/>
              <a:t>Prototyping – Cyberspace Brokering Architecture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54CD8F-5A28-AD4A-B266-98F243E9A6CD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74172" y="1046715"/>
            <a:ext cx="11903528" cy="5075237"/>
          </a:xfrm>
        </p:spPr>
        <p:txBody>
          <a:bodyPr/>
          <a:lstStyle/>
          <a:p>
            <a:r>
              <a:rPr lang="en-US" sz="2600" dirty="0"/>
              <a:t>Cyberspace Battlefield Operating System Simulation (</a:t>
            </a:r>
            <a:r>
              <a:rPr lang="en-US" sz="2600" b="1" dirty="0" err="1"/>
              <a:t>CyberBOSS</a:t>
            </a:r>
            <a:r>
              <a:rPr lang="en-US" sz="2600" dirty="0"/>
              <a:t>) architecture was used as the cyberspace brokering architecture to communicate generated cyberspace effects to connected LVC systems</a:t>
            </a:r>
          </a:p>
          <a:p>
            <a:r>
              <a:rPr lang="en-US" sz="2600" dirty="0" err="1"/>
              <a:t>CyberBOSS</a:t>
            </a:r>
            <a:r>
              <a:rPr lang="en-US" sz="2600" dirty="0"/>
              <a:t> Cyberspace Data Model (CDM) was used to communicate cyberspace effect information between the cyber range and LVC environment</a:t>
            </a:r>
          </a:p>
          <a:p>
            <a:pPr lvl="1"/>
            <a:r>
              <a:rPr lang="en-US" sz="2200" dirty="0"/>
              <a:t>CDM is closely related to the recently released Simulation Interoperability Standards Organization (SISO) Cyber Data Exchange Model (Cyber DEM) reference</a:t>
            </a:r>
          </a:p>
          <a:p>
            <a:r>
              <a:rPr lang="en-US" sz="2600" dirty="0"/>
              <a:t>Connected LVC systems receive the cyberspace effect information and implement the effect in a manner applicable to the receiving system.</a:t>
            </a:r>
          </a:p>
          <a:p>
            <a:pPr lvl="1"/>
            <a:r>
              <a:rPr lang="en-US" sz="2200" dirty="0"/>
              <a:t>Changes to internal constructive simulation model behaviors</a:t>
            </a:r>
          </a:p>
          <a:p>
            <a:pPr lvl="1"/>
            <a:r>
              <a:rPr lang="en-US" sz="2200" dirty="0"/>
              <a:t>Changes in stimulation of connected C4I systems due to adding/modifying/stopping communicated tactical messages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F2C6F2-D2EA-3315-80A6-B97B35BC09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8E8870-17DE-45C4-A8DD-7644B242293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51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2F768-3C19-9651-A677-C772FD9DC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Experimentation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54CD8F-5A28-AD4A-B266-98F243E9A6CD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74610" y="859261"/>
            <a:ext cx="11864224" cy="5262692"/>
          </a:xfrm>
        </p:spPr>
        <p:txBody>
          <a:bodyPr/>
          <a:lstStyle/>
          <a:p>
            <a:r>
              <a:rPr lang="en-US" sz="2600" dirty="0"/>
              <a:t>Proof-of-Concept experimentation performed at the U.S. Army Combat Support Training Exercise (</a:t>
            </a:r>
            <a:r>
              <a:rPr lang="en-US" sz="2600" b="1" dirty="0"/>
              <a:t>CSTX</a:t>
            </a:r>
            <a:r>
              <a:rPr lang="en-US" sz="2600" dirty="0"/>
              <a:t>) 24-02 at Ft. McCoy, WI in August 2024</a:t>
            </a:r>
          </a:p>
          <a:p>
            <a:r>
              <a:rPr lang="en-US" sz="2600" dirty="0"/>
              <a:t>Demonstrated the feasibility of our approach to communicate cyberspace effects between a cyber range and the simulation environment using a representative cyber-kinetic operations scenario</a:t>
            </a:r>
          </a:p>
          <a:p>
            <a:pPr lvl="1"/>
            <a:r>
              <a:rPr lang="en-US" sz="2200" dirty="0"/>
              <a:t>BLUFOR Cyber Protection Team (CPT) and command staff coordinate mitigation of a cyber threat against host nation Critical Infrastructure (CI) to support mission objectives</a:t>
            </a:r>
          </a:p>
          <a:p>
            <a:pPr lvl="1"/>
            <a:r>
              <a:rPr lang="en-US" sz="2200" dirty="0"/>
              <a:t>Threat performs a cyber attack within a power plant network to disable power generation by affecting Supervisory Control and Data Acquisition (SCADA) systems or Industrial Control Systems (ICS) within the power plant</a:t>
            </a:r>
          </a:p>
          <a:p>
            <a:pPr lvl="1"/>
            <a:r>
              <a:rPr lang="en-US" sz="2200" dirty="0"/>
              <a:t>CPT coordinates with command staff and conducts a Hunt/Clear/Harden/Assess operation to locate and fix the problem in the power plant network, restoring power to a nearby hospital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08CC13-4946-A8E0-46CE-ABBE77E2434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8E8870-17DE-45C4-A8DD-7644B242293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772778"/>
      </p:ext>
    </p:extLst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6PresentationTemplate_Tutorials.potx" id="{703545D4-36F8-4318-AC29-1855C3CD0935}" vid="{711C829B-536F-4794-9833-7F96502517E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lends 2">
    <a:dk1>
      <a:srgbClr val="000000"/>
    </a:dk1>
    <a:lt1>
      <a:srgbClr val="FFFFFF"/>
    </a:lt1>
    <a:dk2>
      <a:srgbClr val="333399"/>
    </a:dk2>
    <a:lt2>
      <a:srgbClr val="1C1C1C"/>
    </a:lt2>
    <a:accent1>
      <a:srgbClr val="00E4A8"/>
    </a:accent1>
    <a:accent2>
      <a:srgbClr val="FFCF01"/>
    </a:accent2>
    <a:accent3>
      <a:srgbClr val="FFFFFF"/>
    </a:accent3>
    <a:accent4>
      <a:srgbClr val="000000"/>
    </a:accent4>
    <a:accent5>
      <a:srgbClr val="AAEFD1"/>
    </a:accent5>
    <a:accent6>
      <a:srgbClr val="E7BB01"/>
    </a:accent6>
    <a:hlink>
      <a:srgbClr val="FF0000"/>
    </a:hlink>
    <a:folHlink>
      <a:srgbClr val="3333CC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7E50F16932FA4DA740AD241DCC42DC" ma:contentTypeVersion="1" ma:contentTypeDescription="Create a new document." ma:contentTypeScope="" ma:versionID="cf3becb063dad1cc8b49e034e445ab8d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ddb0c952b897a810c8a4e377cff6bff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2F04B76F-4E2B-4E86-86C5-9CCB38AF7D9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C709B06-5FA7-40B8-A752-7128AA94FE0C}">
  <ds:schemaRefs>
    <ds:schemaRef ds:uri="http://schemas.microsoft.com/office/2006/documentManagement/types"/>
    <ds:schemaRef ds:uri="http://purl.org/dc/elements/1.1/"/>
    <ds:schemaRef ds:uri="http://purl.org/dc/dcmitype/"/>
    <ds:schemaRef ds:uri="http://www.w3.org/XML/1998/namespace"/>
    <ds:schemaRef ds:uri="http://purl.org/dc/terms/"/>
    <ds:schemaRef ds:uri="http://schemas.microsoft.com/sharepoint/v3"/>
    <ds:schemaRef ds:uri="http://schemas.microsoft.com/office/2006/metadata/propertie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FC5F1E05-96DA-4377-A6E4-484D5E715A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26811</TotalTime>
  <Words>1116</Words>
  <Application>Microsoft Office PowerPoint</Application>
  <PresentationFormat>Widescreen</PresentationFormat>
  <Paragraphs>92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Arial Narrow</vt:lpstr>
      <vt:lpstr>G.I. 750</vt:lpstr>
      <vt:lpstr>Helvetica Neue</vt:lpstr>
      <vt:lpstr>Tahoma</vt:lpstr>
      <vt:lpstr>Wingdings</vt:lpstr>
      <vt:lpstr>Blends</vt:lpstr>
      <vt:lpstr>PowerPoint Presentation</vt:lpstr>
      <vt:lpstr>Introduction</vt:lpstr>
      <vt:lpstr>Approach</vt:lpstr>
      <vt:lpstr>System Architecture</vt:lpstr>
      <vt:lpstr>System Architecture Components</vt:lpstr>
      <vt:lpstr>Prototyping – Cyber Range Sensors</vt:lpstr>
      <vt:lpstr>System Architecture – Cyber Range Sensors</vt:lpstr>
      <vt:lpstr>Prototyping – Cyberspace Brokering Architecture</vt:lpstr>
      <vt:lpstr>Experimentation</vt:lpstr>
      <vt:lpstr>Experimentation (cont.)</vt:lpstr>
      <vt:lpstr>Future Work</vt:lpstr>
    </vt:vector>
  </TitlesOfParts>
  <Company>The Boeing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Hamilton, Christopher A</dc:creator>
  <cp:lastModifiedBy>Omar Hasan</cp:lastModifiedBy>
  <cp:revision>46</cp:revision>
  <cp:lastPrinted>1601-01-01T00:00:00Z</cp:lastPrinted>
  <dcterms:created xsi:type="dcterms:W3CDTF">2016-03-29T15:29:36Z</dcterms:created>
  <dcterms:modified xsi:type="dcterms:W3CDTF">2024-10-29T17:04:21Z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0x010100767E50F16932FA4DA740AD241DCC42DC</vt:lpwstr>
  </property>
  <property fmtid="{D5CDD505-2E9C-101B-9397-08002B2CF9AE}" pid="3" name="DocumentDescription">
    <vt:lpwstr>&lt;div class=ExternalClass9DF5FD6F97034AAA9FF0AABB8157F05A&gt; &lt;/div&gt;</vt:lpwstr>
  </property>
</Properties>
</file>