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9"/>
  </p:notesMasterIdLst>
  <p:handoutMasterIdLst>
    <p:handoutMasterId r:id="rId20"/>
  </p:handoutMasterIdLst>
  <p:sldIdLst>
    <p:sldId id="289" r:id="rId5"/>
    <p:sldId id="290" r:id="rId6"/>
    <p:sldId id="291" r:id="rId7"/>
    <p:sldId id="307" r:id="rId8"/>
    <p:sldId id="305" r:id="rId9"/>
    <p:sldId id="302" r:id="rId10"/>
    <p:sldId id="301" r:id="rId11"/>
    <p:sldId id="309" r:id="rId12"/>
    <p:sldId id="299" r:id="rId13"/>
    <p:sldId id="300" r:id="rId14"/>
    <p:sldId id="298" r:id="rId15"/>
    <p:sldId id="296" r:id="rId16"/>
    <p:sldId id="304" r:id="rId17"/>
    <p:sldId id="297" r:id="rId18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91E006-D6E8-0ED8-CC35-0AB1728DFB7B}" name="Harleigh Bass" initials="HB" userId="S::harleigh.bass@irtc-hq.com::aab72a65-8c1e-4a9b-949d-0864e0461295" providerId="AD"/>
  <p188:author id="{A3FDFE3C-71AD-572C-E599-4C0390B06BB7}" name="Connor Green" initials="CG" userId="S::connor.green@irtc-hq.com::f3f75636-e9cf-428d-a15f-5f0f63357bd9" providerId="AD"/>
  <p188:author id="{0E5A9D64-3311-C641-0848-D8B729BE7DA0}" name="Eric Ahmadi" initials="EA" userId="S::eric.ahmadi@irtc-hq.com::8dc1c62f-4a54-48cb-8881-38acfdee285f" providerId="AD"/>
  <p188:author id="{57FE8B8F-D08C-1162-EF02-A52C4ECE0F22}" name="Madison Travis" initials="MT" userId="S::madison.travis@irtc-hq.com::e069c0f7-1c97-491d-b31a-ab9eb295a74c" providerId="AD"/>
  <p188:author id="{27FB089C-8645-567C-720F-D080E3C682E7}" name="Michael Thomas" initials="MT" userId="S::michael.thomas@irtc-hq.com::87b8645c-d2a2-4f57-8b24-3f01afa9e3c0" providerId="AD"/>
  <p188:author id="{D4BDFDC0-8B89-DF3E-ECF8-A0A6150FDE3B}" name="Chanler Cantor" initials="CC" userId="S::chanler.cantor@irtc-hq.com::97fd724d-2013-43bd-ad91-e7381403702a" providerId="AD"/>
  <p188:author id="{73B32BE4-C126-A794-1472-18BAFA603380}" name="Jaylah Alford" initials="JA" userId="S::jaylah.alford@irtc-hq.com::9199cfd7-2c0d-4b1c-b063-7c68a4d51a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4A"/>
    <a:srgbClr val="628AB5"/>
    <a:srgbClr val="22458A"/>
    <a:srgbClr val="CC3300"/>
    <a:srgbClr val="2B56AB"/>
    <a:srgbClr val="0033CC"/>
    <a:srgbClr val="3366CC"/>
    <a:srgbClr val="0066CC"/>
    <a:srgbClr val="F77B0B"/>
    <a:srgbClr val="B2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51581-DBFF-6E4A-9B82-6198A686D8F0}" v="5" dt="2024-10-22T18:25:48.798"/>
    <p1510:client id="{3F536238-7C70-2F52-B826-389F4FAF9158}" v="24" dt="2024-10-22T16:36:29.984"/>
    <p1510:client id="{76F49BD1-D546-41D2-A3A2-B570680A2717}" v="93" dt="2024-10-22T21:05:38.497"/>
    <p1510:client id="{C7FFBEA1-9B05-4FE5-B9AD-CA19DF1BB616}" v="34" dt="2024-10-22T20:33:3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lah Alford" userId="S::jaylah.alford@irtc-hq.com::9199cfd7-2c0d-4b1c-b063-7c68a4d51ab1" providerId="AD" clId="Web-{3422B80E-7A54-A165-CA83-92834D9A36EB}"/>
    <pc:docChg chg="modSld">
      <pc:chgData name="Jaylah Alford" userId="S::jaylah.alford@irtc-hq.com::9199cfd7-2c0d-4b1c-b063-7c68a4d51ab1" providerId="AD" clId="Web-{3422B80E-7A54-A165-CA83-92834D9A36EB}" dt="2024-09-30T20:15:35.425" v="9" actId="1076"/>
      <pc:docMkLst>
        <pc:docMk/>
      </pc:docMkLst>
      <pc:sldChg chg="addSp delSp modSp">
        <pc:chgData name="Jaylah Alford" userId="S::jaylah.alford@irtc-hq.com::9199cfd7-2c0d-4b1c-b063-7c68a4d51ab1" providerId="AD" clId="Web-{3422B80E-7A54-A165-CA83-92834D9A36EB}" dt="2024-09-30T20:15:35.425" v="9" actId="1076"/>
        <pc:sldMkLst>
          <pc:docMk/>
          <pc:sldMk cId="522757137" sldId="292"/>
        </pc:sldMkLst>
        <pc:picChg chg="add mod">
          <ac:chgData name="Jaylah Alford" userId="S::jaylah.alford@irtc-hq.com::9199cfd7-2c0d-4b1c-b063-7c68a4d51ab1" providerId="AD" clId="Web-{3422B80E-7A54-A165-CA83-92834D9A36EB}" dt="2024-09-30T20:15:35.425" v="9" actId="1076"/>
          <ac:picMkLst>
            <pc:docMk/>
            <pc:sldMk cId="522757137" sldId="292"/>
            <ac:picMk id="4" creationId="{9F8077FD-FDCD-02E6-4AF7-3A7E013C864E}"/>
          </ac:picMkLst>
        </pc:picChg>
        <pc:picChg chg="del">
          <ac:chgData name="Jaylah Alford" userId="S::jaylah.alford@irtc-hq.com::9199cfd7-2c0d-4b1c-b063-7c68a4d51ab1" providerId="AD" clId="Web-{3422B80E-7A54-A165-CA83-92834D9A36EB}" dt="2024-09-30T20:15:22.659" v="5"/>
          <ac:picMkLst>
            <pc:docMk/>
            <pc:sldMk cId="522757137" sldId="292"/>
            <ac:picMk id="1028" creationId="{32C726A3-9D56-4619-BA43-505A17BAFC95}"/>
          </ac:picMkLst>
        </pc:picChg>
      </pc:sldChg>
    </pc:docChg>
  </pc:docChgLst>
  <pc:docChgLst>
    <pc:chgData name="Jaylah Alford" userId="S::jaylah.alford@irtc-hq.com::9199cfd7-2c0d-4b1c-b063-7c68a4d51ab1" providerId="AD" clId="Web-{6941EBE1-62E3-1854-F09F-FF9E9B7066E0}"/>
    <pc:docChg chg="modSld">
      <pc:chgData name="Jaylah Alford" userId="S::jaylah.alford@irtc-hq.com::9199cfd7-2c0d-4b1c-b063-7c68a4d51ab1" providerId="AD" clId="Web-{6941EBE1-62E3-1854-F09F-FF9E9B7066E0}" dt="2024-10-02T20:15:05.868" v="4" actId="1076"/>
      <pc:docMkLst>
        <pc:docMk/>
      </pc:docMkLst>
      <pc:sldChg chg="addSp delSp modSp">
        <pc:chgData name="Jaylah Alford" userId="S::jaylah.alford@irtc-hq.com::9199cfd7-2c0d-4b1c-b063-7c68a4d51ab1" providerId="AD" clId="Web-{6941EBE1-62E3-1854-F09F-FF9E9B7066E0}" dt="2024-10-02T20:15:05.868" v="4" actId="1076"/>
        <pc:sldMkLst>
          <pc:docMk/>
          <pc:sldMk cId="522757137" sldId="292"/>
        </pc:sldMkLst>
        <pc:picChg chg="del">
          <ac:chgData name="Jaylah Alford" userId="S::jaylah.alford@irtc-hq.com::9199cfd7-2c0d-4b1c-b063-7c68a4d51ab1" providerId="AD" clId="Web-{6941EBE1-62E3-1854-F09F-FF9E9B7066E0}" dt="2024-10-02T20:14:59.430" v="2"/>
          <ac:picMkLst>
            <pc:docMk/>
            <pc:sldMk cId="522757137" sldId="292"/>
            <ac:picMk id="4" creationId="{9F8077FD-FDCD-02E6-4AF7-3A7E013C864E}"/>
          </ac:picMkLst>
        </pc:picChg>
        <pc:picChg chg="add mod">
          <ac:chgData name="Jaylah Alford" userId="S::jaylah.alford@irtc-hq.com::9199cfd7-2c0d-4b1c-b063-7c68a4d51ab1" providerId="AD" clId="Web-{6941EBE1-62E3-1854-F09F-FF9E9B7066E0}" dt="2024-10-02T20:15:05.868" v="4" actId="1076"/>
          <ac:picMkLst>
            <pc:docMk/>
            <pc:sldMk cId="522757137" sldId="292"/>
            <ac:picMk id="5" creationId="{F7DB217F-C569-D577-00E3-A648EF78BB36}"/>
          </ac:picMkLst>
        </pc:picChg>
      </pc:sldChg>
    </pc:docChg>
  </pc:docChgLst>
  <pc:docChgLst>
    <pc:chgData name="Jaylah Alford" userId="S::jaylah.alford@irtc-hq.com::9199cfd7-2c0d-4b1c-b063-7c68a4d51ab1" providerId="AD" clId="Web-{57BD39B3-2FDF-2A4A-38A7-61563FD5B76E}"/>
    <pc:docChg chg="mod modSld">
      <pc:chgData name="Jaylah Alford" userId="S::jaylah.alford@irtc-hq.com::9199cfd7-2c0d-4b1c-b063-7c68a4d51ab1" providerId="AD" clId="Web-{57BD39B3-2FDF-2A4A-38A7-61563FD5B76E}" dt="2024-10-01T18:37:34.780" v="9" actId="1076"/>
      <pc:docMkLst>
        <pc:docMk/>
      </pc:docMkLst>
      <pc:sldChg chg="addSp delSp modSp">
        <pc:chgData name="Jaylah Alford" userId="S::jaylah.alford@irtc-hq.com::9199cfd7-2c0d-4b1c-b063-7c68a4d51ab1" providerId="AD" clId="Web-{57BD39B3-2FDF-2A4A-38A7-61563FD5B76E}" dt="2024-10-01T18:37:34.780" v="9" actId="1076"/>
        <pc:sldMkLst>
          <pc:docMk/>
          <pc:sldMk cId="2209985390" sldId="298"/>
        </pc:sldMkLst>
        <pc:picChg chg="add mod">
          <ac:chgData name="Jaylah Alford" userId="S::jaylah.alford@irtc-hq.com::9199cfd7-2c0d-4b1c-b063-7c68a4d51ab1" providerId="AD" clId="Web-{57BD39B3-2FDF-2A4A-38A7-61563FD5B76E}" dt="2024-10-01T18:37:34.780" v="9" actId="1076"/>
          <ac:picMkLst>
            <pc:docMk/>
            <pc:sldMk cId="2209985390" sldId="298"/>
            <ac:picMk id="4" creationId="{C7AF4C88-32D6-2F33-28A7-6995ACEF7C58}"/>
          </ac:picMkLst>
        </pc:picChg>
        <pc:picChg chg="del">
          <ac:chgData name="Jaylah Alford" userId="S::jaylah.alford@irtc-hq.com::9199cfd7-2c0d-4b1c-b063-7c68a4d51ab1" providerId="AD" clId="Web-{57BD39B3-2FDF-2A4A-38A7-61563FD5B76E}" dt="2024-10-01T18:31:11.680" v="3"/>
          <ac:picMkLst>
            <pc:docMk/>
            <pc:sldMk cId="2209985390" sldId="298"/>
            <ac:picMk id="10" creationId="{279D699F-0C5A-59D8-A106-148B06A0942F}"/>
          </ac:picMkLst>
        </pc:picChg>
        <pc:picChg chg="del">
          <ac:chgData name="Jaylah Alford" userId="S::jaylah.alford@irtc-hq.com::9199cfd7-2c0d-4b1c-b063-7c68a4d51ab1" providerId="AD" clId="Web-{57BD39B3-2FDF-2A4A-38A7-61563FD5B76E}" dt="2024-10-01T18:31:10.055" v="2"/>
          <ac:picMkLst>
            <pc:docMk/>
            <pc:sldMk cId="2209985390" sldId="298"/>
            <ac:picMk id="14" creationId="{C69CF76A-72C8-64EF-BFDF-13B41F5DBC40}"/>
          </ac:picMkLst>
        </pc:picChg>
      </pc:sldChg>
    </pc:docChg>
  </pc:docChgLst>
  <pc:docChgLst>
    <pc:chgData name="Eric Ahmadi" userId="8dc1c62f-4a54-48cb-8881-38acfdee285f" providerId="ADAL" clId="{3A143938-BEE3-4AF4-BDF8-F79E9C60B4B2}"/>
    <pc:docChg chg="undo redo custSel addSld delSld modSld">
      <pc:chgData name="Eric Ahmadi" userId="8dc1c62f-4a54-48cb-8881-38acfdee285f" providerId="ADAL" clId="{3A143938-BEE3-4AF4-BDF8-F79E9C60B4B2}" dt="2024-10-02T20:48:43.552" v="12377"/>
      <pc:docMkLst>
        <pc:docMk/>
      </pc:docMkLst>
      <pc:sldChg chg="modSp mod modCm">
        <pc:chgData name="Eric Ahmadi" userId="8dc1c62f-4a54-48cb-8881-38acfdee285f" providerId="ADAL" clId="{3A143938-BEE3-4AF4-BDF8-F79E9C60B4B2}" dt="2024-10-02T20:48:43.552" v="12377"/>
        <pc:sldMkLst>
          <pc:docMk/>
          <pc:sldMk cId="3686499398" sldId="291"/>
        </pc:sldMkLst>
        <pc:spChg chg="mod">
          <ac:chgData name="Eric Ahmadi" userId="8dc1c62f-4a54-48cb-8881-38acfdee285f" providerId="ADAL" clId="{3A143938-BEE3-4AF4-BDF8-F79E9C60B4B2}" dt="2024-10-02T12:36:10.926" v="12073" actId="12"/>
          <ac:spMkLst>
            <pc:docMk/>
            <pc:sldMk cId="3686499398" sldId="291"/>
            <ac:spMk id="24" creationId="{47BF80EB-B069-68BC-3CF9-0403D6321BC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ric Ahmadi" userId="8dc1c62f-4a54-48cb-8881-38acfdee285f" providerId="ADAL" clId="{3A143938-BEE3-4AF4-BDF8-F79E9C60B4B2}" dt="2024-10-02T20:48:43.552" v="12377"/>
              <pc2:cmMkLst xmlns:pc2="http://schemas.microsoft.com/office/powerpoint/2019/9/main/command">
                <pc:docMk/>
                <pc:sldMk cId="3686499398" sldId="291"/>
                <pc2:cmMk id="{BD53303D-D159-A94A-A3F0-AD4FE1840D53}"/>
              </pc2:cmMkLst>
              <pc226:cmRplyChg chg="add">
                <pc226:chgData name="Eric Ahmadi" userId="8dc1c62f-4a54-48cb-8881-38acfdee285f" providerId="ADAL" clId="{3A143938-BEE3-4AF4-BDF8-F79E9C60B4B2}" dt="2024-10-02T20:48:43.552" v="12377"/>
                <pc2:cmRplyMkLst xmlns:pc2="http://schemas.microsoft.com/office/powerpoint/2019/9/main/command">
                  <pc:docMk/>
                  <pc:sldMk cId="3686499398" sldId="291"/>
                  <pc2:cmMk id="{BD53303D-D159-A94A-A3F0-AD4FE1840D53}"/>
                  <pc2:cmRplyMk id="{A02AB445-0B04-4BCF-B038-85428CD3A953}"/>
                </pc2:cmRplyMkLst>
              </pc226:cmRplyChg>
            </pc226:cmChg>
          </p:ext>
        </pc:extLst>
      </pc:sldChg>
      <pc:sldChg chg="addSp delSp modSp mod modCm">
        <pc:chgData name="Eric Ahmadi" userId="8dc1c62f-4a54-48cb-8881-38acfdee285f" providerId="ADAL" clId="{3A143938-BEE3-4AF4-BDF8-F79E9C60B4B2}" dt="2024-10-02T20:43:56.282" v="12366" actId="20577"/>
        <pc:sldMkLst>
          <pc:docMk/>
          <pc:sldMk cId="522757137" sldId="292"/>
        </pc:sldMkLst>
        <pc:spChg chg="mod">
          <ac:chgData name="Eric Ahmadi" userId="8dc1c62f-4a54-48cb-8881-38acfdee285f" providerId="ADAL" clId="{3A143938-BEE3-4AF4-BDF8-F79E9C60B4B2}" dt="2024-09-19T14:45:46.063" v="1846" actId="20577"/>
          <ac:spMkLst>
            <pc:docMk/>
            <pc:sldMk cId="522757137" sldId="292"/>
            <ac:spMk id="3" creationId="{60239519-5470-AF1D-DAFD-40A019609E95}"/>
          </ac:spMkLst>
        </pc:spChg>
        <pc:spChg chg="add del mod">
          <ac:chgData name="Eric Ahmadi" userId="8dc1c62f-4a54-48cb-8881-38acfdee285f" providerId="ADAL" clId="{3A143938-BEE3-4AF4-BDF8-F79E9C60B4B2}" dt="2024-09-19T13:48:05.248" v="3"/>
          <ac:spMkLst>
            <pc:docMk/>
            <pc:sldMk cId="522757137" sldId="292"/>
            <ac:spMk id="4" creationId="{5BE02523-D2F1-BF83-8A62-64B1FCC952D9}"/>
          </ac:spMkLst>
        </pc:spChg>
        <pc:spChg chg="add del mod">
          <ac:chgData name="Eric Ahmadi" userId="8dc1c62f-4a54-48cb-8881-38acfdee285f" providerId="ADAL" clId="{3A143938-BEE3-4AF4-BDF8-F79E9C60B4B2}" dt="2024-09-20T22:47:05.297" v="11994" actId="478"/>
          <ac:spMkLst>
            <pc:docMk/>
            <pc:sldMk cId="522757137" sldId="292"/>
            <ac:spMk id="5" creationId="{1901CB0C-51C4-0C0F-2D6F-9BAF8AAC4D3A}"/>
          </ac:spMkLst>
        </pc:spChg>
        <pc:spChg chg="add mod">
          <ac:chgData name="Eric Ahmadi" userId="8dc1c62f-4a54-48cb-8881-38acfdee285f" providerId="ADAL" clId="{3A143938-BEE3-4AF4-BDF8-F79E9C60B4B2}" dt="2024-10-02T20:43:56.282" v="12366" actId="20577"/>
          <ac:spMkLst>
            <pc:docMk/>
            <pc:sldMk cId="522757137" sldId="292"/>
            <ac:spMk id="6" creationId="{FDD056BB-6BC6-7047-7CE0-99DFC3B14443}"/>
          </ac:spMkLst>
        </pc:spChg>
        <pc:picChg chg="mod">
          <ac:chgData name="Eric Ahmadi" userId="8dc1c62f-4a54-48cb-8881-38acfdee285f" providerId="ADAL" clId="{3A143938-BEE3-4AF4-BDF8-F79E9C60B4B2}" dt="2024-09-19T14:58:27.057" v="2100" actId="1076"/>
          <ac:picMkLst>
            <pc:docMk/>
            <pc:sldMk cId="522757137" sldId="292"/>
            <ac:picMk id="7" creationId="{0C4D3295-8334-F511-25A3-64E1C317B145}"/>
          </ac:picMkLst>
        </pc:picChg>
        <pc:picChg chg="del mod">
          <ac:chgData name="Eric Ahmadi" userId="8dc1c62f-4a54-48cb-8881-38acfdee285f" providerId="ADAL" clId="{3A143938-BEE3-4AF4-BDF8-F79E9C60B4B2}" dt="2024-09-19T14:57:39.974" v="2090" actId="21"/>
          <ac:picMkLst>
            <pc:docMk/>
            <pc:sldMk cId="522757137" sldId="292"/>
            <ac:picMk id="9" creationId="{C787D1A8-9DFA-169A-0732-4727172CB6E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c Ahmadi" userId="8dc1c62f-4a54-48cb-8881-38acfdee285f" providerId="ADAL" clId="{3A143938-BEE3-4AF4-BDF8-F79E9C60B4B2}" dt="2024-10-02T20:15:41.463" v="12106" actId="2056"/>
              <pc2:cmMkLst xmlns:pc2="http://schemas.microsoft.com/office/powerpoint/2019/9/main/command">
                <pc:docMk/>
                <pc:sldMk cId="522757137" sldId="292"/>
                <pc2:cmMk id="{2EA3BC1F-C424-DD4B-B7D4-E5C161D45FE1}"/>
              </pc2:cmMkLst>
            </pc226:cmChg>
            <pc226:cmChg xmlns:pc226="http://schemas.microsoft.com/office/powerpoint/2022/06/main/command" chg="mod">
              <pc226:chgData name="Eric Ahmadi" userId="8dc1c62f-4a54-48cb-8881-38acfdee285f" providerId="ADAL" clId="{3A143938-BEE3-4AF4-BDF8-F79E9C60B4B2}" dt="2024-10-02T12:45:53.539" v="12104"/>
              <pc2:cmMkLst xmlns:pc2="http://schemas.microsoft.com/office/powerpoint/2019/9/main/command">
                <pc:docMk/>
                <pc:sldMk cId="522757137" sldId="292"/>
                <pc2:cmMk id="{80236C64-8D31-4DA6-87ED-4C7153FC54E7}"/>
              </pc2:cmMkLst>
            </pc226:cmChg>
          </p:ext>
        </pc:extLst>
      </pc:sldChg>
      <pc:sldChg chg="modSp mod addCm modCm">
        <pc:chgData name="Eric Ahmadi" userId="8dc1c62f-4a54-48cb-8881-38acfdee285f" providerId="ADAL" clId="{3A143938-BEE3-4AF4-BDF8-F79E9C60B4B2}" dt="2024-10-02T12:45:33.787" v="12103"/>
        <pc:sldMkLst>
          <pc:docMk/>
          <pc:sldMk cId="4198870919" sldId="293"/>
        </pc:sldMkLst>
        <pc:spChg chg="mod">
          <ac:chgData name="Eric Ahmadi" userId="8dc1c62f-4a54-48cb-8881-38acfdee285f" providerId="ADAL" clId="{3A143938-BEE3-4AF4-BDF8-F79E9C60B4B2}" dt="2024-10-02T12:36:54.931" v="12079" actId="12"/>
          <ac:spMkLst>
            <pc:docMk/>
            <pc:sldMk cId="4198870919" sldId="293"/>
            <ac:spMk id="4" creationId="{6E55E819-EFC6-53F0-958F-0B789F5E20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c Ahmadi" userId="8dc1c62f-4a54-48cb-8881-38acfdee285f" providerId="ADAL" clId="{3A143938-BEE3-4AF4-BDF8-F79E9C60B4B2}" dt="2024-10-01T20:20:49.418" v="12070" actId="20577"/>
              <pc2:cmMkLst xmlns:pc2="http://schemas.microsoft.com/office/powerpoint/2019/9/main/command">
                <pc:docMk/>
                <pc:sldMk cId="4198870919" sldId="293"/>
                <pc2:cmMk id="{ABE72C60-254E-416B-99FC-929E866DAC59}"/>
              </pc2:cmMkLst>
            </pc226:cmChg>
            <pc226:cmChg xmlns:pc226="http://schemas.microsoft.com/office/powerpoint/2022/06/main/command" chg="mod">
              <pc226:chgData name="Eric Ahmadi" userId="8dc1c62f-4a54-48cb-8881-38acfdee285f" providerId="ADAL" clId="{3A143938-BEE3-4AF4-BDF8-F79E9C60B4B2}" dt="2024-10-01T20:20:53.088" v="12071"/>
              <pc2:cmMkLst xmlns:pc2="http://schemas.microsoft.com/office/powerpoint/2019/9/main/command">
                <pc:docMk/>
                <pc:sldMk cId="4198870919" sldId="293"/>
                <pc2:cmMk id="{E3E0DA74-B5A6-4770-9583-4EA9AB4110B4}"/>
              </pc2:cmMkLst>
            </pc226:cmChg>
            <pc226:cmChg xmlns:pc226="http://schemas.microsoft.com/office/powerpoint/2022/06/main/command" chg="add">
              <pc226:chgData name="Eric Ahmadi" userId="8dc1c62f-4a54-48cb-8881-38acfdee285f" providerId="ADAL" clId="{3A143938-BEE3-4AF4-BDF8-F79E9C60B4B2}" dt="2024-10-02T12:45:33.787" v="12103"/>
              <pc2:cmMkLst xmlns:pc2="http://schemas.microsoft.com/office/powerpoint/2019/9/main/command">
                <pc:docMk/>
                <pc:sldMk cId="4198870919" sldId="293"/>
                <pc2:cmMk id="{21CA3CB5-2641-406A-8734-AB805912D6AD}"/>
              </pc2:cmMkLst>
            </pc226:cmChg>
          </p:ext>
        </pc:extLst>
      </pc:sldChg>
      <pc:sldChg chg="addSp delSp modSp mod addCm">
        <pc:chgData name="Eric Ahmadi" userId="8dc1c62f-4a54-48cb-8881-38acfdee285f" providerId="ADAL" clId="{3A143938-BEE3-4AF4-BDF8-F79E9C60B4B2}" dt="2024-09-30T15:53:40.975" v="12056"/>
        <pc:sldMkLst>
          <pc:docMk/>
          <pc:sldMk cId="1745560138" sldId="294"/>
        </pc:sldMkLst>
        <pc:spChg chg="del">
          <ac:chgData name="Eric Ahmadi" userId="8dc1c62f-4a54-48cb-8881-38acfdee285f" providerId="ADAL" clId="{3A143938-BEE3-4AF4-BDF8-F79E9C60B4B2}" dt="2024-09-19T21:59:53.369" v="6054" actId="478"/>
          <ac:spMkLst>
            <pc:docMk/>
            <pc:sldMk cId="1745560138" sldId="294"/>
            <ac:spMk id="4" creationId="{20F88307-40C1-891B-1B4D-27B1D9D3EE38}"/>
          </ac:spMkLst>
        </pc:spChg>
        <pc:spChg chg="del mod">
          <ac:chgData name="Eric Ahmadi" userId="8dc1c62f-4a54-48cb-8881-38acfdee285f" providerId="ADAL" clId="{3A143938-BEE3-4AF4-BDF8-F79E9C60B4B2}" dt="2024-09-20T16:44:30.885" v="7069" actId="478"/>
          <ac:spMkLst>
            <pc:docMk/>
            <pc:sldMk cId="1745560138" sldId="294"/>
            <ac:spMk id="5" creationId="{13928FBF-9630-AE33-E2B7-2DA7A044E7F1}"/>
          </ac:spMkLst>
        </pc:spChg>
        <pc:spChg chg="add mod">
          <ac:chgData name="Eric Ahmadi" userId="8dc1c62f-4a54-48cb-8881-38acfdee285f" providerId="ADAL" clId="{3A143938-BEE3-4AF4-BDF8-F79E9C60B4B2}" dt="2024-09-23T16:31:48.432" v="12033" actId="20577"/>
          <ac:spMkLst>
            <pc:docMk/>
            <pc:sldMk cId="1745560138" sldId="294"/>
            <ac:spMk id="6" creationId="{D1F63F5B-B08B-F1DB-A343-087D7411485A}"/>
          </ac:spMkLst>
        </pc:spChg>
        <pc:picChg chg="add del mod">
          <ac:chgData name="Eric Ahmadi" userId="8dc1c62f-4a54-48cb-8881-38acfdee285f" providerId="ADAL" clId="{3A143938-BEE3-4AF4-BDF8-F79E9C60B4B2}" dt="2024-09-23T16:29:05.191" v="12016" actId="22"/>
          <ac:picMkLst>
            <pc:docMk/>
            <pc:sldMk cId="1745560138" sldId="294"/>
            <ac:picMk id="5" creationId="{4076D83C-6B50-3659-EB51-742BEF71A76F}"/>
          </ac:picMkLst>
        </pc:picChg>
        <pc:picChg chg="add del mod">
          <ac:chgData name="Eric Ahmadi" userId="8dc1c62f-4a54-48cb-8881-38acfdee285f" providerId="ADAL" clId="{3A143938-BEE3-4AF4-BDF8-F79E9C60B4B2}" dt="2024-09-23T16:35:47.744" v="12034" actId="478"/>
          <ac:picMkLst>
            <pc:docMk/>
            <pc:sldMk cId="1745560138" sldId="294"/>
            <ac:picMk id="8" creationId="{C1B2DD2B-8BD1-921B-D620-4F82FCA8BAE2}"/>
          </ac:picMkLst>
        </pc:picChg>
        <pc:picChg chg="add del mod modCrop">
          <ac:chgData name="Eric Ahmadi" userId="8dc1c62f-4a54-48cb-8881-38acfdee285f" providerId="ADAL" clId="{3A143938-BEE3-4AF4-BDF8-F79E9C60B4B2}" dt="2024-09-23T16:54:02.473" v="12055" actId="478"/>
          <ac:picMkLst>
            <pc:docMk/>
            <pc:sldMk cId="1745560138" sldId="294"/>
            <ac:picMk id="10" creationId="{D4E78C7A-ED9E-BB0F-16FB-0543C57EDBB5}"/>
          </ac:picMkLst>
        </pc:picChg>
        <pc:picChg chg="add del">
          <ac:chgData name="Eric Ahmadi" userId="8dc1c62f-4a54-48cb-8881-38acfdee285f" providerId="ADAL" clId="{3A143938-BEE3-4AF4-BDF8-F79E9C60B4B2}" dt="2024-09-23T16:54:02.294" v="12054" actId="22"/>
          <ac:picMkLst>
            <pc:docMk/>
            <pc:sldMk cId="1745560138" sldId="294"/>
            <ac:picMk id="12" creationId="{C6D05E02-2F46-4EF7-E5FC-2680F3598040}"/>
          </ac:picMkLst>
        </pc:picChg>
        <pc:picChg chg="add del mod">
          <ac:chgData name="Eric Ahmadi" userId="8dc1c62f-4a54-48cb-8881-38acfdee285f" providerId="ADAL" clId="{3A143938-BEE3-4AF4-BDF8-F79E9C60B4B2}" dt="2024-09-23T16:31:11.248" v="12021" actId="478"/>
          <ac:picMkLst>
            <pc:docMk/>
            <pc:sldMk cId="1745560138" sldId="294"/>
            <ac:picMk id="3074" creationId="{65A76E37-105C-65D0-DDBD-F44E521AAAC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ric Ahmadi" userId="8dc1c62f-4a54-48cb-8881-38acfdee285f" providerId="ADAL" clId="{3A143938-BEE3-4AF4-BDF8-F79E9C60B4B2}" dt="2024-09-30T15:53:40.975" v="12056"/>
              <pc2:cmMkLst xmlns:pc2="http://schemas.microsoft.com/office/powerpoint/2019/9/main/command">
                <pc:docMk/>
                <pc:sldMk cId="1745560138" sldId="294"/>
                <pc2:cmMk id="{EB708E92-F232-4C37-9206-FF90C9D2EF4E}"/>
              </pc2:cmMkLst>
            </pc226:cmChg>
          </p:ext>
        </pc:extLst>
      </pc:sldChg>
      <pc:sldChg chg="modSp mod">
        <pc:chgData name="Eric Ahmadi" userId="8dc1c62f-4a54-48cb-8881-38acfdee285f" providerId="ADAL" clId="{3A143938-BEE3-4AF4-BDF8-F79E9C60B4B2}" dt="2024-10-02T20:34:53.508" v="12167" actId="5793"/>
        <pc:sldMkLst>
          <pc:docMk/>
          <pc:sldMk cId="2365074101" sldId="296"/>
        </pc:sldMkLst>
        <pc:spChg chg="mod">
          <ac:chgData name="Eric Ahmadi" userId="8dc1c62f-4a54-48cb-8881-38acfdee285f" providerId="ADAL" clId="{3A143938-BEE3-4AF4-BDF8-F79E9C60B4B2}" dt="2024-10-02T20:34:53.508" v="12167" actId="5793"/>
          <ac:spMkLst>
            <pc:docMk/>
            <pc:sldMk cId="2365074101" sldId="296"/>
            <ac:spMk id="4" creationId="{BC19C82F-F696-717C-75B2-3627E6DAEC0F}"/>
          </ac:spMkLst>
        </pc:spChg>
      </pc:sldChg>
      <pc:sldChg chg="addSp delSp modSp mod addCm modCm">
        <pc:chgData name="Eric Ahmadi" userId="8dc1c62f-4a54-48cb-8881-38acfdee285f" providerId="ADAL" clId="{3A143938-BEE3-4AF4-BDF8-F79E9C60B4B2}" dt="2024-10-02T20:48:04.544" v="12376" actId="20577"/>
        <pc:sldMkLst>
          <pc:docMk/>
          <pc:sldMk cId="2209985390" sldId="298"/>
        </pc:sldMkLst>
        <pc:spChg chg="del">
          <ac:chgData name="Eric Ahmadi" userId="8dc1c62f-4a54-48cb-8881-38acfdee285f" providerId="ADAL" clId="{3A143938-BEE3-4AF4-BDF8-F79E9C60B4B2}" dt="2024-09-19T16:00:59.077" v="3974" actId="478"/>
          <ac:spMkLst>
            <pc:docMk/>
            <pc:sldMk cId="2209985390" sldId="298"/>
            <ac:spMk id="4" creationId="{AAD4A76A-7901-3EF2-A395-2E119C1DD725}"/>
          </ac:spMkLst>
        </pc:spChg>
        <pc:spChg chg="add del mod">
          <ac:chgData name="Eric Ahmadi" userId="8dc1c62f-4a54-48cb-8881-38acfdee285f" providerId="ADAL" clId="{3A143938-BEE3-4AF4-BDF8-F79E9C60B4B2}" dt="2024-09-20T20:35:28.358" v="10014" actId="478"/>
          <ac:spMkLst>
            <pc:docMk/>
            <pc:sldMk cId="2209985390" sldId="298"/>
            <ac:spMk id="5" creationId="{B5A2FDB6-BFAD-E010-4E90-A52CD7F655D3}"/>
          </ac:spMkLst>
        </pc:spChg>
        <pc:spChg chg="add mod">
          <ac:chgData name="Eric Ahmadi" userId="8dc1c62f-4a54-48cb-8881-38acfdee285f" providerId="ADAL" clId="{3A143938-BEE3-4AF4-BDF8-F79E9C60B4B2}" dt="2024-10-02T20:48:04.544" v="12376" actId="20577"/>
          <ac:spMkLst>
            <pc:docMk/>
            <pc:sldMk cId="2209985390" sldId="298"/>
            <ac:spMk id="6" creationId="{58B553C2-6640-A4C5-D1E5-523F3370721E}"/>
          </ac:spMkLst>
        </pc:spChg>
        <pc:picChg chg="add del mod">
          <ac:chgData name="Eric Ahmadi" userId="8dc1c62f-4a54-48cb-8881-38acfdee285f" providerId="ADAL" clId="{3A143938-BEE3-4AF4-BDF8-F79E9C60B4B2}" dt="2024-09-19T19:26:09.615" v="4489" actId="478"/>
          <ac:picMkLst>
            <pc:docMk/>
            <pc:sldMk cId="2209985390" sldId="298"/>
            <ac:picMk id="8" creationId="{17503169-628F-C7AA-4D56-6D270DF69C6A}"/>
          </ac:picMkLst>
        </pc:picChg>
        <pc:picChg chg="add mod modCrop">
          <ac:chgData name="Eric Ahmadi" userId="8dc1c62f-4a54-48cb-8881-38acfdee285f" providerId="ADAL" clId="{3A143938-BEE3-4AF4-BDF8-F79E9C60B4B2}" dt="2024-09-20T20:36:04.592" v="10029" actId="1076"/>
          <ac:picMkLst>
            <pc:docMk/>
            <pc:sldMk cId="2209985390" sldId="298"/>
            <ac:picMk id="10" creationId="{279D699F-0C5A-59D8-A106-148B06A0942F}"/>
          </ac:picMkLst>
        </pc:picChg>
        <pc:picChg chg="add del mod">
          <ac:chgData name="Eric Ahmadi" userId="8dc1c62f-4a54-48cb-8881-38acfdee285f" providerId="ADAL" clId="{3A143938-BEE3-4AF4-BDF8-F79E9C60B4B2}" dt="2024-09-19T19:27:07.102" v="4498" actId="478"/>
          <ac:picMkLst>
            <pc:docMk/>
            <pc:sldMk cId="2209985390" sldId="298"/>
            <ac:picMk id="12" creationId="{94AB0E2B-FFD4-FD49-8963-0B5688F66110}"/>
          </ac:picMkLst>
        </pc:picChg>
        <pc:picChg chg="add mod modCrop">
          <ac:chgData name="Eric Ahmadi" userId="8dc1c62f-4a54-48cb-8881-38acfdee285f" providerId="ADAL" clId="{3A143938-BEE3-4AF4-BDF8-F79E9C60B4B2}" dt="2024-09-20T20:36:05.973" v="10030" actId="1076"/>
          <ac:picMkLst>
            <pc:docMk/>
            <pc:sldMk cId="2209985390" sldId="298"/>
            <ac:picMk id="14" creationId="{C69CF76A-72C8-64EF-BFDF-13B41F5DBC4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ric Ahmadi" userId="8dc1c62f-4a54-48cb-8881-38acfdee285f" providerId="ADAL" clId="{3A143938-BEE3-4AF4-BDF8-F79E9C60B4B2}" dt="2024-10-01T20:16:39.321" v="12058" actId="2056"/>
              <pc2:cmMkLst xmlns:pc2="http://schemas.microsoft.com/office/powerpoint/2019/9/main/command">
                <pc:docMk/>
                <pc:sldMk cId="2209985390" sldId="298"/>
                <pc2:cmMk id="{4C5B9FD4-5683-4EF6-9B37-7C3441DE4ECB}"/>
              </pc2:cmMkLst>
            </pc226:cmChg>
          </p:ext>
        </pc:extLst>
      </pc:sldChg>
      <pc:sldChg chg="addSp delSp modSp mod">
        <pc:chgData name="Eric Ahmadi" userId="8dc1c62f-4a54-48cb-8881-38acfdee285f" providerId="ADAL" clId="{3A143938-BEE3-4AF4-BDF8-F79E9C60B4B2}" dt="2024-10-02T20:33:38.617" v="12158" actId="1076"/>
        <pc:sldMkLst>
          <pc:docMk/>
          <pc:sldMk cId="2396232152" sldId="299"/>
        </pc:sldMkLst>
        <pc:spChg chg="del mod">
          <ac:chgData name="Eric Ahmadi" userId="8dc1c62f-4a54-48cb-8881-38acfdee285f" providerId="ADAL" clId="{3A143938-BEE3-4AF4-BDF8-F79E9C60B4B2}" dt="2024-09-20T22:45:57.174" v="11989" actId="478"/>
          <ac:spMkLst>
            <pc:docMk/>
            <pc:sldMk cId="2396232152" sldId="299"/>
            <ac:spMk id="5" creationId="{4ED910FB-3E42-B675-3518-7C957FB8E14E}"/>
          </ac:spMkLst>
        </pc:spChg>
        <pc:spChg chg="add mod">
          <ac:chgData name="Eric Ahmadi" userId="8dc1c62f-4a54-48cb-8881-38acfdee285f" providerId="ADAL" clId="{3A143938-BEE3-4AF4-BDF8-F79E9C60B4B2}" dt="2024-10-02T20:33:33.511" v="12157" actId="1076"/>
          <ac:spMkLst>
            <pc:docMk/>
            <pc:sldMk cId="2396232152" sldId="299"/>
            <ac:spMk id="6" creationId="{ED7D8B1E-CAAE-3ABE-0B99-FA3C353F7CEA}"/>
          </ac:spMkLst>
        </pc:spChg>
        <pc:picChg chg="mod">
          <ac:chgData name="Eric Ahmadi" userId="8dc1c62f-4a54-48cb-8881-38acfdee285f" providerId="ADAL" clId="{3A143938-BEE3-4AF4-BDF8-F79E9C60B4B2}" dt="2024-10-02T20:33:38.617" v="12158" actId="1076"/>
          <ac:picMkLst>
            <pc:docMk/>
            <pc:sldMk cId="2396232152" sldId="299"/>
            <ac:picMk id="5" creationId="{9BA4F67A-595F-FBC1-E196-C02DE803AE7B}"/>
          </ac:picMkLst>
        </pc:picChg>
        <pc:picChg chg="mod">
          <ac:chgData name="Eric Ahmadi" userId="8dc1c62f-4a54-48cb-8881-38acfdee285f" providerId="ADAL" clId="{3A143938-BEE3-4AF4-BDF8-F79E9C60B4B2}" dt="2024-09-20T22:42:35.541" v="11932" actId="14100"/>
          <ac:picMkLst>
            <pc:docMk/>
            <pc:sldMk cId="2396232152" sldId="299"/>
            <ac:picMk id="2050" creationId="{3F1FAED2-49BB-6D16-71B6-F4D2AF16525C}"/>
          </ac:picMkLst>
        </pc:picChg>
      </pc:sldChg>
      <pc:sldChg chg="modSp mod">
        <pc:chgData name="Eric Ahmadi" userId="8dc1c62f-4a54-48cb-8881-38acfdee285f" providerId="ADAL" clId="{3A143938-BEE3-4AF4-BDF8-F79E9C60B4B2}" dt="2024-10-02T20:34:04.104" v="12161" actId="5793"/>
        <pc:sldMkLst>
          <pc:docMk/>
          <pc:sldMk cId="4011912075" sldId="300"/>
        </pc:sldMkLst>
        <pc:spChg chg="mod">
          <ac:chgData name="Eric Ahmadi" userId="8dc1c62f-4a54-48cb-8881-38acfdee285f" providerId="ADAL" clId="{3A143938-BEE3-4AF4-BDF8-F79E9C60B4B2}" dt="2024-10-02T20:34:04.104" v="12161" actId="5793"/>
          <ac:spMkLst>
            <pc:docMk/>
            <pc:sldMk cId="4011912075" sldId="300"/>
            <ac:spMk id="4" creationId="{6FDC3338-0A35-011C-8DD2-AC01FFFFAFF2}"/>
          </ac:spMkLst>
        </pc:spChg>
      </pc:sldChg>
      <pc:sldChg chg="modSp mod">
        <pc:chgData name="Eric Ahmadi" userId="8dc1c62f-4a54-48cb-8881-38acfdee285f" providerId="ADAL" clId="{3A143938-BEE3-4AF4-BDF8-F79E9C60B4B2}" dt="2024-10-02T20:29:51.560" v="12108" actId="5793"/>
        <pc:sldMkLst>
          <pc:docMk/>
          <pc:sldMk cId="1381177826" sldId="301"/>
        </pc:sldMkLst>
        <pc:spChg chg="mod">
          <ac:chgData name="Eric Ahmadi" userId="8dc1c62f-4a54-48cb-8881-38acfdee285f" providerId="ADAL" clId="{3A143938-BEE3-4AF4-BDF8-F79E9C60B4B2}" dt="2024-10-02T20:29:51.560" v="12108" actId="5793"/>
          <ac:spMkLst>
            <pc:docMk/>
            <pc:sldMk cId="1381177826" sldId="301"/>
            <ac:spMk id="4" creationId="{D5240610-06E1-05DC-FDBB-BA22F68F85E2}"/>
          </ac:spMkLst>
        </pc:spChg>
      </pc:sldChg>
      <pc:sldChg chg="modSp mod">
        <pc:chgData name="Eric Ahmadi" userId="8dc1c62f-4a54-48cb-8881-38acfdee285f" providerId="ADAL" clId="{3A143938-BEE3-4AF4-BDF8-F79E9C60B4B2}" dt="2024-10-02T12:37:00.680" v="12080" actId="12"/>
        <pc:sldMkLst>
          <pc:docMk/>
          <pc:sldMk cId="3331378021" sldId="302"/>
        </pc:sldMkLst>
        <pc:spChg chg="mod">
          <ac:chgData name="Eric Ahmadi" userId="8dc1c62f-4a54-48cb-8881-38acfdee285f" providerId="ADAL" clId="{3A143938-BEE3-4AF4-BDF8-F79E9C60B4B2}" dt="2024-10-02T12:37:00.680" v="12080" actId="12"/>
          <ac:spMkLst>
            <pc:docMk/>
            <pc:sldMk cId="3331378021" sldId="302"/>
            <ac:spMk id="6" creationId="{12D4B158-1AFF-502A-5B85-627C3359224A}"/>
          </ac:spMkLst>
        </pc:spChg>
      </pc:sldChg>
      <pc:sldChg chg="modSp mod">
        <pc:chgData name="Eric Ahmadi" userId="8dc1c62f-4a54-48cb-8881-38acfdee285f" providerId="ADAL" clId="{3A143938-BEE3-4AF4-BDF8-F79E9C60B4B2}" dt="2024-10-02T20:31:49.125" v="12134" actId="1036"/>
        <pc:sldMkLst>
          <pc:docMk/>
          <pc:sldMk cId="1626164484" sldId="303"/>
        </pc:sldMkLst>
        <pc:spChg chg="mod">
          <ac:chgData name="Eric Ahmadi" userId="8dc1c62f-4a54-48cb-8881-38acfdee285f" providerId="ADAL" clId="{3A143938-BEE3-4AF4-BDF8-F79E9C60B4B2}" dt="2024-10-02T20:31:49.125" v="12134" actId="1036"/>
          <ac:spMkLst>
            <pc:docMk/>
            <pc:sldMk cId="1626164484" sldId="303"/>
            <ac:spMk id="4" creationId="{73E503DC-63A2-51E6-1C16-DBB987772679}"/>
          </ac:spMkLst>
        </pc:spChg>
      </pc:sldChg>
      <pc:sldChg chg="modSp mod">
        <pc:chgData name="Eric Ahmadi" userId="8dc1c62f-4a54-48cb-8881-38acfdee285f" providerId="ADAL" clId="{3A143938-BEE3-4AF4-BDF8-F79E9C60B4B2}" dt="2024-10-02T20:34:46.101" v="12164" actId="5793"/>
        <pc:sldMkLst>
          <pc:docMk/>
          <pc:sldMk cId="4240281057" sldId="304"/>
        </pc:sldMkLst>
        <pc:spChg chg="mod">
          <ac:chgData name="Eric Ahmadi" userId="8dc1c62f-4a54-48cb-8881-38acfdee285f" providerId="ADAL" clId="{3A143938-BEE3-4AF4-BDF8-F79E9C60B4B2}" dt="2024-10-02T20:34:46.101" v="12164" actId="5793"/>
          <ac:spMkLst>
            <pc:docMk/>
            <pc:sldMk cId="4240281057" sldId="304"/>
            <ac:spMk id="8" creationId="{A47EF647-826F-D2B4-CFF0-FA955E368674}"/>
          </ac:spMkLst>
        </pc:spChg>
      </pc:sldChg>
      <pc:sldChg chg="addSp delSp modSp new mod modCm">
        <pc:chgData name="Eric Ahmadi" userId="8dc1c62f-4a54-48cb-8881-38acfdee285f" providerId="ADAL" clId="{3A143938-BEE3-4AF4-BDF8-F79E9C60B4B2}" dt="2024-10-02T12:38:59.311" v="12098" actId="14100"/>
        <pc:sldMkLst>
          <pc:docMk/>
          <pc:sldMk cId="2744361740" sldId="305"/>
        </pc:sldMkLst>
        <pc:spChg chg="mod">
          <ac:chgData name="Eric Ahmadi" userId="8dc1c62f-4a54-48cb-8881-38acfdee285f" providerId="ADAL" clId="{3A143938-BEE3-4AF4-BDF8-F79E9C60B4B2}" dt="2024-09-19T14:46:02.471" v="1871" actId="20577"/>
          <ac:spMkLst>
            <pc:docMk/>
            <pc:sldMk cId="2744361740" sldId="305"/>
            <ac:spMk id="3" creationId="{F710DF3F-5636-C718-FFFF-457FAF105D29}"/>
          </ac:spMkLst>
        </pc:spChg>
        <pc:spChg chg="mod">
          <ac:chgData name="Eric Ahmadi" userId="8dc1c62f-4a54-48cb-8881-38acfdee285f" providerId="ADAL" clId="{3A143938-BEE3-4AF4-BDF8-F79E9C60B4B2}" dt="2024-09-20T20:47:48.799" v="10314" actId="1037"/>
          <ac:spMkLst>
            <pc:docMk/>
            <pc:sldMk cId="2744361740" sldId="305"/>
            <ac:spMk id="4" creationId="{42A742E9-5A23-47DB-3ED1-BF4A1ABF8846}"/>
          </ac:spMkLst>
        </pc:spChg>
        <pc:spChg chg="del mod">
          <ac:chgData name="Eric Ahmadi" userId="8dc1c62f-4a54-48cb-8881-38acfdee285f" providerId="ADAL" clId="{3A143938-BEE3-4AF4-BDF8-F79E9C60B4B2}" dt="2024-09-19T15:02:57.113" v="2146" actId="478"/>
          <ac:spMkLst>
            <pc:docMk/>
            <pc:sldMk cId="2744361740" sldId="305"/>
            <ac:spMk id="4" creationId="{47317639-9576-0BB9-3D60-27E5C4286082}"/>
          </ac:spMkLst>
        </pc:spChg>
        <pc:spChg chg="mod">
          <ac:chgData name="Eric Ahmadi" userId="8dc1c62f-4a54-48cb-8881-38acfdee285f" providerId="ADAL" clId="{3A143938-BEE3-4AF4-BDF8-F79E9C60B4B2}" dt="2024-09-20T20:47:48.799" v="10314" actId="1037"/>
          <ac:spMkLst>
            <pc:docMk/>
            <pc:sldMk cId="2744361740" sldId="305"/>
            <ac:spMk id="5" creationId="{533DF55C-68AE-F0A6-BBA1-B103801C4043}"/>
          </ac:spMkLst>
        </pc:spChg>
        <pc:spChg chg="add mod">
          <ac:chgData name="Eric Ahmadi" userId="8dc1c62f-4a54-48cb-8881-38acfdee285f" providerId="ADAL" clId="{3A143938-BEE3-4AF4-BDF8-F79E9C60B4B2}" dt="2024-09-19T15:02:42.231" v="2141"/>
          <ac:spMkLst>
            <pc:docMk/>
            <pc:sldMk cId="2744361740" sldId="305"/>
            <ac:spMk id="5" creationId="{CAA332DC-646C-C9ED-7751-2A81BA2875EC}"/>
          </ac:spMkLst>
        </pc:spChg>
        <pc:spChg chg="add mod">
          <ac:chgData name="Eric Ahmadi" userId="8dc1c62f-4a54-48cb-8881-38acfdee285f" providerId="ADAL" clId="{3A143938-BEE3-4AF4-BDF8-F79E9C60B4B2}" dt="2024-10-02T12:38:59.311" v="12098" actId="14100"/>
          <ac:spMkLst>
            <pc:docMk/>
            <pc:sldMk cId="2744361740" sldId="305"/>
            <ac:spMk id="6" creationId="{849C22EE-1AE1-18AF-DF35-931B3EF7A929}"/>
          </ac:spMkLst>
        </pc:spChg>
        <pc:spChg chg="add del mod">
          <ac:chgData name="Eric Ahmadi" userId="8dc1c62f-4a54-48cb-8881-38acfdee285f" providerId="ADAL" clId="{3A143938-BEE3-4AF4-BDF8-F79E9C60B4B2}" dt="2024-09-19T15:03:15.785" v="2150" actId="478"/>
          <ac:spMkLst>
            <pc:docMk/>
            <pc:sldMk cId="2744361740" sldId="305"/>
            <ac:spMk id="10" creationId="{E594C464-4D05-DD72-828E-6B6750D6203C}"/>
          </ac:spMkLst>
        </pc:spChg>
        <pc:spChg chg="add del mod">
          <ac:chgData name="Eric Ahmadi" userId="8dc1c62f-4a54-48cb-8881-38acfdee285f" providerId="ADAL" clId="{3A143938-BEE3-4AF4-BDF8-F79E9C60B4B2}" dt="2024-09-19T15:36:34.427" v="3707" actId="478"/>
          <ac:spMkLst>
            <pc:docMk/>
            <pc:sldMk cId="2744361740" sldId="305"/>
            <ac:spMk id="11" creationId="{19CFA310-CB1D-8977-097A-DF75784468E0}"/>
          </ac:spMkLst>
        </pc:spChg>
        <pc:picChg chg="add del mod">
          <ac:chgData name="Eric Ahmadi" userId="8dc1c62f-4a54-48cb-8881-38acfdee285f" providerId="ADAL" clId="{3A143938-BEE3-4AF4-BDF8-F79E9C60B4B2}" dt="2024-09-19T15:03:10.214" v="2149" actId="478"/>
          <ac:picMkLst>
            <pc:docMk/>
            <pc:sldMk cId="2744361740" sldId="305"/>
            <ac:picMk id="7" creationId="{0ED6AB27-F7FD-AE68-8D2C-1D7BB2D6A84E}"/>
          </ac:picMkLst>
        </pc:picChg>
        <pc:picChg chg="add mod">
          <ac:chgData name="Eric Ahmadi" userId="8dc1c62f-4a54-48cb-8881-38acfdee285f" providerId="ADAL" clId="{3A143938-BEE3-4AF4-BDF8-F79E9C60B4B2}" dt="2024-09-19T15:03:31.414" v="2153" actId="1076"/>
          <ac:picMkLst>
            <pc:docMk/>
            <pc:sldMk cId="2744361740" sldId="305"/>
            <ac:picMk id="9" creationId="{C787D1A8-9DFA-169A-0732-4727172CB6E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c Ahmadi" userId="8dc1c62f-4a54-48cb-8881-38acfdee285f" providerId="ADAL" clId="{3A143938-BEE3-4AF4-BDF8-F79E9C60B4B2}" dt="2024-10-01T20:20:15.439" v="12068"/>
              <pc2:cmMkLst xmlns:pc2="http://schemas.microsoft.com/office/powerpoint/2019/9/main/command">
                <pc:docMk/>
                <pc:sldMk cId="2744361740" sldId="305"/>
                <pc2:cmMk id="{BA332CA2-43F9-4AA2-A494-99E7F60B748C}"/>
              </pc2:cmMkLst>
            </pc226:cmChg>
            <pc226:cmChg xmlns:pc226="http://schemas.microsoft.com/office/powerpoint/2022/06/main/command" chg="mod">
              <pc226:chgData name="Eric Ahmadi" userId="8dc1c62f-4a54-48cb-8881-38acfdee285f" providerId="ADAL" clId="{3A143938-BEE3-4AF4-BDF8-F79E9C60B4B2}" dt="2024-10-01T20:20:08.498" v="12067" actId="20577"/>
              <pc2:cmMkLst xmlns:pc2="http://schemas.microsoft.com/office/powerpoint/2019/9/main/command">
                <pc:docMk/>
                <pc:sldMk cId="2744361740" sldId="305"/>
                <pc2:cmMk id="{77E65FF3-7F1C-463F-86A3-96B770425785}"/>
              </pc2:cmMkLst>
            </pc226:cmChg>
          </p:ext>
        </pc:extLst>
      </pc:sldChg>
      <pc:sldChg chg="modSp mod">
        <pc:chgData name="Eric Ahmadi" userId="8dc1c62f-4a54-48cb-8881-38acfdee285f" providerId="ADAL" clId="{3A143938-BEE3-4AF4-BDF8-F79E9C60B4B2}" dt="2024-10-02T12:45:17.170" v="12102" actId="14100"/>
        <pc:sldMkLst>
          <pc:docMk/>
          <pc:sldMk cId="5731085" sldId="306"/>
        </pc:sldMkLst>
        <pc:spChg chg="mod">
          <ac:chgData name="Eric Ahmadi" userId="8dc1c62f-4a54-48cb-8881-38acfdee285f" providerId="ADAL" clId="{3A143938-BEE3-4AF4-BDF8-F79E9C60B4B2}" dt="2024-10-02T12:45:17.170" v="12102" actId="14100"/>
          <ac:spMkLst>
            <pc:docMk/>
            <pc:sldMk cId="5731085" sldId="306"/>
            <ac:spMk id="6" creationId="{849C22EE-1AE1-18AF-DF35-931B3EF7A929}"/>
          </ac:spMkLst>
        </pc:spChg>
      </pc:sldChg>
      <pc:sldChg chg="new del">
        <pc:chgData name="Eric Ahmadi" userId="8dc1c62f-4a54-48cb-8881-38acfdee285f" providerId="ADAL" clId="{3A143938-BEE3-4AF4-BDF8-F79E9C60B4B2}" dt="2024-09-20T17:06:19.733" v="7630" actId="680"/>
        <pc:sldMkLst>
          <pc:docMk/>
          <pc:sldMk cId="3626801732" sldId="306"/>
        </pc:sldMkLst>
      </pc:sldChg>
      <pc:sldChg chg="modSp mod">
        <pc:chgData name="Eric Ahmadi" userId="8dc1c62f-4a54-48cb-8881-38acfdee285f" providerId="ADAL" clId="{3A143938-BEE3-4AF4-BDF8-F79E9C60B4B2}" dt="2024-10-02T12:36:22.194" v="12074" actId="12"/>
        <pc:sldMkLst>
          <pc:docMk/>
          <pc:sldMk cId="1730819646" sldId="307"/>
        </pc:sldMkLst>
        <pc:spChg chg="mod">
          <ac:chgData name="Eric Ahmadi" userId="8dc1c62f-4a54-48cb-8881-38acfdee285f" providerId="ADAL" clId="{3A143938-BEE3-4AF4-BDF8-F79E9C60B4B2}" dt="2024-10-02T12:36:22.194" v="12074" actId="12"/>
          <ac:spMkLst>
            <pc:docMk/>
            <pc:sldMk cId="1730819646" sldId="307"/>
            <ac:spMk id="12" creationId="{24807EA9-7FB8-5E1A-D76B-151700A36EC4}"/>
          </ac:spMkLst>
        </pc:spChg>
      </pc:sldChg>
      <pc:sldChg chg="new del">
        <pc:chgData name="Eric Ahmadi" userId="8dc1c62f-4a54-48cb-8881-38acfdee285f" providerId="ADAL" clId="{3A143938-BEE3-4AF4-BDF8-F79E9C60B4B2}" dt="2024-09-20T17:06:19.513" v="7629" actId="680"/>
        <pc:sldMkLst>
          <pc:docMk/>
          <pc:sldMk cId="2959719798" sldId="307"/>
        </pc:sldMkLst>
      </pc:sldChg>
      <pc:sldChg chg="modSp mod modCm">
        <pc:chgData name="Eric Ahmadi" userId="8dc1c62f-4a54-48cb-8881-38acfdee285f" providerId="ADAL" clId="{3A143938-BEE3-4AF4-BDF8-F79E9C60B4B2}" dt="2024-10-02T20:33:01.781" v="12151" actId="403"/>
        <pc:sldMkLst>
          <pc:docMk/>
          <pc:sldMk cId="3766275956" sldId="308"/>
        </pc:sldMkLst>
        <pc:spChg chg="mod">
          <ac:chgData name="Eric Ahmadi" userId="8dc1c62f-4a54-48cb-8881-38acfdee285f" providerId="ADAL" clId="{3A143938-BEE3-4AF4-BDF8-F79E9C60B4B2}" dt="2024-10-02T20:33:01.781" v="12151" actId="403"/>
          <ac:spMkLst>
            <pc:docMk/>
            <pc:sldMk cId="3766275956" sldId="308"/>
            <ac:spMk id="6" creationId="{D1F63F5B-B08B-F1DB-A343-087D7411485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c Ahmadi" userId="8dc1c62f-4a54-48cb-8881-38acfdee285f" providerId="ADAL" clId="{3A143938-BEE3-4AF4-BDF8-F79E9C60B4B2}" dt="2024-10-02T13:04:25.902" v="12105" actId="2056"/>
              <pc2:cmMkLst xmlns:pc2="http://schemas.microsoft.com/office/powerpoint/2019/9/main/command">
                <pc:docMk/>
                <pc:sldMk cId="3766275956" sldId="308"/>
                <pc2:cmMk id="{E6DE4F73-A734-43F4-B065-00D64E8A1C7D}"/>
              </pc2:cmMkLst>
              <pc226:cmRplyChg chg="add">
                <pc226:chgData name="Eric Ahmadi" userId="8dc1c62f-4a54-48cb-8881-38acfdee285f" providerId="ADAL" clId="{3A143938-BEE3-4AF4-BDF8-F79E9C60B4B2}" dt="2024-10-02T12:25:10.542" v="12072"/>
                <pc2:cmRplyMkLst xmlns:pc2="http://schemas.microsoft.com/office/powerpoint/2019/9/main/command">
                  <pc:docMk/>
                  <pc:sldMk cId="3766275956" sldId="308"/>
                  <pc2:cmMk id="{E6DE4F73-A734-43F4-B065-00D64E8A1C7D}"/>
                  <pc2:cmRplyMk id="{D0D5A191-DB41-4B3C-9BF4-14C4443F4B9A}"/>
                </pc2:cmRplyMkLst>
              </pc226:cmRplyChg>
            </pc226:cmChg>
          </p:ext>
        </pc:extLst>
      </pc:sldChg>
    </pc:docChg>
  </pc:docChgLst>
  <pc:docChgLst>
    <pc:chgData name="Allie Blalock" userId="S::allie.blalock@irtc-hq.com::3da57582-e3a0-49df-9d62-b9898f87ccb4" providerId="AD" clId="Web-{57B49F8A-8A5A-BE01-E39F-534E92B9B2BF}"/>
    <pc:docChg chg="modSld">
      <pc:chgData name="Allie Blalock" userId="S::allie.blalock@irtc-hq.com::3da57582-e3a0-49df-9d62-b9898f87ccb4" providerId="AD" clId="Web-{57B49F8A-8A5A-BE01-E39F-534E92B9B2BF}" dt="2024-10-03T21:10:24.746" v="140" actId="20577"/>
      <pc:docMkLst>
        <pc:docMk/>
      </pc:docMkLst>
      <pc:sldChg chg="addSp delSp modSp">
        <pc:chgData name="Allie Blalock" userId="S::allie.blalock@irtc-hq.com::3da57582-e3a0-49df-9d62-b9898f87ccb4" providerId="AD" clId="Web-{57B49F8A-8A5A-BE01-E39F-534E92B9B2BF}" dt="2024-10-03T20:01:52.112" v="34" actId="1076"/>
        <pc:sldMkLst>
          <pc:docMk/>
          <pc:sldMk cId="3686499398" sldId="291"/>
        </pc:sldMkLst>
        <pc:spChg chg="del">
          <ac:chgData name="Allie Blalock" userId="S::allie.blalock@irtc-hq.com::3da57582-e3a0-49df-9d62-b9898f87ccb4" providerId="AD" clId="Web-{57B49F8A-8A5A-BE01-E39F-534E92B9B2BF}" dt="2024-10-03T19:48:28.446" v="20"/>
          <ac:spMkLst>
            <pc:docMk/>
            <pc:sldMk cId="3686499398" sldId="291"/>
            <ac:spMk id="29" creationId="{4EA1349D-6825-CAA4-D118-A42AD6C29C80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8"/>
          <ac:spMkLst>
            <pc:docMk/>
            <pc:sldMk cId="3686499398" sldId="291"/>
            <ac:spMk id="32" creationId="{C567FAD3-F838-B727-6F5C-A5DBA2BE022F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7"/>
          <ac:spMkLst>
            <pc:docMk/>
            <pc:sldMk cId="3686499398" sldId="291"/>
            <ac:spMk id="33" creationId="{DD4F1F65-8902-9AFE-B1C5-95014E072053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6"/>
          <ac:spMkLst>
            <pc:docMk/>
            <pc:sldMk cId="3686499398" sldId="291"/>
            <ac:spMk id="34" creationId="{7E35D435-DF5C-8002-49ED-1B731EEFFB53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5"/>
          <ac:spMkLst>
            <pc:docMk/>
            <pc:sldMk cId="3686499398" sldId="291"/>
            <ac:spMk id="35" creationId="{781CB68D-208B-108E-1933-2D506A2F54C2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4"/>
          <ac:spMkLst>
            <pc:docMk/>
            <pc:sldMk cId="3686499398" sldId="291"/>
            <ac:spMk id="36" creationId="{E4B7C2AF-F0B5-E870-DE4E-1BD6099EC938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4"/>
          <ac:spMkLst>
            <pc:docMk/>
            <pc:sldMk cId="3686499398" sldId="291"/>
            <ac:spMk id="37" creationId="{8BD670BE-B511-0203-6806-FF1FFF820EF2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3"/>
          <ac:spMkLst>
            <pc:docMk/>
            <pc:sldMk cId="3686499398" sldId="291"/>
            <ac:spMk id="38" creationId="{DAAE5E74-E193-C817-139B-EE6599F2E395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2"/>
          <ac:spMkLst>
            <pc:docMk/>
            <pc:sldMk cId="3686499398" sldId="291"/>
            <ac:spMk id="39" creationId="{5EC9BE43-6594-79B4-4608-706BB807FD33}"/>
          </ac:spMkLst>
        </pc:spChg>
        <pc:spChg chg="del">
          <ac:chgData name="Allie Blalock" userId="S::allie.blalock@irtc-hq.com::3da57582-e3a0-49df-9d62-b9898f87ccb4" providerId="AD" clId="Web-{57B49F8A-8A5A-BE01-E39F-534E92B9B2BF}" dt="2024-10-03T19:48:28.446" v="11"/>
          <ac:spMkLst>
            <pc:docMk/>
            <pc:sldMk cId="3686499398" sldId="291"/>
            <ac:spMk id="40" creationId="{207CEBEC-F41C-8F44-6CC8-A2159CE63185}"/>
          </ac:spMkLst>
        </pc:spChg>
        <pc:picChg chg="add del mod">
          <ac:chgData name="Allie Blalock" userId="S::allie.blalock@irtc-hq.com::3da57582-e3a0-49df-9d62-b9898f87ccb4" providerId="AD" clId="Web-{57B49F8A-8A5A-BE01-E39F-534E92B9B2BF}" dt="2024-10-03T19:52:48.887" v="23"/>
          <ac:picMkLst>
            <pc:docMk/>
            <pc:sldMk cId="3686499398" sldId="291"/>
            <ac:picMk id="5" creationId="{DF3EED77-745C-F79D-9694-E7CD1DC42B57}"/>
          </ac:picMkLst>
        </pc:picChg>
        <pc:picChg chg="add del mod">
          <ac:chgData name="Allie Blalock" userId="S::allie.blalock@irtc-hq.com::3da57582-e3a0-49df-9d62-b9898f87ccb4" providerId="AD" clId="Web-{57B49F8A-8A5A-BE01-E39F-534E92B9B2BF}" dt="2024-10-03T20:01:37.080" v="31"/>
          <ac:picMkLst>
            <pc:docMk/>
            <pc:sldMk cId="3686499398" sldId="291"/>
            <ac:picMk id="6" creationId="{2B35943B-E1BD-29A2-B99E-69D0185C98CF}"/>
          </ac:picMkLst>
        </pc:picChg>
        <pc:picChg chg="add mod">
          <ac:chgData name="Allie Blalock" userId="S::allie.blalock@irtc-hq.com::3da57582-e3a0-49df-9d62-b9898f87ccb4" providerId="AD" clId="Web-{57B49F8A-8A5A-BE01-E39F-534E92B9B2BF}" dt="2024-10-03T20:01:52.112" v="34" actId="1076"/>
          <ac:picMkLst>
            <pc:docMk/>
            <pc:sldMk cId="3686499398" sldId="291"/>
            <ac:picMk id="7" creationId="{DD2F6EB1-34C6-6B75-EBE1-8049D30A8AEA}"/>
          </ac:picMkLst>
        </pc:picChg>
        <pc:picChg chg="del">
          <ac:chgData name="Allie Blalock" userId="S::allie.blalock@irtc-hq.com::3da57582-e3a0-49df-9d62-b9898f87ccb4" providerId="AD" clId="Web-{57B49F8A-8A5A-BE01-E39F-534E92B9B2BF}" dt="2024-10-03T19:48:28.446" v="5"/>
          <ac:picMkLst>
            <pc:docMk/>
            <pc:sldMk cId="3686499398" sldId="291"/>
            <ac:picMk id="61" creationId="{1D185E96-9578-660A-2DEE-E5ED5314BEF2}"/>
          </ac:picMkLst>
        </pc:picChg>
        <pc:cxnChg chg="del">
          <ac:chgData name="Allie Blalock" userId="S::allie.blalock@irtc-hq.com::3da57582-e3a0-49df-9d62-b9898f87ccb4" providerId="AD" clId="Web-{57B49F8A-8A5A-BE01-E39F-534E92B9B2BF}" dt="2024-10-03T19:48:28.446" v="19"/>
          <ac:cxnSpMkLst>
            <pc:docMk/>
            <pc:sldMk cId="3686499398" sldId="291"/>
            <ac:cxnSpMk id="30" creationId="{0BBD264D-A051-496C-758C-0D8B141C08CA}"/>
          </ac:cxnSpMkLst>
        </pc:cxnChg>
        <pc:cxnChg chg="del">
          <ac:chgData name="Allie Blalock" userId="S::allie.blalock@irtc-hq.com::3da57582-e3a0-49df-9d62-b9898f87ccb4" providerId="AD" clId="Web-{57B49F8A-8A5A-BE01-E39F-534E92B9B2BF}" dt="2024-10-03T19:48:28.446" v="10"/>
          <ac:cxnSpMkLst>
            <pc:docMk/>
            <pc:sldMk cId="3686499398" sldId="291"/>
            <ac:cxnSpMk id="42" creationId="{0C3C5E85-9A98-5F78-47B0-C6545192DA1F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19:48:28.446" v="9"/>
          <ac:cxnSpMkLst>
            <pc:docMk/>
            <pc:sldMk cId="3686499398" sldId="291"/>
            <ac:cxnSpMk id="44" creationId="{D943ED99-BE75-E056-6370-6EDFFA735054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19:48:28.446" v="8"/>
          <ac:cxnSpMkLst>
            <pc:docMk/>
            <pc:sldMk cId="3686499398" sldId="291"/>
            <ac:cxnSpMk id="49" creationId="{B06265BA-15A7-5B3B-D321-34B0644028D4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19:48:28.446" v="7"/>
          <ac:cxnSpMkLst>
            <pc:docMk/>
            <pc:sldMk cId="3686499398" sldId="291"/>
            <ac:cxnSpMk id="52" creationId="{F402BFDC-C1F9-253C-4A37-CF314A225580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19:48:28.446" v="6"/>
          <ac:cxnSpMkLst>
            <pc:docMk/>
            <pc:sldMk cId="3686499398" sldId="291"/>
            <ac:cxnSpMk id="55" creationId="{3FC0CDA7-2222-3AF7-AB99-34C0558DDEB7}"/>
          </ac:cxnSpMkLst>
        </pc:cxnChg>
      </pc:sldChg>
      <pc:sldChg chg="addSp delSp modSp">
        <pc:chgData name="Allie Blalock" userId="S::allie.blalock@irtc-hq.com::3da57582-e3a0-49df-9d62-b9898f87ccb4" providerId="AD" clId="Web-{57B49F8A-8A5A-BE01-E39F-534E92B9B2BF}" dt="2024-10-03T21:10:24.746" v="140" actId="20577"/>
        <pc:sldMkLst>
          <pc:docMk/>
          <pc:sldMk cId="1730819646" sldId="307"/>
        </pc:sldMkLst>
        <pc:spChg chg="mod">
          <ac:chgData name="Allie Blalock" userId="S::allie.blalock@irtc-hq.com::3da57582-e3a0-49df-9d62-b9898f87ccb4" providerId="AD" clId="Web-{57B49F8A-8A5A-BE01-E39F-534E92B9B2BF}" dt="2024-10-03T21:09:35.636" v="134" actId="20577"/>
          <ac:spMkLst>
            <pc:docMk/>
            <pc:sldMk cId="1730819646" sldId="307"/>
            <ac:spMk id="6" creationId="{D22BB251-E8E9-2CA6-27F2-F2687FF8BB37}"/>
          </ac:spMkLst>
        </pc:spChg>
        <pc:spChg chg="add del mod">
          <ac:chgData name="Allie Blalock" userId="S::allie.blalock@irtc-hq.com::3da57582-e3a0-49df-9d62-b9898f87ccb4" providerId="AD" clId="Web-{57B49F8A-8A5A-BE01-E39F-534E92B9B2BF}" dt="2024-10-03T21:06:37.149" v="122"/>
          <ac:spMkLst>
            <pc:docMk/>
            <pc:sldMk cId="1730819646" sldId="307"/>
            <ac:spMk id="9" creationId="{3CDA7031-8382-F5BF-F0C9-4603E5F36DE2}"/>
          </ac:spMkLst>
        </pc:spChg>
        <pc:spChg chg="mod">
          <ac:chgData name="Allie Blalock" userId="S::allie.blalock@irtc-hq.com::3da57582-e3a0-49df-9d62-b9898f87ccb4" providerId="AD" clId="Web-{57B49F8A-8A5A-BE01-E39F-534E92B9B2BF}" dt="2024-10-03T21:10:02.277" v="137" actId="20577"/>
          <ac:spMkLst>
            <pc:docMk/>
            <pc:sldMk cId="1730819646" sldId="307"/>
            <ac:spMk id="20" creationId="{F63D3F95-B126-2D53-BA24-C1390B4CEFBD}"/>
          </ac:spMkLst>
        </pc:spChg>
        <pc:spChg chg="mod">
          <ac:chgData name="Allie Blalock" userId="S::allie.blalock@irtc-hq.com::3da57582-e3a0-49df-9d62-b9898f87ccb4" providerId="AD" clId="Web-{57B49F8A-8A5A-BE01-E39F-534E92B9B2BF}" dt="2024-10-03T21:10:09.152" v="138" actId="20577"/>
          <ac:spMkLst>
            <pc:docMk/>
            <pc:sldMk cId="1730819646" sldId="307"/>
            <ac:spMk id="21" creationId="{FB79DB1A-AB12-5210-9849-41698C5B7168}"/>
          </ac:spMkLst>
        </pc:spChg>
        <pc:spChg chg="mod">
          <ac:chgData name="Allie Blalock" userId="S::allie.blalock@irtc-hq.com::3da57582-e3a0-49df-9d62-b9898f87ccb4" providerId="AD" clId="Web-{57B49F8A-8A5A-BE01-E39F-534E92B9B2BF}" dt="2024-10-03T21:10:16.355" v="139" actId="20577"/>
          <ac:spMkLst>
            <pc:docMk/>
            <pc:sldMk cId="1730819646" sldId="307"/>
            <ac:spMk id="22" creationId="{506882BF-7826-FE70-5484-74BE29265D58}"/>
          </ac:spMkLst>
        </pc:spChg>
        <pc:spChg chg="mod">
          <ac:chgData name="Allie Blalock" userId="S::allie.blalock@irtc-hq.com::3da57582-e3a0-49df-9d62-b9898f87ccb4" providerId="AD" clId="Web-{57B49F8A-8A5A-BE01-E39F-534E92B9B2BF}" dt="2024-10-03T21:10:24.746" v="140" actId="20577"/>
          <ac:spMkLst>
            <pc:docMk/>
            <pc:sldMk cId="1730819646" sldId="307"/>
            <ac:spMk id="23" creationId="{7C55345F-3658-A8D1-6CB6-1670E535CDAA}"/>
          </ac:spMkLst>
        </pc:spChg>
        <pc:picChg chg="add del mod">
          <ac:chgData name="Allie Blalock" userId="S::allie.blalock@irtc-hq.com::3da57582-e3a0-49df-9d62-b9898f87ccb4" providerId="AD" clId="Web-{57B49F8A-8A5A-BE01-E39F-534E92B9B2BF}" dt="2024-10-03T20:50:22.573" v="50"/>
          <ac:picMkLst>
            <pc:docMk/>
            <pc:sldMk cId="1730819646" sldId="307"/>
            <ac:picMk id="4" creationId="{D2B59E66-59A8-6768-71E3-8E7932ECEA22}"/>
          </ac:picMkLst>
        </pc:picChg>
        <pc:picChg chg="add del mod ord">
          <ac:chgData name="Allie Blalock" userId="S::allie.blalock@irtc-hq.com::3da57582-e3a0-49df-9d62-b9898f87ccb4" providerId="AD" clId="Web-{57B49F8A-8A5A-BE01-E39F-534E92B9B2BF}" dt="2024-10-03T20:54:35.280" v="90"/>
          <ac:picMkLst>
            <pc:docMk/>
            <pc:sldMk cId="1730819646" sldId="307"/>
            <ac:picMk id="5" creationId="{C77C0B2A-BDBE-8D17-6887-427C824E7E09}"/>
          </ac:picMkLst>
        </pc:picChg>
        <pc:picChg chg="add mod ord">
          <ac:chgData name="Allie Blalock" userId="S::allie.blalock@irtc-hq.com::3da57582-e3a0-49df-9d62-b9898f87ccb4" providerId="AD" clId="Web-{57B49F8A-8A5A-BE01-E39F-534E92B9B2BF}" dt="2024-10-03T21:08:03.150" v="129" actId="1076"/>
          <ac:picMkLst>
            <pc:docMk/>
            <pc:sldMk cId="1730819646" sldId="307"/>
            <ac:picMk id="7" creationId="{4FEC574A-8079-ACAD-F4F5-3446A13EDA2A}"/>
          </ac:picMkLst>
        </pc:picChg>
        <pc:cxnChg chg="del mod">
          <ac:chgData name="Allie Blalock" userId="S::allie.blalock@irtc-hq.com::3da57582-e3a0-49df-9d62-b9898f87ccb4" providerId="AD" clId="Web-{57B49F8A-8A5A-BE01-E39F-534E92B9B2BF}" dt="2024-10-03T20:53:48.795" v="82"/>
          <ac:cxnSpMkLst>
            <pc:docMk/>
            <pc:sldMk cId="1730819646" sldId="307"/>
            <ac:cxnSpMk id="10" creationId="{D985C1DB-D94E-6709-35D8-A7FF81B96AB4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20:53:50.701" v="83"/>
          <ac:cxnSpMkLst>
            <pc:docMk/>
            <pc:sldMk cId="1730819646" sldId="307"/>
            <ac:cxnSpMk id="26" creationId="{86D8F211-CE11-0D57-4C7F-24C1591401A0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20:53:52.373" v="84"/>
          <ac:cxnSpMkLst>
            <pc:docMk/>
            <pc:sldMk cId="1730819646" sldId="307"/>
            <ac:cxnSpMk id="30" creationId="{4FBF7E0F-DBAF-26AB-3FD0-576305FCD901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20:53:39.435" v="78"/>
          <ac:cxnSpMkLst>
            <pc:docMk/>
            <pc:sldMk cId="1730819646" sldId="307"/>
            <ac:cxnSpMk id="33" creationId="{2B3CB15F-54F7-21AA-715D-510D982B9085}"/>
          </ac:cxnSpMkLst>
        </pc:cxnChg>
        <pc:cxnChg chg="del mod">
          <ac:chgData name="Allie Blalock" userId="S::allie.blalock@irtc-hq.com::3da57582-e3a0-49df-9d62-b9898f87ccb4" providerId="AD" clId="Web-{57B49F8A-8A5A-BE01-E39F-534E92B9B2BF}" dt="2024-10-03T20:53:40.639" v="79"/>
          <ac:cxnSpMkLst>
            <pc:docMk/>
            <pc:sldMk cId="1730819646" sldId="307"/>
            <ac:cxnSpMk id="36" creationId="{69606036-5329-9226-D879-7601BB3ED03A}"/>
          </ac:cxnSpMkLst>
        </pc:cxnChg>
      </pc:sldChg>
    </pc:docChg>
  </pc:docChgLst>
  <pc:docChgLst>
    <pc:chgData name="Jaylah Alford" userId="S::jaylah.alford@irtc-hq.com::9199cfd7-2c0d-4b1c-b063-7c68a4d51ab1" providerId="AD" clId="Web-{C2DBE69C-EB1F-A547-6D15-195A62A9CC07}"/>
    <pc:docChg chg="modSld">
      <pc:chgData name="Jaylah Alford" userId="S::jaylah.alford@irtc-hq.com::9199cfd7-2c0d-4b1c-b063-7c68a4d51ab1" providerId="AD" clId="Web-{C2DBE69C-EB1F-A547-6D15-195A62A9CC07}" dt="2024-10-04T16:22:01.386" v="8" actId="1076"/>
      <pc:docMkLst>
        <pc:docMk/>
      </pc:docMkLst>
      <pc:sldChg chg="addSp modSp">
        <pc:chgData name="Jaylah Alford" userId="S::jaylah.alford@irtc-hq.com::9199cfd7-2c0d-4b1c-b063-7c68a4d51ab1" providerId="AD" clId="Web-{C2DBE69C-EB1F-A547-6D15-195A62A9CC07}" dt="2024-10-04T16:22:01.386" v="8" actId="1076"/>
        <pc:sldMkLst>
          <pc:docMk/>
          <pc:sldMk cId="1008667600" sldId="290"/>
        </pc:sldMkLst>
        <pc:picChg chg="add mod">
          <ac:chgData name="Jaylah Alford" userId="S::jaylah.alford@irtc-hq.com::9199cfd7-2c0d-4b1c-b063-7c68a4d51ab1" providerId="AD" clId="Web-{C2DBE69C-EB1F-A547-6D15-195A62A9CC07}" dt="2024-10-04T16:22:01.386" v="8" actId="1076"/>
          <ac:picMkLst>
            <pc:docMk/>
            <pc:sldMk cId="1008667600" sldId="290"/>
            <ac:picMk id="5" creationId="{77836C87-19FC-ABD0-D846-13AEFD0A845B}"/>
          </ac:picMkLst>
        </pc:picChg>
      </pc:sldChg>
    </pc:docChg>
  </pc:docChgLst>
  <pc:docChgLst>
    <pc:chgData name="Jaylah Alford" userId="S::jaylah.alford@irtc-hq.com::9199cfd7-2c0d-4b1c-b063-7c68a4d51ab1" providerId="AD" clId="Web-{3F536238-7C70-2F52-B826-389F4FAF9158}"/>
    <pc:docChg chg="modSld">
      <pc:chgData name="Jaylah Alford" userId="S::jaylah.alford@irtc-hq.com::9199cfd7-2c0d-4b1c-b063-7c68a4d51ab1" providerId="AD" clId="Web-{3F536238-7C70-2F52-B826-389F4FAF9158}" dt="2024-10-22T16:36:29.984" v="23" actId="1076"/>
      <pc:docMkLst>
        <pc:docMk/>
      </pc:docMkLst>
      <pc:sldChg chg="addSp delSp modSp">
        <pc:chgData name="Jaylah Alford" userId="S::jaylah.alford@irtc-hq.com::9199cfd7-2c0d-4b1c-b063-7c68a4d51ab1" providerId="AD" clId="Web-{3F536238-7C70-2F52-B826-389F4FAF9158}" dt="2024-10-22T16:34:51.982" v="5" actId="1076"/>
        <pc:sldMkLst>
          <pc:docMk/>
          <pc:sldMk cId="522757137" sldId="292"/>
        </pc:sldMkLst>
        <pc:picChg chg="add mod">
          <ac:chgData name="Jaylah Alford" userId="S::jaylah.alford@irtc-hq.com::9199cfd7-2c0d-4b1c-b063-7c68a4d51ab1" providerId="AD" clId="Web-{3F536238-7C70-2F52-B826-389F4FAF9158}" dt="2024-10-22T16:34:51.982" v="5" actId="1076"/>
          <ac:picMkLst>
            <pc:docMk/>
            <pc:sldMk cId="522757137" sldId="292"/>
            <ac:picMk id="4" creationId="{EF36CEB3-1C01-EAA6-4BFF-95EF175E71FF}"/>
          </ac:picMkLst>
        </pc:picChg>
        <pc:picChg chg="del">
          <ac:chgData name="Jaylah Alford" userId="S::jaylah.alford@irtc-hq.com::9199cfd7-2c0d-4b1c-b063-7c68a4d51ab1" providerId="AD" clId="Web-{3F536238-7C70-2F52-B826-389F4FAF9158}" dt="2024-10-22T16:34:44.967" v="4"/>
          <ac:picMkLst>
            <pc:docMk/>
            <pc:sldMk cId="522757137" sldId="292"/>
            <ac:picMk id="5" creationId="{F7DB217F-C569-D577-00E3-A648EF78BB36}"/>
          </ac:picMkLst>
        </pc:picChg>
      </pc:sldChg>
      <pc:sldChg chg="addSp delSp modSp">
        <pc:chgData name="Jaylah Alford" userId="S::jaylah.alford@irtc-hq.com::9199cfd7-2c0d-4b1c-b063-7c68a4d51ab1" providerId="AD" clId="Web-{3F536238-7C70-2F52-B826-389F4FAF9158}" dt="2024-10-22T16:36:29.984" v="23" actId="1076"/>
        <pc:sldMkLst>
          <pc:docMk/>
          <pc:sldMk cId="2396232152" sldId="299"/>
        </pc:sldMkLst>
        <pc:picChg chg="add mod">
          <ac:chgData name="Jaylah Alford" userId="S::jaylah.alford@irtc-hq.com::9199cfd7-2c0d-4b1c-b063-7c68a4d51ab1" providerId="AD" clId="Web-{3F536238-7C70-2F52-B826-389F4FAF9158}" dt="2024-10-22T16:36:29.984" v="23" actId="1076"/>
          <ac:picMkLst>
            <pc:docMk/>
            <pc:sldMk cId="2396232152" sldId="299"/>
            <ac:picMk id="4" creationId="{90FBFD6E-A856-8611-2034-34B40FAD93AE}"/>
          </ac:picMkLst>
        </pc:picChg>
        <pc:picChg chg="del">
          <ac:chgData name="Jaylah Alford" userId="S::jaylah.alford@irtc-hq.com::9199cfd7-2c0d-4b1c-b063-7c68a4d51ab1" providerId="AD" clId="Web-{3F536238-7C70-2F52-B826-389F4FAF9158}" dt="2024-10-22T16:36:15.780" v="19"/>
          <ac:picMkLst>
            <pc:docMk/>
            <pc:sldMk cId="2396232152" sldId="299"/>
            <ac:picMk id="5" creationId="{9BA4F67A-595F-FBC1-E196-C02DE803AE7B}"/>
          </ac:picMkLst>
        </pc:picChg>
      </pc:sldChg>
      <pc:sldChg chg="addSp delSp modSp">
        <pc:chgData name="Jaylah Alford" userId="S::jaylah.alford@irtc-hq.com::9199cfd7-2c0d-4b1c-b063-7c68a4d51ab1" providerId="AD" clId="Web-{3F536238-7C70-2F52-B826-389F4FAF9158}" dt="2024-10-22T16:35:34.655" v="16" actId="1076"/>
        <pc:sldMkLst>
          <pc:docMk/>
          <pc:sldMk cId="2744361740" sldId="305"/>
        </pc:sldMkLst>
        <pc:picChg chg="add mod">
          <ac:chgData name="Jaylah Alford" userId="S::jaylah.alford@irtc-hq.com::9199cfd7-2c0d-4b1c-b063-7c68a4d51ab1" providerId="AD" clId="Web-{3F536238-7C70-2F52-B826-389F4FAF9158}" dt="2024-10-22T16:35:34.655" v="16" actId="1076"/>
          <ac:picMkLst>
            <pc:docMk/>
            <pc:sldMk cId="2744361740" sldId="305"/>
            <ac:picMk id="4" creationId="{F34E7302-9A42-D995-466E-62BE777AB3D5}"/>
          </ac:picMkLst>
        </pc:picChg>
        <pc:picChg chg="del">
          <ac:chgData name="Jaylah Alford" userId="S::jaylah.alford@irtc-hq.com::9199cfd7-2c0d-4b1c-b063-7c68a4d51ab1" providerId="AD" clId="Web-{3F536238-7C70-2F52-B826-389F4FAF9158}" dt="2024-10-22T16:35:27.858" v="13"/>
          <ac:picMkLst>
            <pc:docMk/>
            <pc:sldMk cId="2744361740" sldId="305"/>
            <ac:picMk id="9" creationId="{C787D1A8-9DFA-169A-0732-4727172CB6E6}"/>
          </ac:picMkLst>
        </pc:picChg>
      </pc:sldChg>
    </pc:docChg>
  </pc:docChgLst>
  <pc:docChgLst>
    <pc:chgData name="Connor Green" userId="f3f75636-e9cf-428d-a15f-5f0f63357bd9" providerId="ADAL" clId="{C7FFBEA1-9B05-4FE5-B9AD-CA19DF1BB616}"/>
    <pc:docChg chg="undo redo custSel addSld delSld modSld sldOrd">
      <pc:chgData name="Connor Green" userId="f3f75636-e9cf-428d-a15f-5f0f63357bd9" providerId="ADAL" clId="{C7FFBEA1-9B05-4FE5-B9AD-CA19DF1BB616}" dt="2024-10-22T20:33:38.524" v="20757" actId="14100"/>
      <pc:docMkLst>
        <pc:docMk/>
      </pc:docMkLst>
      <pc:sldChg chg="addSp delSp modSp mod">
        <pc:chgData name="Connor Green" userId="f3f75636-e9cf-428d-a15f-5f0f63357bd9" providerId="ADAL" clId="{C7FFBEA1-9B05-4FE5-B9AD-CA19DF1BB616}" dt="2024-09-20T17:23:07.157" v="12718" actId="478"/>
        <pc:sldMkLst>
          <pc:docMk/>
          <pc:sldMk cId="3664686379" sldId="289"/>
        </pc:sldMkLst>
        <pc:spChg chg="add del mod">
          <ac:chgData name="Connor Green" userId="f3f75636-e9cf-428d-a15f-5f0f63357bd9" providerId="ADAL" clId="{C7FFBEA1-9B05-4FE5-B9AD-CA19DF1BB616}" dt="2024-09-20T17:23:07.157" v="12718" actId="478"/>
          <ac:spMkLst>
            <pc:docMk/>
            <pc:sldMk cId="3664686379" sldId="289"/>
            <ac:spMk id="4" creationId="{23BDB549-DB2B-9E52-4664-D63058217522}"/>
          </ac:spMkLst>
        </pc:spChg>
      </pc:sldChg>
      <pc:sldChg chg="addSp delSp modSp mod">
        <pc:chgData name="Connor Green" userId="f3f75636-e9cf-428d-a15f-5f0f63357bd9" providerId="ADAL" clId="{C7FFBEA1-9B05-4FE5-B9AD-CA19DF1BB616}" dt="2024-10-03T21:53:29.130" v="20625" actId="20577"/>
        <pc:sldMkLst>
          <pc:docMk/>
          <pc:sldMk cId="1008667600" sldId="290"/>
        </pc:sldMkLst>
        <pc:spChg chg="mod">
          <ac:chgData name="Connor Green" userId="f3f75636-e9cf-428d-a15f-5f0f63357bd9" providerId="ADAL" clId="{C7FFBEA1-9B05-4FE5-B9AD-CA19DF1BB616}" dt="2024-10-03T21:53:29.130" v="20625" actId="20577"/>
          <ac:spMkLst>
            <pc:docMk/>
            <pc:sldMk cId="1008667600" sldId="290"/>
            <ac:spMk id="4" creationId="{00000000-0000-0000-0000-000000000000}"/>
          </ac:spMkLst>
        </pc:spChg>
        <pc:spChg chg="add del mod">
          <ac:chgData name="Connor Green" userId="f3f75636-e9cf-428d-a15f-5f0f63357bd9" providerId="ADAL" clId="{C7FFBEA1-9B05-4FE5-B9AD-CA19DF1BB616}" dt="2024-09-20T19:29:30.794" v="14321" actId="478"/>
          <ac:spMkLst>
            <pc:docMk/>
            <pc:sldMk cId="1008667600" sldId="290"/>
            <ac:spMk id="5" creationId="{36F74FCB-150F-3F2A-1545-33489383AF2E}"/>
          </ac:spMkLst>
        </pc:spChg>
        <pc:spChg chg="add del mod">
          <ac:chgData name="Connor Green" userId="f3f75636-e9cf-428d-a15f-5f0f63357bd9" providerId="ADAL" clId="{C7FFBEA1-9B05-4FE5-B9AD-CA19DF1BB616}" dt="2024-09-18T20:46:58.404" v="7595" actId="478"/>
          <ac:spMkLst>
            <pc:docMk/>
            <pc:sldMk cId="1008667600" sldId="290"/>
            <ac:spMk id="5" creationId="{C3B2A266-913A-DA25-E6D8-939E730A7BF6}"/>
          </ac:spMkLst>
        </pc:spChg>
      </pc:sldChg>
      <pc:sldChg chg="addSp delSp modSp new mod modCm">
        <pc:chgData name="Connor Green" userId="f3f75636-e9cf-428d-a15f-5f0f63357bd9" providerId="ADAL" clId="{C7FFBEA1-9B05-4FE5-B9AD-CA19DF1BB616}" dt="2024-10-22T20:31:44.387" v="20756" actId="113"/>
        <pc:sldMkLst>
          <pc:docMk/>
          <pc:sldMk cId="3686499398" sldId="291"/>
        </pc:sldMkLst>
        <pc:spChg chg="mod">
          <ac:chgData name="Connor Green" userId="f3f75636-e9cf-428d-a15f-5f0f63357bd9" providerId="ADAL" clId="{C7FFBEA1-9B05-4FE5-B9AD-CA19DF1BB616}" dt="2024-09-19T21:00:58.431" v="9415" actId="20577"/>
          <ac:spMkLst>
            <pc:docMk/>
            <pc:sldMk cId="3686499398" sldId="291"/>
            <ac:spMk id="3" creationId="{BA7B7C8E-FE99-FAAC-7298-6B7EDD997FFE}"/>
          </ac:spMkLst>
        </pc:spChg>
        <pc:spChg chg="add del mod">
          <ac:chgData name="Connor Green" userId="f3f75636-e9cf-428d-a15f-5f0f63357bd9" providerId="ADAL" clId="{C7FFBEA1-9B05-4FE5-B9AD-CA19DF1BB616}" dt="2024-10-22T20:31:44.387" v="20756" actId="113"/>
          <ac:spMkLst>
            <pc:docMk/>
            <pc:sldMk cId="3686499398" sldId="291"/>
            <ac:spMk id="4" creationId="{3F193226-A31A-FDD3-2A1B-3D8561C30072}"/>
          </ac:spMkLst>
        </pc:spChg>
        <pc:spChg chg="add del mod">
          <ac:chgData name="Connor Green" userId="f3f75636-e9cf-428d-a15f-5f0f63357bd9" providerId="ADAL" clId="{C7FFBEA1-9B05-4FE5-B9AD-CA19DF1BB616}" dt="2024-09-17T19:40:33.429" v="446" actId="478"/>
          <ac:spMkLst>
            <pc:docMk/>
            <pc:sldMk cId="3686499398" sldId="291"/>
            <ac:spMk id="5" creationId="{BC88FB26-3D20-6320-9601-A3C1D07FB14F}"/>
          </ac:spMkLst>
        </pc:spChg>
        <pc:spChg chg="add del mod">
          <ac:chgData name="Connor Green" userId="f3f75636-e9cf-428d-a15f-5f0f63357bd9" providerId="ADAL" clId="{C7FFBEA1-9B05-4FE5-B9AD-CA19DF1BB616}" dt="2024-09-18T20:59:37.059" v="7620" actId="478"/>
          <ac:spMkLst>
            <pc:docMk/>
            <pc:sldMk cId="3686499398" sldId="291"/>
            <ac:spMk id="5" creationId="{BF5503DE-6886-EAEF-D6B7-DC91138D66E1}"/>
          </ac:spMkLst>
        </pc:spChg>
        <pc:spChg chg="add del mod">
          <ac:chgData name="Connor Green" userId="f3f75636-e9cf-428d-a15f-5f0f63357bd9" providerId="ADAL" clId="{C7FFBEA1-9B05-4FE5-B9AD-CA19DF1BB616}" dt="2024-09-19T20:22:44.332" v="8535" actId="478"/>
          <ac:spMkLst>
            <pc:docMk/>
            <pc:sldMk cId="3686499398" sldId="291"/>
            <ac:spMk id="6" creationId="{EBBE7896-B5A1-D1C9-1CE3-F04C4C89419C}"/>
          </ac:spMkLst>
        </pc:spChg>
        <pc:spChg chg="add del mod">
          <ac:chgData name="Connor Green" userId="f3f75636-e9cf-428d-a15f-5f0f63357bd9" providerId="ADAL" clId="{C7FFBEA1-9B05-4FE5-B9AD-CA19DF1BB616}" dt="2024-10-01T19:34:04.250" v="17390" actId="478"/>
          <ac:spMkLst>
            <pc:docMk/>
            <pc:sldMk cId="3686499398" sldId="291"/>
            <ac:spMk id="7" creationId="{490B59ED-4DB6-853A-BAA6-0C15AFDC707C}"/>
          </ac:spMkLst>
        </pc:spChg>
        <pc:spChg chg="add del mod">
          <ac:chgData name="Connor Green" userId="f3f75636-e9cf-428d-a15f-5f0f63357bd9" providerId="ADAL" clId="{C7FFBEA1-9B05-4FE5-B9AD-CA19DF1BB616}" dt="2024-09-18T21:02:09.650" v="7654" actId="478"/>
          <ac:spMkLst>
            <pc:docMk/>
            <pc:sldMk cId="3686499398" sldId="291"/>
            <ac:spMk id="8" creationId="{8009AE0B-8A8A-81E1-00B2-1B61F33945B6}"/>
          </ac:spMkLst>
        </pc:spChg>
        <pc:spChg chg="add del mod">
          <ac:chgData name="Connor Green" userId="f3f75636-e9cf-428d-a15f-5f0f63357bd9" providerId="ADAL" clId="{C7FFBEA1-9B05-4FE5-B9AD-CA19DF1BB616}" dt="2024-10-01T19:34:02.955" v="17389" actId="478"/>
          <ac:spMkLst>
            <pc:docMk/>
            <pc:sldMk cId="3686499398" sldId="291"/>
            <ac:spMk id="9" creationId="{D8B4A773-DD44-4EF3-6391-2955C352C9EC}"/>
          </ac:spMkLst>
        </pc:spChg>
        <pc:spChg chg="add del mod">
          <ac:chgData name="Connor Green" userId="f3f75636-e9cf-428d-a15f-5f0f63357bd9" providerId="ADAL" clId="{C7FFBEA1-9B05-4FE5-B9AD-CA19DF1BB616}" dt="2024-10-01T19:38:34.172" v="17620" actId="478"/>
          <ac:spMkLst>
            <pc:docMk/>
            <pc:sldMk cId="3686499398" sldId="291"/>
            <ac:spMk id="14" creationId="{EB7CE126-9975-1BDC-6B3A-166825AA6386}"/>
          </ac:spMkLst>
        </pc:spChg>
        <pc:spChg chg="add del mod">
          <ac:chgData name="Connor Green" userId="f3f75636-e9cf-428d-a15f-5f0f63357bd9" providerId="ADAL" clId="{C7FFBEA1-9B05-4FE5-B9AD-CA19DF1BB616}" dt="2024-10-01T19:38:32.637" v="17619" actId="478"/>
          <ac:spMkLst>
            <pc:docMk/>
            <pc:sldMk cId="3686499398" sldId="291"/>
            <ac:spMk id="15" creationId="{9DCDB2D9-24F2-D66E-9153-51E9DD4E7164}"/>
          </ac:spMkLst>
        </pc:spChg>
        <pc:spChg chg="add del">
          <ac:chgData name="Connor Green" userId="f3f75636-e9cf-428d-a15f-5f0f63357bd9" providerId="ADAL" clId="{C7FFBEA1-9B05-4FE5-B9AD-CA19DF1BB616}" dt="2024-09-18T22:23:11.586" v="8425" actId="22"/>
          <ac:spMkLst>
            <pc:docMk/>
            <pc:sldMk cId="3686499398" sldId="291"/>
            <ac:spMk id="21" creationId="{1EE3CD5A-2489-88C7-6AF6-9C5102D64B6D}"/>
          </ac:spMkLst>
        </pc:spChg>
        <pc:spChg chg="add del mod">
          <ac:chgData name="Connor Green" userId="f3f75636-e9cf-428d-a15f-5f0f63357bd9" providerId="ADAL" clId="{C7FFBEA1-9B05-4FE5-B9AD-CA19DF1BB616}" dt="2024-09-18T22:24:47.975" v="8438" actId="478"/>
          <ac:spMkLst>
            <pc:docMk/>
            <pc:sldMk cId="3686499398" sldId="291"/>
            <ac:spMk id="22" creationId="{B898E55C-5016-C5E7-BE54-2F7BC19C4515}"/>
          </ac:spMkLst>
        </pc:spChg>
        <pc:spChg chg="add mod">
          <ac:chgData name="Connor Green" userId="f3f75636-e9cf-428d-a15f-5f0f63357bd9" providerId="ADAL" clId="{C7FFBEA1-9B05-4FE5-B9AD-CA19DF1BB616}" dt="2024-10-22T20:31:40.886" v="20754" actId="113"/>
          <ac:spMkLst>
            <pc:docMk/>
            <pc:sldMk cId="3686499398" sldId="291"/>
            <ac:spMk id="24" creationId="{47BF80EB-B069-68BC-3CF9-0403D6321BCB}"/>
          </ac:spMkLst>
        </pc:spChg>
        <pc:spChg chg="add del mod">
          <ac:chgData name="Connor Green" userId="f3f75636-e9cf-428d-a15f-5f0f63357bd9" providerId="ADAL" clId="{C7FFBEA1-9B05-4FE5-B9AD-CA19DF1BB616}" dt="2024-10-01T19:38:45.711" v="17626" actId="478"/>
          <ac:spMkLst>
            <pc:docMk/>
            <pc:sldMk cId="3686499398" sldId="291"/>
            <ac:spMk id="28" creationId="{BCCE6C3A-11A0-8136-3EBA-C07653F3EDFE}"/>
          </ac:spMkLst>
        </pc:spChg>
        <pc:spChg chg="add mod">
          <ac:chgData name="Connor Green" userId="f3f75636-e9cf-428d-a15f-5f0f63357bd9" providerId="ADAL" clId="{C7FFBEA1-9B05-4FE5-B9AD-CA19DF1BB616}" dt="2024-10-01T20:16:49.398" v="18171" actId="207"/>
          <ac:spMkLst>
            <pc:docMk/>
            <pc:sldMk cId="3686499398" sldId="291"/>
            <ac:spMk id="29" creationId="{4EA1349D-6825-CAA4-D118-A42AD6C29C80}"/>
          </ac:spMkLst>
        </pc:spChg>
        <pc:spChg chg="add del mod">
          <ac:chgData name="Connor Green" userId="f3f75636-e9cf-428d-a15f-5f0f63357bd9" providerId="ADAL" clId="{C7FFBEA1-9B05-4FE5-B9AD-CA19DF1BB616}" dt="2024-09-20T22:48:46.990" v="15897" actId="478"/>
          <ac:spMkLst>
            <pc:docMk/>
            <pc:sldMk cId="3686499398" sldId="291"/>
            <ac:spMk id="30" creationId="{D9A6AFDA-9066-CE21-A0C6-21EA28E9B4D5}"/>
          </ac:spMkLst>
        </pc:spChg>
        <pc:spChg chg="add del mod">
          <ac:chgData name="Connor Green" userId="f3f75636-e9cf-428d-a15f-5f0f63357bd9" providerId="ADAL" clId="{C7FFBEA1-9B05-4FE5-B9AD-CA19DF1BB616}" dt="2024-09-20T22:48:48.765" v="15898" actId="478"/>
          <ac:spMkLst>
            <pc:docMk/>
            <pc:sldMk cId="3686499398" sldId="291"/>
            <ac:spMk id="31" creationId="{940A9013-704F-1B0F-0985-DC92C475A168}"/>
          </ac:spMkLst>
        </pc:spChg>
        <pc:spChg chg="add del mod">
          <ac:chgData name="Connor Green" userId="f3f75636-e9cf-428d-a15f-5f0f63357bd9" providerId="ADAL" clId="{C7FFBEA1-9B05-4FE5-B9AD-CA19DF1BB616}" dt="2024-09-20T22:48:50.604" v="15899" actId="478"/>
          <ac:spMkLst>
            <pc:docMk/>
            <pc:sldMk cId="3686499398" sldId="291"/>
            <ac:spMk id="32" creationId="{907B4792-CDCF-6353-AA12-28D4D8F47C9C}"/>
          </ac:spMkLst>
        </pc:spChg>
        <pc:spChg chg="add mod">
          <ac:chgData name="Connor Green" userId="f3f75636-e9cf-428d-a15f-5f0f63357bd9" providerId="ADAL" clId="{C7FFBEA1-9B05-4FE5-B9AD-CA19DF1BB616}" dt="2024-10-01T20:16:49.398" v="18171" actId="207"/>
          <ac:spMkLst>
            <pc:docMk/>
            <pc:sldMk cId="3686499398" sldId="291"/>
            <ac:spMk id="32" creationId="{C567FAD3-F838-B727-6F5C-A5DBA2BE022F}"/>
          </ac:spMkLst>
        </pc:spChg>
        <pc:spChg chg="add mod">
          <ac:chgData name="Connor Green" userId="f3f75636-e9cf-428d-a15f-5f0f63357bd9" providerId="ADAL" clId="{C7FFBEA1-9B05-4FE5-B9AD-CA19DF1BB616}" dt="2024-10-01T20:16:35.123" v="18170" actId="207"/>
          <ac:spMkLst>
            <pc:docMk/>
            <pc:sldMk cId="3686499398" sldId="291"/>
            <ac:spMk id="33" creationId="{DD4F1F65-8902-9AFE-B1C5-95014E072053}"/>
          </ac:spMkLst>
        </pc:spChg>
        <pc:spChg chg="add mod">
          <ac:chgData name="Connor Green" userId="f3f75636-e9cf-428d-a15f-5f0f63357bd9" providerId="ADAL" clId="{C7FFBEA1-9B05-4FE5-B9AD-CA19DF1BB616}" dt="2024-10-01T20:16:49.398" v="18171" actId="207"/>
          <ac:spMkLst>
            <pc:docMk/>
            <pc:sldMk cId="3686499398" sldId="291"/>
            <ac:spMk id="34" creationId="{7E35D435-DF5C-8002-49ED-1B731EEFFB53}"/>
          </ac:spMkLst>
        </pc:spChg>
        <pc:spChg chg="add mod">
          <ac:chgData name="Connor Green" userId="f3f75636-e9cf-428d-a15f-5f0f63357bd9" providerId="ADAL" clId="{C7FFBEA1-9B05-4FE5-B9AD-CA19DF1BB616}" dt="2024-10-01T20:16:49.398" v="18171" actId="207"/>
          <ac:spMkLst>
            <pc:docMk/>
            <pc:sldMk cId="3686499398" sldId="291"/>
            <ac:spMk id="35" creationId="{781CB68D-208B-108E-1933-2D506A2F54C2}"/>
          </ac:spMkLst>
        </pc:spChg>
        <pc:spChg chg="add mod">
          <ac:chgData name="Connor Green" userId="f3f75636-e9cf-428d-a15f-5f0f63357bd9" providerId="ADAL" clId="{C7FFBEA1-9B05-4FE5-B9AD-CA19DF1BB616}" dt="2024-10-01T19:42:31.306" v="17706" actId="207"/>
          <ac:spMkLst>
            <pc:docMk/>
            <pc:sldMk cId="3686499398" sldId="291"/>
            <ac:spMk id="36" creationId="{E4B7C2AF-F0B5-E870-DE4E-1BD6099EC938}"/>
          </ac:spMkLst>
        </pc:spChg>
        <pc:spChg chg="add mod">
          <ac:chgData name="Connor Green" userId="f3f75636-e9cf-428d-a15f-5f0f63357bd9" providerId="ADAL" clId="{C7FFBEA1-9B05-4FE5-B9AD-CA19DF1BB616}" dt="2024-10-01T19:50:29.082" v="17761" actId="1076"/>
          <ac:spMkLst>
            <pc:docMk/>
            <pc:sldMk cId="3686499398" sldId="291"/>
            <ac:spMk id="37" creationId="{8BD670BE-B511-0203-6806-FF1FFF820EF2}"/>
          </ac:spMkLst>
        </pc:spChg>
        <pc:spChg chg="add mod">
          <ac:chgData name="Connor Green" userId="f3f75636-e9cf-428d-a15f-5f0f63357bd9" providerId="ADAL" clId="{C7FFBEA1-9B05-4FE5-B9AD-CA19DF1BB616}" dt="2024-10-01T19:42:46.241" v="17710" actId="1076"/>
          <ac:spMkLst>
            <pc:docMk/>
            <pc:sldMk cId="3686499398" sldId="291"/>
            <ac:spMk id="38" creationId="{DAAE5E74-E193-C817-139B-EE6599F2E395}"/>
          </ac:spMkLst>
        </pc:spChg>
        <pc:spChg chg="add mod">
          <ac:chgData name="Connor Green" userId="f3f75636-e9cf-428d-a15f-5f0f63357bd9" providerId="ADAL" clId="{C7FFBEA1-9B05-4FE5-B9AD-CA19DF1BB616}" dt="2024-10-01T19:42:51.913" v="17712" actId="1076"/>
          <ac:spMkLst>
            <pc:docMk/>
            <pc:sldMk cId="3686499398" sldId="291"/>
            <ac:spMk id="39" creationId="{5EC9BE43-6594-79B4-4608-706BB807FD33}"/>
          </ac:spMkLst>
        </pc:spChg>
        <pc:spChg chg="add mod">
          <ac:chgData name="Connor Green" userId="f3f75636-e9cf-428d-a15f-5f0f63357bd9" providerId="ADAL" clId="{C7FFBEA1-9B05-4FE5-B9AD-CA19DF1BB616}" dt="2024-10-01T19:42:57.875" v="17714" actId="1076"/>
          <ac:spMkLst>
            <pc:docMk/>
            <pc:sldMk cId="3686499398" sldId="291"/>
            <ac:spMk id="40" creationId="{207CEBEC-F41C-8F44-6CC8-A2159CE63185}"/>
          </ac:spMkLst>
        </pc:spChg>
        <pc:picChg chg="add mod">
          <ac:chgData name="Connor Green" userId="f3f75636-e9cf-428d-a15f-5f0f63357bd9" providerId="ADAL" clId="{C7FFBEA1-9B05-4FE5-B9AD-CA19DF1BB616}" dt="2024-09-18T21:33:33.032" v="8044" actId="931"/>
          <ac:picMkLst>
            <pc:docMk/>
            <pc:sldMk cId="3686499398" sldId="291"/>
            <ac:picMk id="8" creationId="{06E14894-96A0-A6E0-AA3D-E68C24320A0B}"/>
          </ac:picMkLst>
        </pc:picChg>
        <pc:picChg chg="add mod">
          <ac:chgData name="Connor Green" userId="f3f75636-e9cf-428d-a15f-5f0f63357bd9" providerId="ADAL" clId="{C7FFBEA1-9B05-4FE5-B9AD-CA19DF1BB616}" dt="2024-09-18T21:33:45.152" v="8049" actId="931"/>
          <ac:picMkLst>
            <pc:docMk/>
            <pc:sldMk cId="3686499398" sldId="291"/>
            <ac:picMk id="11" creationId="{7B20AE48-7F4F-0BAA-32CA-49C3A311C422}"/>
          </ac:picMkLst>
        </pc:picChg>
        <pc:picChg chg="add del mod">
          <ac:chgData name="Connor Green" userId="f3f75636-e9cf-428d-a15f-5f0f63357bd9" providerId="ADAL" clId="{C7FFBEA1-9B05-4FE5-B9AD-CA19DF1BB616}" dt="2024-10-01T19:49:40.594" v="17752" actId="478"/>
          <ac:picMkLst>
            <pc:docMk/>
            <pc:sldMk cId="3686499398" sldId="291"/>
            <ac:picMk id="13" creationId="{F93E93CC-4585-4A8F-8911-709BA989C608}"/>
          </ac:picMkLst>
        </pc:picChg>
        <pc:picChg chg="add">
          <ac:chgData name="Connor Green" userId="f3f75636-e9cf-428d-a15f-5f0f63357bd9" providerId="ADAL" clId="{C7FFBEA1-9B05-4FE5-B9AD-CA19DF1BB616}" dt="2024-10-01T19:46:22.679" v="17743"/>
          <ac:picMkLst>
            <pc:docMk/>
            <pc:sldMk cId="3686499398" sldId="291"/>
            <ac:picMk id="59" creationId="{B3F26BFA-2F29-1754-688F-85F4B4F059AF}"/>
          </ac:picMkLst>
        </pc:picChg>
        <pc:picChg chg="add mod">
          <ac:chgData name="Connor Green" userId="f3f75636-e9cf-428d-a15f-5f0f63357bd9" providerId="ADAL" clId="{C7FFBEA1-9B05-4FE5-B9AD-CA19DF1BB616}" dt="2024-10-01T19:50:36.297" v="17763" actId="14100"/>
          <ac:picMkLst>
            <pc:docMk/>
            <pc:sldMk cId="3686499398" sldId="291"/>
            <ac:picMk id="61" creationId="{1D185E96-9578-660A-2DEE-E5ED5314BEF2}"/>
          </ac:picMkLst>
        </pc:picChg>
        <pc:picChg chg="add del mod">
          <ac:chgData name="Connor Green" userId="f3f75636-e9cf-428d-a15f-5f0f63357bd9" providerId="ADAL" clId="{C7FFBEA1-9B05-4FE5-B9AD-CA19DF1BB616}" dt="2024-10-01T19:47:48.705" v="17751" actId="478"/>
          <ac:picMkLst>
            <pc:docMk/>
            <pc:sldMk cId="3686499398" sldId="291"/>
            <ac:picMk id="1026" creationId="{963F469C-34CD-1CED-3001-6EDE084536D4}"/>
          </ac:picMkLst>
        </pc:picChg>
        <pc:cxnChg chg="add del mod">
          <ac:chgData name="Connor Green" userId="f3f75636-e9cf-428d-a15f-5f0f63357bd9" providerId="ADAL" clId="{C7FFBEA1-9B05-4FE5-B9AD-CA19DF1BB616}" dt="2024-10-01T19:16:30.883" v="16949" actId="478"/>
          <ac:cxnSpMkLst>
            <pc:docMk/>
            <pc:sldMk cId="3686499398" sldId="291"/>
            <ac:cxnSpMk id="6" creationId="{67E82102-2F62-C2E2-5266-69EB902B3FC3}"/>
          </ac:cxnSpMkLst>
        </pc:cxnChg>
        <pc:cxnChg chg="add del mod">
          <ac:chgData name="Connor Green" userId="f3f75636-e9cf-428d-a15f-5f0f63357bd9" providerId="ADAL" clId="{C7FFBEA1-9B05-4FE5-B9AD-CA19DF1BB616}" dt="2024-10-01T19:29:38.505" v="17289" actId="478"/>
          <ac:cxnSpMkLst>
            <pc:docMk/>
            <pc:sldMk cId="3686499398" sldId="291"/>
            <ac:cxnSpMk id="17" creationId="{630C9FED-9072-636A-C9A1-6747FB874B40}"/>
          </ac:cxnSpMkLst>
        </pc:cxnChg>
        <pc:cxnChg chg="add del mod">
          <ac:chgData name="Connor Green" userId="f3f75636-e9cf-428d-a15f-5f0f63357bd9" providerId="ADAL" clId="{C7FFBEA1-9B05-4FE5-B9AD-CA19DF1BB616}" dt="2024-10-01T19:29:39.576" v="17290" actId="478"/>
          <ac:cxnSpMkLst>
            <pc:docMk/>
            <pc:sldMk cId="3686499398" sldId="291"/>
            <ac:cxnSpMk id="19" creationId="{7E30FFB9-C7ED-BC13-3606-E8B2668B18FD}"/>
          </ac:cxnSpMkLst>
        </pc:cxnChg>
        <pc:cxnChg chg="add mod">
          <ac:chgData name="Connor Green" userId="f3f75636-e9cf-428d-a15f-5f0f63357bd9" providerId="ADAL" clId="{C7FFBEA1-9B05-4FE5-B9AD-CA19DF1BB616}" dt="2024-10-01T19:43:34.060" v="17718" actId="208"/>
          <ac:cxnSpMkLst>
            <pc:docMk/>
            <pc:sldMk cId="3686499398" sldId="291"/>
            <ac:cxnSpMk id="30" creationId="{0BBD264D-A051-496C-758C-0D8B141C08CA}"/>
          </ac:cxnSpMkLst>
        </pc:cxnChg>
        <pc:cxnChg chg="add mod">
          <ac:chgData name="Connor Green" userId="f3f75636-e9cf-428d-a15f-5f0f63357bd9" providerId="ADAL" clId="{C7FFBEA1-9B05-4FE5-B9AD-CA19DF1BB616}" dt="2024-10-01T19:50:29.082" v="17761" actId="1076"/>
          <ac:cxnSpMkLst>
            <pc:docMk/>
            <pc:sldMk cId="3686499398" sldId="291"/>
            <ac:cxnSpMk id="42" creationId="{0C3C5E85-9A98-5F78-47B0-C6545192DA1F}"/>
          </ac:cxnSpMkLst>
        </pc:cxnChg>
        <pc:cxnChg chg="add mod">
          <ac:chgData name="Connor Green" userId="f3f75636-e9cf-428d-a15f-5f0f63357bd9" providerId="ADAL" clId="{C7FFBEA1-9B05-4FE5-B9AD-CA19DF1BB616}" dt="2024-10-01T19:44:19.757" v="17729" actId="14100"/>
          <ac:cxnSpMkLst>
            <pc:docMk/>
            <pc:sldMk cId="3686499398" sldId="291"/>
            <ac:cxnSpMk id="44" creationId="{D943ED99-BE75-E056-6370-6EDFFA735054}"/>
          </ac:cxnSpMkLst>
        </pc:cxnChg>
        <pc:cxnChg chg="add mod">
          <ac:chgData name="Connor Green" userId="f3f75636-e9cf-428d-a15f-5f0f63357bd9" providerId="ADAL" clId="{C7FFBEA1-9B05-4FE5-B9AD-CA19DF1BB616}" dt="2024-10-01T19:50:55.439" v="17764" actId="14100"/>
          <ac:cxnSpMkLst>
            <pc:docMk/>
            <pc:sldMk cId="3686499398" sldId="291"/>
            <ac:cxnSpMk id="49" creationId="{B06265BA-15A7-5B3B-D321-34B0644028D4}"/>
          </ac:cxnSpMkLst>
        </pc:cxnChg>
        <pc:cxnChg chg="add mod">
          <ac:chgData name="Connor Green" userId="f3f75636-e9cf-428d-a15f-5f0f63357bd9" providerId="ADAL" clId="{C7FFBEA1-9B05-4FE5-B9AD-CA19DF1BB616}" dt="2024-10-01T19:44:42.452" v="17737" actId="14100"/>
          <ac:cxnSpMkLst>
            <pc:docMk/>
            <pc:sldMk cId="3686499398" sldId="291"/>
            <ac:cxnSpMk id="52" creationId="{F402BFDC-C1F9-253C-4A37-CF314A225580}"/>
          </ac:cxnSpMkLst>
        </pc:cxnChg>
        <pc:cxnChg chg="add mod">
          <ac:chgData name="Connor Green" userId="f3f75636-e9cf-428d-a15f-5f0f63357bd9" providerId="ADAL" clId="{C7FFBEA1-9B05-4FE5-B9AD-CA19DF1BB616}" dt="2024-10-01T19:50:10.999" v="17758" actId="14100"/>
          <ac:cxnSpMkLst>
            <pc:docMk/>
            <pc:sldMk cId="3686499398" sldId="291"/>
            <ac:cxnSpMk id="55" creationId="{3FC0CDA7-2222-3AF7-AB99-34C0558DDEB7}"/>
          </ac:cxnSpMkLst>
        </pc:cxnChg>
        <pc:cxnChg chg="add mod">
          <ac:chgData name="Connor Green" userId="f3f75636-e9cf-428d-a15f-5f0f63357bd9" providerId="ADAL" clId="{C7FFBEA1-9B05-4FE5-B9AD-CA19DF1BB616}" dt="2024-10-01T19:46:12.758" v="17742"/>
          <ac:cxnSpMkLst>
            <pc:docMk/>
            <pc:sldMk cId="3686499398" sldId="291"/>
            <ac:cxnSpMk id="58" creationId="{EDCE11D5-7D1C-1CB3-EBE0-15E094E974F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10-01T20:33:18.990" v="18172"/>
              <pc2:cmMkLst xmlns:pc2="http://schemas.microsoft.com/office/powerpoint/2019/9/main/command">
                <pc:docMk/>
                <pc:sldMk cId="3686499398" sldId="291"/>
                <pc2:cmMk id="{3954961C-2658-4046-99F6-099368F79066}"/>
              </pc2:cmMkLst>
            </pc226:cmChg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10-01T19:34:04.257" v="17391" actId="2056"/>
              <pc2:cmMkLst xmlns:pc2="http://schemas.microsoft.com/office/powerpoint/2019/9/main/command">
                <pc:docMk/>
                <pc:sldMk cId="3686499398" sldId="291"/>
                <pc2:cmMk id="{DD3AC6C0-E192-46C5-A155-4E2AE31D1CBB}"/>
              </pc2:cmMkLst>
            </pc226:cmChg>
          </p:ext>
        </pc:extLst>
      </pc:sldChg>
      <pc:sldChg chg="addSp delSp modSp new del mod modCm">
        <pc:chgData name="Connor Green" userId="f3f75636-e9cf-428d-a15f-5f0f63357bd9" providerId="ADAL" clId="{C7FFBEA1-9B05-4FE5-B9AD-CA19DF1BB616}" dt="2024-10-22T20:23:03.982" v="20725" actId="2696"/>
        <pc:sldMkLst>
          <pc:docMk/>
          <pc:sldMk cId="522757137" sldId="292"/>
        </pc:sldMkLst>
        <pc:spChg chg="mod">
          <ac:chgData name="Connor Green" userId="f3f75636-e9cf-428d-a15f-5f0f63357bd9" providerId="ADAL" clId="{C7FFBEA1-9B05-4FE5-B9AD-CA19DF1BB616}" dt="2024-09-17T17:46:27.557" v="25" actId="20577"/>
          <ac:spMkLst>
            <pc:docMk/>
            <pc:sldMk cId="522757137" sldId="292"/>
            <ac:spMk id="3" creationId="{60239519-5470-AF1D-DAFD-40A019609E95}"/>
          </ac:spMkLst>
        </pc:spChg>
        <pc:spChg chg="del">
          <ac:chgData name="Connor Green" userId="f3f75636-e9cf-428d-a15f-5f0f63357bd9" providerId="ADAL" clId="{C7FFBEA1-9B05-4FE5-B9AD-CA19DF1BB616}" dt="2024-09-17T21:57:01.905" v="7092" actId="931"/>
          <ac:spMkLst>
            <pc:docMk/>
            <pc:sldMk cId="522757137" sldId="292"/>
            <ac:spMk id="4" creationId="{25BFA8A6-C781-0497-6B72-9FE750C16CE4}"/>
          </ac:spMkLst>
        </pc:spChg>
        <pc:spChg chg="add mod">
          <ac:chgData name="Connor Green" userId="f3f75636-e9cf-428d-a15f-5f0f63357bd9" providerId="ADAL" clId="{C7FFBEA1-9B05-4FE5-B9AD-CA19DF1BB616}" dt="2024-09-17T19:55:56.328" v="1523" actId="14100"/>
          <ac:spMkLst>
            <pc:docMk/>
            <pc:sldMk cId="522757137" sldId="292"/>
            <ac:spMk id="5" creationId="{1901CB0C-51C4-0C0F-2D6F-9BAF8AAC4D3A}"/>
          </ac:spMkLst>
        </pc:spChg>
        <pc:spChg chg="mod">
          <ac:chgData name="Connor Green" userId="f3f75636-e9cf-428d-a15f-5f0f63357bd9" providerId="ADAL" clId="{C7FFBEA1-9B05-4FE5-B9AD-CA19DF1BB616}" dt="2024-10-03T22:09:16.498" v="20647" actId="20577"/>
          <ac:spMkLst>
            <pc:docMk/>
            <pc:sldMk cId="522757137" sldId="292"/>
            <ac:spMk id="6" creationId="{FDD056BB-6BC6-7047-7CE0-99DFC3B14443}"/>
          </ac:spMkLst>
        </pc:spChg>
        <pc:spChg chg="del">
          <ac:chgData name="Connor Green" userId="f3f75636-e9cf-428d-a15f-5f0f63357bd9" providerId="ADAL" clId="{C7FFBEA1-9B05-4FE5-B9AD-CA19DF1BB616}" dt="2024-10-03T18:23:23.189" v="18186" actId="478"/>
          <ac:spMkLst>
            <pc:docMk/>
            <pc:sldMk cId="522757137" sldId="292"/>
            <ac:spMk id="7" creationId="{3F63FF2D-2E2C-6334-43F0-59C2AC4996A3}"/>
          </ac:spMkLst>
        </pc:spChg>
        <pc:spChg chg="add del mod">
          <ac:chgData name="Connor Green" userId="f3f75636-e9cf-428d-a15f-5f0f63357bd9" providerId="ADAL" clId="{C7FFBEA1-9B05-4FE5-B9AD-CA19DF1BB616}" dt="2024-09-19T21:39:14.008" v="9608" actId="478"/>
          <ac:spMkLst>
            <pc:docMk/>
            <pc:sldMk cId="522757137" sldId="292"/>
            <ac:spMk id="8" creationId="{DC8F4F55-9EDC-CB12-86FE-D339275B08E1}"/>
          </ac:spMkLst>
        </pc:spChg>
        <pc:spChg chg="add del mod">
          <ac:chgData name="Connor Green" userId="f3f75636-e9cf-428d-a15f-5f0f63357bd9" providerId="ADAL" clId="{C7FFBEA1-9B05-4FE5-B9AD-CA19DF1BB616}" dt="2024-09-20T20:50:53.663" v="15324" actId="478"/>
          <ac:spMkLst>
            <pc:docMk/>
            <pc:sldMk cId="522757137" sldId="292"/>
            <ac:spMk id="11" creationId="{BE766122-25E0-B0BB-87ED-50EB9182D242}"/>
          </ac:spMkLst>
        </pc:spChg>
        <pc:picChg chg="add del mod">
          <ac:chgData name="Connor Green" userId="f3f75636-e9cf-428d-a15f-5f0f63357bd9" providerId="ADAL" clId="{C7FFBEA1-9B05-4FE5-B9AD-CA19DF1BB616}" dt="2024-09-30T20:09:00.231" v="16761" actId="478"/>
          <ac:picMkLst>
            <pc:docMk/>
            <pc:sldMk cId="522757137" sldId="292"/>
            <ac:picMk id="5" creationId="{B9376C0E-E4D3-ECE3-A809-EB6D8B9377C7}"/>
          </ac:picMkLst>
        </pc:picChg>
        <pc:picChg chg="mod">
          <ac:chgData name="Connor Green" userId="f3f75636-e9cf-428d-a15f-5f0f63357bd9" providerId="ADAL" clId="{C7FFBEA1-9B05-4FE5-B9AD-CA19DF1BB616}" dt="2024-10-03T21:47:51.571" v="20447" actId="14100"/>
          <ac:picMkLst>
            <pc:docMk/>
            <pc:sldMk cId="522757137" sldId="292"/>
            <ac:picMk id="5" creationId="{F7DB217F-C569-D577-00E3-A648EF78BB36}"/>
          </ac:picMkLst>
        </pc:picChg>
        <pc:picChg chg="add del mod">
          <ac:chgData name="Connor Green" userId="f3f75636-e9cf-428d-a15f-5f0f63357bd9" providerId="ADAL" clId="{C7FFBEA1-9B05-4FE5-B9AD-CA19DF1BB616}" dt="2024-09-19T21:39:04.666" v="9607" actId="21"/>
          <ac:picMkLst>
            <pc:docMk/>
            <pc:sldMk cId="522757137" sldId="292"/>
            <ac:picMk id="7" creationId="{0C4D3295-8334-F511-25A3-64E1C317B145}"/>
          </ac:picMkLst>
        </pc:picChg>
        <pc:picChg chg="add del mod">
          <ac:chgData name="Connor Green" userId="f3f75636-e9cf-428d-a15f-5f0f63357bd9" providerId="ADAL" clId="{C7FFBEA1-9B05-4FE5-B9AD-CA19DF1BB616}" dt="2024-09-30T20:08:55.816" v="16757" actId="478"/>
          <ac:picMkLst>
            <pc:docMk/>
            <pc:sldMk cId="522757137" sldId="292"/>
            <ac:picMk id="7" creationId="{C1C30C63-4A38-4D51-FBF1-B50568762AD3}"/>
          </ac:picMkLst>
        </pc:picChg>
        <pc:picChg chg="add del mod">
          <ac:chgData name="Connor Green" userId="f3f75636-e9cf-428d-a15f-5f0f63357bd9" providerId="ADAL" clId="{C7FFBEA1-9B05-4FE5-B9AD-CA19DF1BB616}" dt="2024-09-30T20:08:58.742" v="16760" actId="478"/>
          <ac:picMkLst>
            <pc:docMk/>
            <pc:sldMk cId="522757137" sldId="292"/>
            <ac:picMk id="9" creationId="{5EACAEA0-CBAD-4CBA-DF23-99AE97F35930}"/>
          </ac:picMkLst>
        </pc:picChg>
        <pc:picChg chg="add mod">
          <ac:chgData name="Connor Green" userId="f3f75636-e9cf-428d-a15f-5f0f63357bd9" providerId="ADAL" clId="{C7FFBEA1-9B05-4FE5-B9AD-CA19DF1BB616}" dt="2024-09-17T21:57:52.375" v="7101" actId="1076"/>
          <ac:picMkLst>
            <pc:docMk/>
            <pc:sldMk cId="522757137" sldId="292"/>
            <ac:picMk id="9" creationId="{C787D1A8-9DFA-169A-0732-4727172CB6E6}"/>
          </ac:picMkLst>
        </pc:picChg>
        <pc:picChg chg="add del mod">
          <ac:chgData name="Connor Green" userId="f3f75636-e9cf-428d-a15f-5f0f63357bd9" providerId="ADAL" clId="{C7FFBEA1-9B05-4FE5-B9AD-CA19DF1BB616}" dt="2024-09-20T20:50:51.582" v="15323" actId="478"/>
          <ac:picMkLst>
            <pc:docMk/>
            <pc:sldMk cId="522757137" sldId="292"/>
            <ac:picMk id="10" creationId="{91F71C09-7F48-2824-F663-FE3D40BF0292}"/>
          </ac:picMkLst>
        </pc:picChg>
        <pc:picChg chg="add del mod">
          <ac:chgData name="Connor Green" userId="f3f75636-e9cf-428d-a15f-5f0f63357bd9" providerId="ADAL" clId="{C7FFBEA1-9B05-4FE5-B9AD-CA19DF1BB616}" dt="2024-09-23T18:06:07.251" v="16092" actId="478"/>
          <ac:picMkLst>
            <pc:docMk/>
            <pc:sldMk cId="522757137" sldId="292"/>
            <ac:picMk id="11" creationId="{94ABE118-7814-D877-4B41-74EBDAE23B58}"/>
          </ac:picMkLst>
        </pc:picChg>
        <pc:picChg chg="add del mod">
          <ac:chgData name="Connor Green" userId="f3f75636-e9cf-428d-a15f-5f0f63357bd9" providerId="ADAL" clId="{C7FFBEA1-9B05-4FE5-B9AD-CA19DF1BB616}" dt="2024-09-23T18:07:10.112" v="16101" actId="478"/>
          <ac:picMkLst>
            <pc:docMk/>
            <pc:sldMk cId="522757137" sldId="292"/>
            <ac:picMk id="13" creationId="{BA26656F-4F08-4276-256E-807402581EC0}"/>
          </ac:picMkLst>
        </pc:picChg>
        <pc:picChg chg="add del mod">
          <ac:chgData name="Connor Green" userId="f3f75636-e9cf-428d-a15f-5f0f63357bd9" providerId="ADAL" clId="{C7FFBEA1-9B05-4FE5-B9AD-CA19DF1BB616}" dt="2024-09-23T18:08:01.983" v="16123" actId="478"/>
          <ac:picMkLst>
            <pc:docMk/>
            <pc:sldMk cId="522757137" sldId="292"/>
            <ac:picMk id="15" creationId="{E181346C-75F8-1E18-0AA4-724A48A605D8}"/>
          </ac:picMkLst>
        </pc:picChg>
        <pc:picChg chg="add del mod">
          <ac:chgData name="Connor Green" userId="f3f75636-e9cf-428d-a15f-5f0f63357bd9" providerId="ADAL" clId="{C7FFBEA1-9B05-4FE5-B9AD-CA19DF1BB616}" dt="2024-09-23T18:08:58.378" v="16129" actId="478"/>
          <ac:picMkLst>
            <pc:docMk/>
            <pc:sldMk cId="522757137" sldId="292"/>
            <ac:picMk id="17" creationId="{03DB514C-5C1D-483D-14C6-24E45BB0448B}"/>
          </ac:picMkLst>
        </pc:picChg>
        <pc:picChg chg="add del mod">
          <ac:chgData name="Connor Green" userId="f3f75636-e9cf-428d-a15f-5f0f63357bd9" providerId="ADAL" clId="{C7FFBEA1-9B05-4FE5-B9AD-CA19DF1BB616}" dt="2024-09-30T20:08:57.750" v="16759" actId="478"/>
          <ac:picMkLst>
            <pc:docMk/>
            <pc:sldMk cId="522757137" sldId="292"/>
            <ac:picMk id="19" creationId="{0B88772F-0706-A7DE-160C-E3937EB53ED6}"/>
          </ac:picMkLst>
        </pc:picChg>
        <pc:picChg chg="add del mod">
          <ac:chgData name="Connor Green" userId="f3f75636-e9cf-428d-a15f-5f0f63357bd9" providerId="ADAL" clId="{C7FFBEA1-9B05-4FE5-B9AD-CA19DF1BB616}" dt="2024-09-30T20:09:02.727" v="16763" actId="478"/>
          <ac:picMkLst>
            <pc:docMk/>
            <pc:sldMk cId="522757137" sldId="292"/>
            <ac:picMk id="21" creationId="{34CB8D4C-396B-A66A-3B80-371B88F0CF3B}"/>
          </ac:picMkLst>
        </pc:picChg>
        <pc:picChg chg="add del mod">
          <ac:chgData name="Connor Green" userId="f3f75636-e9cf-428d-a15f-5f0f63357bd9" providerId="ADAL" clId="{C7FFBEA1-9B05-4FE5-B9AD-CA19DF1BB616}" dt="2024-09-30T20:09:01.750" v="16762" actId="478"/>
          <ac:picMkLst>
            <pc:docMk/>
            <pc:sldMk cId="522757137" sldId="292"/>
            <ac:picMk id="23" creationId="{A7598061-A0B0-3B10-5CB3-56AAB241F557}"/>
          </ac:picMkLst>
        </pc:picChg>
        <pc:picChg chg="add del mod">
          <ac:chgData name="Connor Green" userId="f3f75636-e9cf-428d-a15f-5f0f63357bd9" providerId="ADAL" clId="{C7FFBEA1-9B05-4FE5-B9AD-CA19DF1BB616}" dt="2024-09-30T20:07:21.571" v="16756" actId="478"/>
          <ac:picMkLst>
            <pc:docMk/>
            <pc:sldMk cId="522757137" sldId="292"/>
            <ac:picMk id="1026" creationId="{413CCC55-7F2B-2EB4-C9FB-841D23DD88C7}"/>
          </ac:picMkLst>
        </pc:picChg>
        <pc:picChg chg="add mod">
          <ac:chgData name="Connor Green" userId="f3f75636-e9cf-428d-a15f-5f0f63357bd9" providerId="ADAL" clId="{C7FFBEA1-9B05-4FE5-B9AD-CA19DF1BB616}" dt="2024-09-30T20:09:36.455" v="16769" actId="14100"/>
          <ac:picMkLst>
            <pc:docMk/>
            <pc:sldMk cId="522757137" sldId="292"/>
            <ac:picMk id="1028" creationId="{32C726A3-9D56-4619-BA43-505A17BAFC9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09-30T20:09:41.333" v="16770"/>
              <pc2:cmMkLst xmlns:pc2="http://schemas.microsoft.com/office/powerpoint/2019/9/main/command">
                <pc:docMk/>
                <pc:sldMk cId="522757137" sldId="292"/>
                <pc2:cmMk id="{61303BE4-7E74-4087-961C-07965A28D087}"/>
              </pc2:cmMkLst>
            </pc226:cmChg>
          </p:ext>
        </pc:extLst>
      </pc:sldChg>
      <pc:sldChg chg="addSp delSp modSp new del mod delCm modCm">
        <pc:chgData name="Connor Green" userId="f3f75636-e9cf-428d-a15f-5f0f63357bd9" providerId="ADAL" clId="{C7FFBEA1-9B05-4FE5-B9AD-CA19DF1BB616}" dt="2024-10-03T21:38:53.733" v="20398" actId="47"/>
        <pc:sldMkLst>
          <pc:docMk/>
          <pc:sldMk cId="4198870919" sldId="293"/>
        </pc:sldMkLst>
        <pc:spChg chg="mod">
          <ac:chgData name="Connor Green" userId="f3f75636-e9cf-428d-a15f-5f0f63357bd9" providerId="ADAL" clId="{C7FFBEA1-9B05-4FE5-B9AD-CA19DF1BB616}" dt="2024-09-17T19:34:58.402" v="166" actId="20577"/>
          <ac:spMkLst>
            <pc:docMk/>
            <pc:sldMk cId="4198870919" sldId="293"/>
            <ac:spMk id="3" creationId="{A84E66AA-D443-76F4-E51E-C659895FE5AE}"/>
          </ac:spMkLst>
        </pc:spChg>
        <pc:spChg chg="add mod">
          <ac:chgData name="Connor Green" userId="f3f75636-e9cf-428d-a15f-5f0f63357bd9" providerId="ADAL" clId="{C7FFBEA1-9B05-4FE5-B9AD-CA19DF1BB616}" dt="2024-10-03T21:22:15.147" v="20042" actId="1035"/>
          <ac:spMkLst>
            <pc:docMk/>
            <pc:sldMk cId="4198870919" sldId="293"/>
            <ac:spMk id="4" creationId="{6E55E819-EFC6-53F0-958F-0B789F5E2021}"/>
          </ac:spMkLst>
        </pc:spChg>
        <pc:spChg chg="add del">
          <ac:chgData name="Connor Green" userId="f3f75636-e9cf-428d-a15f-5f0f63357bd9" providerId="ADAL" clId="{C7FFBEA1-9B05-4FE5-B9AD-CA19DF1BB616}" dt="2024-09-17T22:06:34.636" v="7372" actId="931"/>
          <ac:spMkLst>
            <pc:docMk/>
            <pc:sldMk cId="4198870919" sldId="293"/>
            <ac:spMk id="4" creationId="{C0321806-F02A-0572-5D38-DB57201175EA}"/>
          </ac:spMkLst>
        </pc:spChg>
        <pc:spChg chg="add mod">
          <ac:chgData name="Connor Green" userId="f3f75636-e9cf-428d-a15f-5f0f63357bd9" providerId="ADAL" clId="{C7FFBEA1-9B05-4FE5-B9AD-CA19DF1BB616}" dt="2024-09-17T20:29:01.225" v="1531"/>
          <ac:spMkLst>
            <pc:docMk/>
            <pc:sldMk cId="4198870919" sldId="293"/>
            <ac:spMk id="5" creationId="{AF97B85A-0A53-39E4-6841-A641C7F6E982}"/>
          </ac:spMkLst>
        </pc:spChg>
        <pc:spChg chg="add del mod">
          <ac:chgData name="Connor Green" userId="f3f75636-e9cf-428d-a15f-5f0f63357bd9" providerId="ADAL" clId="{C7FFBEA1-9B05-4FE5-B9AD-CA19DF1BB616}" dt="2024-09-20T21:05:26.576" v="15332" actId="478"/>
          <ac:spMkLst>
            <pc:docMk/>
            <pc:sldMk cId="4198870919" sldId="293"/>
            <ac:spMk id="5" creationId="{CDC58930-DF90-E5FB-A9FF-141C1ADD2BC3}"/>
          </ac:spMkLst>
        </pc:spChg>
        <pc:spChg chg="add del mod">
          <ac:chgData name="Connor Green" userId="f3f75636-e9cf-428d-a15f-5f0f63357bd9" providerId="ADAL" clId="{C7FFBEA1-9B05-4FE5-B9AD-CA19DF1BB616}" dt="2024-09-19T22:11:23.280" v="10521" actId="478"/>
          <ac:spMkLst>
            <pc:docMk/>
            <pc:sldMk cId="4198870919" sldId="293"/>
            <ac:spMk id="6" creationId="{867F9EF8-CBF6-0290-8798-09327524174B}"/>
          </ac:spMkLst>
        </pc:spChg>
        <pc:spChg chg="add del mod">
          <ac:chgData name="Connor Green" userId="f3f75636-e9cf-428d-a15f-5f0f63357bd9" providerId="ADAL" clId="{C7FFBEA1-9B05-4FE5-B9AD-CA19DF1BB616}" dt="2024-09-20T21:05:23.852" v="15331" actId="478"/>
          <ac:spMkLst>
            <pc:docMk/>
            <pc:sldMk cId="4198870919" sldId="293"/>
            <ac:spMk id="7" creationId="{8965ABBF-96EF-32DD-6588-A4D4CB536BAE}"/>
          </ac:spMkLst>
        </pc:spChg>
        <pc:picChg chg="add del mod">
          <ac:chgData name="Connor Green" userId="f3f75636-e9cf-428d-a15f-5f0f63357bd9" providerId="ADAL" clId="{C7FFBEA1-9B05-4FE5-B9AD-CA19DF1BB616}" dt="2024-09-20T21:05:18.493" v="15330" actId="478"/>
          <ac:picMkLst>
            <pc:docMk/>
            <pc:sldMk cId="4198870919" sldId="293"/>
            <ac:picMk id="8" creationId="{CF9C1EC8-F7DE-31B3-BB61-D7DC74F7DFA4}"/>
          </ac:picMkLst>
        </pc:picChg>
        <pc:picChg chg="add mod">
          <ac:chgData name="Connor Green" userId="f3f75636-e9cf-428d-a15f-5f0f63357bd9" providerId="ADAL" clId="{C7FFBEA1-9B05-4FE5-B9AD-CA19DF1BB616}" dt="2024-10-03T20:39:04.978" v="19233" actId="14100"/>
          <ac:picMkLst>
            <pc:docMk/>
            <pc:sldMk cId="4198870919" sldId="293"/>
            <ac:picMk id="10" creationId="{0680DCB3-4B33-24D4-9055-CCBA517B48A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onnor Green" userId="f3f75636-e9cf-428d-a15f-5f0f63357bd9" providerId="ADAL" clId="{C7FFBEA1-9B05-4FE5-B9AD-CA19DF1BB616}" dt="2024-10-03T21:22:20.948" v="20043"/>
              <pc2:cmMkLst xmlns:pc2="http://schemas.microsoft.com/office/powerpoint/2019/9/main/command">
                <pc:docMk/>
                <pc:sldMk cId="4198870919" sldId="293"/>
                <pc2:cmMk id="{ABE72C60-254E-416B-99FC-929E866DAC59}"/>
              </pc2:cmMkLst>
            </pc226:cmChg>
          </p:ext>
        </pc:extLst>
      </pc:sldChg>
      <pc:sldChg chg="addSp modSp new mod ord">
        <pc:chgData name="Connor Green" userId="f3f75636-e9cf-428d-a15f-5f0f63357bd9" providerId="ADAL" clId="{C7FFBEA1-9B05-4FE5-B9AD-CA19DF1BB616}" dt="2024-09-20T21:34:16.315" v="15894" actId="20577"/>
        <pc:sldMkLst>
          <pc:docMk/>
          <pc:sldMk cId="1745560138" sldId="294"/>
        </pc:sldMkLst>
        <pc:spChg chg="mod">
          <ac:chgData name="Connor Green" userId="f3f75636-e9cf-428d-a15f-5f0f63357bd9" providerId="ADAL" clId="{C7FFBEA1-9B05-4FE5-B9AD-CA19DF1BB616}" dt="2024-09-17T19:37:36.094" v="195" actId="20577"/>
          <ac:spMkLst>
            <pc:docMk/>
            <pc:sldMk cId="1745560138" sldId="294"/>
            <ac:spMk id="3" creationId="{E2A0EAD4-74C5-6D6E-49EB-B064B59FCA45}"/>
          </ac:spMkLst>
        </pc:spChg>
        <pc:spChg chg="mod">
          <ac:chgData name="Connor Green" userId="f3f75636-e9cf-428d-a15f-5f0f63357bd9" providerId="ADAL" clId="{C7FFBEA1-9B05-4FE5-B9AD-CA19DF1BB616}" dt="2024-09-17T17:46:52.730" v="47" actId="20577"/>
          <ac:spMkLst>
            <pc:docMk/>
            <pc:sldMk cId="1745560138" sldId="294"/>
            <ac:spMk id="4" creationId="{20F88307-40C1-891B-1B4D-27B1D9D3EE38}"/>
          </ac:spMkLst>
        </pc:spChg>
        <pc:spChg chg="add mod">
          <ac:chgData name="Connor Green" userId="f3f75636-e9cf-428d-a15f-5f0f63357bd9" providerId="ADAL" clId="{C7FFBEA1-9B05-4FE5-B9AD-CA19DF1BB616}" dt="2024-09-17T21:34:25.904" v="5778" actId="20577"/>
          <ac:spMkLst>
            <pc:docMk/>
            <pc:sldMk cId="1745560138" sldId="294"/>
            <ac:spMk id="5" creationId="{13928FBF-9630-AE33-E2B7-2DA7A044E7F1}"/>
          </ac:spMkLst>
        </pc:spChg>
        <pc:spChg chg="mod">
          <ac:chgData name="Connor Green" userId="f3f75636-e9cf-428d-a15f-5f0f63357bd9" providerId="ADAL" clId="{C7FFBEA1-9B05-4FE5-B9AD-CA19DF1BB616}" dt="2024-09-20T21:34:16.315" v="15894" actId="20577"/>
          <ac:spMkLst>
            <pc:docMk/>
            <pc:sldMk cId="1745560138" sldId="294"/>
            <ac:spMk id="6" creationId="{D1F63F5B-B08B-F1DB-A343-087D7411485A}"/>
          </ac:spMkLst>
        </pc:spChg>
        <pc:picChg chg="add mod">
          <ac:chgData name="Connor Green" userId="f3f75636-e9cf-428d-a15f-5f0f63357bd9" providerId="ADAL" clId="{C7FFBEA1-9B05-4FE5-B9AD-CA19DF1BB616}" dt="2024-09-19T22:31:19.158" v="10928" actId="14100"/>
          <ac:picMkLst>
            <pc:docMk/>
            <pc:sldMk cId="1745560138" sldId="294"/>
            <ac:picMk id="3074" creationId="{65A76E37-105C-65D0-DDBD-F44E521AAAC6}"/>
          </ac:picMkLst>
        </pc:picChg>
      </pc:sldChg>
      <pc:sldChg chg="addSp modSp new del mod">
        <pc:chgData name="Connor Green" userId="f3f75636-e9cf-428d-a15f-5f0f63357bd9" providerId="ADAL" clId="{C7FFBEA1-9B05-4FE5-B9AD-CA19DF1BB616}" dt="2024-09-18T20:34:24.597" v="7452" actId="47"/>
        <pc:sldMkLst>
          <pc:docMk/>
          <pc:sldMk cId="3789758328" sldId="295"/>
        </pc:sldMkLst>
        <pc:spChg chg="mod">
          <ac:chgData name="Connor Green" userId="f3f75636-e9cf-428d-a15f-5f0f63357bd9" providerId="ADAL" clId="{C7FFBEA1-9B05-4FE5-B9AD-CA19DF1BB616}" dt="2024-09-17T17:47:05.472" v="62" actId="20577"/>
          <ac:spMkLst>
            <pc:docMk/>
            <pc:sldMk cId="3789758328" sldId="295"/>
            <ac:spMk id="3" creationId="{11BCEF50-5912-1560-3523-09B435C3E31D}"/>
          </ac:spMkLst>
        </pc:spChg>
        <pc:spChg chg="add mod">
          <ac:chgData name="Connor Green" userId="f3f75636-e9cf-428d-a15f-5f0f63357bd9" providerId="ADAL" clId="{C7FFBEA1-9B05-4FE5-B9AD-CA19DF1BB616}" dt="2024-09-17T21:33:58.068" v="5758" actId="14100"/>
          <ac:spMkLst>
            <pc:docMk/>
            <pc:sldMk cId="3789758328" sldId="295"/>
            <ac:spMk id="5" creationId="{74878562-6813-7444-9FD8-F7AA517EAF91}"/>
          </ac:spMkLst>
        </pc:spChg>
      </pc:sldChg>
      <pc:sldChg chg="addSp delSp modSp new mod">
        <pc:chgData name="Connor Green" userId="f3f75636-e9cf-428d-a15f-5f0f63357bd9" providerId="ADAL" clId="{C7FFBEA1-9B05-4FE5-B9AD-CA19DF1BB616}" dt="2024-10-22T20:30:15.404" v="20737" actId="113"/>
        <pc:sldMkLst>
          <pc:docMk/>
          <pc:sldMk cId="2365074101" sldId="296"/>
        </pc:sldMkLst>
        <pc:spChg chg="mod">
          <ac:chgData name="Connor Green" userId="f3f75636-e9cf-428d-a15f-5f0f63357bd9" providerId="ADAL" clId="{C7FFBEA1-9B05-4FE5-B9AD-CA19DF1BB616}" dt="2024-09-20T19:36:19.939" v="14506" actId="20577"/>
          <ac:spMkLst>
            <pc:docMk/>
            <pc:sldMk cId="2365074101" sldId="296"/>
            <ac:spMk id="3" creationId="{CB138193-51E1-903E-51BF-2E166ABECCCD}"/>
          </ac:spMkLst>
        </pc:spChg>
        <pc:spChg chg="add mod">
          <ac:chgData name="Connor Green" userId="f3f75636-e9cf-428d-a15f-5f0f63357bd9" providerId="ADAL" clId="{C7FFBEA1-9B05-4FE5-B9AD-CA19DF1BB616}" dt="2024-10-22T20:30:15.404" v="20737" actId="113"/>
          <ac:spMkLst>
            <pc:docMk/>
            <pc:sldMk cId="2365074101" sldId="296"/>
            <ac:spMk id="4" creationId="{BC19C82F-F696-717C-75B2-3627E6DAEC0F}"/>
          </ac:spMkLst>
        </pc:spChg>
        <pc:spChg chg="del">
          <ac:chgData name="Connor Green" userId="f3f75636-e9cf-428d-a15f-5f0f63357bd9" providerId="ADAL" clId="{C7FFBEA1-9B05-4FE5-B9AD-CA19DF1BB616}" dt="2024-09-19T23:10:25.775" v="12402" actId="478"/>
          <ac:spMkLst>
            <pc:docMk/>
            <pc:sldMk cId="2365074101" sldId="296"/>
            <ac:spMk id="4" creationId="{E9A7A5EA-109C-34E1-E032-30BDC62FAB39}"/>
          </ac:spMkLst>
        </pc:spChg>
        <pc:spChg chg="add del mod">
          <ac:chgData name="Connor Green" userId="f3f75636-e9cf-428d-a15f-5f0f63357bd9" providerId="ADAL" clId="{C7FFBEA1-9B05-4FE5-B9AD-CA19DF1BB616}" dt="2024-09-20T19:13:09.316" v="13938" actId="21"/>
          <ac:spMkLst>
            <pc:docMk/>
            <pc:sldMk cId="2365074101" sldId="296"/>
            <ac:spMk id="5" creationId="{52D0FC7E-5B87-983D-BACF-D043A1AFE95B}"/>
          </ac:spMkLst>
        </pc:spChg>
        <pc:picChg chg="add mod ord">
          <ac:chgData name="Connor Green" userId="f3f75636-e9cf-428d-a15f-5f0f63357bd9" providerId="ADAL" clId="{C7FFBEA1-9B05-4FE5-B9AD-CA19DF1BB616}" dt="2024-09-20T19:26:59.266" v="14297" actId="14100"/>
          <ac:picMkLst>
            <pc:docMk/>
            <pc:sldMk cId="2365074101" sldId="296"/>
            <ac:picMk id="9" creationId="{82EE1D50-DCFD-5373-2ED9-995247C0F4A4}"/>
          </ac:picMkLst>
        </pc:picChg>
      </pc:sldChg>
      <pc:sldChg chg="modSp new mod">
        <pc:chgData name="Connor Green" userId="f3f75636-e9cf-428d-a15f-5f0f63357bd9" providerId="ADAL" clId="{C7FFBEA1-9B05-4FE5-B9AD-CA19DF1BB616}" dt="2024-09-17T17:48:08.262" v="93" actId="20577"/>
        <pc:sldMkLst>
          <pc:docMk/>
          <pc:sldMk cId="1345132024" sldId="297"/>
        </pc:sldMkLst>
        <pc:spChg chg="mod">
          <ac:chgData name="Connor Green" userId="f3f75636-e9cf-428d-a15f-5f0f63357bd9" providerId="ADAL" clId="{C7FFBEA1-9B05-4FE5-B9AD-CA19DF1BB616}" dt="2024-09-17T17:48:08.262" v="93" actId="20577"/>
          <ac:spMkLst>
            <pc:docMk/>
            <pc:sldMk cId="1345132024" sldId="297"/>
            <ac:spMk id="3" creationId="{3FFADA62-E488-D9C2-5E20-6371BD85C8A2}"/>
          </ac:spMkLst>
        </pc:spChg>
        <pc:spChg chg="mod">
          <ac:chgData name="Connor Green" userId="f3f75636-e9cf-428d-a15f-5f0f63357bd9" providerId="ADAL" clId="{C7FFBEA1-9B05-4FE5-B9AD-CA19DF1BB616}" dt="2024-09-17T17:47:56.921" v="83" actId="20577"/>
          <ac:spMkLst>
            <pc:docMk/>
            <pc:sldMk cId="1345132024" sldId="297"/>
            <ac:spMk id="4" creationId="{597CBC15-309B-3F65-17B8-C4712D6F8BE4}"/>
          </ac:spMkLst>
        </pc:spChg>
      </pc:sldChg>
      <pc:sldChg chg="addSp delSp modSp new mod ord modCm">
        <pc:chgData name="Connor Green" userId="f3f75636-e9cf-428d-a15f-5f0f63357bd9" providerId="ADAL" clId="{C7FFBEA1-9B05-4FE5-B9AD-CA19DF1BB616}" dt="2024-10-22T20:30:07.617" v="20735" actId="113"/>
        <pc:sldMkLst>
          <pc:docMk/>
          <pc:sldMk cId="2209985390" sldId="298"/>
        </pc:sldMkLst>
        <pc:spChg chg="mod">
          <ac:chgData name="Connor Green" userId="f3f75636-e9cf-428d-a15f-5f0f63357bd9" providerId="ADAL" clId="{C7FFBEA1-9B05-4FE5-B9AD-CA19DF1BB616}" dt="2024-10-03T19:26:25.204" v="18825" actId="20577"/>
          <ac:spMkLst>
            <pc:docMk/>
            <pc:sldMk cId="2209985390" sldId="298"/>
            <ac:spMk id="3" creationId="{1E30DE4E-B0B6-0500-EF53-5F6F0349372D}"/>
          </ac:spMkLst>
        </pc:spChg>
        <pc:spChg chg="add mod">
          <ac:chgData name="Connor Green" userId="f3f75636-e9cf-428d-a15f-5f0f63357bd9" providerId="ADAL" clId="{C7FFBEA1-9B05-4FE5-B9AD-CA19DF1BB616}" dt="2024-10-22T20:30:07.617" v="20735" actId="113"/>
          <ac:spMkLst>
            <pc:docMk/>
            <pc:sldMk cId="2209985390" sldId="298"/>
            <ac:spMk id="4" creationId="{6D181C34-790C-84EE-2532-AE80C2E88529}"/>
          </ac:spMkLst>
        </pc:spChg>
        <pc:spChg chg="add mod">
          <ac:chgData name="Connor Green" userId="f3f75636-e9cf-428d-a15f-5f0f63357bd9" providerId="ADAL" clId="{C7FFBEA1-9B05-4FE5-B9AD-CA19DF1BB616}" dt="2024-09-17T21:09:56.656" v="4046" actId="14100"/>
          <ac:spMkLst>
            <pc:docMk/>
            <pc:sldMk cId="2209985390" sldId="298"/>
            <ac:spMk id="5" creationId="{B5A2FDB6-BFAD-E010-4E90-A52CD7F655D3}"/>
          </ac:spMkLst>
        </pc:spChg>
        <pc:spChg chg="del mod">
          <ac:chgData name="Connor Green" userId="f3f75636-e9cf-428d-a15f-5f0f63357bd9" providerId="ADAL" clId="{C7FFBEA1-9B05-4FE5-B9AD-CA19DF1BB616}" dt="2024-10-03T19:11:01.552" v="18556" actId="478"/>
          <ac:spMkLst>
            <pc:docMk/>
            <pc:sldMk cId="2209985390" sldId="298"/>
            <ac:spMk id="6" creationId="{58B553C2-6640-A4C5-D1E5-523F3370721E}"/>
          </ac:spMkLst>
        </pc:spChg>
        <pc:picChg chg="del">
          <ac:chgData name="Connor Green" userId="f3f75636-e9cf-428d-a15f-5f0f63357bd9" providerId="ADAL" clId="{C7FFBEA1-9B05-4FE5-B9AD-CA19DF1BB616}" dt="2024-10-03T19:06:52.482" v="18537" actId="21"/>
          <ac:picMkLst>
            <pc:docMk/>
            <pc:sldMk cId="2209985390" sldId="298"/>
            <ac:picMk id="5" creationId="{69E5E0F1-7A33-81EA-65F7-A3E0C808AD67}"/>
          </ac:picMkLst>
        </pc:picChg>
        <pc:picChg chg="add mod">
          <ac:chgData name="Connor Green" userId="f3f75636-e9cf-428d-a15f-5f0f63357bd9" providerId="ADAL" clId="{C7FFBEA1-9B05-4FE5-B9AD-CA19DF1BB616}" dt="2024-10-03T19:39:24.578" v="18949" actId="1076"/>
          <ac:picMkLst>
            <pc:docMk/>
            <pc:sldMk cId="2209985390" sldId="298"/>
            <ac:picMk id="7" creationId="{9E09BAC0-A4FF-9B7D-F5E5-3F6639B47CF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10-01T18:31:11.035" v="16905" actId="2056"/>
              <pc2:cmMkLst xmlns:pc2="http://schemas.microsoft.com/office/powerpoint/2019/9/main/command">
                <pc:docMk/>
                <pc:sldMk cId="2209985390" sldId="298"/>
                <pc2:cmMk id="{4C5B9FD4-5683-4EF6-9B37-7C3441DE4ECB}"/>
              </pc2:cmMkLst>
            </pc226:cmChg>
          </p:ext>
        </pc:extLst>
      </pc:sldChg>
      <pc:sldChg chg="addSp delSp modSp new mod modCm">
        <pc:chgData name="Connor Green" userId="f3f75636-e9cf-428d-a15f-5f0f63357bd9" providerId="ADAL" clId="{C7FFBEA1-9B05-4FE5-B9AD-CA19DF1BB616}" dt="2024-10-22T20:33:38.524" v="20757" actId="14100"/>
        <pc:sldMkLst>
          <pc:docMk/>
          <pc:sldMk cId="2396232152" sldId="299"/>
        </pc:sldMkLst>
        <pc:spChg chg="mod">
          <ac:chgData name="Connor Green" userId="f3f75636-e9cf-428d-a15f-5f0f63357bd9" providerId="ADAL" clId="{C7FFBEA1-9B05-4FE5-B9AD-CA19DF1BB616}" dt="2024-09-17T21:15:16.612" v="4331" actId="20577"/>
          <ac:spMkLst>
            <pc:docMk/>
            <pc:sldMk cId="2396232152" sldId="299"/>
            <ac:spMk id="3" creationId="{C84CB296-72ED-DDE3-65B3-761FA3A70C6F}"/>
          </ac:spMkLst>
        </pc:spChg>
        <pc:spChg chg="del">
          <ac:chgData name="Connor Green" userId="f3f75636-e9cf-428d-a15f-5f0f63357bd9" providerId="ADAL" clId="{C7FFBEA1-9B05-4FE5-B9AD-CA19DF1BB616}" dt="2024-09-19T22:29:51.146" v="10917" actId="478"/>
          <ac:spMkLst>
            <pc:docMk/>
            <pc:sldMk cId="2396232152" sldId="299"/>
            <ac:spMk id="4" creationId="{BFE3B330-C6D9-294A-3BEA-3421EB18C7E3}"/>
          </ac:spMkLst>
        </pc:spChg>
        <pc:spChg chg="add del mod">
          <ac:chgData name="Connor Green" userId="f3f75636-e9cf-428d-a15f-5f0f63357bd9" providerId="ADAL" clId="{C7FFBEA1-9B05-4FE5-B9AD-CA19DF1BB616}" dt="2024-10-03T22:21:39.723" v="20689" actId="478"/>
          <ac:spMkLst>
            <pc:docMk/>
            <pc:sldMk cId="2396232152" sldId="299"/>
            <ac:spMk id="4" creationId="{FD37B979-86D7-4D66-31AB-267936CB2496}"/>
          </ac:spMkLst>
        </pc:spChg>
        <pc:spChg chg="add mod">
          <ac:chgData name="Connor Green" userId="f3f75636-e9cf-428d-a15f-5f0f63357bd9" providerId="ADAL" clId="{C7FFBEA1-9B05-4FE5-B9AD-CA19DF1BB616}" dt="2024-09-20T21:24:48.178" v="15663" actId="1076"/>
          <ac:spMkLst>
            <pc:docMk/>
            <pc:sldMk cId="2396232152" sldId="299"/>
            <ac:spMk id="5" creationId="{4ED910FB-3E42-B675-3518-7C957FB8E14E}"/>
          </ac:spMkLst>
        </pc:spChg>
        <pc:spChg chg="mod">
          <ac:chgData name="Connor Green" userId="f3f75636-e9cf-428d-a15f-5f0f63357bd9" providerId="ADAL" clId="{C7FFBEA1-9B05-4FE5-B9AD-CA19DF1BB616}" dt="2024-10-22T20:33:38.524" v="20757" actId="14100"/>
          <ac:spMkLst>
            <pc:docMk/>
            <pc:sldMk cId="2396232152" sldId="299"/>
            <ac:spMk id="6" creationId="{ED7D8B1E-CAAE-3ABE-0B99-FA3C353F7CEA}"/>
          </ac:spMkLst>
        </pc:spChg>
        <pc:picChg chg="mod">
          <ac:chgData name="Connor Green" userId="f3f75636-e9cf-428d-a15f-5f0f63357bd9" providerId="ADAL" clId="{C7FFBEA1-9B05-4FE5-B9AD-CA19DF1BB616}" dt="2024-10-03T22:14:12.605" v="20665" actId="14100"/>
          <ac:picMkLst>
            <pc:docMk/>
            <pc:sldMk cId="2396232152" sldId="299"/>
            <ac:picMk id="5" creationId="{9BA4F67A-595F-FBC1-E196-C02DE803AE7B}"/>
          </ac:picMkLst>
        </pc:picChg>
        <pc:picChg chg="add mod">
          <ac:chgData name="Connor Green" userId="f3f75636-e9cf-428d-a15f-5f0f63357bd9" providerId="ADAL" clId="{C7FFBEA1-9B05-4FE5-B9AD-CA19DF1BB616}" dt="2024-09-19T23:07:55.578" v="12390" actId="1076"/>
          <ac:picMkLst>
            <pc:docMk/>
            <pc:sldMk cId="2396232152" sldId="299"/>
            <ac:picMk id="2050" creationId="{3F1FAED2-49BB-6D16-71B6-F4D2AF16525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10-22T20:11:12.734" v="20724" actId="2056"/>
              <pc2:cmMkLst xmlns:pc2="http://schemas.microsoft.com/office/powerpoint/2019/9/main/command">
                <pc:docMk/>
                <pc:sldMk cId="2396232152" sldId="299"/>
                <pc2:cmMk id="{484F0740-A6AC-FB4C-A22E-190C601A625A}"/>
              </pc2:cmMkLst>
            </pc226:cmChg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10-01T19:32:38.186" v="17345" actId="2056"/>
              <pc2:cmMkLst xmlns:pc2="http://schemas.microsoft.com/office/powerpoint/2019/9/main/command">
                <pc:docMk/>
                <pc:sldMk cId="2396232152" sldId="299"/>
                <pc2:cmMk id="{4285E958-73EA-45C8-A47E-05CEA8EA2D93}"/>
              </pc2:cmMkLst>
            </pc226:cmChg>
          </p:ext>
        </pc:extLst>
      </pc:sldChg>
      <pc:sldChg chg="addSp delSp modSp new mod delCm modCm">
        <pc:chgData name="Connor Green" userId="f3f75636-e9cf-428d-a15f-5f0f63357bd9" providerId="ADAL" clId="{C7FFBEA1-9B05-4FE5-B9AD-CA19DF1BB616}" dt="2024-10-22T20:29:17.312" v="20729" actId="113"/>
        <pc:sldMkLst>
          <pc:docMk/>
          <pc:sldMk cId="4011912075" sldId="300"/>
        </pc:sldMkLst>
        <pc:spChg chg="mod">
          <ac:chgData name="Connor Green" userId="f3f75636-e9cf-428d-a15f-5f0f63357bd9" providerId="ADAL" clId="{C7FFBEA1-9B05-4FE5-B9AD-CA19DF1BB616}" dt="2024-09-17T21:25:05.794" v="5112" actId="20577"/>
          <ac:spMkLst>
            <pc:docMk/>
            <pc:sldMk cId="4011912075" sldId="300"/>
            <ac:spMk id="3" creationId="{0C665759-FABD-C0DA-B341-F40A7990559D}"/>
          </ac:spMkLst>
        </pc:spChg>
        <pc:spChg chg="del">
          <ac:chgData name="Connor Green" userId="f3f75636-e9cf-428d-a15f-5f0f63357bd9" providerId="ADAL" clId="{C7FFBEA1-9B05-4FE5-B9AD-CA19DF1BB616}" dt="2024-09-19T22:28:59.492" v="10911" actId="478"/>
          <ac:spMkLst>
            <pc:docMk/>
            <pc:sldMk cId="4011912075" sldId="300"/>
            <ac:spMk id="4" creationId="{22B01EED-1642-14F3-2FD2-31148B9FF3C7}"/>
          </ac:spMkLst>
        </pc:spChg>
        <pc:spChg chg="add mod">
          <ac:chgData name="Connor Green" userId="f3f75636-e9cf-428d-a15f-5f0f63357bd9" providerId="ADAL" clId="{C7FFBEA1-9B05-4FE5-B9AD-CA19DF1BB616}" dt="2024-10-22T20:29:17.312" v="20729" actId="113"/>
          <ac:spMkLst>
            <pc:docMk/>
            <pc:sldMk cId="4011912075" sldId="300"/>
            <ac:spMk id="4" creationId="{6FDC3338-0A35-011C-8DD2-AC01FFFFAFF2}"/>
          </ac:spMkLst>
        </pc:spChg>
        <pc:spChg chg="add del mod">
          <ac:chgData name="Connor Green" userId="f3f75636-e9cf-428d-a15f-5f0f63357bd9" providerId="ADAL" clId="{C7FFBEA1-9B05-4FE5-B9AD-CA19DF1BB616}" dt="2024-09-20T21:14:35.990" v="15357" actId="478"/>
          <ac:spMkLst>
            <pc:docMk/>
            <pc:sldMk cId="4011912075" sldId="300"/>
            <ac:spMk id="5" creationId="{4A6103B6-5C0E-40CF-43F0-110A32A667E1}"/>
          </ac:spMkLst>
        </pc:spChg>
        <pc:picChg chg="add mod">
          <ac:chgData name="Connor Green" userId="f3f75636-e9cf-428d-a15f-5f0f63357bd9" providerId="ADAL" clId="{C7FFBEA1-9B05-4FE5-B9AD-CA19DF1BB616}" dt="2024-10-03T22:15:16.120" v="20685" actId="1036"/>
          <ac:picMkLst>
            <pc:docMk/>
            <pc:sldMk cId="4011912075" sldId="300"/>
            <ac:picMk id="5" creationId="{69E5E0F1-7A33-81EA-65F7-A3E0C808AD67}"/>
          </ac:picMkLst>
        </pc:picChg>
        <pc:picChg chg="del mod">
          <ac:chgData name="Connor Green" userId="f3f75636-e9cf-428d-a15f-5f0f63357bd9" providerId="ADAL" clId="{C7FFBEA1-9B05-4FE5-B9AD-CA19DF1BB616}" dt="2024-10-03T19:06:47.292" v="18536" actId="478"/>
          <ac:picMkLst>
            <pc:docMk/>
            <pc:sldMk cId="4011912075" sldId="300"/>
            <ac:picMk id="6" creationId="{831DB116-6B4C-226E-677C-E8D5A1812B3B}"/>
          </ac:picMkLst>
        </pc:picChg>
        <pc:picChg chg="add mod">
          <ac:chgData name="Connor Green" userId="f3f75636-e9cf-428d-a15f-5f0f63357bd9" providerId="ADAL" clId="{C7FFBEA1-9B05-4FE5-B9AD-CA19DF1BB616}" dt="2024-09-19T23:09:10.685" v="12401" actId="14100"/>
          <ac:picMkLst>
            <pc:docMk/>
            <pc:sldMk cId="4011912075" sldId="300"/>
            <ac:picMk id="1026" creationId="{DB3CA612-CB92-8717-9F88-B156DBBAE71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onnor Green" userId="f3f75636-e9cf-428d-a15f-5f0f63357bd9" providerId="ADAL" clId="{C7FFBEA1-9B05-4FE5-B9AD-CA19DF1BB616}" dt="2024-10-03T19:06:44.622" v="18535"/>
              <pc2:cmMkLst xmlns:pc2="http://schemas.microsoft.com/office/powerpoint/2019/9/main/command">
                <pc:docMk/>
                <pc:sldMk cId="4011912075" sldId="300"/>
                <pc2:cmMk id="{5F5F629D-B1C5-47EA-B914-58F45CD5D825}"/>
              </pc2:cmMkLst>
            </pc226:cmChg>
          </p:ext>
        </pc:extLst>
      </pc:sldChg>
      <pc:sldChg chg="addSp delSp modSp add mod">
        <pc:chgData name="Connor Green" userId="f3f75636-e9cf-428d-a15f-5f0f63357bd9" providerId="ADAL" clId="{C7FFBEA1-9B05-4FE5-B9AD-CA19DF1BB616}" dt="2024-10-22T20:31:03.210" v="20741" actId="113"/>
        <pc:sldMkLst>
          <pc:docMk/>
          <pc:sldMk cId="1381177826" sldId="301"/>
        </pc:sldMkLst>
        <pc:spChg chg="mod">
          <ac:chgData name="Connor Green" userId="f3f75636-e9cf-428d-a15f-5f0f63357bd9" providerId="ADAL" clId="{C7FFBEA1-9B05-4FE5-B9AD-CA19DF1BB616}" dt="2024-10-03T20:25:19.087" v="19037" actId="20577"/>
          <ac:spMkLst>
            <pc:docMk/>
            <pc:sldMk cId="1381177826" sldId="301"/>
            <ac:spMk id="3" creationId="{A84E66AA-D443-76F4-E51E-C659895FE5AE}"/>
          </ac:spMkLst>
        </pc:spChg>
        <pc:spChg chg="del">
          <ac:chgData name="Connor Green" userId="f3f75636-e9cf-428d-a15f-5f0f63357bd9" providerId="ADAL" clId="{C7FFBEA1-9B05-4FE5-B9AD-CA19DF1BB616}" dt="2024-09-17T21:58:42.970" v="7102" actId="931"/>
          <ac:spMkLst>
            <pc:docMk/>
            <pc:sldMk cId="1381177826" sldId="301"/>
            <ac:spMk id="4" creationId="{C0321806-F02A-0572-5D38-DB57201175EA}"/>
          </ac:spMkLst>
        </pc:spChg>
        <pc:spChg chg="add mod">
          <ac:chgData name="Connor Green" userId="f3f75636-e9cf-428d-a15f-5f0f63357bd9" providerId="ADAL" clId="{C7FFBEA1-9B05-4FE5-B9AD-CA19DF1BB616}" dt="2024-10-22T20:31:03.210" v="20741" actId="113"/>
          <ac:spMkLst>
            <pc:docMk/>
            <pc:sldMk cId="1381177826" sldId="301"/>
            <ac:spMk id="4" creationId="{D5240610-06E1-05DC-FDBB-BA22F68F85E2}"/>
          </ac:spMkLst>
        </pc:spChg>
        <pc:spChg chg="add del mod">
          <ac:chgData name="Connor Green" userId="f3f75636-e9cf-428d-a15f-5f0f63357bd9" providerId="ADAL" clId="{C7FFBEA1-9B05-4FE5-B9AD-CA19DF1BB616}" dt="2024-09-20T17:44:49.990" v="13041" actId="478"/>
          <ac:spMkLst>
            <pc:docMk/>
            <pc:sldMk cId="1381177826" sldId="301"/>
            <ac:spMk id="5" creationId="{3AA5D049-1F69-D26E-A3D3-9EBEA0262BD0}"/>
          </ac:spMkLst>
        </pc:spChg>
        <pc:picChg chg="add mod">
          <ac:chgData name="Connor Green" userId="f3f75636-e9cf-428d-a15f-5f0f63357bd9" providerId="ADAL" clId="{C7FFBEA1-9B05-4FE5-B9AD-CA19DF1BB616}" dt="2024-10-03T20:33:01.186" v="19112" actId="1076"/>
          <ac:picMkLst>
            <pc:docMk/>
            <pc:sldMk cId="1381177826" sldId="301"/>
            <ac:picMk id="7" creationId="{4C3F1F59-0CF0-5074-659C-82B9C5D800C7}"/>
          </ac:picMkLst>
        </pc:picChg>
      </pc:sldChg>
      <pc:sldChg chg="addSp delSp modSp add mod">
        <pc:chgData name="Connor Green" userId="f3f75636-e9cf-428d-a15f-5f0f63357bd9" providerId="ADAL" clId="{C7FFBEA1-9B05-4FE5-B9AD-CA19DF1BB616}" dt="2024-10-22T20:31:10.467" v="20743" actId="113"/>
        <pc:sldMkLst>
          <pc:docMk/>
          <pc:sldMk cId="3331378021" sldId="302"/>
        </pc:sldMkLst>
        <pc:spChg chg="mod">
          <ac:chgData name="Connor Green" userId="f3f75636-e9cf-428d-a15f-5f0f63357bd9" providerId="ADAL" clId="{C7FFBEA1-9B05-4FE5-B9AD-CA19DF1BB616}" dt="2024-10-03T21:39:29.330" v="20403" actId="20577"/>
          <ac:spMkLst>
            <pc:docMk/>
            <pc:sldMk cId="3331378021" sldId="302"/>
            <ac:spMk id="3" creationId="{A84E66AA-D443-76F4-E51E-C659895FE5AE}"/>
          </ac:spMkLst>
        </pc:spChg>
        <pc:spChg chg="del">
          <ac:chgData name="Connor Green" userId="f3f75636-e9cf-428d-a15f-5f0f63357bd9" providerId="ADAL" clId="{C7FFBEA1-9B05-4FE5-B9AD-CA19DF1BB616}" dt="2024-09-19T22:13:02.580" v="10536" actId="478"/>
          <ac:spMkLst>
            <pc:docMk/>
            <pc:sldMk cId="3331378021" sldId="302"/>
            <ac:spMk id="4" creationId="{C0321806-F02A-0572-5D38-DB57201175EA}"/>
          </ac:spMkLst>
        </pc:spChg>
        <pc:spChg chg="add del mod">
          <ac:chgData name="Connor Green" userId="f3f75636-e9cf-428d-a15f-5f0f63357bd9" providerId="ADAL" clId="{C7FFBEA1-9B05-4FE5-B9AD-CA19DF1BB616}" dt="2024-09-20T20:20:43.323" v="15261" actId="478"/>
          <ac:spMkLst>
            <pc:docMk/>
            <pc:sldMk cId="3331378021" sldId="302"/>
            <ac:spMk id="5" creationId="{EE430BEB-B03E-8017-1780-462983F45BC9}"/>
          </ac:spMkLst>
        </pc:spChg>
        <pc:spChg chg="add mod">
          <ac:chgData name="Connor Green" userId="f3f75636-e9cf-428d-a15f-5f0f63357bd9" providerId="ADAL" clId="{C7FFBEA1-9B05-4FE5-B9AD-CA19DF1BB616}" dt="2024-10-22T20:31:10.467" v="20743" actId="113"/>
          <ac:spMkLst>
            <pc:docMk/>
            <pc:sldMk cId="3331378021" sldId="302"/>
            <ac:spMk id="6" creationId="{12D4B158-1AFF-502A-5B85-627C3359224A}"/>
          </ac:spMkLst>
        </pc:spChg>
        <pc:picChg chg="add del mod">
          <ac:chgData name="Connor Green" userId="f3f75636-e9cf-428d-a15f-5f0f63357bd9" providerId="ADAL" clId="{C7FFBEA1-9B05-4FE5-B9AD-CA19DF1BB616}" dt="2024-10-03T20:59:57.091" v="19460" actId="478"/>
          <ac:picMkLst>
            <pc:docMk/>
            <pc:sldMk cId="3331378021" sldId="302"/>
            <ac:picMk id="4" creationId="{8C9DA80C-8A71-9EC1-DD82-AFA3AACC4C5B}"/>
          </ac:picMkLst>
        </pc:picChg>
        <pc:picChg chg="add mod">
          <ac:chgData name="Connor Green" userId="f3f75636-e9cf-428d-a15f-5f0f63357bd9" providerId="ADAL" clId="{C7FFBEA1-9B05-4FE5-B9AD-CA19DF1BB616}" dt="2024-10-03T20:59:52.131" v="19459" actId="1037"/>
          <ac:picMkLst>
            <pc:docMk/>
            <pc:sldMk cId="3331378021" sldId="302"/>
            <ac:picMk id="7" creationId="{8CDFDA19-53C4-FAC0-7808-8FCCDB94F563}"/>
          </ac:picMkLst>
        </pc:picChg>
      </pc:sldChg>
      <pc:sldChg chg="addSp delSp modSp add del mod ord">
        <pc:chgData name="Connor Green" userId="f3f75636-e9cf-428d-a15f-5f0f63357bd9" providerId="ADAL" clId="{C7FFBEA1-9B05-4FE5-B9AD-CA19DF1BB616}" dt="2024-10-03T19:27:20.221" v="18839" actId="47"/>
        <pc:sldMkLst>
          <pc:docMk/>
          <pc:sldMk cId="1626164484" sldId="303"/>
        </pc:sldMkLst>
        <pc:spChg chg="mod">
          <ac:chgData name="Connor Green" userId="f3f75636-e9cf-428d-a15f-5f0f63357bd9" providerId="ADAL" clId="{C7FFBEA1-9B05-4FE5-B9AD-CA19DF1BB616}" dt="2024-09-17T20:58:04.611" v="3311" actId="20577"/>
          <ac:spMkLst>
            <pc:docMk/>
            <pc:sldMk cId="1626164484" sldId="303"/>
            <ac:spMk id="3" creationId="{A84E66AA-D443-76F4-E51E-C659895FE5AE}"/>
          </ac:spMkLst>
        </pc:spChg>
        <pc:spChg chg="add mod">
          <ac:chgData name="Connor Green" userId="f3f75636-e9cf-428d-a15f-5f0f63357bd9" providerId="ADAL" clId="{C7FFBEA1-9B05-4FE5-B9AD-CA19DF1BB616}" dt="2024-09-20T17:32:42.056" v="12769" actId="20577"/>
          <ac:spMkLst>
            <pc:docMk/>
            <pc:sldMk cId="1626164484" sldId="303"/>
            <ac:spMk id="4" creationId="{73E503DC-63A2-51E6-1C16-DBB987772679}"/>
          </ac:spMkLst>
        </pc:spChg>
        <pc:spChg chg="del">
          <ac:chgData name="Connor Green" userId="f3f75636-e9cf-428d-a15f-5f0f63357bd9" providerId="ADAL" clId="{C7FFBEA1-9B05-4FE5-B9AD-CA19DF1BB616}" dt="2024-09-17T21:59:18.673" v="7106" actId="931"/>
          <ac:spMkLst>
            <pc:docMk/>
            <pc:sldMk cId="1626164484" sldId="303"/>
            <ac:spMk id="4" creationId="{C0321806-F02A-0572-5D38-DB57201175EA}"/>
          </ac:spMkLst>
        </pc:spChg>
        <pc:spChg chg="del mod">
          <ac:chgData name="Connor Green" userId="f3f75636-e9cf-428d-a15f-5f0f63357bd9" providerId="ADAL" clId="{C7FFBEA1-9B05-4FE5-B9AD-CA19DF1BB616}" dt="2024-09-19T22:57:43.951" v="11926" actId="478"/>
          <ac:spMkLst>
            <pc:docMk/>
            <pc:sldMk cId="1626164484" sldId="303"/>
            <ac:spMk id="5" creationId="{3AA5D049-1F69-D26E-A3D3-9EBEA0262BD0}"/>
          </ac:spMkLst>
        </pc:spChg>
        <pc:spChg chg="add mod">
          <ac:chgData name="Connor Green" userId="f3f75636-e9cf-428d-a15f-5f0f63357bd9" providerId="ADAL" clId="{C7FFBEA1-9B05-4FE5-B9AD-CA19DF1BB616}" dt="2024-10-03T19:26:37.663" v="18826" actId="21"/>
          <ac:spMkLst>
            <pc:docMk/>
            <pc:sldMk cId="1626164484" sldId="303"/>
            <ac:spMk id="6" creationId="{0331D308-7615-A308-2D41-C6F93516AD9A}"/>
          </ac:spMkLst>
        </pc:spChg>
        <pc:picChg chg="add del mod">
          <ac:chgData name="Connor Green" userId="f3f75636-e9cf-428d-a15f-5f0f63357bd9" providerId="ADAL" clId="{C7FFBEA1-9B05-4FE5-B9AD-CA19DF1BB616}" dt="2024-10-03T19:26:37.663" v="18826" actId="21"/>
          <ac:picMkLst>
            <pc:docMk/>
            <pc:sldMk cId="1626164484" sldId="303"/>
            <ac:picMk id="7" creationId="{9E09BAC0-A4FF-9B7D-F5E5-3F6639B47CFF}"/>
          </ac:picMkLst>
        </pc:picChg>
        <pc:picChg chg="add del mod">
          <ac:chgData name="Connor Green" userId="f3f75636-e9cf-428d-a15f-5f0f63357bd9" providerId="ADAL" clId="{C7FFBEA1-9B05-4FE5-B9AD-CA19DF1BB616}" dt="2024-09-17T22:00:49.674" v="7117" actId="21"/>
          <ac:picMkLst>
            <pc:docMk/>
            <pc:sldMk cId="1626164484" sldId="303"/>
            <ac:picMk id="9" creationId="{82EE1D50-DCFD-5373-2ED9-995247C0F4A4}"/>
          </ac:picMkLst>
        </pc:picChg>
      </pc:sldChg>
      <pc:sldChg chg="addSp delSp modSp new mod modCm">
        <pc:chgData name="Connor Green" userId="f3f75636-e9cf-428d-a15f-5f0f63357bd9" providerId="ADAL" clId="{C7FFBEA1-9B05-4FE5-B9AD-CA19DF1BB616}" dt="2024-10-22T20:30:27.078" v="20739" actId="113"/>
        <pc:sldMkLst>
          <pc:docMk/>
          <pc:sldMk cId="4240281057" sldId="304"/>
        </pc:sldMkLst>
        <pc:spChg chg="mod">
          <ac:chgData name="Connor Green" userId="f3f75636-e9cf-428d-a15f-5f0f63357bd9" providerId="ADAL" clId="{C7FFBEA1-9B05-4FE5-B9AD-CA19DF1BB616}" dt="2024-09-18T20:35:23.590" v="7464" actId="20577"/>
          <ac:spMkLst>
            <pc:docMk/>
            <pc:sldMk cId="4240281057" sldId="304"/>
            <ac:spMk id="3" creationId="{B62E5BEA-06CF-486E-CC2E-59FBB433C9CC}"/>
          </ac:spMkLst>
        </pc:spChg>
        <pc:spChg chg="del mod">
          <ac:chgData name="Connor Green" userId="f3f75636-e9cf-428d-a15f-5f0f63357bd9" providerId="ADAL" clId="{C7FFBEA1-9B05-4FE5-B9AD-CA19DF1BB616}" dt="2024-09-20T19:13:38.869" v="13943" actId="478"/>
          <ac:spMkLst>
            <pc:docMk/>
            <pc:sldMk cId="4240281057" sldId="304"/>
            <ac:spMk id="4" creationId="{280F77CA-D158-D5A0-43B9-17F6B0CEAB4E}"/>
          </ac:spMkLst>
        </pc:spChg>
        <pc:spChg chg="add del mod">
          <ac:chgData name="Connor Green" userId="f3f75636-e9cf-428d-a15f-5f0f63357bd9" providerId="ADAL" clId="{C7FFBEA1-9B05-4FE5-B9AD-CA19DF1BB616}" dt="2024-09-20T19:41:36.939" v="14841" actId="478"/>
          <ac:spMkLst>
            <pc:docMk/>
            <pc:sldMk cId="4240281057" sldId="304"/>
            <ac:spMk id="5" creationId="{52D0FC7E-5B87-983D-BACF-D043A1AFE95B}"/>
          </ac:spMkLst>
        </pc:spChg>
        <pc:spChg chg="add del mod">
          <ac:chgData name="Connor Green" userId="f3f75636-e9cf-428d-a15f-5f0f63357bd9" providerId="ADAL" clId="{C7FFBEA1-9B05-4FE5-B9AD-CA19DF1BB616}" dt="2024-09-20T19:13:47.654" v="13945" actId="478"/>
          <ac:spMkLst>
            <pc:docMk/>
            <pc:sldMk cId="4240281057" sldId="304"/>
            <ac:spMk id="7" creationId="{07D27E0B-F001-2200-B1B6-A072FE439C06}"/>
          </ac:spMkLst>
        </pc:spChg>
        <pc:spChg chg="add mod">
          <ac:chgData name="Connor Green" userId="f3f75636-e9cf-428d-a15f-5f0f63357bd9" providerId="ADAL" clId="{C7FFBEA1-9B05-4FE5-B9AD-CA19DF1BB616}" dt="2024-10-22T20:30:27.078" v="20739" actId="113"/>
          <ac:spMkLst>
            <pc:docMk/>
            <pc:sldMk cId="4240281057" sldId="304"/>
            <ac:spMk id="8" creationId="{A47EF647-826F-D2B4-CFF0-FA955E368674}"/>
          </ac:spMkLst>
        </pc:spChg>
        <pc:picChg chg="add mod">
          <ac:chgData name="Connor Green" userId="f3f75636-e9cf-428d-a15f-5f0f63357bd9" providerId="ADAL" clId="{C7FFBEA1-9B05-4FE5-B9AD-CA19DF1BB616}" dt="2024-09-20T20:06:49.784" v="15260" actId="1076"/>
          <ac:picMkLst>
            <pc:docMk/>
            <pc:sldMk cId="4240281057" sldId="304"/>
            <ac:picMk id="10" creationId="{C397DC10-C15C-794C-D073-1F0007D1E93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10-03T21:23:05.622" v="20044"/>
              <pc2:cmMkLst xmlns:pc2="http://schemas.microsoft.com/office/powerpoint/2019/9/main/command">
                <pc:docMk/>
                <pc:sldMk cId="4240281057" sldId="304"/>
                <pc2:cmMk id="{55791C70-E1F4-4DFC-AE3F-38A0E0A22C14}"/>
              </pc2:cmMkLst>
            </pc226:cmChg>
          </p:ext>
        </pc:extLst>
      </pc:sldChg>
      <pc:sldChg chg="addSp delSp modSp mod modCm">
        <pc:chgData name="Connor Green" userId="f3f75636-e9cf-428d-a15f-5f0f63357bd9" providerId="ADAL" clId="{C7FFBEA1-9B05-4FE5-B9AD-CA19DF1BB616}" dt="2024-10-03T21:26:38.093" v="20058" actId="20577"/>
        <pc:sldMkLst>
          <pc:docMk/>
          <pc:sldMk cId="2744361740" sldId="305"/>
        </pc:sldMkLst>
        <pc:spChg chg="mod">
          <ac:chgData name="Connor Green" userId="f3f75636-e9cf-428d-a15f-5f0f63357bd9" providerId="ADAL" clId="{C7FFBEA1-9B05-4FE5-B9AD-CA19DF1BB616}" dt="2024-10-03T21:26:38.093" v="20058" actId="20577"/>
          <ac:spMkLst>
            <pc:docMk/>
            <pc:sldMk cId="2744361740" sldId="305"/>
            <ac:spMk id="3" creationId="{F710DF3F-5636-C718-FFFF-457FAF105D29}"/>
          </ac:spMkLst>
        </pc:spChg>
        <pc:spChg chg="add del">
          <ac:chgData name="Connor Green" userId="f3f75636-e9cf-428d-a15f-5f0f63357bd9" providerId="ADAL" clId="{C7FFBEA1-9B05-4FE5-B9AD-CA19DF1BB616}" dt="2024-09-30T18:33:04.009" v="16696" actId="478"/>
          <ac:spMkLst>
            <pc:docMk/>
            <pc:sldMk cId="2744361740" sldId="305"/>
            <ac:spMk id="4" creationId="{42A742E9-5A23-47DB-3ED1-BF4A1ABF8846}"/>
          </ac:spMkLst>
        </pc:spChg>
        <pc:spChg chg="add del mod">
          <ac:chgData name="Connor Green" userId="f3f75636-e9cf-428d-a15f-5f0f63357bd9" providerId="ADAL" clId="{C7FFBEA1-9B05-4FE5-B9AD-CA19DF1BB616}" dt="2024-09-30T18:33:05.080" v="16697" actId="478"/>
          <ac:spMkLst>
            <pc:docMk/>
            <pc:sldMk cId="2744361740" sldId="305"/>
            <ac:spMk id="5" creationId="{533DF55C-68AE-F0A6-BBA1-B103801C4043}"/>
          </ac:spMkLst>
        </pc:spChg>
        <pc:spChg chg="del mod">
          <ac:chgData name="Connor Green" userId="f3f75636-e9cf-428d-a15f-5f0f63357bd9" providerId="ADAL" clId="{C7FFBEA1-9B05-4FE5-B9AD-CA19DF1BB616}" dt="2024-10-03T21:17:27.424" v="19813" actId="478"/>
          <ac:spMkLst>
            <pc:docMk/>
            <pc:sldMk cId="2744361740" sldId="305"/>
            <ac:spMk id="6" creationId="{849C22EE-1AE1-18AF-DF35-931B3EF7A929}"/>
          </ac:spMkLst>
        </pc:spChg>
        <pc:spChg chg="add mod">
          <ac:chgData name="Connor Green" userId="f3f75636-e9cf-428d-a15f-5f0f63357bd9" providerId="ADAL" clId="{C7FFBEA1-9B05-4FE5-B9AD-CA19DF1BB616}" dt="2024-10-03T21:20:27.319" v="19996" actId="122"/>
          <ac:spMkLst>
            <pc:docMk/>
            <pc:sldMk cId="2744361740" sldId="305"/>
            <ac:spMk id="8" creationId="{1F42F8AC-0189-F292-4ECE-9C5B7F03C9F6}"/>
          </ac:spMkLst>
        </pc:spChg>
        <pc:spChg chg="add mod">
          <ac:chgData name="Connor Green" userId="f3f75636-e9cf-428d-a15f-5f0f63357bd9" providerId="ADAL" clId="{C7FFBEA1-9B05-4FE5-B9AD-CA19DF1BB616}" dt="2024-10-03T21:20:25.384" v="19995" actId="122"/>
          <ac:spMkLst>
            <pc:docMk/>
            <pc:sldMk cId="2744361740" sldId="305"/>
            <ac:spMk id="10" creationId="{EEFCAF27-5293-8B45-506C-F0BD401F37CA}"/>
          </ac:spMkLst>
        </pc:spChg>
        <pc:picChg chg="add mod">
          <ac:chgData name="Connor Green" userId="f3f75636-e9cf-428d-a15f-5f0f63357bd9" providerId="ADAL" clId="{C7FFBEA1-9B05-4FE5-B9AD-CA19DF1BB616}" dt="2024-10-03T21:20:49.900" v="20027" actId="1036"/>
          <ac:picMkLst>
            <pc:docMk/>
            <pc:sldMk cId="2744361740" sldId="305"/>
            <ac:picMk id="7" creationId="{0C4D3295-8334-F511-25A3-64E1C317B145}"/>
          </ac:picMkLst>
        </pc:picChg>
        <pc:picChg chg="add del mod">
          <ac:chgData name="Connor Green" userId="f3f75636-e9cf-428d-a15f-5f0f63357bd9" providerId="ADAL" clId="{C7FFBEA1-9B05-4FE5-B9AD-CA19DF1BB616}" dt="2024-10-03T21:19:14.414" v="19969" actId="1036"/>
          <ac:picMkLst>
            <pc:docMk/>
            <pc:sldMk cId="2744361740" sldId="305"/>
            <ac:picMk id="9" creationId="{C787D1A8-9DFA-169A-0732-4727172CB6E6}"/>
          </ac:picMkLst>
        </pc:picChg>
        <pc:cxnChg chg="add">
          <ac:chgData name="Connor Green" userId="f3f75636-e9cf-428d-a15f-5f0f63357bd9" providerId="ADAL" clId="{C7FFBEA1-9B05-4FE5-B9AD-CA19DF1BB616}" dt="2024-10-03T21:18:35.144" v="19898" actId="11529"/>
          <ac:cxnSpMkLst>
            <pc:docMk/>
            <pc:sldMk cId="2744361740" sldId="305"/>
            <ac:cxnSpMk id="5" creationId="{773D217D-8A87-C30C-9177-C130B492A05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09-30T18:35:04.782" v="16750"/>
              <pc2:cmMkLst xmlns:pc2="http://schemas.microsoft.com/office/powerpoint/2019/9/main/command">
                <pc:docMk/>
                <pc:sldMk cId="2744361740" sldId="305"/>
                <pc2:cmMk id="{F1C3B530-51CC-4863-8699-34857D349786}"/>
              </pc2:cmMkLst>
              <pc226:cmRplyChg chg="add">
                <pc226:chgData name="Connor Green" userId="f3f75636-e9cf-428d-a15f-5f0f63357bd9" providerId="ADAL" clId="{C7FFBEA1-9B05-4FE5-B9AD-CA19DF1BB616}" dt="2024-09-30T18:29:51.430" v="16690"/>
                <pc2:cmRplyMkLst xmlns:pc2="http://schemas.microsoft.com/office/powerpoint/2019/9/main/command">
                  <pc:docMk/>
                  <pc:sldMk cId="2744361740" sldId="305"/>
                  <pc2:cmMk id="{F1C3B530-51CC-4863-8699-34857D349786}"/>
                  <pc2:cmRplyMk id="{5E1A9D45-D27E-43A3-8765-4E05A8260DF4}"/>
                </pc2:cmRplyMkLst>
              </pc226:cmRplyChg>
            </pc226:cmChg>
          </p:ext>
        </pc:extLst>
      </pc:sldChg>
      <pc:sldChg chg="addSp delSp modSp add del mod modCm">
        <pc:chgData name="Connor Green" userId="f3f75636-e9cf-428d-a15f-5f0f63357bd9" providerId="ADAL" clId="{C7FFBEA1-9B05-4FE5-B9AD-CA19DF1BB616}" dt="2024-10-03T21:21:02.619" v="20028" actId="47"/>
        <pc:sldMkLst>
          <pc:docMk/>
          <pc:sldMk cId="5731085" sldId="306"/>
        </pc:sldMkLst>
        <pc:spChg chg="del">
          <ac:chgData name="Connor Green" userId="f3f75636-e9cf-428d-a15f-5f0f63357bd9" providerId="ADAL" clId="{C7FFBEA1-9B05-4FE5-B9AD-CA19DF1BB616}" dt="2024-09-30T18:33:09.177" v="16699" actId="478"/>
          <ac:spMkLst>
            <pc:docMk/>
            <pc:sldMk cId="5731085" sldId="306"/>
            <ac:spMk id="4" creationId="{42A742E9-5A23-47DB-3ED1-BF4A1ABF8846}"/>
          </ac:spMkLst>
        </pc:spChg>
        <pc:spChg chg="del">
          <ac:chgData name="Connor Green" userId="f3f75636-e9cf-428d-a15f-5f0f63357bd9" providerId="ADAL" clId="{C7FFBEA1-9B05-4FE5-B9AD-CA19DF1BB616}" dt="2024-09-30T18:33:14.569" v="16702" actId="478"/>
          <ac:spMkLst>
            <pc:docMk/>
            <pc:sldMk cId="5731085" sldId="306"/>
            <ac:spMk id="5" creationId="{533DF55C-68AE-F0A6-BBA1-B103801C4043}"/>
          </ac:spMkLst>
        </pc:spChg>
        <pc:spChg chg="mod">
          <ac:chgData name="Connor Green" userId="f3f75636-e9cf-428d-a15f-5f0f63357bd9" providerId="ADAL" clId="{C7FFBEA1-9B05-4FE5-B9AD-CA19DF1BB616}" dt="2024-09-30T18:33:57.440" v="16742" actId="14100"/>
          <ac:spMkLst>
            <pc:docMk/>
            <pc:sldMk cId="5731085" sldId="306"/>
            <ac:spMk id="6" creationId="{849C22EE-1AE1-18AF-DF35-931B3EF7A929}"/>
          </ac:spMkLst>
        </pc:spChg>
        <pc:spChg chg="add del mod">
          <ac:chgData name="Connor Green" userId="f3f75636-e9cf-428d-a15f-5f0f63357bd9" providerId="ADAL" clId="{C7FFBEA1-9B05-4FE5-B9AD-CA19DF1BB616}" dt="2024-09-30T18:33:13.353" v="16701" actId="478"/>
          <ac:spMkLst>
            <pc:docMk/>
            <pc:sldMk cId="5731085" sldId="306"/>
            <ac:spMk id="10" creationId="{4AFC0A29-A4CC-4DE8-F9B7-0EC85FB43F2D}"/>
          </ac:spMkLst>
        </pc:spChg>
        <pc:picChg chg="del">
          <ac:chgData name="Connor Green" userId="f3f75636-e9cf-428d-a15f-5f0f63357bd9" providerId="ADAL" clId="{C7FFBEA1-9B05-4FE5-B9AD-CA19DF1BB616}" dt="2024-09-30T18:33:10.105" v="16700" actId="478"/>
          <ac:picMkLst>
            <pc:docMk/>
            <pc:sldMk cId="5731085" sldId="306"/>
            <ac:picMk id="7" creationId="{0C4D3295-8334-F511-25A3-64E1C317B145}"/>
          </ac:picMkLst>
        </pc:picChg>
        <pc:picChg chg="del mod">
          <ac:chgData name="Connor Green" userId="f3f75636-e9cf-428d-a15f-5f0f63357bd9" providerId="ADAL" clId="{C7FFBEA1-9B05-4FE5-B9AD-CA19DF1BB616}" dt="2024-10-03T21:17:52.031" v="19892" actId="21"/>
          <ac:picMkLst>
            <pc:docMk/>
            <pc:sldMk cId="5731085" sldId="306"/>
            <ac:picMk id="9" creationId="{C787D1A8-9DFA-169A-0732-4727172CB6E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nnor Green" userId="f3f75636-e9cf-428d-a15f-5f0f63357bd9" providerId="ADAL" clId="{C7FFBEA1-9B05-4FE5-B9AD-CA19DF1BB616}" dt="2024-09-30T18:35:10.427" v="16751"/>
              <pc2:cmMkLst xmlns:pc2="http://schemas.microsoft.com/office/powerpoint/2019/9/main/command">
                <pc:docMk/>
                <pc:sldMk cId="5731085" sldId="306"/>
                <pc2:cmMk id="{B9E9465D-ACDC-4756-8310-9DB9E5C0E612}"/>
              </pc2:cmMkLst>
            </pc226:cmChg>
          </p:ext>
        </pc:extLst>
      </pc:sldChg>
      <pc:sldChg chg="addSp delSp modSp new mod">
        <pc:chgData name="Connor Green" userId="f3f75636-e9cf-428d-a15f-5f0f63357bd9" providerId="ADAL" clId="{C7FFBEA1-9B05-4FE5-B9AD-CA19DF1BB616}" dt="2024-10-22T20:31:30.825" v="20752" actId="1037"/>
        <pc:sldMkLst>
          <pc:docMk/>
          <pc:sldMk cId="1730819646" sldId="307"/>
        </pc:sldMkLst>
        <pc:spChg chg="mod">
          <ac:chgData name="Connor Green" userId="f3f75636-e9cf-428d-a15f-5f0f63357bd9" providerId="ADAL" clId="{C7FFBEA1-9B05-4FE5-B9AD-CA19DF1BB616}" dt="2024-10-01T19:15:22.630" v="16947" actId="313"/>
          <ac:spMkLst>
            <pc:docMk/>
            <pc:sldMk cId="1730819646" sldId="307"/>
            <ac:spMk id="3" creationId="{FBE221D7-4CDF-4630-CBEA-52FBB9ACA320}"/>
          </ac:spMkLst>
        </pc:spChg>
        <pc:spChg chg="del">
          <ac:chgData name="Connor Green" userId="f3f75636-e9cf-428d-a15f-5f0f63357bd9" providerId="ADAL" clId="{C7FFBEA1-9B05-4FE5-B9AD-CA19DF1BB616}" dt="2024-10-01T19:15:19.650" v="16946" actId="478"/>
          <ac:spMkLst>
            <pc:docMk/>
            <pc:sldMk cId="1730819646" sldId="307"/>
            <ac:spMk id="4" creationId="{C4B4953B-0C5A-A4C2-2F5D-D120099ED72E}"/>
          </ac:spMkLst>
        </pc:spChg>
        <pc:spChg chg="add del mod">
          <ac:chgData name="Connor Green" userId="f3f75636-e9cf-428d-a15f-5f0f63357bd9" providerId="ADAL" clId="{C7FFBEA1-9B05-4FE5-B9AD-CA19DF1BB616}" dt="2024-10-01T20:04:45.913" v="17963" actId="478"/>
          <ac:spMkLst>
            <pc:docMk/>
            <pc:sldMk cId="1730819646" sldId="307"/>
            <ac:spMk id="5" creationId="{433569DD-79AA-1A33-AA7E-F6CFAD6C79BE}"/>
          </ac:spMkLst>
        </pc:spChg>
        <pc:spChg chg="add mod">
          <ac:chgData name="Connor Green" userId="f3f75636-e9cf-428d-a15f-5f0f63357bd9" providerId="ADAL" clId="{C7FFBEA1-9B05-4FE5-B9AD-CA19DF1BB616}" dt="2024-10-01T20:08:55.474" v="18082" actId="1076"/>
          <ac:spMkLst>
            <pc:docMk/>
            <pc:sldMk cId="1730819646" sldId="307"/>
            <ac:spMk id="6" creationId="{D22BB251-E8E9-2CA6-27F2-F2687FF8BB37}"/>
          </ac:spMkLst>
        </pc:spChg>
        <pc:spChg chg="add del mod">
          <ac:chgData name="Connor Green" userId="f3f75636-e9cf-428d-a15f-5f0f63357bd9" providerId="ADAL" clId="{C7FFBEA1-9B05-4FE5-B9AD-CA19DF1BB616}" dt="2024-10-01T19:55:31.909" v="17829" actId="478"/>
          <ac:spMkLst>
            <pc:docMk/>
            <pc:sldMk cId="1730819646" sldId="307"/>
            <ac:spMk id="8" creationId="{541736FB-851A-4FCB-BDBF-CB6A140D36BF}"/>
          </ac:spMkLst>
        </pc:spChg>
        <pc:spChg chg="add mod">
          <ac:chgData name="Connor Green" userId="f3f75636-e9cf-428d-a15f-5f0f63357bd9" providerId="ADAL" clId="{C7FFBEA1-9B05-4FE5-B9AD-CA19DF1BB616}" dt="2024-10-01T21:02:49.122" v="18176" actId="14100"/>
          <ac:spMkLst>
            <pc:docMk/>
            <pc:sldMk cId="1730819646" sldId="307"/>
            <ac:spMk id="9" creationId="{3CDA7031-8382-F5BF-F0C9-4603E5F36DE2}"/>
          </ac:spMkLst>
        </pc:spChg>
        <pc:spChg chg="add mod">
          <ac:chgData name="Connor Green" userId="f3f75636-e9cf-428d-a15f-5f0f63357bd9" providerId="ADAL" clId="{C7FFBEA1-9B05-4FE5-B9AD-CA19DF1BB616}" dt="2024-10-22T20:31:30.825" v="20752" actId="1037"/>
          <ac:spMkLst>
            <pc:docMk/>
            <pc:sldMk cId="1730819646" sldId="307"/>
            <ac:spMk id="12" creationId="{24807EA9-7FB8-5E1A-D76B-151700A36EC4}"/>
          </ac:spMkLst>
        </pc:spChg>
        <pc:spChg chg="add mod">
          <ac:chgData name="Connor Green" userId="f3f75636-e9cf-428d-a15f-5f0f63357bd9" providerId="ADAL" clId="{C7FFBEA1-9B05-4FE5-B9AD-CA19DF1BB616}" dt="2024-10-01T20:09:59.639" v="18094" actId="1076"/>
          <ac:spMkLst>
            <pc:docMk/>
            <pc:sldMk cId="1730819646" sldId="307"/>
            <ac:spMk id="20" creationId="{F63D3F95-B126-2D53-BA24-C1390B4CEFBD}"/>
          </ac:spMkLst>
        </pc:spChg>
        <pc:spChg chg="add mod">
          <ac:chgData name="Connor Green" userId="f3f75636-e9cf-428d-a15f-5f0f63357bd9" providerId="ADAL" clId="{C7FFBEA1-9B05-4FE5-B9AD-CA19DF1BB616}" dt="2024-10-01T20:09:16.543" v="18088" actId="14100"/>
          <ac:spMkLst>
            <pc:docMk/>
            <pc:sldMk cId="1730819646" sldId="307"/>
            <ac:spMk id="21" creationId="{FB79DB1A-AB12-5210-9849-41698C5B7168}"/>
          </ac:spMkLst>
        </pc:spChg>
        <pc:spChg chg="add mod">
          <ac:chgData name="Connor Green" userId="f3f75636-e9cf-428d-a15f-5f0f63357bd9" providerId="ADAL" clId="{C7FFBEA1-9B05-4FE5-B9AD-CA19DF1BB616}" dt="2024-10-01T20:09:21.971" v="18089" actId="1076"/>
          <ac:spMkLst>
            <pc:docMk/>
            <pc:sldMk cId="1730819646" sldId="307"/>
            <ac:spMk id="22" creationId="{506882BF-7826-FE70-5484-74BE29265D58}"/>
          </ac:spMkLst>
        </pc:spChg>
        <pc:spChg chg="add mod">
          <ac:chgData name="Connor Green" userId="f3f75636-e9cf-428d-a15f-5f0f63357bd9" providerId="ADAL" clId="{C7FFBEA1-9B05-4FE5-B9AD-CA19DF1BB616}" dt="2024-10-01T21:02:00.485" v="18175" actId="113"/>
          <ac:spMkLst>
            <pc:docMk/>
            <pc:sldMk cId="1730819646" sldId="307"/>
            <ac:spMk id="23" creationId="{7C55345F-3658-A8D1-6CB6-1670E535CDAA}"/>
          </ac:spMkLst>
        </pc:spChg>
        <pc:picChg chg="add del mod">
          <ac:chgData name="Connor Green" userId="f3f75636-e9cf-428d-a15f-5f0f63357bd9" providerId="ADAL" clId="{C7FFBEA1-9B05-4FE5-B9AD-CA19DF1BB616}" dt="2024-10-01T19:57:07.509" v="17842" actId="478"/>
          <ac:picMkLst>
            <pc:docMk/>
            <pc:sldMk cId="1730819646" sldId="307"/>
            <ac:picMk id="7" creationId="{B1076975-07CD-C5A7-8B9A-BB02148C2F5A}"/>
          </ac:picMkLst>
        </pc:picChg>
        <pc:cxnChg chg="add mod">
          <ac:chgData name="Connor Green" userId="f3f75636-e9cf-428d-a15f-5f0f63357bd9" providerId="ADAL" clId="{C7FFBEA1-9B05-4FE5-B9AD-CA19DF1BB616}" dt="2024-10-01T20:11:15.347" v="18102" actId="14100"/>
          <ac:cxnSpMkLst>
            <pc:docMk/>
            <pc:sldMk cId="1730819646" sldId="307"/>
            <ac:cxnSpMk id="10" creationId="{D985C1DB-D94E-6709-35D8-A7FF81B96AB4}"/>
          </ac:cxnSpMkLst>
        </pc:cxnChg>
        <pc:cxnChg chg="add del mod">
          <ac:chgData name="Connor Green" userId="f3f75636-e9cf-428d-a15f-5f0f63357bd9" providerId="ADAL" clId="{C7FFBEA1-9B05-4FE5-B9AD-CA19DF1BB616}" dt="2024-10-01T19:57:13.688" v="17844" actId="478"/>
          <ac:cxnSpMkLst>
            <pc:docMk/>
            <pc:sldMk cId="1730819646" sldId="307"/>
            <ac:cxnSpMk id="11" creationId="{B71D5D72-7CF2-1238-8963-AE56B7342EE7}"/>
          </ac:cxnSpMkLst>
        </pc:cxnChg>
        <pc:cxnChg chg="add mod">
          <ac:chgData name="Connor Green" userId="f3f75636-e9cf-428d-a15f-5f0f63357bd9" providerId="ADAL" clId="{C7FFBEA1-9B05-4FE5-B9AD-CA19DF1BB616}" dt="2024-10-01T20:11:09.834" v="18101" actId="14100"/>
          <ac:cxnSpMkLst>
            <pc:docMk/>
            <pc:sldMk cId="1730819646" sldId="307"/>
            <ac:cxnSpMk id="26" creationId="{86D8F211-CE11-0D57-4C7F-24C1591401A0}"/>
          </ac:cxnSpMkLst>
        </pc:cxnChg>
        <pc:cxnChg chg="add mod">
          <ac:chgData name="Connor Green" userId="f3f75636-e9cf-428d-a15f-5f0f63357bd9" providerId="ADAL" clId="{C7FFBEA1-9B05-4FE5-B9AD-CA19DF1BB616}" dt="2024-10-01T21:02:49.122" v="18176" actId="14100"/>
          <ac:cxnSpMkLst>
            <pc:docMk/>
            <pc:sldMk cId="1730819646" sldId="307"/>
            <ac:cxnSpMk id="30" creationId="{4FBF7E0F-DBAF-26AB-3FD0-576305FCD901}"/>
          </ac:cxnSpMkLst>
        </pc:cxnChg>
        <pc:cxnChg chg="add mod">
          <ac:chgData name="Connor Green" userId="f3f75636-e9cf-428d-a15f-5f0f63357bd9" providerId="ADAL" clId="{C7FFBEA1-9B05-4FE5-B9AD-CA19DF1BB616}" dt="2024-10-01T20:11:34.696" v="18110" actId="14100"/>
          <ac:cxnSpMkLst>
            <pc:docMk/>
            <pc:sldMk cId="1730819646" sldId="307"/>
            <ac:cxnSpMk id="33" creationId="{2B3CB15F-54F7-21AA-715D-510D982B9085}"/>
          </ac:cxnSpMkLst>
        </pc:cxnChg>
        <pc:cxnChg chg="add mod">
          <ac:chgData name="Connor Green" userId="f3f75636-e9cf-428d-a15f-5f0f63357bd9" providerId="ADAL" clId="{C7FFBEA1-9B05-4FE5-B9AD-CA19DF1BB616}" dt="2024-10-01T20:11:50.463" v="18114" actId="14100"/>
          <ac:cxnSpMkLst>
            <pc:docMk/>
            <pc:sldMk cId="1730819646" sldId="307"/>
            <ac:cxnSpMk id="36" creationId="{69606036-5329-9226-D879-7601BB3ED03A}"/>
          </ac:cxnSpMkLst>
        </pc:cxnChg>
      </pc:sldChg>
      <pc:sldChg chg="modSp mod">
        <pc:chgData name="Connor Green" userId="f3f75636-e9cf-428d-a15f-5f0f63357bd9" providerId="ADAL" clId="{C7FFBEA1-9B05-4FE5-B9AD-CA19DF1BB616}" dt="2024-10-22T20:28:58.004" v="20727" actId="113"/>
        <pc:sldMkLst>
          <pc:docMk/>
          <pc:sldMk cId="3766275956" sldId="308"/>
        </pc:sldMkLst>
        <pc:spChg chg="mod">
          <ac:chgData name="Connor Green" userId="f3f75636-e9cf-428d-a15f-5f0f63357bd9" providerId="ADAL" clId="{C7FFBEA1-9B05-4FE5-B9AD-CA19DF1BB616}" dt="2024-10-22T20:28:58.004" v="20727" actId="113"/>
          <ac:spMkLst>
            <pc:docMk/>
            <pc:sldMk cId="3766275956" sldId="308"/>
            <ac:spMk id="6" creationId="{D1F63F5B-B08B-F1DB-A343-087D7411485A}"/>
          </ac:spMkLst>
        </pc:spChg>
      </pc:sldChg>
      <pc:sldChg chg="add del">
        <pc:chgData name="Connor Green" userId="f3f75636-e9cf-428d-a15f-5f0f63357bd9" providerId="ADAL" clId="{C7FFBEA1-9B05-4FE5-B9AD-CA19DF1BB616}" dt="2024-10-03T19:12:58.645" v="18572" actId="47"/>
        <pc:sldMkLst>
          <pc:docMk/>
          <pc:sldMk cId="636864820" sldId="309"/>
        </pc:sldMkLst>
      </pc:sldChg>
    </pc:docChg>
  </pc:docChgLst>
  <pc:docChgLst>
    <pc:chgData name="Harleigh Bass" userId="aab72a65-8c1e-4a9b-949d-0864e0461295" providerId="ADAL" clId="{9D375B7A-41B1-41A2-B22B-1F4C99DDA31D}"/>
    <pc:docChg chg="undo custSel addSld delSld modSld">
      <pc:chgData name="Harleigh Bass" userId="aab72a65-8c1e-4a9b-949d-0864e0461295" providerId="ADAL" clId="{9D375B7A-41B1-41A2-B22B-1F4C99DDA31D}" dt="2024-10-01T22:34:32.436" v="90"/>
      <pc:docMkLst>
        <pc:docMk/>
      </pc:docMkLst>
      <pc:sldChg chg="addCm delCm modCm">
        <pc:chgData name="Harleigh Bass" userId="aab72a65-8c1e-4a9b-949d-0864e0461295" providerId="ADAL" clId="{9D375B7A-41B1-41A2-B22B-1F4C99DDA31D}" dt="2024-10-01T19:34:07.956" v="55" actId="2056"/>
        <pc:sldMkLst>
          <pc:docMk/>
          <pc:sldMk cId="3686499398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Harleigh Bass" userId="aab72a65-8c1e-4a9b-949d-0864e0461295" providerId="ADAL" clId="{9D375B7A-41B1-41A2-B22B-1F4C99DDA31D}" dt="2024-09-30T17:42:40.005" v="4"/>
              <pc2:cmMkLst xmlns:pc2="http://schemas.microsoft.com/office/powerpoint/2019/9/main/command">
                <pc:docMk/>
                <pc:sldMk cId="3686499398" sldId="291"/>
                <pc2:cmMk id="{5EE42F85-FB0E-4DFC-A1CC-FE6D9BF741F8}"/>
              </pc2:cmMkLst>
            </pc226:cmChg>
            <pc226:cmChg xmlns:pc226="http://schemas.microsoft.com/office/powerpoint/2022/06/main/command" chg="add mod">
              <pc226:chgData name="Harleigh Bass" userId="aab72a65-8c1e-4a9b-949d-0864e0461295" providerId="ADAL" clId="{9D375B7A-41B1-41A2-B22B-1F4C99DDA31D}" dt="2024-10-01T19:34:07.956" v="55" actId="2056"/>
              <pc2:cmMkLst xmlns:pc2="http://schemas.microsoft.com/office/powerpoint/2019/9/main/command">
                <pc:docMk/>
                <pc:sldMk cId="3686499398" sldId="291"/>
                <pc2:cmMk id="{DD3AC6C0-E192-46C5-A155-4E2AE31D1CBB}"/>
              </pc2:cmMkLst>
            </pc226:cmChg>
          </p:ext>
        </pc:extLst>
      </pc:sldChg>
      <pc:sldChg chg="addCm modCm">
        <pc:chgData name="Harleigh Bass" userId="aab72a65-8c1e-4a9b-949d-0864e0461295" providerId="ADAL" clId="{9D375B7A-41B1-41A2-B22B-1F4C99DDA31D}" dt="2024-10-01T18:19:32.696" v="8" actId="2056"/>
        <pc:sldMkLst>
          <pc:docMk/>
          <pc:sldMk cId="522757137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arleigh Bass" userId="aab72a65-8c1e-4a9b-949d-0864e0461295" providerId="ADAL" clId="{9D375B7A-41B1-41A2-B22B-1F4C99DDA31D}" dt="2024-10-01T18:19:32.696" v="8" actId="2056"/>
              <pc2:cmMkLst xmlns:pc2="http://schemas.microsoft.com/office/powerpoint/2019/9/main/command">
                <pc:docMk/>
                <pc:sldMk cId="522757137" sldId="292"/>
                <pc2:cmMk id="{61303BE4-7E74-4087-961C-07965A28D087}"/>
              </pc2:cmMkLst>
            </pc226:cmChg>
          </p:ext>
        </pc:extLst>
      </pc:sldChg>
      <pc:sldChg chg="addSp modSp del mod modCm">
        <pc:chgData name="Harleigh Bass" userId="aab72a65-8c1e-4a9b-949d-0864e0461295" providerId="ADAL" clId="{9D375B7A-41B1-41A2-B22B-1F4C99DDA31D}" dt="2024-10-01T22:25:11.034" v="71" actId="47"/>
        <pc:sldMkLst>
          <pc:docMk/>
          <pc:sldMk cId="1745560138" sldId="294"/>
        </pc:sldMkLst>
        <pc:picChg chg="add mod">
          <ac:chgData name="Harleigh Bass" userId="aab72a65-8c1e-4a9b-949d-0864e0461295" providerId="ADAL" clId="{9D375B7A-41B1-41A2-B22B-1F4C99DDA31D}" dt="2024-10-01T22:23:43.354" v="60" actId="1076"/>
          <ac:picMkLst>
            <pc:docMk/>
            <pc:sldMk cId="1745560138" sldId="294"/>
            <ac:picMk id="5" creationId="{D5442AB7-045F-8B03-2CCF-9EE5122A9F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rleigh Bass" userId="aab72a65-8c1e-4a9b-949d-0864e0461295" providerId="ADAL" clId="{9D375B7A-41B1-41A2-B22B-1F4C99DDA31D}" dt="2024-09-30T17:26:29.240" v="3"/>
              <pc2:cmMkLst xmlns:pc2="http://schemas.microsoft.com/office/powerpoint/2019/9/main/command">
                <pc:docMk/>
                <pc:sldMk cId="1745560138" sldId="294"/>
                <pc2:cmMk id="{EB708E92-F232-4C37-9206-FF90C9D2EF4E}"/>
              </pc2:cmMkLst>
              <pc226:cmRplyChg chg="add">
                <pc226:chgData name="Harleigh Bass" userId="aab72a65-8c1e-4a9b-949d-0864e0461295" providerId="ADAL" clId="{9D375B7A-41B1-41A2-B22B-1F4C99DDA31D}" dt="2024-09-30T17:26:29.240" v="3"/>
                <pc2:cmRplyMkLst xmlns:pc2="http://schemas.microsoft.com/office/powerpoint/2019/9/main/command">
                  <pc:docMk/>
                  <pc:sldMk cId="1745560138" sldId="294"/>
                  <pc2:cmMk id="{EB708E92-F232-4C37-9206-FF90C9D2EF4E}"/>
                  <pc2:cmRplyMk id="{3AE1BC2D-281A-47A5-8B07-658478E8BFC6}"/>
                </pc2:cmRplyMkLst>
              </pc226:cmRplyChg>
            </pc226:cmChg>
          </p:ext>
        </pc:extLst>
      </pc:sldChg>
      <pc:sldChg chg="modCm">
        <pc:chgData name="Harleigh Bass" userId="aab72a65-8c1e-4a9b-949d-0864e0461295" providerId="ADAL" clId="{9D375B7A-41B1-41A2-B22B-1F4C99DDA31D}" dt="2024-10-01T18:31:10.761" v="12" actId="2056"/>
        <pc:sldMkLst>
          <pc:docMk/>
          <pc:sldMk cId="2209985390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igh Bass" userId="aab72a65-8c1e-4a9b-949d-0864e0461295" providerId="ADAL" clId="{9D375B7A-41B1-41A2-B22B-1F4C99DDA31D}" dt="2024-10-01T18:31:10.761" v="12" actId="2056"/>
              <pc2:cmMkLst xmlns:pc2="http://schemas.microsoft.com/office/powerpoint/2019/9/main/command">
                <pc:docMk/>
                <pc:sldMk cId="2209985390" sldId="298"/>
                <pc2:cmMk id="{4C5B9FD4-5683-4EF6-9B37-7C3441DE4ECB}"/>
              </pc2:cmMkLst>
              <pc226:cmRplyChg chg="add">
                <pc226:chgData name="Harleigh Bass" userId="aab72a65-8c1e-4a9b-949d-0864e0461295" providerId="ADAL" clId="{9D375B7A-41B1-41A2-B22B-1F4C99DDA31D}" dt="2024-09-30T17:25:36.099" v="2"/>
                <pc2:cmRplyMkLst xmlns:pc2="http://schemas.microsoft.com/office/powerpoint/2019/9/main/command">
                  <pc:docMk/>
                  <pc:sldMk cId="2209985390" sldId="298"/>
                  <pc2:cmMk id="{4C5B9FD4-5683-4EF6-9B37-7C3441DE4ECB}"/>
                  <pc2:cmRplyMk id="{4B6BCF20-3FEA-4C6C-93F7-7F8693D39CDE}"/>
                </pc2:cmRplyMkLst>
              </pc226:cmRplyChg>
            </pc226:cmChg>
          </p:ext>
        </pc:extLst>
      </pc:sldChg>
      <pc:sldChg chg="addSp delSp modSp mod addCm modCm">
        <pc:chgData name="Harleigh Bass" userId="aab72a65-8c1e-4a9b-949d-0864e0461295" providerId="ADAL" clId="{9D375B7A-41B1-41A2-B22B-1F4C99DDA31D}" dt="2024-10-01T19:32:39.122" v="41"/>
        <pc:sldMkLst>
          <pc:docMk/>
          <pc:sldMk cId="2396232152" sldId="299"/>
        </pc:sldMkLst>
        <pc:picChg chg="add mod modCrop">
          <ac:chgData name="Harleigh Bass" userId="aab72a65-8c1e-4a9b-949d-0864e0461295" providerId="ADAL" clId="{9D375B7A-41B1-41A2-B22B-1F4C99DDA31D}" dt="2024-10-01T19:32:36.485" v="40" actId="1076"/>
          <ac:picMkLst>
            <pc:docMk/>
            <pc:sldMk cId="2396232152" sldId="299"/>
            <ac:picMk id="5" creationId="{9BA4F67A-595F-FBC1-E196-C02DE803AE7B}"/>
          </ac:picMkLst>
        </pc:picChg>
        <pc:picChg chg="del mod">
          <ac:chgData name="Harleigh Bass" userId="aab72a65-8c1e-4a9b-949d-0864e0461295" providerId="ADAL" clId="{9D375B7A-41B1-41A2-B22B-1F4C99DDA31D}" dt="2024-10-01T19:32:30.728" v="35" actId="478"/>
          <ac:picMkLst>
            <pc:docMk/>
            <pc:sldMk cId="2396232152" sldId="299"/>
            <ac:picMk id="2050" creationId="{3F1FAED2-49BB-6D16-71B6-F4D2AF16525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arleigh Bass" userId="aab72a65-8c1e-4a9b-949d-0864e0461295" providerId="ADAL" clId="{9D375B7A-41B1-41A2-B22B-1F4C99DDA31D}" dt="2024-10-01T19:32:39.122" v="41"/>
              <pc2:cmMkLst xmlns:pc2="http://schemas.microsoft.com/office/powerpoint/2019/9/main/command">
                <pc:docMk/>
                <pc:sldMk cId="2396232152" sldId="299"/>
                <pc2:cmMk id="{4285E958-73EA-45C8-A47E-05CEA8EA2D93}"/>
              </pc2:cmMkLst>
            </pc226:cmChg>
          </p:ext>
        </pc:extLst>
      </pc:sldChg>
      <pc:sldChg chg="addSp delSp modSp mod addCm modCm">
        <pc:chgData name="Harleigh Bass" userId="aab72a65-8c1e-4a9b-949d-0864e0461295" providerId="ADAL" clId="{9D375B7A-41B1-41A2-B22B-1F4C99DDA31D}" dt="2024-10-01T19:33:30.414" v="54"/>
        <pc:sldMkLst>
          <pc:docMk/>
          <pc:sldMk cId="4011912075" sldId="300"/>
        </pc:sldMkLst>
        <pc:picChg chg="add mod modCrop">
          <ac:chgData name="Harleigh Bass" userId="aab72a65-8c1e-4a9b-949d-0864e0461295" providerId="ADAL" clId="{9D375B7A-41B1-41A2-B22B-1F4C99DDA31D}" dt="2024-10-01T19:33:23.827" v="53" actId="1076"/>
          <ac:picMkLst>
            <pc:docMk/>
            <pc:sldMk cId="4011912075" sldId="300"/>
            <ac:picMk id="6" creationId="{831DB116-6B4C-226E-677C-E8D5A1812B3B}"/>
          </ac:picMkLst>
        </pc:picChg>
        <pc:picChg chg="del">
          <ac:chgData name="Harleigh Bass" userId="aab72a65-8c1e-4a9b-949d-0864e0461295" providerId="ADAL" clId="{9D375B7A-41B1-41A2-B22B-1F4C99DDA31D}" dt="2024-10-01T19:33:19.799" v="51" actId="478"/>
          <ac:picMkLst>
            <pc:docMk/>
            <pc:sldMk cId="4011912075" sldId="300"/>
            <ac:picMk id="1026" creationId="{DB3CA612-CB92-8717-9F88-B156DBBAE71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arleigh Bass" userId="aab72a65-8c1e-4a9b-949d-0864e0461295" providerId="ADAL" clId="{9D375B7A-41B1-41A2-B22B-1F4C99DDA31D}" dt="2024-10-01T19:33:30.414" v="54"/>
              <pc2:cmMkLst xmlns:pc2="http://schemas.microsoft.com/office/powerpoint/2019/9/main/command">
                <pc:docMk/>
                <pc:sldMk cId="4011912075" sldId="300"/>
                <pc2:cmMk id="{5F5F629D-B1C5-47EA-B914-58F45CD5D825}"/>
              </pc2:cmMkLst>
            </pc226:cmChg>
          </p:ext>
        </pc:extLst>
      </pc:sldChg>
      <pc:sldChg chg="modSp mod addCm delCm modCm">
        <pc:chgData name="Harleigh Bass" userId="aab72a65-8c1e-4a9b-949d-0864e0461295" providerId="ADAL" clId="{9D375B7A-41B1-41A2-B22B-1F4C99DDA31D}" dt="2024-10-01T19:19:27.302" v="17" actId="1076"/>
        <pc:sldMkLst>
          <pc:docMk/>
          <pc:sldMk cId="1381177826" sldId="301"/>
        </pc:sldMkLst>
        <pc:picChg chg="mod">
          <ac:chgData name="Harleigh Bass" userId="aab72a65-8c1e-4a9b-949d-0864e0461295" providerId="ADAL" clId="{9D375B7A-41B1-41A2-B22B-1F4C99DDA31D}" dt="2024-10-01T19:19:27.302" v="17" actId="1076"/>
          <ac:picMkLst>
            <pc:docMk/>
            <pc:sldMk cId="1381177826" sldId="301"/>
            <ac:picMk id="7" creationId="{4C3F1F59-0CF0-5074-659C-82B9C5D800C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Harleigh Bass" userId="aab72a65-8c1e-4a9b-949d-0864e0461295" providerId="ADAL" clId="{9D375B7A-41B1-41A2-B22B-1F4C99DDA31D}" dt="2024-10-01T18:21:19.396" v="11"/>
              <pc2:cmMkLst xmlns:pc2="http://schemas.microsoft.com/office/powerpoint/2019/9/main/command">
                <pc:docMk/>
                <pc:sldMk cId="1381177826" sldId="301"/>
                <pc2:cmMk id="{942FC1CC-2D7F-4C5C-83C4-3D34C2C1A4E7}"/>
              </pc2:cmMkLst>
            </pc226:cmChg>
          </p:ext>
        </pc:extLst>
      </pc:sldChg>
      <pc:sldChg chg="addCm">
        <pc:chgData name="Harleigh Bass" userId="aab72a65-8c1e-4a9b-949d-0864e0461295" providerId="ADAL" clId="{9D375B7A-41B1-41A2-B22B-1F4C99DDA31D}" dt="2024-09-30T17:48:17.387" v="6"/>
        <pc:sldMkLst>
          <pc:docMk/>
          <pc:sldMk cId="2744361740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leigh Bass" userId="aab72a65-8c1e-4a9b-949d-0864e0461295" providerId="ADAL" clId="{9D375B7A-41B1-41A2-B22B-1F4C99DDA31D}" dt="2024-09-30T17:48:17.387" v="6"/>
              <pc2:cmMkLst xmlns:pc2="http://schemas.microsoft.com/office/powerpoint/2019/9/main/command">
                <pc:docMk/>
                <pc:sldMk cId="2744361740" sldId="305"/>
                <pc2:cmMk id="{F1C3B530-51CC-4863-8699-34857D349786}"/>
              </pc2:cmMkLst>
            </pc226:cmChg>
          </p:ext>
        </pc:extLst>
      </pc:sldChg>
      <pc:sldChg chg="addSp delSp modSp add mod addCm modCm">
        <pc:chgData name="Harleigh Bass" userId="aab72a65-8c1e-4a9b-949d-0864e0461295" providerId="ADAL" clId="{9D375B7A-41B1-41A2-B22B-1F4C99DDA31D}" dt="2024-10-01T22:34:32.436" v="90"/>
        <pc:sldMkLst>
          <pc:docMk/>
          <pc:sldMk cId="3766275956" sldId="308"/>
        </pc:sldMkLst>
        <pc:picChg chg="mod">
          <ac:chgData name="Harleigh Bass" userId="aab72a65-8c1e-4a9b-949d-0864e0461295" providerId="ADAL" clId="{9D375B7A-41B1-41A2-B22B-1F4C99DDA31D}" dt="2024-10-01T22:32:27.817" v="78" actId="14826"/>
          <ac:picMkLst>
            <pc:docMk/>
            <pc:sldMk cId="3766275956" sldId="308"/>
            <ac:picMk id="5" creationId="{D5442AB7-045F-8B03-2CCF-9EE5122A9F26}"/>
          </ac:picMkLst>
        </pc:picChg>
        <pc:picChg chg="add del mod">
          <ac:chgData name="Harleigh Bass" userId="aab72a65-8c1e-4a9b-949d-0864e0461295" providerId="ADAL" clId="{9D375B7A-41B1-41A2-B22B-1F4C99DDA31D}" dt="2024-10-01T22:33:56.293" v="87" actId="478"/>
          <ac:picMkLst>
            <pc:docMk/>
            <pc:sldMk cId="3766275956" sldId="308"/>
            <ac:picMk id="7" creationId="{F3524049-8809-7685-90FB-780EFF459D26}"/>
          </ac:picMkLst>
        </pc:picChg>
        <pc:picChg chg="del">
          <ac:chgData name="Harleigh Bass" userId="aab72a65-8c1e-4a9b-949d-0864e0461295" providerId="ADAL" clId="{9D375B7A-41B1-41A2-B22B-1F4C99DDA31D}" dt="2024-10-01T22:23:50.045" v="62" actId="478"/>
          <ac:picMkLst>
            <pc:docMk/>
            <pc:sldMk cId="3766275956" sldId="308"/>
            <ac:picMk id="10" creationId="{D4E78C7A-ED9E-BB0F-16FB-0543C57EDBB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leigh Bass" userId="aab72a65-8c1e-4a9b-949d-0864e0461295" providerId="ADAL" clId="{9D375B7A-41B1-41A2-B22B-1F4C99DDA31D}" dt="2024-10-01T22:34:32.436" v="90"/>
              <pc2:cmMkLst xmlns:pc2="http://schemas.microsoft.com/office/powerpoint/2019/9/main/command">
                <pc:docMk/>
                <pc:sldMk cId="3766275956" sldId="308"/>
                <pc2:cmMk id="{E6DE4F73-A734-43F4-B065-00D64E8A1C7D}"/>
              </pc2:cmMkLst>
              <pc226:cmRplyChg chg="add">
                <pc226:chgData name="Harleigh Bass" userId="aab72a65-8c1e-4a9b-949d-0864e0461295" providerId="ADAL" clId="{9D375B7A-41B1-41A2-B22B-1F4C99DDA31D}" dt="2024-10-01T22:34:07.237" v="88"/>
                <pc2:cmRplyMkLst xmlns:pc2="http://schemas.microsoft.com/office/powerpoint/2019/9/main/command">
                  <pc:docMk/>
                  <pc:sldMk cId="3766275956" sldId="308"/>
                  <pc2:cmMk id="{E6DE4F73-A734-43F4-B065-00D64E8A1C7D}"/>
                  <pc2:cmRplyMk id="{13C1DE42-2073-4309-9D1F-DB0FBD478DDA}"/>
                </pc2:cmRplyMkLst>
              </pc226:cmRplyChg>
              <pc226:cmRplyChg chg="add mod">
                <pc226:chgData name="Harleigh Bass" userId="aab72a65-8c1e-4a9b-949d-0864e0461295" providerId="ADAL" clId="{9D375B7A-41B1-41A2-B22B-1F4C99DDA31D}" dt="2024-10-01T22:34:32.436" v="90"/>
                <pc2:cmRplyMkLst xmlns:pc2="http://schemas.microsoft.com/office/powerpoint/2019/9/main/command">
                  <pc:docMk/>
                  <pc:sldMk cId="3766275956" sldId="308"/>
                  <pc2:cmMk id="{E6DE4F73-A734-43F4-B065-00D64E8A1C7D}"/>
                  <pc2:cmRplyMk id="{7ABB45CA-2E4D-4D80-8093-B6D3826BDD64}"/>
                </pc2:cmRplyMkLst>
              </pc226:cmRplyChg>
            </pc226:cmChg>
            <pc226:cmChg xmlns:pc226="http://schemas.microsoft.com/office/powerpoint/2022/06/main/command" chg="mod">
              <pc226:chgData name="Harleigh Bass" userId="aab72a65-8c1e-4a9b-949d-0864e0461295" providerId="ADAL" clId="{9D375B7A-41B1-41A2-B22B-1F4C99DDA31D}" dt="2024-10-01T22:23:50.046" v="63" actId="2056"/>
              <pc2:cmMkLst xmlns:pc2="http://schemas.microsoft.com/office/powerpoint/2019/9/main/command">
                <pc:docMk/>
                <pc:sldMk cId="3766275956" sldId="308"/>
                <pc2:cmMk id="{E1BA24E6-8FEB-4728-A396-F486D919B696}"/>
              </pc2:cmMkLst>
            </pc226:cmChg>
          </p:ext>
        </pc:extLst>
      </pc:sldChg>
    </pc:docChg>
  </pc:docChgLst>
  <pc:docChgLst>
    <pc:chgData name="Jaylah Alford" userId="S::jaylah.alford@irtc-hq.com::9199cfd7-2c0d-4b1c-b063-7c68a4d51ab1" providerId="AD" clId="Web-{29C06020-88EF-7550-6078-C3963836979B}"/>
    <pc:docChg chg="modSld">
      <pc:chgData name="Jaylah Alford" userId="S::jaylah.alford@irtc-hq.com::9199cfd7-2c0d-4b1c-b063-7c68a4d51ab1" providerId="AD" clId="Web-{29C06020-88EF-7550-6078-C3963836979B}" dt="2024-10-01T20:25:32.891" v="6" actId="1076"/>
      <pc:docMkLst>
        <pc:docMk/>
      </pc:docMkLst>
      <pc:sldChg chg="addSp delSp modSp">
        <pc:chgData name="Jaylah Alford" userId="S::jaylah.alford@irtc-hq.com::9199cfd7-2c0d-4b1c-b063-7c68a4d51ab1" providerId="AD" clId="Web-{29C06020-88EF-7550-6078-C3963836979B}" dt="2024-10-01T20:25:32.891" v="6" actId="1076"/>
        <pc:sldMkLst>
          <pc:docMk/>
          <pc:sldMk cId="2209985390" sldId="298"/>
        </pc:sldMkLst>
        <pc:picChg chg="del">
          <ac:chgData name="Jaylah Alford" userId="S::jaylah.alford@irtc-hq.com::9199cfd7-2c0d-4b1c-b063-7c68a4d51ab1" providerId="AD" clId="Web-{29C06020-88EF-7550-6078-C3963836979B}" dt="2024-10-01T20:25:19.859" v="2"/>
          <ac:picMkLst>
            <pc:docMk/>
            <pc:sldMk cId="2209985390" sldId="298"/>
            <ac:picMk id="4" creationId="{C7AF4C88-32D6-2F33-28A7-6995ACEF7C58}"/>
          </ac:picMkLst>
        </pc:picChg>
        <pc:picChg chg="add mod">
          <ac:chgData name="Jaylah Alford" userId="S::jaylah.alford@irtc-hq.com::9199cfd7-2c0d-4b1c-b063-7c68a4d51ab1" providerId="AD" clId="Web-{29C06020-88EF-7550-6078-C3963836979B}" dt="2024-10-01T20:25:32.891" v="6" actId="1076"/>
          <ac:picMkLst>
            <pc:docMk/>
            <pc:sldMk cId="2209985390" sldId="298"/>
            <ac:picMk id="5" creationId="{69E5E0F1-7A33-81EA-65F7-A3E0C808AD67}"/>
          </ac:picMkLst>
        </pc:picChg>
      </pc:sldChg>
    </pc:docChg>
  </pc:docChgLst>
  <pc:docChgLst>
    <pc:chgData name="Jaylah Alford" userId="S::jaylah.alford@irtc-hq.com::9199cfd7-2c0d-4b1c-b063-7c68a4d51ab1" providerId="AD" clId="Web-{2607AB04-6E51-4BC4-595A-73F7AD8A9CF3}"/>
    <pc:docChg chg="modSld">
      <pc:chgData name="Jaylah Alford" userId="S::jaylah.alford@irtc-hq.com::9199cfd7-2c0d-4b1c-b063-7c68a4d51ab1" providerId="AD" clId="Web-{2607AB04-6E51-4BC4-595A-73F7AD8A9CF3}" dt="2024-10-04T16:22:45.167" v="0" actId="1076"/>
      <pc:docMkLst>
        <pc:docMk/>
      </pc:docMkLst>
      <pc:sldChg chg="modSp">
        <pc:chgData name="Jaylah Alford" userId="S::jaylah.alford@irtc-hq.com::9199cfd7-2c0d-4b1c-b063-7c68a4d51ab1" providerId="AD" clId="Web-{2607AB04-6E51-4BC4-595A-73F7AD8A9CF3}" dt="2024-10-04T16:22:45.167" v="0" actId="1076"/>
        <pc:sldMkLst>
          <pc:docMk/>
          <pc:sldMk cId="1008667600" sldId="290"/>
        </pc:sldMkLst>
        <pc:picChg chg="mod">
          <ac:chgData name="Jaylah Alford" userId="S::jaylah.alford@irtc-hq.com::9199cfd7-2c0d-4b1c-b063-7c68a4d51ab1" providerId="AD" clId="Web-{2607AB04-6E51-4BC4-595A-73F7AD8A9CF3}" dt="2024-10-04T16:22:45.167" v="0" actId="1076"/>
          <ac:picMkLst>
            <pc:docMk/>
            <pc:sldMk cId="1008667600" sldId="290"/>
            <ac:picMk id="5" creationId="{77836C87-19FC-ABD0-D846-13AEFD0A845B}"/>
          </ac:picMkLst>
        </pc:picChg>
      </pc:sldChg>
    </pc:docChg>
  </pc:docChgLst>
  <pc:docChgLst>
    <pc:chgData name="Harleigh Bass" userId="aab72a65-8c1e-4a9b-949d-0864e0461295" providerId="ADAL" clId="{76F49BD1-D546-41D2-A3A2-B570680A2717}"/>
    <pc:docChg chg="undo custSel addSld delSld modSld">
      <pc:chgData name="Harleigh Bass" userId="aab72a65-8c1e-4a9b-949d-0864e0461295" providerId="ADAL" clId="{76F49BD1-D546-41D2-A3A2-B570680A2717}" dt="2024-10-22T21:05:38.498" v="92"/>
      <pc:docMkLst>
        <pc:docMk/>
      </pc:docMkLst>
      <pc:sldChg chg="modSp mod">
        <pc:chgData name="Harleigh Bass" userId="aab72a65-8c1e-4a9b-949d-0864e0461295" providerId="ADAL" clId="{76F49BD1-D546-41D2-A3A2-B570680A2717}" dt="2024-10-22T15:29:50.819" v="30" actId="14861"/>
        <pc:sldMkLst>
          <pc:docMk/>
          <pc:sldMk cId="3686499398" sldId="291"/>
        </pc:sldMkLst>
        <pc:picChg chg="mod">
          <ac:chgData name="Harleigh Bass" userId="aab72a65-8c1e-4a9b-949d-0864e0461295" providerId="ADAL" clId="{76F49BD1-D546-41D2-A3A2-B570680A2717}" dt="2024-10-22T15:29:50.819" v="30" actId="14861"/>
          <ac:picMkLst>
            <pc:docMk/>
            <pc:sldMk cId="3686499398" sldId="291"/>
            <ac:picMk id="7" creationId="{DD2F6EB1-34C6-6B75-EBE1-8049D30A8AEA}"/>
          </ac:picMkLst>
        </pc:picChg>
      </pc:sldChg>
      <pc:sldChg chg="modCm">
        <pc:chgData name="Harleigh Bass" userId="aab72a65-8c1e-4a9b-949d-0864e0461295" providerId="ADAL" clId="{76F49BD1-D546-41D2-A3A2-B570680A2717}" dt="2024-10-22T16:35:08.955" v="34" actId="2056"/>
        <pc:sldMkLst>
          <pc:docMk/>
          <pc:sldMk cId="522757137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igh Bass" userId="aab72a65-8c1e-4a9b-949d-0864e0461295" providerId="ADAL" clId="{76F49BD1-D546-41D2-A3A2-B570680A2717}" dt="2024-10-22T16:35:08.955" v="34" actId="2056"/>
              <pc2:cmMkLst xmlns:pc2="http://schemas.microsoft.com/office/powerpoint/2019/9/main/command">
                <pc:docMk/>
                <pc:sldMk cId="522757137" sldId="292"/>
                <pc2:cmMk id="{18F0BEF0-3CAB-264A-963A-24A020EB3C01}"/>
              </pc2:cmMkLst>
              <pc226:cmRplyChg chg="add">
                <pc226:chgData name="Harleigh Bass" userId="aab72a65-8c1e-4a9b-949d-0864e0461295" providerId="ADAL" clId="{76F49BD1-D546-41D2-A3A2-B570680A2717}" dt="2024-10-22T15:30:01.632" v="31"/>
                <pc2:cmRplyMkLst xmlns:pc2="http://schemas.microsoft.com/office/powerpoint/2019/9/main/command">
                  <pc:docMk/>
                  <pc:sldMk cId="522757137" sldId="292"/>
                  <pc2:cmMk id="{18F0BEF0-3CAB-264A-963A-24A020EB3C01}"/>
                  <pc2:cmRplyMk id="{00F4731F-0F5D-407F-A582-3171E4E781DB}"/>
                </pc2:cmRplyMkLst>
              </pc226:cmRplyChg>
            </pc226:cmChg>
          </p:ext>
        </pc:extLst>
      </pc:sldChg>
      <pc:sldChg chg="modSp mod">
        <pc:chgData name="Harleigh Bass" userId="aab72a65-8c1e-4a9b-949d-0864e0461295" providerId="ADAL" clId="{76F49BD1-D546-41D2-A3A2-B570680A2717}" dt="2024-10-22T15:21:39.009" v="1" actId="14100"/>
        <pc:sldMkLst>
          <pc:docMk/>
          <pc:sldMk cId="2365074101" sldId="296"/>
        </pc:sldMkLst>
        <pc:picChg chg="mod">
          <ac:chgData name="Harleigh Bass" userId="aab72a65-8c1e-4a9b-949d-0864e0461295" providerId="ADAL" clId="{76F49BD1-D546-41D2-A3A2-B570680A2717}" dt="2024-10-22T15:21:39.009" v="1" actId="14100"/>
          <ac:picMkLst>
            <pc:docMk/>
            <pc:sldMk cId="2365074101" sldId="296"/>
            <ac:picMk id="9" creationId="{82EE1D50-DCFD-5373-2ED9-995247C0F4A4}"/>
          </ac:picMkLst>
        </pc:picChg>
      </pc:sldChg>
      <pc:sldChg chg="delCm modCm">
        <pc:chgData name="Harleigh Bass" userId="aab72a65-8c1e-4a9b-949d-0864e0461295" providerId="ADAL" clId="{76F49BD1-D546-41D2-A3A2-B570680A2717}" dt="2024-10-22T21:05:34.430" v="91"/>
        <pc:sldMkLst>
          <pc:docMk/>
          <pc:sldMk cId="2396232152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arleigh Bass" userId="aab72a65-8c1e-4a9b-949d-0864e0461295" providerId="ADAL" clId="{76F49BD1-D546-41D2-A3A2-B570680A2717}" dt="2024-10-22T21:05:34.430" v="91"/>
              <pc2:cmMkLst xmlns:pc2="http://schemas.microsoft.com/office/powerpoint/2019/9/main/command">
                <pc:docMk/>
                <pc:sldMk cId="2396232152" sldId="299"/>
                <pc2:cmMk id="{484F0740-A6AC-FB4C-A22E-190C601A625A}"/>
              </pc2:cmMkLst>
              <pc226:cmRplyChg chg="add">
                <pc226:chgData name="Harleigh Bass" userId="aab72a65-8c1e-4a9b-949d-0864e0461295" providerId="ADAL" clId="{76F49BD1-D546-41D2-A3A2-B570680A2717}" dt="2024-10-22T15:30:21.197" v="33"/>
                <pc2:cmRplyMkLst xmlns:pc2="http://schemas.microsoft.com/office/powerpoint/2019/9/main/command">
                  <pc:docMk/>
                  <pc:sldMk cId="2396232152" sldId="299"/>
                  <pc2:cmMk id="{484F0740-A6AC-FB4C-A22E-190C601A625A}"/>
                  <pc2:cmRplyMk id="{513D33E4-DB6B-490B-BB1A-ED2D835EC5D5}"/>
                </pc2:cmRplyMkLst>
              </pc226:cmRplyChg>
            </pc226:cmChg>
          </p:ext>
        </pc:extLst>
      </pc:sldChg>
      <pc:sldChg chg="modSp mod">
        <pc:chgData name="Harleigh Bass" userId="aab72a65-8c1e-4a9b-949d-0864e0461295" providerId="ADAL" clId="{76F49BD1-D546-41D2-A3A2-B570680A2717}" dt="2024-10-22T15:21:58.765" v="29" actId="1037"/>
        <pc:sldMkLst>
          <pc:docMk/>
          <pc:sldMk cId="4240281057" sldId="304"/>
        </pc:sldMkLst>
        <pc:picChg chg="mod">
          <ac:chgData name="Harleigh Bass" userId="aab72a65-8c1e-4a9b-949d-0864e0461295" providerId="ADAL" clId="{76F49BD1-D546-41D2-A3A2-B570680A2717}" dt="2024-10-22T15:21:58.765" v="29" actId="1037"/>
          <ac:picMkLst>
            <pc:docMk/>
            <pc:sldMk cId="4240281057" sldId="304"/>
            <ac:picMk id="10" creationId="{C397DC10-C15C-794C-D073-1F0007D1E935}"/>
          </ac:picMkLst>
        </pc:picChg>
      </pc:sldChg>
      <pc:sldChg chg="delCm modCm">
        <pc:chgData name="Harleigh Bass" userId="aab72a65-8c1e-4a9b-949d-0864e0461295" providerId="ADAL" clId="{76F49BD1-D546-41D2-A3A2-B570680A2717}" dt="2024-10-22T21:05:38.498" v="92"/>
        <pc:sldMkLst>
          <pc:docMk/>
          <pc:sldMk cId="2744361740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arleigh Bass" userId="aab72a65-8c1e-4a9b-949d-0864e0461295" providerId="ADAL" clId="{76F49BD1-D546-41D2-A3A2-B570680A2717}" dt="2024-10-22T21:05:38.498" v="92"/>
              <pc2:cmMkLst xmlns:pc2="http://schemas.microsoft.com/office/powerpoint/2019/9/main/command">
                <pc:docMk/>
                <pc:sldMk cId="2744361740" sldId="305"/>
                <pc2:cmMk id="{AF514D96-7D94-F540-85C0-11991F64F406}"/>
              </pc2:cmMkLst>
              <pc226:cmRplyChg chg="add">
                <pc226:chgData name="Harleigh Bass" userId="aab72a65-8c1e-4a9b-949d-0864e0461295" providerId="ADAL" clId="{76F49BD1-D546-41D2-A3A2-B570680A2717}" dt="2024-10-22T15:30:08.576" v="32"/>
                <pc2:cmRplyMkLst xmlns:pc2="http://schemas.microsoft.com/office/powerpoint/2019/9/main/command">
                  <pc:docMk/>
                  <pc:sldMk cId="2744361740" sldId="305"/>
                  <pc2:cmMk id="{AF514D96-7D94-F540-85C0-11991F64F406}"/>
                  <pc2:cmRplyMk id="{5202F1C1-44EC-4432-A54D-9680F63A5696}"/>
                </pc2:cmRplyMkLst>
              </pc226:cmRplyChg>
            </pc226:cmChg>
          </p:ext>
        </pc:extLst>
      </pc:sldChg>
      <pc:sldChg chg="del">
        <pc:chgData name="Harleigh Bass" userId="aab72a65-8c1e-4a9b-949d-0864e0461295" providerId="ADAL" clId="{76F49BD1-D546-41D2-A3A2-B570680A2717}" dt="2024-10-22T21:05:28.067" v="90" actId="47"/>
        <pc:sldMkLst>
          <pc:docMk/>
          <pc:sldMk cId="3766275956" sldId="308"/>
        </pc:sldMkLst>
      </pc:sldChg>
      <pc:sldChg chg="addSp delSp modSp add mod">
        <pc:chgData name="Harleigh Bass" userId="aab72a65-8c1e-4a9b-949d-0864e0461295" providerId="ADAL" clId="{76F49BD1-D546-41D2-A3A2-B570680A2717}" dt="2024-10-22T21:05:25.251" v="89" actId="1076"/>
        <pc:sldMkLst>
          <pc:docMk/>
          <pc:sldMk cId="4244396209" sldId="309"/>
        </pc:sldMkLst>
        <pc:spChg chg="mod">
          <ac:chgData name="Harleigh Bass" userId="aab72a65-8c1e-4a9b-949d-0864e0461295" providerId="ADAL" clId="{76F49BD1-D546-41D2-A3A2-B570680A2717}" dt="2024-10-22T21:02:09.586" v="57" actId="1076"/>
          <ac:spMkLst>
            <pc:docMk/>
            <pc:sldMk cId="4244396209" sldId="309"/>
            <ac:spMk id="6" creationId="{D1F63F5B-B08B-F1DB-A343-087D7411485A}"/>
          </ac:spMkLst>
        </pc:spChg>
        <pc:picChg chg="mod modCrop">
          <ac:chgData name="Harleigh Bass" userId="aab72a65-8c1e-4a9b-949d-0864e0461295" providerId="ADAL" clId="{76F49BD1-D546-41D2-A3A2-B570680A2717}" dt="2024-10-22T21:05:06.942" v="83" actId="1076"/>
          <ac:picMkLst>
            <pc:docMk/>
            <pc:sldMk cId="4244396209" sldId="309"/>
            <ac:picMk id="4" creationId="{C432F54A-832D-AEEE-4EFB-7C4CEB791CB3}"/>
          </ac:picMkLst>
        </pc:picChg>
        <pc:picChg chg="add mod modCrop">
          <ac:chgData name="Harleigh Bass" userId="aab72a65-8c1e-4a9b-949d-0864e0461295" providerId="ADAL" clId="{76F49BD1-D546-41D2-A3A2-B570680A2717}" dt="2024-10-22T21:05:19.849" v="87" actId="1076"/>
          <ac:picMkLst>
            <pc:docMk/>
            <pc:sldMk cId="4244396209" sldId="309"/>
            <ac:picMk id="5" creationId="{CB71D61B-DAA5-DDFF-B739-179D65E16FD2}"/>
          </ac:picMkLst>
        </pc:picChg>
        <pc:picChg chg="add del mod modCrop">
          <ac:chgData name="Harleigh Bass" userId="aab72a65-8c1e-4a9b-949d-0864e0461295" providerId="ADAL" clId="{76F49BD1-D546-41D2-A3A2-B570680A2717}" dt="2024-10-22T21:04:55.528" v="78" actId="478"/>
          <ac:picMkLst>
            <pc:docMk/>
            <pc:sldMk cId="4244396209" sldId="309"/>
            <ac:picMk id="7" creationId="{6B7F6521-C088-DAEC-F737-D297EDF2BAA0}"/>
          </ac:picMkLst>
        </pc:picChg>
        <pc:picChg chg="add mod">
          <ac:chgData name="Harleigh Bass" userId="aab72a65-8c1e-4a9b-949d-0864e0461295" providerId="ADAL" clId="{76F49BD1-D546-41D2-A3A2-B570680A2717}" dt="2024-10-22T21:05:25.251" v="89" actId="1076"/>
          <ac:picMkLst>
            <pc:docMk/>
            <pc:sldMk cId="4244396209" sldId="309"/>
            <ac:picMk id="9" creationId="{891BAE74-5BAB-DC72-74AD-84EBDB856FE9}"/>
          </ac:picMkLst>
        </pc:picChg>
      </pc:sldChg>
    </pc:docChg>
  </pc:docChgLst>
  <pc:docChgLst>
    <pc:chgData name="Chanler Cantor" userId="97fd724d-2013-43bd-ad91-e7381403702a" providerId="ADAL" clId="{C1F9E30C-22AD-9F46-94B0-A4CD58B0C017}"/>
    <pc:docChg chg="delSld modSld">
      <pc:chgData name="Chanler Cantor" userId="97fd724d-2013-43bd-ad91-e7381403702a" providerId="ADAL" clId="{C1F9E30C-22AD-9F46-94B0-A4CD58B0C017}" dt="2024-08-16T18:01:47.233" v="196" actId="20577"/>
      <pc:docMkLst>
        <pc:docMk/>
      </pc:docMkLst>
      <pc:sldChg chg="addSp delSp modSp mod">
        <pc:chgData name="Chanler Cantor" userId="97fd724d-2013-43bd-ad91-e7381403702a" providerId="ADAL" clId="{C1F9E30C-22AD-9F46-94B0-A4CD58B0C017}" dt="2024-08-16T18:00:48.052" v="137"/>
        <pc:sldMkLst>
          <pc:docMk/>
          <pc:sldMk cId="3664686379" sldId="289"/>
        </pc:sldMkLst>
        <pc:spChg chg="add del mod">
          <ac:chgData name="Chanler Cantor" userId="97fd724d-2013-43bd-ad91-e7381403702a" providerId="ADAL" clId="{C1F9E30C-22AD-9F46-94B0-A4CD58B0C017}" dt="2024-08-16T18:00:48.052" v="137"/>
          <ac:spMkLst>
            <pc:docMk/>
            <pc:sldMk cId="3664686379" sldId="289"/>
            <ac:spMk id="4" creationId="{56EA669D-26FE-5D33-37BF-E0D1A50917FB}"/>
          </ac:spMkLst>
        </pc:spChg>
        <pc:spChg chg="mod">
          <ac:chgData name="Chanler Cantor" userId="97fd724d-2013-43bd-ad91-e7381403702a" providerId="ADAL" clId="{C1F9E30C-22AD-9F46-94B0-A4CD58B0C017}" dt="2024-08-16T18:00:20.538" v="116" actId="403"/>
          <ac:spMkLst>
            <pc:docMk/>
            <pc:sldMk cId="3664686379" sldId="289"/>
            <ac:spMk id="9" creationId="{00000000-0000-0000-0000-000000000000}"/>
          </ac:spMkLst>
        </pc:spChg>
        <pc:spChg chg="mod">
          <ac:chgData name="Chanler Cantor" userId="97fd724d-2013-43bd-ad91-e7381403702a" providerId="ADAL" clId="{C1F9E30C-22AD-9F46-94B0-A4CD58B0C017}" dt="2024-08-16T18:00:34.475" v="134" actId="1035"/>
          <ac:spMkLst>
            <pc:docMk/>
            <pc:sldMk cId="3664686379" sldId="289"/>
            <ac:spMk id="10" creationId="{00000000-0000-0000-0000-000000000000}"/>
          </ac:spMkLst>
        </pc:spChg>
        <pc:picChg chg="add mod">
          <ac:chgData name="Chanler Cantor" userId="97fd724d-2013-43bd-ad91-e7381403702a" providerId="ADAL" clId="{C1F9E30C-22AD-9F46-94B0-A4CD58B0C017}" dt="2024-08-16T18:00:29.715" v="125" actId="1036"/>
          <ac:picMkLst>
            <pc:docMk/>
            <pc:sldMk cId="3664686379" sldId="289"/>
            <ac:picMk id="3" creationId="{090B553D-81B0-1127-1739-2E9C43D333B8}"/>
          </ac:picMkLst>
        </pc:picChg>
      </pc:sldChg>
      <pc:sldChg chg="modSp mod">
        <pc:chgData name="Chanler Cantor" userId="97fd724d-2013-43bd-ad91-e7381403702a" providerId="ADAL" clId="{C1F9E30C-22AD-9F46-94B0-A4CD58B0C017}" dt="2024-08-16T18:01:47.233" v="196" actId="20577"/>
        <pc:sldMkLst>
          <pc:docMk/>
          <pc:sldMk cId="1008667600" sldId="290"/>
        </pc:sldMkLst>
        <pc:spChg chg="mod">
          <ac:chgData name="Chanler Cantor" userId="97fd724d-2013-43bd-ad91-e7381403702a" providerId="ADAL" clId="{C1F9E30C-22AD-9F46-94B0-A4CD58B0C017}" dt="2024-08-16T18:00:55.444" v="143" actId="20577"/>
          <ac:spMkLst>
            <pc:docMk/>
            <pc:sldMk cId="1008667600" sldId="290"/>
            <ac:spMk id="2" creationId="{00000000-0000-0000-0000-000000000000}"/>
          </ac:spMkLst>
        </pc:spChg>
        <pc:spChg chg="mod">
          <ac:chgData name="Chanler Cantor" userId="97fd724d-2013-43bd-ad91-e7381403702a" providerId="ADAL" clId="{C1F9E30C-22AD-9F46-94B0-A4CD58B0C017}" dt="2024-08-16T18:01:47.233" v="196" actId="20577"/>
          <ac:spMkLst>
            <pc:docMk/>
            <pc:sldMk cId="1008667600" sldId="290"/>
            <ac:spMk id="4" creationId="{00000000-0000-0000-0000-000000000000}"/>
          </ac:spMkLst>
        </pc:spChg>
      </pc:sldChg>
      <pc:sldChg chg="del">
        <pc:chgData name="Chanler Cantor" userId="97fd724d-2013-43bd-ad91-e7381403702a" providerId="ADAL" clId="{C1F9E30C-22AD-9F46-94B0-A4CD58B0C017}" dt="2024-08-16T18:01:31.708" v="148" actId="2696"/>
        <pc:sldMkLst>
          <pc:docMk/>
          <pc:sldMk cId="667086852" sldId="291"/>
        </pc:sldMkLst>
      </pc:sldChg>
      <pc:sldChg chg="del">
        <pc:chgData name="Chanler Cantor" userId="97fd724d-2013-43bd-ad91-e7381403702a" providerId="ADAL" clId="{C1F9E30C-22AD-9F46-94B0-A4CD58B0C017}" dt="2024-08-16T18:01:31.789" v="151" actId="2696"/>
        <pc:sldMkLst>
          <pc:docMk/>
          <pc:sldMk cId="3225487732" sldId="292"/>
        </pc:sldMkLst>
      </pc:sldChg>
      <pc:sldChg chg="del">
        <pc:chgData name="Chanler Cantor" userId="97fd724d-2013-43bd-ad91-e7381403702a" providerId="ADAL" clId="{C1F9E30C-22AD-9F46-94B0-A4CD58B0C017}" dt="2024-08-16T18:01:31.823" v="157" actId="2696"/>
        <pc:sldMkLst>
          <pc:docMk/>
          <pc:sldMk cId="2216331183" sldId="293"/>
        </pc:sldMkLst>
      </pc:sldChg>
      <pc:sldChg chg="del">
        <pc:chgData name="Chanler Cantor" userId="97fd724d-2013-43bd-ad91-e7381403702a" providerId="ADAL" clId="{C1F9E30C-22AD-9F46-94B0-A4CD58B0C017}" dt="2024-08-16T18:01:31.796" v="153" actId="2696"/>
        <pc:sldMkLst>
          <pc:docMk/>
          <pc:sldMk cId="4051063915" sldId="294"/>
        </pc:sldMkLst>
      </pc:sldChg>
      <pc:sldChg chg="del">
        <pc:chgData name="Chanler Cantor" userId="97fd724d-2013-43bd-ad91-e7381403702a" providerId="ADAL" clId="{C1F9E30C-22AD-9F46-94B0-A4CD58B0C017}" dt="2024-08-16T18:01:31.798" v="154" actId="2696"/>
        <pc:sldMkLst>
          <pc:docMk/>
          <pc:sldMk cId="1585828297" sldId="295"/>
        </pc:sldMkLst>
      </pc:sldChg>
      <pc:sldChg chg="del">
        <pc:chgData name="Chanler Cantor" userId="97fd724d-2013-43bd-ad91-e7381403702a" providerId="ADAL" clId="{C1F9E30C-22AD-9F46-94B0-A4CD58B0C017}" dt="2024-08-16T18:01:31.801" v="155" actId="2696"/>
        <pc:sldMkLst>
          <pc:docMk/>
          <pc:sldMk cId="2034747619" sldId="296"/>
        </pc:sldMkLst>
      </pc:sldChg>
      <pc:sldChg chg="del">
        <pc:chgData name="Chanler Cantor" userId="97fd724d-2013-43bd-ad91-e7381403702a" providerId="ADAL" clId="{C1F9E30C-22AD-9F46-94B0-A4CD58B0C017}" dt="2024-08-16T18:01:31.793" v="152" actId="2696"/>
        <pc:sldMkLst>
          <pc:docMk/>
          <pc:sldMk cId="617436720" sldId="297"/>
        </pc:sldMkLst>
      </pc:sldChg>
      <pc:sldChg chg="del">
        <pc:chgData name="Chanler Cantor" userId="97fd724d-2013-43bd-ad91-e7381403702a" providerId="ADAL" clId="{C1F9E30C-22AD-9F46-94B0-A4CD58B0C017}" dt="2024-08-16T18:01:31.740" v="150" actId="2696"/>
        <pc:sldMkLst>
          <pc:docMk/>
          <pc:sldMk cId="2710883219" sldId="298"/>
        </pc:sldMkLst>
      </pc:sldChg>
      <pc:sldChg chg="del">
        <pc:chgData name="Chanler Cantor" userId="97fd724d-2013-43bd-ad91-e7381403702a" providerId="ADAL" clId="{C1F9E30C-22AD-9F46-94B0-A4CD58B0C017}" dt="2024-08-16T18:01:31.804" v="156" actId="2696"/>
        <pc:sldMkLst>
          <pc:docMk/>
          <pc:sldMk cId="1606821077" sldId="299"/>
        </pc:sldMkLst>
      </pc:sldChg>
      <pc:sldChg chg="del">
        <pc:chgData name="Chanler Cantor" userId="97fd724d-2013-43bd-ad91-e7381403702a" providerId="ADAL" clId="{C1F9E30C-22AD-9F46-94B0-A4CD58B0C017}" dt="2024-08-16T18:01:31.842" v="158" actId="2696"/>
        <pc:sldMkLst>
          <pc:docMk/>
          <pc:sldMk cId="794591785" sldId="300"/>
        </pc:sldMkLst>
      </pc:sldChg>
      <pc:sldChg chg="del">
        <pc:chgData name="Chanler Cantor" userId="97fd724d-2013-43bd-ad91-e7381403702a" providerId="ADAL" clId="{C1F9E30C-22AD-9F46-94B0-A4CD58B0C017}" dt="2024-08-16T18:01:31.729" v="149" actId="2696"/>
        <pc:sldMkLst>
          <pc:docMk/>
          <pc:sldMk cId="3063159263" sldId="301"/>
        </pc:sldMkLst>
      </pc:sldChg>
    </pc:docChg>
  </pc:docChgLst>
  <pc:docChgLst>
    <pc:chgData name="Chanler Cantor" userId="97fd724d-2013-43bd-ad91-e7381403702a" providerId="ADAL" clId="{C958FCD4-F625-BE42-A283-384A88AF5202}"/>
    <pc:docChg chg="undo redo custSel modSld">
      <pc:chgData name="Chanler Cantor" userId="97fd724d-2013-43bd-ad91-e7381403702a" providerId="ADAL" clId="{C958FCD4-F625-BE42-A283-384A88AF5202}" dt="2024-10-02T20:51:25.559" v="253" actId="6549"/>
      <pc:docMkLst>
        <pc:docMk/>
      </pc:docMkLst>
      <pc:sldChg chg="modSp mod modCm">
        <pc:chgData name="Chanler Cantor" userId="97fd724d-2013-43bd-ad91-e7381403702a" providerId="ADAL" clId="{C958FCD4-F625-BE42-A283-384A88AF5202}" dt="2024-10-02T20:51:25.559" v="253" actId="6549"/>
        <pc:sldMkLst>
          <pc:docMk/>
          <pc:sldMk cId="3686499398" sldId="291"/>
        </pc:sldMkLst>
        <pc:spChg chg="mod">
          <ac:chgData name="Chanler Cantor" userId="97fd724d-2013-43bd-ad91-e7381403702a" providerId="ADAL" clId="{C958FCD4-F625-BE42-A283-384A88AF5202}" dt="2024-10-02T20:51:25.559" v="253" actId="6549"/>
          <ac:spMkLst>
            <pc:docMk/>
            <pc:sldMk cId="3686499398" sldId="291"/>
            <ac:spMk id="4" creationId="{3F193226-A31A-FDD3-2A1B-3D8561C30072}"/>
          </ac:spMkLst>
        </pc:spChg>
        <pc:spChg chg="mod">
          <ac:chgData name="Chanler Cantor" userId="97fd724d-2013-43bd-ad91-e7381403702a" providerId="ADAL" clId="{C958FCD4-F625-BE42-A283-384A88AF5202}" dt="2024-10-02T20:50:58.119" v="252" actId="14100"/>
          <ac:spMkLst>
            <pc:docMk/>
            <pc:sldMk cId="3686499398" sldId="291"/>
            <ac:spMk id="24" creationId="{47BF80EB-B069-68BC-3CF9-0403D6321BCB}"/>
          </ac:spMkLst>
        </pc:spChg>
        <pc:spChg chg="mod">
          <ac:chgData name="Chanler Cantor" userId="97fd724d-2013-43bd-ad91-e7381403702a" providerId="ADAL" clId="{C958FCD4-F625-BE42-A283-384A88AF5202}" dt="2024-10-02T20:03:59.502" v="0" actId="166"/>
          <ac:spMkLst>
            <pc:docMk/>
            <pc:sldMk cId="3686499398" sldId="291"/>
            <ac:spMk id="37" creationId="{8BD670BE-B511-0203-6806-FF1FFF820E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nler Cantor" userId="97fd724d-2013-43bd-ad91-e7381403702a" providerId="ADAL" clId="{C958FCD4-F625-BE42-A283-384A88AF5202}" dt="2024-10-02T20:16:57.296" v="30" actId="20577"/>
              <pc2:cmMkLst xmlns:pc2="http://schemas.microsoft.com/office/powerpoint/2019/9/main/command">
                <pc:docMk/>
                <pc:sldMk cId="3686499398" sldId="291"/>
                <pc2:cmMk id="{3954961C-2658-4046-99F6-099368F79066}"/>
              </pc2:cmMkLst>
            </pc226:cmChg>
            <pc226:cmChg xmlns:pc226="http://schemas.microsoft.com/office/powerpoint/2022/06/main/command" chg="mod">
              <pc226:chgData name="Chanler Cantor" userId="97fd724d-2013-43bd-ad91-e7381403702a" providerId="ADAL" clId="{C958FCD4-F625-BE42-A283-384A88AF5202}" dt="2024-10-02T20:50:43.013" v="250" actId="6549"/>
              <pc2:cmMkLst xmlns:pc2="http://schemas.microsoft.com/office/powerpoint/2019/9/main/command">
                <pc:docMk/>
                <pc:sldMk cId="3686499398" sldId="291"/>
                <pc2:cmMk id="{BD53303D-D159-A94A-A3F0-AD4FE1840D53}"/>
              </pc2:cmMkLst>
            </pc226:cmChg>
          </p:ext>
        </pc:extLst>
      </pc:sldChg>
      <pc:sldChg chg="addSp modSp mod modCm">
        <pc:chgData name="Chanler Cantor" userId="97fd724d-2013-43bd-ad91-e7381403702a" providerId="ADAL" clId="{C958FCD4-F625-BE42-A283-384A88AF5202}" dt="2024-10-02T20:49:27.462" v="249" actId="6549"/>
        <pc:sldMkLst>
          <pc:docMk/>
          <pc:sldMk cId="522757137" sldId="292"/>
        </pc:sldMkLst>
        <pc:spChg chg="mod">
          <ac:chgData name="Chanler Cantor" userId="97fd724d-2013-43bd-ad91-e7381403702a" providerId="ADAL" clId="{C958FCD4-F625-BE42-A283-384A88AF5202}" dt="2024-10-02T20:49:27.462" v="249" actId="6549"/>
          <ac:spMkLst>
            <pc:docMk/>
            <pc:sldMk cId="522757137" sldId="292"/>
            <ac:spMk id="6" creationId="{FDD056BB-6BC6-7047-7CE0-99DFC3B14443}"/>
          </ac:spMkLst>
        </pc:spChg>
        <pc:spChg chg="add mod">
          <ac:chgData name="Chanler Cantor" userId="97fd724d-2013-43bd-ad91-e7381403702a" providerId="ADAL" clId="{C958FCD4-F625-BE42-A283-384A88AF5202}" dt="2024-10-02T20:48:27.586" v="230" actId="20577"/>
          <ac:spMkLst>
            <pc:docMk/>
            <pc:sldMk cId="522757137" sldId="292"/>
            <ac:spMk id="7" creationId="{3F63FF2D-2E2C-6334-43F0-59C2AC4996A3}"/>
          </ac:spMkLst>
        </pc:spChg>
        <pc:picChg chg="mod">
          <ac:chgData name="Chanler Cantor" userId="97fd724d-2013-43bd-ad91-e7381403702a" providerId="ADAL" clId="{C958FCD4-F625-BE42-A283-384A88AF5202}" dt="2024-10-02T20:26:44.630" v="111" actId="1037"/>
          <ac:picMkLst>
            <pc:docMk/>
            <pc:sldMk cId="522757137" sldId="292"/>
            <ac:picMk id="5" creationId="{F7DB217F-C569-D577-00E3-A648EF78BB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nler Cantor" userId="97fd724d-2013-43bd-ad91-e7381403702a" providerId="ADAL" clId="{C958FCD4-F625-BE42-A283-384A88AF5202}" dt="2024-10-02T20:05:41.367" v="4" actId="20577"/>
              <pc2:cmMkLst xmlns:pc2="http://schemas.microsoft.com/office/powerpoint/2019/9/main/command">
                <pc:docMk/>
                <pc:sldMk cId="522757137" sldId="292"/>
                <pc2:cmMk id="{80236C64-8D31-4DA6-87ED-4C7153FC54E7}"/>
              </pc2:cmMkLst>
            </pc226:cmChg>
          </p:ext>
        </pc:extLst>
      </pc:sldChg>
      <pc:sldChg chg="modSp mod modCm">
        <pc:chgData name="Chanler Cantor" userId="97fd724d-2013-43bd-ad91-e7381403702a" providerId="ADAL" clId="{C958FCD4-F625-BE42-A283-384A88AF5202}" dt="2024-10-02T20:25:46.147" v="95" actId="20577"/>
        <pc:sldMkLst>
          <pc:docMk/>
          <pc:sldMk cId="4198870919" sldId="293"/>
        </pc:sldMkLst>
        <pc:spChg chg="mod">
          <ac:chgData name="Chanler Cantor" userId="97fd724d-2013-43bd-ad91-e7381403702a" providerId="ADAL" clId="{C958FCD4-F625-BE42-A283-384A88AF5202}" dt="2024-10-02T20:25:46.147" v="95" actId="20577"/>
          <ac:spMkLst>
            <pc:docMk/>
            <pc:sldMk cId="4198870919" sldId="293"/>
            <ac:spMk id="4" creationId="{6E55E819-EFC6-53F0-958F-0B789F5E2021}"/>
          </ac:spMkLst>
        </pc:spChg>
        <pc:picChg chg="mod">
          <ac:chgData name="Chanler Cantor" userId="97fd724d-2013-43bd-ad91-e7381403702a" providerId="ADAL" clId="{C958FCD4-F625-BE42-A283-384A88AF5202}" dt="2024-10-02T20:25:04.752" v="69" actId="12789"/>
          <ac:picMkLst>
            <pc:docMk/>
            <pc:sldMk cId="4198870919" sldId="293"/>
            <ac:picMk id="10" creationId="{0680DCB3-4B33-24D4-9055-CCBA517B48A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nler Cantor" userId="97fd724d-2013-43bd-ad91-e7381403702a" providerId="ADAL" clId="{C958FCD4-F625-BE42-A283-384A88AF5202}" dt="2024-10-02T20:25:46.147" v="95" actId="20577"/>
              <pc2:cmMkLst xmlns:pc2="http://schemas.microsoft.com/office/powerpoint/2019/9/main/command">
                <pc:docMk/>
                <pc:sldMk cId="4198870919" sldId="293"/>
                <pc2:cmMk id="{ABE72C60-254E-416B-99FC-929E866DAC59}"/>
              </pc2:cmMkLst>
            </pc226:cmChg>
          </p:ext>
        </pc:extLst>
      </pc:sldChg>
      <pc:sldChg chg="modSp mod">
        <pc:chgData name="Chanler Cantor" userId="97fd724d-2013-43bd-ad91-e7381403702a" providerId="ADAL" clId="{C958FCD4-F625-BE42-A283-384A88AF5202}" dt="2024-10-02T20:36:28.294" v="208" actId="108"/>
        <pc:sldMkLst>
          <pc:docMk/>
          <pc:sldMk cId="2365074101" sldId="296"/>
        </pc:sldMkLst>
        <pc:spChg chg="mod">
          <ac:chgData name="Chanler Cantor" userId="97fd724d-2013-43bd-ad91-e7381403702a" providerId="ADAL" clId="{C958FCD4-F625-BE42-A283-384A88AF5202}" dt="2024-10-02T20:36:28.294" v="208" actId="108"/>
          <ac:spMkLst>
            <pc:docMk/>
            <pc:sldMk cId="2365074101" sldId="296"/>
            <ac:spMk id="4" creationId="{BC19C82F-F696-717C-75B2-3627E6DAEC0F}"/>
          </ac:spMkLst>
        </pc:spChg>
      </pc:sldChg>
      <pc:sldChg chg="modSp mod">
        <pc:chgData name="Chanler Cantor" userId="97fd724d-2013-43bd-ad91-e7381403702a" providerId="ADAL" clId="{C958FCD4-F625-BE42-A283-384A88AF5202}" dt="2024-10-02T20:31:56.528" v="182" actId="255"/>
        <pc:sldMkLst>
          <pc:docMk/>
          <pc:sldMk cId="2209985390" sldId="298"/>
        </pc:sldMkLst>
        <pc:spChg chg="mod">
          <ac:chgData name="Chanler Cantor" userId="97fd724d-2013-43bd-ad91-e7381403702a" providerId="ADAL" clId="{C958FCD4-F625-BE42-A283-384A88AF5202}" dt="2024-10-02T20:31:56.528" v="182" actId="255"/>
          <ac:spMkLst>
            <pc:docMk/>
            <pc:sldMk cId="2209985390" sldId="298"/>
            <ac:spMk id="6" creationId="{58B553C2-6640-A4C5-D1E5-523F3370721E}"/>
          </ac:spMkLst>
        </pc:spChg>
      </pc:sldChg>
      <pc:sldChg chg="modSp mod">
        <pc:chgData name="Chanler Cantor" userId="97fd724d-2013-43bd-ad91-e7381403702a" providerId="ADAL" clId="{C958FCD4-F625-BE42-A283-384A88AF5202}" dt="2024-10-02T20:35:41.820" v="200" actId="179"/>
        <pc:sldMkLst>
          <pc:docMk/>
          <pc:sldMk cId="2396232152" sldId="299"/>
        </pc:sldMkLst>
        <pc:spChg chg="mod">
          <ac:chgData name="Chanler Cantor" userId="97fd724d-2013-43bd-ad91-e7381403702a" providerId="ADAL" clId="{C958FCD4-F625-BE42-A283-384A88AF5202}" dt="2024-10-02T20:35:41.820" v="200" actId="179"/>
          <ac:spMkLst>
            <pc:docMk/>
            <pc:sldMk cId="2396232152" sldId="299"/>
            <ac:spMk id="6" creationId="{ED7D8B1E-CAAE-3ABE-0B99-FA3C353F7CEA}"/>
          </ac:spMkLst>
        </pc:spChg>
      </pc:sldChg>
      <pc:sldChg chg="modSp mod">
        <pc:chgData name="Chanler Cantor" userId="97fd724d-2013-43bd-ad91-e7381403702a" providerId="ADAL" clId="{C958FCD4-F625-BE42-A283-384A88AF5202}" dt="2024-10-02T20:36:00.272" v="202" actId="179"/>
        <pc:sldMkLst>
          <pc:docMk/>
          <pc:sldMk cId="4011912075" sldId="300"/>
        </pc:sldMkLst>
        <pc:spChg chg="mod">
          <ac:chgData name="Chanler Cantor" userId="97fd724d-2013-43bd-ad91-e7381403702a" providerId="ADAL" clId="{C958FCD4-F625-BE42-A283-384A88AF5202}" dt="2024-10-02T20:36:00.272" v="202" actId="179"/>
          <ac:spMkLst>
            <pc:docMk/>
            <pc:sldMk cId="4011912075" sldId="300"/>
            <ac:spMk id="4" creationId="{6FDC3338-0A35-011C-8DD2-AC01FFFFAFF2}"/>
          </ac:spMkLst>
        </pc:spChg>
      </pc:sldChg>
      <pc:sldChg chg="modSp mod">
        <pc:chgData name="Chanler Cantor" userId="97fd724d-2013-43bd-ad91-e7381403702a" providerId="ADAL" clId="{C958FCD4-F625-BE42-A283-384A88AF5202}" dt="2024-10-02T20:30:49.723" v="169" actId="108"/>
        <pc:sldMkLst>
          <pc:docMk/>
          <pc:sldMk cId="1381177826" sldId="301"/>
        </pc:sldMkLst>
        <pc:spChg chg="mod">
          <ac:chgData name="Chanler Cantor" userId="97fd724d-2013-43bd-ad91-e7381403702a" providerId="ADAL" clId="{C958FCD4-F625-BE42-A283-384A88AF5202}" dt="2024-10-02T20:30:49.723" v="169" actId="108"/>
          <ac:spMkLst>
            <pc:docMk/>
            <pc:sldMk cId="1381177826" sldId="301"/>
            <ac:spMk id="4" creationId="{D5240610-06E1-05DC-FDBB-BA22F68F85E2}"/>
          </ac:spMkLst>
        </pc:spChg>
      </pc:sldChg>
      <pc:sldChg chg="modSp mod">
        <pc:chgData name="Chanler Cantor" userId="97fd724d-2013-43bd-ad91-e7381403702a" providerId="ADAL" clId="{C958FCD4-F625-BE42-A283-384A88AF5202}" dt="2024-10-02T20:29:56.560" v="158" actId="108"/>
        <pc:sldMkLst>
          <pc:docMk/>
          <pc:sldMk cId="3331378021" sldId="302"/>
        </pc:sldMkLst>
        <pc:spChg chg="mod">
          <ac:chgData name="Chanler Cantor" userId="97fd724d-2013-43bd-ad91-e7381403702a" providerId="ADAL" clId="{C958FCD4-F625-BE42-A283-384A88AF5202}" dt="2024-10-02T20:29:56.560" v="158" actId="108"/>
          <ac:spMkLst>
            <pc:docMk/>
            <pc:sldMk cId="3331378021" sldId="302"/>
            <ac:spMk id="6" creationId="{12D4B158-1AFF-502A-5B85-627C3359224A}"/>
          </ac:spMkLst>
        </pc:spChg>
      </pc:sldChg>
      <pc:sldChg chg="modSp mod">
        <pc:chgData name="Chanler Cantor" userId="97fd724d-2013-43bd-ad91-e7381403702a" providerId="ADAL" clId="{C958FCD4-F625-BE42-A283-384A88AF5202}" dt="2024-10-02T20:31:22.303" v="176" actId="108"/>
        <pc:sldMkLst>
          <pc:docMk/>
          <pc:sldMk cId="1626164484" sldId="303"/>
        </pc:sldMkLst>
        <pc:spChg chg="mod">
          <ac:chgData name="Chanler Cantor" userId="97fd724d-2013-43bd-ad91-e7381403702a" providerId="ADAL" clId="{C958FCD4-F625-BE42-A283-384A88AF5202}" dt="2024-10-02T20:31:22.303" v="176" actId="108"/>
          <ac:spMkLst>
            <pc:docMk/>
            <pc:sldMk cId="1626164484" sldId="303"/>
            <ac:spMk id="4" creationId="{73E503DC-63A2-51E6-1C16-DBB987772679}"/>
          </ac:spMkLst>
        </pc:spChg>
      </pc:sldChg>
      <pc:sldChg chg="modSp mod">
        <pc:chgData name="Chanler Cantor" userId="97fd724d-2013-43bd-ad91-e7381403702a" providerId="ADAL" clId="{C958FCD4-F625-BE42-A283-384A88AF5202}" dt="2024-10-02T20:36:50.997" v="211" actId="108"/>
        <pc:sldMkLst>
          <pc:docMk/>
          <pc:sldMk cId="4240281057" sldId="304"/>
        </pc:sldMkLst>
        <pc:spChg chg="mod">
          <ac:chgData name="Chanler Cantor" userId="97fd724d-2013-43bd-ad91-e7381403702a" providerId="ADAL" clId="{C958FCD4-F625-BE42-A283-384A88AF5202}" dt="2024-10-02T20:36:50.997" v="211" actId="108"/>
          <ac:spMkLst>
            <pc:docMk/>
            <pc:sldMk cId="4240281057" sldId="304"/>
            <ac:spMk id="8" creationId="{A47EF647-826F-D2B4-CFF0-FA955E368674}"/>
          </ac:spMkLst>
        </pc:spChg>
      </pc:sldChg>
      <pc:sldChg chg="modSp mod">
        <pc:chgData name="Chanler Cantor" userId="97fd724d-2013-43bd-ad91-e7381403702a" providerId="ADAL" clId="{C958FCD4-F625-BE42-A283-384A88AF5202}" dt="2024-10-02T20:26:28.247" v="97" actId="20577"/>
        <pc:sldMkLst>
          <pc:docMk/>
          <pc:sldMk cId="2744361740" sldId="305"/>
        </pc:sldMkLst>
        <pc:spChg chg="mod">
          <ac:chgData name="Chanler Cantor" userId="97fd724d-2013-43bd-ad91-e7381403702a" providerId="ADAL" clId="{C958FCD4-F625-BE42-A283-384A88AF5202}" dt="2024-10-02T20:26:28.247" v="97" actId="20577"/>
          <ac:spMkLst>
            <pc:docMk/>
            <pc:sldMk cId="2744361740" sldId="305"/>
            <ac:spMk id="6" creationId="{849C22EE-1AE1-18AF-DF35-931B3EF7A929}"/>
          </ac:spMkLst>
        </pc:spChg>
        <pc:picChg chg="mod">
          <ac:chgData name="Chanler Cantor" userId="97fd724d-2013-43bd-ad91-e7381403702a" providerId="ADAL" clId="{C958FCD4-F625-BE42-A283-384A88AF5202}" dt="2024-10-02T20:26:22.451" v="96" actId="12789"/>
          <ac:picMkLst>
            <pc:docMk/>
            <pc:sldMk cId="2744361740" sldId="305"/>
            <ac:picMk id="7" creationId="{0C4D3295-8334-F511-25A3-64E1C317B145}"/>
          </ac:picMkLst>
        </pc:picChg>
      </pc:sldChg>
      <pc:sldChg chg="modSp mod">
        <pc:chgData name="Chanler Cantor" userId="97fd724d-2013-43bd-ad91-e7381403702a" providerId="ADAL" clId="{C958FCD4-F625-BE42-A283-384A88AF5202}" dt="2024-10-02T20:21:17.373" v="58" actId="1076"/>
        <pc:sldMkLst>
          <pc:docMk/>
          <pc:sldMk cId="5731085" sldId="306"/>
        </pc:sldMkLst>
        <pc:spChg chg="mod">
          <ac:chgData name="Chanler Cantor" userId="97fd724d-2013-43bd-ad91-e7381403702a" providerId="ADAL" clId="{C958FCD4-F625-BE42-A283-384A88AF5202}" dt="2024-10-02T20:21:17.373" v="58" actId="1076"/>
          <ac:spMkLst>
            <pc:docMk/>
            <pc:sldMk cId="5731085" sldId="306"/>
            <ac:spMk id="6" creationId="{849C22EE-1AE1-18AF-DF35-931B3EF7A929}"/>
          </ac:spMkLst>
        </pc:spChg>
        <pc:picChg chg="mod">
          <ac:chgData name="Chanler Cantor" userId="97fd724d-2013-43bd-ad91-e7381403702a" providerId="ADAL" clId="{C958FCD4-F625-BE42-A283-384A88AF5202}" dt="2024-10-02T20:21:17.373" v="58" actId="1076"/>
          <ac:picMkLst>
            <pc:docMk/>
            <pc:sldMk cId="5731085" sldId="306"/>
            <ac:picMk id="9" creationId="{C787D1A8-9DFA-169A-0732-4727172CB6E6}"/>
          </ac:picMkLst>
        </pc:picChg>
      </pc:sldChg>
      <pc:sldChg chg="modSp mod">
        <pc:chgData name="Chanler Cantor" userId="97fd724d-2013-43bd-ad91-e7381403702a" providerId="ADAL" clId="{C958FCD4-F625-BE42-A283-384A88AF5202}" dt="2024-10-02T20:38:06.806" v="212" actId="12789"/>
        <pc:sldMkLst>
          <pc:docMk/>
          <pc:sldMk cId="3766275956" sldId="308"/>
        </pc:sldMkLst>
        <pc:spChg chg="mod">
          <ac:chgData name="Chanler Cantor" userId="97fd724d-2013-43bd-ad91-e7381403702a" providerId="ADAL" clId="{C958FCD4-F625-BE42-A283-384A88AF5202}" dt="2024-10-02T20:34:58.965" v="194" actId="108"/>
          <ac:spMkLst>
            <pc:docMk/>
            <pc:sldMk cId="3766275956" sldId="308"/>
            <ac:spMk id="6" creationId="{D1F63F5B-B08B-F1DB-A343-087D7411485A}"/>
          </ac:spMkLst>
        </pc:spChg>
        <pc:picChg chg="mod">
          <ac:chgData name="Chanler Cantor" userId="97fd724d-2013-43bd-ad91-e7381403702a" providerId="ADAL" clId="{C958FCD4-F625-BE42-A283-384A88AF5202}" dt="2024-10-02T20:38:06.806" v="212" actId="12789"/>
          <ac:picMkLst>
            <pc:docMk/>
            <pc:sldMk cId="3766275956" sldId="308"/>
            <ac:picMk id="4" creationId="{C432F54A-832D-AEEE-4EFB-7C4CEB791CB3}"/>
          </ac:picMkLst>
        </pc:picChg>
      </pc:sldChg>
    </pc:docChg>
  </pc:docChgLst>
  <pc:docChgLst>
    <pc:chgData name="Jaylah Alford" userId="S::jaylah.alford@irtc-hq.com::9199cfd7-2c0d-4b1c-b063-7c68a4d51ab1" providerId="AD" clId="Web-{1402DBF7-5C6C-784A-EFDE-7F5CFBBF262E}"/>
    <pc:docChg chg="modSld">
      <pc:chgData name="Jaylah Alford" userId="S::jaylah.alford@irtc-hq.com::9199cfd7-2c0d-4b1c-b063-7c68a4d51ab1" providerId="AD" clId="Web-{1402DBF7-5C6C-784A-EFDE-7F5CFBBF262E}" dt="2024-10-02T13:03:21.664" v="10" actId="1076"/>
      <pc:docMkLst>
        <pc:docMk/>
      </pc:docMkLst>
      <pc:sldChg chg="modSp">
        <pc:chgData name="Jaylah Alford" userId="S::jaylah.alford@irtc-hq.com::9199cfd7-2c0d-4b1c-b063-7c68a4d51ab1" providerId="AD" clId="Web-{1402DBF7-5C6C-784A-EFDE-7F5CFBBF262E}" dt="2024-10-02T12:57:11.953" v="2" actId="1076"/>
        <pc:sldMkLst>
          <pc:docMk/>
          <pc:sldMk cId="4011912075" sldId="300"/>
        </pc:sldMkLst>
        <pc:picChg chg="mod">
          <ac:chgData name="Jaylah Alford" userId="S::jaylah.alford@irtc-hq.com::9199cfd7-2c0d-4b1c-b063-7c68a4d51ab1" providerId="AD" clId="Web-{1402DBF7-5C6C-784A-EFDE-7F5CFBBF262E}" dt="2024-10-02T12:57:11.953" v="2" actId="1076"/>
          <ac:picMkLst>
            <pc:docMk/>
            <pc:sldMk cId="4011912075" sldId="300"/>
            <ac:picMk id="6" creationId="{831DB116-6B4C-226E-677C-E8D5A1812B3B}"/>
          </ac:picMkLst>
        </pc:picChg>
      </pc:sldChg>
      <pc:sldChg chg="addSp delSp modSp">
        <pc:chgData name="Jaylah Alford" userId="S::jaylah.alford@irtc-hq.com::9199cfd7-2c0d-4b1c-b063-7c68a4d51ab1" providerId="AD" clId="Web-{1402DBF7-5C6C-784A-EFDE-7F5CFBBF262E}" dt="2024-10-02T13:03:21.664" v="10" actId="1076"/>
        <pc:sldMkLst>
          <pc:docMk/>
          <pc:sldMk cId="3766275956" sldId="308"/>
        </pc:sldMkLst>
        <pc:picChg chg="add mod">
          <ac:chgData name="Jaylah Alford" userId="S::jaylah.alford@irtc-hq.com::9199cfd7-2c0d-4b1c-b063-7c68a4d51ab1" providerId="AD" clId="Web-{1402DBF7-5C6C-784A-EFDE-7F5CFBBF262E}" dt="2024-10-02T13:03:21.664" v="10" actId="1076"/>
          <ac:picMkLst>
            <pc:docMk/>
            <pc:sldMk cId="3766275956" sldId="308"/>
            <ac:picMk id="4" creationId="{C432F54A-832D-AEEE-4EFB-7C4CEB791CB3}"/>
          </ac:picMkLst>
        </pc:picChg>
        <pc:picChg chg="del mod">
          <ac:chgData name="Jaylah Alford" userId="S::jaylah.alford@irtc-hq.com::9199cfd7-2c0d-4b1c-b063-7c68a4d51ab1" providerId="AD" clId="Web-{1402DBF7-5C6C-784A-EFDE-7F5CFBBF262E}" dt="2024-10-02T13:02:48.335" v="3"/>
          <ac:picMkLst>
            <pc:docMk/>
            <pc:sldMk cId="3766275956" sldId="308"/>
            <ac:picMk id="5" creationId="{D5442AB7-045F-8B03-2CCF-9EE5122A9F26}"/>
          </ac:picMkLst>
        </pc:picChg>
      </pc:sldChg>
    </pc:docChg>
  </pc:docChgLst>
  <pc:docChgLst>
    <pc:chgData name="Chanler Cantor" userId="97fd724d-2013-43bd-ad91-e7381403702a" providerId="ADAL" clId="{1DC51581-DBFF-6E4A-9B82-6198A686D8F0}"/>
    <pc:docChg chg="undo custSel modSld">
      <pc:chgData name="Chanler Cantor" userId="97fd724d-2013-43bd-ad91-e7381403702a" providerId="ADAL" clId="{1DC51581-DBFF-6E4A-9B82-6198A686D8F0}" dt="2024-10-22T18:25:48.798" v="38" actId="6549"/>
      <pc:docMkLst>
        <pc:docMk/>
      </pc:docMkLst>
      <pc:sldChg chg="modSp mod">
        <pc:chgData name="Chanler Cantor" userId="97fd724d-2013-43bd-ad91-e7381403702a" providerId="ADAL" clId="{1DC51581-DBFF-6E4A-9B82-6198A686D8F0}" dt="2024-10-22T18:25:48.798" v="38" actId="6549"/>
        <pc:sldMkLst>
          <pc:docMk/>
          <pc:sldMk cId="3664686379" sldId="289"/>
        </pc:sldMkLst>
        <pc:spChg chg="mod">
          <ac:chgData name="Chanler Cantor" userId="97fd724d-2013-43bd-ad91-e7381403702a" providerId="ADAL" clId="{1DC51581-DBFF-6E4A-9B82-6198A686D8F0}" dt="2024-10-22T18:25:48.798" v="38" actId="6549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">
        <pc:chgData name="Chanler Cantor" userId="97fd724d-2013-43bd-ad91-e7381403702a" providerId="ADAL" clId="{1DC51581-DBFF-6E4A-9B82-6198A686D8F0}" dt="2024-10-22T15:12:21.999" v="31" actId="113"/>
        <pc:sldMkLst>
          <pc:docMk/>
          <pc:sldMk cId="1008667600" sldId="290"/>
        </pc:sldMkLst>
        <pc:spChg chg="mod">
          <ac:chgData name="Chanler Cantor" userId="97fd724d-2013-43bd-ad91-e7381403702a" providerId="ADAL" clId="{1DC51581-DBFF-6E4A-9B82-6198A686D8F0}" dt="2024-10-22T15:12:21.999" v="31" actId="113"/>
          <ac:spMkLst>
            <pc:docMk/>
            <pc:sldMk cId="1008667600" sldId="290"/>
            <ac:spMk id="4" creationId="{00000000-0000-0000-0000-000000000000}"/>
          </ac:spMkLst>
        </pc:spChg>
      </pc:sldChg>
      <pc:sldChg chg="addSp delSp modSp mod">
        <pc:chgData name="Chanler Cantor" userId="97fd724d-2013-43bd-ad91-e7381403702a" providerId="ADAL" clId="{1DC51581-DBFF-6E4A-9B82-6198A686D8F0}" dt="2024-10-22T15:16:06.812" v="37" actId="113"/>
        <pc:sldMkLst>
          <pc:docMk/>
          <pc:sldMk cId="3686499398" sldId="291"/>
        </pc:sldMkLst>
        <pc:spChg chg="add del mod">
          <ac:chgData name="Chanler Cantor" userId="97fd724d-2013-43bd-ad91-e7381403702a" providerId="ADAL" clId="{1DC51581-DBFF-6E4A-9B82-6198A686D8F0}" dt="2024-10-22T15:16:06.812" v="37" actId="113"/>
          <ac:spMkLst>
            <pc:docMk/>
            <pc:sldMk cId="3686499398" sldId="291"/>
            <ac:spMk id="4" creationId="{3F193226-A31A-FDD3-2A1B-3D8561C30072}"/>
          </ac:spMkLst>
        </pc:spChg>
        <pc:spChg chg="add del mod">
          <ac:chgData name="Chanler Cantor" userId="97fd724d-2013-43bd-ad91-e7381403702a" providerId="ADAL" clId="{1DC51581-DBFF-6E4A-9B82-6198A686D8F0}" dt="2024-10-22T15:16:04.752" v="35" actId="21"/>
          <ac:spMkLst>
            <pc:docMk/>
            <pc:sldMk cId="3686499398" sldId="291"/>
            <ac:spMk id="6" creationId="{6DF8D57B-B84C-97CB-3A2A-5C935DDC5660}"/>
          </ac:spMkLst>
        </pc:spChg>
        <pc:spChg chg="add del mod">
          <ac:chgData name="Chanler Cantor" userId="97fd724d-2013-43bd-ad91-e7381403702a" providerId="ADAL" clId="{1DC51581-DBFF-6E4A-9B82-6198A686D8F0}" dt="2024-10-22T15:16:06.812" v="37" actId="113"/>
          <ac:spMkLst>
            <pc:docMk/>
            <pc:sldMk cId="3686499398" sldId="291"/>
            <ac:spMk id="24" creationId="{47BF80EB-B069-68BC-3CF9-0403D6321BCB}"/>
          </ac:spMkLst>
        </pc:spChg>
      </pc:sldChg>
    </pc:docChg>
  </pc:docChgLst>
  <pc:docChgLst>
    <pc:chgData name="Jaylah Alford" userId="S::jaylah.alford@irtc-hq.com::9199cfd7-2c0d-4b1c-b063-7c68a4d51ab1" providerId="AD" clId="Web-{E21405E9-2FB9-CA51-8F0B-60DD5E508FB3}"/>
    <pc:docChg chg="sldOrd">
      <pc:chgData name="Jaylah Alford" userId="S::jaylah.alford@irtc-hq.com::9199cfd7-2c0d-4b1c-b063-7c68a4d51ab1" providerId="AD" clId="Web-{E21405E9-2FB9-CA51-8F0B-60DD5E508FB3}" dt="2024-10-02T13:38:11.504" v="0"/>
      <pc:docMkLst>
        <pc:docMk/>
      </pc:docMkLst>
      <pc:sldChg chg="ord">
        <pc:chgData name="Jaylah Alford" userId="S::jaylah.alford@irtc-hq.com::9199cfd7-2c0d-4b1c-b063-7c68a4d51ab1" providerId="AD" clId="Web-{E21405E9-2FB9-CA51-8F0B-60DD5E508FB3}" dt="2024-10-02T13:38:11.504" v="0"/>
        <pc:sldMkLst>
          <pc:docMk/>
          <pc:sldMk cId="1008667600" sldId="290"/>
        </pc:sldMkLst>
      </pc:sldChg>
    </pc:docChg>
  </pc:docChgLst>
  <pc:docChgLst>
    <pc:chgData name="Madison Travis" userId="S::madison.travis@irtc-hq.com::e069c0f7-1c97-491d-b31a-ab9eb295a74c" providerId="AD" clId="Web-{0E274D86-901A-475A-4DF8-EC150570DDB5}"/>
    <pc:docChg chg="mod">
      <pc:chgData name="Madison Travis" userId="S::madison.travis@irtc-hq.com::e069c0f7-1c97-491d-b31a-ab9eb295a74c" providerId="AD" clId="Web-{0E274D86-901A-475A-4DF8-EC150570DDB5}" dt="2024-09-30T21:57:56.243" v="0"/>
      <pc:docMkLst>
        <pc:docMk/>
      </pc:docMkLst>
    </pc:docChg>
  </pc:docChgLst>
  <pc:docChgLst>
    <pc:chgData name="Michael Thomas" userId="87b8645c-d2a2-4f57-8b24-3f01afa9e3c0" providerId="ADAL" clId="{9EB370DC-E952-4547-B02B-E578A32B04A4}"/>
    <pc:docChg chg="">
      <pc:chgData name="Michael Thomas" userId="87b8645c-d2a2-4f57-8b24-3f01afa9e3c0" providerId="ADAL" clId="{9EB370DC-E952-4547-B02B-E578A32B04A4}" dt="2024-10-08T19:52:47" v="8" actId="2056"/>
      <pc:docMkLst>
        <pc:docMk/>
      </pc:docMkLst>
      <pc:sldChg chg="addCm modCm">
        <pc:chgData name="Michael Thomas" userId="87b8645c-d2a2-4f57-8b24-3f01afa9e3c0" providerId="ADAL" clId="{9EB370DC-E952-4547-B02B-E578A32B04A4}" dt="2024-10-08T19:52:47" v="8" actId="2056"/>
        <pc:sldMkLst>
          <pc:docMk/>
          <pc:sldMk cId="3686499398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ichael Thomas" userId="87b8645c-d2a2-4f57-8b24-3f01afa9e3c0" providerId="ADAL" clId="{9EB370DC-E952-4547-B02B-E578A32B04A4}" dt="2024-10-01T13:05:46.721" v="1"/>
              <pc2:cmMkLst xmlns:pc2="http://schemas.microsoft.com/office/powerpoint/2019/9/main/command">
                <pc:docMk/>
                <pc:sldMk cId="3686499398" sldId="291"/>
                <pc2:cmMk id="{3954961C-2658-4046-99F6-099368F79066}"/>
              </pc2:cmMkLst>
            </pc226:cmChg>
            <pc226:cmChg xmlns:pc226="http://schemas.microsoft.com/office/powerpoint/2022/06/main/command" chg="mod">
              <pc226:chgData name="Michael Thomas" userId="87b8645c-d2a2-4f57-8b24-3f01afa9e3c0" providerId="ADAL" clId="{9EB370DC-E952-4547-B02B-E578A32B04A4}" dt="2024-10-08T19:52:47" v="8" actId="2056"/>
              <pc2:cmMkLst xmlns:pc2="http://schemas.microsoft.com/office/powerpoint/2019/9/main/command">
                <pc:docMk/>
                <pc:sldMk cId="3686499398" sldId="291"/>
                <pc2:cmMk id="{DD3AC6C0-E192-46C5-A155-4E2AE31D1CBB}"/>
              </pc2:cmMkLst>
            </pc226:cmChg>
          </p:ext>
        </pc:extLst>
      </pc:sldChg>
      <pc:sldChg chg="addCm delCm modCm">
        <pc:chgData name="Michael Thomas" userId="87b8645c-d2a2-4f57-8b24-3f01afa9e3c0" providerId="ADAL" clId="{9EB370DC-E952-4547-B02B-E578A32B04A4}" dt="2024-10-01T13:07:36.341" v="4"/>
        <pc:sldMkLst>
          <pc:docMk/>
          <pc:sldMk cId="522757137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Michael Thomas" userId="87b8645c-d2a2-4f57-8b24-3f01afa9e3c0" providerId="ADAL" clId="{9EB370DC-E952-4547-B02B-E578A32B04A4}" dt="2024-10-01T13:07:36.341" v="4"/>
              <pc2:cmMkLst xmlns:pc2="http://schemas.microsoft.com/office/powerpoint/2019/9/main/command">
                <pc:docMk/>
                <pc:sldMk cId="522757137" sldId="292"/>
                <pc2:cmMk id="{8DE62A06-CC18-4842-AAB7-CA3B30F86C41}"/>
              </pc2:cmMkLst>
            </pc226:cmChg>
          </p:ext>
        </pc:extLst>
      </pc:sldChg>
      <pc:sldChg chg="addCm">
        <pc:chgData name="Michael Thomas" userId="87b8645c-d2a2-4f57-8b24-3f01afa9e3c0" providerId="ADAL" clId="{9EB370DC-E952-4547-B02B-E578A32B04A4}" dt="2024-10-01T13:10:40.878" v="5"/>
        <pc:sldMkLst>
          <pc:docMk/>
          <pc:sldMk cId="2744361740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ael Thomas" userId="87b8645c-d2a2-4f57-8b24-3f01afa9e3c0" providerId="ADAL" clId="{9EB370DC-E952-4547-B02B-E578A32B04A4}" dt="2024-10-01T13:10:40.878" v="5"/>
              <pc2:cmMkLst xmlns:pc2="http://schemas.microsoft.com/office/powerpoint/2019/9/main/command">
                <pc:docMk/>
                <pc:sldMk cId="2744361740" sldId="305"/>
                <pc2:cmMk id="{BA332CA2-43F9-4AA2-A494-99E7F60B748C}"/>
              </pc2:cmMkLst>
            </pc226:cmChg>
          </p:ext>
        </pc:extLst>
      </pc:sldChg>
    </pc:docChg>
  </pc:docChgLst>
  <pc:docChgLst>
    <pc:chgData name="Allie Blalock" userId="S::allie.blalock@irtc-hq.com::3da57582-e3a0-49df-9d62-b9898f87ccb4" providerId="AD" clId="Web-{300B801A-3C20-8221-3698-E25DDA416B69}"/>
    <pc:docChg chg="modSld">
      <pc:chgData name="Allie Blalock" userId="S::allie.blalock@irtc-hq.com::3da57582-e3a0-49df-9d62-b9898f87ccb4" providerId="AD" clId="Web-{300B801A-3C20-8221-3698-E25DDA416B69}" dt="2024-10-03T21:17:50.758" v="12" actId="1076"/>
      <pc:docMkLst>
        <pc:docMk/>
      </pc:docMkLst>
      <pc:sldChg chg="addSp delSp modSp">
        <pc:chgData name="Allie Blalock" userId="S::allie.blalock@irtc-hq.com::3da57582-e3a0-49df-9d62-b9898f87ccb4" providerId="AD" clId="Web-{300B801A-3C20-8221-3698-E25DDA416B69}" dt="2024-10-03T21:17:50.758" v="12" actId="1076"/>
        <pc:sldMkLst>
          <pc:docMk/>
          <pc:sldMk cId="1730819646" sldId="307"/>
        </pc:sldMkLst>
        <pc:spChg chg="mod">
          <ac:chgData name="Allie Blalock" userId="S::allie.blalock@irtc-hq.com::3da57582-e3a0-49df-9d62-b9898f87ccb4" providerId="AD" clId="Web-{300B801A-3C20-8221-3698-E25DDA416B69}" dt="2024-10-03T21:11:06.832" v="1" actId="20577"/>
          <ac:spMkLst>
            <pc:docMk/>
            <pc:sldMk cId="1730819646" sldId="307"/>
            <ac:spMk id="9" creationId="{3CDA7031-8382-F5BF-F0C9-4603E5F36DE2}"/>
          </ac:spMkLst>
        </pc:spChg>
        <pc:picChg chg="add mod ord">
          <ac:chgData name="Allie Blalock" userId="S::allie.blalock@irtc-hq.com::3da57582-e3a0-49df-9d62-b9898f87ccb4" providerId="AD" clId="Web-{300B801A-3C20-8221-3698-E25DDA416B69}" dt="2024-10-03T21:17:50.758" v="12" actId="1076"/>
          <ac:picMkLst>
            <pc:docMk/>
            <pc:sldMk cId="1730819646" sldId="307"/>
            <ac:picMk id="4" creationId="{29A43168-8B4B-4BCD-7E72-C554C3F1F8A5}"/>
          </ac:picMkLst>
        </pc:picChg>
        <pc:picChg chg="del">
          <ac:chgData name="Allie Blalock" userId="S::allie.blalock@irtc-hq.com::3da57582-e3a0-49df-9d62-b9898f87ccb4" providerId="AD" clId="Web-{300B801A-3C20-8221-3698-E25DDA416B69}" dt="2024-10-03T21:17:05.679" v="2"/>
          <ac:picMkLst>
            <pc:docMk/>
            <pc:sldMk cId="1730819646" sldId="307"/>
            <ac:picMk id="7" creationId="{4FEC574A-8079-ACAD-F4F5-3446A13EDA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2163146"/>
            <a:ext cx="10449813" cy="1229411"/>
          </a:xfrm>
        </p:spPr>
        <p:txBody>
          <a:bodyPr/>
          <a:lstStyle/>
          <a:p>
            <a:r>
              <a:rPr lang="en-US" sz="3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LLMs Too Smart for Their Own Good?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54881" y="3663249"/>
            <a:ext cx="9082238" cy="997652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Connor Green and Kyle Russell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Intuitive Research and Technology Corporation (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INTUITIVE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090B553D-81B0-1127-1739-2E9C43D33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7" y="5113048"/>
            <a:ext cx="4956961" cy="7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419EC-E4B3-D4A6-BDCE-9F6103908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665759-FABD-C0DA-B341-F40A7990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Adversarial Prompting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C3338-0A35-011C-8DD2-AC01FFFFAFF2}"/>
              </a:ext>
            </a:extLst>
          </p:cNvPr>
          <p:cNvSpPr txBox="1"/>
          <p:nvPr/>
        </p:nvSpPr>
        <p:spPr>
          <a:xfrm>
            <a:off x="233248" y="1063432"/>
            <a:ext cx="4422974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 Attacks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Ignore/Update Instructions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Hypotheticals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bypassing rules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instructions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model censorship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vs aggressive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5E0F1-7A33-81EA-65F7-A3E0C808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58" y="993675"/>
            <a:ext cx="6821524" cy="53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1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F4057-376D-1C42-87AE-A3C2A0EE4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0DE4E-B0B6-0500-EF53-5F6F0349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Research – Thoughts &amp;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81C34-790C-84EE-2532-AE80C2E88529}"/>
              </a:ext>
            </a:extLst>
          </p:cNvPr>
          <p:cNvSpPr txBox="1"/>
          <p:nvPr/>
        </p:nvSpPr>
        <p:spPr>
          <a:xfrm>
            <a:off x="233247" y="1063433"/>
            <a:ext cx="6973669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Logistics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small, risk small, avoid frustration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logging for data, LLMs, and users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back-ups and compartmentalization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Security Policies and Tools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life expectancy and recycling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update tracking/approval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scrubbing of LLM training data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 using RAG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instructions and filters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cite sources (e.g., Copilot)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E09BAC0-A4FF-9B7D-F5E5-3F6639B47C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65" y="1063433"/>
            <a:ext cx="5350088" cy="5014802"/>
          </a:xfrm>
        </p:spPr>
      </p:pic>
    </p:spTree>
    <p:extLst>
      <p:ext uri="{BB962C8B-B14F-4D97-AF65-F5344CB8AC3E}">
        <p14:creationId xmlns:p14="http://schemas.microsoft.com/office/powerpoint/2010/main" val="220998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EE1D50-DCFD-5373-2ED9-995247C0F4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688" y="1339996"/>
            <a:ext cx="5335066" cy="44545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B494D-1279-0D8E-1A87-AB9F4BDA0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38193-51E1-903E-51BF-2E166ABE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9C82F-F696-717C-75B2-3627E6DAEC0F}"/>
              </a:ext>
            </a:extLst>
          </p:cNvPr>
          <p:cNvSpPr txBox="1"/>
          <p:nvPr/>
        </p:nvSpPr>
        <p:spPr>
          <a:xfrm>
            <a:off x="233247" y="1063433"/>
            <a:ext cx="7190237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LLMs are coming, </a:t>
            </a: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will only get better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LLMs can already piece together context clues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an educated consumer first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LLMs will be targeted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and dataset poisoning, malicious payloads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theft and cloned testbeds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Insider threats and aggregation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and Adapt Cybersecurity Policies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small, explore, and experiment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Countering instruction-deviation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Access, tracking, and compartmentalization</a:t>
            </a:r>
          </a:p>
        </p:txBody>
      </p:sp>
    </p:spTree>
    <p:extLst>
      <p:ext uri="{BB962C8B-B14F-4D97-AF65-F5344CB8AC3E}">
        <p14:creationId xmlns:p14="http://schemas.microsoft.com/office/powerpoint/2010/main" val="236507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24030-BD1E-272E-53D2-7F4FE8575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2E5BEA-06CF-486E-CC2E-59FBB433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EF647-826F-D2B4-CFF0-FA955E368674}"/>
              </a:ext>
            </a:extLst>
          </p:cNvPr>
          <p:cNvSpPr txBox="1"/>
          <p:nvPr/>
        </p:nvSpPr>
        <p:spPr>
          <a:xfrm>
            <a:off x="233247" y="1063433"/>
            <a:ext cx="774369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Detecting, and Recovering from Events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processes need to be in place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sabotage/poisoning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tool automation needed for investigation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LLMs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that LLMs can assist the cybersecurity team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LLMs can flag and filter logs for anomalies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 self-testing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Form/ticket completion, and report generation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397DC10-C15C-794C-D073-1F0007D1E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08" y="1145645"/>
            <a:ext cx="4566709" cy="45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46A83-FFF2-63C1-F86F-391128364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FADA62-E488-D9C2-5E20-6371BD85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BC15-309B-3F65-17B8-C4712D6F8BE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Prior Research – Threats to LLMs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Experiment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Our Research – Thoughts &amp;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36C87-19FC-ABD0-D846-13AEFD0A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41" y="1201213"/>
            <a:ext cx="41235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FDBB2-63E8-1DC2-DA70-DFD48728B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B7C8E-FE99-FAAC-7298-6B7EDD99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– Title Meaning?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93226-A31A-FDD3-2A1B-3D8561C300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3681" y="1122138"/>
            <a:ext cx="11064129" cy="1183794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</a:p>
          <a:p>
            <a:pPr marL="0" indent="0"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Humans obscuring info to comply with a classification guide, but Large Language Models (LLMs) can figure it out.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7BF80EB-B069-68BC-3CF9-0403D6321BCB}"/>
              </a:ext>
            </a:extLst>
          </p:cNvPr>
          <p:cNvSpPr txBox="1">
            <a:spLocks/>
          </p:cNvSpPr>
          <p:nvPr/>
        </p:nvSpPr>
        <p:spPr bwMode="auto">
          <a:xfrm>
            <a:off x="293681" y="2930095"/>
            <a:ext cx="5505540" cy="219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400" b="1" kern="0">
                <a:latin typeface="Arial" panose="020B0604020202020204" pitchFamily="34" charset="0"/>
                <a:cs typeface="Arial" panose="020B0604020202020204" pitchFamily="34" charset="0"/>
              </a:rPr>
              <a:t>LLMs are “Statistical Detectives”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kern="0">
                <a:latin typeface="Arial" panose="020B0604020202020204" pitchFamily="34" charset="0"/>
                <a:cs typeface="Arial" panose="020B0604020202020204" pitchFamily="34" charset="0"/>
              </a:rPr>
              <a:t>Base Training vs Specialized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kern="0">
                <a:latin typeface="Arial" panose="020B0604020202020204" pitchFamily="34" charset="0"/>
                <a:cs typeface="Arial" panose="020B0604020202020204" pitchFamily="34" charset="0"/>
              </a:rPr>
              <a:t>Context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kern="0">
                <a:latin typeface="Arial" panose="020B0604020202020204" pitchFamily="34" charset="0"/>
                <a:cs typeface="Arial" panose="020B0604020202020204" pitchFamily="34" charset="0"/>
              </a:rPr>
              <a:t>Word = Vector of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kern="0">
                <a:latin typeface="Arial" panose="020B0604020202020204" pitchFamily="34" charset="0"/>
                <a:cs typeface="Arial" panose="020B0604020202020204" pitchFamily="34" charset="0"/>
              </a:rPr>
              <a:t>Dot Product Measures Similarity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F6EB1-34C6-6B75-EBE1-8049D30A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051" y="2306793"/>
            <a:ext cx="6806629" cy="3982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49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A43168-8B4B-4BCD-7E72-C554C3F1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03" y="899776"/>
            <a:ext cx="12354391" cy="60244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BE4E2-2AF8-4E38-0071-2C98432CB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E221D7-4CDF-4630-CBEA-52FBB9AC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– Example Visualization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2BB251-E8E9-2CA6-27F2-F2687FF8BB37}"/>
              </a:ext>
            </a:extLst>
          </p:cNvPr>
          <p:cNvSpPr/>
          <p:nvPr/>
        </p:nvSpPr>
        <p:spPr bwMode="auto">
          <a:xfrm>
            <a:off x="3351480" y="1474025"/>
            <a:ext cx="3453186" cy="1011694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sng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effectLst/>
                <a:latin typeface="Arial"/>
                <a:cs typeface="Arial"/>
              </a:rPr>
              <a:t>Forum</a:t>
            </a:r>
            <a:endParaRPr lang="en-US" sz="2400" i="0" u="sng" strike="noStrike" cap="none" normalizeH="0" baseline="0">
              <a:ln>
                <a:solidFill>
                  <a:srgbClr val="000000"/>
                </a:solidFill>
              </a:ln>
              <a:solidFill>
                <a:srgbClr val="20324A"/>
              </a:solidFill>
              <a:effectLst/>
              <a:latin typeface="Arial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effectLst/>
                <a:latin typeface="Arial"/>
                <a:cs typeface="Arial"/>
              </a:rPr>
              <a:t>WIFI is </a:t>
            </a:r>
            <a:r>
              <a:rPr kumimoji="0" lang="en-US" sz="240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effectLst/>
                <a:highlight>
                  <a:srgbClr val="FFFF00"/>
                </a:highlight>
                <a:latin typeface="Arial"/>
                <a:cs typeface="Arial"/>
              </a:rPr>
              <a:t>2.4</a:t>
            </a:r>
            <a:r>
              <a:rPr kumimoji="0" lang="en-US" sz="240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effectLst/>
                <a:latin typeface="Arial"/>
                <a:cs typeface="Arial"/>
              </a:rPr>
              <a:t> and 5 GHz</a:t>
            </a:r>
            <a:endParaRPr lang="en-US" sz="2400" i="0" u="none" strike="noStrike" cap="none" normalizeH="0" baseline="0">
              <a:ln>
                <a:solidFill>
                  <a:srgbClr val="000000"/>
                </a:solidFill>
              </a:ln>
              <a:solidFill>
                <a:srgbClr val="20324A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DA7031-8382-F5BF-F0C9-4603E5F36DE2}"/>
              </a:ext>
            </a:extLst>
          </p:cNvPr>
          <p:cNvSpPr/>
          <p:nvPr/>
        </p:nvSpPr>
        <p:spPr bwMode="auto">
          <a:xfrm>
            <a:off x="4510587" y="2926955"/>
            <a:ext cx="6176211" cy="1860361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ln>
                  <a:solidFill>
                    <a:srgbClr val="000000"/>
                  </a:solidFill>
                </a:ln>
                <a:latin typeface="Arial"/>
                <a:cs typeface="Arial"/>
              </a:rPr>
              <a:t>What </a:t>
            </a:r>
            <a:r>
              <a:rPr lang="en-US" sz="2000">
                <a:ln>
                  <a:solidFill>
                    <a:srgbClr val="000000"/>
                  </a:solidFill>
                </a:ln>
                <a:highlight>
                  <a:srgbClr val="FFFF00"/>
                </a:highlight>
                <a:latin typeface="Arial"/>
                <a:cs typeface="Arial"/>
              </a:rPr>
              <a:t>frequency</a:t>
            </a:r>
            <a:r>
              <a:rPr lang="en-US" sz="2000">
                <a:ln>
                  <a:solidFill>
                    <a:srgbClr val="000000"/>
                  </a:solidFill>
                </a:ln>
                <a:latin typeface="Arial"/>
                <a:cs typeface="Arial"/>
              </a:rPr>
              <a:t> is </a:t>
            </a:r>
            <a:r>
              <a:rPr lang="en-US" sz="2000">
                <a:ln>
                  <a:solidFill>
                    <a:srgbClr val="000000"/>
                  </a:solidFill>
                </a:ln>
                <a:highlight>
                  <a:srgbClr val="FFFF00"/>
                </a:highlight>
                <a:latin typeface="Arial"/>
                <a:cs typeface="Arial"/>
              </a:rPr>
              <a:t>F1</a:t>
            </a:r>
            <a:r>
              <a:rPr lang="en-US" sz="2000">
                <a:ln>
                  <a:solidFill>
                    <a:srgbClr val="000000"/>
                  </a:solidFill>
                </a:ln>
                <a:latin typeface="Arial"/>
                <a:cs typeface="Arial"/>
              </a:rPr>
              <a:t>?</a:t>
            </a:r>
          </a:p>
          <a:p>
            <a:pPr algn="r"/>
            <a:r>
              <a:rPr lang="en-US" sz="2000">
                <a:ln>
                  <a:solidFill>
                    <a:srgbClr val="000000"/>
                  </a:solidFill>
                </a:ln>
                <a:highlight>
                  <a:srgbClr val="FFFF00"/>
                </a:highlight>
                <a:latin typeface="Arial"/>
                <a:cs typeface="Arial"/>
              </a:rPr>
              <a:t>2.4GHz</a:t>
            </a:r>
            <a:r>
              <a:rPr lang="en-US" sz="2000">
                <a:ln>
                  <a:solidFill>
                    <a:srgbClr val="000000"/>
                  </a:solidFill>
                </a:ln>
                <a:latin typeface="Arial"/>
                <a:cs typeface="Arial"/>
              </a:rPr>
              <a:t>.</a:t>
            </a:r>
            <a:endParaRPr lang="en-US" sz="2000"/>
          </a:p>
          <a:p>
            <a:endParaRPr lang="en-US" sz="2000">
              <a:ln>
                <a:solidFill>
                  <a:schemeClr val="tx1"/>
                </a:solidFill>
              </a:ln>
              <a:latin typeface="Arial"/>
              <a:cs typeface="Arial"/>
            </a:endParaRPr>
          </a:p>
          <a:p>
            <a:r>
              <a:rPr kumimoji="0" lang="en-US" sz="2000" i="0" u="none" strike="noStrike" cap="none" normalizeH="0" baseline="0">
                <a:ln>
                  <a:solidFill>
                    <a:schemeClr val="tx1"/>
                  </a:solidFill>
                </a:ln>
                <a:effectLst/>
                <a:latin typeface="Arial"/>
                <a:cs typeface="Arial"/>
              </a:rPr>
              <a:t>What’s the </a:t>
            </a:r>
            <a:r>
              <a:rPr kumimoji="0" lang="en-US" sz="2000" i="0" u="none" strike="noStrike" cap="none" normalizeH="0" baseline="0">
                <a:ln>
                  <a:solidFill>
                    <a:schemeClr val="tx1"/>
                  </a:solidFill>
                </a:ln>
                <a:effectLst/>
                <a:highlight>
                  <a:srgbClr val="00FFFF"/>
                </a:highlight>
                <a:latin typeface="Arial"/>
                <a:cs typeface="Arial"/>
              </a:rPr>
              <a:t>prototype target</a:t>
            </a:r>
            <a:r>
              <a:rPr kumimoji="0" lang="en-US" sz="2000" i="0" u="none" strike="noStrike" cap="none" normalizeH="0" baseline="0">
                <a:ln>
                  <a:solidFill>
                    <a:schemeClr val="tx1"/>
                  </a:solidFill>
                </a:ln>
                <a:effectLst/>
                <a:latin typeface="Arial"/>
                <a:cs typeface="Arial"/>
              </a:rPr>
              <a:t>?</a:t>
            </a:r>
            <a:endParaRPr lang="en-US" sz="2000" i="0" u="none" strike="noStrike" cap="none" normalizeH="0" baseline="0">
              <a:ln>
                <a:solidFill>
                  <a:srgbClr val="000000"/>
                </a:solidFill>
              </a:ln>
              <a:effectLst/>
              <a:highlight>
                <a:srgbClr val="00FFFF"/>
              </a:highlight>
              <a:latin typeface="Arial"/>
              <a:cs typeface="Arial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>
                <a:ln>
                  <a:solidFill>
                    <a:schemeClr val="tx1"/>
                  </a:solidFill>
                </a:ln>
                <a:highlight>
                  <a:srgbClr val="00FFFF"/>
                </a:highlight>
                <a:latin typeface="Arial"/>
                <a:cs typeface="Arial"/>
              </a:rPr>
              <a:t>Water-based</a:t>
            </a:r>
            <a:r>
              <a:rPr kumimoji="0" lang="en-US" sz="2000" i="0" u="none" strike="noStrike" cap="none" normalizeH="0" baseline="0">
                <a:ln>
                  <a:solidFill>
                    <a:schemeClr val="tx1"/>
                  </a:solidFill>
                </a:ln>
                <a:effectLst/>
                <a:highlight>
                  <a:srgbClr val="00FFFF"/>
                </a:highlight>
                <a:latin typeface="Arial"/>
                <a:cs typeface="Arial"/>
              </a:rPr>
              <a:t> target</a:t>
            </a:r>
            <a:r>
              <a:rPr kumimoji="0" lang="en-US" sz="2000" i="0" u="none" strike="noStrike" cap="none" normalizeH="0" baseline="0">
                <a:ln>
                  <a:solidFill>
                    <a:schemeClr val="tx1"/>
                  </a:solidFill>
                </a:ln>
                <a:effectLst/>
                <a:latin typeface="Arial"/>
                <a:cs typeface="Arial"/>
              </a:rPr>
              <a:t>.</a:t>
            </a:r>
            <a:endParaRPr lang="en-US" sz="2000" i="0" u="none" strike="noStrike" cap="none" normalizeH="0" baseline="0">
              <a:ln>
                <a:solidFill>
                  <a:srgbClr val="000000"/>
                </a:solidFill>
              </a:ln>
              <a:effectLst/>
              <a:latin typeface="Arial"/>
              <a:cs typeface="Arial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807EA9-7FB8-5E1A-D76B-151700A36E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9458" y="1122138"/>
            <a:ext cx="3270157" cy="1945915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LLM Context: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Word Frequency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Word Proximity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Concept Similarity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Real or Hallucination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3D3F95-B126-2D53-BA24-C1390B4CEFBD}"/>
              </a:ext>
            </a:extLst>
          </p:cNvPr>
          <p:cNvSpPr/>
          <p:nvPr/>
        </p:nvSpPr>
        <p:spPr bwMode="auto">
          <a:xfrm>
            <a:off x="445460" y="3654771"/>
            <a:ext cx="3686581" cy="804580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Wiki</a:t>
            </a:r>
            <a:endParaRPr lang="en-US" sz="2400" u="sng">
              <a:ln>
                <a:solidFill>
                  <a:srgbClr val="000000"/>
                </a:solidFill>
              </a:ln>
              <a:solidFill>
                <a:srgbClr val="20324A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Microwave Oven </a:t>
            </a:r>
            <a:r>
              <a:rPr lang="en-US" sz="24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FFFF00"/>
                </a:highlight>
                <a:latin typeface="Arial"/>
                <a:cs typeface="Arial"/>
              </a:rPr>
              <a:t>2.4GHz</a:t>
            </a:r>
            <a:endParaRPr lang="en-US" sz="2400">
              <a:ln>
                <a:solidFill>
                  <a:srgbClr val="000000"/>
                </a:solidFill>
              </a:ln>
              <a:solidFill>
                <a:srgbClr val="20324A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79DB1A-AB12-5210-9849-41698C5B7168}"/>
              </a:ext>
            </a:extLst>
          </p:cNvPr>
          <p:cNvSpPr/>
          <p:nvPr/>
        </p:nvSpPr>
        <p:spPr bwMode="auto">
          <a:xfrm>
            <a:off x="206208" y="5374404"/>
            <a:ext cx="5990525" cy="773581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sng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Email</a:t>
            </a:r>
            <a:endParaRPr lang="en-US" sz="2000" u="sng">
              <a:ln>
                <a:solidFill>
                  <a:srgbClr val="000000"/>
                </a:solidFill>
              </a:ln>
              <a:solidFill>
                <a:srgbClr val="20324A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Need access to a large body of 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00FFFF"/>
                </a:highlight>
                <a:latin typeface="Arial"/>
                <a:cs typeface="Arial"/>
              </a:rPr>
              <a:t>water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 for 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00FFFF"/>
                </a:highlight>
                <a:latin typeface="Arial"/>
                <a:cs typeface="Arial"/>
              </a:rPr>
              <a:t>prototype</a:t>
            </a:r>
            <a:endParaRPr kumimoji="0" lang="en-US" sz="2000" i="0" u="none" strike="noStrike" cap="none" normalizeH="0" baseline="0">
              <a:ln>
                <a:solidFill>
                  <a:schemeClr val="tx1"/>
                </a:solidFill>
              </a:ln>
              <a:solidFill>
                <a:srgbClr val="20324A"/>
              </a:solidFill>
              <a:effectLst/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6882BF-7826-FE70-5484-74BE29265D58}"/>
              </a:ext>
            </a:extLst>
          </p:cNvPr>
          <p:cNvSpPr/>
          <p:nvPr/>
        </p:nvSpPr>
        <p:spPr bwMode="auto">
          <a:xfrm>
            <a:off x="6730464" y="5216076"/>
            <a:ext cx="5217694" cy="773582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sng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Report</a:t>
            </a:r>
            <a:endParaRPr lang="en-US" sz="2000" u="sng">
              <a:ln>
                <a:solidFill>
                  <a:srgbClr val="000000"/>
                </a:solidFill>
              </a:ln>
              <a:solidFill>
                <a:srgbClr val="20324A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00FFFF"/>
                </a:highlight>
                <a:latin typeface="Arial"/>
                <a:cs typeface="Arial"/>
              </a:rPr>
              <a:t>Prototype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 performs well against 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00FFFF"/>
                </a:highlight>
                <a:latin typeface="Arial"/>
                <a:cs typeface="Arial"/>
              </a:rPr>
              <a:t>target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 at 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FFFF00"/>
                </a:highlight>
                <a:latin typeface="Arial"/>
                <a:cs typeface="Arial"/>
              </a:rPr>
              <a:t>F1</a:t>
            </a:r>
            <a:endParaRPr lang="en-US" sz="2000">
              <a:ln>
                <a:solidFill>
                  <a:srgbClr val="000000"/>
                </a:solidFill>
              </a:ln>
              <a:solidFill>
                <a:srgbClr val="20324A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55345F-3658-A8D1-6CB6-1670E535CDAA}"/>
              </a:ext>
            </a:extLst>
          </p:cNvPr>
          <p:cNvSpPr/>
          <p:nvPr/>
        </p:nvSpPr>
        <p:spPr bwMode="auto">
          <a:xfrm>
            <a:off x="7096945" y="1355068"/>
            <a:ext cx="4676272" cy="1131271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sng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Datasheet</a:t>
            </a:r>
            <a:endParaRPr lang="en-US" sz="2000" u="sng">
              <a:ln>
                <a:solidFill>
                  <a:srgbClr val="000000"/>
                </a:solidFill>
              </a:ln>
              <a:solidFill>
                <a:srgbClr val="20324A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28 dB at Antenna Frequency 2.2GHz</a:t>
            </a:r>
            <a:endParaRPr lang="en-US" sz="2000">
              <a:ln>
                <a:solidFill>
                  <a:srgbClr val="000000"/>
                </a:solidFill>
              </a:ln>
              <a:solidFill>
                <a:srgbClr val="20324A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30 dB at Antenna 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FFFF00"/>
                </a:highlight>
                <a:latin typeface="Arial"/>
                <a:cs typeface="Arial"/>
              </a:rPr>
              <a:t>Frequency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latin typeface="Arial"/>
                <a:cs typeface="Arial"/>
              </a:rPr>
              <a:t> </a:t>
            </a:r>
            <a:r>
              <a:rPr lang="en-US" sz="2000">
                <a:ln>
                  <a:solidFill>
                    <a:schemeClr val="tx1"/>
                  </a:solidFill>
                </a:ln>
                <a:solidFill>
                  <a:srgbClr val="20324A"/>
                </a:solidFill>
                <a:highlight>
                  <a:srgbClr val="FFFF00"/>
                </a:highlight>
                <a:latin typeface="Arial"/>
                <a:cs typeface="Arial"/>
              </a:rPr>
              <a:t>2.4GHz</a:t>
            </a:r>
            <a:endParaRPr kumimoji="0" lang="en-US" sz="2000" i="0" u="none" strike="noStrike" cap="none" normalizeH="0" baseline="0">
              <a:ln>
                <a:solidFill>
                  <a:schemeClr val="tx1"/>
                </a:solidFill>
              </a:ln>
              <a:solidFill>
                <a:srgbClr val="20324A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D5580-A1BE-8179-5D2E-F663D0E13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0DF3F-5636-C718-FFFF-457FAF10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– LLM Specialization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C4D3295-8334-F511-25A3-64E1C317B14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6" y="1684419"/>
            <a:ext cx="5517802" cy="4162670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3D217D-8A87-C30C-9177-C130B492A052}"/>
              </a:ext>
            </a:extLst>
          </p:cNvPr>
          <p:cNvCxnSpPr>
            <a:stCxn id="3" idx="2"/>
          </p:cNvCxnSpPr>
          <p:nvPr/>
        </p:nvCxnSpPr>
        <p:spPr bwMode="auto">
          <a:xfrm>
            <a:off x="6105439" y="795130"/>
            <a:ext cx="78793" cy="60628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42F8AC-0189-F292-4ECE-9C5B7F03C9F6}"/>
              </a:ext>
            </a:extLst>
          </p:cNvPr>
          <p:cNvSpPr txBox="1"/>
          <p:nvPr/>
        </p:nvSpPr>
        <p:spPr>
          <a:xfrm>
            <a:off x="2075192" y="1001553"/>
            <a:ext cx="1929195" cy="464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Fine-Tuning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CAF27-5293-8B45-506C-F0BD401F37CA}"/>
              </a:ext>
            </a:extLst>
          </p:cNvPr>
          <p:cNvSpPr txBox="1"/>
          <p:nvPr/>
        </p:nvSpPr>
        <p:spPr>
          <a:xfrm>
            <a:off x="8082655" y="1001552"/>
            <a:ext cx="1929195" cy="464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E7302-9A42-D995-466E-62BE777A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75" y="1463207"/>
            <a:ext cx="5314158" cy="48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6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B4CB03-AF4C-8F7B-B695-17B78D29B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E66AA-D443-76F4-E51E-C659895F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Research – Known Threats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4B158-1AFF-502A-5B85-627C3359224A}"/>
              </a:ext>
            </a:extLst>
          </p:cNvPr>
          <p:cNvSpPr txBox="1"/>
          <p:nvPr/>
        </p:nvSpPr>
        <p:spPr>
          <a:xfrm>
            <a:off x="233248" y="1063433"/>
            <a:ext cx="7516292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Cloud vs Local LLM Hosting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from uploading to cloud and data farming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is great learning opportunity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also offer local-only cloud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LLM and Data Poisoning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Human Example: “Enjoy your food”, “You too”…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Intentional and Accidental Sabotage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Leeching, Extraction, and Theft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Training data isn’t always perfectly scrubbed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vs data as theft target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clones as a proxy for developing attacks</a:t>
            </a:r>
          </a:p>
        </p:txBody>
      </p:sp>
      <p:pic>
        <p:nvPicPr>
          <p:cNvPr id="7" name="Picture 6" descr="A picture containing text, stage, scene&#10;&#10;Description automatically generated">
            <a:extLst>
              <a:ext uri="{FF2B5EF4-FFF2-40B4-BE49-F238E27FC236}">
                <a16:creationId xmlns:a16="http://schemas.microsoft.com/office/drawing/2014/main" id="{8CDFDA19-53C4-FAC0-7808-8FCCDB94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29" y="1063433"/>
            <a:ext cx="4751836" cy="47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B4CB03-AF4C-8F7B-B695-17B78D29B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E66AA-D443-76F4-E51E-C659895F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Research – Security Concerns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C3F1F59-0CF0-5074-659C-82B9C5D800C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23" y="1318580"/>
            <a:ext cx="3730120" cy="45029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40610-06E1-05DC-FDBB-BA22F68F85E2}"/>
              </a:ext>
            </a:extLst>
          </p:cNvPr>
          <p:cNvSpPr txBox="1"/>
          <p:nvPr/>
        </p:nvSpPr>
        <p:spPr>
          <a:xfrm>
            <a:off x="233247" y="1448439"/>
            <a:ext cx="7416801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Prompt Injections on LLM Agents</a:t>
            </a:r>
          </a:p>
          <a:p>
            <a:pPr marL="582613" lvl="1" indent="-344488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Malicious Payloads</a:t>
            </a:r>
          </a:p>
          <a:p>
            <a:pPr marL="582613" lvl="1" indent="-344488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“Rick-Rolling” link from translation task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Spillage from Data Aggregation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LLMs become compromised when fed missing pieces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sensitive data like project members and roles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defeats redaction with context clues</a:t>
            </a:r>
          </a:p>
          <a:p>
            <a:pPr marL="573088" lvl="1" indent="-339725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hallucinations can confound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38117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4D2BB-0E3A-C660-044F-ECF6C94F6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A0EAD4-74C5-6D6E-49EB-B064B59F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63F5B-B08B-F1DB-A343-087D7411485A}"/>
              </a:ext>
            </a:extLst>
          </p:cNvPr>
          <p:cNvSpPr txBox="1"/>
          <p:nvPr/>
        </p:nvSpPr>
        <p:spPr>
          <a:xfrm>
            <a:off x="307730" y="1120848"/>
            <a:ext cx="6761285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Meta’s Llama-3.0 8B Instruct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design documentation</a:t>
            </a:r>
          </a:p>
          <a:p>
            <a:pPr marL="1182673" lvl="2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Ensured no prior exposure to data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Question</a:t>
            </a:r>
          </a:p>
          <a:p>
            <a:pPr marL="1182673" lvl="2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explicit references</a:t>
            </a:r>
          </a:p>
          <a:p>
            <a:pPr marL="1182673" lvl="2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 near all software references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 responses to need-to-know</a:t>
            </a:r>
          </a:p>
          <a:p>
            <a:pPr marL="952485" lvl="1" indent="-342900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Spillage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2F54A-832D-AEEE-4EFB-7C4CEB791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8"/>
          <a:stretch/>
        </p:blipFill>
        <p:spPr>
          <a:xfrm>
            <a:off x="5857798" y="2140231"/>
            <a:ext cx="6026472" cy="3994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1D61B-DAA5-DDFF-B739-179D65E16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r="15746" b="79750"/>
          <a:stretch/>
        </p:blipFill>
        <p:spPr>
          <a:xfrm>
            <a:off x="7458470" y="957989"/>
            <a:ext cx="3345778" cy="101938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91BAE74-5BAB-DC72-74AD-84EBDB856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07" y="5185155"/>
            <a:ext cx="2848989" cy="10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9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0177C5-1B2D-D85A-ED65-E981BBFAF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CB296-72ED-DDE3-65B3-761FA3A7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Partial Info Threshold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D8B1E-CAAE-3ABE-0B99-FA3C353F7CEA}"/>
              </a:ext>
            </a:extLst>
          </p:cNvPr>
          <p:cNvSpPr txBox="1"/>
          <p:nvPr/>
        </p:nvSpPr>
        <p:spPr>
          <a:xfrm>
            <a:off x="233247" y="1063432"/>
            <a:ext cx="5674257" cy="453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to “poison the well”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1,532 data points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points of Unreal Engine (UE)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points of Clarus and UE</a:t>
            </a:r>
          </a:p>
          <a:p>
            <a:pPr marL="1182672" lvl="3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u="sng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1%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points of “Clarus is made with UE”</a:t>
            </a:r>
          </a:p>
          <a:p>
            <a:pPr marL="952485" lvl="1" indent="-342900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Demonstrate Risks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Fine-tuning risks residual sensitive data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LLMs find patterns with minimal clues</a:t>
            </a:r>
          </a:p>
          <a:p>
            <a:pPr marL="573088" lvl="1" indent="-347663">
              <a:spcBef>
                <a:spcPct val="20000"/>
              </a:spcBef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failure in manual or auto scrubbing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BFD6E-A856-8611-2034-34B40FAD9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44" y="1167831"/>
            <a:ext cx="6390264" cy="49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3215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F13E53A439F409F331386315527E8" ma:contentTypeVersion="12" ma:contentTypeDescription="Create a new document." ma:contentTypeScope="" ma:versionID="48c802be5ac842b2717b7f56982bdf4d">
  <xsd:schema xmlns:xsd="http://www.w3.org/2001/XMLSchema" xmlns:xs="http://www.w3.org/2001/XMLSchema" xmlns:p="http://schemas.microsoft.com/office/2006/metadata/properties" xmlns:ns2="24635dcf-0c1f-4894-8339-87a94244f4ee" xmlns:ns3="05f22ab7-6445-4ce8-a380-af257600faa6" targetNamespace="http://schemas.microsoft.com/office/2006/metadata/properties" ma:root="true" ma:fieldsID="782354eaa4c726b9de4f5e00341a3cd6" ns2:_="" ns3:_="">
    <xsd:import namespace="24635dcf-0c1f-4894-8339-87a94244f4ee"/>
    <xsd:import namespace="05f22ab7-6445-4ce8-a380-af257600f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35dcf-0c1f-4894-8339-87a94244f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a81ad3-52a3-4acd-8d1a-cd9e304d3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22ab7-6445-4ce8-a380-af257600fa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24635dcf-0c1f-4894-8339-87a94244f4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852A69-D705-4BD5-B0EB-8A347A4DF0A1}">
  <ds:schemaRefs>
    <ds:schemaRef ds:uri="05f22ab7-6445-4ce8-a380-af257600faa6"/>
    <ds:schemaRef ds:uri="24635dcf-0c1f-4894-8339-87a94244f4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05f22ab7-6445-4ce8-a380-af257600faa6"/>
    <ds:schemaRef ds:uri="24635dcf-0c1f-4894-8339-87a94244f4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Blends</vt:lpstr>
      <vt:lpstr>PowerPoint Presentation</vt:lpstr>
      <vt:lpstr>Agenda</vt:lpstr>
      <vt:lpstr>Introduction – Title Meaning?</vt:lpstr>
      <vt:lpstr>Introduction – Example Visualization</vt:lpstr>
      <vt:lpstr>Background – LLM Specialization</vt:lpstr>
      <vt:lpstr>Prior Research – Known Threats</vt:lpstr>
      <vt:lpstr>Prior Research – Security Concerns</vt:lpstr>
      <vt:lpstr>Experiment Approach</vt:lpstr>
      <vt:lpstr>Results – Partial Info Threshold</vt:lpstr>
      <vt:lpstr>Results – Adversarial Prompting</vt:lpstr>
      <vt:lpstr>Our Research – Thoughts &amp; Solutions</vt:lpstr>
      <vt:lpstr>Conclusions</vt:lpstr>
      <vt:lpstr>Future Work</vt:lpstr>
      <vt:lpstr>Questions?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revision>1</cp:revision>
  <cp:lastPrinted>1601-01-01T00:00:00Z</cp:lastPrinted>
  <dcterms:created xsi:type="dcterms:W3CDTF">2016-03-29T15:29:36Z</dcterms:created>
  <dcterms:modified xsi:type="dcterms:W3CDTF">2024-10-22T21:05:43Z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0x010100951F13E53A439F409F331386315527E8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MediaServiceImageTags">
    <vt:lpwstr/>
  </property>
</Properties>
</file>