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7"/>
  </p:notesMasterIdLst>
  <p:handoutMasterIdLst>
    <p:handoutMasterId r:id="rId18"/>
  </p:handoutMasterIdLst>
  <p:sldIdLst>
    <p:sldId id="289" r:id="rId5"/>
    <p:sldId id="290" r:id="rId6"/>
    <p:sldId id="291" r:id="rId7"/>
    <p:sldId id="292" r:id="rId8"/>
    <p:sldId id="293" r:id="rId9"/>
    <p:sldId id="294" r:id="rId10"/>
    <p:sldId id="301" r:id="rId11"/>
    <p:sldId id="296" r:id="rId12"/>
    <p:sldId id="297" r:id="rId13"/>
    <p:sldId id="298" r:id="rId14"/>
    <p:sldId id="299" r:id="rId15"/>
    <p:sldId id="300" r:id="rId16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1E006-D6E8-0ED8-CC35-0AB1728DFB7B}" name="Harleigh Bass" initials="HB" userId="S::harleigh.bass@irtc-hq.com::aab72a65-8c1e-4a9b-949d-0864e0461295" providerId="AD"/>
  <p188:author id="{6538C950-B92D-D978-4B47-0037CA0E7B30}" name="Tim Hill" initials="TH" userId="S::timothy.hill@irtc-hq.com::9bd6289f-ae04-4af3-9f5b-4edf13fe3ba9" providerId="AD"/>
  <p188:author id="{57FE8B8F-D08C-1162-EF02-A52C4ECE0F22}" name="Madison Travis" initials="MT" userId="S::madison.travis@irtc-hq.com::e069c0f7-1c97-491d-b31a-ab9eb295a74c" providerId="AD"/>
  <p188:author id="{27FB089C-8645-567C-720F-D080E3C682E7}" name="Michael Thomas" initials="MT" userId="S::michael.thomas@irtc-hq.com::87b8645c-d2a2-4f57-8b24-3f01afa9e3c0" providerId="AD"/>
  <p188:author id="{642EA5A4-B48E-8CF4-119A-53FCA37E1C77}" name="Connor Baugh" initials="CB" userId="S::connor.baugh@irtc-hq.com::24e6bf10-1c92-4d1c-b16e-beea0fd2b4c9" providerId="AD"/>
  <p188:author id="{D4BDFDC0-8B89-DF3E-ECF8-A0A6150FDE3B}" name="Chanler Cantor" initials="CC" userId="S::chanler.cantor@irtc-hq.com::97fd724d-2013-43bd-ad91-e7381403702a" providerId="AD"/>
  <p188:author id="{A62885FD-BAE4-8AC7-1943-4FB82CE63AD8}" name="Chanler Cantor" initials="CC" userId="S::chanler.cantor@clarusviewer.com::29273b24-571d-4824-8abc-976115b77c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6C4"/>
    <a:srgbClr val="F2F9FD"/>
    <a:srgbClr val="26298F"/>
    <a:srgbClr val="9E1014"/>
    <a:srgbClr val="3758C3"/>
    <a:srgbClr val="56DFEB"/>
    <a:srgbClr val="4299D9"/>
    <a:srgbClr val="0A0B21"/>
    <a:srgbClr val="56E0EB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BEAB4-7D9D-9199-7DC7-2327B9F17AB7}" v="6" dt="2024-10-04T16:30:11.253"/>
    <p1510:client id="{62AE93E5-CD84-409A-ADBF-B27163F1562C}" v="150" dt="2024-10-03T14:49:48.638"/>
    <p1510:client id="{69AB3B67-3116-2111-0736-06CDBDD07D14}" v="2" dt="2024-10-03T20:49:0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ill" userId="9bd6289f-ae04-4af3-9f5b-4edf13fe3ba9" providerId="ADAL" clId="{72722354-6255-4F82-97F1-3B6BB21FFBAC}"/>
    <pc:docChg chg="">
      <pc:chgData name="Tim Hill" userId="9bd6289f-ae04-4af3-9f5b-4edf13fe3ba9" providerId="ADAL" clId="{72722354-6255-4F82-97F1-3B6BB21FFBAC}" dt="2024-09-30T20:27:59.347" v="4"/>
      <pc:docMkLst>
        <pc:docMk/>
      </pc:docMkLst>
      <pc:sldChg chg="addCm">
        <pc:chgData name="Tim Hill" userId="9bd6289f-ae04-4af3-9f5b-4edf13fe3ba9" providerId="ADAL" clId="{72722354-6255-4F82-97F1-3B6BB21FFBAC}" dt="2024-09-30T20:26:00.429" v="2"/>
        <pc:sldMkLst>
          <pc:docMk/>
          <pc:sldMk cId="805170868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Hill" userId="9bd6289f-ae04-4af3-9f5b-4edf13fe3ba9" providerId="ADAL" clId="{72722354-6255-4F82-97F1-3B6BB21FFBAC}" dt="2024-09-30T20:26:00.429" v="2"/>
              <pc2:cmMkLst xmlns:pc2="http://schemas.microsoft.com/office/powerpoint/2019/9/main/command">
                <pc:docMk/>
                <pc:sldMk cId="805170868" sldId="296"/>
                <pc2:cmMk id="{F8040B13-2C7D-469C-A710-31E7D31DB1C2}"/>
              </pc2:cmMkLst>
            </pc226:cmChg>
          </p:ext>
        </pc:extLst>
      </pc:sldChg>
      <pc:sldChg chg="addCm">
        <pc:chgData name="Tim Hill" userId="9bd6289f-ae04-4af3-9f5b-4edf13fe3ba9" providerId="ADAL" clId="{72722354-6255-4F82-97F1-3B6BB21FFBAC}" dt="2024-09-30T20:22:09.238" v="0"/>
        <pc:sldMkLst>
          <pc:docMk/>
          <pc:sldMk cId="702577015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Hill" userId="9bd6289f-ae04-4af3-9f5b-4edf13fe3ba9" providerId="ADAL" clId="{72722354-6255-4F82-97F1-3B6BB21FFBAC}" dt="2024-09-30T20:22:09.238" v="0"/>
              <pc2:cmMkLst xmlns:pc2="http://schemas.microsoft.com/office/powerpoint/2019/9/main/command">
                <pc:docMk/>
                <pc:sldMk cId="702577015" sldId="297"/>
                <pc2:cmMk id="{486DF566-F8A7-42CF-B46E-FCDB12BF1E4F}"/>
              </pc2:cmMkLst>
            </pc226:cmChg>
          </p:ext>
        </pc:extLst>
      </pc:sldChg>
      <pc:sldChg chg="addCm">
        <pc:chgData name="Tim Hill" userId="9bd6289f-ae04-4af3-9f5b-4edf13fe3ba9" providerId="ADAL" clId="{72722354-6255-4F82-97F1-3B6BB21FFBAC}" dt="2024-09-30T20:27:09.471" v="3"/>
        <pc:sldMkLst>
          <pc:docMk/>
          <pc:sldMk cId="3335800444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Hill" userId="9bd6289f-ae04-4af3-9f5b-4edf13fe3ba9" providerId="ADAL" clId="{72722354-6255-4F82-97F1-3B6BB21FFBAC}" dt="2024-09-30T20:27:09.471" v="3"/>
              <pc2:cmMkLst xmlns:pc2="http://schemas.microsoft.com/office/powerpoint/2019/9/main/command">
                <pc:docMk/>
                <pc:sldMk cId="3335800444" sldId="298"/>
                <pc2:cmMk id="{09946884-6CFA-4686-B5B8-D5B95818A365}"/>
              </pc2:cmMkLst>
            </pc226:cmChg>
            <pc226:cmChg xmlns:pc226="http://schemas.microsoft.com/office/powerpoint/2022/06/main/command" chg="add">
              <pc226:chgData name="Tim Hill" userId="9bd6289f-ae04-4af3-9f5b-4edf13fe3ba9" providerId="ADAL" clId="{72722354-6255-4F82-97F1-3B6BB21FFBAC}" dt="2024-09-30T20:25:01.361" v="1"/>
              <pc2:cmMkLst xmlns:pc2="http://schemas.microsoft.com/office/powerpoint/2019/9/main/command">
                <pc:docMk/>
                <pc:sldMk cId="3335800444" sldId="298"/>
                <pc2:cmMk id="{A0391B87-95FB-4D30-B0CC-DB4E1D8A84DA}"/>
              </pc2:cmMkLst>
            </pc226:cmChg>
          </p:ext>
        </pc:extLst>
      </pc:sldChg>
      <pc:sldChg chg="addCm">
        <pc:chgData name="Tim Hill" userId="9bd6289f-ae04-4af3-9f5b-4edf13fe3ba9" providerId="ADAL" clId="{72722354-6255-4F82-97F1-3B6BB21FFBAC}" dt="2024-09-30T20:27:59.347" v="4"/>
        <pc:sldMkLst>
          <pc:docMk/>
          <pc:sldMk cId="2351241689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Hill" userId="9bd6289f-ae04-4af3-9f5b-4edf13fe3ba9" providerId="ADAL" clId="{72722354-6255-4F82-97F1-3B6BB21FFBAC}" dt="2024-09-30T20:27:59.347" v="4"/>
              <pc2:cmMkLst xmlns:pc2="http://schemas.microsoft.com/office/powerpoint/2019/9/main/command">
                <pc:docMk/>
                <pc:sldMk cId="2351241689" sldId="299"/>
                <pc2:cmMk id="{162968A0-410E-4ADF-BE83-E80ACF38149B}"/>
              </pc2:cmMkLst>
            </pc226:cmChg>
          </p:ext>
        </pc:extLst>
      </pc:sldChg>
    </pc:docChg>
  </pc:docChgLst>
  <pc:docChgLst>
    <pc:chgData name="Connor Baugh" userId="S::connor.baugh@irtc-hq.com::24e6bf10-1c92-4d1c-b16e-beea0fd2b4c9" providerId="AD" clId="Web-{1B48CEC5-C822-4482-289A-918754245889}"/>
    <pc:docChg chg="mod modSld">
      <pc:chgData name="Connor Baugh" userId="S::connor.baugh@irtc-hq.com::24e6bf10-1c92-4d1c-b16e-beea0fd2b4c9" providerId="AD" clId="Web-{1B48CEC5-C822-4482-289A-918754245889}" dt="2024-09-03T15:49:22.920" v="347" actId="20577"/>
      <pc:docMkLst>
        <pc:docMk/>
      </pc:docMkLst>
      <pc:sldChg chg="addSp delSp modSp">
        <pc:chgData name="Connor Baugh" userId="S::connor.baugh@irtc-hq.com::24e6bf10-1c92-4d1c-b16e-beea0fd2b4c9" providerId="AD" clId="Web-{1B48CEC5-C822-4482-289A-918754245889}" dt="2024-09-03T14:41:57.681" v="69" actId="20577"/>
        <pc:sldMkLst>
          <pc:docMk/>
          <pc:sldMk cId="1562493656" sldId="292"/>
        </pc:sldMkLst>
        <pc:spChg chg="add del mod">
          <ac:chgData name="Connor Baugh" userId="S::connor.baugh@irtc-hq.com::24e6bf10-1c92-4d1c-b16e-beea0fd2b4c9" providerId="AD" clId="Web-{1B48CEC5-C822-4482-289A-918754245889}" dt="2024-09-03T14:41:57.681" v="69" actId="20577"/>
          <ac:spMkLst>
            <pc:docMk/>
            <pc:sldMk cId="1562493656" sldId="292"/>
            <ac:spMk id="4" creationId="{00000000-0000-0000-0000-000000000000}"/>
          </ac:spMkLst>
        </pc:spChg>
        <pc:spChg chg="add del mod">
          <ac:chgData name="Connor Baugh" userId="S::connor.baugh@irtc-hq.com::24e6bf10-1c92-4d1c-b16e-beea0fd2b4c9" providerId="AD" clId="Web-{1B48CEC5-C822-4482-289A-918754245889}" dt="2024-09-03T14:36:31.394" v="46"/>
          <ac:spMkLst>
            <pc:docMk/>
            <pc:sldMk cId="1562493656" sldId="292"/>
            <ac:spMk id="9" creationId="{BDC7C1DF-2C40-CA0E-9A56-483F54943E81}"/>
          </ac:spMkLst>
        </pc:spChg>
        <pc:picChg chg="add mod">
          <ac:chgData name="Connor Baugh" userId="S::connor.baugh@irtc-hq.com::24e6bf10-1c92-4d1c-b16e-beea0fd2b4c9" providerId="AD" clId="Web-{1B48CEC5-C822-4482-289A-918754245889}" dt="2024-09-03T14:35:40.612" v="37" actId="1076"/>
          <ac:picMkLst>
            <pc:docMk/>
            <pc:sldMk cId="1562493656" sldId="292"/>
            <ac:picMk id="5" creationId="{EA52A221-65A1-D9F5-E396-3C4F8CF78E56}"/>
          </ac:picMkLst>
        </pc:picChg>
        <pc:picChg chg="add del mod">
          <ac:chgData name="Connor Baugh" userId="S::connor.baugh@irtc-hq.com::24e6bf10-1c92-4d1c-b16e-beea0fd2b4c9" providerId="AD" clId="Web-{1B48CEC5-C822-4482-289A-918754245889}" dt="2024-09-03T14:36:21.238" v="44"/>
          <ac:picMkLst>
            <pc:docMk/>
            <pc:sldMk cId="1562493656" sldId="292"/>
            <ac:picMk id="6" creationId="{AE4F4EB0-DEAD-5115-5ED8-69F5CD75CCBE}"/>
          </ac:picMkLst>
        </pc:picChg>
        <pc:picChg chg="add mod">
          <ac:chgData name="Connor Baugh" userId="S::connor.baugh@irtc-hq.com::24e6bf10-1c92-4d1c-b16e-beea0fd2b4c9" providerId="AD" clId="Web-{1B48CEC5-C822-4482-289A-918754245889}" dt="2024-09-03T14:36:17.191" v="43" actId="1076"/>
          <ac:picMkLst>
            <pc:docMk/>
            <pc:sldMk cId="1562493656" sldId="292"/>
            <ac:picMk id="7" creationId="{77B4331C-E5D4-B9EE-5E2F-195968C9816A}"/>
          </ac:picMkLst>
        </pc:picChg>
      </pc:sldChg>
      <pc:sldChg chg="modSp">
        <pc:chgData name="Connor Baugh" userId="S::connor.baugh@irtc-hq.com::24e6bf10-1c92-4d1c-b16e-beea0fd2b4c9" providerId="AD" clId="Web-{1B48CEC5-C822-4482-289A-918754245889}" dt="2024-09-03T15:46:50.995" v="296" actId="20577"/>
        <pc:sldMkLst>
          <pc:docMk/>
          <pc:sldMk cId="3761966149" sldId="293"/>
        </pc:sldMkLst>
        <pc:spChg chg="mod">
          <ac:chgData name="Connor Baugh" userId="S::connor.baugh@irtc-hq.com::24e6bf10-1c92-4d1c-b16e-beea0fd2b4c9" providerId="AD" clId="Web-{1B48CEC5-C822-4482-289A-918754245889}" dt="2024-09-03T15:46:50.995" v="296" actId="20577"/>
          <ac:spMkLst>
            <pc:docMk/>
            <pc:sldMk cId="3761966149" sldId="293"/>
            <ac:spMk id="4" creationId="{00000000-0000-0000-0000-000000000000}"/>
          </ac:spMkLst>
        </pc:spChg>
      </pc:sldChg>
      <pc:sldChg chg="addSp delSp modSp">
        <pc:chgData name="Connor Baugh" userId="S::connor.baugh@irtc-hq.com::24e6bf10-1c92-4d1c-b16e-beea0fd2b4c9" providerId="AD" clId="Web-{1B48CEC5-C822-4482-289A-918754245889}" dt="2024-09-03T14:58:06.837" v="192"/>
        <pc:sldMkLst>
          <pc:docMk/>
          <pc:sldMk cId="2954901072" sldId="294"/>
        </pc:sldMkLst>
        <pc:spChg chg="del">
          <ac:chgData name="Connor Baugh" userId="S::connor.baugh@irtc-hq.com::24e6bf10-1c92-4d1c-b16e-beea0fd2b4c9" providerId="AD" clId="Web-{1B48CEC5-C822-4482-289A-918754245889}" dt="2024-09-03T14:58:03.775" v="191"/>
          <ac:spMkLst>
            <pc:docMk/>
            <pc:sldMk cId="2954901072" sldId="294"/>
            <ac:spMk id="4" creationId="{00000000-0000-0000-0000-000000000000}"/>
          </ac:spMkLst>
        </pc:spChg>
        <pc:spChg chg="add del mod">
          <ac:chgData name="Connor Baugh" userId="S::connor.baugh@irtc-hq.com::24e6bf10-1c92-4d1c-b16e-beea0fd2b4c9" providerId="AD" clId="Web-{1B48CEC5-C822-4482-289A-918754245889}" dt="2024-09-03T14:58:06.837" v="192"/>
          <ac:spMkLst>
            <pc:docMk/>
            <pc:sldMk cId="2954901072" sldId="294"/>
            <ac:spMk id="12" creationId="{FE60C7BC-5C36-06DA-3186-7463167B303B}"/>
          </ac:spMkLst>
        </pc:spChg>
      </pc:sldChg>
      <pc:sldChg chg="modSp">
        <pc:chgData name="Connor Baugh" userId="S::connor.baugh@irtc-hq.com::24e6bf10-1c92-4d1c-b16e-beea0fd2b4c9" providerId="AD" clId="Web-{1B48CEC5-C822-4482-289A-918754245889}" dt="2024-09-03T15:49:22.920" v="347" actId="20577"/>
        <pc:sldMkLst>
          <pc:docMk/>
          <pc:sldMk cId="2753370081" sldId="295"/>
        </pc:sldMkLst>
        <pc:spChg chg="mod">
          <ac:chgData name="Connor Baugh" userId="S::connor.baugh@irtc-hq.com::24e6bf10-1c92-4d1c-b16e-beea0fd2b4c9" providerId="AD" clId="Web-{1B48CEC5-C822-4482-289A-918754245889}" dt="2024-09-03T15:49:22.920" v="347" actId="20577"/>
          <ac:spMkLst>
            <pc:docMk/>
            <pc:sldMk cId="2753370081" sldId="295"/>
            <ac:spMk id="4" creationId="{00000000-0000-0000-0000-000000000000}"/>
          </ac:spMkLst>
        </pc:spChg>
      </pc:sldChg>
      <pc:sldChg chg="addSp modSp">
        <pc:chgData name="Connor Baugh" userId="S::connor.baugh@irtc-hq.com::24e6bf10-1c92-4d1c-b16e-beea0fd2b4c9" providerId="AD" clId="Web-{1B48CEC5-C822-4482-289A-918754245889}" dt="2024-09-03T14:45:08.325" v="81" actId="20577"/>
        <pc:sldMkLst>
          <pc:docMk/>
          <pc:sldMk cId="805170868" sldId="296"/>
        </pc:sldMkLst>
        <pc:spChg chg="mod">
          <ac:chgData name="Connor Baugh" userId="S::connor.baugh@irtc-hq.com::24e6bf10-1c92-4d1c-b16e-beea0fd2b4c9" providerId="AD" clId="Web-{1B48CEC5-C822-4482-289A-918754245889}" dt="2024-09-03T14:45:08.325" v="81" actId="20577"/>
          <ac:spMkLst>
            <pc:docMk/>
            <pc:sldMk cId="805170868" sldId="296"/>
            <ac:spMk id="4" creationId="{00000000-0000-0000-0000-000000000000}"/>
          </ac:spMkLst>
        </pc:spChg>
        <pc:picChg chg="add mod">
          <ac:chgData name="Connor Baugh" userId="S::connor.baugh@irtc-hq.com::24e6bf10-1c92-4d1c-b16e-beea0fd2b4c9" providerId="AD" clId="Web-{1B48CEC5-C822-4482-289A-918754245889}" dt="2024-09-03T14:09:51.727" v="2" actId="1076"/>
          <ac:picMkLst>
            <pc:docMk/>
            <pc:sldMk cId="805170868" sldId="296"/>
            <ac:picMk id="5" creationId="{FF098A6F-A49E-5A91-5E9D-EC9E785B081E}"/>
          </ac:picMkLst>
        </pc:picChg>
      </pc:sldChg>
      <pc:sldChg chg="addSp delSp modSp">
        <pc:chgData name="Connor Baugh" userId="S::connor.baugh@irtc-hq.com::24e6bf10-1c92-4d1c-b16e-beea0fd2b4c9" providerId="AD" clId="Web-{1B48CEC5-C822-4482-289A-918754245889}" dt="2024-09-03T14:31:58.093" v="29" actId="1076"/>
        <pc:sldMkLst>
          <pc:docMk/>
          <pc:sldMk cId="702577015" sldId="297"/>
        </pc:sldMkLst>
        <pc:spChg chg="del">
          <ac:chgData name="Connor Baugh" userId="S::connor.baugh@irtc-hq.com::24e6bf10-1c92-4d1c-b16e-beea0fd2b4c9" providerId="AD" clId="Web-{1B48CEC5-C822-4482-289A-918754245889}" dt="2024-09-03T14:31:42.014" v="25"/>
          <ac:spMkLst>
            <pc:docMk/>
            <pc:sldMk cId="702577015" sldId="297"/>
            <ac:spMk id="4" creationId="{00000000-0000-0000-0000-000000000000}"/>
          </ac:spMkLst>
        </pc:spChg>
        <pc:spChg chg="add del mod">
          <ac:chgData name="Connor Baugh" userId="S::connor.baugh@irtc-hq.com::24e6bf10-1c92-4d1c-b16e-beea0fd2b4c9" providerId="AD" clId="Web-{1B48CEC5-C822-4482-289A-918754245889}" dt="2024-09-03T14:31:47.671" v="26"/>
          <ac:spMkLst>
            <pc:docMk/>
            <pc:sldMk cId="702577015" sldId="297"/>
            <ac:spMk id="7" creationId="{734B36ED-EBFC-07F7-4813-C186AFD96807}"/>
          </ac:spMkLst>
        </pc:spChg>
        <pc:picChg chg="add mod">
          <ac:chgData name="Connor Baugh" userId="S::connor.baugh@irtc-hq.com::24e6bf10-1c92-4d1c-b16e-beea0fd2b4c9" providerId="AD" clId="Web-{1B48CEC5-C822-4482-289A-918754245889}" dt="2024-09-03T14:31:58.093" v="29" actId="1076"/>
          <ac:picMkLst>
            <pc:docMk/>
            <pc:sldMk cId="702577015" sldId="297"/>
            <ac:picMk id="5" creationId="{7DCF6CFC-E126-2306-AB9F-E86C217DEE22}"/>
          </ac:picMkLst>
        </pc:picChg>
      </pc:sldChg>
      <pc:sldChg chg="addSp delSp modSp">
        <pc:chgData name="Connor Baugh" userId="S::connor.baugh@irtc-hq.com::24e6bf10-1c92-4d1c-b16e-beea0fd2b4c9" providerId="AD" clId="Web-{1B48CEC5-C822-4482-289A-918754245889}" dt="2024-09-03T14:32:23.203" v="33" actId="1076"/>
        <pc:sldMkLst>
          <pc:docMk/>
          <pc:sldMk cId="3335800444" sldId="298"/>
        </pc:sldMkLst>
        <pc:spChg chg="del mod">
          <ac:chgData name="Connor Baugh" userId="S::connor.baugh@irtc-hq.com::24e6bf10-1c92-4d1c-b16e-beea0fd2b4c9" providerId="AD" clId="Web-{1B48CEC5-C822-4482-289A-918754245889}" dt="2024-09-03T14:31:34.842" v="24"/>
          <ac:spMkLst>
            <pc:docMk/>
            <pc:sldMk cId="3335800444" sldId="298"/>
            <ac:spMk id="4" creationId="{00000000-0000-0000-0000-000000000000}"/>
          </ac:spMkLst>
        </pc:spChg>
        <pc:spChg chg="add del mod">
          <ac:chgData name="Connor Baugh" userId="S::connor.baugh@irtc-hq.com::24e6bf10-1c92-4d1c-b16e-beea0fd2b4c9" providerId="AD" clId="Web-{1B48CEC5-C822-4482-289A-918754245889}" dt="2024-09-03T14:32:04.358" v="30"/>
          <ac:spMkLst>
            <pc:docMk/>
            <pc:sldMk cId="3335800444" sldId="298"/>
            <ac:spMk id="9" creationId="{2AD1A36F-827B-826B-95B8-6B895D784D3C}"/>
          </ac:spMkLst>
        </pc:spChg>
        <pc:picChg chg="add mod">
          <ac:chgData name="Connor Baugh" userId="S::connor.baugh@irtc-hq.com::24e6bf10-1c92-4d1c-b16e-beea0fd2b4c9" providerId="AD" clId="Web-{1B48CEC5-C822-4482-289A-918754245889}" dt="2024-09-03T14:32:07.390" v="31" actId="14100"/>
          <ac:picMkLst>
            <pc:docMk/>
            <pc:sldMk cId="3335800444" sldId="298"/>
            <ac:picMk id="5" creationId="{857A5F24-7442-B604-D657-B04613152B74}"/>
          </ac:picMkLst>
        </pc:picChg>
        <pc:picChg chg="add del mod">
          <ac:chgData name="Connor Baugh" userId="S::connor.baugh@irtc-hq.com::24e6bf10-1c92-4d1c-b16e-beea0fd2b4c9" providerId="AD" clId="Web-{1B48CEC5-C822-4482-289A-918754245889}" dt="2024-09-03T14:30:36.591" v="15"/>
          <ac:picMkLst>
            <pc:docMk/>
            <pc:sldMk cId="3335800444" sldId="298"/>
            <ac:picMk id="6" creationId="{F17C95EF-5614-8994-D456-CA4B1B58D252}"/>
          </ac:picMkLst>
        </pc:picChg>
        <pc:picChg chg="add mod">
          <ac:chgData name="Connor Baugh" userId="S::connor.baugh@irtc-hq.com::24e6bf10-1c92-4d1c-b16e-beea0fd2b4c9" providerId="AD" clId="Web-{1B48CEC5-C822-4482-289A-918754245889}" dt="2024-09-03T14:32:23.203" v="33" actId="1076"/>
          <ac:picMkLst>
            <pc:docMk/>
            <pc:sldMk cId="3335800444" sldId="298"/>
            <ac:picMk id="7" creationId="{8BD2DF6C-440A-A9E4-2E1D-102228588969}"/>
          </ac:picMkLst>
        </pc:picChg>
      </pc:sldChg>
      <pc:sldChg chg="modSp">
        <pc:chgData name="Connor Baugh" userId="S::connor.baugh@irtc-hq.com::24e6bf10-1c92-4d1c-b16e-beea0fd2b4c9" providerId="AD" clId="Web-{1B48CEC5-C822-4482-289A-918754245889}" dt="2024-09-03T14:34:43.127" v="35"/>
        <pc:sldMkLst>
          <pc:docMk/>
          <pc:sldMk cId="2948739482" sldId="300"/>
        </pc:sldMkLst>
        <pc:spChg chg="mod">
          <ac:chgData name="Connor Baugh" userId="S::connor.baugh@irtc-hq.com::24e6bf10-1c92-4d1c-b16e-beea0fd2b4c9" providerId="AD" clId="Web-{1B48CEC5-C822-4482-289A-918754245889}" dt="2024-09-03T14:34:43.127" v="35"/>
          <ac:spMkLst>
            <pc:docMk/>
            <pc:sldMk cId="2948739482" sldId="300"/>
            <ac:spMk id="4" creationId="{00000000-0000-0000-0000-000000000000}"/>
          </ac:spMkLst>
        </pc:spChg>
      </pc:sldChg>
    </pc:docChg>
  </pc:docChgLst>
  <pc:docChgLst>
    <pc:chgData name="Kyle Camlic" userId="S::kyle.camlic@irtc-hq.com::77828d14-ffc3-45d3-8b9a-fc104105517b" providerId="AD" clId="Web-{E3B5BB8C-C5EE-AF16-2D3F-9C5FF727195F}"/>
    <pc:docChg chg="modSld">
      <pc:chgData name="Kyle Camlic" userId="S::kyle.camlic@irtc-hq.com::77828d14-ffc3-45d3-8b9a-fc104105517b" providerId="AD" clId="Web-{E3B5BB8C-C5EE-AF16-2D3F-9C5FF727195F}" dt="2024-09-03T14:56:48.476" v="173" actId="20577"/>
      <pc:docMkLst>
        <pc:docMk/>
      </pc:docMkLst>
      <pc:sldChg chg="modSp">
        <pc:chgData name="Kyle Camlic" userId="S::kyle.camlic@irtc-hq.com::77828d14-ffc3-45d3-8b9a-fc104105517b" providerId="AD" clId="Web-{E3B5BB8C-C5EE-AF16-2D3F-9C5FF727195F}" dt="2024-09-03T14:39:51.496" v="133" actId="20577"/>
        <pc:sldMkLst>
          <pc:docMk/>
          <pc:sldMk cId="1562493656" sldId="292"/>
        </pc:sldMkLst>
        <pc:spChg chg="mod">
          <ac:chgData name="Kyle Camlic" userId="S::kyle.camlic@irtc-hq.com::77828d14-ffc3-45d3-8b9a-fc104105517b" providerId="AD" clId="Web-{E3B5BB8C-C5EE-AF16-2D3F-9C5FF727195F}" dt="2024-09-03T14:39:51.496" v="133" actId="20577"/>
          <ac:spMkLst>
            <pc:docMk/>
            <pc:sldMk cId="1562493656" sldId="292"/>
            <ac:spMk id="4" creationId="{00000000-0000-0000-0000-000000000000}"/>
          </ac:spMkLst>
        </pc:spChg>
        <pc:picChg chg="mod">
          <ac:chgData name="Kyle Camlic" userId="S::kyle.camlic@irtc-hq.com::77828d14-ffc3-45d3-8b9a-fc104105517b" providerId="AD" clId="Web-{E3B5BB8C-C5EE-AF16-2D3F-9C5FF727195F}" dt="2024-09-03T14:38:31.058" v="91" actId="1076"/>
          <ac:picMkLst>
            <pc:docMk/>
            <pc:sldMk cId="1562493656" sldId="292"/>
            <ac:picMk id="5" creationId="{EA52A221-65A1-D9F5-E396-3C4F8CF78E56}"/>
          </ac:picMkLst>
        </pc:picChg>
      </pc:sldChg>
      <pc:sldChg chg="modSp">
        <pc:chgData name="Kyle Camlic" userId="S::kyle.camlic@irtc-hq.com::77828d14-ffc3-45d3-8b9a-fc104105517b" providerId="AD" clId="Web-{E3B5BB8C-C5EE-AF16-2D3F-9C5FF727195F}" dt="2024-09-03T14:56:48.476" v="173" actId="20577"/>
        <pc:sldMkLst>
          <pc:docMk/>
          <pc:sldMk cId="3761966149" sldId="293"/>
        </pc:sldMkLst>
        <pc:spChg chg="mod">
          <ac:chgData name="Kyle Camlic" userId="S::kyle.camlic@irtc-hq.com::77828d14-ffc3-45d3-8b9a-fc104105517b" providerId="AD" clId="Web-{E3B5BB8C-C5EE-AF16-2D3F-9C5FF727195F}" dt="2024-09-03T14:56:48.476" v="173" actId="20577"/>
          <ac:spMkLst>
            <pc:docMk/>
            <pc:sldMk cId="3761966149" sldId="293"/>
            <ac:spMk id="4" creationId="{00000000-0000-0000-0000-000000000000}"/>
          </ac:spMkLst>
        </pc:spChg>
      </pc:sldChg>
      <pc:sldChg chg="addSp delSp modSp">
        <pc:chgData name="Kyle Camlic" userId="S::kyle.camlic@irtc-hq.com::77828d14-ffc3-45d3-8b9a-fc104105517b" providerId="AD" clId="Web-{E3B5BB8C-C5EE-AF16-2D3F-9C5FF727195F}" dt="2024-09-03T14:33:38.804" v="32" actId="1076"/>
        <pc:sldMkLst>
          <pc:docMk/>
          <pc:sldMk cId="2954901072" sldId="294"/>
        </pc:sldMkLst>
        <pc:picChg chg="add mod">
          <ac:chgData name="Kyle Camlic" userId="S::kyle.camlic@irtc-hq.com::77828d14-ffc3-45d3-8b9a-fc104105517b" providerId="AD" clId="Web-{E3B5BB8C-C5EE-AF16-2D3F-9C5FF727195F}" dt="2024-09-03T14:07:07.662" v="5" actId="1076"/>
          <ac:picMkLst>
            <pc:docMk/>
            <pc:sldMk cId="2954901072" sldId="294"/>
            <ac:picMk id="5" creationId="{0E1BAA11-9BBF-812C-E356-66BE62BE0036}"/>
          </ac:picMkLst>
        </pc:picChg>
        <pc:picChg chg="add mod">
          <ac:chgData name="Kyle Camlic" userId="S::kyle.camlic@irtc-hq.com::77828d14-ffc3-45d3-8b9a-fc104105517b" providerId="AD" clId="Web-{E3B5BB8C-C5EE-AF16-2D3F-9C5FF727195F}" dt="2024-09-03T14:07:05.678" v="4" actId="1076"/>
          <ac:picMkLst>
            <pc:docMk/>
            <pc:sldMk cId="2954901072" sldId="294"/>
            <ac:picMk id="6" creationId="{AF88A93D-AB7F-0E4D-C045-E424B1D97235}"/>
          </ac:picMkLst>
        </pc:picChg>
        <pc:picChg chg="add del mod">
          <ac:chgData name="Kyle Camlic" userId="S::kyle.camlic@irtc-hq.com::77828d14-ffc3-45d3-8b9a-fc104105517b" providerId="AD" clId="Web-{E3B5BB8C-C5EE-AF16-2D3F-9C5FF727195F}" dt="2024-09-03T14:17:07.059" v="9"/>
          <ac:picMkLst>
            <pc:docMk/>
            <pc:sldMk cId="2954901072" sldId="294"/>
            <ac:picMk id="7" creationId="{24386128-2275-F42B-B7E7-B2A38EC44634}"/>
          </ac:picMkLst>
        </pc:picChg>
        <pc:picChg chg="add del mod">
          <ac:chgData name="Kyle Camlic" userId="S::kyle.camlic@irtc-hq.com::77828d14-ffc3-45d3-8b9a-fc104105517b" providerId="AD" clId="Web-{E3B5BB8C-C5EE-AF16-2D3F-9C5FF727195F}" dt="2024-09-03T14:20:42.155" v="13"/>
          <ac:picMkLst>
            <pc:docMk/>
            <pc:sldMk cId="2954901072" sldId="294"/>
            <ac:picMk id="8" creationId="{7F6CA61D-E77A-328D-609C-80E23737BC42}"/>
          </ac:picMkLst>
        </pc:picChg>
        <pc:picChg chg="add mod">
          <ac:chgData name="Kyle Camlic" userId="S::kyle.camlic@irtc-hq.com::77828d14-ffc3-45d3-8b9a-fc104105517b" providerId="AD" clId="Web-{E3B5BB8C-C5EE-AF16-2D3F-9C5FF727195F}" dt="2024-09-03T14:33:38.804" v="32" actId="1076"/>
          <ac:picMkLst>
            <pc:docMk/>
            <pc:sldMk cId="2954901072" sldId="294"/>
            <ac:picMk id="9" creationId="{013496D4-78A2-2191-D76F-F2B1B90AC5E5}"/>
          </ac:picMkLst>
        </pc:picChg>
        <pc:picChg chg="add mod">
          <ac:chgData name="Kyle Camlic" userId="S::kyle.camlic@irtc-hq.com::77828d14-ffc3-45d3-8b9a-fc104105517b" providerId="AD" clId="Web-{E3B5BB8C-C5EE-AF16-2D3F-9C5FF727195F}" dt="2024-09-03T14:27:02.659" v="31" actId="1076"/>
          <ac:picMkLst>
            <pc:docMk/>
            <pc:sldMk cId="2954901072" sldId="294"/>
            <ac:picMk id="10" creationId="{65FD3152-8977-2F86-2EF0-662E4913B6E0}"/>
          </ac:picMkLst>
        </pc:picChg>
      </pc:sldChg>
    </pc:docChg>
  </pc:docChgLst>
  <pc:docChgLst>
    <pc:chgData name="Allie Blalock" userId="3da57582-e3a0-49df-9d62-b9898f87ccb4" providerId="ADAL" clId="{C574AA79-3CB6-498F-8C9D-205B57E3FBA7}"/>
    <pc:docChg chg="modSld">
      <pc:chgData name="Allie Blalock" userId="3da57582-e3a0-49df-9d62-b9898f87ccb4" providerId="ADAL" clId="{C574AA79-3CB6-498F-8C9D-205B57E3FBA7}" dt="2024-10-02T14:22:15.784" v="1" actId="1076"/>
      <pc:docMkLst>
        <pc:docMk/>
      </pc:docMkLst>
      <pc:sldChg chg="modSp mod">
        <pc:chgData name="Allie Blalock" userId="3da57582-e3a0-49df-9d62-b9898f87ccb4" providerId="ADAL" clId="{C574AA79-3CB6-498F-8C9D-205B57E3FBA7}" dt="2024-10-02T14:22:15.784" v="1" actId="1076"/>
        <pc:sldMkLst>
          <pc:docMk/>
          <pc:sldMk cId="702577015" sldId="297"/>
        </pc:sldMkLst>
        <pc:spChg chg="mod">
          <ac:chgData name="Allie Blalock" userId="3da57582-e3a0-49df-9d62-b9898f87ccb4" providerId="ADAL" clId="{C574AA79-3CB6-498F-8C9D-205B57E3FBA7}" dt="2024-10-02T14:22:15.784" v="1" actId="1076"/>
          <ac:spMkLst>
            <pc:docMk/>
            <pc:sldMk cId="702577015" sldId="297"/>
            <ac:spMk id="14" creationId="{FE476DEA-EA23-166F-1EAD-FF4B44A523C1}"/>
          </ac:spMkLst>
        </pc:spChg>
      </pc:sldChg>
    </pc:docChg>
  </pc:docChgLst>
  <pc:docChgLst>
    <pc:chgData name="Kyle Camlic" userId="S::kyle.camlic@irtc-hq.com::77828d14-ffc3-45d3-8b9a-fc104105517b" providerId="AD" clId="Web-{2DD79554-2658-BBFB-EDE9-A92C965BC8FB}"/>
    <pc:docChg chg="modSld">
      <pc:chgData name="Kyle Camlic" userId="S::kyle.camlic@irtc-hq.com::77828d14-ffc3-45d3-8b9a-fc104105517b" providerId="AD" clId="Web-{2DD79554-2658-BBFB-EDE9-A92C965BC8FB}" dt="2024-08-30T15:50:33.133" v="115" actId="20577"/>
      <pc:docMkLst>
        <pc:docMk/>
      </pc:docMkLst>
      <pc:sldChg chg="modSp">
        <pc:chgData name="Kyle Camlic" userId="S::kyle.camlic@irtc-hq.com::77828d14-ffc3-45d3-8b9a-fc104105517b" providerId="AD" clId="Web-{2DD79554-2658-BBFB-EDE9-A92C965BC8FB}" dt="2024-08-30T15:50:33.133" v="115" actId="20577"/>
        <pc:sldMkLst>
          <pc:docMk/>
          <pc:sldMk cId="3274314171" sldId="291"/>
        </pc:sldMkLst>
        <pc:spChg chg="mod">
          <ac:chgData name="Kyle Camlic" userId="S::kyle.camlic@irtc-hq.com::77828d14-ffc3-45d3-8b9a-fc104105517b" providerId="AD" clId="Web-{2DD79554-2658-BBFB-EDE9-A92C965BC8FB}" dt="2024-08-30T15:50:33.133" v="115" actId="20577"/>
          <ac:spMkLst>
            <pc:docMk/>
            <pc:sldMk cId="3274314171" sldId="291"/>
            <ac:spMk id="4" creationId="{00000000-0000-0000-0000-000000000000}"/>
          </ac:spMkLst>
        </pc:spChg>
      </pc:sldChg>
    </pc:docChg>
  </pc:docChgLst>
  <pc:docChgLst>
    <pc:chgData name="Connor Baugh" userId="S::connor.baugh@irtc-hq.com::24e6bf10-1c92-4d1c-b16e-beea0fd2b4c9" providerId="AD" clId="Web-{62AE93E5-CD84-409A-ADBF-B27163F1562C}"/>
    <pc:docChg chg="modSld">
      <pc:chgData name="Connor Baugh" userId="S::connor.baugh@irtc-hq.com::24e6bf10-1c92-4d1c-b16e-beea0fd2b4c9" providerId="AD" clId="Web-{62AE93E5-CD84-409A-ADBF-B27163F1562C}" dt="2024-10-03T14:49:24.075" v="74" actId="20577"/>
      <pc:docMkLst>
        <pc:docMk/>
      </pc:docMkLst>
      <pc:sldChg chg="addSp modSp">
        <pc:chgData name="Connor Baugh" userId="S::connor.baugh@irtc-hq.com::24e6bf10-1c92-4d1c-b16e-beea0fd2b4c9" providerId="AD" clId="Web-{62AE93E5-CD84-409A-ADBF-B27163F1562C}" dt="2024-10-03T14:47:19.371" v="45" actId="20577"/>
        <pc:sldMkLst>
          <pc:docMk/>
          <pc:sldMk cId="1562493656" sldId="292"/>
        </pc:sldMkLst>
        <pc:spChg chg="add mod">
          <ac:chgData name="Connor Baugh" userId="S::connor.baugh@irtc-hq.com::24e6bf10-1c92-4d1c-b16e-beea0fd2b4c9" providerId="AD" clId="Web-{62AE93E5-CD84-409A-ADBF-B27163F1562C}" dt="2024-10-03T14:47:19.371" v="45" actId="20577"/>
          <ac:spMkLst>
            <pc:docMk/>
            <pc:sldMk cId="1562493656" sldId="292"/>
            <ac:spMk id="6" creationId="{598331D6-756B-8380-8C2D-89B8E53D5DE9}"/>
          </ac:spMkLst>
        </pc:spChg>
      </pc:sldChg>
      <pc:sldChg chg="modSp">
        <pc:chgData name="Connor Baugh" userId="S::connor.baugh@irtc-hq.com::24e6bf10-1c92-4d1c-b16e-beea0fd2b4c9" providerId="AD" clId="Web-{62AE93E5-CD84-409A-ADBF-B27163F1562C}" dt="2024-10-03T14:49:24.075" v="74" actId="20577"/>
        <pc:sldMkLst>
          <pc:docMk/>
          <pc:sldMk cId="702577015" sldId="297"/>
        </pc:sldMkLst>
        <pc:spChg chg="mod">
          <ac:chgData name="Connor Baugh" userId="S::connor.baugh@irtc-hq.com::24e6bf10-1c92-4d1c-b16e-beea0fd2b4c9" providerId="AD" clId="Web-{62AE93E5-CD84-409A-ADBF-B27163F1562C}" dt="2024-10-03T14:48:57.169" v="60" actId="20577"/>
          <ac:spMkLst>
            <pc:docMk/>
            <pc:sldMk cId="702577015" sldId="297"/>
            <ac:spMk id="8" creationId="{A68A9841-6113-E6E9-A625-493AFD96A782}"/>
          </ac:spMkLst>
        </pc:spChg>
        <pc:spChg chg="mod">
          <ac:chgData name="Connor Baugh" userId="S::connor.baugh@irtc-hq.com::24e6bf10-1c92-4d1c-b16e-beea0fd2b4c9" providerId="AD" clId="Web-{62AE93E5-CD84-409A-ADBF-B27163F1562C}" dt="2024-10-03T14:49:08.138" v="69" actId="20577"/>
          <ac:spMkLst>
            <pc:docMk/>
            <pc:sldMk cId="702577015" sldId="297"/>
            <ac:spMk id="9" creationId="{24D41AD8-1BF9-6A70-5DA9-CE58A0CDA941}"/>
          </ac:spMkLst>
        </pc:spChg>
        <pc:spChg chg="mod">
          <ac:chgData name="Connor Baugh" userId="S::connor.baugh@irtc-hq.com::24e6bf10-1c92-4d1c-b16e-beea0fd2b4c9" providerId="AD" clId="Web-{62AE93E5-CD84-409A-ADBF-B27163F1562C}" dt="2024-10-03T14:49:24.075" v="74" actId="20577"/>
          <ac:spMkLst>
            <pc:docMk/>
            <pc:sldMk cId="702577015" sldId="297"/>
            <ac:spMk id="12" creationId="{70249CEB-D242-F991-EEDB-837D7D2DBE0F}"/>
          </ac:spMkLst>
        </pc:spChg>
      </pc:sldChg>
    </pc:docChg>
  </pc:docChgLst>
  <pc:docChgLst>
    <pc:chgData name="Harleigh Bass" userId="aab72a65-8c1e-4a9b-949d-0864e0461295" providerId="ADAL" clId="{69EE2013-F4C7-4974-8ABD-64EBD74CDD08}"/>
    <pc:docChg chg="undo custSel modSld">
      <pc:chgData name="Harleigh Bass" userId="aab72a65-8c1e-4a9b-949d-0864e0461295" providerId="ADAL" clId="{69EE2013-F4C7-4974-8ABD-64EBD74CDD08}" dt="2024-10-01T19:57:14.673" v="398"/>
      <pc:docMkLst>
        <pc:docMk/>
      </pc:docMkLst>
      <pc:sldChg chg="modSp mod delCm">
        <pc:chgData name="Harleigh Bass" userId="aab72a65-8c1e-4a9b-949d-0864e0461295" providerId="ADAL" clId="{69EE2013-F4C7-4974-8ABD-64EBD74CDD08}" dt="2024-10-01T18:25:59.109" v="17" actId="20577"/>
        <pc:sldMkLst>
          <pc:docMk/>
          <pc:sldMk cId="1008667600" sldId="290"/>
        </pc:sldMkLst>
        <pc:spChg chg="mod">
          <ac:chgData name="Harleigh Bass" userId="aab72a65-8c1e-4a9b-949d-0864e0461295" providerId="ADAL" clId="{69EE2013-F4C7-4974-8ABD-64EBD74CDD08}" dt="2024-10-01T18:25:59.109" v="17" actId="20577"/>
          <ac:spMkLst>
            <pc:docMk/>
            <pc:sldMk cId="1008667600" sldId="290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arleigh Bass" userId="aab72a65-8c1e-4a9b-949d-0864e0461295" providerId="ADAL" clId="{69EE2013-F4C7-4974-8ABD-64EBD74CDD08}" dt="2024-10-01T18:21:54.715" v="0"/>
              <pc2:cmMkLst xmlns:pc2="http://schemas.microsoft.com/office/powerpoint/2019/9/main/command">
                <pc:docMk/>
                <pc:sldMk cId="1008667600" sldId="290"/>
                <pc2:cmMk id="{E7BF4854-F120-4A85-A008-A38543AC2520}"/>
              </pc2:cmMkLst>
            </pc226:cmChg>
          </p:ext>
        </pc:extLst>
      </pc:sldChg>
      <pc:sldChg chg="modSp mod">
        <pc:chgData name="Harleigh Bass" userId="aab72a65-8c1e-4a9b-949d-0864e0461295" providerId="ADAL" clId="{69EE2013-F4C7-4974-8ABD-64EBD74CDD08}" dt="2024-10-01T19:16:59.956" v="189" actId="255"/>
        <pc:sldMkLst>
          <pc:docMk/>
          <pc:sldMk cId="3274314171" sldId="291"/>
        </pc:sldMkLst>
        <pc:spChg chg="mod">
          <ac:chgData name="Harleigh Bass" userId="aab72a65-8c1e-4a9b-949d-0864e0461295" providerId="ADAL" clId="{69EE2013-F4C7-4974-8ABD-64EBD74CDD08}" dt="2024-10-01T19:16:59.956" v="189" actId="255"/>
          <ac:spMkLst>
            <pc:docMk/>
            <pc:sldMk cId="3274314171" sldId="291"/>
            <ac:spMk id="4" creationId="{00000000-0000-0000-0000-000000000000}"/>
          </ac:spMkLst>
        </pc:spChg>
      </pc:sldChg>
      <pc:sldChg chg="modSp mod modCm">
        <pc:chgData name="Harleigh Bass" userId="aab72a65-8c1e-4a9b-949d-0864e0461295" providerId="ADAL" clId="{69EE2013-F4C7-4974-8ABD-64EBD74CDD08}" dt="2024-10-01T19:39:41.154" v="239" actId="1076"/>
        <pc:sldMkLst>
          <pc:docMk/>
          <pc:sldMk cId="1562493656" sldId="292"/>
        </pc:sldMkLst>
        <pc:spChg chg="mod">
          <ac:chgData name="Harleigh Bass" userId="aab72a65-8c1e-4a9b-949d-0864e0461295" providerId="ADAL" clId="{69EE2013-F4C7-4974-8ABD-64EBD74CDD08}" dt="2024-10-01T19:16:54.234" v="188" actId="255"/>
          <ac:spMkLst>
            <pc:docMk/>
            <pc:sldMk cId="1562493656" sldId="292"/>
            <ac:spMk id="4" creationId="{00000000-0000-0000-0000-000000000000}"/>
          </ac:spMkLst>
        </pc:spChg>
        <pc:picChg chg="mod">
          <ac:chgData name="Harleigh Bass" userId="aab72a65-8c1e-4a9b-949d-0864e0461295" providerId="ADAL" clId="{69EE2013-F4C7-4974-8ABD-64EBD74CDD08}" dt="2024-10-01T19:39:29.802" v="237" actId="14861"/>
          <ac:picMkLst>
            <pc:docMk/>
            <pc:sldMk cId="1562493656" sldId="292"/>
            <ac:picMk id="5" creationId="{EA52A221-65A1-D9F5-E396-3C4F8CF78E56}"/>
          </ac:picMkLst>
        </pc:picChg>
        <pc:picChg chg="mod">
          <ac:chgData name="Harleigh Bass" userId="aab72a65-8c1e-4a9b-949d-0864e0461295" providerId="ADAL" clId="{69EE2013-F4C7-4974-8ABD-64EBD74CDD08}" dt="2024-10-01T19:39:41.154" v="239" actId="1076"/>
          <ac:picMkLst>
            <pc:docMk/>
            <pc:sldMk cId="1562493656" sldId="292"/>
            <ac:picMk id="7" creationId="{77B4331C-E5D4-B9EE-5E2F-195968C9816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rleigh Bass" userId="aab72a65-8c1e-4a9b-949d-0864e0461295" providerId="ADAL" clId="{69EE2013-F4C7-4974-8ABD-64EBD74CDD08}" dt="2024-10-01T18:22:33.110" v="2"/>
              <pc2:cmMkLst xmlns:pc2="http://schemas.microsoft.com/office/powerpoint/2019/9/main/command">
                <pc:docMk/>
                <pc:sldMk cId="1562493656" sldId="292"/>
                <pc2:cmMk id="{5C112047-D510-4252-8829-FC41C2E66404}"/>
              </pc2:cmMkLst>
              <pc226:cmRplyChg chg="add">
                <pc226:chgData name="Harleigh Bass" userId="aab72a65-8c1e-4a9b-949d-0864e0461295" providerId="ADAL" clId="{69EE2013-F4C7-4974-8ABD-64EBD74CDD08}" dt="2024-10-01T18:22:33.110" v="2"/>
                <pc2:cmRplyMkLst xmlns:pc2="http://schemas.microsoft.com/office/powerpoint/2019/9/main/command">
                  <pc:docMk/>
                  <pc:sldMk cId="1562493656" sldId="292"/>
                  <pc2:cmMk id="{5C112047-D510-4252-8829-FC41C2E66404}"/>
                  <pc2:cmRplyMk id="{03AE2162-833B-4C46-B97F-F6421EF3E1DC}"/>
                </pc2:cmRplyMkLst>
              </pc226:cmRplyChg>
            </pc226:cmChg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39:38.076" v="238"/>
              <pc2:cmMkLst xmlns:pc2="http://schemas.microsoft.com/office/powerpoint/2019/9/main/command">
                <pc:docMk/>
                <pc:sldMk cId="1562493656" sldId="292"/>
                <pc2:cmMk id="{C61A488E-B543-433D-99BB-5120ED0763AC}"/>
              </pc2:cmMkLst>
              <pc226:cmRplyChg chg="add">
                <pc226:chgData name="Harleigh Bass" userId="aab72a65-8c1e-4a9b-949d-0864e0461295" providerId="ADAL" clId="{69EE2013-F4C7-4974-8ABD-64EBD74CDD08}" dt="2024-10-01T18:23:08.103" v="4"/>
                <pc2:cmRplyMkLst xmlns:pc2="http://schemas.microsoft.com/office/powerpoint/2019/9/main/command">
                  <pc:docMk/>
                  <pc:sldMk cId="1562493656" sldId="292"/>
                  <pc2:cmMk id="{C61A488E-B543-433D-99BB-5120ED0763AC}"/>
                  <pc2:cmRplyMk id="{1B0A91F1-B65A-4354-8AA2-13EBFFBA7FE1}"/>
                </pc2:cmRplyMkLst>
              </pc226:cmRplyChg>
            </pc226:cmChg>
          </p:ext>
        </pc:extLst>
      </pc:sldChg>
      <pc:sldChg chg="modSp mod modCm">
        <pc:chgData name="Harleigh Bass" userId="aab72a65-8c1e-4a9b-949d-0864e0461295" providerId="ADAL" clId="{69EE2013-F4C7-4974-8ABD-64EBD74CDD08}" dt="2024-10-01T19:57:14.673" v="398"/>
        <pc:sldMkLst>
          <pc:docMk/>
          <pc:sldMk cId="3761966149" sldId="293"/>
        </pc:sldMkLst>
        <pc:spChg chg="mod">
          <ac:chgData name="Harleigh Bass" userId="aab72a65-8c1e-4a9b-949d-0864e0461295" providerId="ADAL" clId="{69EE2013-F4C7-4974-8ABD-64EBD74CDD08}" dt="2024-10-01T18:27:16.530" v="29" actId="403"/>
          <ac:spMkLst>
            <pc:docMk/>
            <pc:sldMk cId="3761966149" sldId="293"/>
            <ac:spMk id="4" creationId="{00000000-0000-0000-0000-000000000000}"/>
          </ac:spMkLst>
        </pc:spChg>
        <pc:spChg chg="mod">
          <ac:chgData name="Harleigh Bass" userId="aab72a65-8c1e-4a9b-949d-0864e0461295" providerId="ADAL" clId="{69EE2013-F4C7-4974-8ABD-64EBD74CDD08}" dt="2024-10-01T19:56:50.469" v="397" actId="1076"/>
          <ac:spMkLst>
            <pc:docMk/>
            <pc:sldMk cId="3761966149" sldId="293"/>
            <ac:spMk id="7" creationId="{1429A1DF-6D64-B32A-AF9C-2E6AA10052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57:14.673" v="398"/>
              <pc2:cmMkLst xmlns:pc2="http://schemas.microsoft.com/office/powerpoint/2019/9/main/command">
                <pc:docMk/>
                <pc:sldMk cId="3761966149" sldId="293"/>
                <pc2:cmMk id="{82D624C0-F6F1-4F47-8A92-398825E5638C}"/>
              </pc2:cmMkLst>
            </pc226:cmChg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56:40.436" v="396"/>
              <pc2:cmMkLst xmlns:pc2="http://schemas.microsoft.com/office/powerpoint/2019/9/main/command">
                <pc:docMk/>
                <pc:sldMk cId="3761966149" sldId="293"/>
                <pc2:cmMk id="{7F27F7FF-6860-41F6-BF9A-74D227759638}"/>
              </pc2:cmMkLst>
              <pc226:cmRplyChg chg="add">
                <pc226:chgData name="Harleigh Bass" userId="aab72a65-8c1e-4a9b-949d-0864e0461295" providerId="ADAL" clId="{69EE2013-F4C7-4974-8ABD-64EBD74CDD08}" dt="2024-10-01T19:56:38.803" v="395"/>
                <pc2:cmRplyMkLst xmlns:pc2="http://schemas.microsoft.com/office/powerpoint/2019/9/main/command">
                  <pc:docMk/>
                  <pc:sldMk cId="3761966149" sldId="293"/>
                  <pc2:cmMk id="{7F27F7FF-6860-41F6-BF9A-74D227759638}"/>
                  <pc2:cmRplyMk id="{20C33F41-B4FE-49B9-BD86-C8DC4FF211D9}"/>
                </pc2:cmRplyMkLst>
              </pc226:cmRplyChg>
            </pc226:cmChg>
          </p:ext>
        </pc:extLst>
      </pc:sldChg>
      <pc:sldChg chg="modSp mod">
        <pc:chgData name="Harleigh Bass" userId="aab72a65-8c1e-4a9b-949d-0864e0461295" providerId="ADAL" clId="{69EE2013-F4C7-4974-8ABD-64EBD74CDD08}" dt="2024-10-01T18:27:37.742" v="36" actId="6549"/>
        <pc:sldMkLst>
          <pc:docMk/>
          <pc:sldMk cId="2954901072" sldId="294"/>
        </pc:sldMkLst>
        <pc:spChg chg="mod">
          <ac:chgData name="Harleigh Bass" userId="aab72a65-8c1e-4a9b-949d-0864e0461295" providerId="ADAL" clId="{69EE2013-F4C7-4974-8ABD-64EBD74CDD08}" dt="2024-10-01T18:27:37.742" v="36" actId="6549"/>
          <ac:spMkLst>
            <pc:docMk/>
            <pc:sldMk cId="2954901072" sldId="294"/>
            <ac:spMk id="8" creationId="{F5CA2397-4D70-4986-C272-F6E09F4CCC6A}"/>
          </ac:spMkLst>
        </pc:spChg>
      </pc:sldChg>
      <pc:sldChg chg="addSp delSp modSp mod modCm">
        <pc:chgData name="Harleigh Bass" userId="aab72a65-8c1e-4a9b-949d-0864e0461295" providerId="ADAL" clId="{69EE2013-F4C7-4974-8ABD-64EBD74CDD08}" dt="2024-10-01T19:49:42.854" v="377"/>
        <pc:sldMkLst>
          <pc:docMk/>
          <pc:sldMk cId="805170868" sldId="296"/>
        </pc:sldMkLst>
        <pc:spChg chg="mod">
          <ac:chgData name="Harleigh Bass" userId="aab72a65-8c1e-4a9b-949d-0864e0461295" providerId="ADAL" clId="{69EE2013-F4C7-4974-8ABD-64EBD74CDD08}" dt="2024-10-01T19:15:03.702" v="176" actId="113"/>
          <ac:spMkLst>
            <pc:docMk/>
            <pc:sldMk cId="805170868" sldId="296"/>
            <ac:spMk id="4" creationId="{00000000-0000-0000-0000-000000000000}"/>
          </ac:spMkLst>
        </pc:spChg>
        <pc:picChg chg="del">
          <ac:chgData name="Harleigh Bass" userId="aab72a65-8c1e-4a9b-949d-0864e0461295" providerId="ADAL" clId="{69EE2013-F4C7-4974-8ABD-64EBD74CDD08}" dt="2024-10-01T19:36:07.223" v="204" actId="478"/>
          <ac:picMkLst>
            <pc:docMk/>
            <pc:sldMk cId="805170868" sldId="296"/>
            <ac:picMk id="5" creationId="{FF098A6F-A49E-5A91-5E9D-EC9E785B081E}"/>
          </ac:picMkLst>
        </pc:picChg>
        <pc:picChg chg="add mod ord modCrop">
          <ac:chgData name="Harleigh Bass" userId="aab72a65-8c1e-4a9b-949d-0864e0461295" providerId="ADAL" clId="{69EE2013-F4C7-4974-8ABD-64EBD74CDD08}" dt="2024-10-01T19:38:33.148" v="230"/>
          <ac:picMkLst>
            <pc:docMk/>
            <pc:sldMk cId="805170868" sldId="296"/>
            <ac:picMk id="7" creationId="{EA26F31E-159F-F98B-9C5D-AFD6B4777F2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rleigh Bass" userId="aab72a65-8c1e-4a9b-949d-0864e0461295" providerId="ADAL" clId="{69EE2013-F4C7-4974-8ABD-64EBD74CDD08}" dt="2024-10-01T19:49:42.854" v="377"/>
              <pc2:cmMkLst xmlns:pc2="http://schemas.microsoft.com/office/powerpoint/2019/9/main/command">
                <pc:docMk/>
                <pc:sldMk cId="805170868" sldId="296"/>
                <pc2:cmMk id="{F8040B13-2C7D-469C-A710-31E7D31DB1C2}"/>
              </pc2:cmMkLst>
              <pc226:cmRplyChg chg="add">
                <pc226:chgData name="Harleigh Bass" userId="aab72a65-8c1e-4a9b-949d-0864e0461295" providerId="ADAL" clId="{69EE2013-F4C7-4974-8ABD-64EBD74CDD08}" dt="2024-10-01T19:39:00.481" v="231"/>
                <pc2:cmRplyMkLst xmlns:pc2="http://schemas.microsoft.com/office/powerpoint/2019/9/main/command">
                  <pc:docMk/>
                  <pc:sldMk cId="805170868" sldId="296"/>
                  <pc2:cmMk id="{F8040B13-2C7D-469C-A710-31E7D31DB1C2}"/>
                  <pc2:cmRplyMk id="{35039FFC-C2FA-4317-88E6-495D9A96D601}"/>
                </pc2:cmRplyMkLst>
              </pc226:cmRplyChg>
              <pc226:cmRplyChg chg="add">
                <pc226:chgData name="Harleigh Bass" userId="aab72a65-8c1e-4a9b-949d-0864e0461295" providerId="ADAL" clId="{69EE2013-F4C7-4974-8ABD-64EBD74CDD08}" dt="2024-10-01T19:49:42.854" v="377"/>
                <pc2:cmRplyMkLst xmlns:pc2="http://schemas.microsoft.com/office/powerpoint/2019/9/main/command">
                  <pc:docMk/>
                  <pc:sldMk cId="805170868" sldId="296"/>
                  <pc2:cmMk id="{F8040B13-2C7D-469C-A710-31E7D31DB1C2}"/>
                  <pc2:cmRplyMk id="{92C5AEFE-F718-480A-9C01-DC14AFC5065D}"/>
                </pc2:cmRplyMkLst>
              </pc226:cmRplyChg>
            </pc226:cmChg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36:40.803" v="218"/>
              <pc2:cmMkLst xmlns:pc2="http://schemas.microsoft.com/office/powerpoint/2019/9/main/command">
                <pc:docMk/>
                <pc:sldMk cId="805170868" sldId="296"/>
                <pc2:cmMk id="{B5C75781-D652-49A6-86C7-2968303407A0}"/>
              </pc2:cmMkLst>
            </pc226:cmChg>
          </p:ext>
        </pc:extLst>
      </pc:sldChg>
      <pc:sldChg chg="addSp delSp modSp mod addCm">
        <pc:chgData name="Harleigh Bass" userId="aab72a65-8c1e-4a9b-949d-0864e0461295" providerId="ADAL" clId="{69EE2013-F4C7-4974-8ABD-64EBD74CDD08}" dt="2024-10-01T19:52:30.683" v="387" actId="14861"/>
        <pc:sldMkLst>
          <pc:docMk/>
          <pc:sldMk cId="702577015" sldId="297"/>
        </pc:sldMkLst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7" creationId="{FA2B8166-F007-FA7C-DCB3-273D02B96A24}"/>
          </ac:spMkLst>
        </pc:spChg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8" creationId="{A68A9841-6113-E6E9-A625-493AFD96A782}"/>
          </ac:spMkLst>
        </pc:spChg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9" creationId="{24D41AD8-1BF9-6A70-5DA9-CE58A0CDA941}"/>
          </ac:spMkLst>
        </pc:spChg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10" creationId="{0A1E3A2E-F68F-09A2-A35F-2691800173EF}"/>
          </ac:spMkLst>
        </pc:spChg>
        <pc:spChg chg="add del mod">
          <ac:chgData name="Harleigh Bass" userId="aab72a65-8c1e-4a9b-949d-0864e0461295" providerId="ADAL" clId="{69EE2013-F4C7-4974-8ABD-64EBD74CDD08}" dt="2024-10-01T19:51:32.428" v="380" actId="478"/>
          <ac:spMkLst>
            <pc:docMk/>
            <pc:sldMk cId="702577015" sldId="297"/>
            <ac:spMk id="11" creationId="{0170ECC3-9630-E508-E88A-6F4D49273587}"/>
          </ac:spMkLst>
        </pc:spChg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12" creationId="{70249CEB-D242-F991-EEDB-837D7D2DBE0F}"/>
          </ac:spMkLst>
        </pc:spChg>
        <pc:spChg chg="add mod ord">
          <ac:chgData name="Harleigh Bass" userId="aab72a65-8c1e-4a9b-949d-0864e0461295" providerId="ADAL" clId="{69EE2013-F4C7-4974-8ABD-64EBD74CDD08}" dt="2024-10-01T19:52:30.683" v="387" actId="14861"/>
          <ac:spMkLst>
            <pc:docMk/>
            <pc:sldMk cId="702577015" sldId="297"/>
            <ac:spMk id="13" creationId="{C26E921A-8BDA-7A67-B193-721F755382F1}"/>
          </ac:spMkLst>
        </pc:spChg>
        <pc:spChg chg="add mod">
          <ac:chgData name="Harleigh Bass" userId="aab72a65-8c1e-4a9b-949d-0864e0461295" providerId="ADAL" clId="{69EE2013-F4C7-4974-8ABD-64EBD74CDD08}" dt="2024-10-01T19:51:29.137" v="379" actId="1076"/>
          <ac:spMkLst>
            <pc:docMk/>
            <pc:sldMk cId="702577015" sldId="297"/>
            <ac:spMk id="14" creationId="{FE476DEA-EA23-166F-1EAD-FF4B44A523C1}"/>
          </ac:spMkLst>
        </pc:spChg>
        <pc:picChg chg="del">
          <ac:chgData name="Harleigh Bass" userId="aab72a65-8c1e-4a9b-949d-0864e0461295" providerId="ADAL" clId="{69EE2013-F4C7-4974-8ABD-64EBD74CDD08}" dt="2024-10-01T19:42:09.822" v="260" actId="478"/>
          <ac:picMkLst>
            <pc:docMk/>
            <pc:sldMk cId="702577015" sldId="297"/>
            <ac:picMk id="5" creationId="{7DCF6CFC-E126-2306-AB9F-E86C217DEE22}"/>
          </ac:picMkLst>
        </pc:picChg>
        <pc:picChg chg="add mod">
          <ac:chgData name="Harleigh Bass" userId="aab72a65-8c1e-4a9b-949d-0864e0461295" providerId="ADAL" clId="{69EE2013-F4C7-4974-8ABD-64EBD74CDD08}" dt="2024-10-01T19:51:22.184" v="378" actId="1076"/>
          <ac:picMkLst>
            <pc:docMk/>
            <pc:sldMk cId="702577015" sldId="297"/>
            <ac:picMk id="6" creationId="{88E45E87-3240-57AA-1FAF-1B3AE59601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leigh Bass" userId="aab72a65-8c1e-4a9b-949d-0864e0461295" providerId="ADAL" clId="{69EE2013-F4C7-4974-8ABD-64EBD74CDD08}" dt="2024-10-01T19:49:15.878" v="376"/>
              <pc2:cmMkLst xmlns:pc2="http://schemas.microsoft.com/office/powerpoint/2019/9/main/command">
                <pc:docMk/>
                <pc:sldMk cId="702577015" sldId="297"/>
                <pc2:cmMk id="{B619DA1F-A285-4A8B-9790-90C011D71BF1}"/>
              </pc2:cmMkLst>
            </pc226:cmChg>
          </p:ext>
        </pc:extLst>
      </pc:sldChg>
      <pc:sldChg chg="addSp modSp mod modCm">
        <pc:chgData name="Harleigh Bass" userId="aab72a65-8c1e-4a9b-949d-0864e0461295" providerId="ADAL" clId="{69EE2013-F4C7-4974-8ABD-64EBD74CDD08}" dt="2024-10-01T19:54:19.445" v="394" actId="9405"/>
        <pc:sldMkLst>
          <pc:docMk/>
          <pc:sldMk cId="3335800444" sldId="298"/>
        </pc:sldMkLst>
        <pc:spChg chg="mod">
          <ac:chgData name="Harleigh Bass" userId="aab72a65-8c1e-4a9b-949d-0864e0461295" providerId="ADAL" clId="{69EE2013-F4C7-4974-8ABD-64EBD74CDD08}" dt="2024-10-01T19:16:22.133" v="186" actId="255"/>
          <ac:spMkLst>
            <pc:docMk/>
            <pc:sldMk cId="3335800444" sldId="298"/>
            <ac:spMk id="13" creationId="{6AD9F794-F68B-D5F1-3193-81453F59FB79}"/>
          </ac:spMkLst>
        </pc:spChg>
        <pc:grpChg chg="mod">
          <ac:chgData name="Harleigh Bass" userId="aab72a65-8c1e-4a9b-949d-0864e0461295" providerId="ADAL" clId="{69EE2013-F4C7-4974-8ABD-64EBD74CDD08}" dt="2024-10-01T19:40:29.621" v="246" actId="1076"/>
          <ac:grpSpMkLst>
            <pc:docMk/>
            <pc:sldMk cId="3335800444" sldId="298"/>
            <ac:grpSpMk id="25" creationId="{1C3A7C2F-E5A7-48A5-F762-07DF3D2D41D9}"/>
          </ac:grpSpMkLst>
        </pc:grpChg>
        <pc:picChg chg="mod modCrop">
          <ac:chgData name="Harleigh Bass" userId="aab72a65-8c1e-4a9b-949d-0864e0461295" providerId="ADAL" clId="{69EE2013-F4C7-4974-8ABD-64EBD74CDD08}" dt="2024-10-01T19:40:46.392" v="252" actId="1076"/>
          <ac:picMkLst>
            <pc:docMk/>
            <pc:sldMk cId="3335800444" sldId="298"/>
            <ac:picMk id="9" creationId="{8FEC79AC-76B7-69AC-04F5-C372B4C9F303}"/>
          </ac:picMkLst>
        </pc:picChg>
        <pc:picChg chg="mod">
          <ac:chgData name="Harleigh Bass" userId="aab72a65-8c1e-4a9b-949d-0864e0461295" providerId="ADAL" clId="{69EE2013-F4C7-4974-8ABD-64EBD74CDD08}" dt="2024-10-01T19:40:29.621" v="246" actId="1076"/>
          <ac:picMkLst>
            <pc:docMk/>
            <pc:sldMk cId="3335800444" sldId="298"/>
            <ac:picMk id="11" creationId="{702A69D9-FDB0-D124-7A0A-943E98327DA0}"/>
          </ac:picMkLst>
        </pc:picChg>
        <pc:picChg chg="mod modCrop">
          <ac:chgData name="Harleigh Bass" userId="aab72a65-8c1e-4a9b-949d-0864e0461295" providerId="ADAL" clId="{69EE2013-F4C7-4974-8ABD-64EBD74CDD08}" dt="2024-10-01T19:53:09.119" v="388"/>
          <ac:picMkLst>
            <pc:docMk/>
            <pc:sldMk cId="3335800444" sldId="298"/>
            <ac:picMk id="16" creationId="{FDB9190B-9361-E051-2DD9-7958F671BF89}"/>
          </ac:picMkLst>
        </pc:picChg>
        <pc:picChg chg="mod">
          <ac:chgData name="Harleigh Bass" userId="aab72a65-8c1e-4a9b-949d-0864e0461295" providerId="ADAL" clId="{69EE2013-F4C7-4974-8ABD-64EBD74CDD08}" dt="2024-10-01T19:53:16.155" v="389"/>
          <ac:picMkLst>
            <pc:docMk/>
            <pc:sldMk cId="3335800444" sldId="298"/>
            <ac:picMk id="20" creationId="{4E66A331-9AE4-E730-9162-BAE23F0F0FD9}"/>
          </ac:picMkLst>
        </pc:picChg>
        <pc:inkChg chg="add">
          <ac:chgData name="Harleigh Bass" userId="aab72a65-8c1e-4a9b-949d-0864e0461295" providerId="ADAL" clId="{69EE2013-F4C7-4974-8ABD-64EBD74CDD08}" dt="2024-10-01T19:53:38.572" v="390" actId="9405"/>
          <ac:inkMkLst>
            <pc:docMk/>
            <pc:sldMk cId="3335800444" sldId="298"/>
            <ac:inkMk id="5" creationId="{94DC9414-24DB-8A57-306F-34F0D011B0F0}"/>
          </ac:inkMkLst>
        </pc:inkChg>
        <pc:inkChg chg="add">
          <ac:chgData name="Harleigh Bass" userId="aab72a65-8c1e-4a9b-949d-0864e0461295" providerId="ADAL" clId="{69EE2013-F4C7-4974-8ABD-64EBD74CDD08}" dt="2024-10-01T19:53:47.784" v="391" actId="9405"/>
          <ac:inkMkLst>
            <pc:docMk/>
            <pc:sldMk cId="3335800444" sldId="298"/>
            <ac:inkMk id="6" creationId="{2DF34418-55E4-AFB6-A182-C47739C2ABB0}"/>
          </ac:inkMkLst>
        </pc:inkChg>
        <pc:inkChg chg="add">
          <ac:chgData name="Harleigh Bass" userId="aab72a65-8c1e-4a9b-949d-0864e0461295" providerId="ADAL" clId="{69EE2013-F4C7-4974-8ABD-64EBD74CDD08}" dt="2024-10-01T19:53:57.639" v="392" actId="9405"/>
          <ac:inkMkLst>
            <pc:docMk/>
            <pc:sldMk cId="3335800444" sldId="298"/>
            <ac:inkMk id="7" creationId="{AB6B152B-E41A-B2EC-A1F9-C3F0314B9296}"/>
          </ac:inkMkLst>
        </pc:inkChg>
        <pc:inkChg chg="add">
          <ac:chgData name="Harleigh Bass" userId="aab72a65-8c1e-4a9b-949d-0864e0461295" providerId="ADAL" clId="{69EE2013-F4C7-4974-8ABD-64EBD74CDD08}" dt="2024-10-01T19:54:05.550" v="393" actId="9405"/>
          <ac:inkMkLst>
            <pc:docMk/>
            <pc:sldMk cId="3335800444" sldId="298"/>
            <ac:inkMk id="8" creationId="{F7A3E0E9-F550-CE64-71D6-E9F4A96B99F8}"/>
          </ac:inkMkLst>
        </pc:inkChg>
        <pc:inkChg chg="add">
          <ac:chgData name="Harleigh Bass" userId="aab72a65-8c1e-4a9b-949d-0864e0461295" providerId="ADAL" clId="{69EE2013-F4C7-4974-8ABD-64EBD74CDD08}" dt="2024-10-01T19:54:19.445" v="394" actId="9405"/>
          <ac:inkMkLst>
            <pc:docMk/>
            <pc:sldMk cId="3335800444" sldId="298"/>
            <ac:inkMk id="10" creationId="{81F5F15D-0A54-5E6C-0491-05186F78A7A9}"/>
          </ac:inkMkLst>
        </pc:inkChg>
        <pc:cxnChg chg="mod">
          <ac:chgData name="Harleigh Bass" userId="aab72a65-8c1e-4a9b-949d-0864e0461295" providerId="ADAL" clId="{69EE2013-F4C7-4974-8ABD-64EBD74CDD08}" dt="2024-10-01T19:40:12.198" v="241" actId="14100"/>
          <ac:cxnSpMkLst>
            <pc:docMk/>
            <pc:sldMk cId="3335800444" sldId="298"/>
            <ac:cxnSpMk id="23" creationId="{7EB3BA00-4D3B-78D4-0B36-59DA06025F0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17:28.982" v="190"/>
              <pc2:cmMkLst xmlns:pc2="http://schemas.microsoft.com/office/powerpoint/2019/9/main/command">
                <pc:docMk/>
                <pc:sldMk cId="3335800444" sldId="298"/>
                <pc2:cmMk id="{3BDD102A-8EFC-4DE9-A2C8-58898DF03BE4}"/>
              </pc2:cmMkLst>
            </pc226:cmChg>
            <pc226:cmChg xmlns:pc226="http://schemas.microsoft.com/office/powerpoint/2022/06/main/command" chg="">
              <pc226:chgData name="Harleigh Bass" userId="aab72a65-8c1e-4a9b-949d-0864e0461295" providerId="ADAL" clId="{69EE2013-F4C7-4974-8ABD-64EBD74CDD08}" dt="2024-10-01T19:41:52.331" v="254"/>
              <pc2:cmMkLst xmlns:pc2="http://schemas.microsoft.com/office/powerpoint/2019/9/main/command">
                <pc:docMk/>
                <pc:sldMk cId="3335800444" sldId="298"/>
                <pc2:cmMk id="{09946884-6CFA-4686-B5B8-D5B95818A365}"/>
              </pc2:cmMkLst>
              <pc226:cmRplyChg chg="add">
                <pc226:chgData name="Harleigh Bass" userId="aab72a65-8c1e-4a9b-949d-0864e0461295" providerId="ADAL" clId="{69EE2013-F4C7-4974-8ABD-64EBD74CDD08}" dt="2024-10-01T19:41:52.331" v="254"/>
                <pc2:cmRplyMkLst xmlns:pc2="http://schemas.microsoft.com/office/powerpoint/2019/9/main/command">
                  <pc:docMk/>
                  <pc:sldMk cId="3335800444" sldId="298"/>
                  <pc2:cmMk id="{09946884-6CFA-4686-B5B8-D5B95818A365}"/>
                  <pc2:cmRplyMk id="{5ECC0E9C-C056-4E09-93AD-6FDC03066FD3}"/>
                </pc2:cmRplyMkLst>
              </pc226:cmRplyChg>
            </pc226:cmChg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40:56.753" v="253"/>
              <pc2:cmMkLst xmlns:pc2="http://schemas.microsoft.com/office/powerpoint/2019/9/main/command">
                <pc:docMk/>
                <pc:sldMk cId="3335800444" sldId="298"/>
                <pc2:cmMk id="{055896F0-BD44-4944-994B-E90A681BD5D1}"/>
              </pc2:cmMkLst>
            </pc226:cmChg>
          </p:ext>
        </pc:extLst>
      </pc:sldChg>
      <pc:sldChg chg="modSp mod">
        <pc:chgData name="Harleigh Bass" userId="aab72a65-8c1e-4a9b-949d-0864e0461295" providerId="ADAL" clId="{69EE2013-F4C7-4974-8ABD-64EBD74CDD08}" dt="2024-10-01T18:25:49.756" v="13" actId="113"/>
        <pc:sldMkLst>
          <pc:docMk/>
          <pc:sldMk cId="2351241689" sldId="299"/>
        </pc:sldMkLst>
        <pc:spChg chg="mod">
          <ac:chgData name="Harleigh Bass" userId="aab72a65-8c1e-4a9b-949d-0864e0461295" providerId="ADAL" clId="{69EE2013-F4C7-4974-8ABD-64EBD74CDD08}" dt="2024-10-01T18:25:49.756" v="13" actId="113"/>
          <ac:spMkLst>
            <pc:docMk/>
            <pc:sldMk cId="2351241689" sldId="299"/>
            <ac:spMk id="4" creationId="{00000000-0000-0000-0000-000000000000}"/>
          </ac:spMkLst>
        </pc:spChg>
      </pc:sldChg>
      <pc:sldChg chg="addSp delSp modSp mod modCm">
        <pc:chgData name="Harleigh Bass" userId="aab72a65-8c1e-4a9b-949d-0864e0461295" providerId="ADAL" clId="{69EE2013-F4C7-4974-8ABD-64EBD74CDD08}" dt="2024-10-01T19:16:42.268" v="187"/>
        <pc:sldMkLst>
          <pc:docMk/>
          <pc:sldMk cId="1506127115" sldId="301"/>
        </pc:sldMkLst>
        <pc:spChg chg="mod">
          <ac:chgData name="Harleigh Bass" userId="aab72a65-8c1e-4a9b-949d-0864e0461295" providerId="ADAL" clId="{69EE2013-F4C7-4974-8ABD-64EBD74CDD08}" dt="2024-10-01T19:13:59.495" v="146" actId="1035"/>
          <ac:spMkLst>
            <pc:docMk/>
            <pc:sldMk cId="1506127115" sldId="301"/>
            <ac:spMk id="9" creationId="{DD70ECB5-DEF9-5FF2-F1B0-88419022FAA4}"/>
          </ac:spMkLst>
        </pc:spChg>
        <pc:graphicFrameChg chg="add mod">
          <ac:chgData name="Harleigh Bass" userId="aab72a65-8c1e-4a9b-949d-0864e0461295" providerId="ADAL" clId="{69EE2013-F4C7-4974-8ABD-64EBD74CDD08}" dt="2024-10-01T19:07:42.534" v="42"/>
          <ac:graphicFrameMkLst>
            <pc:docMk/>
            <pc:sldMk cId="1506127115" sldId="301"/>
            <ac:graphicFrameMk id="4" creationId="{2850D5F1-E99F-404E-55BA-906581A0CF09}"/>
          </ac:graphicFrameMkLst>
        </pc:graphicFrameChg>
        <pc:graphicFrameChg chg="mod modGraphic">
          <ac:chgData name="Harleigh Bass" userId="aab72a65-8c1e-4a9b-949d-0864e0461295" providerId="ADAL" clId="{69EE2013-F4C7-4974-8ABD-64EBD74CDD08}" dt="2024-10-01T19:14:44.450" v="174" actId="20577"/>
          <ac:graphicFrameMkLst>
            <pc:docMk/>
            <pc:sldMk cId="1506127115" sldId="301"/>
            <ac:graphicFrameMk id="12" creationId="{3E48736C-342D-2B7A-8B70-49F9A12C3800}"/>
          </ac:graphicFrameMkLst>
        </pc:graphicFrameChg>
        <pc:picChg chg="add del mod">
          <ac:chgData name="Harleigh Bass" userId="aab72a65-8c1e-4a9b-949d-0864e0461295" providerId="ADAL" clId="{69EE2013-F4C7-4974-8ABD-64EBD74CDD08}" dt="2024-10-01T19:09:22.658" v="58" actId="478"/>
          <ac:picMkLst>
            <pc:docMk/>
            <pc:sldMk cId="1506127115" sldId="301"/>
            <ac:picMk id="6" creationId="{BDB09ECE-7D9A-B446-EBF7-3EA1DDF353D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16:42.268" v="187"/>
              <pc2:cmMkLst xmlns:pc2="http://schemas.microsoft.com/office/powerpoint/2019/9/main/command">
                <pc:docMk/>
                <pc:sldMk cId="1506127115" sldId="301"/>
                <pc2:cmMk id="{EE1AD148-0197-4C74-92B6-46E153EE0D13}"/>
              </pc2:cmMkLst>
            </pc226:cmChg>
            <pc226:cmChg xmlns:pc226="http://schemas.microsoft.com/office/powerpoint/2022/06/main/command" chg="mod">
              <pc226:chgData name="Harleigh Bass" userId="aab72a65-8c1e-4a9b-949d-0864e0461295" providerId="ADAL" clId="{69EE2013-F4C7-4974-8ABD-64EBD74CDD08}" dt="2024-10-01T19:09:32.927" v="60"/>
              <pc2:cmMkLst xmlns:pc2="http://schemas.microsoft.com/office/powerpoint/2019/9/main/command">
                <pc:docMk/>
                <pc:sldMk cId="1506127115" sldId="301"/>
                <pc2:cmMk id="{681ABD8D-4B0C-4460-BEA7-7B04C448F23A}"/>
              </pc2:cmMkLst>
            </pc226:cmChg>
          </p:ext>
        </pc:extLst>
      </pc:sldChg>
    </pc:docChg>
  </pc:docChgLst>
  <pc:docChgLst>
    <pc:chgData name="Michael Thomas" userId="87b8645c-d2a2-4f57-8b24-3f01afa9e3c0" providerId="ADAL" clId="{99B22367-D7BB-453C-A7A7-D622683AABB5}"/>
    <pc:docChg chg="undo custSel modSld">
      <pc:chgData name="Michael Thomas" userId="87b8645c-d2a2-4f57-8b24-3f01afa9e3c0" providerId="ADAL" clId="{99B22367-D7BB-453C-A7A7-D622683AABB5}" dt="2024-10-01T13:26:21.992" v="3" actId="1076"/>
      <pc:docMkLst>
        <pc:docMk/>
      </pc:docMkLst>
      <pc:sldChg chg="addCm">
        <pc:chgData name="Michael Thomas" userId="87b8645c-d2a2-4f57-8b24-3f01afa9e3c0" providerId="ADAL" clId="{99B22367-D7BB-453C-A7A7-D622683AABB5}" dt="2024-10-01T13:20:43.673" v="0"/>
        <pc:sldMkLst>
          <pc:docMk/>
          <pc:sldMk cId="1562493656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ael Thomas" userId="87b8645c-d2a2-4f57-8b24-3f01afa9e3c0" providerId="ADAL" clId="{99B22367-D7BB-453C-A7A7-D622683AABB5}" dt="2024-10-01T13:20:43.673" v="0"/>
              <pc2:cmMkLst xmlns:pc2="http://schemas.microsoft.com/office/powerpoint/2019/9/main/command">
                <pc:docMk/>
                <pc:sldMk cId="1562493656" sldId="292"/>
                <pc2:cmMk id="{4616BE42-61EA-4E74-AD40-42342A148073}"/>
              </pc2:cmMkLst>
            </pc226:cmChg>
          </p:ext>
        </pc:extLst>
      </pc:sldChg>
      <pc:sldChg chg="modCm">
        <pc:chgData name="Michael Thomas" userId="87b8645c-d2a2-4f57-8b24-3f01afa9e3c0" providerId="ADAL" clId="{99B22367-D7BB-453C-A7A7-D622683AABB5}" dt="2024-10-01T13:26:07.668" v="1"/>
        <pc:sldMkLst>
          <pc:docMk/>
          <pc:sldMk cId="702577015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chael Thomas" userId="87b8645c-d2a2-4f57-8b24-3f01afa9e3c0" providerId="ADAL" clId="{99B22367-D7BB-453C-A7A7-D622683AABB5}" dt="2024-10-01T13:26:07.668" v="1"/>
              <pc2:cmMkLst xmlns:pc2="http://schemas.microsoft.com/office/powerpoint/2019/9/main/command">
                <pc:docMk/>
                <pc:sldMk cId="702577015" sldId="297"/>
                <pc2:cmMk id="{486DF566-F8A7-42CF-B46E-FCDB12BF1E4F}"/>
              </pc2:cmMkLst>
              <pc226:cmRplyChg chg="add">
                <pc226:chgData name="Michael Thomas" userId="87b8645c-d2a2-4f57-8b24-3f01afa9e3c0" providerId="ADAL" clId="{99B22367-D7BB-453C-A7A7-D622683AABB5}" dt="2024-10-01T13:26:07.668" v="1"/>
                <pc2:cmRplyMkLst xmlns:pc2="http://schemas.microsoft.com/office/powerpoint/2019/9/main/command">
                  <pc:docMk/>
                  <pc:sldMk cId="702577015" sldId="297"/>
                  <pc2:cmMk id="{486DF566-F8A7-42CF-B46E-FCDB12BF1E4F}"/>
                  <pc2:cmRplyMk id="{D7469207-7A7C-4D6D-9555-83E9FAE7623A}"/>
                </pc2:cmRplyMkLst>
              </pc226:cmRplyChg>
            </pc226:cmChg>
          </p:ext>
        </pc:extLst>
      </pc:sldChg>
      <pc:sldChg chg="modSp mod">
        <pc:chgData name="Michael Thomas" userId="87b8645c-d2a2-4f57-8b24-3f01afa9e3c0" providerId="ADAL" clId="{99B22367-D7BB-453C-A7A7-D622683AABB5}" dt="2024-10-01T13:26:21.992" v="3" actId="1076"/>
        <pc:sldMkLst>
          <pc:docMk/>
          <pc:sldMk cId="3335800444" sldId="298"/>
        </pc:sldMkLst>
        <pc:picChg chg="mod">
          <ac:chgData name="Michael Thomas" userId="87b8645c-d2a2-4f57-8b24-3f01afa9e3c0" providerId="ADAL" clId="{99B22367-D7BB-453C-A7A7-D622683AABB5}" dt="2024-10-01T13:26:21.992" v="3" actId="1076"/>
          <ac:picMkLst>
            <pc:docMk/>
            <pc:sldMk cId="3335800444" sldId="298"/>
            <ac:picMk id="11" creationId="{702A69D9-FDB0-D124-7A0A-943E98327DA0}"/>
          </ac:picMkLst>
        </pc:picChg>
      </pc:sldChg>
    </pc:docChg>
  </pc:docChgLst>
  <pc:docChgLst>
    <pc:chgData name="Chanler Cantor" userId="97fd724d-2013-43bd-ad91-e7381403702a" providerId="ADAL" clId="{C1F9E30C-22AD-9F46-94B0-A4CD58B0C017}"/>
    <pc:docChg chg="delSld modSld">
      <pc:chgData name="Chanler Cantor" userId="97fd724d-2013-43bd-ad91-e7381403702a" providerId="ADAL" clId="{C1F9E30C-22AD-9F46-94B0-A4CD58B0C017}" dt="2024-08-16T18:01:47.233" v="196" actId="20577"/>
      <pc:docMkLst>
        <pc:docMk/>
      </pc:docMkLst>
      <pc:sldChg chg="addSp delSp modSp mod">
        <pc:chgData name="Chanler Cantor" userId="97fd724d-2013-43bd-ad91-e7381403702a" providerId="ADAL" clId="{C1F9E30C-22AD-9F46-94B0-A4CD58B0C017}" dt="2024-08-16T18:00:48.052" v="137"/>
        <pc:sldMkLst>
          <pc:docMk/>
          <pc:sldMk cId="3664686379" sldId="289"/>
        </pc:sldMkLst>
        <pc:spChg chg="add del mod">
          <ac:chgData name="Chanler Cantor" userId="97fd724d-2013-43bd-ad91-e7381403702a" providerId="ADAL" clId="{C1F9E30C-22AD-9F46-94B0-A4CD58B0C017}" dt="2024-08-16T18:00:48.052" v="137"/>
          <ac:spMkLst>
            <pc:docMk/>
            <pc:sldMk cId="3664686379" sldId="289"/>
            <ac:spMk id="4" creationId="{56EA669D-26FE-5D33-37BF-E0D1A50917FB}"/>
          </ac:spMkLst>
        </pc:spChg>
        <pc:spChg chg="mod">
          <ac:chgData name="Chanler Cantor" userId="97fd724d-2013-43bd-ad91-e7381403702a" providerId="ADAL" clId="{C1F9E30C-22AD-9F46-94B0-A4CD58B0C017}" dt="2024-08-16T18:00:20.538" v="116" actId="403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Chanler Cantor" userId="97fd724d-2013-43bd-ad91-e7381403702a" providerId="ADAL" clId="{C1F9E30C-22AD-9F46-94B0-A4CD58B0C017}" dt="2024-08-16T18:00:34.475" v="134" actId="1035"/>
          <ac:spMkLst>
            <pc:docMk/>
            <pc:sldMk cId="3664686379" sldId="289"/>
            <ac:spMk id="10" creationId="{00000000-0000-0000-0000-000000000000}"/>
          </ac:spMkLst>
        </pc:spChg>
        <pc:picChg chg="add mod">
          <ac:chgData name="Chanler Cantor" userId="97fd724d-2013-43bd-ad91-e7381403702a" providerId="ADAL" clId="{C1F9E30C-22AD-9F46-94B0-A4CD58B0C017}" dt="2024-08-16T18:00:29.715" v="125" actId="1036"/>
          <ac:picMkLst>
            <pc:docMk/>
            <pc:sldMk cId="3664686379" sldId="289"/>
            <ac:picMk id="3" creationId="{090B553D-81B0-1127-1739-2E9C43D333B8}"/>
          </ac:picMkLst>
        </pc:picChg>
      </pc:sldChg>
      <pc:sldChg chg="modSp mod">
        <pc:chgData name="Chanler Cantor" userId="97fd724d-2013-43bd-ad91-e7381403702a" providerId="ADAL" clId="{C1F9E30C-22AD-9F46-94B0-A4CD58B0C017}" dt="2024-08-16T18:01:47.233" v="196" actId="20577"/>
        <pc:sldMkLst>
          <pc:docMk/>
          <pc:sldMk cId="1008667600" sldId="290"/>
        </pc:sldMkLst>
        <pc:spChg chg="mod">
          <ac:chgData name="Chanler Cantor" userId="97fd724d-2013-43bd-ad91-e7381403702a" providerId="ADAL" clId="{C1F9E30C-22AD-9F46-94B0-A4CD58B0C017}" dt="2024-08-16T18:00:55.444" v="143" actId="20577"/>
          <ac:spMkLst>
            <pc:docMk/>
            <pc:sldMk cId="1008667600" sldId="290"/>
            <ac:spMk id="2" creationId="{00000000-0000-0000-0000-000000000000}"/>
          </ac:spMkLst>
        </pc:spChg>
        <pc:spChg chg="mod">
          <ac:chgData name="Chanler Cantor" userId="97fd724d-2013-43bd-ad91-e7381403702a" providerId="ADAL" clId="{C1F9E30C-22AD-9F46-94B0-A4CD58B0C017}" dt="2024-08-16T18:01:47.233" v="196" actId="20577"/>
          <ac:spMkLst>
            <pc:docMk/>
            <pc:sldMk cId="1008667600" sldId="290"/>
            <ac:spMk id="4" creationId="{00000000-0000-0000-0000-000000000000}"/>
          </ac:spMkLst>
        </pc:spChg>
      </pc:sldChg>
      <pc:sldChg chg="del">
        <pc:chgData name="Chanler Cantor" userId="97fd724d-2013-43bd-ad91-e7381403702a" providerId="ADAL" clId="{C1F9E30C-22AD-9F46-94B0-A4CD58B0C017}" dt="2024-08-16T18:01:31.708" v="148" actId="2696"/>
        <pc:sldMkLst>
          <pc:docMk/>
          <pc:sldMk cId="667086852" sldId="291"/>
        </pc:sldMkLst>
      </pc:sldChg>
      <pc:sldChg chg="del">
        <pc:chgData name="Chanler Cantor" userId="97fd724d-2013-43bd-ad91-e7381403702a" providerId="ADAL" clId="{C1F9E30C-22AD-9F46-94B0-A4CD58B0C017}" dt="2024-08-16T18:01:31.789" v="151" actId="2696"/>
        <pc:sldMkLst>
          <pc:docMk/>
          <pc:sldMk cId="3225487732" sldId="292"/>
        </pc:sldMkLst>
      </pc:sldChg>
      <pc:sldChg chg="del">
        <pc:chgData name="Chanler Cantor" userId="97fd724d-2013-43bd-ad91-e7381403702a" providerId="ADAL" clId="{C1F9E30C-22AD-9F46-94B0-A4CD58B0C017}" dt="2024-08-16T18:01:31.823" v="157" actId="2696"/>
        <pc:sldMkLst>
          <pc:docMk/>
          <pc:sldMk cId="2216331183" sldId="293"/>
        </pc:sldMkLst>
      </pc:sldChg>
      <pc:sldChg chg="del">
        <pc:chgData name="Chanler Cantor" userId="97fd724d-2013-43bd-ad91-e7381403702a" providerId="ADAL" clId="{C1F9E30C-22AD-9F46-94B0-A4CD58B0C017}" dt="2024-08-16T18:01:31.796" v="153" actId="2696"/>
        <pc:sldMkLst>
          <pc:docMk/>
          <pc:sldMk cId="4051063915" sldId="294"/>
        </pc:sldMkLst>
      </pc:sldChg>
      <pc:sldChg chg="del">
        <pc:chgData name="Chanler Cantor" userId="97fd724d-2013-43bd-ad91-e7381403702a" providerId="ADAL" clId="{C1F9E30C-22AD-9F46-94B0-A4CD58B0C017}" dt="2024-08-16T18:01:31.798" v="154" actId="2696"/>
        <pc:sldMkLst>
          <pc:docMk/>
          <pc:sldMk cId="1585828297" sldId="295"/>
        </pc:sldMkLst>
      </pc:sldChg>
      <pc:sldChg chg="del">
        <pc:chgData name="Chanler Cantor" userId="97fd724d-2013-43bd-ad91-e7381403702a" providerId="ADAL" clId="{C1F9E30C-22AD-9F46-94B0-A4CD58B0C017}" dt="2024-08-16T18:01:31.801" v="155" actId="2696"/>
        <pc:sldMkLst>
          <pc:docMk/>
          <pc:sldMk cId="2034747619" sldId="296"/>
        </pc:sldMkLst>
      </pc:sldChg>
      <pc:sldChg chg="del">
        <pc:chgData name="Chanler Cantor" userId="97fd724d-2013-43bd-ad91-e7381403702a" providerId="ADAL" clId="{C1F9E30C-22AD-9F46-94B0-A4CD58B0C017}" dt="2024-08-16T18:01:31.793" v="152" actId="2696"/>
        <pc:sldMkLst>
          <pc:docMk/>
          <pc:sldMk cId="617436720" sldId="297"/>
        </pc:sldMkLst>
      </pc:sldChg>
      <pc:sldChg chg="del">
        <pc:chgData name="Chanler Cantor" userId="97fd724d-2013-43bd-ad91-e7381403702a" providerId="ADAL" clId="{C1F9E30C-22AD-9F46-94B0-A4CD58B0C017}" dt="2024-08-16T18:01:31.740" v="150" actId="2696"/>
        <pc:sldMkLst>
          <pc:docMk/>
          <pc:sldMk cId="2710883219" sldId="298"/>
        </pc:sldMkLst>
      </pc:sldChg>
      <pc:sldChg chg="del">
        <pc:chgData name="Chanler Cantor" userId="97fd724d-2013-43bd-ad91-e7381403702a" providerId="ADAL" clId="{C1F9E30C-22AD-9F46-94B0-A4CD58B0C017}" dt="2024-08-16T18:01:31.804" v="156" actId="2696"/>
        <pc:sldMkLst>
          <pc:docMk/>
          <pc:sldMk cId="1606821077" sldId="299"/>
        </pc:sldMkLst>
      </pc:sldChg>
      <pc:sldChg chg="del">
        <pc:chgData name="Chanler Cantor" userId="97fd724d-2013-43bd-ad91-e7381403702a" providerId="ADAL" clId="{C1F9E30C-22AD-9F46-94B0-A4CD58B0C017}" dt="2024-08-16T18:01:31.842" v="158" actId="2696"/>
        <pc:sldMkLst>
          <pc:docMk/>
          <pc:sldMk cId="794591785" sldId="300"/>
        </pc:sldMkLst>
      </pc:sldChg>
      <pc:sldChg chg="del">
        <pc:chgData name="Chanler Cantor" userId="97fd724d-2013-43bd-ad91-e7381403702a" providerId="ADAL" clId="{C1F9E30C-22AD-9F46-94B0-A4CD58B0C017}" dt="2024-08-16T18:01:31.729" v="149" actId="2696"/>
        <pc:sldMkLst>
          <pc:docMk/>
          <pc:sldMk cId="3063159263" sldId="301"/>
        </pc:sldMkLst>
      </pc:sldChg>
    </pc:docChg>
  </pc:docChgLst>
  <pc:docChgLst>
    <pc:chgData name="Jaylah Alford" userId="S::jaylah.alford@irtc-hq.com::9199cfd7-2c0d-4b1c-b063-7c68a4d51ab1" providerId="AD" clId="Web-{C91A7922-0327-FBD5-E991-F2EEE052B143}"/>
    <pc:docChg chg="modSld">
      <pc:chgData name="Jaylah Alford" userId="S::jaylah.alford@irtc-hq.com::9199cfd7-2c0d-4b1c-b063-7c68a4d51ab1" providerId="AD" clId="Web-{C91A7922-0327-FBD5-E991-F2EEE052B143}" dt="2024-10-01T20:30:45.097" v="1" actId="1076"/>
      <pc:docMkLst>
        <pc:docMk/>
      </pc:docMkLst>
      <pc:sldChg chg="modSp">
        <pc:chgData name="Jaylah Alford" userId="S::jaylah.alford@irtc-hq.com::9199cfd7-2c0d-4b1c-b063-7c68a4d51ab1" providerId="AD" clId="Web-{C91A7922-0327-FBD5-E991-F2EEE052B143}" dt="2024-10-01T20:30:45.097" v="1" actId="1076"/>
        <pc:sldMkLst>
          <pc:docMk/>
          <pc:sldMk cId="702577015" sldId="297"/>
        </pc:sldMkLst>
        <pc:spChg chg="mod">
          <ac:chgData name="Jaylah Alford" userId="S::jaylah.alford@irtc-hq.com::9199cfd7-2c0d-4b1c-b063-7c68a4d51ab1" providerId="AD" clId="Web-{C91A7922-0327-FBD5-E991-F2EEE052B143}" dt="2024-10-01T20:30:45.097" v="1" actId="1076"/>
          <ac:spMkLst>
            <pc:docMk/>
            <pc:sldMk cId="702577015" sldId="297"/>
            <ac:spMk id="7" creationId="{FA2B8166-F007-FA7C-DCB3-273D02B96A24}"/>
          </ac:spMkLst>
        </pc:spChg>
      </pc:sldChg>
    </pc:docChg>
  </pc:docChgLst>
  <pc:docChgLst>
    <pc:chgData name="Chanler Cantor" userId="97fd724d-2013-43bd-ad91-e7381403702a" providerId="ADAL" clId="{A2727583-46D9-5947-B372-A404B1515FC9}"/>
    <pc:docChg chg="modSld">
      <pc:chgData name="Chanler Cantor" userId="97fd724d-2013-43bd-ad91-e7381403702a" providerId="ADAL" clId="{A2727583-46D9-5947-B372-A404B1515FC9}" dt="2024-10-02T21:29:52.914" v="36" actId="20577"/>
      <pc:docMkLst>
        <pc:docMk/>
      </pc:docMkLst>
      <pc:sldChg chg="modSp mod">
        <pc:chgData name="Chanler Cantor" userId="97fd724d-2013-43bd-ad91-e7381403702a" providerId="ADAL" clId="{A2727583-46D9-5947-B372-A404B1515FC9}" dt="2024-10-02T21:29:52.914" v="36" actId="20577"/>
        <pc:sldMkLst>
          <pc:docMk/>
          <pc:sldMk cId="3664686379" sldId="289"/>
        </pc:sldMkLst>
        <pc:spChg chg="mod">
          <ac:chgData name="Chanler Cantor" userId="97fd724d-2013-43bd-ad91-e7381403702a" providerId="ADAL" clId="{A2727583-46D9-5947-B372-A404B1515FC9}" dt="2024-10-02T21:29:52.914" v="36" actId="20577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Chanler Cantor" userId="97fd724d-2013-43bd-ad91-e7381403702a" providerId="ADAL" clId="{A2727583-46D9-5947-B372-A404B1515FC9}" dt="2024-10-02T21:27:45.706" v="24" actId="1037"/>
        <pc:sldMkLst>
          <pc:docMk/>
          <pc:sldMk cId="2954901072" sldId="294"/>
        </pc:sldMkLst>
        <pc:spChg chg="mod">
          <ac:chgData name="Chanler Cantor" userId="97fd724d-2013-43bd-ad91-e7381403702a" providerId="ADAL" clId="{A2727583-46D9-5947-B372-A404B1515FC9}" dt="2024-10-02T21:26:50.869" v="0" actId="12789"/>
          <ac:spMkLst>
            <pc:docMk/>
            <pc:sldMk cId="2954901072" sldId="294"/>
            <ac:spMk id="8" creationId="{F5CA2397-4D70-4986-C272-F6E09F4CCC6A}"/>
          </ac:spMkLst>
        </pc:spChg>
        <pc:picChg chg="mod">
          <ac:chgData name="Chanler Cantor" userId="97fd724d-2013-43bd-ad91-e7381403702a" providerId="ADAL" clId="{A2727583-46D9-5947-B372-A404B1515FC9}" dt="2024-10-02T21:27:41.510" v="17" actId="1037"/>
          <ac:picMkLst>
            <pc:docMk/>
            <pc:sldMk cId="2954901072" sldId="294"/>
            <ac:picMk id="4" creationId="{B571AA72-8FC7-E7A8-E6BB-C472D7287F9E}"/>
          </ac:picMkLst>
        </pc:picChg>
        <pc:picChg chg="mod">
          <ac:chgData name="Chanler Cantor" userId="97fd724d-2013-43bd-ad91-e7381403702a" providerId="ADAL" clId="{A2727583-46D9-5947-B372-A404B1515FC9}" dt="2024-10-02T21:27:41.510" v="17" actId="1037"/>
          <ac:picMkLst>
            <pc:docMk/>
            <pc:sldMk cId="2954901072" sldId="294"/>
            <ac:picMk id="6" creationId="{AF88A93D-AB7F-0E4D-C045-E424B1D97235}"/>
          </ac:picMkLst>
        </pc:picChg>
        <pc:picChg chg="mod">
          <ac:chgData name="Chanler Cantor" userId="97fd724d-2013-43bd-ad91-e7381403702a" providerId="ADAL" clId="{A2727583-46D9-5947-B372-A404B1515FC9}" dt="2024-10-02T21:27:45.706" v="24" actId="1037"/>
          <ac:picMkLst>
            <pc:docMk/>
            <pc:sldMk cId="2954901072" sldId="294"/>
            <ac:picMk id="9" creationId="{013496D4-78A2-2191-D76F-F2B1B90AC5E5}"/>
          </ac:picMkLst>
        </pc:picChg>
        <pc:picChg chg="mod">
          <ac:chgData name="Chanler Cantor" userId="97fd724d-2013-43bd-ad91-e7381403702a" providerId="ADAL" clId="{A2727583-46D9-5947-B372-A404B1515FC9}" dt="2024-10-02T21:27:45.706" v="24" actId="1037"/>
          <ac:picMkLst>
            <pc:docMk/>
            <pc:sldMk cId="2954901072" sldId="294"/>
            <ac:picMk id="10" creationId="{65FD3152-8977-2F86-2EF0-662E4913B6E0}"/>
          </ac:picMkLst>
        </pc:picChg>
      </pc:sldChg>
    </pc:docChg>
  </pc:docChgLst>
  <pc:docChgLst>
    <pc:chgData name="Chanler Cantor" userId="S::chanler.cantor@irtc-hq.com::97fd724d-2013-43bd-ad91-e7381403702a" providerId="AD" clId="Web-{A1100723-9D33-8619-568A-2823486342B1}"/>
    <pc:docChg chg="mod">
      <pc:chgData name="Chanler Cantor" userId="S::chanler.cantor@irtc-hq.com::97fd724d-2013-43bd-ad91-e7381403702a" providerId="AD" clId="Web-{A1100723-9D33-8619-568A-2823486342B1}" dt="2024-09-03T15:44:21.914" v="0"/>
      <pc:docMkLst>
        <pc:docMk/>
      </pc:docMkLst>
    </pc:docChg>
  </pc:docChgLst>
  <pc:docChgLst>
    <pc:chgData name="Jaylah Alford" userId="S::jaylah.alford@irtc-hq.com::9199cfd7-2c0d-4b1c-b063-7c68a4d51ab1" providerId="AD" clId="Web-{F3FFF624-C07A-80FC-DDC3-547B8FE4418A}"/>
    <pc:docChg chg="modSld">
      <pc:chgData name="Jaylah Alford" userId="S::jaylah.alford@irtc-hq.com::9199cfd7-2c0d-4b1c-b063-7c68a4d51ab1" providerId="AD" clId="Web-{F3FFF624-C07A-80FC-DDC3-547B8FE4418A}" dt="2024-10-02T12:28:19.279" v="12" actId="1076"/>
      <pc:docMkLst>
        <pc:docMk/>
      </pc:docMkLst>
      <pc:sldChg chg="addSp delSp modSp">
        <pc:chgData name="Jaylah Alford" userId="S::jaylah.alford@irtc-hq.com::9199cfd7-2c0d-4b1c-b063-7c68a4d51ab1" providerId="AD" clId="Web-{F3FFF624-C07A-80FC-DDC3-547B8FE4418A}" dt="2024-10-02T12:28:19.279" v="12" actId="1076"/>
        <pc:sldMkLst>
          <pc:docMk/>
          <pc:sldMk cId="2954901072" sldId="294"/>
        </pc:sldMkLst>
        <pc:picChg chg="add mod">
          <ac:chgData name="Jaylah Alford" userId="S::jaylah.alford@irtc-hq.com::9199cfd7-2c0d-4b1c-b063-7c68a4d51ab1" providerId="AD" clId="Web-{F3FFF624-C07A-80FC-DDC3-547B8FE4418A}" dt="2024-10-02T12:28:19.279" v="12" actId="1076"/>
          <ac:picMkLst>
            <pc:docMk/>
            <pc:sldMk cId="2954901072" sldId="294"/>
            <ac:picMk id="4" creationId="{B571AA72-8FC7-E7A8-E6BB-C472D7287F9E}"/>
          </ac:picMkLst>
        </pc:picChg>
        <pc:picChg chg="del">
          <ac:chgData name="Jaylah Alford" userId="S::jaylah.alford@irtc-hq.com::9199cfd7-2c0d-4b1c-b063-7c68a4d51ab1" providerId="AD" clId="Web-{F3FFF624-C07A-80FC-DDC3-547B8FE4418A}" dt="2024-10-02T12:27:51.419" v="4"/>
          <ac:picMkLst>
            <pc:docMk/>
            <pc:sldMk cId="2954901072" sldId="294"/>
            <ac:picMk id="5" creationId="{0E1BAA11-9BBF-812C-E356-66BE62BE0036}"/>
          </ac:picMkLst>
        </pc:picChg>
      </pc:sldChg>
    </pc:docChg>
  </pc:docChgLst>
  <pc:docChgLst>
    <pc:chgData name="Connor Baugh" userId="24e6bf10-1c92-4d1c-b16e-beea0fd2b4c9" providerId="ADAL" clId="{6632AA64-7F14-470C-9D82-BF4B936F8B09}"/>
    <pc:docChg chg="undo redo custSel delSld modSld">
      <pc:chgData name="Connor Baugh" userId="24e6bf10-1c92-4d1c-b16e-beea0fd2b4c9" providerId="ADAL" clId="{6632AA64-7F14-470C-9D82-BF4B936F8B09}" dt="2024-09-03T21:42:41.210" v="4369" actId="1035"/>
      <pc:docMkLst>
        <pc:docMk/>
      </pc:docMkLst>
      <pc:sldChg chg="modSp mod">
        <pc:chgData name="Connor Baugh" userId="24e6bf10-1c92-4d1c-b16e-beea0fd2b4c9" providerId="ADAL" clId="{6632AA64-7F14-470C-9D82-BF4B936F8B09}" dt="2024-09-03T20:44:10.259" v="3391" actId="14100"/>
        <pc:sldMkLst>
          <pc:docMk/>
          <pc:sldMk cId="1562493656" sldId="292"/>
        </pc:sldMkLst>
        <pc:spChg chg="mod">
          <ac:chgData name="Connor Baugh" userId="24e6bf10-1c92-4d1c-b16e-beea0fd2b4c9" providerId="ADAL" clId="{6632AA64-7F14-470C-9D82-BF4B936F8B09}" dt="2024-09-03T20:15:44.355" v="3235" actId="20577"/>
          <ac:spMkLst>
            <pc:docMk/>
            <pc:sldMk cId="1562493656" sldId="292"/>
            <ac:spMk id="4" creationId="{00000000-0000-0000-0000-000000000000}"/>
          </ac:spMkLst>
        </pc:spChg>
        <pc:picChg chg="mod">
          <ac:chgData name="Connor Baugh" userId="24e6bf10-1c92-4d1c-b16e-beea0fd2b4c9" providerId="ADAL" clId="{6632AA64-7F14-470C-9D82-BF4B936F8B09}" dt="2024-09-03T20:44:10.259" v="3391" actId="14100"/>
          <ac:picMkLst>
            <pc:docMk/>
            <pc:sldMk cId="1562493656" sldId="292"/>
            <ac:picMk id="7" creationId="{77B4331C-E5D4-B9EE-5E2F-195968C9816A}"/>
          </ac:picMkLst>
        </pc:picChg>
      </pc:sldChg>
      <pc:sldChg chg="addSp delSp modSp mod">
        <pc:chgData name="Connor Baugh" userId="24e6bf10-1c92-4d1c-b16e-beea0fd2b4c9" providerId="ADAL" clId="{6632AA64-7F14-470C-9D82-BF4B936F8B09}" dt="2024-09-03T16:14:44.175" v="330" actId="113"/>
        <pc:sldMkLst>
          <pc:docMk/>
          <pc:sldMk cId="3761966149" sldId="293"/>
        </pc:sldMkLst>
        <pc:spChg chg="mod">
          <ac:chgData name="Connor Baugh" userId="24e6bf10-1c92-4d1c-b16e-beea0fd2b4c9" providerId="ADAL" clId="{6632AA64-7F14-470C-9D82-BF4B936F8B09}" dt="2024-09-03T16:14:44.175" v="330" actId="113"/>
          <ac:spMkLst>
            <pc:docMk/>
            <pc:sldMk cId="3761966149" sldId="293"/>
            <ac:spMk id="4" creationId="{00000000-0000-0000-0000-000000000000}"/>
          </ac:spMkLst>
        </pc:spChg>
        <pc:spChg chg="add del mod">
          <ac:chgData name="Connor Baugh" userId="24e6bf10-1c92-4d1c-b16e-beea0fd2b4c9" providerId="ADAL" clId="{6632AA64-7F14-470C-9D82-BF4B936F8B09}" dt="2024-09-03T16:08:34.245" v="266"/>
          <ac:spMkLst>
            <pc:docMk/>
            <pc:sldMk cId="3761966149" sldId="293"/>
            <ac:spMk id="5" creationId="{AF8FB2DA-D54E-FE8C-EC5E-466978520E37}"/>
          </ac:spMkLst>
        </pc:spChg>
        <pc:spChg chg="add del mod">
          <ac:chgData name="Connor Baugh" userId="24e6bf10-1c92-4d1c-b16e-beea0fd2b4c9" providerId="ADAL" clId="{6632AA64-7F14-470C-9D82-BF4B936F8B09}" dt="2024-09-03T16:08:34.246" v="268"/>
          <ac:spMkLst>
            <pc:docMk/>
            <pc:sldMk cId="3761966149" sldId="293"/>
            <ac:spMk id="6" creationId="{23FEE9EF-BEED-DFC7-DB83-079C607D4DB8}"/>
          </ac:spMkLst>
        </pc:spChg>
        <pc:spChg chg="add mod">
          <ac:chgData name="Connor Baugh" userId="24e6bf10-1c92-4d1c-b16e-beea0fd2b4c9" providerId="ADAL" clId="{6632AA64-7F14-470C-9D82-BF4B936F8B09}" dt="2024-09-03T16:12:28.149" v="328" actId="14100"/>
          <ac:spMkLst>
            <pc:docMk/>
            <pc:sldMk cId="3761966149" sldId="293"/>
            <ac:spMk id="7" creationId="{1429A1DF-6D64-B32A-AF9C-2E6AA1005295}"/>
          </ac:spMkLst>
        </pc:spChg>
      </pc:sldChg>
      <pc:sldChg chg="modSp mod">
        <pc:chgData name="Connor Baugh" userId="24e6bf10-1c92-4d1c-b16e-beea0fd2b4c9" providerId="ADAL" clId="{6632AA64-7F14-470C-9D82-BF4B936F8B09}" dt="2024-09-03T20:41:58.948" v="3390" actId="20577"/>
        <pc:sldMkLst>
          <pc:docMk/>
          <pc:sldMk cId="2954901072" sldId="294"/>
        </pc:sldMkLst>
        <pc:spChg chg="mod">
          <ac:chgData name="Connor Baugh" userId="24e6bf10-1c92-4d1c-b16e-beea0fd2b4c9" providerId="ADAL" clId="{6632AA64-7F14-470C-9D82-BF4B936F8B09}" dt="2024-09-03T20:41:58.948" v="3390" actId="20577"/>
          <ac:spMkLst>
            <pc:docMk/>
            <pc:sldMk cId="2954901072" sldId="294"/>
            <ac:spMk id="8" creationId="{F5CA2397-4D70-4986-C272-F6E09F4CCC6A}"/>
          </ac:spMkLst>
        </pc:spChg>
      </pc:sldChg>
      <pc:sldChg chg="addSp delSp modSp del mod">
        <pc:chgData name="Connor Baugh" userId="24e6bf10-1c92-4d1c-b16e-beea0fd2b4c9" providerId="ADAL" clId="{6632AA64-7F14-470C-9D82-BF4B936F8B09}" dt="2024-09-03T16:59:32.136" v="825" actId="2696"/>
        <pc:sldMkLst>
          <pc:docMk/>
          <pc:sldMk cId="2753370081" sldId="295"/>
        </pc:sldMkLst>
        <pc:spChg chg="mod">
          <ac:chgData name="Connor Baugh" userId="24e6bf10-1c92-4d1c-b16e-beea0fd2b4c9" providerId="ADAL" clId="{6632AA64-7F14-470C-9D82-BF4B936F8B09}" dt="2024-09-03T16:35:19.377" v="667" actId="14100"/>
          <ac:spMkLst>
            <pc:docMk/>
            <pc:sldMk cId="2753370081" sldId="295"/>
            <ac:spMk id="4" creationId="{00000000-0000-0000-0000-000000000000}"/>
          </ac:spMkLst>
        </pc:spChg>
        <pc:spChg chg="add mod">
          <ac:chgData name="Connor Baugh" userId="24e6bf10-1c92-4d1c-b16e-beea0fd2b4c9" providerId="ADAL" clId="{6632AA64-7F14-470C-9D82-BF4B936F8B09}" dt="2024-09-03T16:31:02.308" v="612" actId="113"/>
          <ac:spMkLst>
            <pc:docMk/>
            <pc:sldMk cId="2753370081" sldId="295"/>
            <ac:spMk id="5" creationId="{0C29A80A-76E3-D4B3-F7D7-906F54146141}"/>
          </ac:spMkLst>
        </pc:spChg>
        <pc:spChg chg="add del mod">
          <ac:chgData name="Connor Baugh" userId="24e6bf10-1c92-4d1c-b16e-beea0fd2b4c9" providerId="ADAL" clId="{6632AA64-7F14-470C-9D82-BF4B936F8B09}" dt="2024-09-03T16:36:26.842" v="677" actId="478"/>
          <ac:spMkLst>
            <pc:docMk/>
            <pc:sldMk cId="2753370081" sldId="295"/>
            <ac:spMk id="6" creationId="{6CE13EBD-17ED-9E5B-D136-8582DC4FB67C}"/>
          </ac:spMkLst>
        </pc:spChg>
        <pc:spChg chg="add mod">
          <ac:chgData name="Connor Baugh" userId="24e6bf10-1c92-4d1c-b16e-beea0fd2b4c9" providerId="ADAL" clId="{6632AA64-7F14-470C-9D82-BF4B936F8B09}" dt="2024-09-03T16:31:09.921" v="613" actId="113"/>
          <ac:spMkLst>
            <pc:docMk/>
            <pc:sldMk cId="2753370081" sldId="295"/>
            <ac:spMk id="7" creationId="{FF1113EA-59C1-4B51-EBA3-4BE166383EE7}"/>
          </ac:spMkLst>
        </pc:spChg>
        <pc:spChg chg="add mod">
          <ac:chgData name="Connor Baugh" userId="24e6bf10-1c92-4d1c-b16e-beea0fd2b4c9" providerId="ADAL" clId="{6632AA64-7F14-470C-9D82-BF4B936F8B09}" dt="2024-09-03T16:31:34.825" v="616" actId="115"/>
          <ac:spMkLst>
            <pc:docMk/>
            <pc:sldMk cId="2753370081" sldId="295"/>
            <ac:spMk id="8" creationId="{8401CE97-1E94-9916-948B-E15BB4019F0B}"/>
          </ac:spMkLst>
        </pc:spChg>
        <pc:spChg chg="add mod">
          <ac:chgData name="Connor Baugh" userId="24e6bf10-1c92-4d1c-b16e-beea0fd2b4c9" providerId="ADAL" clId="{6632AA64-7F14-470C-9D82-BF4B936F8B09}" dt="2024-09-03T16:56:58.931" v="770" actId="14100"/>
          <ac:spMkLst>
            <pc:docMk/>
            <pc:sldMk cId="2753370081" sldId="295"/>
            <ac:spMk id="9" creationId="{DD70ECB5-DEF9-5FF2-F1B0-88419022FAA4}"/>
          </ac:spMkLst>
        </pc:spChg>
      </pc:sldChg>
      <pc:sldChg chg="addSp delSp modSp mod">
        <pc:chgData name="Connor Baugh" userId="24e6bf10-1c92-4d1c-b16e-beea0fd2b4c9" providerId="ADAL" clId="{6632AA64-7F14-470C-9D82-BF4B936F8B09}" dt="2024-09-03T21:40:31.758" v="4367" actId="20577"/>
        <pc:sldMkLst>
          <pc:docMk/>
          <pc:sldMk cId="805170868" sldId="296"/>
        </pc:sldMkLst>
        <pc:spChg chg="mod">
          <ac:chgData name="Connor Baugh" userId="24e6bf10-1c92-4d1c-b16e-beea0fd2b4c9" providerId="ADAL" clId="{6632AA64-7F14-470C-9D82-BF4B936F8B09}" dt="2024-09-03T21:40:31.758" v="4367" actId="20577"/>
          <ac:spMkLst>
            <pc:docMk/>
            <pc:sldMk cId="805170868" sldId="296"/>
            <ac:spMk id="4" creationId="{00000000-0000-0000-0000-000000000000}"/>
          </ac:spMkLst>
        </pc:spChg>
        <pc:spChg chg="add del mod">
          <ac:chgData name="Connor Baugh" userId="24e6bf10-1c92-4d1c-b16e-beea0fd2b4c9" providerId="ADAL" clId="{6632AA64-7F14-470C-9D82-BF4B936F8B09}" dt="2024-09-03T20:56:19.249" v="3861" actId="478"/>
          <ac:spMkLst>
            <pc:docMk/>
            <pc:sldMk cId="805170868" sldId="296"/>
            <ac:spMk id="6" creationId="{642A25B2-BC96-AD8D-71A0-C3D69DECC48B}"/>
          </ac:spMkLst>
        </pc:spChg>
      </pc:sldChg>
      <pc:sldChg chg="addSp delSp modSp mod">
        <pc:chgData name="Connor Baugh" userId="24e6bf10-1c92-4d1c-b16e-beea0fd2b4c9" providerId="ADAL" clId="{6632AA64-7F14-470C-9D82-BF4B936F8B09}" dt="2024-09-03T21:42:41.210" v="4369" actId="1035"/>
        <pc:sldMkLst>
          <pc:docMk/>
          <pc:sldMk cId="3335800444" sldId="298"/>
        </pc:sldMkLst>
        <pc:spChg chg="add del mod">
          <ac:chgData name="Connor Baugh" userId="24e6bf10-1c92-4d1c-b16e-beea0fd2b4c9" providerId="ADAL" clId="{6632AA64-7F14-470C-9D82-BF4B936F8B09}" dt="2024-09-03T17:25:45.302" v="1296" actId="478"/>
          <ac:spMkLst>
            <pc:docMk/>
            <pc:sldMk cId="3335800444" sldId="298"/>
            <ac:spMk id="12" creationId="{84149250-EE70-52F9-ADDF-07FA5C0622F4}"/>
          </ac:spMkLst>
        </pc:spChg>
        <pc:spChg chg="add mod">
          <ac:chgData name="Connor Baugh" userId="24e6bf10-1c92-4d1c-b16e-beea0fd2b4c9" providerId="ADAL" clId="{6632AA64-7F14-470C-9D82-BF4B936F8B09}" dt="2024-09-03T17:50:52.276" v="2117" actId="255"/>
          <ac:spMkLst>
            <pc:docMk/>
            <pc:sldMk cId="3335800444" sldId="298"/>
            <ac:spMk id="13" creationId="{6AD9F794-F68B-D5F1-3193-81453F59FB79}"/>
          </ac:spMkLst>
        </pc:spChg>
        <pc:spChg chg="add del mod">
          <ac:chgData name="Connor Baugh" userId="24e6bf10-1c92-4d1c-b16e-beea0fd2b4c9" providerId="ADAL" clId="{6632AA64-7F14-470C-9D82-BF4B936F8B09}" dt="2024-09-03T17:53:46.960" v="2224" actId="478"/>
          <ac:spMkLst>
            <pc:docMk/>
            <pc:sldMk cId="3335800444" sldId="298"/>
            <ac:spMk id="14" creationId="{2FB90BD4-A30C-473C-C9E0-A4ABC283E76A}"/>
          </ac:spMkLst>
        </pc:spChg>
        <pc:spChg chg="add mod">
          <ac:chgData name="Connor Baugh" userId="24e6bf10-1c92-4d1c-b16e-beea0fd2b4c9" providerId="ADAL" clId="{6632AA64-7F14-470C-9D82-BF4B936F8B09}" dt="2024-09-03T18:07:22.041" v="2328" actId="164"/>
          <ac:spMkLst>
            <pc:docMk/>
            <pc:sldMk cId="3335800444" sldId="298"/>
            <ac:spMk id="21" creationId="{DB910745-5430-FF19-7E5A-E7A814ED552D}"/>
          </ac:spMkLst>
        </pc:spChg>
        <pc:grpChg chg="add mod">
          <ac:chgData name="Connor Baugh" userId="24e6bf10-1c92-4d1c-b16e-beea0fd2b4c9" providerId="ADAL" clId="{6632AA64-7F14-470C-9D82-BF4B936F8B09}" dt="2024-09-03T18:07:22.041" v="2328" actId="164"/>
          <ac:grpSpMkLst>
            <pc:docMk/>
            <pc:sldMk cId="3335800444" sldId="298"/>
            <ac:grpSpMk id="25" creationId="{1C3A7C2F-E5A7-48A5-F762-07DF3D2D41D9}"/>
          </ac:grpSpMkLst>
        </pc:grpChg>
        <pc:picChg chg="del mod">
          <ac:chgData name="Connor Baugh" userId="24e6bf10-1c92-4d1c-b16e-beea0fd2b4c9" providerId="ADAL" clId="{6632AA64-7F14-470C-9D82-BF4B936F8B09}" dt="2024-09-03T17:21:41.127" v="1248" actId="478"/>
          <ac:picMkLst>
            <pc:docMk/>
            <pc:sldMk cId="3335800444" sldId="298"/>
            <ac:picMk id="5" creationId="{857A5F24-7442-B604-D657-B04613152B74}"/>
          </ac:picMkLst>
        </pc:picChg>
        <pc:picChg chg="add del mod">
          <ac:chgData name="Connor Baugh" userId="24e6bf10-1c92-4d1c-b16e-beea0fd2b4c9" providerId="ADAL" clId="{6632AA64-7F14-470C-9D82-BF4B936F8B09}" dt="2024-09-03T17:21:20.733" v="1241" actId="478"/>
          <ac:picMkLst>
            <pc:docMk/>
            <pc:sldMk cId="3335800444" sldId="298"/>
            <ac:picMk id="6" creationId="{4BAE859D-6F2A-3295-0C5C-9F4F26845C1D}"/>
          </ac:picMkLst>
        </pc:picChg>
        <pc:picChg chg="del mod">
          <ac:chgData name="Connor Baugh" userId="24e6bf10-1c92-4d1c-b16e-beea0fd2b4c9" providerId="ADAL" clId="{6632AA64-7F14-470C-9D82-BF4B936F8B09}" dt="2024-09-03T17:24:01.759" v="1272" actId="478"/>
          <ac:picMkLst>
            <pc:docMk/>
            <pc:sldMk cId="3335800444" sldId="298"/>
            <ac:picMk id="7" creationId="{8BD2DF6C-440A-A9E4-2E1D-102228588969}"/>
          </ac:picMkLst>
        </pc:picChg>
        <pc:picChg chg="add mod modCrop">
          <ac:chgData name="Connor Baugh" userId="24e6bf10-1c92-4d1c-b16e-beea0fd2b4c9" providerId="ADAL" clId="{6632AA64-7F14-470C-9D82-BF4B936F8B09}" dt="2024-09-03T17:22:27.464" v="1255" actId="1076"/>
          <ac:picMkLst>
            <pc:docMk/>
            <pc:sldMk cId="3335800444" sldId="298"/>
            <ac:picMk id="9" creationId="{8FEC79AC-76B7-69AC-04F5-C372B4C9F303}"/>
          </ac:picMkLst>
        </pc:picChg>
        <pc:picChg chg="add mod modCrop">
          <ac:chgData name="Connor Baugh" userId="24e6bf10-1c92-4d1c-b16e-beea0fd2b4c9" providerId="ADAL" clId="{6632AA64-7F14-470C-9D82-BF4B936F8B09}" dt="2024-09-03T17:52:16.636" v="2139" actId="1037"/>
          <ac:picMkLst>
            <pc:docMk/>
            <pc:sldMk cId="3335800444" sldId="298"/>
            <ac:picMk id="11" creationId="{702A69D9-FDB0-D124-7A0A-943E98327DA0}"/>
          </ac:picMkLst>
        </pc:picChg>
        <pc:picChg chg="add mod modCrop">
          <ac:chgData name="Connor Baugh" userId="24e6bf10-1c92-4d1c-b16e-beea0fd2b4c9" providerId="ADAL" clId="{6632AA64-7F14-470C-9D82-BF4B936F8B09}" dt="2024-09-03T18:06:50.414" v="2327" actId="1038"/>
          <ac:picMkLst>
            <pc:docMk/>
            <pc:sldMk cId="3335800444" sldId="298"/>
            <ac:picMk id="16" creationId="{FDB9190B-9361-E051-2DD9-7958F671BF89}"/>
          </ac:picMkLst>
        </pc:picChg>
        <pc:picChg chg="add del mod modCrop">
          <ac:chgData name="Connor Baugh" userId="24e6bf10-1c92-4d1c-b16e-beea0fd2b4c9" providerId="ADAL" clId="{6632AA64-7F14-470C-9D82-BF4B936F8B09}" dt="2024-09-03T18:01:14.868" v="2257" actId="478"/>
          <ac:picMkLst>
            <pc:docMk/>
            <pc:sldMk cId="3335800444" sldId="298"/>
            <ac:picMk id="18" creationId="{6433CF7D-94B6-AC4B-529A-8355C40FE2DD}"/>
          </ac:picMkLst>
        </pc:picChg>
        <pc:picChg chg="add mod modCrop">
          <ac:chgData name="Connor Baugh" userId="24e6bf10-1c92-4d1c-b16e-beea0fd2b4c9" providerId="ADAL" clId="{6632AA64-7F14-470C-9D82-BF4B936F8B09}" dt="2024-09-03T21:42:41.210" v="4369" actId="1035"/>
          <ac:picMkLst>
            <pc:docMk/>
            <pc:sldMk cId="3335800444" sldId="298"/>
            <ac:picMk id="20" creationId="{4E66A331-9AE4-E730-9162-BAE23F0F0FD9}"/>
          </ac:picMkLst>
        </pc:picChg>
        <pc:cxnChg chg="add mod">
          <ac:chgData name="Connor Baugh" userId="24e6bf10-1c92-4d1c-b16e-beea0fd2b4c9" providerId="ADAL" clId="{6632AA64-7F14-470C-9D82-BF4B936F8B09}" dt="2024-09-03T18:07:22.041" v="2328" actId="164"/>
          <ac:cxnSpMkLst>
            <pc:docMk/>
            <pc:sldMk cId="3335800444" sldId="298"/>
            <ac:cxnSpMk id="23" creationId="{7EB3BA00-4D3B-78D4-0B36-59DA06025F03}"/>
          </ac:cxnSpMkLst>
        </pc:cxnChg>
      </pc:sldChg>
      <pc:sldChg chg="modSp mod">
        <pc:chgData name="Connor Baugh" userId="24e6bf10-1c92-4d1c-b16e-beea0fd2b4c9" providerId="ADAL" clId="{6632AA64-7F14-470C-9D82-BF4B936F8B09}" dt="2024-09-03T20:13:10.982" v="3171" actId="20577"/>
        <pc:sldMkLst>
          <pc:docMk/>
          <pc:sldMk cId="2351241689" sldId="299"/>
        </pc:sldMkLst>
        <pc:spChg chg="mod">
          <ac:chgData name="Connor Baugh" userId="24e6bf10-1c92-4d1c-b16e-beea0fd2b4c9" providerId="ADAL" clId="{6632AA64-7F14-470C-9D82-BF4B936F8B09}" dt="2024-09-03T20:13:10.982" v="3171" actId="20577"/>
          <ac:spMkLst>
            <pc:docMk/>
            <pc:sldMk cId="2351241689" sldId="299"/>
            <ac:spMk id="4" creationId="{00000000-0000-0000-0000-000000000000}"/>
          </ac:spMkLst>
        </pc:spChg>
      </pc:sldChg>
      <pc:sldChg chg="modSp mod">
        <pc:chgData name="Connor Baugh" userId="24e6bf10-1c92-4d1c-b16e-beea0fd2b4c9" providerId="ADAL" clId="{6632AA64-7F14-470C-9D82-BF4B936F8B09}" dt="2024-09-03T20:50:50.746" v="3530" actId="20577"/>
        <pc:sldMkLst>
          <pc:docMk/>
          <pc:sldMk cId="1506127115" sldId="301"/>
        </pc:sldMkLst>
        <pc:graphicFrameChg chg="mod modGraphic">
          <ac:chgData name="Connor Baugh" userId="24e6bf10-1c92-4d1c-b16e-beea0fd2b4c9" providerId="ADAL" clId="{6632AA64-7F14-470C-9D82-BF4B936F8B09}" dt="2024-09-03T20:50:50.746" v="3530" actId="20577"/>
          <ac:graphicFrameMkLst>
            <pc:docMk/>
            <pc:sldMk cId="1506127115" sldId="301"/>
            <ac:graphicFrameMk id="12" creationId="{3E48736C-342D-2B7A-8B70-49F9A12C3800}"/>
          </ac:graphicFrameMkLst>
        </pc:graphicFrameChg>
      </pc:sldChg>
    </pc:docChg>
  </pc:docChgLst>
  <pc:docChgLst>
    <pc:chgData name="Kyle Camlic" userId="S::kyle.camlic@irtc-hq.com::77828d14-ffc3-45d3-8b9a-fc104105517b" providerId="AD" clId="Web-{1E9A6D40-A18F-9985-0C8B-666755CCADE2}"/>
    <pc:docChg chg="modSld">
      <pc:chgData name="Kyle Camlic" userId="S::kyle.camlic@irtc-hq.com::77828d14-ffc3-45d3-8b9a-fc104105517b" providerId="AD" clId="Web-{1E9A6D40-A18F-9985-0C8B-666755CCADE2}" dt="2024-08-30T15:06:23.424" v="0" actId="20577"/>
      <pc:docMkLst>
        <pc:docMk/>
      </pc:docMkLst>
      <pc:sldChg chg="modSp">
        <pc:chgData name="Kyle Camlic" userId="S::kyle.camlic@irtc-hq.com::77828d14-ffc3-45d3-8b9a-fc104105517b" providerId="AD" clId="Web-{1E9A6D40-A18F-9985-0C8B-666755CCADE2}" dt="2024-08-30T15:06:23.424" v="0" actId="20577"/>
        <pc:sldMkLst>
          <pc:docMk/>
          <pc:sldMk cId="1008667600" sldId="290"/>
        </pc:sldMkLst>
        <pc:spChg chg="mod">
          <ac:chgData name="Kyle Camlic" userId="S::kyle.camlic@irtc-hq.com::77828d14-ffc3-45d3-8b9a-fc104105517b" providerId="AD" clId="Web-{1E9A6D40-A18F-9985-0C8B-666755CCADE2}" dt="2024-08-30T15:06:23.424" v="0" actId="20577"/>
          <ac:spMkLst>
            <pc:docMk/>
            <pc:sldMk cId="1008667600" sldId="290"/>
            <ac:spMk id="4" creationId="{00000000-0000-0000-0000-000000000000}"/>
          </ac:spMkLst>
        </pc:spChg>
      </pc:sldChg>
    </pc:docChg>
  </pc:docChgLst>
  <pc:docChgLst>
    <pc:chgData name="Kyle Camlic" userId="S::kyle.camlic@irtc-hq.com::77828d14-ffc3-45d3-8b9a-fc104105517b" providerId="AD" clId="Web-{978E61BA-D0ED-4FF8-DD33-2D7EB5F6117A}"/>
    <pc:docChg chg="modSld">
      <pc:chgData name="Kyle Camlic" userId="S::kyle.camlic@irtc-hq.com::77828d14-ffc3-45d3-8b9a-fc104105517b" providerId="AD" clId="Web-{978E61BA-D0ED-4FF8-DD33-2D7EB5F6117A}" dt="2024-09-03T15:43:05.732" v="19" actId="20577"/>
      <pc:docMkLst>
        <pc:docMk/>
      </pc:docMkLst>
      <pc:sldChg chg="modSp">
        <pc:chgData name="Kyle Camlic" userId="S::kyle.camlic@irtc-hq.com::77828d14-ffc3-45d3-8b9a-fc104105517b" providerId="AD" clId="Web-{978E61BA-D0ED-4FF8-DD33-2D7EB5F6117A}" dt="2024-09-03T15:43:05.732" v="19" actId="20577"/>
        <pc:sldMkLst>
          <pc:docMk/>
          <pc:sldMk cId="3761966149" sldId="293"/>
        </pc:sldMkLst>
        <pc:spChg chg="mod">
          <ac:chgData name="Kyle Camlic" userId="S::kyle.camlic@irtc-hq.com::77828d14-ffc3-45d3-8b9a-fc104105517b" providerId="AD" clId="Web-{978E61BA-D0ED-4FF8-DD33-2D7EB5F6117A}" dt="2024-09-03T15:43:05.732" v="19" actId="20577"/>
          <ac:spMkLst>
            <pc:docMk/>
            <pc:sldMk cId="3761966149" sldId="293"/>
            <ac:spMk id="4" creationId="{00000000-0000-0000-0000-000000000000}"/>
          </ac:spMkLst>
        </pc:spChg>
      </pc:sldChg>
    </pc:docChg>
  </pc:docChgLst>
  <pc:docChgLst>
    <pc:chgData name="Chanler Cantor" userId="97fd724d-2013-43bd-ad91-e7381403702a" providerId="ADAL" clId="{34A63D52-B423-7A4C-9AC0-34238621178E}"/>
    <pc:docChg chg="modSld">
      <pc:chgData name="Chanler Cantor" userId="97fd724d-2013-43bd-ad91-e7381403702a" providerId="ADAL" clId="{34A63D52-B423-7A4C-9AC0-34238621178E}" dt="2024-08-16T18:06:15.933" v="3" actId="403"/>
      <pc:docMkLst>
        <pc:docMk/>
      </pc:docMkLst>
      <pc:sldChg chg="modSp mod">
        <pc:chgData name="Chanler Cantor" userId="97fd724d-2013-43bd-ad91-e7381403702a" providerId="ADAL" clId="{34A63D52-B423-7A4C-9AC0-34238621178E}" dt="2024-08-16T18:06:15.933" v="3" actId="403"/>
        <pc:sldMkLst>
          <pc:docMk/>
          <pc:sldMk cId="3664686379" sldId="289"/>
        </pc:sldMkLst>
        <pc:spChg chg="mod">
          <ac:chgData name="Chanler Cantor" userId="97fd724d-2013-43bd-ad91-e7381403702a" providerId="ADAL" clId="{34A63D52-B423-7A4C-9AC0-34238621178E}" dt="2024-08-16T18:06:15.933" v="3" actId="403"/>
          <ac:spMkLst>
            <pc:docMk/>
            <pc:sldMk cId="3664686379" sldId="289"/>
            <ac:spMk id="9" creationId="{00000000-0000-0000-0000-000000000000}"/>
          </ac:spMkLst>
        </pc:spChg>
      </pc:sldChg>
    </pc:docChg>
  </pc:docChgLst>
  <pc:docChgLst>
    <pc:chgData name="Jaylah Alford" userId="S::jaylah.alford@irtc-hq.com::9199cfd7-2c0d-4b1c-b063-7c68a4d51ab1" providerId="AD" clId="Web-{5A2BEAB4-7D9D-9199-7DC7-2327B9F17AB7}"/>
    <pc:docChg chg="modSld">
      <pc:chgData name="Jaylah Alford" userId="S::jaylah.alford@irtc-hq.com::9199cfd7-2c0d-4b1c-b063-7c68a4d51ab1" providerId="AD" clId="Web-{5A2BEAB4-7D9D-9199-7DC7-2327B9F17AB7}" dt="2024-10-04T16:30:11.253" v="5"/>
      <pc:docMkLst>
        <pc:docMk/>
      </pc:docMkLst>
      <pc:sldChg chg="addSp delSp modSp">
        <pc:chgData name="Jaylah Alford" userId="S::jaylah.alford@irtc-hq.com::9199cfd7-2c0d-4b1c-b063-7c68a4d51ab1" providerId="AD" clId="Web-{5A2BEAB4-7D9D-9199-7DC7-2327B9F17AB7}" dt="2024-10-04T16:30:11.253" v="5"/>
        <pc:sldMkLst>
          <pc:docMk/>
          <pc:sldMk cId="1008667600" sldId="290"/>
        </pc:sldMkLst>
        <pc:picChg chg="add del mod">
          <ac:chgData name="Jaylah Alford" userId="S::jaylah.alford@irtc-hq.com::9199cfd7-2c0d-4b1c-b063-7c68a4d51ab1" providerId="AD" clId="Web-{5A2BEAB4-7D9D-9199-7DC7-2327B9F17AB7}" dt="2024-10-04T16:28:14.423" v="2"/>
          <ac:picMkLst>
            <pc:docMk/>
            <pc:sldMk cId="1008667600" sldId="290"/>
            <ac:picMk id="5" creationId="{58FDC6B7-98D5-5C19-4B62-1C3337496EEE}"/>
          </ac:picMkLst>
        </pc:picChg>
        <pc:picChg chg="add del mod">
          <ac:chgData name="Jaylah Alford" userId="S::jaylah.alford@irtc-hq.com::9199cfd7-2c0d-4b1c-b063-7c68a4d51ab1" providerId="AD" clId="Web-{5A2BEAB4-7D9D-9199-7DC7-2327B9F17AB7}" dt="2024-10-04T16:30:11.253" v="5"/>
          <ac:picMkLst>
            <pc:docMk/>
            <pc:sldMk cId="1008667600" sldId="290"/>
            <ac:picMk id="6" creationId="{F8A76217-396E-322B-D8C1-16538391D8A8}"/>
          </ac:picMkLst>
        </pc:picChg>
      </pc:sldChg>
    </pc:docChg>
  </pc:docChgLst>
  <pc:docChgLst>
    <pc:chgData name="Madison Travis" userId="S::madison.travis@irtc-hq.com::e069c0f7-1c97-491d-b31a-ab9eb295a74c" providerId="AD" clId="Web-{19CF0EED-A2CE-7F5A-C624-BE0F36A13D63}"/>
    <pc:docChg chg="mod">
      <pc:chgData name="Madison Travis" userId="S::madison.travis@irtc-hq.com::e069c0f7-1c97-491d-b31a-ab9eb295a74c" providerId="AD" clId="Web-{19CF0EED-A2CE-7F5A-C624-BE0F36A13D63}" dt="2024-09-30T21:06:08.778" v="0"/>
      <pc:docMkLst>
        <pc:docMk/>
      </pc:docMkLst>
    </pc:docChg>
  </pc:docChgLst>
  <pc:docChgLst>
    <pc:chgData name="Harleigh Bass" userId="S::harleigh.bass@irtc-hq.com::aab72a65-8c1e-4a9b-949d-0864e0461295" providerId="AD" clId="Web-{B05BF070-24DC-629D-F3A5-54AC4F2684AC}"/>
    <pc:docChg chg="mod">
      <pc:chgData name="Harleigh Bass" userId="S::harleigh.bass@irtc-hq.com::aab72a65-8c1e-4a9b-949d-0864e0461295" providerId="AD" clId="Web-{B05BF070-24DC-629D-F3A5-54AC4F2684AC}" dt="2024-09-03T17:12:40.651" v="0"/>
      <pc:docMkLst>
        <pc:docMk/>
      </pc:docMkLst>
    </pc:docChg>
  </pc:docChgLst>
  <pc:docChgLst>
    <pc:chgData name="Kyle Camlic" userId="77828d14-ffc3-45d3-8b9a-fc104105517b" providerId="ADAL" clId="{AC37825B-2F0F-430A-9814-37BAE930FBD0}"/>
    <pc:docChg chg="custSel addSld modSld sldOrd">
      <pc:chgData name="Kyle Camlic" userId="77828d14-ffc3-45d3-8b9a-fc104105517b" providerId="ADAL" clId="{AC37825B-2F0F-430A-9814-37BAE930FBD0}" dt="2024-09-03T20:44:59.650" v="819"/>
      <pc:docMkLst>
        <pc:docMk/>
      </pc:docMkLst>
      <pc:sldChg chg="modSp mod">
        <pc:chgData name="Kyle Camlic" userId="77828d14-ffc3-45d3-8b9a-fc104105517b" providerId="ADAL" clId="{AC37825B-2F0F-430A-9814-37BAE930FBD0}" dt="2024-09-03T16:19:19.995" v="1" actId="113"/>
        <pc:sldMkLst>
          <pc:docMk/>
          <pc:sldMk cId="3274314171" sldId="291"/>
        </pc:sldMkLst>
        <pc:spChg chg="mod">
          <ac:chgData name="Kyle Camlic" userId="77828d14-ffc3-45d3-8b9a-fc104105517b" providerId="ADAL" clId="{AC37825B-2F0F-430A-9814-37BAE930FBD0}" dt="2024-09-03T16:19:19.995" v="1" actId="113"/>
          <ac:spMkLst>
            <pc:docMk/>
            <pc:sldMk cId="3274314171" sldId="291"/>
            <ac:spMk id="4" creationId="{00000000-0000-0000-0000-000000000000}"/>
          </ac:spMkLst>
        </pc:spChg>
      </pc:sldChg>
      <pc:sldChg chg="modSp mod">
        <pc:chgData name="Kyle Camlic" userId="77828d14-ffc3-45d3-8b9a-fc104105517b" providerId="ADAL" clId="{AC37825B-2F0F-430A-9814-37BAE930FBD0}" dt="2024-09-03T16:29:25.072" v="5" actId="113"/>
        <pc:sldMkLst>
          <pc:docMk/>
          <pc:sldMk cId="1562493656" sldId="292"/>
        </pc:sldMkLst>
        <pc:spChg chg="mod">
          <ac:chgData name="Kyle Camlic" userId="77828d14-ffc3-45d3-8b9a-fc104105517b" providerId="ADAL" clId="{AC37825B-2F0F-430A-9814-37BAE930FBD0}" dt="2024-09-03T16:29:25.072" v="5" actId="113"/>
          <ac:spMkLst>
            <pc:docMk/>
            <pc:sldMk cId="1562493656" sldId="292"/>
            <ac:spMk id="4" creationId="{00000000-0000-0000-0000-000000000000}"/>
          </ac:spMkLst>
        </pc:spChg>
      </pc:sldChg>
      <pc:sldChg chg="modSp mod">
        <pc:chgData name="Kyle Camlic" userId="77828d14-ffc3-45d3-8b9a-fc104105517b" providerId="ADAL" clId="{AC37825B-2F0F-430A-9814-37BAE930FBD0}" dt="2024-09-03T16:06:01.698" v="0" actId="20577"/>
        <pc:sldMkLst>
          <pc:docMk/>
          <pc:sldMk cId="3761966149" sldId="293"/>
        </pc:sldMkLst>
        <pc:spChg chg="mod">
          <ac:chgData name="Kyle Camlic" userId="77828d14-ffc3-45d3-8b9a-fc104105517b" providerId="ADAL" clId="{AC37825B-2F0F-430A-9814-37BAE930FBD0}" dt="2024-09-03T16:06:01.698" v="0" actId="20577"/>
          <ac:spMkLst>
            <pc:docMk/>
            <pc:sldMk cId="3761966149" sldId="293"/>
            <ac:spMk id="4" creationId="{00000000-0000-0000-0000-000000000000}"/>
          </ac:spMkLst>
        </pc:spChg>
      </pc:sldChg>
      <pc:sldChg chg="addSp delSp modSp mod">
        <pc:chgData name="Kyle Camlic" userId="77828d14-ffc3-45d3-8b9a-fc104105517b" providerId="ADAL" clId="{AC37825B-2F0F-430A-9814-37BAE930FBD0}" dt="2024-09-03T20:39:47" v="815" actId="20577"/>
        <pc:sldMkLst>
          <pc:docMk/>
          <pc:sldMk cId="2954901072" sldId="294"/>
        </pc:sldMkLst>
        <pc:spChg chg="add del mod">
          <ac:chgData name="Kyle Camlic" userId="77828d14-ffc3-45d3-8b9a-fc104105517b" providerId="ADAL" clId="{AC37825B-2F0F-430A-9814-37BAE930FBD0}" dt="2024-09-03T20:22:06.822" v="354" actId="478"/>
          <ac:spMkLst>
            <pc:docMk/>
            <pc:sldMk cId="2954901072" sldId="294"/>
            <ac:spMk id="4" creationId="{E5D57419-5C5C-305C-F8D3-066DA142DE34}"/>
          </ac:spMkLst>
        </pc:spChg>
        <pc:spChg chg="add mod">
          <ac:chgData name="Kyle Camlic" userId="77828d14-ffc3-45d3-8b9a-fc104105517b" providerId="ADAL" clId="{AC37825B-2F0F-430A-9814-37BAE930FBD0}" dt="2024-09-03T20:39:47" v="815" actId="20577"/>
          <ac:spMkLst>
            <pc:docMk/>
            <pc:sldMk cId="2954901072" sldId="294"/>
            <ac:spMk id="8" creationId="{F5CA2397-4D70-4986-C272-F6E09F4CCC6A}"/>
          </ac:spMkLst>
        </pc:spChg>
        <pc:picChg chg="mod">
          <ac:chgData name="Kyle Camlic" userId="77828d14-ffc3-45d3-8b9a-fc104105517b" providerId="ADAL" clId="{AC37825B-2F0F-430A-9814-37BAE930FBD0}" dt="2024-09-03T20:10:35.515" v="352" actId="1076"/>
          <ac:picMkLst>
            <pc:docMk/>
            <pc:sldMk cId="2954901072" sldId="294"/>
            <ac:picMk id="5" creationId="{0E1BAA11-9BBF-812C-E356-66BE62BE0036}"/>
          </ac:picMkLst>
        </pc:picChg>
        <pc:picChg chg="mod">
          <ac:chgData name="Kyle Camlic" userId="77828d14-ffc3-45d3-8b9a-fc104105517b" providerId="ADAL" clId="{AC37825B-2F0F-430A-9814-37BAE930FBD0}" dt="2024-09-03T20:10:33.009" v="351" actId="1076"/>
          <ac:picMkLst>
            <pc:docMk/>
            <pc:sldMk cId="2954901072" sldId="294"/>
            <ac:picMk id="6" creationId="{AF88A93D-AB7F-0E4D-C045-E424B1D97235}"/>
          </ac:picMkLst>
        </pc:picChg>
        <pc:picChg chg="mod">
          <ac:chgData name="Kyle Camlic" userId="77828d14-ffc3-45d3-8b9a-fc104105517b" providerId="ADAL" clId="{AC37825B-2F0F-430A-9814-37BAE930FBD0}" dt="2024-09-03T20:08:05.107" v="348" actId="1076"/>
          <ac:picMkLst>
            <pc:docMk/>
            <pc:sldMk cId="2954901072" sldId="294"/>
            <ac:picMk id="9" creationId="{013496D4-78A2-2191-D76F-F2B1B90AC5E5}"/>
          </ac:picMkLst>
        </pc:picChg>
        <pc:picChg chg="mod">
          <ac:chgData name="Kyle Camlic" userId="77828d14-ffc3-45d3-8b9a-fc104105517b" providerId="ADAL" clId="{AC37825B-2F0F-430A-9814-37BAE930FBD0}" dt="2024-09-03T20:08:01.935" v="347" actId="1076"/>
          <ac:picMkLst>
            <pc:docMk/>
            <pc:sldMk cId="2954901072" sldId="294"/>
            <ac:picMk id="10" creationId="{65FD3152-8977-2F86-2EF0-662E4913B6E0}"/>
          </ac:picMkLst>
        </pc:picChg>
      </pc:sldChg>
      <pc:sldChg chg="modSp">
        <pc:chgData name="Kyle Camlic" userId="77828d14-ffc3-45d3-8b9a-fc104105517b" providerId="ADAL" clId="{AC37825B-2F0F-430A-9814-37BAE930FBD0}" dt="2024-09-03T16:26:18.820" v="4" actId="11"/>
        <pc:sldMkLst>
          <pc:docMk/>
          <pc:sldMk cId="2753370081" sldId="295"/>
        </pc:sldMkLst>
        <pc:spChg chg="mod">
          <ac:chgData name="Kyle Camlic" userId="77828d14-ffc3-45d3-8b9a-fc104105517b" providerId="ADAL" clId="{AC37825B-2F0F-430A-9814-37BAE930FBD0}" dt="2024-09-03T16:26:18.820" v="4" actId="11"/>
          <ac:spMkLst>
            <pc:docMk/>
            <pc:sldMk cId="2753370081" sldId="295"/>
            <ac:spMk id="5" creationId="{0C29A80A-76E3-D4B3-F7D7-906F54146141}"/>
          </ac:spMkLst>
        </pc:spChg>
      </pc:sldChg>
      <pc:sldChg chg="modSp mod">
        <pc:chgData name="Kyle Camlic" userId="77828d14-ffc3-45d3-8b9a-fc104105517b" providerId="ADAL" clId="{AC37825B-2F0F-430A-9814-37BAE930FBD0}" dt="2024-09-03T16:29:45.471" v="7" actId="113"/>
        <pc:sldMkLst>
          <pc:docMk/>
          <pc:sldMk cId="805170868" sldId="296"/>
        </pc:sldMkLst>
        <pc:spChg chg="mod">
          <ac:chgData name="Kyle Camlic" userId="77828d14-ffc3-45d3-8b9a-fc104105517b" providerId="ADAL" clId="{AC37825B-2F0F-430A-9814-37BAE930FBD0}" dt="2024-09-03T16:29:45.471" v="7" actId="113"/>
          <ac:spMkLst>
            <pc:docMk/>
            <pc:sldMk cId="805170868" sldId="296"/>
            <ac:spMk id="4" creationId="{00000000-0000-0000-0000-000000000000}"/>
          </ac:spMkLst>
        </pc:spChg>
      </pc:sldChg>
      <pc:sldChg chg="modSp mod">
        <pc:chgData name="Kyle Camlic" userId="77828d14-ffc3-45d3-8b9a-fc104105517b" providerId="ADAL" clId="{AC37825B-2F0F-430A-9814-37BAE930FBD0}" dt="2024-09-03T19:58:19.871" v="346" actId="20577"/>
        <pc:sldMkLst>
          <pc:docMk/>
          <pc:sldMk cId="2351241689" sldId="299"/>
        </pc:sldMkLst>
        <pc:spChg chg="mod">
          <ac:chgData name="Kyle Camlic" userId="77828d14-ffc3-45d3-8b9a-fc104105517b" providerId="ADAL" clId="{AC37825B-2F0F-430A-9814-37BAE930FBD0}" dt="2024-09-03T19:58:19.871" v="346" actId="20577"/>
          <ac:spMkLst>
            <pc:docMk/>
            <pc:sldMk cId="2351241689" sldId="299"/>
            <ac:spMk id="4" creationId="{00000000-0000-0000-0000-000000000000}"/>
          </ac:spMkLst>
        </pc:spChg>
      </pc:sldChg>
      <pc:sldChg chg="addSp delSp modSp add mod ord">
        <pc:chgData name="Kyle Camlic" userId="77828d14-ffc3-45d3-8b9a-fc104105517b" providerId="ADAL" clId="{AC37825B-2F0F-430A-9814-37BAE930FBD0}" dt="2024-09-03T20:44:59.650" v="819"/>
        <pc:sldMkLst>
          <pc:docMk/>
          <pc:sldMk cId="1506127115" sldId="301"/>
        </pc:sldMkLst>
        <pc:spChg chg="del">
          <ac:chgData name="Kyle Camlic" userId="77828d14-ffc3-45d3-8b9a-fc104105517b" providerId="ADAL" clId="{AC37825B-2F0F-430A-9814-37BAE930FBD0}" dt="2024-09-03T16:43:11.394" v="14" actId="478"/>
          <ac:spMkLst>
            <pc:docMk/>
            <pc:sldMk cId="1506127115" sldId="301"/>
            <ac:spMk id="4" creationId="{00000000-0000-0000-0000-000000000000}"/>
          </ac:spMkLst>
        </pc:spChg>
        <pc:spChg chg="del">
          <ac:chgData name="Kyle Camlic" userId="77828d14-ffc3-45d3-8b9a-fc104105517b" providerId="ADAL" clId="{AC37825B-2F0F-430A-9814-37BAE930FBD0}" dt="2024-09-03T16:43:08.637" v="13" actId="478"/>
          <ac:spMkLst>
            <pc:docMk/>
            <pc:sldMk cId="1506127115" sldId="301"/>
            <ac:spMk id="5" creationId="{0C29A80A-76E3-D4B3-F7D7-906F54146141}"/>
          </ac:spMkLst>
        </pc:spChg>
        <pc:spChg chg="del">
          <ac:chgData name="Kyle Camlic" userId="77828d14-ffc3-45d3-8b9a-fc104105517b" providerId="ADAL" clId="{AC37825B-2F0F-430A-9814-37BAE930FBD0}" dt="2024-09-03T16:43:06.668" v="12" actId="478"/>
          <ac:spMkLst>
            <pc:docMk/>
            <pc:sldMk cId="1506127115" sldId="301"/>
            <ac:spMk id="7" creationId="{FF1113EA-59C1-4B51-EBA3-4BE166383EE7}"/>
          </ac:spMkLst>
        </pc:spChg>
        <pc:spChg chg="del">
          <ac:chgData name="Kyle Camlic" userId="77828d14-ffc3-45d3-8b9a-fc104105517b" providerId="ADAL" clId="{AC37825B-2F0F-430A-9814-37BAE930FBD0}" dt="2024-09-03T16:43:05.248" v="11" actId="478"/>
          <ac:spMkLst>
            <pc:docMk/>
            <pc:sldMk cId="1506127115" sldId="301"/>
            <ac:spMk id="8" creationId="{8401CE97-1E94-9916-948B-E15BB4019F0B}"/>
          </ac:spMkLst>
        </pc:spChg>
        <pc:spChg chg="mod">
          <ac:chgData name="Kyle Camlic" userId="77828d14-ffc3-45d3-8b9a-fc104105517b" providerId="ADAL" clId="{AC37825B-2F0F-430A-9814-37BAE930FBD0}" dt="2024-09-03T16:55:14.886" v="63" actId="1076"/>
          <ac:spMkLst>
            <pc:docMk/>
            <pc:sldMk cId="1506127115" sldId="301"/>
            <ac:spMk id="9" creationId="{DD70ECB5-DEF9-5FF2-F1B0-88419022FAA4}"/>
          </ac:spMkLst>
        </pc:spChg>
        <pc:spChg chg="add del mod">
          <ac:chgData name="Kyle Camlic" userId="77828d14-ffc3-45d3-8b9a-fc104105517b" providerId="ADAL" clId="{AC37825B-2F0F-430A-9814-37BAE930FBD0}" dt="2024-09-03T16:43:21.583" v="15" actId="3680"/>
          <ac:spMkLst>
            <pc:docMk/>
            <pc:sldMk cId="1506127115" sldId="301"/>
            <ac:spMk id="11" creationId="{C1297297-44C4-6034-F140-A0165ACBDA04}"/>
          </ac:spMkLst>
        </pc:spChg>
        <pc:graphicFrameChg chg="add del">
          <ac:chgData name="Kyle Camlic" userId="77828d14-ffc3-45d3-8b9a-fc104105517b" providerId="ADAL" clId="{AC37825B-2F0F-430A-9814-37BAE930FBD0}" dt="2024-09-03T16:43:26.083" v="16" actId="478"/>
          <ac:graphicFrameMkLst>
            <pc:docMk/>
            <pc:sldMk cId="1506127115" sldId="301"/>
            <ac:graphicFrameMk id="6" creationId="{89B2BB81-A620-EC53-9354-03F83185348D}"/>
          </ac:graphicFrameMkLst>
        </pc:graphicFrameChg>
        <pc:graphicFrameChg chg="add mod ord modGraphic">
          <ac:chgData name="Kyle Camlic" userId="77828d14-ffc3-45d3-8b9a-fc104105517b" providerId="ADAL" clId="{AC37825B-2F0F-430A-9814-37BAE930FBD0}" dt="2024-09-03T16:55:50.772" v="68" actId="20577"/>
          <ac:graphicFrameMkLst>
            <pc:docMk/>
            <pc:sldMk cId="1506127115" sldId="301"/>
            <ac:graphicFrameMk id="12" creationId="{3E48736C-342D-2B7A-8B70-49F9A12C3800}"/>
          </ac:graphicFrameMkLst>
        </pc:graphicFrameChg>
      </pc:sldChg>
    </pc:docChg>
  </pc:docChgLst>
  <pc:docChgLst>
    <pc:chgData name="Connor Baugh" userId="S::connor.baugh@irtc-hq.com::24e6bf10-1c92-4d1c-b16e-beea0fd2b4c9" providerId="AD" clId="Web-{504AB9FF-D632-848F-0D27-35008B2B3903}"/>
    <pc:docChg chg="addSld modSld">
      <pc:chgData name="Connor Baugh" userId="S::connor.baugh@irtc-hq.com::24e6bf10-1c92-4d1c-b16e-beea0fd2b4c9" providerId="AD" clId="Web-{504AB9FF-D632-848F-0D27-35008B2B3903}" dt="2024-08-30T16:27:42.560" v="1374" actId="20577"/>
      <pc:docMkLst>
        <pc:docMk/>
      </pc:docMkLst>
      <pc:sldChg chg="modSp">
        <pc:chgData name="Connor Baugh" userId="S::connor.baugh@irtc-hq.com::24e6bf10-1c92-4d1c-b16e-beea0fd2b4c9" providerId="AD" clId="Web-{504AB9FF-D632-848F-0D27-35008B2B3903}" dt="2024-08-30T16:27:42.560" v="1374" actId="20577"/>
        <pc:sldMkLst>
          <pc:docMk/>
          <pc:sldMk cId="1008667600" sldId="290"/>
        </pc:sldMkLst>
        <pc:spChg chg="mod">
          <ac:chgData name="Connor Baugh" userId="S::connor.baugh@irtc-hq.com::24e6bf10-1c92-4d1c-b16e-beea0fd2b4c9" providerId="AD" clId="Web-{504AB9FF-D632-848F-0D27-35008B2B3903}" dt="2024-08-30T16:27:42.560" v="1374" actId="20577"/>
          <ac:spMkLst>
            <pc:docMk/>
            <pc:sldMk cId="1008667600" sldId="290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5:53:17.643" v="420" actId="20577"/>
        <pc:sldMkLst>
          <pc:docMk/>
          <pc:sldMk cId="3274314171" sldId="291"/>
        </pc:sldMkLst>
        <pc:spChg chg="mod">
          <ac:chgData name="Connor Baugh" userId="S::connor.baugh@irtc-hq.com::24e6bf10-1c92-4d1c-b16e-beea0fd2b4c9" providerId="AD" clId="Web-{504AB9FF-D632-848F-0D27-35008B2B3903}" dt="2024-08-30T15:44:33.371" v="289" actId="20577"/>
          <ac:spMkLst>
            <pc:docMk/>
            <pc:sldMk cId="3274314171" sldId="291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5:53:17.643" v="420" actId="20577"/>
          <ac:spMkLst>
            <pc:docMk/>
            <pc:sldMk cId="3274314171" sldId="291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5:54:18.487" v="463" actId="20577"/>
        <pc:sldMkLst>
          <pc:docMk/>
          <pc:sldMk cId="1562493656" sldId="292"/>
        </pc:sldMkLst>
        <pc:spChg chg="mod">
          <ac:chgData name="Connor Baugh" userId="S::connor.baugh@irtc-hq.com::24e6bf10-1c92-4d1c-b16e-beea0fd2b4c9" providerId="AD" clId="Web-{504AB9FF-D632-848F-0D27-35008B2B3903}" dt="2024-08-30T15:53:51.393" v="436" actId="20577"/>
          <ac:spMkLst>
            <pc:docMk/>
            <pc:sldMk cId="1562493656" sldId="292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5:54:18.487" v="463" actId="20577"/>
          <ac:spMkLst>
            <pc:docMk/>
            <pc:sldMk cId="1562493656" sldId="292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25:07.761" v="1303" actId="20577"/>
        <pc:sldMkLst>
          <pc:docMk/>
          <pc:sldMk cId="3761966149" sldId="293"/>
        </pc:sldMkLst>
        <pc:spChg chg="mod">
          <ac:chgData name="Connor Baugh" userId="S::connor.baugh@irtc-hq.com::24e6bf10-1c92-4d1c-b16e-beea0fd2b4c9" providerId="AD" clId="Web-{504AB9FF-D632-848F-0D27-35008B2B3903}" dt="2024-08-30T16:25:07.761" v="1303" actId="20577"/>
          <ac:spMkLst>
            <pc:docMk/>
            <pc:sldMk cId="3761966149" sldId="293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02:37.947" v="668" actId="20577"/>
          <ac:spMkLst>
            <pc:docMk/>
            <pc:sldMk cId="3761966149" sldId="293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00:58.133" v="651" actId="20577"/>
        <pc:sldMkLst>
          <pc:docMk/>
          <pc:sldMk cId="2954901072" sldId="294"/>
        </pc:sldMkLst>
        <pc:spChg chg="mod">
          <ac:chgData name="Connor Baugh" userId="S::connor.baugh@irtc-hq.com::24e6bf10-1c92-4d1c-b16e-beea0fd2b4c9" providerId="AD" clId="Web-{504AB9FF-D632-848F-0D27-35008B2B3903}" dt="2024-08-30T16:00:33.164" v="619" actId="20577"/>
          <ac:spMkLst>
            <pc:docMk/>
            <pc:sldMk cId="2954901072" sldId="294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00:58.133" v="651" actId="20577"/>
          <ac:spMkLst>
            <pc:docMk/>
            <pc:sldMk cId="2954901072" sldId="294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08:16.857" v="929" actId="20577"/>
        <pc:sldMkLst>
          <pc:docMk/>
          <pc:sldMk cId="2753370081" sldId="295"/>
        </pc:sldMkLst>
        <pc:spChg chg="mod">
          <ac:chgData name="Connor Baugh" userId="S::connor.baugh@irtc-hq.com::24e6bf10-1c92-4d1c-b16e-beea0fd2b4c9" providerId="AD" clId="Web-{504AB9FF-D632-848F-0D27-35008B2B3903}" dt="2024-08-30T16:03:55.120" v="716" actId="20577"/>
          <ac:spMkLst>
            <pc:docMk/>
            <pc:sldMk cId="2753370081" sldId="295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08:16.857" v="929" actId="20577"/>
          <ac:spMkLst>
            <pc:docMk/>
            <pc:sldMk cId="2753370081" sldId="295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14:19.753" v="1092" actId="20577"/>
        <pc:sldMkLst>
          <pc:docMk/>
          <pc:sldMk cId="805170868" sldId="296"/>
        </pc:sldMkLst>
        <pc:spChg chg="mod">
          <ac:chgData name="Connor Baugh" userId="S::connor.baugh@irtc-hq.com::24e6bf10-1c92-4d1c-b16e-beea0fd2b4c9" providerId="AD" clId="Web-{504AB9FF-D632-848F-0D27-35008B2B3903}" dt="2024-08-30T16:09:37.499" v="937" actId="20577"/>
          <ac:spMkLst>
            <pc:docMk/>
            <pc:sldMk cId="805170868" sldId="296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14:19.753" v="1092" actId="20577"/>
          <ac:spMkLst>
            <pc:docMk/>
            <pc:sldMk cId="805170868" sldId="296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27:11.434" v="1362" actId="20577"/>
        <pc:sldMkLst>
          <pc:docMk/>
          <pc:sldMk cId="702577015" sldId="297"/>
        </pc:sldMkLst>
        <pc:spChg chg="mod">
          <ac:chgData name="Connor Baugh" userId="S::connor.baugh@irtc-hq.com::24e6bf10-1c92-4d1c-b16e-beea0fd2b4c9" providerId="AD" clId="Web-{504AB9FF-D632-848F-0D27-35008B2B3903}" dt="2024-08-30T16:27:11.434" v="1362" actId="20577"/>
          <ac:spMkLst>
            <pc:docMk/>
            <pc:sldMk cId="702577015" sldId="297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19:45.929" v="1145" actId="20577"/>
          <ac:spMkLst>
            <pc:docMk/>
            <pc:sldMk cId="702577015" sldId="297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21:10.977" v="1273" actId="20577"/>
        <pc:sldMkLst>
          <pc:docMk/>
          <pc:sldMk cId="3335800444" sldId="298"/>
        </pc:sldMkLst>
        <pc:spChg chg="mod">
          <ac:chgData name="Connor Baugh" userId="S::connor.baugh@irtc-hq.com::24e6bf10-1c92-4d1c-b16e-beea0fd2b4c9" providerId="AD" clId="Web-{504AB9FF-D632-848F-0D27-35008B2B3903}" dt="2024-08-30T16:20:11.554" v="1168" actId="20577"/>
          <ac:spMkLst>
            <pc:docMk/>
            <pc:sldMk cId="3335800444" sldId="298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21:10.977" v="1273" actId="20577"/>
          <ac:spMkLst>
            <pc:docMk/>
            <pc:sldMk cId="3335800444" sldId="298"/>
            <ac:spMk id="4" creationId="{00000000-0000-0000-0000-000000000000}"/>
          </ac:spMkLst>
        </pc:spChg>
      </pc:sldChg>
      <pc:sldChg chg="modSp add replId">
        <pc:chgData name="Connor Baugh" userId="S::connor.baugh@irtc-hq.com::24e6bf10-1c92-4d1c-b16e-beea0fd2b4c9" providerId="AD" clId="Web-{504AB9FF-D632-848F-0D27-35008B2B3903}" dt="2024-08-30T16:21:31.883" v="1288" actId="20577"/>
        <pc:sldMkLst>
          <pc:docMk/>
          <pc:sldMk cId="2351241689" sldId="299"/>
        </pc:sldMkLst>
        <pc:spChg chg="mod">
          <ac:chgData name="Connor Baugh" userId="S::connor.baugh@irtc-hq.com::24e6bf10-1c92-4d1c-b16e-beea0fd2b4c9" providerId="AD" clId="Web-{504AB9FF-D632-848F-0D27-35008B2B3903}" dt="2024-08-30T16:21:21.664" v="1277" actId="20577"/>
          <ac:spMkLst>
            <pc:docMk/>
            <pc:sldMk cId="2351241689" sldId="299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21:31.883" v="1288" actId="20577"/>
          <ac:spMkLst>
            <pc:docMk/>
            <pc:sldMk cId="2351241689" sldId="299"/>
            <ac:spMk id="4" creationId="{00000000-0000-0000-0000-000000000000}"/>
          </ac:spMkLst>
        </pc:spChg>
      </pc:sldChg>
      <pc:sldChg chg="delSp modSp add replId">
        <pc:chgData name="Connor Baugh" userId="S::connor.baugh@irtc-hq.com::24e6bf10-1c92-4d1c-b16e-beea0fd2b4c9" providerId="AD" clId="Web-{504AB9FF-D632-848F-0D27-35008B2B3903}" dt="2024-08-30T16:22:19.071" v="1302"/>
        <pc:sldMkLst>
          <pc:docMk/>
          <pc:sldMk cId="2948739482" sldId="300"/>
        </pc:sldMkLst>
        <pc:spChg chg="del mod">
          <ac:chgData name="Connor Baugh" userId="S::connor.baugh@irtc-hq.com::24e6bf10-1c92-4d1c-b16e-beea0fd2b4c9" providerId="AD" clId="Web-{504AB9FF-D632-848F-0D27-35008B2B3903}" dt="2024-08-30T16:22:19.071" v="1302"/>
          <ac:spMkLst>
            <pc:docMk/>
            <pc:sldMk cId="2948739482" sldId="300"/>
            <ac:spMk id="2" creationId="{00000000-0000-0000-0000-000000000000}"/>
          </ac:spMkLst>
        </pc:spChg>
        <pc:spChg chg="mod">
          <ac:chgData name="Connor Baugh" userId="S::connor.baugh@irtc-hq.com::24e6bf10-1c92-4d1c-b16e-beea0fd2b4c9" providerId="AD" clId="Web-{504AB9FF-D632-848F-0D27-35008B2B3903}" dt="2024-08-30T16:22:00.852" v="1300"/>
          <ac:spMkLst>
            <pc:docMk/>
            <pc:sldMk cId="2948739482" sldId="30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1T19:53:38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83 52 0 0,'0'17'13046'0'0,"0"29"-10281"0"0,13-4-1527 0 0,-13 179 4914 0 0,0-74-5355 0 0,12-106-725 0 0,-12-35-66 0 0,0-1-2 0 0,0 1 0 0 0,0-1 0 0 0,0 0 1 0 0,1 0-1 0 0,-1 1 0 0 0,1-1 0 0 0,1 0 0 0 0,-1 0 0 0 0,1 0 0 0 0,2 6 1 0 0,-2-5-1 0 0,-1 0 1 0 0,0 0 0 0 0,0 0 0 0 0,0 0-1 0 0,-1 1 1 0 0,0-1 0 0 0,0 0 0 0 0,-1 0-1 0 0,0 7 1 0 0,-1 13 13 0 0,2 193 109 0 0,-13-178-51 0 0,1 22 20 0 0,12-63-71 0 0,0-18 151 0 0,1 1-1 0 0,0 0 1 0 0,7-31 0 0 0,-5 37-173 0 0,-2 0 1 0 0,1 0-1 0 0,-1 0 1 0 0,-1-1-1 0 0,0 1 1 0 0,-3-16-1 0 0,1-11 5 0 0,2-562 13 0 0,0 600-21 0 0,0 0 0 0 0,0-1 0 0 0,0 1 0 0 0,0 0 1 0 0,0 0-1 0 0,0-1 0 0 0,0 1 0 0 0,0 0 0 0 0,0 0 0 0 0,0-1 0 0 0,0 1 1 0 0,0 0-1 0 0,0 0 0 0 0,0-1 0 0 0,0 1 0 0 0,-1 0 0 0 0,1 0 0 0 0,0 0 0 0 0,0-1 1 0 0,0 1-1 0 0,0 0 0 0 0,-1 0 0 0 0,1 0 0 0 0,0 0 0 0 0,0-1 0 0 0,0 1 0 0 0,-1 0 1 0 0,1 0-1 0 0,0 0 0 0 0,0 0 0 0 0,-1 0 0 0 0,1 0 0 0 0,0 0 0 0 0,0 0 0 0 0,-1 0 1 0 0,1 0-1 0 0,-1 0 0 0 0,1 0 0 0 0,0 0 0 0 0,0 0 1 0 0,-1 0-1 0 0,1-1 0 0 0,0 1 0 0 0,-1 0 1 0 0,1 0-1 0 0,0 0 0 0 0,0 0 0 0 0,-1 0 1 0 0,1 0-1 0 0,0 0 0 0 0,0-1 0 0 0,-1 1 1 0 0,1 0-1 0 0,0 0 0 0 0,0 0 0 0 0,-1-1 1 0 0,1 1-1 0 0,0 0 0 0 0,0 0 0 0 0,0 0 1 0 0,0-1-1 0 0,-1 1 0 0 0,1 0 0 0 0,0-1 1 0 0,0 1-1 0 0,0 0 0 0 0,0 0 0 0 0,0-1 1 0 0,0 1-1 0 0,0 0 0 0 0,0-1 0 0 0,0 1 1 0 0,0 0-1 0 0,0 0 0 0 0,0-1 0 0 0,0 1 1 0 0,0-3-1 0 0,0 21-3 0 0,0 14-1 0 0,1-10 4 0 0,-1 0 0 0 0,-1 0-1 0 0,-1 0 1 0 0,-7 30 0 0 0,6-35 0 0 0,1 1 1 0 0,1-1 0 0 0,0 1-1 0 0,4 34 1 0 0,-1-2 0 0 0,-2 474 395 0 0,13-465-310 0 0,-13 8-48 0 0,0-66-22 0 0,2 29-12 0 0,3-29-4 0 0,-1 1-1 0 0,-3 15-13 0 0,4-11 15 0 0,-4-6-1 0 0,-1 0 0 0 0,1 0 0 0 0,-1 1 0 0 0,1-1 0 0 0,-1 0 0 0 0,1 1 0 0 0,-1-1 1 0 0,0 0-1 0 0,1 1 0 0 0,-1-1 0 0 0,0 1 0 0 0,1-1 0 0 0,-1 1 0 0 0,0-1 0 0 0,1 1 0 0 0,-1-1 0 0 0,0 1 1 0 0,0-1-1 0 0,0 1 0 0 0,1-1 0 0 0,-1 1 0 0 0,0 0 0 0 0,0-1 0 0 0,0 1 0 0 0,0 0 0 0 0,4 4 0 0 0,1 0 0 0 0,0-1 0 0 0,0 1 0 0 0,0-1 0 0 0,1 0 0 0 0,-1 0 0 0 0,13 5 0 0 0,-16-8 0 0 0,1 0-1 0 0,-1 0 1 0 0,1-1-1 0 0,-1 1 1 0 0,1-1-1 0 0,0 0 0 0 0,-1 0 1 0 0,1 1-1 0 0,-1-2 1 0 0,1 1-1 0 0,0 0 1 0 0,3-1-1 0 0,7-1 1 0 0,-7 2 3 0 0,-1 1 0 0 0,1 0 1 0 0,-1 0-1 0 0,1 0 0 0 0,-1 0 0 0 0,1 1 0 0 0,-1 0 1 0 0,0 0-1 0 0,7 4 0 0 0,28-5 56 0 0,-15 0-8 0 0,-15-1-39 0 0,0 1 0 0 0,0-1-1 0 0,0-1 1 0 0,0 0-1 0 0,12-3 1 0 0,-20 4-9 0 0,47-18 26 0 0,-47 17-27 0 0,38 6 27 0 0,-33-5-25 0 0,1 0 0 0 0,-1 1 0 0 0,1-1 0 0 0,0 2 0 0 0,-1-1 0 0 0,0 1 0 0 0,1 0 0 0 0,7 4 1 0 0,-6-3-2 0 0,20 13 33 0 0,-26-16-36 0 0,-1 0 1 0 0,0 1-1 0 0,0 0 0 0 0,0-1 0 0 0,0 1 0 0 0,0 0 0 0 0,0 0 0 0 0,0 0 0 0 0,0 0 0 0 0,0 1 0 0 0,0-1 0 0 0,-1 0 0 0 0,3 3 0 0 0,9-2 13 0 0,-5-2-7 0 0,15-3 10 0 0,-15 1-12 0 0,0 0 1 0 0,1 1 0 0 0,-1 0 0 0 0,1 1 0 0 0,10 0-1 0 0,-15-1 0 0 0,43-7 1 0 0,-45 8-2 0 0,34 0 6 0 0,-32 0-6 0 0,6 0 0 0 0,1 0-6 0 0,-9 0 1 0 0,0-1 4 0 0,9-2 2 0 0,-1 2 0 0 0,-6 1 0 0 0,5 0-3 0 0,-5 0 2 0 0,4 0 2 0 0,-3 0 1 0 0,3 0-4 0 0,-6-1 1 0 0,0-2-3 0 0,9 3 0 0 0,-1 0 1 0 0,-8 0 10 0 0,-1 0-6 0 0,0 0-4 0 0,0 0-1 0 0,1 1 0 0 0,-1-1 1 0 0,0 0-1 0 0,0 0 1 0 0,1 1-1 0 0,-1-1 0 0 0,0 0 1 0 0,0 0-1 0 0,0-1 0 0 0,1 1 1 0 0,-1 0-1 0 0,0 0 1 0 0,0-1-1 0 0,1 1 0 0 0,0-1 1 0 0,1-2-5 0 0,37-7 12 0 0,-30 9-4 0 0,3-2-4 0 0,26-9 8 0 0,-26 6-16 0 0,5 5 4 0 0,-18 1 4 0 0,1 0 0 0 0,-1 0 0 0 0,0 0 0 0 0,0 1 0 0 0,0-1 0 0 0,0 0 0 0 0,0 0 0 0 0,0 0 0 0 0,1 0 0 0 0,-1 0 0 0 0,0 0 0 0 0,0 0 0 0 0,0 0 0 0 0,0 0 0 0 0,1 0 0 0 0,-1 0 0 0 0,0 0 0 0 0,0 0 0 0 0,0 0 0 0 0,0 0 0 0 0,0 0 0 0 0,1 0 0 0 0,-1 0 0 0 0,0 0 0 0 0,0 0 0 0 0,0-1 0 0 0,0 1 0 0 0,0 0 0 0 0,1 0 0 0 0,-1 0 0 0 0,0 0 0 0 0,0 0 0 0 0,0 0 0 0 0,0 0 0 0 0,0 0 0 0 0,0-1 0 0 0,0 1 0 0 0,0 0 0 0 0,0 0 0 0 0,1 0 0 0 0,-1 0 0 0 0,0 0 0 0 0,0 0 0 0 0,0-1 0 0 0,0 1 0 0 0,0 0 0 0 0,0 0 0 0 0,0 0 0 0 0,0 0 0 0 0,0 0 0 0 0,0-1 0 0 0,0 1 0 0 0,0 0 0 0 0,0 0 0 0 0,0 0 0 0 0,0 0 0 0 0,0-1 0 0 0,0 1 0 0 0,0 0 0 0 0,-1 0 0 0 0,2-1 1 0 0,-1 1-1 0 0,0-1 0 0 0,0 1 0 0 0,0 0 1 0 0,1-1-1 0 0,-1 1 0 0 0,0 0 0 0 0,0-1 0 0 0,1 1 1 0 0,-1 0-1 0 0,0-1 0 0 0,1 1 0 0 0,-1 0 1 0 0,0-1-1 0 0,1 1 0 0 0,-1 0 0 0 0,1 0 0 0 0,-1 0 1 0 0,0-1-1 0 0,1 1 0 0 0,-1 0 0 0 0,1 0 1 0 0,-1 0-1 0 0,1 0 0 0 0,-1 0 0 0 0,1 0 1 0 0,-1 0-1 0 0,0 0 0 0 0,2 0 0 0 0,-2 0 1 0 0,1 0-1 0 0,-1 0 1 0 0,1 0-1 0 0,0 0 1 0 0,-1 0-1 0 0,1-1 1 0 0,-1 1-1 0 0,1 0 1 0 0,-1 0-1 0 0,1 0 1 0 0,-1 0-1 0 0,1-1 1 0 0,-1 1 0 0 0,1 0-1 0 0,-1 0 1 0 0,1-1-1 0 0,-1 1 1 0 0,1 0-1 0 0,-1-1 1 0 0,0 1-1 0 0,1-1 1 0 0,-1 1-1 0 0,0 0 1 0 0,1-1-1 0 0,-1 1 1 0 0,0-1-1 0 0,1 1 1 0 0,-1-1-1 0 0,0 1 1 0 0,0-1-1 0 0,0 1 1 0 0,1-2-1 0 0,39-20 336 0 0,-35 20-334 0 0,-5 2 0 0 0,0 0-1 0 0,1 0 0 0 0,-1 0 0 0 0,0 0 0 0 0,1-1 0 0 0,-1 1 0 0 0,0 0 0 0 0,1 0 0 0 0,-1 0 0 0 0,0-1 0 0 0,1 1 0 0 0,-1 0 0 0 0,0 0 0 0 0,0-1 0 0 0,1 1 0 0 0,-1 0 0 0 0,0 0 0 0 0,0-1 0 0 0,0 1 1 0 0,1 0-1 0 0,-1-1 0 0 0,0 1 0 0 0,0 0 0 0 0,0-1 0 0 0,0 1 0 0 0,0-1 0 0 0,0 1 0 0 0,0 0 0 0 0,1-1 0 0 0,-1 1 0 0 0,0 0 0 0 0,0-1 0 0 0,-1 1 0 0 0,1-1 0 0 0,0 1 0 0 0,0 0 0 0 0,0-1 1 0 0,0 1-1 0 0,0 0 0 0 0,0-1 0 0 0,0 1 0 0 0,-1-1 0 0 0,10-9 24 0 0,-7 9-19 0 0,-1 0 0 0 0,0 0 0 0 0,1 0 0 0 0,-1 0 0 0 0,0 0 0 0 0,0 0 0 0 0,0-1 0 0 0,0 1-1 0 0,0 0 1 0 0,0-1 0 0 0,-1 1 0 0 0,1 0 0 0 0,0-1 0 0 0,0 1 0 0 0,0-3 0 0 0,-2 4-2 0 0,1-1 1 0 0,0 0-1 0 0,0 0 1 0 0,0 0-1 0 0,0 0 0 0 0,0 0 1 0 0,0 1-1 0 0,0-1 1 0 0,0 0-1 0 0,0 0 1 0 0,1 0-1 0 0,-1 0 0 0 0,0 1 1 0 0,0-1-1 0 0,1 0 1 0 0,-1 0-1 0 0,1 0 1 0 0,-1 1-1 0 0,1-1 0 0 0,-1 0 1 0 0,1 1-1 0 0,-1-1 1 0 0,1 0-1 0 0,-1 1 1 0 0,1-1-1 0 0,0 1 0 0 0,-1-1 1 0 0,1 1-1 0 0,1-1 1 0 0,-2 1-6 0 0,4-20 37 0 0,-2 18-34 0 0,-1 0-1 0 0,0 0 0 0 0,0 0 1 0 0,1 0-1 0 0,-1 0 0 0 0,-1 0 1 0 0,1 0-1 0 0,0 0 0 0 0,0-1 1 0 0,-1 1-1 0 0,0 0 0 0 0,1 0 1 0 0,-1-1-1 0 0,0 1 0 0 0,0 0 1 0 0,0-1-1 0 0,0 1 0 0 0,-1-4 1 0 0,1-3 0 0 0,4 3-2 0 0,-3 5 0 0 0,0 1-1 0 0,-1-1 1 0 0,1 1-1 0 0,-1-1 1 0 0,1 0 0 0 0,-1 1-1 0 0,1-1 1 0 0,-1 1-1 0 0,1-1 1 0 0,-1 0 0 0 0,1 0-1 0 0,-1 1 1 0 0,0-1-1 0 0,0 0 1 0 0,1 0 0 0 0,-1 1-1 0 0,0-1 1 0 0,0 0-1 0 0,0 0 1 0 0,0 0 0 0 0,0-1-1 0 0,0-2 5 0 0,2-13-12 0 0,7 11-2 0 0,-9 6 10 0 0,1 0 0 0 0,0-5-2 0 0,-1-12-1 0 0,2 13 2 0 0,0 2 3 0 0,-1 0 0 0 0,0 0 0 0 0,0 0 1 0 0,0-1-1 0 0,0 1 0 0 0,0 0 0 0 0,0 0 1 0 0,-1-1-1 0 0,1 1 0 0 0,-1 0 0 0 0,1-1 1 0 0,-1 1-1 0 0,0 0 0 0 0,0-4 0 0 0,0-85 146 0 0,-5 84-141 0 0,5 7-6 0 0,-1-1-1 0 0,0 1 1 0 0,1-1-1 0 0,-1 0 1 0 0,0 1 0 0 0,1-1-1 0 0,-1 0 1 0 0,1 1-1 0 0,-1-1 1 0 0,1 0-1 0 0,0 0 1 0 0,-1 1-1 0 0,1-1 1 0 0,0 0 0 0 0,-1 0-1 0 0,1 0 1 0 0,0 1-1 0 0,0-1 1 0 0,0 0-1 0 0,0 0 1 0 0,0 0-1 0 0,0 0 1 0 0,0 0 0 0 0,0-1-1 0 0,-5-6 8 0 0,4 8-7 0 0,1-1 0 0 0,-1 1 0 0 0,1-1 0 0 0,-1 1 0 0 0,1-1 0 0 0,-1 1 1 0 0,1-1-1 0 0,-1 0 0 0 0,1 1 0 0 0,0-1 0 0 0,-1 0 0 0 0,1 1 0 0 0,0-1 1 0 0,-1 0-1 0 0,1 0 0 0 0,0 1 0 0 0,0-1 0 0 0,0 0 0 0 0,0 0 0 0 0,-1-1 0 0 0,-4-16 17 0 0,4 17-18 0 0,0-1 1 0 0,0 1 0 0 0,0 0-1 0 0,1-1 1 0 0,-1 1-1 0 0,1-1 1 0 0,-1 1-1 0 0,1-1 1 0 0,-1 1-1 0 0,1-1 1 0 0,0 1-1 0 0,0-1 1 0 0,0-2-1 0 0,0 3 1 0 0,0 1-1 0 0,-1-1 1 0 0,1 0 0 0 0,0 0-1 0 0,0 0 1 0 0,-1 0-1 0 0,1 1 1 0 0,0-1 0 0 0,-1 0-1 0 0,1 0 1 0 0,-1 1 0 0 0,1-1-1 0 0,-1 0 1 0 0,1 1-1 0 0,-1-1 1 0 0,1 0 0 0 0,-1 1-1 0 0,0-1 1 0 0,1 1-1 0 0,-1-1 1 0 0,0 1 0 0 0,0-1-1 0 0,0 1 1 0 0,0-1-1 0 0,0 1 0 0 0,0-1 1 0 0,0 1-1 0 0,1-1 0 0 0,-1 1 1 0 0,0-1-1 0 0,0 0 0 0 0,1 1 1 0 0,-1-1-1 0 0,0 0 0 0 0,1 0 1 0 0,-1 0-1 0 0,1 1 0 0 0,-1-1 0 0 0,1 0 1 0 0,-1 0-1 0 0,1 0 0 0 0,0 0 1 0 0,-1 0-1 0 0,1 0 0 0 0,0 0 1 0 0,0 0-1 0 0,0-1 0 0 0,-1 1 0 0 0,1 1-1 0 0,0-1 0 0 0,0 0 1 0 0,0 1-1 0 0,-1-1 1 0 0,1 0-1 0 0,0 1 1 0 0,-1-1-1 0 0,1 1 1 0 0,-1-1-1 0 0,1 1 0 0 0,-1-1 1 0 0,1 1-1 0 0,-1-1 1 0 0,1 1-1 0 0,-1-1 1 0 0,1 1-1 0 0,-1 0 0 0 0,1-1 1 0 0,-1 1-1 0 0,0 0 1 0 0,1-1-1 0 0,-2 1 1 0 0,1 0 0 0 0,0-1 0 0 0,1 1 0 0 0,-1 0 0 0 0,0-1 0 0 0,0 1 0 0 0,1 0 0 0 0,-1-1 1 0 0,0 1-1 0 0,1-1 0 0 0,-1 1 0 0 0,1-1 0 0 0,-1 1 0 0 0,1-1 0 0 0,-1 0 0 0 0,1 1 0 0 0,-1-1 1 0 0,1 0-1 0 0,-1 1 0 0 0,1-1 0 0 0,0 0 0 0 0,-1 1 0 0 0,1-1 0 0 0,0 0 0 0 0,0 0 0 0 0,-1 0 0 0 0,0-2 3 0 0,0 0-1 0 0,-1 0 0 0 0,0 1 0 0 0,1-1 1 0 0,-1 1-1 0 0,0-1 0 0 0,0 1 0 0 0,-1 0 0 0 0,1 0 1 0 0,0 0-1 0 0,-5-3 0 0 0,0-2 4 0 0,4 4-5 0 0,0 0-1 0 0,0 0 1 0 0,0 1 0 0 0,0-1 0 0 0,-1 1 0 0 0,1 0 0 0 0,-1 0-1 0 0,0 0 1 0 0,1 0 0 0 0,-1 1 0 0 0,0 0 0 0 0,0-1 0 0 0,-5 0 0 0 0,0-1-2 0 0,-3-1-2 0 0,0 0 0 0 0,0-1 0 0 0,-17-10 1 0 0,12-3-15 0 0,6 15 12 0 0,10 3 5 0 0,0 0 0 0 0,0 0-1 0 0,0 0 1 0 0,-1 0 0 0 0,1 0-1 0 0,1 0 1 0 0,-1 0 0 0 0,0-1-1 0 0,0 1 1 0 0,0 0 0 0 0,0-1-1 0 0,0 1 1 0 0,0-1-1 0 0,0 1 1 0 0,0-1 0 0 0,0 1-1 0 0,1-1 1 0 0,-1 0 0 0 0,0 1-1 0 0,0-1 1 0 0,1 0 0 0 0,-1 0-1 0 0,0 1 1 0 0,1-1 0 0 0,-1 0-1 0 0,1 0 1 0 0,-1 0 0 0 0,1-1-1 0 0,-51-13 2 0 0,36 7-7 0 0,-31 3-62 0 0,44 5 64 0 0,-25 5-3 0 0,-45-10-18 0 0,70 5 21 0 0,0 0-2 0 0,-2 0 5 0 0,0 0 0 0 0,0 0 0 0 0,0 1-1 0 0,0 0 1 0 0,0-1 0 0 0,0 1 0 0 0,0 1 0 0 0,-7 2 0 0 0,7-2 0 0 0,1-1-1 0 0,-1 1 1 0 0,0-1 0 0 0,0 0 0 0 0,0 0-1 0 0,0-1 1 0 0,0 1 0 0 0,-9-1-1 0 0,-73 9-18 0 0,84-9 16 0 0,-25-1-9 0 0,20 4-12 0 0,0-1 0 0 0,0 0-1 0 0,0-1 1 0 0,-1 0 0 0 0,1 0 0 0 0,0 0 0 0 0,0-1-1 0 0,-1 0 1 0 0,1 0 0 0 0,0-1 0 0 0,-11-2-1 0 0,-33 6-102 0 0,49-3 100 0 0,-38 5-308 0 0,-19-1 148 0 0,57-4 184 0 0,0 2 5 0 0,1-1-1 0 0,-1 0 1 0 0,0 1-1 0 0,0-1 1 0 0,0 0-1 0 0,0 0 1 0 0,0 0-1 0 0,-1-1 1 0 0,1 1-1 0 0,0-1 1 0 0,0 1-1 0 0,0-1 1 0 0,-1 1-1 0 0,1-1 0 0 0,0 0 1 0 0,-3 0-1 0 0,5 0 0 0 0,0 0 0 0 0,2 0-4 0 0,-1 0 0 0 0,1 0 0 0 0,-1 0 1 0 0,1 0-1 0 0,0-1 0 0 0,-1 1 1 0 0,1 0-1 0 0,-1-1 0 0 0,1 1 1 0 0,-1-1-1 0 0,1 1 0 0 0,-1-1 1 0 0,1 0-1 0 0,1-1 0 0 0,-3 1 0 0 0,40-7-8 0 0,34 16 40 0 0,-64-8-25 0 0,-1 0-1 0 0,0 0 1 0 0,1-1-1 0 0,17-3 1 0 0,9-4 4 0 0,38-19-3 0 0,-21 13 19 0 0,-16 8-22 0 0,-34 6-1 0 0,27-7 0 0 0,-29 7 0 0 0,0-1 0 0 0,-1 1 0 0 0,1 0 0 0 0,0 0 0 0 0,0-1 0 0 0,0 1 0 0 0,0 0 0 0 0,0-1 0 0 0,0 1 0 0 0,-1-1 0 0 0,1 1 0 0 0,0-1 0 0 0,0 0 0 0 0,-1 1 0 0 0,1-1 0 0 0,0 0 0 0 0,-1 1 0 0 0,1-1 0 0 0,-1 0 0 0 0,1 0 0 0 0,-1 0 0 0 0,1 1 0 0 0,0-3 0 0 0,-1 3 1 0 0,0 0-1 0 0,0-1 0 0 0,0 1 0 0 0,1 0 0 0 0,-1-1 0 0 0,0 1 1 0 0,0 0-1 0 0,0 0 0 0 0,0-1 0 0 0,1 1 0 0 0,-1 0 0 0 0,0 0 1 0 0,0-1-1 0 0,1 1 0 0 0,-1 0 0 0 0,0 0 0 0 0,0 0 0 0 0,1-1 1 0 0,-1 1-1 0 0,0 0 0 0 0,1 0 0 0 0,-1 0 0 0 0,0 0 1 0 0,1 0-1 0 0,-1 0 0 0 0,0 0 0 0 0,1 0 0 0 0,-1 0 0 0 0,0 0 1 0 0,1 0-1 0 0,-1 0 0 0 0,0 0 0 0 0,1 0 0 0 0,-1 0 0 0 0,1 0 1 0 0,-1 0-1 0 0,1 0 0 0 0,-1 0 1 0 0,1 0-1 0 0,-1 0 0 0 0,1 0 1 0 0,-1 0-1 0 0,1 0 0 0 0,0 0 0 0 0,-1 0 1 0 0,1 0-1 0 0,-1 0 0 0 0,1 0 1 0 0,-1 0-1 0 0,1-1 0 0 0,-1 1 1 0 0,1 0-1 0 0,-1 0 0 0 0,1-1 1 0 0,-1 1-1 0 0,0 0 0 0 0,1-1 1 0 0,-1 1-1 0 0,1 0 0 0 0,-1-1 1 0 0,0 1-1 0 0,1-1 0 0 0,-1 1 1 0 0,0 0-1 0 0,1-1 0 0 0,-1 1 1 0 0,0-1-1 0 0,0 1 0 0 0,0-1 0 0 0,1 1 1 0 0,-1-1-1 0 0,0 1 0 0 0,0-1 1 0 0,0 1-1 0 0,0-1 0 0 0,0 0 1 0 0,23-19 7 0 0,-22 20-7 0 0,0 0-1 0 0,0-1 0 0 0,0 1 0 0 0,-1-1 0 0 0,1 1 0 0 0,0 0 0 0 0,0-1 0 0 0,-1 1 1 0 0,1-1-1 0 0,0 1 0 0 0,-1-1 0 0 0,1 0 0 0 0,-1 1 0 0 0,1-1 0 0 0,0 0 0 0 0,-1 1 1 0 0,1-1-1 0 0,-1 0 0 0 0,0 0 0 0 0,1 1 0 0 0,-1-1 0 0 0,0 0 0 0 0,1 0 0 0 0,-1 0 1 0 0,0 0-1 0 0,0 1 0 0 0,0-1 0 0 0,0 0 0 0 0,0 0 0 0 0,0 0 0 0 0,0-1 0 0 0,13-12 0 0 0,-13 14 1 0 0,0 0-1 0 0,-1-1 0 0 0,1 1 0 0 0,0 0 0 0 0,0 0 0 0 0,0-1 1 0 0,0 1-1 0 0,0 0 0 0 0,0-1 0 0 0,0 1 0 0 0,0 0 0 0 0,0-1 1 0 0,0 1-1 0 0,0 0 0 0 0,1-1 0 0 0,-1 1 0 0 0,0 0 0 0 0,0 0 1 0 0,0-1-1 0 0,0 1 0 0 0,0 0 0 0 0,1-1 0 0 0,-1 1 1 0 0,0 0-1 0 0,0 0 0 0 0,0-1 0 0 0,1 1 0 0 0,-1 0 0 0 0,0 0 1 0 0,0 0-1 0 0,1-1 0 0 0,-1 1 0 0 0,0 0 0 0 0,0 0 0 0 0,1 0 1 0 0,-1 0-1 0 0,0 0 0 0 0,1 0 0 0 0,-1 0 0 0 0,0-1 0 0 0,1 1 1 0 0,-1 0-1 0 0,1 0 0 0 0,-1 0 0 0 0,0 0 0 0 0,0 0 1 0 0,1 0-1 0 0,-1 0 0 0 0,0 0 0 0 0,0 0 0 0 0,0 0 1 0 0,1 0-1 0 0,-1 0 0 0 0,0 0 0 0 0,0 0 0 0 0,1 0 0 0 0,-1 0 1 0 0,0-1-1 0 0,0 1 0 0 0,0 0 0 0 0,1 0 0 0 0,-1 0 1 0 0,0 0-1 0 0,0 0 0 0 0,0-1 0 0 0,0 1 0 0 0,1 0 1 0 0,-1 0-1 0 0,0 0 0 0 0,0-1 0 0 0,0 1 0 0 0,0 0 1 0 0,0 0-1 0 0,0-1 0 0 0,0 1 0 0 0,1 0 0 0 0,-1 0 0 0 0,0-1 1 0 0,0 1-1 0 0,0 0 0 0 0,0 0 0 0 0,0-1 0 0 0,0 1 1 0 0,0 0-1 0 0,0 0 0 0 0,0 0 0 0 0,-1-1 0 0 0,5-3 7 0 0,-4 4-7 0 0,1-1 1 0 0,0 1-1 0 0,-1-1 1 0 0,1 1 0 0 0,0-1-1 0 0,-1 0 1 0 0,1 0-1 0 0,-1 1 1 0 0,1-1-1 0 0,-1 0 1 0 0,1 0-1 0 0,-1 1 1 0 0,1-1-1 0 0,-1 0 1 0 0,0 0-1 0 0,0 0 1 0 0,1 0 0 0 0,-1-1-1 0 0,0 1 1 0 0,0 0-1 0 0,0 1 1 0 0,0-1-1 0 0,0 0 0 0 0,1 0 1 0 0,-1 1-1 0 0,0-1 1 0 0,0 0-1 0 0,1 0 1 0 0,-1 1-1 0 0,0-1 1 0 0,1 0-1 0 0,-1 1 1 0 0,1-1-1 0 0,-1 1 1 0 0,1-1-1 0 0,-1 0 1 0 0,1 1-1 0 0,-1-1 1 0 0,1 1-1 0 0,0-1 1 0 0,-1 1-1 0 0,1 0 1 0 0,0-1-1 0 0,-1 1 1 0 0,2-1-1 0 0,-1 1 1 0 0,0-1 0 0 0,0 1 1 0 0,-1 0-1 0 0,1-1 0 0 0,0 1 0 0 0,-1-1 0 0 0,1 1 0 0 0,0-1 0 0 0,-1 1 1 0 0,1-1-1 0 0,0 0 0 0 0,-1 1 0 0 0,1-1 0 0 0,-1 0 0 0 0,0 1 0 0 0,1-1 1 0 0,-1 0-1 0 0,1 1 0 0 0,-1-1 0 0 0,0 0 0 0 0,0 0 0 0 0,1 0 1 0 0,-1 1-1 0 0,0-1 0 0 0,0 0 0 0 0,0-2 0 0 0,0 3 6 0 0,51-32 121 0 0,-28 1-122 0 0,-21 29-4 0 0,-2 2-2 0 0,0-1 0 0 0,0 1 0 0 0,0-1 0 0 0,0 1 0 0 0,0-1 0 0 0,1 1 0 0 0,-1-1 0 0 0,0 1 0 0 0,0-1 0 0 0,0 1 0 0 0,0-1 0 0 0,1 1 0 0 0,-1 0 0 0 0,0-1 0 0 0,1 1 0 0 0,-1-1 0 0 0,0 1 0 0 0,1 0 0 0 0,-1-1 0 0 0,0 1 0 0 0,1 0 0 0 0,-1-1 0 0 0,1 1 0 0 0,-1 0 0 0 0,0 0 0 0 0,1 0 0 0 0,-1-1 0 0 0,1 1 0 0 0,-1 0 0 0 0,1 0 0 0 0,-1 0 0 0 0,1 0 0 0 0,-1 0 0 0 0,1 0 0 0 0,-1 0 0 0 0,2 0 0 0 0,-2 0 0 0 0,1 0 0 0 0,-1 0 0 0 0,1 0 1 0 0,-1 0-1 0 0,1 0 0 0 0,-1 0 0 0 0,1-1 1 0 0,-1 1-1 0 0,1 0 0 0 0,-1 0 0 0 0,1 0 0 0 0,-1 0 1 0 0,0-1-1 0 0,1 1 0 0 0,-1 0 0 0 0,1 0 0 0 0,-1-1 1 0 0,0 1-1 0 0,1 0 0 0 0,-1-1 0 0 0,0 1 1 0 0,1 0-1 0 0,-1-1 0 0 0,0 1 0 0 0,1-1 0 0 0,-1 1 1 0 0,0 0-1 0 0,0-1 0 0 0,0 1 0 0 0,1-1 0 0 0,-1 1 1 0 0,0-1-1 0 0,0 1 0 0 0,0-1 0 0 0,0 1 1 0 0,0-2-1 0 0,0 2 0 0 0,0-1 0 0 0,0 1 1 0 0,0-1-1 0 0,0 1 1 0 0,0-1-1 0 0,0 0 0 0 0,0 1 1 0 0,0-1-1 0 0,0 1 0 0 0,0-1 1 0 0,0 0-1 0 0,0 1 0 0 0,1-1 1 0 0,-1 1-1 0 0,0-1 1 0 0,0 1-1 0 0,1-1 0 0 0,-1 1 1 0 0,0-1-1 0 0,0 1 0 0 0,1-1 1 0 0,-1 1-1 0 0,1-1 0 0 0,-1 1 1 0 0,1-1-1 0 0,-1 1 0 0 0,0 0 1 0 0,1-1-1 0 0,0 0 1 0 0,0 1-1 0 0,-1 0 0 0 0,1 0 0 0 0,-1 0 0 0 0,0 0 1 0 0,0-1-1 0 0,1 1 0 0 0,-1 0 0 0 0,0 0 1 0 0,1-1-1 0 0,-1 1 0 0 0,0 0 0 0 0,0 0 1 0 0,1-1-1 0 0,-1 1 0 0 0,0 0 0 0 0,0-1 0 0 0,0 1 1 0 0,0 0-1 0 0,1-1 0 0 0,-1 1 0 0 0,0 0 1 0 0,0-1-1 0 0,0 1 0 0 0,0 0 0 0 0,0-1 1 0 0,0 1-1 0 0,0-1 0 0 0,0 1 0 0 0,0 0 0 0 0,0-1 1 0 0,4-3 11 0 0,-4 4-12 0 0,1 0 1 0 0,-1 0-1 0 0,1 0 0 0 0,-1-1 1 0 0,1 1-1 0 0,-1 0 0 0 0,1 0 1 0 0,-1-1-1 0 0,0 1 0 0 0,1 0 1 0 0,-1-1-1 0 0,1 1 1 0 0,-1-1-1 0 0,0 1 0 0 0,0 0 1 0 0,1-1-1 0 0,-1 1 0 0 0,0-1 1 0 0,0 1-1 0 0,1-1 0 0 0,-1 1 1 0 0,0-1-1 0 0,0 1 1 0 0,0-1-1 0 0,0 1 0 0 0,0-1 1 0 0,1 1-1 0 0,-1-1 0 0 0,0-171 29 0 0,-24 149-18 0 0,25 23-11 0 0,-1 0 0 0 0,0 0 0 0 0,0-1 1 0 0,0 1-1 0 0,0 0 0 0 0,0 0 0 0 0,1 0 0 0 0,-1 0 0 0 0,0 0 0 0 0,0 0 0 0 0,0 0 0 0 0,0-1 0 0 0,0 1 0 0 0,0 0 0 0 0,0 0 0 0 0,0 0 0 0 0,0 0 0 0 0,1 0 0 0 0,-1-1 0 0 0,0 1 0 0 0,0 0 0 0 0,0 0 0 0 0,0 0 0 0 0,0 0 0 0 0,0-1 0 0 0,0 1 0 0 0,0 0 0 0 0,0 0 0 0 0,0 0 0 0 0,0 0 0 0 0,0-1 0 0 0,0 1 0 0 0,0 0 0 0 0,0 0 0 0 0,-1 0 0 0 0,1 0 0 0 0,0 0 0 0 0,0-1 0 0 0,0 1 0 0 0,0 0 0 0 0,0 0 0 0 0,0 0 0 0 0,0 0 0 0 0,0 0 0 0 0,0-1 1 0 0,-1 1-1 0 0,1 0 0 0 0,0 0 0 0 0,0 0 0 0 0,0 0 0 0 0,0 0 0 0 0,0 0 0 0 0,-1 0 0 0 0,1 0 0 0 0,0 0 0 0 0,0 0 0 0 0,0 0 0 0 0,0 0 0 0 0,-1 0 0 0 0,1-1 0 0 0,0 1 0 0 0,0 0 0 0 0,0 0 0 0 0,-1 1 0 0 0,1-4 2 0 0,-23-6-2 0 0,1-1-3 0 0,10 3-1 0 0,-1 2 1 0 0,0-1 0 0 0,-1 1-1 0 0,-13-2 1 0 0,10-3-41 0 0,-42-25-55 0 0,57 35 91 0 0,1-1 0 0 0,-1 0-1 0 0,0 1 1 0 0,0-1 0 0 0,1 0 0 0 0,-1 0 0 0 0,0 0-1 0 0,1 0 1 0 0,-1 0 0 0 0,1 0 0 0 0,-1 0 0 0 0,1 0-1 0 0,-1-1 1 0 0,1 1 0 0 0,-2-3 0 0 0,-20 2-10 0 0,21-1 18 0 0,-38-2-18 0 0,-9 5 18 0 0,29 2-9 0 0,12 0 4 0 0,0-1 0 0 0,-1-1 1 0 0,1 1-1 0 0,0-1 0 0 0,-17-2 0 0 0,-38-3 13 0 0,59 6-11 0 0,-7 0 2 0 0,-52 17-18 0 0,52-15 19 0 0,-52 12-17 0 0,58-14 20 0 0,0 1-1 0 0,0-1 0 0 0,0-1 0 0 0,0 1 0 0 0,0-1 1 0 0,-1 0-1 0 0,1 0 0 0 0,-10-2 0 0 0,-68-2 14 0 0,41 9-8 0 0,8-10 0 0 0,30 6-11 0 0,-4 3 2 0 0,6-2 0 0 0,0 0 1 0 0,1 0-1 0 0,-1 0 1 0 0,1 0-1 0 0,-1 0 1 0 0,1 1-1 0 0,0-1 1 0 0,0 0-1 0 0,0 1 0 0 0,0-1 1 0 0,0 1-1 0 0,0-1 1 0 0,1 1-1 0 0,-1 0 1 0 0,1-1-1 0 0,0 1 1 0 0,0 3-1 0 0,2 51 0 0 0,-1-37-7 0 0,-1 521 15 0 0,4-532-7 0 0,-3-8 1 0 0,0 0-1 0 0,0 1 0 0 0,0-1 0 0 0,0 0 0 0 0,-1 0 0 0 0,1 0 0 0 0,0 1 1 0 0,-1-1-1 0 0,1 0 0 0 0,-1 1 0 0 0,1-1 0 0 0,-1 1 0 0 0,0-1 1 0 0,1 0-1 0 0,-1 1 0 0 0,0-1 0 0 0,0 1 0 0 0,0-1 0 0 0,0 1 0 0 0,-1-1 1 0 0,1 3-1 0 0,0 359 17 0 0,0-363 2 0 0,-2 0-15 0 0,1-1-3 0 0,0 0-1 0 0,-1 0 0 0 0,2 0 0 0 0,-1 0 1 0 0,0 0-1 0 0,0 0 0 0 0,0 0 1 0 0,0 0-1 0 0,1 0 0 0 0,-1 0 0 0 0,0-1 1 0 0,1 1-1 0 0,-1 0 0 0 0,1 0 0 0 0,-1-1 1 0 0,1 1-1 0 0,0 0 0 0 0,0-1 0 0 0,0 1 1 0 0,-1 0-1 0 0,1-1 0 0 0,0 1 0 0 0,1 0 1 0 0,-1-1-1 0 0,0 1 0 0 0,0 0 1 0 0,0-1-1 0 0,2-1 0 0 0,-2-1 0 0 0,0-364-8 0 0,-13 277 13 0 0,13 73-6 0 0,0 0 0 0 0,2 0 0 0 0,0-1 0 0 0,5-21 0 0 0,-4 23 1 0 0,-1 0 0 0 0,-1 0 0 0 0,0 0 0 0 0,-1-1 0 0 0,-3-17 0 0 0,1-17 2 0 0,2 50-2 0 0,0 1 0 0 0,0-1 0 0 0,0 0 0 0 0,0 1 0 0 0,0-1 1 0 0,0 0-1 0 0,1 1 0 0 0,-1-1 0 0 0,1 1 0 0 0,-1-1 0 0 0,1 1 0 0 0,-1-1 1 0 0,1 1-1 0 0,0-1 0 0 0,0 1 0 0 0,0-1 0 0 0,0 1 0 0 0,2-2 0 0 0,-2 1 0 0 0,-1 0 0 0 0,1-1 0 0 0,0 1 0 0 0,-1 0-1 0 0,1 0 1 0 0,-1 0 0 0 0,1-1 0 0 0,-1 1 0 0 0,0 0 0 0 0,0 0-1 0 0,0-1 1 0 0,0 1 0 0 0,-1 0 0 0 0,0-3 0 0 0,0-18-2 0 0,1 22 6 0 0,-13 10 13 0 0,13-5-17 0 0,-1-1 0 0 0,1 1 0 0 0,-1-1 1 0 0,0 1-1 0 0,0-1 0 0 0,-1 1 0 0 0,1-1 0 0 0,-4 6 0 0 0,3-5 0 0 0,0 0-1 0 0,1 0 0 0 0,-1-1 1 0 0,1 1-1 0 0,-1 1 1 0 0,1-1-1 0 0,0 0 1 0 0,1 0-1 0 0,-1 5 0 0 0,1 5 2 0 0,0 1 0 0 0,-1-1 0 0 0,0 0 0 0 0,-1 1-1 0 0,-5 14 1 0 0,1 29 3 0 0,0-4 3 0 0,3-37-6 0 0,1 0-1 0 0,0 0 1 0 0,2 0 0 0 0,0 0 0 0 0,2 20 0 0 0,1 14 2 0 0,-3 353 394 0 0,-1-437-341 0 0,0 16-47 0 0,1 0-1 0 0,0 0 0 0 0,1 0 1 0 0,1 0-1 0 0,7-28 1 0 0,-6 33-9 0 0,-2 0 1 0 0,1 0 0 0 0,-1 0 0 0 0,-1 0-1 0 0,0-1 1 0 0,-3-14 0 0 0,1-13-1 0 0,3-4 2 0 0,0 20 0 0 0,-1 0 0 0 0,-1-1 0 0 0,-1 1 0 0 0,-7-36-1 0 0,6 42 0 0 0,1 0 0 0 0,0 0-1 0 0,2 0 1 0 0,2-35 0 0 0,1 2 0 0 0,-3-327 1 0 0,0 377-2 0 0,0 25-11 0 0,-13 27 3 0 0,13-20 10 0 0,1-7 1 0 0,-1-1 0 0 0,-1 0-1 0 0,-1 0 1 0 0,-7 29 0 0 0,-3 57-23 0 0,9-97 21 0 0,1 1-1 0 0,1 0 1 0 0,0 0-1 0 0,2 22 0 0 0,0-23 1 0 0,-1 0-1 0 0,0 0 0 0 0,-1 0 1 0 0,-1 0-1 0 0,-3 15 0 0 0,3-18 1 0 0,0 1 0 0 0,1-1 0 0 0,0 0 0 0 0,1 1 0 0 0,1 16 0 0 0,0-18 0 0 0,-1 0 0 0 0,0 0-1 0 0,0 0 1 0 0,-1 1 0 0 0,0-1 0 0 0,0 0 0 0 0,-4 12-1 0 0,2-9 1 0 0,2-1 0 0 0,-1 1 0 0 0,2 0 0 0 0,-1-1 0 0 0,1 1 0 0 0,3 16 0 0 0,-2 9 0 0 0,12 40-13 0 0,-13 124 32 0 0,0-199-24 0 0,2-2-3 0 0,-1 1 7 0 0,0-1 0 0 0,0 0 0 0 0,0 0 0 0 0,0 0 0 0 0,0 0 0 0 0,0 0 0 0 0,0 0 0 0 0,0 0 0 0 0,-1 0 0 0 0,1-1 0 0 0,0 1 0 0 0,-1 0 0 0 0,1 0 0 0 0,-1-1 0 0 0,0 1 0 0 0,1 0 0 0 0,-1-1 0 0 0,0 1 0 0 0,0 0 0 0 0,0-1 0 0 0,0 1-1 0 0,0 0 1 0 0,0-1 0 0 0,0 1 0 0 0,0 0 0 0 0,0-1 0 0 0,-1 1 0 0 0,0-3 0 0 0,1 1 0 0 0,0-10 0 0 0,-1-2-1 0 0,1 1-1 0 0,1-1 1 0 0,0 0 0 0 0,1 1-1 0 0,5-19 1 0 0,-3-39-6 0 0,4 25 5 0 0,-3-1 0 0 0,-2 0 0 0 0,-6-82 0 0 0,1 30-6 0 0,2-228-5 0 0,0 326 13 0 0,0 24-4 0 0,0 358 12 0 0,13-265-19 0 0,-14-82 14 0 0,0-17-3 0 0,1 1 1 0 0,0-1 0 0 0,1 0-1 0 0,1 0 1 0 0,7 29 0 0 0,4 23-8 0 0,-12-63 9 0 0,0 1 0 0 0,0 0 0 0 0,0-1 0 0 0,0 1-1 0 0,-1 0 1 0 0,0 0 0 0 0,-1-1 0 0 0,1 1 0 0 0,-3 9 0 0 0,2-10 0 0 0,0 0 0 0 0,1 0-1 0 0,-1 1 1 0 0,1-1 0 0 0,0 0 0 0 0,0 0 0 0 0,1 1 0 0 0,-1-1 0 0 0,1 0 0 0 0,3 9-1 0 0,-1-5 2 0 0,0 1 0 0 0,-1-1-1 0 0,0 0 1 0 0,0 1-1 0 0,-1-1 1 0 0,0 1-1 0 0,-1 0 1 0 0,0-1-1 0 0,-2 13 1 0 0,0 31 3 0 0,2-52-3 0 0,-2 0-4 0 0,1 0 1 0 0,0 0 0 0 0,0 1-1 0 0,0-1 1 0 0,0 0-1 0 0,0 1 1 0 0,1-1 0 0 0,-1 0-1 0 0,0 1 1 0 0,1-1 0 0 0,-1 1-1 0 0,1 0 1 0 0,-1-1 0 0 0,1 1-1 0 0,0-1 1 0 0,-1 1 0 0 0,1 0-1 0 0,0-1 1 0 0,0 1 0 0 0,0-1-1 0 0,1 4 1 0 0,-1-5 0 0 0,0 0 1 0 0,0 0-1 0 0,0 0 0 0 0,0 0 1 0 0,0 1-1 0 0,0-1 0 0 0,0 0 1 0 0,0 0-1 0 0,0 0 0 0 0,0 0 0 0 0,0 1 1 0 0,0-1-1 0 0,0 0 0 0 0,0 0 1 0 0,0 0-1 0 0,0 0 0 0 0,0 1 1 0 0,0-1-1 0 0,0 0 0 0 0,0 0 0 0 0,-1 0 1 0 0,1 0-1 0 0,0 0 0 0 0,0 0 1 0 0,0 1-1 0 0,0-1 0 0 0,0 0 1 0 0,0 0-1 0 0,-1 0 0 0 0,1 0 0 0 0,0 0 1 0 0,0 0-1 0 0,0 0 0 0 0,0 0 1 0 0,0 0-1 0 0,-1 1 0 0 0,1-1 1 0 0,0 0-1 0 0,0 0 0 0 0,0 0 0 0 0,0 0 1 0 0,0 0-1 0 0,-1 0 0 0 0,1 0 1 0 0,0 0-1 0 0,0 0 0 0 0,0 0 1 0 0,0 0-1 0 0,-1 0 0 0 0,1 0 0 0 0,0-1 1 0 0,0 1-1 0 0,0 0 0 0 0,0 0 1 0 0,-1 0-1 0 0,1 0 0 0 0,0 0 1 0 0,0 0-1 0 0,0 0 0 0 0,0 0 0 0 0,0-1 1 0 0,-7-12 17 0 0,7-187-33 0 0,-12 188 30 0 0,12 14-15 0 0,0 0 0 0 0,0 0 0 0 0,0-1 0 0 0,0 1-1 0 0,0 0 1 0 0,0 0 0 0 0,-1 0 0 0 0,1-1 0 0 0,-1 1-1 0 0,1 0 1 0 0,-1-1 0 0 0,1 1 0 0 0,-1 0 0 0 0,0-1-1 0 0,0 1 1 0 0,0-1 0 0 0,0 1 0 0 0,-2 1-1 0 0,2 0 0 0 0,0 0-1 0 0,0 0 1 0 0,1 1 0 0 0,-1-1-1 0 0,1 0 1 0 0,-1 0-1 0 0,1 0 1 0 0,0 0-1 0 0,0 0 1 0 0,1 1-1 0 0,0 4 1 0 0,0 6-6 0 0,-1 117-1 0 0,5-123 11 0 0,-5-7-2 0 0,1 0-1 0 0,0 0 0 0 0,0 0 0 0 0,-1 0 0 0 0,1 0 0 0 0,-1 0 0 0 0,1 0 0 0 0,-1 0 0 0 0,1 0 0 0 0,-1 0 1 0 0,1 0-1 0 0,-1 0 0 0 0,0 0 0 0 0,0 0 0 0 0,1 3 0 0 0,-1 22-5 0 0,0-25 1 0 0,0-1 3 0 0,0 1 1 0 0,0-1 0 0 0,1 0 0 0 0,-1 0-1 0 0,0 0 1 0 0,1 0 0 0 0,-1 0-1 0 0,0 0 1 0 0,1 0 0 0 0,-1 0 0 0 0,0 0-1 0 0,1 0 1 0 0,-1 0 0 0 0,0 0-1 0 0,1 0 1 0 0,-1 0 0 0 0,0 0 0 0 0,0 0-1 0 0,1 0 1 0 0,-1 0 0 0 0,0 0-1 0 0,1 0 1 0 0,-1 0 0 0 0,0-1 0 0 0,1 1-1 0 0,-1 0 1 0 0,0 0 0 0 0,0 0-1 0 0,1 0 1 0 0,-1-1 0 0 0,0 1-1 0 0,0 0 1 0 0,0 0 0 0 0,1-1 0 0 0,-1 1-1 0 0,0 0 1 0 0,0 0 0 0 0,0-1-1 0 0,0 1 1 0 0,1 0 0 0 0,-1-1 0 0 0,0 1-1 0 0,0 0 1 0 0,0-1 0 0 0,0 1-1 0 0,0 0 1 0 0,0-1 0 0 0,0 1 0 0 0,0 0-1 0 0,0-1 1 0 0,0 1 0 0 0,0-1-1 0 0,3-14 9 0 0,-1 11-6 0 0,0-1-1 0 0,0 1 0 0 0,0-1 0 0 0,-1 0 1 0 0,0 0-1 0 0,0 0 0 0 0,0 0 0 0 0,-1 0 1 0 0,0 1-1 0 0,0-1 0 0 0,0 0 0 0 0,-2-10 1 0 0,2 7-2 0 0,-1 0 1 0 0,1 0 0 0 0,0 0 0 0 0,1 0-1 0 0,2-11 1 0 0,3-5-2 0 0,0-1 0 0 0,-2 1 0 0 0,0-1 0 0 0,-1-42 0 0 0,10-46-7 0 0,-13 101 6 0 0,2 0 1 0 0,0-1-1 0 0,0 1 0 0 0,4-12 0 0 0,-2 12 0 0 0,-1-1 0 0 0,-1 1 0 0 0,0-1-1 0 0,0-13 1 0 0,-2 25 2 0 0,0-1 0 0 0,1 1 0 0 0,-1-1 0 0 0,0 1 0 0 0,1 0 0 0 0,-1-1 0 0 0,1 1 0 0 0,-1 0 0 0 0,1 0 0 0 0,0-1 0 0 0,0 1 0 0 0,-1 0 0 0 0,1 0 0 0 0,0 0 0 0 0,2-2 0 0 0,-2 2 0 0 0,1-1 0 0 0,-1 1 0 0 0,0-1 0 0 0,0 0 0 0 0,0 1 0 0 0,0-1 0 0 0,0 0 0 0 0,0 0 0 0 0,0 0 0 0 0,0 1 0 0 0,-1-1 0 0 0,1 0 0 0 0,-1 0 0 0 0,1 0 0 0 0,-1 0 0 0 0,0-3 0 0 0,0 509 36 0 0,0-922-72 0 0,13 382 24 0 0,-13 9 10 0 0,0 45 2 0 0,0 186 3 0 0,-13-117-14 0 0,13-9 18 0 0,7-63-1 0 0,-3-12-8 0 0,-2-14-9 0 0,-2-252 9 0 0,13 190 3 0 0,-12 58-6 0 0,-1 0 1 0 0,-1 15 4 0 0,1 0 0 0 0,0 0 1 0 0,-1 0-1 0 0,1 0 0 0 0,0-1 0 0 0,0 1 1 0 0,-1 0-1 0 0,1 0 0 0 0,0 0 0 0 0,-1 0 1 0 0,1 0-1 0 0,0 0 0 0 0,-1 0 0 0 0,1 0 1 0 0,0 0-1 0 0,-1 0 0 0 0,1 0 0 0 0,0 0 0 0 0,-1 0 1 0 0,1 0-1 0 0,0 0 0 0 0,-1 0 0 0 0,1 0 1 0 0,0 1-1 0 0,-1-1 0 0 0,1 0 0 0 0,0 0 1 0 0,-1 0-1 0 0,1 1 0 0 0,0-1 0 0 0,0 0 1 0 0,-1 0-1 0 0,1 0 0 0 0,0 1 0 0 0,0-1 0 0 0,0 0 1 0 0,-1 0-1 0 0,1 1 0 0 0,-1 3 4 0 0,0 0 0 0 0,0 0 0 0 0,0 0 0 0 0,1 0 0 0 0,-1 1 0 0 0,1-1 0 0 0,0 0 0 0 0,1 0 0 0 0,0 7 0 0 0,0 1 37 0 0,-14 47 235 0 0,13 117-484 0 0,-25-239-25340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1T19:53:47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37 397 860 0 0,'0'0'1016'0'0,"-25"-1"7462"0"0,25 1-8364 0 0,0 0 0 0 0,0-1 0 0 0,0 1 1 0 0,1 0-1 0 0,-1-1 0 0 0,0 1 0 0 0,0 0 1 0 0,1-1-1 0 0,-1 1 0 0 0,0 0 0 0 0,0-1 1 0 0,1 1-1 0 0,-1 0 0 0 0,0 0 0 0 0,1 0 0 0 0,-1-1 1 0 0,0 1-1 0 0,1 0 0 0 0,-1 0 0 0 0,1 0 1 0 0,-1 0-1 0 0,0 0 0 0 0,1 0 0 0 0,-1 0 1 0 0,0 0-1 0 0,1 0 0 0 0,-1 0 0 0 0,1 0 1 0 0,-1 0-1 0 0,0 0 0 0 0,1 0 0 0 0,-1 0 1 0 0,1 0-1 0 0,-1 0 0 0 0,0 0 0 0 0,1 0 1 0 0,-1 0-1 0 0,0 1 0 0 0,1-1 0 0 0,-1 0 0 0 0,0 0 1 0 0,1 1-1 0 0,-1-1 0 0 0,0 0 0 0 0,1 1 1 0 0,25 12 128 0 0,-17-8 472 0 0,92 39 1059 0 0,-27-11-183 0 0,-51-21-1114 0 0,-20-10-409 0 0,0-1 0 0 0,-1 1 0 0 0,1-1 0 0 0,0 1 0 0 0,0-1 0 0 0,0 0 0 0 0,0 0 0 0 0,0 0 0 0 0,0 0 0 0 0,1-1 0 0 0,-1 1 0 0 0,3-1 0 0 0,-26-2-9 0 0,0-1-1 0 0,-30-9 1 0 0,15 3-64 0 0,31 8 4 0 0,-1 0-1 0 0,1 0 0 0 0,0 0 1 0 0,-1 0-1 0 0,1-1 0 0 0,0 0 0 0 0,-7-4 1 0 0,-90-62-1 0 0,74 57-19 0 0,19 10 20 0 0,18 5 9 0 0,-6 7 0 0 0,8-2-7 0 0,4 3 98 0 0,0-1-1 0 0,0 0 1 0 0,1-2-1 0 0,30 13 1 0 0,18 6 834 0 0,-60-25-858 0 0,0 0 0 0 0,0 0 0 0 0,0-1 0 0 0,1 0-1 0 0,-1 0 1 0 0,0 0 0 0 0,7 1 0 0 0,12 5 82 0 0,39 8 123 0 0,-60-15-276 0 0,3 2 58 0 0,1-1 0 0 0,-1 1 1 0 0,1-2-1 0 0,0 1 0 0 0,0-1 0 0 0,13 1 0 0 0,-18-2 30 0 0,38 0 449 0 0,21-14-198 0 0,26 10-122 0 0,-85 4-212 0 0,50 0 139 0 0,7 4-25 0 0,-6-13-71 0 0,-51 7-43 0 0,1-2 10 0 0,28 1-8 0 0,-29 3-12 0 0,12-3 10 0 0,37-11 21 0 0,-43 13-31 0 0,-5 0-2 0 0,32-11 34 0 0,-33 11-22 0 0,1 1-2 0 0,5 0-3 0 0,-6-1 0 0 0,-2-2 0 0 0,2 3 0 0 0,7-1-4 0 0,-7-2 0 0 0,0 2-4 0 0,-1 1 5 0 0,-1 0-1 0 0,1 0 0 0 0,0 1 0 0 0,0-1 0 0 0,-1 0 0 0 0,1 0 1 0 0,0 0-1 0 0,0 0 0 0 0,0 0 0 0 0,-1 0 0 0 0,1 0 0 0 0,0 0 1 0 0,0 0-1 0 0,0 0 0 0 0,-1 0 0 0 0,1-1 0 0 0,0 1 0 0 0,0 0 1 0 0,-1-1-1 0 0,1 1 0 0 0,0 0 0 0 0,0-1 0 0 0,-1 1 1 0 0,1-1-1 0 0,-1 1 0 0 0,2-2 0 0 0,0-1 0 0 0,-2 2 1 0 0,0 1 0 0 0,0-1 0 0 0,1 1 0 0 0,-1-1-1 0 0,0 0 1 0 0,0 1 0 0 0,0-1 0 0 0,1 1 0 0 0,-1-1 0 0 0,0 1 0 0 0,1 0 0 0 0,-1-1 0 0 0,0 1-1 0 0,1-1 1 0 0,-1 1 0 0 0,1 0 0 0 0,-1-1 0 0 0,1 1 0 0 0,-1 0 0 0 0,0-1 0 0 0,1 1 0 0 0,-1 0-1 0 0,2-1 1 0 0,-1 1 0 0 0,0-1 0 0 0,0 1 0 0 0,0-1-1 0 0,0 0 1 0 0,0 1 0 0 0,0-1 0 0 0,0 0 0 0 0,0 0-1 0 0,-1 0 1 0 0,1 1 0 0 0,0-1 0 0 0,0 0 0 0 0,-1 0-1 0 0,1 0 1 0 0,-1 0 0 0 0,1 0 0 0 0,-1 0 0 0 0,1 0-1 0 0,-1-1 1 0 0,0 1 0 0 0,1 0 0 0 0,-1 0 0 0 0,0 0-1 0 0,0 0 1 0 0,0 0 0 0 0,0-2 0 0 0,0 1-1 0 0,0 1 1 0 0,0-1 0 0 0,0 1 0 0 0,0-1 0 0 0,0 1-1 0 0,0-1 1 0 0,0 1 0 0 0,0-1 0 0 0,0 1-1 0 0,1 0 1 0 0,-1-1 0 0 0,1 1 0 0 0,-1-1-1 0 0,1 1 1 0 0,0 0 0 0 0,-1 0 0 0 0,1-1-1 0 0,0 1 1 0 0,0 0 0 0 0,0 0 0 0 0,2-2-1 0 0,-1-13 4 0 0,-1-1-1 0 0,0 1 0 0 0,-1-1 0 0 0,-2-16 0 0 0,2 27 2 0 0,5-3-1 0 0,-5 9-3 0 0,1-1-1 0 0,0 1 1 0 0,-1-1-1 0 0,1 1 1 0 0,-1-1-1 0 0,1 0 0 0 0,-1 1 1 0 0,1-1-1 0 0,-1 0 1 0 0,1 1-1 0 0,-1-1 1 0 0,0 0-1 0 0,1 0 0 0 0,-1 1 1 0 0,0-1-1 0 0,0 0 1 0 0,1 0-1 0 0,-1 0 1 0 0,0 1-1 0 0,0-1 0 0 0,0 0 1 0 0,0 0-1 0 0,0-1 1 0 0,0-2-2 0 0,0 2 1 0 0,0 1 1 0 0,0 0-1 0 0,0-1 0 0 0,0 1 1 0 0,0 0-1 0 0,0-1 0 0 0,0 1 1 0 0,-1 0-1 0 0,1-1 1 0 0,0 1-1 0 0,-1 0 0 0 0,1 0 1 0 0,-1-1-1 0 0,0 1 0 0 0,1 0 1 0 0,-1 0-1 0 0,0 0 1 0 0,0 0-1 0 0,1 0 0 0 0,-1 0 1 0 0,-2-2-1 0 0,1-22-7 0 0,3 23 7 0 0,-1 0 1 0 0,0 0-1 0 0,0 0 1 0 0,1 0 0 0 0,-2 0-1 0 0,1 0 1 0 0,0 0 0 0 0,0 0-1 0 0,-1 0 1 0 0,1 0-1 0 0,-1 0 1 0 0,0-3 0 0 0,0 5-1 0 0,0-1 1 0 0,0 1-1 0 0,0-1 1 0 0,1 0-1 0 0,-1 0 1 0 0,0 1-1 0 0,1-1 1 0 0,-1 0-1 0 0,0 0 0 0 0,1 0 1 0 0,-1 0-1 0 0,1 0 1 0 0,-1 0-1 0 0,1 0 1 0 0,0 0-1 0 0,-1 0 1 0 0,1 0-1 0 0,0 0 1 0 0,0 0-1 0 0,-1 0 1 0 0,1 0-1 0 0,0 0 1 0 0,0 0-1 0 0,0 0 1 0 0,1 0-1 0 0,-1 0 1 0 0,0-2-1 0 0,-12-15 7 0 0,10 15-7 0 0,0-1 0 0 0,0 1 0 0 0,0 0 0 0 0,0 0 0 0 0,0 0 0 0 0,-1 0 0 0 0,1 0 0 0 0,-1 0 0 0 0,0 1 0 0 0,0-1 0 0 0,0 1 0 0 0,-6-4 0 0 0,7-11 8 0 0,-2 16-10 0 0,3 1 2 0 0,1 0 0 0 0,0 0 0 0 0,0 0 0 0 0,-1 0 0 0 0,1 0 0 0 0,0 0 0 0 0,-1 0-1 0 0,1-1 1 0 0,0 1 0 0 0,0 0 0 0 0,-1 0 0 0 0,1 0 0 0 0,0 0 0 0 0,-1 0 0 0 0,1-1-1 0 0,0 1 1 0 0,0 0 0 0 0,0 0 0 0 0,-1-1 0 0 0,1 1 0 0 0,0 0 0 0 0,0 0 0 0 0,0-1-1 0 0,-1 1 1 0 0,1 0 0 0 0,0 0 0 0 0,0-1 0 0 0,0 1 0 0 0,0 0 0 0 0,0-1 0 0 0,0 1 0 0 0,0 0-1 0 0,0 0 1 0 0,0-1 0 0 0,0 1 0 0 0,0 0 0 0 0,0-1 0 0 0,0 1 0 0 0,0 0 0 0 0,0-1-1 0 0,0 1 1 0 0,0 0 0 0 0,0-1 0 0 0,0 0 0 0 0,0 1 0 0 0,-1-1 0 0 0,1 0 0 0 0,0 1 0 0 0,-1-1 0 0 0,1 1 0 0 0,0-1 0 0 0,-1 1 0 0 0,1-1 0 0 0,-1 1 0 0 0,1-1 0 0 0,-1 1 0 0 0,1-1 0 0 0,-1 1 0 0 0,0-1 0 0 0,1 1 0 0 0,-1 0 0 0 0,1-1 0 0 0,-1 1 0 0 0,0 0 0 0 0,1 0 0 0 0,-1 0 0 0 0,0-1 0 0 0,1 1 0 0 0,-1 0 0 0 0,0 0-1 0 0,0 0 1 0 0,-7-3 0 0 0,-7-6 5 0 0,14 9-5 0 0,-5-2 0 0 0,-14-18-1 0 0,-16 2 5 0 0,-2 4-16 0 0,17 7 13 0 0,-23 5 2 0 0,33 2-3 0 0,-11 0-1 0 0,10 0-2 0 0,1-1-1 0 0,-1 2 1 0 0,1 0 0 0 0,0 0-1 0 0,0 1 1 0 0,-1 0 0 0 0,-14 5-1 0 0,22-5 5 0 0,0-1-1 0 0,0 0 1 0 0,-1-1-1 0 0,1 1 1 0 0,0-1-1 0 0,0 0 0 0 0,-1 0 1 0 0,1 0-1 0 0,0 0 1 0 0,0-1-1 0 0,-7-1 1 0 0,7 1 0 0 0,0 2 0 0 0,-30 3 11 0 0,-14 0-3 0 0,46-4-6 0 0,-2-1-1 0 0,0 0-1 0 0,1 0 0 0 0,-1 0 1 0 0,0 1-1 0 0,0-1 0 0 0,0 1 1 0 0,1 0-1 0 0,-1 0 0 0 0,-4 0 1 0 0,1 1 1 0 0,3-1 0 0 0,-6 0-3 0 0,5 0 2 0 0,0 3 0 0 0,-36 6-2 0 0,-20 11 24 0 0,56-15-21 0 0,-18 4 6 0 0,15-8-3 0 0,0 1-1 0 0,0 0 0 0 0,-1 1 0 0 0,1 0 0 0 0,1 0 1 0 0,-1 0-1 0 0,0 1 0 0 0,1 0 0 0 0,-8 6 0 0 0,-19 5 12 0 0,18-11-8 0 0,11-1 18 0 0,1-1 0 0 0,-1 0 1 0 0,1 1-1 0 0,0 0 0 0 0,0 0 1 0 0,1 0-1 0 0,-1 1 0 0 0,-3 4 1 0 0,-6 10 0 0 0,0 24-28 0 0,1-11-8 0 0,11-28 8 0 0,1 0 0 0 0,0-1 1 0 0,0 1-1 0 0,0 0 0 0 0,0-1 0 0 0,0 1 1 0 0,1 0-1 0 0,-1-1 0 0 0,1 1 1 0 0,0 0-1 0 0,0-1 0 0 0,0 1 0 0 0,0-1 1 0 0,0 1-1 0 0,0-1 0 0 0,2 3 0 0 0,-1 9-2 0 0,-3-13 1 0 0,1 0 1 0 0,0 0 0 0 0,0-1 0 0 0,0 1-1 0 0,0 0 1 0 0,0 0 0 0 0,0 0 0 0 0,0-1 0 0 0,0 1-1 0 0,0 0 1 0 0,0 0 0 0 0,0-1 0 0 0,1 1-1 0 0,-1 0 1 0 0,0 0 0 0 0,0-1 0 0 0,1 1 0 0 0,-1 0-1 0 0,1 1 1 0 0,0-1 0 0 0,0 0 0 0 0,0 0 0 0 0,0 0-1 0 0,0 0 1 0 0,0 0 0 0 0,0 0 0 0 0,0 0 0 0 0,-1 1-1 0 0,1-1 1 0 0,-1 0 0 0 0,1 1 0 0 0,-1-1 0 0 0,1 0-1 0 0,-1 1 1 0 0,0-1 0 0 0,1 0 0 0 0,-1 1 0 0 0,0-1-1 0 0,0 1 1 0 0,0-1 0 0 0,0 1 0 0 0,0-1 0 0 0,-1 2-1 0 0,1 0 1 0 0,5 7-2 0 0,-4-9 2 0 0,-1 0 0 0 0,1 0-1 0 0,0-1 1 0 0,-1 1 0 0 0,1 0 0 0 0,0 0 0 0 0,-1 0 0 0 0,1 0 0 0 0,-1 0 0 0 0,0 0 0 0 0,1 1 0 0 0,-1-1 0 0 0,0 0 0 0 0,0 0 0 0 0,0 0-1 0 0,1 1 1 0 0,-1-1 1 0 0,0 0-1 0 0,0 0 0 0 0,0-1 0 0 0,0 1 1 0 0,0 0-1 0 0,0 0 0 0 0,1-1 0 0 0,-1 1 1 0 0,0 0-1 0 0,0-1 0 0 0,1 1 0 0 0,-1 0 1 0 0,1-1-1 0 0,-1 1 0 0 0,0 0 0 0 0,1-1 0 0 0,-1 1 1 0 0,1-1-1 0 0,0 1 0 0 0,-1-1 0 0 0,1 1 1 0 0,-1-1-1 0 0,1 1 0 0 0,0-1 0 0 0,-1 0 1 0 0,1 1-1 0 0,1-1 0 0 0,-2 0 0 0 0,1 1 1 0 0,0-1-1 0 0,0 1 0 0 0,-1-1 1 0 0,1 0-1 0 0,0 1 0 0 0,0 0 1 0 0,-1-1-1 0 0,1 1 0 0 0,-1-1 0 0 0,1 1 1 0 0,0 0-1 0 0,-1-1 0 0 0,1 1 1 0 0,-1 0-1 0 0,0-1 0 0 0,1 1 1 0 0,-1 0-1 0 0,1 0 0 0 0,-1 0 1 0 0,0-1-1 0 0,0 1 0 0 0,1 0 1 0 0,-1 0-1 0 0,0 0 0 0 0,0 0 0 0 0,0 1 1 0 0,2 2-2 0 0,0-1-1 0 0,0 1 1 0 0,0 0 0 0 0,1-1-1 0 0,0 1 1 0 0,0-1 0 0 0,-1 0 0 0 0,6 4-1 0 0,-5-9 4 0 0,28 32 4 0 0,-1-3-15 0 0,-22-22 11 0 0,4 10 9 0 0,16 7-11 0 0,-28-21-1 0 0,1 0 1 0 0,0 0 0 0 0,-1 1-1 0 0,1-1 1 0 0,0 0 0 0 0,0 0 0 0 0,0 0-1 0 0,0 0 1 0 0,0 0 0 0 0,0 0-1 0 0,0 0 1 0 0,0-1 0 0 0,0 1-1 0 0,0 0 1 0 0,1 0 0 0 0,-1-1-1 0 0,0 1 1 0 0,1-1 0 0 0,-1 1-1 0 0,2 0 1 0 0,-1 2 3 0 0,-2-2-3 0 0,0-1 0 0 0,0 0 0 0 0,-1 0 0 0 0,1 0 0 0 0,0 1 0 0 0,0-1 0 0 0,0 0 0 0 0,0 0 0 0 0,0 0 0 0 0,0 1 0 0 0,0-1 0 0 0,0 0 0 0 0,0 0 0 0 0,0 1 0 0 0,0-1 0 0 0,0 0 0 0 0,0 0 0 0 0,0 1 0 0 0,0-1 0 0 0,0 0 0 0 0,0 0 0 0 0,0 1 0 0 0,0-1 0 0 0,0 0 0 0 0,0 0 0 0 0,0 0 0 0 0,0 1 0 0 0,1-1 0 0 0,-1 0 0 0 0,0 0 0 0 0,0 0 1 0 0,0 1-1 0 0,0-1 0 0 0,1 0 0 0 0,-1 0 0 0 0,0 0 0 0 0,0 0 0 0 0,0 1 0 0 0,0-1 0 0 0,1 0 0 0 0,-1 0 0 0 0,0 0 0 0 0,0 0 0 0 0,1 0 0 0 0,-1 0 0 0 0,0 0 0 0 0,0 0 0 0 0,1 0 0 0 0,-1 0 0 0 0,0 0 0 0 0,0 0 0 0 0,1 0 0 0 0,-1 0 0 0 0,0 0 0 0 0,0 0 0 0 0,1 0 0 0 0,3 1-1 0 0,-1 11-7 0 0,20-1 0 0 0,-21-8 8 0 0,38 11-4 0 0,-39-14 4 0 0,0 0 0 0 0,0 0 0 0 0,0 0 1 0 0,0 0-1 0 0,0 1 0 0 0,0-1 0 0 0,0 0 0 0 0,0 0 1 0 0,0 1-1 0 0,0-1 0 0 0,0 0 0 0 0,0 1 0 0 0,0-1 1 0 0,0 1-1 0 0,0-1 0 0 0,-1 1 0 0 0,1 0 0 0 0,0-1 1 0 0,0 1-1 0 0,-1 0 0 0 0,1 0 0 0 0,0-1 0 0 0,-1 1 1 0 0,1 0-1 0 0,0 1 0 0 0,9 0 0 0 0,-10-2 1 0 0,0 0-1 0 0,0 0 1 0 0,0 0 0 0 0,1 0 0 0 0,-1 0-1 0 0,0 0 1 0 0,0 0 0 0 0,0 0-1 0 0,0 0 1 0 0,1 1 0 0 0,-1-1 0 0 0,0 0-1 0 0,0 0 1 0 0,0 0 0 0 0,0 0 0 0 0,1 0-1 0 0,-1 1 1 0 0,0-1 0 0 0,0 0 0 0 0,0 0-1 0 0,0 0 1 0 0,0 0 0 0 0,0 1 0 0 0,0-1-1 0 0,0 0 1 0 0,0 0 0 0 0,1 0 0 0 0,-1 1-1 0 0,0-1 1 0 0,0 0 0 0 0,0 0 0 0 0,0 0-1 0 0,0 1 1 0 0,0-1 0 0 0,0 0-1 0 0,0 0 1 0 0,0 0 0 0 0,0 1 0 0 0,-1-1-1 0 0,1 0 1 0 0,0 0 0 0 0,0 0 0 0 0,0 1-1 0 0,0-1 1 0 0,0 0 0 0 0,0 0 0 0 0,0 0-1 0 0,0 0 1 0 0,-1 1 0 0 0,1-1 0 0 0,0 0-1 0 0,0 0 1 0 0,0 0 0 0 0,0 0 0 0 0,0 0-1 0 0,-1 0 1 0 0,1 1 0 0 0,0-1-1 0 0,-10 13 17 0 0,9-12-16 0 0,1 1 0 0 0,0-1 0 0 0,-1 0 0 0 0,1 0 0 0 0,-1 0 0 0 0,1 0 0 0 0,-1 0 0 0 0,0 0 0 0 0,1 0 0 0 0,-1-1 0 0 0,0 1-1 0 0,1 0 1 0 0,-1 0 0 0 0,0 0 0 0 0,0-1 0 0 0,0 1 0 0 0,0 0 0 0 0,0-1 0 0 0,-2 2 0 0 0,1-2-1 0 0,1 1 0 0 0,1-1 1 0 0,-1 0-1 0 0,1 0 0 0 0,-1 0 0 0 0,1 1 0 0 0,-1-1 0 0 0,1 0 1 0 0,0 0-1 0 0,-1 1 0 0 0,1-1 0 0 0,-1 0 0 0 0,1 1 1 0 0,0-1-1 0 0,-1 1 0 0 0,1-1 0 0 0,0 0 0 0 0,-1 1 1 0 0,1-1-1 0 0,0 1 0 0 0,0-1 0 0 0,0 1 0 0 0,-1-1 1 0 0,1 1-1 0 0,0-1 0 0 0,0 1 0 0 0,0-1 0 0 0,0 1 1 0 0,0-1-1 0 0,0 1 0 0 0,0-1 0 0 0,0 1 0 0 0,0-1 1 0 0,0 1-1 0 0,0-1 0 0 0,0 1 0 0 0,0-1 0 0 0,0 1 1 0 0,1 0-1 0 0,-2 1 0 0 0,-1 1 0 0 0,1-1 0 0 0,0 0 1 0 0,-1 0-1 0 0,0 0 0 0 0,1 0 0 0 0,-1-1 1 0 0,0 1-1 0 0,0 0 0 0 0,0-1 0 0 0,0 1 1 0 0,-3 1-1 0 0,2-2 1 0 0,-18 18-1 0 0,17-17 0 0 0,4-2 0 0 0,-1 0 0 0 0,1 0 0 0 0,-1 0 0 0 0,1 0 1 0 0,-1 0-1 0 0,1 0 0 0 0,0 0 0 0 0,-1 1 0 0 0,1-1 0 0 0,-1 0 0 0 0,1 0 1 0 0,0 0-1 0 0,-1 1 0 0 0,1-1 0 0 0,-1 0 0 0 0,1 1 0 0 0,0-1 1 0 0,-1 0-1 0 0,1 1 0 0 0,0-1 0 0 0,0 0 0 0 0,-1 1 0 0 0,1-1 1 0 0,0 1-1 0 0,0-1 0 0 0,-1 0 0 0 0,1 1 0 0 0,0-1 0 0 0,0 1 0 0 0,0-1 1 0 0,0 1-1 0 0,0-1 0 0 0,0 1 0 0 0,-26 23 11 0 0,21-11-12 0 0,4-12 0 0 0,0 0 1 0 0,1 0 0 0 0,-1 0 0 0 0,1-1 0 0 0,-1 1 0 0 0,0 0 0 0 0,1 0 0 0 0,0 0 0 0 0,-1 0 0 0 0,1 0 0 0 0,0 0 0 0 0,-1 0-1 0 0,1 0 1 0 0,0 0 0 0 0,0 0 0 0 0,0 0 0 0 0,0 3 0 0 0,0 12 10 0 0,1-12-10 0 0,-1-1-1 0 0,1 1 1 0 0,-1-1-1 0 0,0 1 0 0 0,0 0 1 0 0,-1-1-1 0 0,1 1 0 0 0,-1-1 1 0 0,0 1-1 0 0,0-1 0 0 0,0 1 1 0 0,0-1-1 0 0,0 0 0 0 0,-1 1 1 0 0,-2 2-1 0 0,3-1 2 0 0,0 1-1 0 0,0-1 1 0 0,0 0 0 0 0,0 1 0 0 0,1-1-1 0 0,0 0 1 0 0,0 1 0 0 0,1-1-1 0 0,0 6 1 0 0,0 5 7 0 0,-1-15-8 0 0,1 0-1 0 0,-1 0 1 0 0,0 1 0 0 0,0-1-1 0 0,0 0 1 0 0,0 1 0 0 0,0-1 0 0 0,0 0-1 0 0,0 1 1 0 0,-1-1 0 0 0,1 0 0 0 0,0 0-1 0 0,-1 1 1 0 0,1-1 0 0 0,-1 0 0 0 0,1 0-1 0 0,-1 0 1 0 0,0 0 0 0 0,0 1-1 0 0,1-1 1 0 0,-1 0 0 0 0,0 0 0 0 0,0 0-1 0 0,-1 1 1 0 0,-11 16 3 0 0,10 0-11 0 0,4-9 9 0 0,-6 0 3 0 0,4-9-4 0 0,1 1 0 0 0,-1 0 0 0 0,0 0 0 0 0,1 0 0 0 0,-1 0 0 0 0,0 0 0 0 0,1 0 0 0 0,-1 0 0 0 0,1 0 0 0 0,0 0 0 0 0,-1 0 0 0 0,1 1 0 0 0,0-1 0 0 0,0 0 0 0 0,-1 2 0 0 0,2 8-4 0 0,0-10 4 0 0,-1 1 0 0 0,0 0 0 0 0,1 0 0 0 0,-1-1 0 0 0,0 1 0 0 0,0 0 0 0 0,0 0 0 0 0,-1 0 0 0 0,1-1 0 0 0,0 1 0 0 0,-1 0 0 0 0,1 0 0 0 0,-1-1 0 0 0,0 1 0 0 0,1 0 0 0 0,-1-1 0 0 0,0 1 0 0 0,0-1 0 0 0,0 1 0 0 0,0-1 0 0 0,0 1 0 0 0,-2 1 0 0 0,1 5 2 0 0,2-3-4 0 0,0-1 1 0 0,0-3-2 0 0,0 2 3 0 0,0-2 2 0 0,0-2-20 0 0,0-148 33 0 0,-6 138-19 0 0,-1-6 0 0 0,7-59 8 0 0,5 63-11 0 0,-4 12 6 0 0,0 0 1 0 0,0 0-1 0 0,-1 0 0 0 0,1 0 0 0 0,-1 0 1 0 0,1 0-1 0 0,-1 0 0 0 0,1 0 1 0 0,-1 0-1 0 0,1 0 0 0 0,-1 0 1 0 0,0-1-1 0 0,0 1 0 0 0,1 0 0 0 0,-1 0 1 0 0,0-2-1 0 0,0 2 1 0 0,0 0 1 0 0,0-1-1 0 0,0 1 0 0 0,0 0 1 0 0,0 0-1 0 0,0 0 0 0 0,1 0 1 0 0,-1 0-1 0 0,0-1 0 0 0,1 1 0 0 0,-1 0 1 0 0,1 0-1 0 0,-1 0 0 0 0,1 0 1 0 0,0 0-1 0 0,-1 0 0 0 0,1 0 1 0 0,0 1-1 0 0,0-1 0 0 0,0 0 1 0 0,0 0-1 0 0,1 0 0 0 0,-1 0 0 0 0,0 0 0 0 0,0 0 0 0 0,0 0 0 0 0,0 0 0 0 0,0 0-1 0 0,-1 0 1 0 0,1 0 0 0 0,0 0 0 0 0,0 0 0 0 0,-1 0 0 0 0,1-1 0 0 0,0 1-1 0 0,-1 0 1 0 0,1-1 0 0 0,-1 1 0 0 0,0 0 0 0 0,1-1 0 0 0,-1 1 0 0 0,0 0-1 0 0,0-1 1 0 0,0 1 0 0 0,0-2 0 0 0,2 2 4 0 0,-2 1-4 0 0,0 0 1 0 0,1 0-1 0 0,-1 0 0 0 0,0 0 0 0 0,0-1 1 0 0,1 1-1 0 0,-1 0 0 0 0,0 0 1 0 0,0 0-1 0 0,1 0 0 0 0,-1 0 1 0 0,0 0-1 0 0,0 0 0 0 0,1 0 0 0 0,-1 0 1 0 0,0 0-1 0 0,0 0 0 0 0,1 0 1 0 0,-1 0-1 0 0,0 0 0 0 0,0 0 1 0 0,1 0-1 0 0,-1 0 0 0 0,0 0 0 0 0,0 0 1 0 0,1 0-1 0 0,-1 0 0 0 0,0 0 1 0 0,0 0-1 0 0,1 1 0 0 0,-1-1 1 0 0,0 0-1 0 0,0 0 0 0 0,1 0 0 0 0,-1 0 1 0 0,0 1-1 0 0,0-1 0 0 0,0 0 1 0 0,0 0-1 0 0,1 0 0 0 0,-1 1 0 0 0,0-1 1 0 0,0 0-1 0 0,0 0 0 0 0,0 1 1 0 0,0-1-1 0 0,0 0 0 0 0,0 0 1 0 0,0 1-1 0 0,0-1 0 0 0,1 1 0 0 0,-7 7 0 0 0,6-8 0 0 0,-1 1 0 0 0,1-1 0 0 0,-1 1 0 0 0,1-1 0 0 0,-1 1 0 0 0,1-1 0 0 0,-1 1 0 0 0,1 0 0 0 0,-1-1 0 0 0,1 1 0 0 0,0 0 0 0 0,-1-1 0 0 0,1 1 0 0 0,0 0 0 0 0,0-1 0 0 0,-1 1 0 0 0,1 0 0 0 0,0-1 0 0 0,0 1 0 0 0,0 0 0 0 0,0 1 0 0 0,0 15 1 0 0,1-13-1 0 0,-1-1 0 0 0,1 1 1 0 0,-1 0-1 0 0,0 0 0 0 0,-1 0 1 0 0,1-1-1 0 0,0 1 0 0 0,-1 0 0 0 0,0 0 1 0 0,0-1-1 0 0,0 1 0 0 0,-1-1 1 0 0,1 1-1 0 0,-4 4 0 0 0,1 20-8 0 0,3-26 9 0 0,-1 1-1 0 0,1-1 1 0 0,-1 1 0 0 0,1 0-1 0 0,0 0 1 0 0,0-1 0 0 0,1 1-1 0 0,-1 0 1 0 0,0 0 0 0 0,1 0-1 0 0,0 0 1 0 0,0 0 0 0 0,0 0-1 0 0,0 0 1 0 0,1 4 0 0 0,-1 2-1 0 0,-5-1 2 0 0,4-7-2 0 0,0-1 0 0 0,1 0 0 0 0,-1 1 0 0 0,1 0 1 0 0,-1-1-1 0 0,1 1 0 0 0,-1-1 0 0 0,1 1 0 0 0,-1 0 0 0 0,1-1 0 0 0,0 1 0 0 0,-1 0 0 0 0,1-1 1 0 0,0 1-1 0 0,0 0 0 0 0,-1 0 0 0 0,1-1 0 0 0,0 1 0 0 0,0 0 0 0 0,0 0 0 0 0,0 1 0 0 0,0 96-8 0 0,6-86 4 0 0,1 5 4 0 0,-8-6 0 0 0,1-9 0 0 0,0 0 0 0 0,-1-1 0 0 0,1 1 0 0 0,0 0 0 0 0,0 0-1 0 0,0 0 1 0 0,0 0 0 0 0,1 0 0 0 0,-1-1 0 0 0,0 1 0 0 0,1 0-1 0 0,0 0 1 0 0,-1 0 0 0 0,1-1 0 0 0,0 1 0 0 0,0 0 0 0 0,-1-1 0 0 0,1 1-1 0 0,1-1 1 0 0,1 4 0 0 0,1 11 7 0 0,-3-15-8 0 0,0 0 0 0 0,0 0 1 0 0,0-1-1 0 0,0 1 0 0 0,0 0 0 0 0,-1 0 1 0 0,1 0-1 0 0,0 0 0 0 0,-1 0 1 0 0,1 0-1 0 0,-1 0 0 0 0,1 0 0 0 0,-1 0 1 0 0,0 1-1 0 0,1-1 0 0 0,-1 0 1 0 0,0 0-1 0 0,0 0 0 0 0,1 0 0 0 0,-1 1 1 0 0,0-1-1 0 0,0 0 0 0 0,-1 0 0 0 0,1 2 1 0 0,9 9 0 0 0,-7-11 0 0 0,-1-1 0 0 0,0 1 0 0 0,0 0 0 0 0,0-1 0 0 0,0 1 1 0 0,0 0-1 0 0,-1 0 0 0 0,1 0 0 0 0,0 0 0 0 0,0 0 0 0 0,0 0 0 0 0,-1 0 0 0 0,1 0 0 0 0,-1 0 0 0 0,1 1 0 0 0,-1-1 0 0 0,1 0 0 0 0,-1 0 1 0 0,0 0-1 0 0,1 1 0 0 0,-1 1 0 0 0,36 33-4 0 0,-26-25 0 0 0,1-3-4 0 0,6-3 4 0 0,-17-5 4 0 0,0 0 0 0 0,0 0 0 0 0,0 0 0 0 0,0 0 0 0 0,0 0 0 0 0,0 0 0 0 0,0 0 0 0 0,0 0 0 0 0,0 1 0 0 0,0-1 0 0 0,0 0 0 0 0,0 0 0 0 0,0 0 0 0 0,0 0 0 0 0,0 0 0 0 0,0 0 0 0 0,0 0 0 0 0,0 0 0 0 0,0 0-1 0 0,0 0 1 0 0,0 0 0 0 0,0 0 0 0 0,0 0 0 0 0,0 0 0 0 0,0 1 0 0 0,0-1 0 0 0,0 0 0 0 0,0 0 0 0 0,0 0 0 0 0,0 0 0 0 0,27 5-2 0 0,-8-2-5 0 0,0-1 0 0 0,28-1 0 0 0,-33-1 7 0 0,-8 2-3 0 0,-2 3 0 0 0,26-3 1 0 0,31-2-5 0 0,-59 0 14 0 0,0 0-3 0 0,7 0-3 0 0,0-4 2 0 0,7-1-10 0 0,-14 3 9 0 0,-2 0-1 0 0,25 1-1 0 0,41 1-13 0 0,-63 0 14 0 0,0 0-1 0 0,0 0 1 0 0,0 0-1 0 0,0 0 1 0 0,0-1 0 0 0,0 1-1 0 0,0-1 1 0 0,0 0-1 0 0,4-2 1 0 0,7 0 3 0 0,18-2 3 0 0,-15 1-6 0 0,-15 4 2 0 0,38-10 33 0 0,44-22-27 0 0,-67 20-5 0 0,-10 12-1 0 0,3-1 3 0 0,19-17-7 0 0,-4-4 28 0 0,-14 16-30 0 0,-9 5 2 0 0,-1 1 0 0 0,1-1 0 0 0,0 0 0 0 0,0 0 0 0 0,-1 1 0 0 0,1-1 0 0 0,0-1 0 0 0,-1 1 0 0 0,1 0 0 0 0,-1 0 0 0 0,0 0 0 0 0,1-1 0 0 0,-1 1 0 0 0,0-1 0 0 0,0 1 1 0 0,0-1-1 0 0,0 1 0 0 0,0-1 0 0 0,1-2 0 0 0,4-7 8 0 0,1-6 8 0 0,-7 16-14 0 0,0 0-1 0 0,0 0 1 0 0,0 0 0 0 0,1 0 0 0 0,-1 0 0 0 0,0 1 0 0 0,1-1 0 0 0,-1 0-1 0 0,0 0 1 0 0,1 0 0 0 0,-1 1 0 0 0,1-1 0 0 0,-1 0 0 0 0,1 1 0 0 0,0-1-1 0 0,-1 0 1 0 0,1 1 0 0 0,0-1 0 0 0,-1 1 0 0 0,1-1 0 0 0,1 0 0 0 0,-1 0-1 0 0,0 1 1 0 0,0-1 0 0 0,0 1-1 0 0,0-1 1 0 0,0 0-1 0 0,0 0 1 0 0,-1 0 0 0 0,1 1-1 0 0,0-1 1 0 0,0 0 0 0 0,-1 0-1 0 0,1 0 1 0 0,-1 0-1 0 0,1 0 1 0 0,-1 0 0 0 0,1 0-1 0 0,-1 0 1 0 0,0 0 0 0 0,1-1-1 0 0,-1 1 1 0 0,0 0-1 0 0,0-2 1 0 0,9-4-3 0 0,-8 6 2 0 0,0 1-1 0 0,0 0 1 0 0,-1 0 0 0 0,1-1 0 0 0,0 1 0 0 0,0 0-1 0 0,0-1 1 0 0,-1 1 0 0 0,1-1 0 0 0,0 1 0 0 0,-1-1 0 0 0,1 0-1 0 0,0 1 1 0 0,-1-1 0 0 0,1 0 0 0 0,-1 1 0 0 0,1-1-1 0 0,-1 0 1 0 0,1 1 0 0 0,-1-1 0 0 0,1 0 0 0 0,-1 0 0 0 0,0 0-1 0 0,1 0 1 0 0,-1 1 0 0 0,0-1 0 0 0,0 0 0 0 0,0 0-1 0 0,0 0 1 0 0,0-1 0 0 0,5-2-1 0 0,-5 4 1 0 0,1 0 0 0 0,-1 0 0 0 0,1 0 0 0 0,-1-1 0 0 0,0 1 0 0 0,1 0 0 0 0,-1 0 1 0 0,1 0-1 0 0,-1 0 0 0 0,0 0 0 0 0,1-1 0 0 0,-1 1 0 0 0,0 0 0 0 0,1 0 0 0 0,-1 0 0 0 0,0-1 0 0 0,0 1 0 0 0,1 0 0 0 0,-1-1 0 0 0,0 1 0 0 0,0 0 0 0 0,1-1 0 0 0,-1 1 0 0 0,0 0 0 0 0,0-1 0 0 0,0 1 0 0 0,0 0 0 0 0,1-1 0 0 0,-1 1 0 0 0,0 0 0 0 0,0-1 0 0 0,0 1 0 0 0,0-1 0 0 0,0 1 0 0 0,0 0 0 0 0,0-1 0 0 0,0 1 0 0 0,0-1 0 0 0,0 1 0 0 0,0 0 0 0 0,0-1 0 0 0,0 1 0 0 0,-1 0 0 0 0,1-1 0 0 0,23-10 0 0 0,-23 11 0 0 0,1 0 0 0 0,-1 0 0 0 0,0 0 0 0 0,0 0 0 0 0,0 0 1 0 0,1-1-1 0 0,-1 1 0 0 0,0 0 0 0 0,0 0 0 0 0,0 0 0 0 0,0 0 0 0 0,0-1 0 0 0,1 1 0 0 0,-1 0 0 0 0,0 0 0 0 0,0 0 0 0 0,0-1 0 0 0,0 1 1 0 0,0 0-1 0 0,0 0 0 0 0,0 0 0 0 0,0-1 0 0 0,0 1 0 0 0,0 0 0 0 0,0 0 0 0 0,0 0 0 0 0,0-1 0 0 0,0 1 0 0 0,0 0 0 0 0,0 0 0 0 0,0-1 1 0 0,0 1-1 0 0,0 0 0 0 0,0 0 0 0 0,0 0 0 0 0,0-1 0 0 0,0 1 0 0 0,0 0 0 0 0,0 0 0 0 0,-1 0 0 0 0,1-1 0 0 0,0 1 0 0 0,0 0 0 0 0,-1-1 1 0 0,1 1-1 0 0,0-1 0 0 0,0 1 0 0 0,0 0 0 0 0,0-1 0 0 0,-1 1 0 0 0,1-1 0 0 0,0 1 1 0 0,0 0-1 0 0,0-1 0 0 0,0 1 0 0 0,0-1 0 0 0,0 1 0 0 0,0-1 0 0 0,0 1 0 0 0,0-1 1 0 0,0 1-1 0 0,1 0 0 0 0,-1-1 0 0 0,0 1 0 0 0,0-1 0 0 0,0 1 0 0 0,0 0 0 0 0,1-1 0 0 0,-1 1 1 0 0,0-1-1 0 0,0 1 0 0 0,1 0 0 0 0,-1-1 0 0 0,0 1 0 0 0,1 0 0 0 0,-1-1 0 0 0,1 0 1 0 0,0 0 0 0 0,0 0 0 0 0,0 0 0 0 0,0 0 0 0 0,0 0 0 0 0,0 0 0 0 0,-1 0 0 0 0,1-1 0 0 0,-1 1 0 0 0,1 0 0 0 0,-1-1 0 0 0,1 1 0 0 0,-1 0 0 0 0,1-1 0 0 0,-1 1 0 0 0,0 0 0 0 0,0-1 0 0 0,0 1 0 0 0,0-2 0 0 0,4-1 9 0 0,-3 4-10 0 0,-1 0 0 0 0,1-1 0 0 0,-1 1 1 0 0,0 0-1 0 0,1 0 0 0 0,-1-1 0 0 0,1 1 1 0 0,-1 0-1 0 0,1-1 0 0 0,-1 1 0 0 0,0 0 1 0 0,1-1-1 0 0,-1 1 0 0 0,0-1 0 0 0,1 1 1 0 0,-1-1-1 0 0,0 1 0 0 0,0 0 0 0 0,1-1 1 0 0,-1 1-1 0 0,0-1 0 0 0,0 1 0 0 0,0-1 1 0 0,0 1-1 0 0,0-1 0 0 0,1 0 0 0 0,-1-62 21 0 0,-5 51-12 0 0,4 11-7 0 0,0 0 0 0 0,0 0 0 0 0,0 0 0 0 0,1 0 0 0 0,-1 0 1 0 0,1 0-1 0 0,-1 0 0 0 0,1 0 0 0 0,-1-1 0 0 0,1 1 0 0 0,0 0 0 0 0,-1 0 0 0 0,1-1 1 0 0,0 1-1 0 0,0-2 0 0 0,-4-2 11 0 0,-2 2-6 0 0,3-17 9 0 0,3 19-16 0 0,0 0 0 0 0,0 0 0 0 0,-1 0 1 0 0,1 0-1 0 0,0 0 0 0 0,-1 0 0 0 0,1 0 0 0 0,-1 0 0 0 0,1 0 1 0 0,-1 0-1 0 0,1 1 0 0 0,-1-1 0 0 0,0 0 0 0 0,1 0 1 0 0,-1 1-1 0 0,0-1 0 0 0,0 0 0 0 0,-1 0 0 0 0,1 0-1 0 0,0 0 0 0 0,0 0 0 0 0,0 1 1 0 0,0-1-1 0 0,0 0 0 0 0,0 0 0 0 0,0 0 0 0 0,1 0 0 0 0,-1 0 0 0 0,0 0 0 0 0,1 0 0 0 0,-1 0 0 0 0,0-1 0 0 0,1 1 0 0 0,0 0 0 0 0,-1 0 0 0 0,1 0 0 0 0,0-1 0 0 0,-1-1 0 0 0,-26-38 17 0 0,24 40-16 0 0,0 0 0 0 0,1-1 1 0 0,-1 0-1 0 0,1 1 0 0 0,-1-1 1 0 0,1 0-1 0 0,0 0 0 0 0,-1-1 0 0 0,1 1 1 0 0,1 0-1 0 0,-1-1 0 0 0,0 1 1 0 0,0-1-1 0 0,1 1 0 0 0,-2-5 0 0 0,-12-6-4 0 0,-33-6 20 0 0,26 12-16 0 0,8 1 0 0 0,-2 0 0 0 0,1 1 1 0 0,-17-2-1 0 0,-6-12 16 0 0,34 19-18 0 0,0-1 0 0 0,0 0-1 0 0,0 0 1 0 0,0 0 0 0 0,1 0 0 0 0,-1-1 0 0 0,0 0-1 0 0,-5-3 1 0 0,-18-7 5 0 0,-11 6-14 0 0,32 3 11 0 0,-11 2 1 0 0,-9 1 5 0 0,18 1-1 0 0,0 0 0 0 0,0 0 0 0 0,1 0 0 0 0,-16 6 0 0 0,15-4 15 0 0,0-1 1 0 0,0 0-1 0 0,0 0 0 0 0,-1-1 1 0 0,-7 1-1 0 0,14-2 41 0 0,-1 1-20 0 0,0-1 0 0 0,0 1 0 0 0,-1-1 0 0 0,1 1 0 0 0,0-1 0 0 0,0 0 0 0 0,0 0 0 0 0,0 0 0 0 0,0-1 0 0 0,-3 0 0 0 0,-10 0 188 0 0,-56 5 301 0 0,70-4-454 0 0,-17-2 164 0 0,18 1-255 0 0,0 1 0 0 0,1 0 0 0 0,-1 0 0 0 0,0 0 1 0 0,0 0-1 0 0,0-1 0 0 0,0 1 0 0 0,0 0 0 0 0,1-1 1 0 0,-1 1-1 0 0,0-1 0 0 0,0 1 0 0 0,1-1 0 0 0,-1 1 1 0 0,0-1-1 0 0,1 0 0 0 0,-1 1 0 0 0,0-1 0 0 0,1 0 1 0 0,-1 1-1 0 0,1-1 0 0 0,-1 0 0 0 0,1 0 0 0 0,-1 1 1 0 0,1-1-1 0 0,-1-1 0 0 0,12-47-20734 0 0,-10 42 19360 0 0,0 0 1 0 0,-1-8-1 0 0,0-12-1068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1T19:53:5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87 127 380 0 0,'3'-1'9533'0'0,"4"-2"-5190"0"0,32-11-2227 0 0,-33 13-1837 0 0,1 1-1 0 0,-1-1 1 0 0,0-1-1 0 0,1 1 1 0 0,9-5 0 0 0,-16 6-298 0 0,1 0 1 0 0,0 0 0 0 0,0 0 0 0 0,0 0 0 0 0,0 0 0 0 0,0 0-1 0 0,-1 0 1 0 0,1-1 0 0 0,0 1 0 0 0,0 0 0 0 0,0-1 0 0 0,-1 1-1 0 0,1-1 1 0 0,0 1 0 0 0,-1-1 0 0 0,1 1 0 0 0,0-1 0 0 0,-1 1-1 0 0,1-1 1 0 0,-1 1 0 0 0,1-1 0 0 0,-1 0 0 0 0,1 0 0 0 0,-1 1-1 0 0,1-1 1 0 0,-1 0 0 0 0,1-1 0 0 0,-35-5 79 0 0,-10 1-31 0 0,-4-3 1096 0 0,31-5 295 0 0,15 13-1358 0 0,0 1 1 0 0,1-1 0 0 0,-1 1-1 0 0,0 0 1 0 0,0-1 0 0 0,0 1 0 0 0,0 0-1 0 0,0 0 1 0 0,1 0 0 0 0,-1 0 0 0 0,0 0-1 0 0,0 1 1 0 0,-2 0 0 0 0,-15 1 614 0 0,7 7 2288 0 0,27-10-2946 0 0,0 0 1 0 0,0-1-1 0 0,24-7 1 0 0,24-5 30 0 0,-51 12-41 0 0,-11 2-9 0 0,-1 0-1 0 0,1 0 0 0 0,0 0 1 0 0,-1 0-1 0 0,1 0 0 0 0,-1 0 1 0 0,1 0-1 0 0,0 0 0 0 0,-1 0 1 0 0,1-1-1 0 0,0 1 0 0 0,-1 0 1 0 0,1 0-1 0 0,-1-1 0 0 0,1 1 1 0 0,-1 0-1 0 0,1-1 0 0 0,-1 1 1 0 0,1 0-1 0 0,-1-1 0 0 0,1 1 1 0 0,-1-1-1 0 0,1 1 0 0 0,-1-1 1 0 0,0 1-1 0 0,1-1 0 0 0,0 0 1 0 0,0 0-1 0 0,0 0 1 0 0,0 0-1 0 0,0 0 0 0 0,1 0 1 0 0,-1 0-1 0 0,0 0 1 0 0,1 1-1 0 0,-1-1 1 0 0,1 0-1 0 0,-1 1 1 0 0,1-1-1 0 0,-1 1 1 0 0,1 0-1 0 0,-1 0 1 0 0,1-1-1 0 0,0 1 1 0 0,-1 0-1 0 0,3 0 1 0 0,32-2 18 0 0,-24 2-6 0 0,3-1-4 0 0,1 1 0 0 0,0 1 0 0 0,22 4 0 0 0,-38-5-8 0 0,0 0 0 0 0,0 0 0 0 0,0 0 0 0 0,1 0 0 0 0,-1 0 0 0 0,0 0-1 0 0,0 0 1 0 0,0 1 0 0 0,1-1 0 0 0,-1 0 0 0 0,0 0 0 0 0,0 0 0 0 0,0 0 0 0 0,0 0 0 0 0,0 0 0 0 0,1 0 0 0 0,-1 0 0 0 0,0 1 0 0 0,0-1-1 0 0,0 0 1 0 0,0 0 0 0 0,0 0 0 0 0,0 0 0 0 0,1 1 0 0 0,-1-1 0 0 0,0 0 0 0 0,0 0 0 0 0,0 0 0 0 0,0 0 0 0 0,0 1 0 0 0,0-1 0 0 0,0 0-1 0 0,0 0 1 0 0,0 0 0 0 0,0 1 0 0 0,0-1 0 0 0,0 0 0 0 0,0 0 0 0 0,0 0 0 0 0,0 1 0 0 0,0-1 0 0 0,0 0 0 0 0,0 0 0 0 0,0 0 0 0 0,0 0 0 0 0,0 1-1 0 0,-1-1 1 0 0,1 0 0 0 0,0 0 0 0 0,0 0 0 0 0,0 0 0 0 0,0 1 0 0 0,0-1 0 0 0,0 0 0 0 0,-1 0 0 0 0,-14 5 22 0 0,-16-10-28 0 0,21 3 2 0 0,1 0 0 0 0,-1 1 0 0 0,0-1 1 0 0,1 2-1 0 0,-1-1 0 0 0,0 2 0 0 0,-17 1 0 0 0,16 1 2 0 0,1-1 0 0 0,-1 0-1 0 0,1-1 1 0 0,-1-1 0 0 0,0 1-1 0 0,1-2 1 0 0,-13-1 0 0 0,10 2 0 0 0,-25 14-12 0 0,22-1 13 0 0,13-11-5 0 0,-10 7-7 0 0,13-10 11 0 0,-1 1 0 0 0,0-1 0 0 0,1 1 0 0 0,-1-1 0 0 0,0 0-1 0 0,1 1 1 0 0,-1-1 0 0 0,1 0 0 0 0,-1 1 0 0 0,1-1 0 0 0,-1 0 0 0 0,1 0 0 0 0,0 1 0 0 0,-1-1 0 0 0,1 0-1 0 0,0 0 1 0 0,-1 0 0 0 0,1 0 0 0 0,0 1 0 0 0,0-1 0 0 0,0 0 0 0 0,0 0 0 0 0,0 0 0 0 0,0 0 0 0 0,0 0-1 0 0,0 0 1 0 0,0 1 0 0 0,1-1 0 0 0,-1 0 0 0 0,0-1 0 0 0,5-1 5 0 0,1 0 0 0 0,-1 0 0 0 0,0 0 0 0 0,1 1 0 0 0,0 0 0 0 0,-1 0 0 0 0,1 0 0 0 0,0 1 0 0 0,8-1 0 0 0,3-5 8 0 0,3 5-13 0 0,-17 1 2 0 0,-2 1-1 0 0,0-1 0 0 0,0 1 0 0 0,0-1 1 0 0,0 1-1 0 0,0 0 0 0 0,-1 0 1 0 0,1-1-1 0 0,0 1 0 0 0,0 0 0 0 0,0 0 1 0 0,0 0-1 0 0,0 0 0 0 0,0 0 0 0 0,0 0 1 0 0,0 0-1 0 0,0 1 0 0 0,0-1 0 0 0,0 0 1 0 0,-1 0-1 0 0,1 1 0 0 0,0-1 1 0 0,0 1-1 0 0,0-1 0 0 0,0 0 0 0 0,1 2 1 0 0,6 1-1 0 0,43-2 27 0 0,-49-1-26 0 0,38-5 59 0 0,-23 4-29 0 0,-13 0-22 0 0,0 1 0 0 0,0 0-1 0 0,-1-1 1 0 0,1 1 0 0 0,0 1 0 0 0,0-1 0 0 0,0 1 0 0 0,-1-1 0 0 0,5 2 0 0 0,1 5 10 0 0,-8-6-17 0 0,0 0 0 0 0,0 0 1 0 0,0 0-1 0 0,0 0 0 0 0,-1-1 0 0 0,1 1 1 0 0,0 0-1 0 0,0-1 0 0 0,0 1 0 0 0,0-1 1 0 0,1 1-1 0 0,-1-1 0 0 0,0 0 1 0 0,0 1-1 0 0,0-1 0 0 0,0 0 0 0 0,2 1 1 0 0,0-1 3 0 0,-1 1 0 0 0,1 0 0 0 0,-1 0 0 0 0,1 0 0 0 0,-1 1 0 0 0,0-1 0 0 0,0 0 0 0 0,0 1 0 0 0,0 0 0 0 0,0-1 1 0 0,0 1-1 0 0,0 0 0 0 0,0 0 0 0 0,0 0 0 0 0,1 3 0 0 0,0-1 6 0 0,-2-4-9 0 0,0 1-1 0 0,-1-1 1 0 0,1 1 0 0 0,0-1-1 0 0,-1 1 1 0 0,1 0 0 0 0,0-1-1 0 0,-1 1 1 0 0,1 0 0 0 0,-1 0-1 0 0,0-1 1 0 0,1 1 0 0 0,-1 0-1 0 0,1 0 1 0 0,-1 0 0 0 0,0 0-1 0 0,0-1 1 0 0,1 3 0 0 0,-1 56 359 0 0,-23-32-208 0 0,-7-3 97 0 0,-16 3 338 0 0,42-25-574 0 0,0 0-1 0 0,0 0 0 0 0,0 0 0 0 0,1 0 1 0 0,-1 1-1 0 0,1 0 0 0 0,-6 5 0 0 0,-19 12 4 0 0,0-2 2 0 0,3-7-20 0 0,14-7 1 0 0,7 0 2 0 0,2-2-3 0 0,0-1-1 0 0,0 0 1 0 0,-1 0 0 0 0,1 0 0 0 0,-1 0 0 0 0,1 0 0 0 0,-1-1-1 0 0,1 1 1 0 0,-1-1 0 0 0,1 1 0 0 0,-1-1 0 0 0,-3 0 0 0 0,5 0 0 0 0,1-1-1 0 0,-1 1 1 0 0,1 0 0 0 0,0 0 0 0 0,-1 0 0 0 0,1 0 0 0 0,-1 0 0 0 0,1 0 0 0 0,-1 0-1 0 0,1 0 1 0 0,0 0 0 0 0,-1 0 0 0 0,1 0 0 0 0,-1 0 0 0 0,1 0 0 0 0,0 0-1 0 0,-1 1 1 0 0,1-1 0 0 0,-1 0 0 0 0,1 0 0 0 0,0 0 0 0 0,-1 1 0 0 0,1-1 0 0 0,0 0-1 0 0,-1 0 1 0 0,1 1 0 0 0,0-1 0 0 0,-1 0 0 0 0,1 0 0 0 0,0 1 0 0 0,0-1 0 0 0,-1 1-1 0 0,1-1 1 0 0,0 1 0 0 0,-2-1-7 0 0,-6 5 18 0 0,30-2-90 0 0,-3-3 88 0 0,0-1-1 0 0,0-1 0 0 0,23-5 1 0 0,-2-2-24 0 0,-39 9 15 0 0,0 0 1 0 0,0 0-1 0 0,0 0 0 0 0,0 0 0 0 0,0 0 0 0 0,0 0 0 0 0,-1 0 1 0 0,1 0-1 0 0,0 0 0 0 0,0-1 0 0 0,0 1 0 0 0,0 0 1 0 0,-1-1-1 0 0,1 1 0 0 0,0-1 0 0 0,0 1 0 0 0,-1 0 1 0 0,1-1-1 0 0,0 0 0 0 0,0 1 0 0 0,-1-1 0 0 0,1 1 1 0 0,-1-1-1 0 0,2-1 0 0 0,1-1 1 0 0,37-21-20 0 0,-36 21 22 0 0,0-1-1 0 0,1 1 0 0 0,0 0 1 0 0,0 0-1 0 0,0 1 0 0 0,0-1 1 0 0,10-2-1 0 0,2-9 7 0 0,-7 11-4 0 0,-9 3-4 0 0,-1 0-1 0 0,1 0 0 0 0,-1 0 0 0 0,1 0 0 0 0,-1 0 0 0 0,1 0 1 0 0,-1 0-1 0 0,0 0 0 0 0,1-1 0 0 0,-1 1 0 0 0,1 0 1 0 0,-1 0-1 0 0,1 0 0 0 0,-1 0 0 0 0,0-1 0 0 0,1 1 0 0 0,-1 0 1 0 0,1 0-1 0 0,-1-1 0 0 0,0 1 0 0 0,1 0 0 0 0,-1-1 0 0 0,0 1 1 0 0,1 0-1 0 0,-1-1 0 0 0,0 1 0 0 0,0 0 0 0 0,1-1 1 0 0,-1 1-1 0 0,0-1 0 0 0,0 1 0 0 0,0 0 0 0 0,1-1 0 0 0,-1 1 1 0 0,0-1-1 0 0,0 1 0 0 0,0-1 0 0 0,0 1 0 0 0,0-1 0 0 0,0 0 0 0 0,0 1 0 0 0,0 0 0 0 0,1-1 0 0 0,-1 1 0 0 0,0 0 0 0 0,0-1 0 0 0,0 1 0 0 0,1-1 0 0 0,-1 1 0 0 0,0 0 0 0 0,1 0 0 0 0,-1-1 0 0 0,0 1 0 0 0,1 0 0 0 0,-1-1 0 0 0,0 1 0 0 0,1 0 0 0 0,-1 0 0 0 0,1 0 0 0 0,-1-1 0 0 0,0 1 0 0 0,1 0 0 0 0,-1 0 0 0 0,1 0 0 0 0,-1 0 0 0 0,0 0 0 0 0,1 0 0 0 0,-1 0 0 0 0,1 0 0 0 0,0 0 0 0 0,-1 0 0 0 0,1 0 0 0 0,0 0 0 0 0,-1 0 0 0 0,1 0 0 0 0,-1 0 0 0 0,1 0 0 0 0,-1 0 1 0 0,1 0-1 0 0,-1-1 0 0 0,1 1 0 0 0,0 0 0 0 0,-1 0 0 0 0,1-1 0 0 0,-1 1 0 0 0,1 0 0 0 0,-1-1 0 0 0,0 1 0 0 0,1 0 0 0 0,-1-1 0 0 0,1 1 0 0 0,-1 0 0 0 0,0-1 0 0 0,1 1 0 0 0,-1-1 0 0 0,0 1 0 0 0,1-1 0 0 0,-1 1 0 0 0,0-1 0 0 0,0 1 0 0 0,1-1 0 0 0,-1 1 0 0 0,0-1 0 0 0,0 0 0 0 0,15-17 12 0 0,-12 17-8 0 0,-1 1-3 0 0,0-1-1 0 0,-1 1 0 0 0,1-1 0 0 0,0 0 0 0 0,-1 1 0 0 0,1-1 0 0 0,0 0 1 0 0,-1 0-1 0 0,1 0 0 0 0,-1-1 0 0 0,1 1 0 0 0,-1 0 0 0 0,2-2 0 0 0,-2 1 2 0 0,0 0-1 0 0,0 0 0 0 0,0 0 1 0 0,0 0-1 0 0,0 0 0 0 0,0 0 0 0 0,-1 0 1 0 0,1 0-1 0 0,-1 0 0 0 0,0 0 0 0 0,1 0 1 0 0,-1 0-1 0 0,0-3 0 0 0,0 4 0 0 0,0 0 0 0 0,0 0 1 0 0,1 0-1 0 0,-1 0 0 0 0,0 0 0 0 0,0 0 0 0 0,0 0 0 0 0,0 0 0 0 0,0 0 1 0 0,0 1-1 0 0,-1-1 0 0 0,1 0 0 0 0,0 0 0 0 0,0 0 0 0 0,-1 0 0 0 0,1 0 1 0 0,-1 0-1 0 0,1 0 0 0 0,0 0 0 0 0,-1 1 0 0 0,0-1 0 0 0,1 0 0 0 0,-1 0 1 0 0,1 1-1 0 0,-1-1 0 0 0,0 0 0 0 0,0 1 0 0 0,1-1 0 0 0,-1 1 0 0 0,-1-1 0 0 0,0 0 3 0 0,0-3 4 0 0,-32-5 9 0 0,-56 8-5 0 0,27-3-2 0 0,20 7-12 0 0,42-3 2 0 0,1 0 0 0 0,-1 1 1 0 0,1-1-1 0 0,-1 0 0 0 0,1 1 0 0 0,-1-1 0 0 0,0 0 0 0 0,1 0 0 0 0,-1 0 0 0 0,1 1 0 0 0,-1-1 0 0 0,0 0 0 0 0,1 0 0 0 0,-1 0 0 0 0,0 0 0 0 0,1 0 0 0 0,-1 0 0 0 0,1 0 0 0 0,-1 0 0 0 0,0-1 0 0 0,1 1 0 0 0,-1 0 0 0 0,0 0 0 0 0,1 0 0 0 0,-1-1 0 0 0,1 1 0 0 0,-1 0 0 0 0,1-1 0 0 0,-1 1 0 0 0,1 0 0 0 0,-1-1 0 0 0,1 1 0 0 0,-2-2 0 0 0,-63-8-9 0 0,57 10 8 0 0,4 0-3 0 0,1 1 0 0 0,1-1 0 0 0,-1 0-1 0 0,1 0 1 0 0,0 0 0 0 0,-1-1-1 0 0,1 1 1 0 0,-1 0 0 0 0,1-1-1 0 0,0 0 1 0 0,0 1 0 0 0,-1-1-1 0 0,1 0 1 0 0,0 0 0 0 0,0-1-1 0 0,0 1 1 0 0,0 0 0 0 0,0-1-1 0 0,0 1 1 0 0,0-1-1 0 0,-2-2 1 0 0,42-5-21 0 0,-27 9 26 0 0,-7-1 2 0 0,0 0-1 0 0,1 0-1 0 0,-1 0 0 0 0,1 0 0 0 0,-1 0 0 0 0,1 1 1 0 0,0-1-1 0 0,-1 1 0 0 0,1 0 0 0 0,6 1 0 0 0,10 1 7 0 0,41 2-12 0 0,-60-3 8 0 0,0 2-4 0 0,8-2 0 0 0,-9-2 0 0 0,0 1 1 0 0,0 0-1 0 0,0 0 1 0 0,1 0-1 0 0,-1 0 1 0 0,0 0-1 0 0,0 0 1 0 0,0 0-1 0 0,0 0 1 0 0,0 0-1 0 0,0 1 1 0 0,0-1-1 0 0,0 0 1 0 0,0 1-1 0 0,0-1 1 0 0,0 0-1 0 0,0 1 1 0 0,0-1-1 0 0,0 1 1 0 0,0 0-1 0 0,1 1 1 0 0,-1-1-2 0 0,1 0 1 0 0,-1 0 0 0 0,1 0-1 0 0,-1 0 1 0 0,1-1 0 0 0,0 1 0 0 0,-1 0-1 0 0,1-1 1 0 0,0 1 0 0 0,0-1-1 0 0,-1 0 1 0 0,1 1 0 0 0,0-1 0 0 0,0 0-1 0 0,-1 0 1 0 0,1 0 0 0 0,0 0-1 0 0,0 0 1 0 0,0-1 0 0 0,1 0-1 0 0,2 2 5 0 0,3 2-4 0 0,7 1 2 0 0,-13-4-2 0 0,1 0 1 0 0,-1 1 0 0 0,0 0-1 0 0,0-1 1 0 0,1 1-1 0 0,-1 0 1 0 0,0 0 0 0 0,0 0-1 0 0,0 0 1 0 0,3 3-1 0 0,-4-4 0 0 0,-1 1 0 0 0,1-1 0 0 0,-1 1 0 0 0,1-1 0 0 0,0 1 0 0 0,-1-1 0 0 0,1 1 0 0 0,0-1 0 0 0,0 0 0 0 0,-1 1 0 0 0,1-1 0 0 0,0 0 0 0 0,0 0 0 0 0,0 0 0 0 0,-1 1 0 0 0,1-1 0 0 0,0 0 0 0 0,0 0 0 0 0,0 0 0 0 0,-1 0 0 0 0,1 0 0 0 0,0-1 0 0 0,0 1 0 0 0,0 0 0 0 0,1-1 0 0 0,0 6 0 0 0,4 3 11 0 0,-5-8-10 0 0,-1 1-1 0 0,0-1 1 0 0,1 0-1 0 0,-1 0 1 0 0,0 0-1 0 0,1 1 1 0 0,-1-1 0 0 0,1 0-1 0 0,-1 1 1 0 0,0-1-1 0 0,0 0 1 0 0,1 1-1 0 0,-1-1 1 0 0,0 0-1 0 0,0 1 1 0 0,1-1-1 0 0,-1 0 1 0 0,0 1 0 0 0,0-1-1 0 0,0 1 1 0 0,0-1-1 0 0,1 0 1 0 0,-1 1-1 0 0,0-1 1 0 0,0 1-1 0 0,0-1 1 0 0,0 1 0 0 0,0 0-1 0 0,0-1 1 0 0,0 0-1 0 0,0 0 0 0 0,0 1 1 0 0,0-1-1 0 0,0 0 0 0 0,0 1 1 0 0,0-1-1 0 0,0 0 1 0 0,0 0-1 0 0,0 1 0 0 0,0-1 1 0 0,0 0-1 0 0,0 1 1 0 0,0-1-1 0 0,0 0 0 0 0,0 0 1 0 0,0 1-1 0 0,1-1 1 0 0,-1 0-1 0 0,0 0 0 0 0,0 1 1 0 0,0-1-1 0 0,0 0 1 0 0,1 0-1 0 0,-1 0 0 0 0,0 1 1 0 0,0-1-1 0 0,1 0 0 0 0,-1 0 1 0 0,0 0-1 0 0,0 0 1 0 0,1 0-1 0 0,-1 1 0 0 0,0-1 1 0 0,0 0-1 0 0,1 0 1 0 0,-1 0-1 0 0,0 0 0 0 0,1 0 1 0 0,-1 0-1 0 0,0 0 1 0 0,1 0-1 0 0,-1 0 0 0 0,0 0 1 0 0,1 0-1 0 0,-1 0 1 0 0,0 0-1 0 0,0 0 0 0 0,1 0 1 0 0,-1 1-1 0 0,0-1 1 0 0,0 0-1 0 0,1 0 0 0 0,-1 0 1 0 0,0 0-1 0 0,0 1 1 0 0,1-1-1 0 0,-1 0 0 0 0,0 0 1 0 0,0 0-1 0 0,0 1 1 0 0,1-1-1 0 0,-1 0 0 0 0,0 0 1 0 0,0 1-1 0 0,0-1 1 0 0,0 0-1 0 0,0 0 1 0 0,0 1-1 0 0,0-1 0 0 0,1 0 1 0 0,-1 0-1 0 0,0 1 1 0 0,0-1-1 0 0,0 0 0 0 0,0 1 1 0 0,0-1-1 0 0,0 0 1 0 0,0 0-1 0 0,0 1 0 0 0,-1-1 1 0 0,1 1 4 0 0,-12 23 70 0 0,12-24-74 0 0,0 0 0 0 0,0 0 0 0 0,0 1-1 0 0,0-1 1 0 0,0 0 0 0 0,0 1-1 0 0,0-1 1 0 0,0 0 0 0 0,0 0 0 0 0,0 1-1 0 0,0-1 1 0 0,0 0 0 0 0,0 0-1 0 0,0 1 1 0 0,0-1 0 0 0,-1 0-1 0 0,1 1 1 0 0,0-1 0 0 0,0 0 0 0 0,0 0-1 0 0,0 0 1 0 0,-1 1 0 0 0,1-1-1 0 0,0 0 1 0 0,0 0 0 0 0,0 0 0 0 0,-1 1-1 0 0,1-1 1 0 0,0 0 0 0 0,0 0-1 0 0,-1 0 1 0 0,1 0 0 0 0,0 0-1 0 0,0 1 1 0 0,-1-1 0 0 0,1 0 0 0 0,0 0-1 0 0,-1 0 1 0 0,1 0 0 0 0,0 0-1 0 0,-1 0 1 0 0,1 0 0 0 0,0 0-1 0 0,-1 0 1 0 0,1 0-1 0 0,0 0 1 0 0,0 0-1 0 0,-1 0 1 0 0,1 0-1 0 0,0 0 1 0 0,-1 1-1 0 0,1-1 1 0 0,0 0 0 0 0,0 0-1 0 0,0 0 1 0 0,-1 0-1 0 0,1 1 1 0 0,0-1-1 0 0,0 0 1 0 0,-1 0-1 0 0,1 0 1 0 0,0 1-1 0 0,0-1 1 0 0,0 0 0 0 0,0 0-1 0 0,0 1 1 0 0,-1-1-1 0 0,1 0 1 0 0,0 0-1 0 0,0 1 1 0 0,0-1-1 0 0,0 0 1 0 0,0 1-1 0 0,0-1 1 0 0,0 0 0 0 0,0 0-1 0 0,0 1 1 0 0,0-1-1 0 0,0 0 1 0 0,0 1-1 0 0,0-1 1 0 0,-40 15 28 0 0,39-15-27 0 0,-1 1 0 0 0,0 0 0 0 0,1 0 0 0 0,-1 0 1 0 0,1 0-1 0 0,-1 0 0 0 0,1 0 0 0 0,0 0 0 0 0,-1 1 0 0 0,1-1 0 0 0,0 0 0 0 0,0 1 0 0 0,0-1 0 0 0,0 1 0 0 0,0-1 0 0 0,-1 3 0 0 0,2-3 0 0 0,0-1-1 0 0,0 1 0 0 0,-1-1 0 0 0,1 1 0 0 0,0-1 0 0 0,0 1 0 0 0,-1-1 0 0 0,1 1 1 0 0,0-1-1 0 0,-1 1 0 0 0,1-1 0 0 0,-1 0 0 0 0,1 1 0 0 0,0-1 0 0 0,-1 0 0 0 0,1 1 0 0 0,-1-1 1 0 0,1 0-1 0 0,-1 0 0 0 0,1 1 0 0 0,-1-1 0 0 0,1 0 0 0 0,-1 0 0 0 0,1 0 0 0 0,-1 0 1 0 0,1 1-1 0 0,-1-1 0 0 0,0 0 0 0 0,0 0 1 0 0,0 0 0 0 0,1 0 0 0 0,-1 0 0 0 0,1 0 0 0 0,-1 0 0 0 0,1 0 0 0 0,-1 0 0 0 0,1 0 0 0 0,-1 1 0 0 0,1-1 0 0 0,-1 0 0 0 0,1 0 0 0 0,-1 1 0 0 0,1-1 0 0 0,-1 0 0 0 0,1 1 0 0 0,-1-1 0 0 0,1 0 0 0 0,0 1 0 0 0,-1-1 0 0 0,1 1 0 0 0,0-1 0 0 0,-1 1 0 0 0,1-1 0 0 0,0 1 0 0 0,0-1 0 0 0,-1 1 0 0 0,1-1 0 0 0,0 1 0 0 0,-49 27 160 0 0,29-16-132 0 0,18-10-27 0 0,1-1 0 0 0,-1 0 1 0 0,0 1-1 0 0,0-1 0 0 0,0 0 0 0 0,0 0 0 0 0,0 0 0 0 0,0 0 0 0 0,0 0 0 0 0,0-1 0 0 0,0 1 0 0 0,0-1 0 0 0,-3 1 1 0 0,-73 17 20 0 0,30-9-37 0 0,45-9 10 0 0,4 3-58 0 0,0-1 53 0 0,35 7 4 0 0,40-14 8 0 0,-62 3-3 0 0,0-1-1 0 0,-1 0 1 0 0,0-1 0 0 0,1-1-1 0 0,-2 0 1 0 0,1 0 0 0 0,20-14-1 0 0,20-16 12 0 0,-33 21-4 0 0,32-26 10 0 0,-51 31-24 0 0,-2 3 6 0 0,15-7-1 0 0,-11 11 0 0 0,-2 1 1 0 0,0 1 0 0 0,0-1 0 0 0,-1 0-1 0 0,1 1 1 0 0,0-1 0 0 0,-1 0 0 0 0,1 1-1 0 0,0-1 1 0 0,-1 0 0 0 0,1 0 0 0 0,-1 1-1 0 0,1-1 1 0 0,-1 0 0 0 0,0 0 0 0 0,1 0 0 0 0,-1 0-1 0 0,0 0 1 0 0,1 0 0 0 0,-1 0 0 0 0,0 1-1 0 0,0-1 1 0 0,0 0 0 0 0,0 0 0 0 0,0 0-1 0 0,0 0 1 0 0,0 0 0 0 0,0 0 0 0 0,-1-2 0 0 0,5-3 5 0 0,-3 5-4 0 0,0 1 0 0 0,-1-1-1 0 0,1 0 1 0 0,0 0 0 0 0,-1 0-1 0 0,1 1 1 0 0,-1-1 0 0 0,1 0-1 0 0,-1 0 1 0 0,1 0 0 0 0,-1 0-1 0 0,0 0 1 0 0,1 0 0 0 0,-1 0-1 0 0,0 0 1 0 0,0 0 0 0 0,1 0-1 0 0,-1 0 1 0 0,0 0 0 0 0,0-1 0 0 0,0 1 15 0 0,-19-6-11 0 0,17 5-3 0 0,-1 1 0 0 0,1 0-1 0 0,0-1 1 0 0,0 1 0 0 0,-1 0 0 0 0,1 1-1 0 0,-1-1 1 0 0,1 0 0 0 0,-1 1-1 0 0,-3-1 1 0 0,-57 1-7 0 0,51 0-135 0 0,1 1-1 0 0,-1 1 1 0 0,-18 4-1 0 0,17 12-11121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1T19:54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692 209 580 0 0,'-4'-2'11695'0'0,"-2"-1"-8418"0"0,1-32 933 0 0,0 29-3895 0 0,3 5-237 0 0,1 0 1 0 0,-1 0-1 0 0,1-1 1 0 0,0 1-1 0 0,0 0 1 0 0,-1-1-1 0 0,1 1 1 0 0,0-1-1 0 0,0 1 1 0 0,1-1-1 0 0,-1 0 1 0 0,0 1-1 0 0,0-1 1 0 0,1 0 0 0 0,-1 0-1 0 0,1 1 1 0 0,0-1-1 0 0,-1-2 1 0 0,-1 0 29 0 0,0 1-1 0 0,0 0 1 0 0,0 0 0 0 0,-1 0 0 0 0,1 0 0 0 0,-1 0 0 0 0,0 0 0 0 0,-5-3-1 0 0,-38-19 69 0 0,40 21-127 0 0,-3 0 12 0 0,-90 4 1033 0 0,97 0-984 0 0,-38 5 478 0 0,10-1-408 0 0,25-3-145 0 0,-1 0 0 0 0,1 0 0 0 0,-1 0 0 0 0,1 0 0 0 0,-1-1 0 0 0,0 0 0 0 0,1-1 0 0 0,-1 1 0 0 0,0-1 0 0 0,-5-1 0 0 0,9 1 16 0 0,-47-8 203 0 0,31 5-212 0 0,-16-1 7 0 0,-29 0 36 0 0,61 5-79 0 0,1 0 0 0 0,0 0 0 0 0,0 1 0 0 0,-1-1-1 0 0,1 0 1 0 0,0 0 0 0 0,0 1 0 0 0,0-1 0 0 0,0 0 0 0 0,-1 1 0 0 0,1-1 0 0 0,0 1 0 0 0,0 0-1 0 0,0-1 1 0 0,0 1 0 0 0,0 0 0 0 0,0 0 0 0 0,0-1 0 0 0,0 1 0 0 0,1 0 0 0 0,-1 0-1 0 0,-1 1 1 0 0,-25 9 78 0 0,-7 17-64 0 0,32 11-27 0 0,2-36 7 0 0,0-2 0 0 0,1 0 0 0 0,-1 0 0 0 0,0 0 0 0 0,0 1 0 0 0,0-1 0 0 0,0 0 1 0 0,0 0-1 0 0,0 0 0 0 0,0 1 0 0 0,0-1 0 0 0,0 0 0 0 0,-1 0 0 0 0,1 0 0 0 0,0 1 0 0 0,-1-1 0 0 0,1 0 1 0 0,-1 0-1 0 0,1 0 0 0 0,-1 0 0 0 0,0 0 0 0 0,1 0 0 0 0,-1 0 0 0 0,0 0 0 0 0,0 0 0 0 0,0 0 1 0 0,-1 1-1 0 0,1-1 0 0 0,1 0 0 0 0,-1 0 0 0 0,1 1 0 0 0,0-1 0 0 0,-1 0 0 0 0,1 1 0 0 0,0-1 0 0 0,0 1 0 0 0,0-1 0 0 0,0 0 0 0 0,0 1 0 0 0,0-1 0 0 0,0 0 0 0 0,1 1 0 0 0,-1-1 0 0 0,0 0 0 0 0,1 1 0 0 0,-1-1 0 0 0,1 0 0 0 0,-1 0 0 0 0,1 0 0 0 0,0 1 1 0 0,1 0-1 0 0,4 19-4 0 0,-6 95 9 0 0,0-91-18 0 0,0-185 8 0 0,-12 116 1 0 0,12 38-1 0 0,-2-8 32 0 0,-7 20-9 0 0,8-1-20 0 0,-1 0 1 0 0,1 0 0 0 0,1 0-1 0 0,-1 0 1 0 0,1 0 0 0 0,0 0 0 0 0,0 0-1 0 0,0 0 1 0 0,2 6 0 0 0,-1 5-2 0 0,-1-3 3 0 0,-1-10 0 0 0,1 0 0 0 0,0 0 0 0 0,0 0-1 0 0,0 1 1 0 0,0-1 0 0 0,0 0 0 0 0,1 0 0 0 0,-1 0-1 0 0,1-1 1 0 0,0 1 0 0 0,0 0 0 0 0,0 0 0 0 0,0 0-1 0 0,0 0 1 0 0,3 4 0 0 0,-1 15-3 0 0,-3-10 2 0 0,0-11 3 0 0,-2-9-6 0 0,-9-7-3 0 0,11-112 7 0 0,-5 113 7 0 0,-3-8-14 0 0,8-19 8 0 0,0 10-6 0 0,0 30 1 0 0,2 0 1 0 0,7-3 2 0 0,-7 3 2 0 0,0 0 1 0 0,0 0-1 0 0,0 0 1 0 0,0 0-1 0 0,0 0 1 0 0,1 0-1 0 0,-1 1 1 0 0,0-1-1 0 0,1 0 1 0 0,-1 1-1 0 0,0 0 1 0 0,1 0-1 0 0,-1 0 1 0 0,1 0-1 0 0,-1 0 1 0 0,4 1-1 0 0,-1-1 1 0 0,-1 1 0 0 0,0-1-1 0 0,0 0 1 0 0,0 0-1 0 0,1-1 1 0 0,-1 1-1 0 0,0-1 1 0 0,0 0-1 0 0,4-1 1 0 0,-3 0-1 0 0,0 2 0 0 0,0-1 1 0 0,0 0-1 0 0,-1 1 0 0 0,1 0 0 0 0,0 0 1 0 0,8 2-1 0 0,3-1 16 0 0,-14-1-12 0 0,38 4 34 0 0,9-26 253 0 0,-43 20-275 0 0,1 0 0 0 0,0 1-1 0 0,-1 0 1 0 0,1 0-1 0 0,0 1 1 0 0,0-1 0 0 0,0 2-1 0 0,9 0 1 0 0,15 0 70 0 0,-22 0-54 0 0,0 0 1 0 0,0 1-1 0 0,0 0 0 0 0,16 7 1 0 0,38 12 111 0 0,-61-21-126 0 0,26 10 33 0 0,-20-10-48 0 0,7-1 11 0 0,-10 1-9 0 0,1 0-1 0 0,0 0 0 0 0,0 0 1 0 0,0 1-1 0 0,0-1 1 0 0,7 3-1 0 0,-11-2-3 0 0,38 3 15 0 0,-30-3-7 0 0,-9-2-9 0 0,-1 1-1 0 0,0 0 1 0 0,1 0-1 0 0,-1 0 1 0 0,1 0 0 0 0,-1 0-1 0 0,0 0 1 0 0,1 0-1 0 0,-1 0 1 0 0,1 0-1 0 0,-1 0 1 0 0,0 0 0 0 0,1 0-1 0 0,-1 0 1 0 0,1 0-1 0 0,-1 0 1 0 0,0 0 0 0 0,1 0-1 0 0,-1 0 1 0 0,0 0-1 0 0,1 1 1 0 0,-1-1 0 0 0,0 0-1 0 0,1 0 1 0 0,-1 0-1 0 0,0 1 1 0 0,1-1 0 0 0,-1 0-1 0 0,0 1 1 0 0,0-1-1 0 0,1 0 1 0 0,-1 0-1 0 0,0 1 1 0 0,0-1 0 0 0,0 0-1 0 0,1 1 1 0 0,-1-1-1 0 0,0 1 1 0 0,0-1 0 0 0,0 0-1 0 0,0 1 1 0 0,0-1-1 0 0,0 0 1 0 0,0 1 0 0 0,0 0-1 0 0,3-3 3 0 0,3 8-2 0 0,0 4 19 0 0,-2-7-20 0 0,-2-2 4 0 0,-1 0-1 0 0,0-1 0 0 0,0 1 1 0 0,1 0-1 0 0,-1 0 0 0 0,0 0 1 0 0,0 0-1 0 0,0 0 1 0 0,0 0-1 0 0,0 1 0 0 0,0-1 1 0 0,-1 0-1 0 0,1 0 1 0 0,0 1-1 0 0,-1-1 0 0 0,1 0 1 0 0,0 1-1 0 0,-1-1 0 0 0,0 0 1 0 0,1 1-1 0 0,-1-1 1 0 0,0 1-1 0 0,0-1 0 0 0,0 1 1 0 0,0 2-1 0 0,5 1 17 0 0,-5-5-17 0 0,1 0 0 0 0,-1 1 0 0 0,1-1 0 0 0,-1 0 0 0 0,1 0 0 0 0,-1 1 0 0 0,1-1 0 0 0,-1 0 0 0 0,0 1 0 0 0,1-1 0 0 0,-1 1 0 0 0,1-1 0 0 0,-1 1 0 0 0,0-1 0 0 0,0 1 0 0 0,1-1 0 0 0,-1 1 0 0 0,0-1 0 0 0,0 1 0 0 0,1-1 0 0 0,-1 1 0 0 0,0-1 0 0 0,0 1 0 0 0,0-1 0 0 0,0 1 0 0 0,0-1 0 0 0,0 2 0 0 0,5 12 121 0 0,-4-12-117 0 0,0-1 0 0 0,0 0 0 0 0,0 0 0 0 0,-1 0 0 0 0,1 1-1 0 0,-1-1 1 0 0,1 0 0 0 0,-1 1 0 0 0,1-1 0 0 0,-1 0 0 0 0,0 1 0 0 0,0-1 0 0 0,1 1 0 0 0,-1 1 0 0 0,0 61 93 0 0,-24-37-52 0 0,20-13-24 0 0,-34 22 40 0 0,9-21-53 0 0,26-14-10 0 0,-1 0 1 0 0,1 0-1 0 0,0 0 0 0 0,0 0 1 0 0,0 1-1 0 0,0 0 0 0 0,0-1 1 0 0,0 1-1 0 0,-3 3 0 0 0,-1-3 1 0 0,6-1-2 0 0,-1-1 0 0 0,1 1 0 0 0,-1-1 0 0 0,0 1 0 0 0,1-1 0 0 0,-1 1 0 0 0,1 0 0 0 0,0 0 1 0 0,-1 0-1 0 0,1 0 0 0 0,-1 0 0 0 0,1 0 0 0 0,0 0 0 0 0,0 0 0 0 0,0 1 0 0 0,0-1 0 0 0,0 0 0 0 0,-1 3 1 0 0,-28 15 3 0 0,29-18-4 0 0,1-1 0 0 0,-1 1 0 0 0,0-1 0 0 0,0 1 0 0 0,1-1 0 0 0,-1 0 0 0 0,0 1 0 0 0,0-1 0 0 0,0 0 0 0 0,0 1 0 0 0,1-1 0 0 0,-1 0 0 0 0,0 0 0 0 0,0 0 0 0 0,0 0 0 0 0,0 0 0 0 0,0 0 0 0 0,0 0 0 0 0,1 0 0 0 0,-3-1 0 0 0,3 1 0 0 0,0 0 0 0 0,0 0 0 0 0,0 0 0 0 0,0 0 0 0 0,0 0 0 0 0,-1 0 0 0 0,1 0 0 0 0,0 0 0 0 0,0 0 0 0 0,0 0 0 0 0,0 0 0 0 0,-1 0 0 0 0,1 0 1 0 0,0 0-1 0 0,0 0 0 0 0,0 0 0 0 0,0 0 0 0 0,0 0 0 0 0,-1 0 0 0 0,1 0 0 0 0,0 0 0 0 0,0 0 0 0 0,0 1 0 0 0,0-1 0 0 0,0 0 0 0 0,-1 0 0 0 0,1 0 0 0 0,0 0 0 0 0,0 0 0 0 0,0 0 0 0 0,0 0 0 0 0,0 0 0 0 0,0 1 0 0 0,0-1 0 0 0,0 0 0 0 0,-1 0 0 0 0,1 0 0 0 0,0 0 0 0 0,0 0 0 0 0,0 1 0 0 0,0-1 0 0 0,0 0 1 0 0,0 0-1 0 0,0 0 0 0 0,0 0 0 0 0,0 1 0 0 0,0-1 0 0 0,0 0 0 0 0,0 0 0 0 0,0 0 0 0 0,0 0 0 0 0,0 1 0 0 0,0-1 0 0 0,0 0 0 0 0,0 0 0 0 0,0 0 0 0 0,0 0 0 0 0,1 0 0 0 0,-1 1 0 0 0,0-1 0 0 0,-1 1 0 0 0,-1 0-1 0 0,1 0 0 0 0,-1 0 1 0 0,1 0-1 0 0,-1 0 0 0 0,1 0 1 0 0,-1 0-1 0 0,0 0 0 0 0,1-1 1 0 0,-1 1-1 0 0,0-1 0 0 0,0 1 0 0 0,1-1 1 0 0,-4 0-1 0 0,-4 3 0 0 0,3 2-3 0 0,-15 2-3 0 0,17-7 8 0 0,0 0 1 0 0,0 1-1 0 0,0-1 0 0 0,0-1 0 0 0,0 1 0 0 0,0-1 0 0 0,1 1 0 0 0,-6-2 1 0 0,-27-4-13 0 0,-2-2 15 0 0,23 5-12 0 0,0-1 1 0 0,0-1-1 0 0,-15-6 1 0 0,6 2 0 0 0,-64-11-48 0 0,74 15 38 0 0,11 3 4 0 0,0 0-1 0 0,0 1 0 0 0,0 0 1 0 0,0 0-1 0 0,0 0 0 0 0,-1 0 1 0 0,1 0-1 0 0,0 0 0 0 0,-1 1 1 0 0,1-1-1 0 0,0 1 0 0 0,-1 0 1 0 0,-3 1-1 0 0,-1 0-301 0 0,6-1 289 0 0,1 0 1 0 0,0 0-1 0 0,0 0 0 0 0,0 1 1 0 0,0-1-1 0 0,0 0 1 0 0,0 0-1 0 0,0 1 0 0 0,0-1 1 0 0,0 0-1 0 0,0 1 0 0 0,0-1 1 0 0,0 1-1 0 0,0-1 1 0 0,0 1-1 0 0,1 0 0 0 0,-1-1 1 0 0,-1 2-1 0 0,-17 2-267 0 0,17-4 245 0 0,1 0 1 0 0,-1 0 0 0 0,1-1 0 0 0,-1 1 0 0 0,1 1-1 0 0,-1-1 1 0 0,1 0 0 0 0,-1 0 0 0 0,1 0 0 0 0,-1 1-1 0 0,1-1 1 0 0,-1 1 0 0 0,1-1 0 0 0,0 1 0 0 0,-1 0-1 0 0,1-1 1 0 0,0 1 0 0 0,0 0 0 0 0,-1 0 0 0 0,0 2-1 0 0,-6 3-162 0 0,4-4 133 0 0,14 3 36 0 0,-6 16-45 0 0,122 16 104 0 0,-83-29 0 0 0,0-1-1 0 0,86 1 1 0 0,-129-8-18 0 0,-1 0 0 0 0,1 0 1 0 0,0 0-1 0 0,0-1 0 0 0,0 1 0 0 0,0 0 1 0 0,0 0-1 0 0,0 0 0 0 0,0-1 0 0 0,0 1 1 0 0,0 0-1 0 0,0 0 0 0 0,0-1 0 0 0,-1 1 1 0 0,1 0-1 0 0,0 0 0 0 0,0-1 0 0 0,1 1 1 0 0,-1 0-1 0 0,0 0 0 0 0,0 0 0 0 0,0-1 1 0 0,0 1-1 0 0,0 0 0 0 0,0 0 1 0 0,0 0-1 0 0,0-1 0 0 0,0 1 0 0 0,0 0 1 0 0,0 0-1 0 0,1 0 0 0 0,-1-1 0 0 0,0 1 1 0 0,0 0-1 0 0,0 0 0 0 0,0 0 0 0 0,1 0 1 0 0,-1-1-1 0 0,0 1 0 0 0,0 0 0 0 0,0 0 1 0 0,1 0-1 0 0,-1 0 0 0 0,0 0 0 0 0,0 0 1 0 0,0 0-1 0 0,1 0 0 0 0,-1 0 0 0 0,0 0 1 0 0,0 0-1 0 0,1 0 0 0 0,-1 0 0 0 0,0 0 1 0 0,0 0-1 0 0,0 0 0 0 0,1 0 0 0 0,-1 0 1 0 0,0 0-1 0 0,0 0 0 0 0,1 0 0 0 0,-1 0 1 0 0,0 0-1 0 0,0 0 0 0 0,0 0 0 0 0,1 0 1 0 0,-1 1-1 0 0,-9-7 4 0 0,8 4-3 0 0,0 0 0 0 0,0 0-1 0 0,-1 1 1 0 0,1-1 0 0 0,0 0-1 0 0,0 1 1 0 0,-1-1 0 0 0,1 1 0 0 0,-1 0-1 0 0,0 0 1 0 0,1-1 0 0 0,-1 1-1 0 0,-3-1 1 0 0,-12-13-3 0 0,-12-13-9 0 0,24 24 9 0 0,1 1 0 0 0,-1-1 0 0 0,1 0-1 0 0,0-1 1 0 0,0 1 0 0 0,-4-8 0 0 0,-8-9 4 0 0,-6-13-2 0 0,-14-28-15 0 0,13 26-1 0 0,9 20 11 0 0,13 15 5 0 0,0 0 0 0 0,0 0-1 0 0,0 0 1 0 0,0 0 0 0 0,0 0 0 0 0,0 0-1 0 0,0 0 1 0 0,0 0 0 0 0,0 0 0 0 0,1-1-1 0 0,-1 1 1 0 0,0 0 0 0 0,1-1 0 0 0,-1 1 0 0 0,0-3-1 0 0,1 2 2 0 0,-1 0-1 0 0,0 1 0 0 0,1-1 1 0 0,-1 0-1 0 0,0 0 0 0 0,0 0 1 0 0,0 1-1 0 0,0-1 1 0 0,-1 0-1 0 0,1 1 0 0 0,0-1 1 0 0,-1 1-1 0 0,1 0 0 0 0,-1-1 1 0 0,1 1-1 0 0,-1 0 1 0 0,0 0-1 0 0,1 0 0 0 0,-4-1 1 0 0,5 1-2 0 0,-1 1 0 0 0,1 0 1 0 0,-1 0-1 0 0,1 0 0 0 0,0 0 1 0 0,-1 0-1 0 0,1 0 0 0 0,-1 0 1 0 0,1 0-1 0 0,0 1 1 0 0,-1-1-1 0 0,1 0 0 0 0,-1 0 1 0 0,1 0-1 0 0,0 0 0 0 0,-1 0 1 0 0,1 1-1 0 0,0-1 0 0 0,-1 0 1 0 0,1 0-1 0 0,0 1 0 0 0,-1-1 1 0 0,1 0-1 0 0,0 0 1 0 0,0 1-1 0 0,-1-1 0 0 0,1 0 1 0 0,0 1-1 0 0,0-1 0 0 0,-1 0 1 0 0,1 1-1 0 0,0-1 0 0 0,0 1 1 0 0,0-1-1 0 0,0 0 0 0 0,0 1 1 0 0,0-1-1 0 0,0 0 1 0 0,0 1-1 0 0,-1-1 0 0 0,1 1 1 0 0,0-1-1 0 0,1 0 0 0 0,-1 1 1 0 0,0-1-1 0 0,0 1 0 0 0,0 15-70 0 0,-5 2-84 0 0,4-16 132 0 0,0 0-1 0 0,0 0 1 0 0,0-1 0 0 0,0 1 0 0 0,1 0 0 0 0,-1 0-1 0 0,1 0 1 0 0,-1 0 0 0 0,1 0 0 0 0,0 0-1 0 0,0 4 1 0 0,0 88-976 0 0,0-93 978 0 0,0-37-71 0 0,0 19 87 0 0,1 9 3 0 0,-1-1 0 0 0,0 1 0 0 0,-1 0 0 0 0,0-1 0 0 0,0 1 0 0 0,-1-1 0 0 0,0 1 0 0 0,-3-8 0 0 0,4 13 1 0 0,1 1 1 0 0,-1-1-1 0 0,0 1 1 0 0,1-1 0 0 0,0 1-1 0 0,-1-1 1 0 0,1 0-1 0 0,0 1 1 0 0,0-1-1 0 0,1-3 1 0 0,-1 5 0 0 0,1-1 0 0 0,-1 1 0 0 0,0 0 0 0 0,0-1 0 0 0,0 1 0 0 0,0 0 0 0 0,0-1 0 0 0,0 1 0 0 0,0 0 0 0 0,0 0 0 0 0,0-1 0 0 0,-1 1 0 0 0,1 0 0 0 0,-1-1 0 0 0,1 1 0 0 0,-1 0 0 0 0,1 0 0 0 0,-1 0 0 0 0,0 0 0 0 0,1-1 0 0 0,-1 1 0 0 0,0 0 0 0 0,0 0 0 0 0,-1-1 0 0 0,1 2 0 0 0,1 0 1 0 0,0 0-1 0 0,0-1 0 0 0,0 1 0 0 0,0 0 1 0 0,-1 0-1 0 0,1 0 0 0 0,0 0 1 0 0,0 0-1 0 0,0 0 0 0 0,0 0 0 0 0,-1 0 1 0 0,1 0-1 0 0,0 0 0 0 0,0 0 0 0 0,0 0 1 0 0,-1 0-1 0 0,1 0 0 0 0,0 0 1 0 0,0 0-1 0 0,0 0 0 0 0,-1 0 0 0 0,1 0 1 0 0,0 0-1 0 0,0 0 0 0 0,0 0 0 0 0,-1 0 1 0 0,1 0-1 0 0,0 0 0 0 0,0 0 0 0 0,0 1 1 0 0,0-1-1 0 0,-1 0 0 0 0,1 0 1 0 0,0 0-1 0 0,0 0 0 0 0,0 0 0 0 0,0 1 1 0 0,0-1-1 0 0,-1 0 0 0 0,1 0 0 0 0,0 0 1 0 0,0 0-1 0 0,0 1 0 0 0,0-1 1 0 0,-18 12 10 0 0,16-9-11 0 0,2-6 0 0 0,0-7 0 0 0,1 9-1 0 0,-1-1 1 0 0,0 1-1 0 0,0-1 1 0 0,1 1-1 0 0,-1-1 1 0 0,0 1-1 0 0,0-1 1 0 0,-1 0-1 0 0,1 1 1 0 0,0-1-1 0 0,0 1 1 0 0,-1 0-1 0 0,1-1 1 0 0,-1 1-1 0 0,1-1 1 0 0,-1 1-1 0 0,0-1 1 0 0,1 1 0 0 0,-1 0-1 0 0,0 0 1 0 0,0-1-1 0 0,0 1 1 0 0,-2-2-1 0 0,1-6 6 0 0,0 5-3 0 0,-7 3-1 0 0,7-2-2 0 0,-4 0 3 0 0,2 1 7 0 0,12 1-10 0 0,14-3 32 0 0,-19 4-26 0 0,-1-1 0 0 0,1 0 0 0 0,0 0 0 0 0,0 1 0 0 0,-1 0 0 0 0,1-1 0 0 0,0 1 1 0 0,0 0-1 0 0,-1 1 0 0 0,1-1 0 0 0,0 0 0 0 0,0 1 0 0 0,2 0 0 0 0,0 0 38 0 0,0 0 0 0 0,0 0 0 0 0,0 0 0 0 0,0-1-1 0 0,0 1 1 0 0,0-1 0 0 0,0-1 0 0 0,0 1 0 0 0,8-2 0 0 0,32 0 185 0 0,107 29 8 0 0,-141-25-249 0 0,5 1 94 0 0,-31-2-25 0 0,-20-3-71 0 0,-49-8 0 0 0,48 5-16 0 0,-51-1 0 0 0,82 6 28 0 0,0-1 0 0 0,0 0 1 0 0,0 0-1 0 0,0 0 0 0 0,0 0 0 0 0,0-1 0 0 0,-5-2 0 0 0,5 2-2 0 0,-4 1 3 0 0,7 1 4 0 0,2-1-2 0 0,1 1 0 0 0,-1 0 0 0 0,0-1 0 0 0,0 1 0 0 0,0 0 0 0 0,0-1 0 0 0,0 1 1 0 0,0 0-1 0 0,0-1 0 0 0,0 1 0 0 0,0 0 0 0 0,0-1 0 0 0,0 1 0 0 0,0 0 0 0 0,0-1 0 0 0,0 1 1 0 0,0 0-1 0 0,0 0 0 0 0,-1-1 0 0 0,1 1 0 0 0,0 0 0 0 0,0-1 0 0 0,0 1 0 0 0,0 0 1 0 0,-1 0-1 0 0,1-1 0 0 0,0 1 0 0 0,0 0 0 0 0,0 0 0 0 0,-1-1 0 0 0,1 1 0 0 0,0 0 1 0 0,-1 0-1 0 0,1 0 0 0 0,0-1 0 0 0,0 1 0 0 0,-1 0 0 0 0,1 0 0 0 0,0 0 0 0 0,-1 0 1 0 0,1 0-1 0 0,0 0 0 0 0,-1 0 0 0 0,1 0 0 0 0,-1 0 0 0 0,1 0-1 0 0,0 0 1 0 0,-1-1 0 0 0,1 1 0 0 0,0 0 0 0 0,-1 0-1 0 0,1 0 1 0 0,0 0 0 0 0,0 0 0 0 0,-1 0 0 0 0,1-1-1 0 0,0 1 1 0 0,0 0 0 0 0,-1 0 0 0 0,1 0 0 0 0,0-1-1 0 0,0 1 1 0 0,-1 0 0 0 0,1 0 0 0 0,0-1 0 0 0,0 1-1 0 0,0 0 1 0 0,0 0 0 0 0,-1-1 0 0 0,1 1 0 0 0,0 0-1 0 0,0-1 1 0 0,0 1 0 0 0,0 0 0 0 0,0 0 0 0 0,0-1-1 0 0,0 1 1 0 0,0 0 0 0 0,0-1 0 0 0,0 1 0 0 0,0 0-1 0 0,0-1 1 0 0,0 1 0 0 0,0 0 0 0 0,0-1 0 0 0,0 1-1 0 0,1-1 1 0 0,24-17-7 0 0,-13 16 12 0 0,0 1 1 0 0,0 0-1 0 0,0 0 1 0 0,0 1-1 0 0,14 2 0 0 0,14 0 6 0 0,-21 0-2 0 0,0 0 0 0 0,-1 1 0 0 0,31 8-1 0 0,21 4 6 0 0,-40-9-8 0 0,18 1 19 0 0,38-7 271 0 0,-84 0-230 0 0,38-5 153 0 0,-33 2-214 0 0,-4 2 5 0 0,0-1 0 0 0,0 1 1 0 0,0 0-1 0 0,0 0 0 0 0,0 0 1 0 0,1 1-1 0 0,-1-1 1 0 0,0 1-1 0 0,0-1 0 0 0,1 1 1 0 0,-1 0-1 0 0,0 1 0 0 0,0-1 1 0 0,5 1-1 0 0,-6 0 5 0 0,1-1-11 0 0,0 1 0 0 0,0-1 0 0 0,0 1 0 0 0,-1-1 1 0 0,1 1-1 0 0,0 0 0 0 0,0 0 0 0 0,-1 0 0 0 0,1 0 1 0 0,-1 0-1 0 0,1 1 0 0 0,3 2 0 0 0,-5-3 6 0 0,7 0-6 0 0,-7-1-3 0 0,-1 0-1 0 0,1 0 1 0 0,-1 0 0 0 0,1 0 0 0 0,-1 0-1 0 0,1 0 1 0 0,0 0 0 0 0,-1 0 0 0 0,1 0-1 0 0,-1 0 1 0 0,1 1 0 0 0,-1-1 0 0 0,1 0-1 0 0,-1 0 1 0 0,1 0 0 0 0,-1 1 0 0 0,1-1-1 0 0,-1 0 1 0 0,1 1 0 0 0,-1-1 0 0 0,1 0-1 0 0,-1 1 1 0 0,0-1 0 0 0,1 1 0 0 0,-1-1-1 0 0,0 1 1 0 0,1-1 0 0 0,-1 1 0 0 0,0-1-1 0 0,0 1 1 0 0,1-1 0 0 0,-1 1 0 0 0,0-1-1 0 0,0 1 1 0 0,0-1 0 0 0,0 1 0 0 0,9 8 13 0 0,-8-8-11 0 0,1 0-1 0 0,-1 0 0 0 0,1 0 0 0 0,-1 0 1 0 0,0 0-1 0 0,0 1 0 0 0,1-1 0 0 0,-1 0 1 0 0,0 1-1 0 0,0-1 0 0 0,0 1 0 0 0,1 3 1 0 0,-1-2-2 0 0,0 1 1 0 0,1 0 0 0 0,0 0 0 0 0,0-1-1 0 0,0 1 1 0 0,0-1 0 0 0,0 0-1 0 0,1 0 1 0 0,-1 1 0 0 0,1-1 0 0 0,0-1-1 0 0,0 1 1 0 0,4 3 0 0 0,6 29 10 0 0,-11-32-12 0 0,-1 1 2 0 0,-2 21-1 0 0,1-24 25 0 0,-2-38 37 0 0,-23-4-51 0 0,11 28-11 0 0,0 0 0 0 0,-25-16 0 0 0,34 26-4 0 0,-70-43-13 0 0,70 42 18 0 0,-16-5 5 0 0,17 8-4 0 0,4 1-3 0 0,0 0 0 0 0,-1 0-1 0 0,1 0 1 0 0,0 0 0 0 0,-1 0-1 0 0,1 0 1 0 0,0 0 0 0 0,0 0 0 0 0,-1 0-1 0 0,1 0 1 0 0,0 0 0 0 0,0 0-1 0 0,-1 0 1 0 0,1 0 0 0 0,0 0-1 0 0,-1 0 1 0 0,1 0 0 0 0,0 0-1 0 0,0 0 1 0 0,-1 0 0 0 0,1 0-1 0 0,0 1 1 0 0,0-1 0 0 0,0 0 0 0 0,-1 0-1 0 0,1 0 1 0 0,0 0 0 0 0,0 1-1 0 0,-1-1 1 0 0,1 0 0 0 0,0 0-1 0 0,0 0 1 0 0,0 1 0 0 0,0-1-1 0 0,0 0 1 0 0,-1 0 0 0 0,1 1 0 0 0,0-1-1 0 0,0 0 1 0 0,0 0 0 0 0,0 1-1 0 0,0-1 1 0 0,0 0 0 0 0,0 1-1 0 0,0-1 1 0 0,0 0 0 0 0,0 0-1 0 0,0 1 1 0 0,0-1 0 0 0,0 0-1 0 0,0 0 1 0 0,0 1 0 0 0,0-1 0 0 0,0 0-1 0 0,0 0 1 0 0,0 1 0 0 0,1-1-1 0 0,-1 0 1 0 0,0 0 0 0 0,0 1-1 0 0,12 12-26 0 0,-5-9 25 0 0,0 0 1 0 0,1-1-1 0 0,-1 0 0 0 0,0 0 1 0 0,1-1-1 0 0,12 3 1 0 0,-11-4 0 0 0,-1 1 0 0 0,1 1 0 0 0,-1-1 0 0 0,0 2 0 0 0,0-1 0 0 0,13 8 0 0 0,-6 17 14 0 0,-9-6-11 0 0,-5-20-2 0 0,0-1 0 0 0,0 1 0 0 0,-1-1 0 0 0,1 0 0 0 0,-1 1 0 0 0,1-1 0 0 0,-1 1 0 0 0,1-1 0 0 0,-1 1 1 0 0,0-1-1 0 0,0 1 0 0 0,0 0 0 0 0,0-1 0 0 0,0 1 0 0 0,0-1 0 0 0,0 1 0 0 0,0-1 0 0 0,-1 1 0 0 0,0 1 0 0 0,1-1 0 0 0,-2 1 0 0 0,0 0 0 0 0,1 0-1 0 0,0 0 1 0 0,0 0 0 0 0,0 1-1 0 0,0-1 1 0 0,1 0-1 0 0,-1 1 1 0 0,1-1 0 0 0,0 4-1 0 0,-13 33 13 0 0,12-39-11 0 0,0 1 0 0 0,0-1-1 0 0,0 0 1 0 0,-1 0 0 0 0,1 0-1 0 0,0 0 1 0 0,-1 0 0 0 0,1-1-1 0 0,0 1 1 0 0,-1 0 0 0 0,1-1-1 0 0,-1 1 1 0 0,1-1 0 0 0,-1 1-1 0 0,0-1 1 0 0,-1 1 0 0 0,3-1-1 0 0,-49-9-3 0 0,25 2 2 0 0,0-1 0 0 0,0-2 0 0 0,-27-15 1 0 0,-30-11-2 0 0,56 28-7 0 0,-1 0 0 0 0,-48-7 1 0 0,48 10 6 0 0,24 5 2 0 0,1 0 0 0 0,-1 0 0 0 0,0 0 0 0 0,1 0 0 0 0,-1 0 0 0 0,1 0 0 0 0,-1 0 0 0 0,1 0 0 0 0,-1 1 0 0 0,1-1 0 0 0,-1 1 0 0 0,1-1 0 0 0,-1 1 0 0 0,1-1 0 0 0,-1 1 0 0 0,1 0 0 0 0,0 0 0 0 0,-1 0 0 0 0,1 0 0 0 0,0 0 0 0 0,0 0 0 0 0,0 0 0 0 0,-2 2 0 0 0,2-2-1 0 0,0 0 1 0 0,1 0 0 0 0,-1 0-1 0 0,1 0 1 0 0,-1 0 0 0 0,1 0-1 0 0,-1 0 1 0 0,1 1 0 0 0,-1-1 0 0 0,1 0-1 0 0,0 0 1 0 0,0 0 0 0 0,0 0-1 0 0,0 1 1 0 0,0-1 0 0 0,0 0-1 0 0,0 0 1 0 0,0 0 0 0 0,0 0-1 0 0,0 1 1 0 0,1-1 0 0 0,-1 0 0 0 0,0 0-1 0 0,1 0 1 0 0,0 1 0 0 0,18 30-12 0 0,-10-17 8 0 0,-5-8 4 0 0,0-1 0 0 0,0 1 0 0 0,1-1 0 0 0,0 0 0 0 0,0 0 0 0 0,1 0 0 0 0,-1 0 0 0 0,1-1 0 0 0,0 0 0 0 0,1-1 0 0 0,-1 1 0 0 0,1-1 0 0 0,0 0 0 0 0,0-1 0 0 0,0 0 0 0 0,0 0 0 0 0,9 2 0 0 0,-9-3 0 0 0,0 0 0 0 0,0 0 0 0 0,0-1 0 0 0,1 0 0 0 0,-1 0 0 0 0,0-1 0 0 0,1 0 0 0 0,-1-1 0 0 0,0 1 0 0 0,0-1 0 0 0,1 0 0 0 0,-1-1 0 0 0,0 0 0 0 0,0 0 0 0 0,-1-1 0 0 0,1 0 0 0 0,0 0 0 0 0,10-7 0 0 0,-15 9 1 0 0,0-1-1 0 0,0 0 1 0 0,0 0-1 0 0,0 0 0 0 0,0 0 1 0 0,-1 0-1 0 0,1 0 1 0 0,-1-1-1 0 0,0 1 1 0 0,1 0-1 0 0,-1-1 0 0 0,0 1 1 0 0,0-1-1 0 0,0 1 1 0 0,-1-1-1 0 0,1 0 0 0 0,-1 1 1 0 0,1-1-1 0 0,-1 0 1 0 0,0 1-1 0 0,0-1 1 0 0,0 0-1 0 0,-1 0 0 0 0,1 1 1 0 0,0-1-1 0 0,-1 1 1 0 0,0-1-1 0 0,0 0 1 0 0,-1-2-1 0 0,-1-1 1 0 0,-1 1 0 0 0,1 0 0 0 0,-1 1 0 0 0,0-1 0 0 0,0 0 0 0 0,0 1 0 0 0,-1 0 0 0 0,0 0 0 0 0,0 1 0 0 0,0-1 0 0 0,0 1-1 0 0,0 0 1 0 0,-1 0 0 0 0,1 1 0 0 0,-8-3 0 0 0,7 3-2 0 0,-1-1 0 0 0,1 2 0 0 0,-1-1 0 0 0,1 1 0 0 0,-1 0 0 0 0,0 0 0 0 0,0 0 0 0 0,1 1 0 0 0,-1 0 0 0 0,0 1 0 0 0,0-1 0 0 0,-12 4-1 0 0,14-2 2 0 0,1-1-1 0 0,0 1 0 0 0,0 1 0 0 0,0-1 0 0 0,0 0 1 0 0,0 1-1 0 0,0 0 0 0 0,1 0 0 0 0,-1 0 0 0 0,1 0 0 0 0,0 1 1 0 0,0-1-1 0 0,0 1 0 0 0,0 0 0 0 0,1 0 0 0 0,-1 0 0 0 0,-2 7 1 0 0,-5 7-2 0 0,8-15 2 0 0,1 0 0 0 0,-1 0 0 0 0,1 0 0 0 0,-1 0 0 0 0,1 0-1 0 0,0 1 1 0 0,0-1 0 0 0,0 0 0 0 0,1 1 0 0 0,-1-1 0 0 0,1 7-1 0 0,0-4 1 0 0,1 1 0 0 0,0-1-1 0 0,1 1 1 0 0,-1-1 0 0 0,1 1 0 0 0,1-1-1 0 0,-1 0 1 0 0,1 0 0 0 0,0 0-1 0 0,0-1 1 0 0,1 1 0 0 0,0-1 0 0 0,0 1-1 0 0,0-1 1 0 0,0-1 0 0 0,1 1 0 0 0,0 0-1 0 0,0-1 1 0 0,0 0 0 0 0,0 0-1 0 0,1-1 1 0 0,0 0 0 0 0,0 0 0 0 0,0 0-1 0 0,7 2 1 0 0,-4-1-1 0 0,1-2 0 0 0,0 1 1 0 0,0-1-1 0 0,0-1 0 0 0,0 1 0 0 0,1-2 1 0 0,-1 0-1 0 0,11-1 0 0 0,-15 1 1 0 0,0-1 0 0 0,0 0 0 0 0,0 0 1 0 0,-1-1-1 0 0,1 0 0 0 0,0 0 0 0 0,-1 0 0 0 0,1-1 0 0 0,-1 1 0 0 0,0-1 0 0 0,0-1 0 0 0,0 1 0 0 0,0-1 1 0 0,6-6-1 0 0,-3 2-3 0 0,-7 8 4 0 0,0 0 0 0 0,0-1 0 0 0,0 1-1 0 0,-1-1 1 0 0,1 1 0 0 0,0-1 0 0 0,0 0-1 0 0,0 1 1 0 0,-1-1 0 0 0,1 0 0 0 0,0 0-1 0 0,-1 1 1 0 0,1-1 0 0 0,-1 0 0 0 0,1 0-1 0 0,-1 0 1 0 0,1 0 0 0 0,-1 0 0 0 0,1 0-1 0 0,-1 0 1 0 0,0 0 0 0 0,1 1 0 0 0,-1-1-1 0 0,0 0 1 0 0,0 0 0 0 0,0-1 0 0 0,0 1-1 0 0,0 0 1 0 0,0 0 0 0 0,0 0-1 0 0,0 0 1 0 0,-1 0 0 0 0,1 0 0 0 0,0 1-1 0 0,0-1 1 0 0,-1 0 0 0 0,1 0 0 0 0,-1 0-1 0 0,1 0 1 0 0,-1 0 0 0 0,1 0 0 0 0,-1 0-1 0 0,0 1 1 0 0,1-1 0 0 0,-1 0 0 0 0,0 0-1 0 0,1 1 1 0 0,-1-1 0 0 0,0 1 0 0 0,0-1-1 0 0,0 0 1 0 0,-1 0 0 0 0,-3-2 0 0 0,0 0 0 0 0,1 1 0 0 0,-1-1 0 0 0,0 1 0 0 0,0 0 0 0 0,-1 0 0 0 0,1 1 0 0 0,-10-3 0 0 0,12 4-1 0 0,1 0 1 0 0,-1-1-1 0 0,0 1 0 0 0,1 0 0 0 0,-1 0 0 0 0,0 1 0 0 0,1-1 0 0 0,-1 0 0 0 0,1 1 0 0 0,-1 0 0 0 0,0 0 0 0 0,1-1 1 0 0,-1 2-1 0 0,1-1 0 0 0,0 0 0 0 0,-1 0 0 0 0,1 1 0 0 0,0-1 0 0 0,0 1 0 0 0,-3 2 0 0 0,-10 20 0 0 0,14-23-1 0 0,0 1 1 0 0,0-1 0 0 0,0 0 0 0 0,0 0 0 0 0,0 1 0 0 0,0-1-1 0 0,0 1 1 0 0,0-1 0 0 0,0 1 0 0 0,0-1 0 0 0,1 1 0 0 0,-1 0-1 0 0,1-1 1 0 0,-1 1 0 0 0,1 0 0 0 0,0-1 0 0 0,0 1-1 0 0,0 0 1 0 0,0 0 0 0 0,0-1 0 0 0,0 1 0 0 0,0 0 0 0 0,0 0-1 0 0,2 3 1 0 0,-1-1 0 0 0,0-1-1 0 0,1 1 1 0 0,0 0 0 0 0,0 0-1 0 0,0-1 1 0 0,0 1-1 0 0,1-1 1 0 0,4 5 0 0 0,1 3-7 0 0,-8-10 7 0 0,0 0 0 0 0,1 0 0 0 0,-1-1-1 0 0,1 1 1 0 0,0 0 0 0 0,-1 0 0 0 0,1-1 0 0 0,0 1-1 0 0,-1-1 1 0 0,1 1 0 0 0,0 0 0 0 0,0-1 0 0 0,-1 1-1 0 0,1-1 1 0 0,0 0 0 0 0,0 1 0 0 0,0-1 0 0 0,0 0 0 0 0,0 1-1 0 0,-1-1 1 0 0,1 0 0 0 0,0 0 0 0 0,0 0 0 0 0,1 0-1 0 0,2 1 1 0 0,-1-1 0 0 0,1 0 0 0 0,-1 0 0 0 0,1 0 0 0 0,-1 0-1 0 0,1 0 1 0 0,-1-1 0 0 0,1 0 0 0 0,-1 1 0 0 0,1-1 0 0 0,-1-1 0 0 0,0 1-1 0 0,1 0 1 0 0,-1-1 0 0 0,0 0 0 0 0,0 0 0 0 0,4-3 0 0 0,27-13 11 0 0,-32 16-8 0 0,-1-14 2 0 0,0 15-4 0 0,-1 1-1 0 0,0-1 1 0 0,0 1 0 0 0,0 0-1 0 0,0-1 1 0 0,0 1-1 0 0,0-1 1 0 0,0 1 0 0 0,0-1-1 0 0,0 1 1 0 0,0-1 0 0 0,0 1-1 0 0,0-1 1 0 0,0 1 0 0 0,-1 0-1 0 0,1-1 1 0 0,0 1 0 0 0,0-1-1 0 0,0 1 1 0 0,-1 0-1 0 0,1-1 1 0 0,0 1 0 0 0,0 0-1 0 0,-1-1 1 0 0,1 1 0 0 0,0 0-1 0 0,-1-1 1 0 0,1 1 0 0 0,0 0-1 0 0,-1-1 1 0 0,1 1-1 0 0,0 0 1 0 0,-1 0 0 0 0,1 0-1 0 0,-1-1 1 0 0,1 1 0 0 0,-1 0-1 0 0,1 0 1 0 0,0 0 0 0 0,-1 0-1 0 0,1 0 1 0 0,-1 0 0 0 0,1 0-1 0 0,-1 0 1 0 0,1 0-1 0 0,-1 0 1 0 0,0 0 0 0 0,-13-5 3 0 0,6 4-5 0 0,-1-1 0 0 0,0 1 0 0 0,1 1 0 0 0,-1 0 0 0 0,0 0 0 0 0,1 1-1 0 0,-1 0 1 0 0,0 0 0 0 0,-14 5 0 0 0,-61 35-27 0 0,83-41 28 0 0,0 0 0 0 0,0 0 0 0 0,1 0 0 0 0,-1 1 0 0 0,0-1 0 0 0,0 0 0 0 0,0 0 1 0 0,1 1-1 0 0,-1-1 0 0 0,0 1 0 0 0,0-1 0 0 0,1 1 0 0 0,-1-1 0 0 0,0 1 0 0 0,1-1 0 0 0,-1 1 0 0 0,1 0 0 0 0,-1-1 0 0 0,1 1 0 0 0,-1 0 0 0 0,1-1 0 0 0,-1 1 1 0 0,1 0-1 0 0,-1 0 0 0 0,1 0 0 0 0,0-1 0 0 0,0 1 0 0 0,-1 1 0 0 0,2 0-1 0 0,-1-1 1 0 0,1 0-1 0 0,-1 0 1 0 0,1 0-1 0 0,-1 0 1 0 0,1 0-1 0 0,0 1 1 0 0,-1-1-1 0 0,1 0 1 0 0,0-1-1 0 0,0 1 1 0 0,0 0-1 0 0,0 0 1 0 0,0 0-1 0 0,0 0 0 0 0,2 0 1 0 0,1 2 0 0 0,1 0 1 0 0,0 0-1 0 0,0-1 0 0 0,0 0 0 0 0,0 0 1 0 0,0 0-1 0 0,10 1 0 0 0,4-3 9 0 0,-5 1 46 0 0,1-1 1 0 0,0-1 0 0 0,-1 0 0 0 0,1-1-1 0 0,-1 0 1 0 0,19-6 0 0 0,104-34 181 0 0,-134 41-395 0 0,27-11 539 0 0,-29 12-479 0 0,0-1 0 0 0,1 1-1 0 0,-1-1 1 0 0,0 0 0 0 0,0 1 0 0 0,0-1 0 0 0,0 0-1 0 0,0 0 1 0 0,0 0 0 0 0,0 0 0 0 0,0 0-1 0 0,0 0 1 0 0,0 0 0 0 0,-1 0 0 0 0,1 0 0 0 0,0-1-1 0 0,-1 1 1 0 0,1 0 0 0 0,-1 0 0 0 0,1-1-1 0 0,0-1 1 0 0,-26-23-21693 0 0,25 25 21444 0 0,0 0 1 0 0,-1-2-1 0 0,1-2-874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1T19:54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394 135 1456 0 0,'-28'-14'10014'0'0,"28"14"-9890"0"0,-1 0-1 0 0,0 0 0 0 0,0 0 0 0 0,0 0 0 0 0,0 0 0 0 0,0 0 1 0 0,0 0-1 0 0,0 1 0 0 0,0-1 0 0 0,0 0 0 0 0,1 0 0 0 0,-1 1 1 0 0,0-1-1 0 0,0 1 0 0 0,0-1 0 0 0,0 0 0 0 0,1 1 0 0 0,-1 0 1 0 0,0-1-1 0 0,1 1 0 0 0,-1-1 0 0 0,0 1 0 0 0,1 0 0 0 0,-1-1 1 0 0,1 1-1 0 0,-1 0 0 0 0,1 0 0 0 0,-1-1 0 0 0,0 2 0 0 0,-24 17 2890 0 0,-12-3-453 0 0,-44 26 0 0 0,60-31-2411 0 0,-4 11 172 0 0,22-20-299 0 0,0 0 0 0 0,0 0 0 0 0,0 0 1 0 0,0 0-1 0 0,0 1 0 0 0,0-1 0 0 0,1 1 0 0 0,-1-1 0 0 0,1 1 0 0 0,0 0 0 0 0,0 0 0 0 0,-3 6 0 0 0,-11 13 98 0 0,-18 9 24 0 0,29-20-118 0 0,1-1-1 0 0,0 1 1 0 0,0 0 0 0 0,1 0-1 0 0,0 0 1 0 0,1 0-1 0 0,0 1 1 0 0,1-1 0 0 0,0 1-1 0 0,1-1 1 0 0,0 1 0 0 0,2 11-1 0 0,-2 7-13 0 0,0-27-7 0 0,0 1 1 0 0,0-1-1 0 0,0 0 1 0 0,1 1 0 0 0,0-1-1 0 0,-1 1 1 0 0,1-1-1 0 0,0 0 1 0 0,0 0 0 0 0,1 1-1 0 0,2 3 1 0 0,10 34 48 0 0,3 5-29 0 0,-11-38-21 0 0,0 0 0 0 0,-1 0 0 0 0,0 1 0 0 0,0 0 1 0 0,4 12-1 0 0,2-4 4 0 0,-10-15-7 0 0,0-1 0 0 0,1 0 0 0 0,-1 1-1 0 0,0-1 1 0 0,0 1 0 0 0,-1 0 0 0 0,1-1 0 0 0,0 1 0 0 0,0-1 0 0 0,-1 1-1 0 0,1 0 1 0 0,-1 0 0 0 0,1-1 0 0 0,-1 1 0 0 0,0 0 0 0 0,0 2 0 0 0,0 0 0 0 0,1 0 0 0 0,0 0 1 0 0,-1 0-1 0 0,1 0 1 0 0,1 0-1 0 0,-1 0 1 0 0,0-1-1 0 0,1 1 0 0 0,2 3 1 0 0,-2-3 1 0 0,0-1-1 0 0,-1 1 1 0 0,1 0-1 0 0,-1 0 1 0 0,0-1 0 0 0,0 1-1 0 0,0 0 1 0 0,0 0 0 0 0,-1 4-1 0 0,0-6 2 0 0,1-3-3 0 0,-1 0 0 0 0,1 0-1 0 0,-1 0 1 0 0,0 0-1 0 0,0 0 1 0 0,1 0 0 0 0,-1 0-1 0 0,0 0 1 0 0,0 0 0 0 0,0 0-1 0 0,0 0 1 0 0,0 0-1 0 0,0 0 1 0 0,-1 0 0 0 0,1 1-1 0 0,0-1 1 0 0,0 0 0 0 0,-1 0-1 0 0,1 0 1 0 0,-1 0-1 0 0,1 0 1 0 0,0 0 0 0 0,-2-1-1 0 0,-13-39 21 0 0,9 27-17 0 0,4 1-4 0 0,0 0-1 0 0,0 0 0 0 0,1-1 0 0 0,1 1 1 0 0,0 0-1 0 0,3-16 0 0 0,-1-16-1 0 0,-2-100-22 0 0,-12 90 6 0 0,5 28 6 0 0,6 25 11 0 0,0 0 0 0 0,0 0 0 0 0,0 0 0 0 0,0-1 1 0 0,1 1-1 0 0,-1 0 0 0 0,1 0 0 0 0,0 0 0 0 0,-1-1 1 0 0,1 1-1 0 0,0 0 0 0 0,0 0 0 0 0,0 0 0 0 0,1-1 1 0 0,-1 1-1 0 0,1 0 0 0 0,0-3 0 0 0,1 0 0 0 0,0 0-1 0 0,0 0 1 0 0,-1 0-1 0 0,0-1 0 0 0,0 1 1 0 0,0 0-1 0 0,0-7 1 0 0,11-48 2 0 0,-12 58-1 0 0,0 0 0 0 0,1 1 0 0 0,-1-1 0 0 0,0 0 0 0 0,1 1 0 0 0,-1-1 0 0 0,1 1 0 0 0,-1-1 0 0 0,1 1 0 0 0,0-1 0 0 0,0 1 0 0 0,0-1 0 0 0,0 1 0 0 0,0 0 0 0 0,0-1 0 0 0,2 0 0 0 0,-2 0 0 0 0,0 1 0 0 0,0 0 0 0 0,0-1 0 0 0,0 1 0 0 0,0 0 0 0 0,0-1 0 0 0,0 1 0 0 0,0-1 0 0 0,-1 1 0 0 0,1-1 0 0 0,0 0 0 0 0,-1 1-1 0 0,1-1 1 0 0,-1 0 0 0 0,0 1 0 0 0,0-4 0 0 0,1 3 0 0 0,0 0 0 0 0,-1 0 0 0 0,1-1 0 0 0,0 1 1 0 0,0 0-1 0 0,0 0 0 0 0,0 0 0 0 0,1 0 0 0 0,-1 0 0 0 0,1 0 0 0 0,-1 1 0 0 0,1-1 0 0 0,-1 0 0 0 0,4-2 0 0 0,-3 3 0 0 0,-1 0 0 0 0,1-1 0 0 0,-1 1 0 0 0,0 0 0 0 0,1-1 0 0 0,-1 0 0 0 0,0 1 0 0 0,0-1 0 0 0,0 0 0 0 0,0 0 0 0 0,0 1 0 0 0,0-1 0 0 0,0-3 0 0 0,-1 4 0 0 0,1 1 0 0 0,-1-1 0 0 0,0 0 0 0 0,0 1 0 0 0,1-1 0 0 0,-1 1 0 0 0,0-1 0 0 0,1 1 0 0 0,-1-1 0 0 0,0 1 0 0 0,1-1 0 0 0,-1 1-1 0 0,1-1 1 0 0,-1 1 0 0 0,1 0 0 0 0,-1-1 0 0 0,1 1 0 0 0,-1-1 0 0 0,1 1 0 0 0,-1 0 0 0 0,1 0 0 0 0,0-1 0 0 0,-1 1 0 0 0,1 0 0 0 0,0 0 0 0 0,0 0 0 0 0,0 0 0 0 0,-1-1 0 0 0,1 1 1 0 0,0 0-1 0 0,-1 0 0 0 0,1-1 0 0 0,0 1 0 0 0,-1 0 0 0 0,1-1 0 0 0,-1 1 0 0 0,1 0 1 0 0,-1-1-1 0 0,1 1 0 0 0,-1-1 0 0 0,1 1 0 0 0,-1-1 0 0 0,1 1 0 0 0,-1-1 1 0 0,1 0-1 0 0,-1 1 0 0 0,0-1 0 0 0,1 1 0 0 0,-1-1 0 0 0,0 0 0 0 0,0 1 0 0 0,1-2 1 0 0,-1 1-1 0 0,1 0 0 0 0,0-1 1 0 0,0 1-1 0 0,0 0 1 0 0,0-1-1 0 0,1 1 1 0 0,-1 0-1 0 0,0 0 0 0 0,0 0 1 0 0,1 0-1 0 0,-1 0 1 0 0,1 1-1 0 0,-1-1 1 0 0,1 0-1 0 0,-1 1 0 0 0,1-1 1 0 0,-1 1-1 0 0,1-1 1 0 0,-1 1-1 0 0,4-1 1 0 0,5-2-5 0 0,-10 3 4 0 0,0 0 0 0 0,0 0 0 0 0,0-1 0 0 0,1 1 0 0 0,-1 0 0 0 0,0 0 0 0 0,0 0 0 0 0,1-1 1 0 0,-1 1-1 0 0,0 0 0 0 0,0 0 0 0 0,1 0 0 0 0,-1 0 0 0 0,0 0 0 0 0,1 0 0 0 0,-1 0 0 0 0,0 0 0 0 0,1 0 0 0 0,-1 0 0 0 0,0 0 0 0 0,1 0 0 0 0,-1 0 0 0 0,0 0 0 0 0,0 0 1 0 0,1 0-1 0 0,-1 0 0 0 0,0 0 0 0 0,1 0 0 0 0,-1 0 0 0 0,0 0 0 0 0,0 0 0 0 0,1 0 0 0 0,-1 1 0 0 0,0-1 0 0 0,1 0 0 0 0,-1 0 0 0 0,0 0 0 0 0,0 1 0 0 0,0-1 1 0 0,1 0-1 0 0,-1 0 0 0 0,0 1 0 0 0,0-1 0 0 0,0 0 0 0 0,1 0 0 0 0,-1 1 0 0 0,0-1 0 0 0,0 0 0 0 0,0 0 0 0 0,0 1 0 0 0,0-1 1 0 0,1 0-1 0 0,-1 0 0 0 0,0 0 0 0 0,0 0 1 0 0,1 0-1 0 0,-1 1 0 0 0,0-1 0 0 0,0 0 1 0 0,0 0-1 0 0,1 0 0 0 0,-1 0 0 0 0,0 0 1 0 0,0 0-1 0 0,0 0 0 0 0,0 0 0 0 0,1 1 0 0 0,-1-1 1 0 0,0 0-1 0 0,0 0 0 0 0,0 0 0 0 0,0 0 1 0 0,1 1-1 0 0,-1-1 0 0 0,0 0 0 0 0,0 0 1 0 0,0 0-1 0 0,0 0 0 0 0,0 1 0 0 0,0-1 1 0 0,0 0-1 0 0,0 0 0 0 0,0 1 0 0 0,0-1 1 0 0,0 0-1 0 0,0 0 0 0 0,0 0 0 0 0,0 1 1 0 0,0-1-1 0 0,0 0 0 0 0,0 0 0 0 0,0 0 1 0 0,0 1-1 0 0,0-1 0 0 0,0 0 0 0 0,0 0 1 0 0,0 1-1 0 0,0-1 0 0 0,0 0 0 0 0,0 0 1 0 0,-1 0-1 0 0,1 0 0 0 0,0 1 0 0 0,0-1 1 0 0,0 0-1 0 0,0 0 0 0 0,0 0 0 0 0,-1 0 1 0 0,1 1-1 0 0,-19 13 29 0 0,14-12-25 0 0,1 1 0 0 0,0 0 0 0 0,0 0 0 0 0,0 0 0 0 0,0 1 0 0 0,0-1 0 0 0,-6 8 0 0 0,5-2-5 0 0,-2-1 0 0 0,1 0 0 0 0,-1-1-1 0 0,-15 13 1 0 0,-17 19-5 0 0,-11 46-18 0 0,42-73 24 0 0,1 0 0 0 0,0 0 0 0 0,-7 20 0 0 0,13-28 1 0 0,0-1 1 0 0,0 0-1 0 0,1 1 0 0 0,-1-1 0 0 0,1 0 0 0 0,0 1 0 0 0,0-1 1 0 0,0 1-1 0 0,2 5 0 0 0,-2-6 1 0 0,1 1-1 0 0,-1-1 1 0 0,0 0 0 0 0,0 1-1 0 0,0-1 1 0 0,0 1-1 0 0,0-1 1 0 0,-1 0 0 0 0,-1 6-1 0 0,0-6 2 0 0,1 1 0 0 0,0-1-1 0 0,0 0 1 0 0,0 1-1 0 0,0-1 1 0 0,0 1 0 0 0,1-1-1 0 0,-1 1 1 0 0,1-1 0 0 0,0 1-1 0 0,0 0 1 0 0,1-1 0 0 0,-1 1-1 0 0,1-1 1 0 0,0 1-1 0 0,-1-1 1 0 0,2 0 0 0 0,-1 1-1 0 0,2 2 1 0 0,-1 21 34 0 0,-2-26-35 0 0,-1 0 0 0 0,1 0 1 0 0,0-1-1 0 0,0 1 0 0 0,0 0 0 0 0,-1 0 0 0 0,1 0 0 0 0,0 0 0 0 0,0 0 0 0 0,0 0 0 0 0,1 0 0 0 0,-1 0 1 0 0,0 0-1 0 0,0 0 0 0 0,0-1 0 0 0,1 1 0 0 0,-1 0 0 0 0,0 0 0 0 0,1 0 0 0 0,-1 0 0 0 0,1-1 0 0 0,-1 1 1 0 0,1 0-1 0 0,-1 0 0 0 0,1-1 0 0 0,0 1 0 0 0,-1 0 0 0 0,1-1 0 0 0,0 1 0 0 0,-1-1 0 0 0,1 1 1 0 0,1 0-1 0 0,0 0 113 0 0,-1-2-101 0 0,0 0 0 0 0,-1-1 0 0 0,0 1 0 0 0,1 0 0 0 0,-1 0 1 0 0,1 0-1 0 0,-1 0 0 0 0,0-1 0 0 0,0 1 0 0 0,0 0 0 0 0,0 0 0 0 0,0-1 0 0 0,0 1 0 0 0,0 0 0 0 0,0 0 0 0 0,0 0 0 0 0,-1-1 1 0 0,1 1-1 0 0,0 0 0 0 0,-2-2 0 0 0,-8-23 33 0 0,9 24-37 0 0,-1-5-4 0 0,1 0-1 0 0,-1 0 0 0 0,2 0 0 0 0,-1 0 1 0 0,1 0-1 0 0,0 0 0 0 0,0 0 0 0 0,2-9 0 0 0,0-13 4 0 0,-3 12-8 0 0,2-1 0 0 0,0 0-1 0 0,1 0 1 0 0,1 0 0 0 0,5-18-1 0 0,-1 10-5 0 0,-6 19 4 0 0,1-1-1 0 0,0 1 0 0 0,0 0 0 0 0,1 0 1 0 0,4-9-1 0 0,8-17 1 0 0,-14 27 2 0 0,1 1-1 0 0,1-1 1 0 0,-1 1-1 0 0,1 0 1 0 0,0 0-1 0 0,6-8 1 0 0,39-32 3 0 0,-43 40-4 0 0,3 1-1 0 0,4 0-1 0 0,-10 3 33 0 0,-37 28 13 0 0,16-9-45 0 0,14-13 0 0 0,1-1 1 0 0,-1 1-1 0 0,1 0 0 0 0,0 0 0 0 0,0 0 0 0 0,0 0 0 0 0,-2 7 0 0 0,-23 29-9 0 0,23-35 10 0 0,1 0 0 0 0,0 1 1 0 0,1-1-1 0 0,-1 1 0 0 0,-4 12 1 0 0,0 1-1 0 0,1 1 1 0 0,0 0-1 0 0,2 0 1 0 0,1 0 0 0 0,0 1-1 0 0,2 0 1 0 0,-2 34-1 0 0,5-34 0 0 0,-1-13 0 0 0,1 0 0 0 0,0 1 1 0 0,0-1-1 0 0,1 0 0 0 0,1 1 0 0 0,-1-1 0 0 0,7 17 0 0 0,-5-8 5 0 0,-3-17-5 0 0,0 0 0 0 0,0 0 1 0 0,0 0-1 0 0,0 0 0 0 0,0 0 0 0 0,0 0 1 0 0,0 0-1 0 0,0 0 0 0 0,1 0 0 0 0,-1-1 0 0 0,0 1 1 0 0,1 0-1 0 0,-1 0 0 0 0,0 0 0 0 0,1 0 1 0 0,-1-1-1 0 0,1 1 0 0 0,-1 0 0 0 0,1-1 1 0 0,0 1-1 0 0,-1 0 0 0 0,1-1 0 0 0,0 1 0 0 0,-1 0 1 0 0,1-1-1 0 0,0 1 0 0 0,0 0 0 0 0,10 4-17 0 0,-11-4 21 0 0,0-1 0 0 0,1 0 0 0 0,-1 1 0 0 0,0-1 0 0 0,0 0 0 0 0,1 1 0 0 0,-1-1 0 0 0,1 0 0 0 0,-1 1 0 0 0,0-1 0 0 0,1 0-1 0 0,-1 0 1 0 0,1 0 0 0 0,-1 0 0 0 0,1 1 0 0 0,-1-1 0 0 0,0 0 0 0 0,1 0 0 0 0,-1 0 0 0 0,1 0 0 0 0,-1 0 0 0 0,1 0 0 0 0,-1 0 0 0 0,1 0 0 0 0,-1 0 0 0 0,1 0 0 0 0,-1 0 0 0 0,0 0-1 0 0,1-1 1 0 0,0 1 0 0 0,1-28 218 0 0,-2 24-205 0 0,-13-64 174 0 0,13 36-162 0 0,-1 10-20 0 0,1-1 1 0 0,1 1 0 0 0,1 0-1 0 0,7-29 1 0 0,-5 25-11 0 0,-4 23 1 0 0,0-1-1 0 0,1 1 1 0 0,0-1 0 0 0,0 0-1 0 0,-1 1 1 0 0,2-1 0 0 0,-1 1-1 0 0,3-6 1 0 0,34-65-15 0 0,-31 64 15 0 0,1-1 0 0 0,0 1 0 0 0,0 1 0 0 0,1 0 0 0 0,0 0 0 0 0,1 0 0 0 0,0 1-1 0 0,20-12 1 0 0,105-33 29 0 0,-91 37-30 0 0,-43 16 1 0 0,0 0 0 0 0,0 0 1 0 0,0 0-1 0 0,0-1 1 0 0,0 1-1 0 0,0 0 0 0 0,0-1 1 0 0,0 1-1 0 0,0-1 0 0 0,0 1 1 0 0,-1-1-1 0 0,1 1 0 0 0,0-1 1 0 0,0 0-1 0 0,0 1 0 0 0,-1-1 1 0 0,1 0-1 0 0,0 0 1 0 0,-1 1-1 0 0,1-1 0 0 0,0-2 1 0 0,3-1 3 0 0,-2 3 0 0 0,-16 2 36 0 0,1 6-39 0 0,0 0-1 0 0,1 0 0 0 0,0 2 1 0 0,1-1-1 0 0,-1 2 0 0 0,-9 10 1 0 0,-33 25-23 0 0,53-44 22 0 0,0 0 0 0 0,0-1-1 0 0,0 1 1 0 0,0 0 0 0 0,0 0-1 0 0,1 0 1 0 0,-1 0 0 0 0,0 0 0 0 0,0 1-1 0 0,1-1 1 0 0,-1 0 0 0 0,0 0-1 0 0,1 0 1 0 0,-1 3 0 0 0,-6 9-1 0 0,-64 74-3 0 0,65-78 1 0 0,0-1 0 0 0,0 1 0 0 0,1 0 0 0 0,0 1 0 0 0,1-1 0 0 0,0 1 1 0 0,1 0-1 0 0,0 0 0 0 0,0 0 0 0 0,1 0 0 0 0,-2 17 0 0 0,4-22 3 0 0,-1 0-1 0 0,1 0 0 0 0,-1 0 1 0 0,0 0-1 0 0,-1 0 1 0 0,1 0-1 0 0,-1 0 1 0 0,-2 4-1 0 0,1-5 1 0 0,1 1 0 0 0,1 0 0 0 0,-1-1 0 0 0,1 1 0 0 0,0 0 0 0 0,0 0 0 0 0,-1 10 0 0 0,0 34 0 0 0,0-34-2 0 0,1-1 0 0 0,1 1 0 0 0,0-1 1 0 0,1 1-1 0 0,0-1 0 0 0,1 0 0 0 0,1 1 1 0 0,8 23-1 0 0,-6-25 1 0 0,0 0 0 0 0,0 0 0 0 0,3 20 0 0 0,-5-20 2 0 0,0-1 0 0 0,1 1 0 0 0,0-1 0 0 0,9 17-1 0 0,-8-21 2 0 0,30 66 12 0 0,-28-64-13 0 0,-1-1 0 0 0,2 0 0 0 0,-1 0 0 0 0,1-1 0 0 0,1 0 0 0 0,-1-1 0 0 0,15 10 0 0 0,-15-13-3 0 0,-6-53 36 0 0,-2 44-32 0 0,-1-1 0 0 0,0 1-1 0 0,0 0 1 0 0,-1 0 0 0 0,0 0 0 0 0,0 0 0 0 0,-4-9 0 0 0,-6-13 7 0 0,6 10-8 0 0,-1 1-1 0 0,-1-1 1 0 0,0 1 0 0 0,-1 0 0 0 0,-12-15-1 0 0,6 3-4 0 0,15 28 0 0 0,3 17-20 0 0,11 7 20 0 0,-7-19 4 0 0,0 0 0 0 0,-1 1 0 0 0,0 0 0 0 0,0 0 0 0 0,0 0 0 0 0,-1 1 0 0 0,9 14 0 0 0,-13-19 0 0 0,-1-1 0 0 0,1 1 0 0 0,0-1 0 0 0,0 0 0 0 0,-1 1 0 0 0,1-1 0 0 0,0 0 0 0 0,0 0 0 0 0,0 0 0 0 0,1 0 0 0 0,-1 0 0 0 0,0 0 0 0 0,0 0 0 0 0,0 0 0 0 0,1 0 0 0 0,-1-1 0 0 0,2 2 0 0 0,-2-2 0 0 0,1 1 0 0 0,-1 0 0 0 0,0-1 0 0 0,0 1 0 0 0,1 0 0 0 0,-1 0 0 0 0,0 0 0 0 0,0 0 0 0 0,0 0 0 0 0,0 0 0 0 0,0 0 0 0 0,0 0 0 0 0,0 0 0 0 0,-1 1 0 0 0,2 1 0 0 0,2 2 1 0 0,0 0 0 0 0,1 0 0 0 0,-1-1 0 0 0,1 1-1 0 0,0-1 1 0 0,0 0 0 0 0,0 0 0 0 0,1-1-1 0 0,11 6 1 0 0,54 24 8 0 0,-50-33-5 0 0,-19 0-1 0 0,3-4-1 0 0,-5 4-1 0 0,0 0 1 0 0,1 0-1 0 0,-1-1 0 0 0,0 1 0 0 0,1 0 1 0 0,-1 0-1 0 0,0 0 0 0 0,1 0 0 0 0,-1 0 1 0 0,0 0-1 0 0,1-1 0 0 0,-1 1 0 0 0,0 0 1 0 0,0 0-1 0 0,1 0 0 0 0,-1-1 0 0 0,0 1 0 0 0,0 0 1 0 0,1 0-1 0 0,-1-1 0 0 0,0 1 0 0 0,0 0 1 0 0,0-1-1 0 0,1 1 0 0 0,-1 0 0 0 0,0-1 1 0 0,0 1-1 0 0,0 0 0 0 0,0-1 0 0 0,0 1 0 0 0,0 0 1 0 0,0-1-1 0 0,0 1 0 0 0,0 0 0 0 0,0-1 1 0 0,0 1-1 0 0,0-1 0 0 0,-2-1 6 0 0,1 1 0 0 0,-1-1 0 0 0,0 1 0 0 0,-1 0-1 0 0,1 0 1 0 0,0 0 0 0 0,0 0 0 0 0,0 0 0 0 0,-1 0 0 0 0,1 0 0 0 0,0 1-1 0 0,-1-1 1 0 0,1 1 0 0 0,-4 0 0 0 0,-46-4-3 0 0,35 7-7 0 0,9-3 2 0 0,-1 1 0 0 0,1 1 0 0 0,0-1 0 0 0,0 1 0 0 0,0 1-1 0 0,0 0 1 0 0,0 0 0 0 0,1 0 0 0 0,-1 1 0 0 0,1 0 0 0 0,0 0 0 0 0,0 1 0 0 0,0 0 0 0 0,-7 7-1 0 0,-11 11-4 0 0,19-18 5 0 0,1-1-1 0 0,0 1 1 0 0,0 0 0 0 0,1 0-1 0 0,-1 0 1 0 0,-3 8-1 0 0,-6 11-3 0 0,0 2-1 0 0,-11 33 1 0 0,15-40-1 0 0,8-16 3 0 0,1 0 0 0 0,-1 0 1 0 0,1 0-1 0 0,-1 0 1 0 0,1 0-1 0 0,0 0 0 0 0,0 0 1 0 0,1 0-1 0 0,-1 0 1 0 0,1 0-1 0 0,-1 1 0 0 0,1 3 1 0 0,8-12-16 0 0,-7 5 18 0 0,0 0 0 0 0,0 0 0 0 0,-1 0 0 0 0,1-1 0 0 0,0 1 0 0 0,0 0 0 0 0,0 0 0 0 0,-1-1 0 0 0,1 1 0 0 0,0 0 0 0 0,-1-1 0 0 0,1 1-1 0 0,0-1 1 0 0,-1 1 0 0 0,1-1 0 0 0,-1 1 0 0 0,1-1 0 0 0,0 1 0 0 0,-1-1 0 0 0,1 0 0 0 0,-1 1 0 0 0,0-1 0 0 0,1 0 0 0 0,-1 1 0 0 0,0-1 0 0 0,1 0-1 0 0,-1-1 1 0 0,1-1 2 0 0,0 0 0 0 0,0 0-1 0 0,0 0 1 0 0,0 0 0 0 0,0 0-1 0 0,1 0 1 0 0,-1 0 0 0 0,1 1-1 0 0,0-1 1 0 0,0 0 0 0 0,3-2-1 0 0,11-21 11 0 0,22-47 18 0 0,-21 35-23 0 0,-14 32-6 0 0,1 0 1 0 0,-1-1 0 0 0,-1 1-1 0 0,1-1 1 0 0,-1 0 0 0 0,0 1-1 0 0,-1-1 1 0 0,2-12 0 0 0,3 3-1 0 0,-6 16-1 0 0,0 0 0 0 0,0-1 0 0 0,1 1 0 0 0,-1 0 1 0 0,0-1-1 0 0,0 1 0 0 0,0 0 0 0 0,1-1 0 0 0,-1 1 0 0 0,0-1 0 0 0,0 1 0 0 0,0 0 0 0 0,0-1 0 0 0,0 1 0 0 0,0-1 1 0 0,0 1-1 0 0,0 0 0 0 0,0-1 0 0 0,0 1 0 0 0,0-1 0 0 0,0 1 0 0 0,0 0 0 0 0,0-1 0 0 0,0 1 0 0 0,0-1 0 0 0,-1 1 1 0 0,1 0-1 0 0,0-1 0 0 0,0 1 0 0 0,0-1 0 0 0,-1 1 0 0 0,1 0 0 0 0,0-1 0 0 0,0 1 0 0 0,-1 0 0 0 0,1 0 0 0 0,0-1 1 0 0,-1 1-1 0 0,1 0 0 0 0,0 0 0 0 0,-1-1 0 0 0,1 1 0 0 0,-1 0 0 0 0,0-1 0 0 0,1 0 0 0 0,-1 0 0 0 0,1 0-1 0 0,-1 0 1 0 0,1 0 0 0 0,-1 0 0 0 0,1 0 0 0 0,-1 0 0 0 0,1 0-1 0 0,0 0 1 0 0,0 0 0 0 0,-1 0 0 0 0,1-1 0 0 0,0 1 0 0 0,0 0-1 0 0,0 0 1 0 0,0 0 0 0 0,1 0 0 0 0,-1 0 0 0 0,0 0 0 0 0,0 0-1 0 0,1-1 1 0 0,-1 1 0 0 0,0 0 0 0 0,1 0 0 0 0,-1 0 0 0 0,1 0-1 0 0,0 0 1 0 0,-1 1 0 0 0,1-1 0 0 0,0 0 0 0 0,-1 0 0 0 0,1 0 0 0 0,0 0-1 0 0,0 1 1 0 0,0-1 0 0 0,0 0 0 0 0,0 1 0 0 0,0-1 0 0 0,0 1-1 0 0,0-1 1 0 0,0 1 0 0 0,0-1 0 0 0,0 1 0 0 0,0 0 0 0 0,0-1-1 0 0,0 1 1 0 0,0 0 0 0 0,0 0 0 0 0,0 0 0 0 0,0 0 0 0 0,2 0-1 0 0,21 0-1 0 0,-18 0 3 0 0,-1 0 0 0 0,1 0 1 0 0,-1 0-1 0 0,0 1 0 0 0,1 0 1 0 0,-1 0-1 0 0,0 0 0 0 0,0 1 1 0 0,0-1-1 0 0,7 4 1 0 0,-10-4-2 0 0,4 3 6 0 0,2 0 2 0 0,28-2-10 0 0,-27-2 1 0 0,-7 0-3 0 0,-1-22 22 0 0,-1 20-17 0 0,1-1 0 0 0,0 0 0 0 0,-1 1 0 0 0,0-1 0 0 0,0 1 0 0 0,0-1 0 0 0,0 0 0 0 0,0 1 0 0 0,0-1 0 0 0,-1 0 0 0 0,1 1 0 0 0,-1-1 0 0 0,1 1 0 0 0,-1-1 0 0 0,0 1 0 0 0,0-1 0 0 0,-1 1 0 0 0,1-1 0 0 0,0 1 0 0 0,-1 0 0 0 0,1 0 0 0 0,-3-2 0 0 0,-6-8 7 0 0,9 11-7 0 0,0-1 0 0 0,1 1 1 0 0,-1 0-1 0 0,0-1 0 0 0,0 1 1 0 0,0 0-1 0 0,0 0 0 0 0,0 0 1 0 0,0 0-1 0 0,0 0 0 0 0,-1 0 1 0 0,1 0-1 0 0,0 0 0 0 0,0 1 1 0 0,-1-1-1 0 0,1 0 0 0 0,-1 1 0 0 0,1-1 1 0 0,0 1-1 0 0,-3-1 0 0 0,2 0 3 0 0,1 1-1 0 0,0 0-3 0 0,1 0 0 0 0,0 0 0 0 0,-1 0 0 0 0,1 0 0 0 0,-1 0 0 0 0,1 0 0 0 0,0 0 0 0 0,-1 0 0 0 0,1 0 0 0 0,-1 0 0 0 0,1 1 0 0 0,0-1 0 0 0,-1 0 0 0 0,1 0 0 0 0,0 0 0 0 0,-1 0 0 0 0,1 1 0 0 0,-1-1 1 0 0,1 0-1 0 0,0 0 0 0 0,0 1 0 0 0,-1-1 0 0 0,1 0 0 0 0,0 0 0 0 0,-1 1 0 0 0,1-1 0 0 0,0 0 0 0 0,0 1 0 0 0,0-1 0 0 0,-1 1 0 0 0,1-1 0 0 0,0 0 0 0 0,0 1 0 0 0,0-1 0 0 0,0 0 0 0 0,0 1 0 0 0,0-1 0 0 0,0 1 0 0 0,0-1 0 0 0,0 0 0 0 0,0 1 0 0 0,0 0 0 0 0,-1 2-1 0 0,1 1 0 0 0,-1-1 0 0 0,0 1 0 0 0,0-1 0 0 0,0 1 0 0 0,0-1 0 0 0,-1 0 0 0 0,-3 6 0 0 0,3-6 0 0 0,1 1 1 0 0,-1-1-1 0 0,0 1 0 0 0,1-1 0 0 0,0 1 1 0 0,0-1-1 0 0,0 1 0 0 0,0 0 1 0 0,0 4-1 0 0,1 0 0 0 0,-2 0 0 0 0,1 0 0 0 0,-1 0 0 0 0,-1 0 0 0 0,-4 12 0 0 0,-5 16-1 0 0,-39 167 14 0 0,41-167-13 0 0,7-28 1 0 0,1 0-1 0 0,0 0 1 0 0,0 0-1 0 0,0 1 1 0 0,0 15-1 0 0,2 170-15 0 0,6-181 21 0 0,1 8-2 0 0,-2-7 1 0 0,-4-14-4 0 0,0 1 0 0 0,0 0 0 0 0,-1 0 0 0 0,1 0-1 0 0,-1 0 1 0 0,1 0 0 0 0,-1 0 0 0 0,1 0 0 0 0,-1 0-1 0 0,1 0 1 0 0,-1 0 0 0 0,0 0 0 0 0,0 0 0 0 0,1 0-1 0 0,-1 0 1 0 0,0 0 0 0 0,0 0 0 0 0,0 0 0 0 0,0 2-1 0 0,0-3 3 0 0,1 0-1 0 0,-1 0 0 0 0,1 0 0 0 0,0 0 1 0 0,-1 1-1 0 0,1-1 0 0 0,-1 0 0 0 0,1 0 0 0 0,-1 1 1 0 0,1-1-1 0 0,0 0 0 0 0,-1 1 0 0 0,0-1 1 0 0,1 1-1 0 0,-1-1 0 0 0,1 1 0 0 0,-1-1 1 0 0,1 1-1 0 0,-1-1 0 0 0,0 1 0 0 0,1-1 0 0 0,-1 1 1 0 0,0-1-1 0 0,0 1 0 0 0,1 0 0 0 0,-1-1 1 0 0,0 1-1 0 0,0-1 0 0 0,0 1 0 0 0,0 0 1 0 0,0 0-1 0 0,1 0-2 0 0,-1 0 1 0 0,0 0 0 0 0,1 1-1 0 0,0-1 1 0 0,-1 0 0 0 0,1 0-1 0 0,0 0 1 0 0,-1 0 0 0 0,1 0-1 0 0,0-1 1 0 0,0 1 0 0 0,0 0-1 0 0,0 0 1 0 0,0 0-1 0 0,0-1 1 0 0,0 1 0 0 0,1 0-1 0 0,8 9-4 0 0,-8-4 5 0 0,1 0-1 0 0,-1 0 1 0 0,1 0 0 0 0,-1-1-1 0 0,2 1 1 0 0,-1-1 0 0 0,1 0 0 0 0,-1 0-1 0 0,1 0 1 0 0,9 8 0 0 0,10 15-1 0 0,-20-25 1 0 0,0 1 0 0 0,1-1-1 0 0,-1 0 1 0 0,1 0 0 0 0,-1-1 0 0 0,1 1-1 0 0,0-1 1 0 0,8 4 0 0 0,7 4-2 0 0,-18-9 2 0 0,0 0 1 0 0,0 0-1 0 0,1 0 1 0 0,-1 0-1 0 0,0-1 1 0 0,1 1-1 0 0,-1 0 0 0 0,0-1 1 0 0,1 1-1 0 0,-1-1 1 0 0,1 1-1 0 0,-1-1 1 0 0,1 0-1 0 0,-1 0 1 0 0,1 0-1 0 0,-1 0 1 0 0,1 0-1 0 0,-1 0 1 0 0,1 0-1 0 0,-1 0 0 0 0,1 0 1 0 0,-1-1-1 0 0,1 1 1 0 0,-1-1-1 0 0,1 1 1 0 0,-1-1-1 0 0,3-1 1 0 0,4-1 15 0 0,-8 3-15 0 0,1 0 0 0 0,0 0 1 0 0,0-1-1 0 0,-1 1 0 0 0,1 0 1 0 0,0 0-1 0 0,-1-1 0 0 0,1 1 1 0 0,0 0-1 0 0,-1-1 0 0 0,1 1 0 0 0,0-1 1 0 0,-1 1-1 0 0,1-1 0 0 0,-1 1 1 0 0,1-1-1 0 0,-1 0 0 0 0,1 1 1 0 0,-1-1-1 0 0,1 1 0 0 0,-1-1 0 0 0,0 0 1 0 0,1 1-1 0 0,-1-1 0 0 0,0 0 1 0 0,0 0-1 0 0,1 1 0 0 0,-1-1 1 0 0,0 0-1 0 0,0-1 0 0 0,0 2 14 0 0,0-3-7 0 0,-1-1-4 0 0,12 1 5 0 0,78 3 6 0 0,-34 0-7 0 0,-47 1-8 0 0,-4 2 0 0 0,5-2 0 0 0,54 4 19 0 0,-61-5-15 0 0,0 3-3 0 0,9-2-1 0 0,-6-1-1 0 0,1 0 1 0 0,0 0-1 0 0,-1 0 0 0 0,1 1 0 0 0,0 0 0 0 0,8 2 0 0 0,-12 0 1 0 0,0-1 5 0 0,12 5-4 0 0,31-10 7 0 0,-43 3-12 0 0,21 0-8 0 0,-10 0 7 0 0,-11 0 4 0 0,-4 0 3 0 0,4 0-6 0 0,47-9 48 0 0,-47 9-48 0 0,12 0-7 0 0,-3 0 10 0 0,-1 0 1 0 0,129 0-64 0 0,-86-9 116 0 0,-17-1-12 0 0,-34 10-36 0 0,38-23 28 0 0,-37 22-29 0 0,-2 1-2 0 0,0 0 0 0 0,0 0-1 0 0,0 0 1 0 0,0-1 0 0 0,0 1-1 0 0,0 0 1 0 0,0-1 0 0 0,0 1-1 0 0,0 0 1 0 0,0-1 0 0 0,-1 1-1 0 0,1-1 1 0 0,0 1 0 0 0,0-1-1 0 0,-1 0 1 0 0,1 1 0 0 0,0-1-1 0 0,-1 0 1 0 0,1 1 0 0 0,0-1-1 0 0,-1 0 1 0 0,1 0-1 0 0,-1 0 1 0 0,1 0 0 0 0,3-3 0 0 0,-1 0 1 0 0,1 1 0 0 0,0 0-1 0 0,0 0 1 0 0,0 0 0 0 0,1 1-1 0 0,-1-1 1 0 0,1 1 0 0 0,6-2-1 0 0,-3-2 5 0 0,-1 3-4 0 0,-4 3 0 0 0,0-1-1 0 0,0 1 0 0 0,-1-1 0 0 0,1 0 0 0 0,0 1 0 0 0,-1-1 0 0 0,1-1 0 0 0,0 1 1 0 0,-1 0-1 0 0,1-1 0 0 0,3-3 0 0 0,7-2 5 0 0,3-3 5 0 0,31-9 34 0 0,-39 16-24 0 0,1 1 1 0 0,-1 0-1 0 0,1 0 1 0 0,-1 0-1 0 0,15 1 0 0 0,-19 0-11 0 0,-1 0 0 0 0,0 1-1 0 0,1-1 1 0 0,-1 0-1 0 0,0 0 1 0 0,1-1 0 0 0,-1 1-1 0 0,0-1 1 0 0,0 0-1 0 0,3-2 1 0 0,16-7 201 0 0,-9 0-22 0 0,-11 10-180 0 0,0 0 1 0 0,0 0-1 0 0,0-1 1 0 0,0 1-1 0 0,0-1 0 0 0,-1 1 1 0 0,1-1-1 0 0,0 0 1 0 0,-1 0-1 0 0,1 0 0 0 0,-1 0 1 0 0,0 0-1 0 0,0 0 1 0 0,0 0-1 0 0,2-4 1 0 0,-3 5-9 0 0,0 1 0 0 0,1-1 1 0 0,-1 1-1 0 0,0-1 1 0 0,0 1-1 0 0,0-1 1 0 0,1 1-1 0 0,-1 0 0 0 0,0-1 1 0 0,0 1-1 0 0,1-1 1 0 0,-1 1-1 0 0,0 0 0 0 0,1-1 1 0 0,-1 1-1 0 0,1 0 1 0 0,-1-1-1 0 0,0 1 1 0 0,1 0-1 0 0,-1 0 0 0 0,1 0 1 0 0,-1-1-1 0 0,1 1 1 0 0,-1 0-1 0 0,1 0 1 0 0,0 0-1 0 0,0 0 1 0 0,0-1 1 0 0,-1 1-1 0 0,1 0 0 0 0,0 0 0 0 0,0-1 1 0 0,-1 1-1 0 0,1 0 0 0 0,0-1 1 0 0,-1 1-1 0 0,1-1 0 0 0,0 1 1 0 0,-1-1-1 0 0,1 1 0 0 0,-1-1 0 0 0,1 1 1 0 0,-1-1-1 0 0,1 0 0 0 0,-1 1 1 0 0,1-1-1 0 0,-1 0 0 0 0,1 1 1 0 0,-1-1-1 0 0,0 0 0 0 0,0 0 0 0 0,1 1 1 0 0,-1-1-1 0 0,0 0 0 0 0,0 0 1 0 0,0-1-1 0 0,0 1-1 0 0,1 0 0 0 0,-1 1-1 0 0,0-1 1 0 0,0 0 0 0 0,1 0 0 0 0,-1 1 0 0 0,0-1 0 0 0,1 0 0 0 0,-1 1 0 0 0,0-1-1 0 0,1 0 1 0 0,-1 1 0 0 0,1-1 0 0 0,-1 0 0 0 0,1 1 0 0 0,0-1 0 0 0,-1 1-1 0 0,1-1 1 0 0,0 1 0 0 0,-1-1 0 0 0,1 1 0 0 0,1-1 0 0 0,-1 1-1 0 0,-1-1 1 0 0,1 1 0 0 0,0-1 0 0 0,0 1-1 0 0,0-1 1 0 0,0 0 0 0 0,-1 1-1 0 0,1-1 1 0 0,0 0 0 0 0,0 0-1 0 0,-1 0 1 0 0,1 1 0 0 0,-1-1-1 0 0,1 0 1 0 0,-1 0 0 0 0,1 0-1 0 0,-1 0 1 0 0,0 0 0 0 0,1 0-1 0 0,-1 0 1 0 0,0 0 0 0 0,0 0-1 0 0,1-2 1 0 0,2 0 4 0 0,-2 2-5 0 0,-1 1 0 0 0,1-1 1 0 0,0 1-1 0 0,-1-1 0 0 0,1 0 0 0 0,0 1 0 0 0,-1-1 1 0 0,1 0-1 0 0,-1 1 0 0 0,1-1 0 0 0,-1 0 1 0 0,0 0-1 0 0,1 0 0 0 0,-1 1 0 0 0,0-1 1 0 0,1 0-1 0 0,-1 0 0 0 0,0-2 0 0 0,0 0 1 0 0,1 0 0 0 0,-1 0 0 0 0,1 0 0 0 0,0 0 0 0 0,-1 0-1 0 0,1 0 1 0 0,1 0 0 0 0,-1 0 0 0 0,0 0 0 0 0,1 1 0 0 0,-1-1 0 0 0,1 0-1 0 0,0 1 1 0 0,0-1 0 0 0,0 1 0 0 0,2-3 0 0 0,-2-8 0 0 0,-2 13-1 0 0,0-1 0 0 0,0 0 0 0 0,0 1 0 0 0,0-1 0 0 0,-1 1 0 0 0,1-1 0 0 0,0 1 0 0 0,0-1 0 0 0,0 0 0 0 0,0 1 0 0 0,0-1 0 0 0,1 1 0 0 0,-1-1 0 0 0,0 1 0 0 0,0-1 0 0 0,0 0 0 0 0,0 1 0 0 0,1-1 0 0 0,-1 1 0 0 0,0-1 0 0 0,0 1 0 0 0,1-1 0 0 0,0 0 0 0 0,0 0 1 0 0,0 0-1 0 0,0 0 1 0 0,0 0 0 0 0,0 0 0 0 0,-1 0 0 0 0,1-1 0 0 0,0 1 0 0 0,0 0 0 0 0,-1 0 0 0 0,1-1 0 0 0,-1 1 0 0 0,1 0 0 0 0,-1-1 0 0 0,0 1 0 0 0,1-1 0 0 0,-1 1 0 0 0,0-1 0 0 0,0 1 0 0 0,0 0 0 0 0,0-1 0 0 0,0 1 0 0 0,0-1 0 0 0,-1-1 0 0 0,1 0-1 0 0,0 1-1 0 0,1 1 0 0 0,-1-1 0 0 0,1 0 0 0 0,-1 1 0 0 0,1-1-1 0 0,0 1 1 0 0,-1-1 0 0 0,1 1 0 0 0,0 0 0 0 0,0-1 0 0 0,0 1 0 0 0,0 0 0 0 0,2-2 0 0 0,-2 2 0 0 0,0-1 0 0 0,1 1 0 0 0,-1-1 0 0 0,0 1 0 0 0,0-1-1 0 0,0 0 1 0 0,0 0 0 0 0,0 1 0 0 0,0-1 0 0 0,-1 0 0 0 0,1 0 0 0 0,-1 0 0 0 0,1 0 0 0 0,-1-1 0 0 0,0 1 1 0 0,0 0 1 0 0,0 0 0 0 0,0-1 0 0 0,-1 1 1 0 0,1 0-1 0 0,1 0 0 0 0,-1 0 0 0 0,0 0 1 0 0,0 0-1 0 0,1 0 0 0 0,-1 0 0 0 0,1 0 1 0 0,0 0-1 0 0,-1 0 0 0 0,1 0 1 0 0,0 0-1 0 0,0 1 0 0 0,0-1 0 0 0,3-3 1 0 0,-2-10-5 0 0,-3 15 3 0 0,1-1-1 0 0,0 0 1 0 0,0 0 0 0 0,0 0-1 0 0,0 0 1 0 0,0 1 0 0 0,0-1-1 0 0,0 0 1 0 0,0 0 0 0 0,0 0 0 0 0,0 0-1 0 0,0 1 1 0 0,0-1 0 0 0,1 0-1 0 0,-1 0 1 0 0,0 0 0 0 0,1 1-1 0 0,-1-1 1 0 0,1-1 0 0 0,1 0-1 0 0,-1-1 0 0 0,0 1 0 0 0,1-1-1 0 0,-1 1 1 0 0,0-1 0 0 0,0 1 0 0 0,-1-1 0 0 0,1 0 0 0 0,0 0 0 0 0,-1 1 0 0 0,0-1 0 0 0,1 0-1 0 0,-1 0 1 0 0,-1 0 0 0 0,1-4 0 0 0,0 4 0 0 0,1 1 2 0 0,1-1 0 0 0,-1 1 0 0 0,1-1 0 0 0,-1 0 0 0 0,0 0 0 0 0,0 1 0 0 0,0-1 0 0 0,0 0 0 0 0,0-5 0 0 0,0-11 2 0 0,0 14-2 0 0,-1 0-1 0 0,1 0 1 0 0,-1 0 0 0 0,0-1 0 0 0,-1 1 0 0 0,1 0 0 0 0,-1 0-1 0 0,0 0 1 0 0,0 0 0 0 0,-1 0 0 0 0,1 0 0 0 0,-5-9 0 0 0,5 13-1 0 0,1 0 0 0 0,-1-1 0 0 0,1 1 0 0 0,-1-1 0 0 0,1 1 0 0 0,0-1 0 0 0,0 1 0 0 0,-1-1 1 0 0,1 1-1 0 0,0-1 0 0 0,0 1 0 0 0,1-1 0 0 0,-1 1 0 0 0,0-1 0 0 0,1-1 0 0 0,-1 2 0 0 0,1-1 1 0 0,-1 1-1 0 0,0 0 0 0 0,1 0 0 0 0,-1-1 0 0 0,0 1 0 0 0,0 0 0 0 0,0 0 1 0 0,0 0-1 0 0,0-1 0 0 0,-1 1 0 0 0,1 0 0 0 0,0 0 0 0 0,0-1 0 0 0,-1 1 1 0 0,1 0-1 0 0,-1 0 0 0 0,1 0 0 0 0,-1-1 0 0 0,0 1 1 0 0,0 0-1 0 0,0 0 0 0 0,0 0 1 0 0,0 0-1 0 0,0-1 1 0 0,0 1-1 0 0,1 0 0 0 0,-1 0 1 0 0,1 0-1 0 0,-1-1 1 0 0,1 1-1 0 0,-1 0 0 0 0,1-1 1 0 0,-1 1-1 0 0,1-2 1 0 0,0 2-2 0 0,0-1 1 0 0,-1 1-1 0 0,1 0 1 0 0,0-1-1 0 0,-1 1 1 0 0,1 0 0 0 0,-1 0-1 0 0,0-1 1 0 0,1 1-1 0 0,-1 0 1 0 0,0 0-1 0 0,0 0 1 0 0,1 0-1 0 0,-1 0 1 0 0,-1-1 0 0 0,1 1-2 0 0,1 0 1 0 0,0 0-1 0 0,0 0 1 0 0,0 1-1 0 0,0-1 1 0 0,0 0 0 0 0,0 0-1 0 0,0 0 1 0 0,0 0-1 0 0,0 1 1 0 0,0-1 0 0 0,0 0-1 0 0,1 0 1 0 0,-1 0-1 0 0,0 0 1 0 0,0 1 0 0 0,1-1-1 0 0,-1 0 1 0 0,2-1-1 0 0,3-1-28 0 0,-3 16-8 0 0,3-1 28 0 0,3 10-3 0 0,4 61-12 0 0,1-5 25 0 0,-13-64 4 0 0,1-6-2 0 0,-1 0 0 0 0,0 0 0 0 0,-1 0 0 0 0,0 1 0 0 0,0-1-1 0 0,-1 0 1 0 0,0 0 0 0 0,-3 8 0 0 0,4-13 0 0 0,0 0-1 0 0,1 1 1 0 0,-1-1-1 0 0,1 1 1 0 0,-1-1-1 0 0,1 0 0 0 0,0 1 1 0 0,0-1-1 0 0,1 1 1 0 0,0 5-1 0 0,0-6 2 0 0,0 1-1 0 0,-1-1 0 0 0,0 1 0 0 0,0-1 0 0 0,0 1 0 0 0,0-1 1 0 0,0 0-1 0 0,-1 1 0 0 0,1-1 0 0 0,-3 6 0 0 0,-5 28 16 0 0,8-33-17 0 0,-1 0 0 0 0,1 1-1 0 0,-1-1 1 0 0,0 0-1 0 0,0 0 1 0 0,-1 0-1 0 0,1 1 1 0 0,-1-1 0 0 0,-4 7-1 0 0,4-9 1 0 0,1 1 0 0 0,-1 0-1 0 0,1 0 1 0 0,-1 0 0 0 0,1 0 0 0 0,0 1 0 0 0,0-1-1 0 0,0 0 1 0 0,1 0 0 0 0,-1 7 0 0 0,1-7 0 0 0,-1 0 0 0 0,1 0 0 0 0,-1 0 1 0 0,1 0-1 0 0,-1 0 0 0 0,0 0 0 0 0,0 0 1 0 0,-1 0-1 0 0,1 0 0 0 0,-3 4 0 0 0,2-4 0 0 0,0 1 0 0 0,0-1-1 0 0,0 1 1 0 0,1-1 0 0 0,-1 1-1 0 0,1 0 1 0 0,0 0 0 0 0,-1 7-1 0 0,-6 17-4 0 0,1-4 6 0 0,7-22-1 0 0,0-1 0 0 0,0 1 0 0 0,0 0-1 0 0,-1-1 1 0 0,1 1 0 0 0,-1 0 0 0 0,1-1 0 0 0,-1 1 0 0 0,1-1-1 0 0,-1 1 1 0 0,0-1 0 0 0,0 1 0 0 0,0-1 0 0 0,0 0 0 0 0,-1 2 0 0 0,-2 1 0 0 0,3-3-1 0 0,1-1 1 0 0,-1 1 0 0 0,0 0-1 0 0,1-1 1 0 0,-1 1-1 0 0,1 0 1 0 0,-1 0-1 0 0,1-1 1 0 0,0 1 0 0 0,-1 0-1 0 0,1 0 1 0 0,0 0-1 0 0,-1 0 1 0 0,1-1 0 0 0,0 1-1 0 0,0 0 1 0 0,0 0-1 0 0,0 0 1 0 0,0 0 0 0 0,0 0-1 0 0,0 0 1 0 0,0 0-1 0 0,0 0 1 0 0,1 1-2 0 0,-12 9-1 0 0,10-10 2 0 0,1-1 0 0 0,-1 1 0 0 0,1-1 0 0 0,0 0 0 0 0,-1 1 0 0 0,1-1 0 0 0,0 1 0 0 0,-1-1 0 0 0,1 1 0 0 0,0-1 0 0 0,0 1 0 0 0,-1 0 0 0 0,1-1 0 0 0,0 1-1 0 0,0-1 1 0 0,0 1 0 0 0,0-1 0 0 0,0 1 0 0 0,0 0 0 0 0,0-1 0 0 0,0 1 0 0 0,0-1 0 0 0,0 2 0 0 0,0-2 0 0 0,0 1 0 0 0,0-1-1 0 0,0 0 1 0 0,0 1 0 0 0,0-1 0 0 0,0 1-1 0 0,0-1 1 0 0,0 1 0 0 0,0-1 0 0 0,0 1-1 0 0,0-1 1 0 0,0 1 0 0 0,-1-1 0 0 0,1 1-1 0 0,0-1 1 0 0,0 1 0 0 0,0-1 0 0 0,-1 0-1 0 0,1 1 1 0 0,0-1 0 0 0,-1 0 0 0 0,1 1 0 0 0,0-1-1 0 0,-1 1 1 0 0,1-1 0 0 0,0 0 0 0 0,-1 0-1 0 0,1 1 1 0 0,-1-1 0 0 0,1 0 0 0 0,0 0-1 0 0,-1 1 1 0 0,0-1 0 0 0,-1 17 11 0 0,2-9-17 0 0,0-10-46 0 0,5-5 36 0 0,-5 6 15 0 0,1 1 0 0 0,0-1 1 0 0,-1 0-1 0 0,1 1 0 0 0,-1-1 1 0 0,1 0-1 0 0,-1 1 1 0 0,1-1-1 0 0,-1 0 0 0 0,1 1 1 0 0,-1-1-1 0 0,0 0 0 0 0,1 0 1 0 0,-1 0-1 0 0,0 1 0 0 0,0-1 1 0 0,0 0-1 0 0,1-1 1 0 0,11-57 0 0 0,-11 51-1 0 0,0 0 1 0 0,0 1 0 0 0,1-1 0 0 0,-1 0 0 0 0,6-11-1 0 0,-5 12 1 0 0,1-1 0 0 0,-1-1-1 0 0,0 1 1 0 0,-1 0 0 0 0,2-13-1 0 0,9-88-3 0 0,-11 88 4 0 0,1 0-1 0 0,8-31 1 0 0,-6 31-4 0 0,0 0 1 0 0,0-33-1 0 0,9-60-28 0 0,-13-31-270 0 0,-6 127 127 0 0,-1-7-130 0 0,7 299 223 0 0,-12-201 97 0 0,-1-1 7 0 0,1 14-4 0 0,11-81-18 0 0,1 0-1 0 0,-1-1 0 0 0,0 1 0 0 0,0 0 1 0 0,-1-1-1 0 0,1 1 0 0 0,-1-1 0 0 0,-2 5 0 0 0,2-5 2 0 0,0 1 0 0 0,0-1 0 0 0,0 0-1 0 0,1 1 1 0 0,0 0 0 0 0,0-1-1 0 0,0 1 1 0 0,0 5 0 0 0,-11 27 16 0 0,12-36-17 0 0,-1 0 1 0 0,1 0-1 0 0,0-1 0 0 0,0 1 1 0 0,-1 0-1 0 0,1 0 0 0 0,0 0 0 0 0,-1 0 1 0 0,1-1-1 0 0,-1 1 0 0 0,1 0 0 0 0,-1 0 1 0 0,1-1-1 0 0,-1 1 0 0 0,1 0 1 0 0,-1-1-1 0 0,0 1 0 0 0,1-1 0 0 0,-1 1 1 0 0,0-1-1 0 0,0 1 0 0 0,0 0 0 0 0,0-1 1 0 0,0 1-1 0 0,0-1 0 0 0,0 1 0 0 0,0-1 0 0 0,1 1 1 0 0,-1 0-1 0 0,0-1 0 0 0,0 1 0 0 0,1 0 0 0 0,-1 0 1 0 0,0-1-1 0 0,1 1 0 0 0,-1 0 0 0 0,1 0 0 0 0,-1 0 0 0 0,1 0 1 0 0,0 0-1 0 0,-1 0 0 0 0,1 0 0 0 0,0 0 0 0 0,0 0 1 0 0,-1 1-1 0 0,2-1 0 0 0,-1 0 0 0 0,0 0 0 0 0,0 0 0 0 0,0 0 0 0 0,0 0 0 0 0,-1 0 0 0 0,1 0 0 0 0,0 0 0 0 0,0 0 0 0 0,-1 0 0 0 0,1 0 0 0 0,0 0 0 0 0,-1 0 0 0 0,1 0 0 0 0,-1 0 0 0 0,1 0 0 0 0,-1 0 0 0 0,1 0 0 0 0,-1-1 0 0 0,0 1 0 0 0,0 0 0 0 0,1 0 0 0 0,-1-1 0 0 0,0 1 0 0 0,-1 0 0 0 0,-10 11-3 0 0,4 5 1 0 0,8-15 2 0 0,0-1 0 0 0,-1 0 0 0 0,1 0 0 0 0,0 1 0 0 0,-1-1 0 0 0,1 0 0 0 0,-1 0 0 0 0,0 0 0 0 0,1 0-1 0 0,-1 0 1 0 0,0 1 0 0 0,0-2 0 0 0,0 1 0 0 0,0 0 0 0 0,0 0 0 0 0,0 0 0 0 0,0 0 0 0 0,0 0 0 0 0,0-1-1 0 0,0 1 1 0 0,0 0 0 0 0,-2 0 0 0 0,-22 22 4 0 0,18-21-4 0 0,0 1-1 0 0,1 0 1 0 0,0 1 0 0 0,0 0-1 0 0,0 0 1 0 0,0 0-1 0 0,1 1 1 0 0,0-1 0 0 0,-7 8-1 0 0,10-9 1 0 0,0-1-1 0 0,0 1 0 0 0,0-1 1 0 0,-1 0-1 0 0,1 0 0 0 0,-1 0 1 0 0,1 0-1 0 0,-1 0 0 0 0,-5 2 1 0 0,-26 17-11 0 0,31-18 11 0 0,0-1-1 0 0,0 0 0 0 0,-1 0 0 0 0,1 0 0 0 0,-1-1 0 0 0,1 1 0 0 0,-1-1 0 0 0,0 0 0 0 0,0 0 0 0 0,1 0 0 0 0,-1 0 0 0 0,0-1 1 0 0,0 0-1 0 0,0 0 0 0 0,-6 0 0 0 0,0 0-8 0 0,-11 1 20 0 0,20-1-11 0 0,1 0 1 0 0,-1 0-1 0 0,0 0 0 0 0,0 1 1 0 0,1-1-1 0 0,-1 0 1 0 0,0 0-1 0 0,1 0 0 0 0,-1 0 1 0 0,0 1-1 0 0,1-1 1 0 0,-1 0-1 0 0,1 1 0 0 0,-1-1 1 0 0,0 1-1 0 0,1-1 1 0 0,-1 0-1 0 0,1 1 0 0 0,-1-1 1 0 0,1 1-1 0 0,-1 0 1 0 0,1-1-1 0 0,-1 1 1 0 0,1-1-1 0 0,0 1 0 0 0,-1 0 1 0 0,1 1-1 0 0,-11 10-30 0 0,10-5 8 0 0,15-8 11 0 0,37-16-14 0 0,-25 10 26 0 0,0-2-1 0 0,-1-1 1 0 0,36-19-1 0 0,-45 21 0 0 0,-1-1 0 0 0,0-1 0 0 0,-1-1 0 0 0,0 0 0 0 0,0 0 0 0 0,-1-2 0 0 0,-1 1 0 0 0,0-2 1 0 0,-1 0-1 0 0,0 0 0 0 0,-2-1 0 0 0,1 0 0 0 0,-2-1 0 0 0,0 1 0 0 0,8-24 0 0 0,-4 7-5 0 0,-9 27 3 0 0,-1-1 0 0 0,0 1-1 0 0,0-1 1 0 0,0 0 0 0 0,-1 0 0 0 0,1 0 0 0 0,-2 0-1 0 0,1-8 1 0 0,12-58-10 0 0,0-33-1 0 0,-13 51 14 0 0,0-104 9 0 0,0 52-5 0 0,-9 92 10 0 0,3-3-2 0 0,-19-17 3 0 0,16 27-15 0 0,7 5 0 0 0,1 0 0 0 0,0 1 1 0 0,-1 0-1 0 0,1 0 1 0 0,0 0-1 0 0,-1 0 0 0 0,1 0 1 0 0,-1 0-1 0 0,1 0 0 0 0,-1 0 1 0 0,1 1-1 0 0,-1-1 1 0 0,0 1-1 0 0,1-1 0 0 0,-1 1 1 0 0,0 0-1 0 0,0-1 0 0 0,1 1 1 0 0,-1 0-1 0 0,0 0 1 0 0,0 0-1 0 0,1 0 0 0 0,-1 1 1 0 0,-2-1-1 0 0,-55 0 28 0 0,57 2-23 0 0,2 0-5 0 0,-10-1 5 0 0,-11 4 22 0 0,22-2-45 0 0,14-2-14 0 0,-13-1 26 0 0,34-18-14 0 0,-10 0 26 0 0,-12-1 5 0 0,-14 18-12 0 0,0-1 0 0 0,0 1 0 0 0,0-1 0 0 0,1 1 0 0 0,-1-1 0 0 0,0 1 0 0 0,1-1 0 0 0,-1 1 0 0 0,1-1 0 0 0,-1 1 0 0 0,1 0 0 0 0,0-1 0 0 0,-1 1 0 0 0,1 0 0 0 0,0-1 0 0 0,0 1 1 0 0,0 0-1 0 0,0 0 0 0 0,2-2 0 0 0,-2 2 0 0 0,0 0 0 0 0,0 0 0 0 0,0 0 0 0 0,0 0 0 0 0,0-1 0 0 0,0 1 0 0 0,0 0 0 0 0,0 0 0 0 0,-1-1 0 0 0,1 1 0 0 0,-1-1 0 0 0,1 1 0 0 0,-1-1 0 0 0,1 1 0 0 0,-1-1 0 0 0,0 1 0 0 0,0-1 0 0 0,1 1-1 0 0,-1-3 1 0 0,5-5 1 0 0,-5 8-1 0 0,1 1 0 0 0,0 0 0 0 0,-1-1-1 0 0,1 1 1 0 0,-1-1 0 0 0,1 0 0 0 0,-1 1 0 0 0,0-1 0 0 0,1 1 0 0 0,-1-1 0 0 0,1 0 0 0 0,-1 1 0 0 0,0-1 0 0 0,0 0 0 0 0,1 1 0 0 0,-1-1 0 0 0,0 0 0 0 0,0 1 0 0 0,0-1 0 0 0,0 0 0 0 0,0 0 0 0 0,0 0 0 0 0,1-4-2 0 0,-1 0 1 0 0,1 0-1 0 0,0 0 0 0 0,0 1 1 0 0,0-1-1 0 0,1 0 1 0 0,3-6-1 0 0,-3 6 2 0 0,1-1-1 0 0,-1 1 1 0 0,-1-1-1 0 0,1 0 1 0 0,-1 1 0 0 0,0-1-1 0 0,0-10 1 0 0,-1-55 1 0 0,-12 43-6 0 0,-1-23 17 0 0,1 10-12 0 0,11 40 0 0 0,1-1 0 0 0,0 1 1 0 0,-1 0-1 0 0,1-1 0 0 0,-1 1 0 0 0,1 0 1 0 0,-1 0-1 0 0,1 0 0 0 0,-1-1 0 0 0,0 1 1 0 0,0 0-1 0 0,0 0 0 0 0,1 0 0 0 0,-1 0 1 0 0,0 0-1 0 0,0 0 0 0 0,-2 0 0 0 0,2 0 0 0 0,0 0 0 0 0,0 1 0 0 0,1-1-1 0 0,-1 0 1 0 0,0 0 0 0 0,0 0 0 0 0,0 0-1 0 0,1 0 1 0 0,-1 0 0 0 0,0 0 0 0 0,1 0 0 0 0,-1 0-1 0 0,1-1 1 0 0,-1 1 0 0 0,1 0 0 0 0,-1-2-1 0 0,-11-34-11 0 0,12 37 12 0 0,0-1 1 0 0,-1 0-1 0 0,1 0 0 0 0,0 1 0 0 0,0-1 0 0 0,0 0 0 0 0,-1 0 0 0 0,1 1 0 0 0,0-1 0 0 0,-1 0 0 0 0,1 1 0 0 0,0-1 0 0 0,-1 0 0 0 0,1 1 0 0 0,-1-1 0 0 0,1 1 0 0 0,-1-1 0 0 0,1 1 0 0 0,-1-1 0 0 0,0 1 0 0 0,1-1 0 0 0,-1 1 0 0 0,1 0 0 0 0,-2-1 0 0 0,1 0 0 0 0,0 1 0 0 0,0-1 0 0 0,0 0 0 0 0,0 1 0 0 0,0-1 0 0 0,0 0 0 0 0,1 0 0 0 0,-1 1 0 0 0,0-1 0 0 0,0 0 0 0 0,1 0 0 0 0,-1 0 0 0 0,1 0 0 0 0,-1 0 0 0 0,1 0 0 0 0,-1 0 0 0 0,1 0 0 0 0,-1 0 0 0 0,1 0 0 0 0,0 0 0 0 0,0-1 0 0 0,-1 1 0 0 0,1 0 0 0 0,0 0 0 0 0,0-2 0 0 0,0 2 0 0 0,0 0-1 0 0,-1 0 0 0 0,1 0 1 0 0,-1 0-1 0 0,1 0 1 0 0,-1 0-1 0 0,1 0 1 0 0,-1 0-1 0 0,0 0 1 0 0,0 1-1 0 0,1-1 0 0 0,-1 0 1 0 0,0 0-1 0 0,0 0 1 0 0,0 1-1 0 0,0-1 1 0 0,0 1-1 0 0,0-1 1 0 0,-2 0-1 0 0,-1-3-11 0 0,12 3-2 0 0,4 23-6 0 0,-12-21 21 0 0,1 1-1 0 0,-1 0 0 0 0,0-1 1 0 0,0 1-1 0 0,1-1 1 0 0,-1 1-1 0 0,1-1 0 0 0,0 1 1 0 0,-1-1-1 0 0,1 1 0 0 0,0-1 1 0 0,0 1-1 0 0,0-1 0 0 0,0 0 1 0 0,0 0-1 0 0,0 1 0 0 0,2 1 1 0 0,-2-2-1 0 0,0-1 0 0 0,0 1 1 0 0,0 0-1 0 0,0 0 1 0 0,0 0-1 0 0,-1 0 0 0 0,1 1 1 0 0,0-1-1 0 0,-1 0 1 0 0,1 0-1 0 0,0 0 0 0 0,-1 1 1 0 0,0-1-1 0 0,1 0 1 0 0,-1 0-1 0 0,0 1 0 0 0,1 1 1 0 0,0 4 0 0 0,2 1 0 0 0,-1-1 0 0 0,1 1 0 0 0,0-1 1 0 0,1 0-1 0 0,5 8 0 0 0,-7-11 1 0 0,2 5-3 0 0,0 1 1 0 0,0-1 0 0 0,-1 0-1 0 0,-1 1 1 0 0,0 0 0 0 0,2 17-1 0 0,-4-21 1 0 0,0 7 2 0 0,0 0 0 0 0,0-1 0 0 0,2 1 0 0 0,-1 0 0 0 0,7 21-1 0 0,4 29 3 0 0,-10-57-3 0 0,-1 0 0 0 0,0 1 0 0 0,0-1 0 0 0,0 0 0 0 0,-1 0 0 0 0,0 1 0 0 0,-1-1 0 0 0,0 7 0 0 0,-1 11 2 0 0,-10 26 1 0 0,-1-4 0 0 0,13-45-4 0 0,0-1 1 0 0,1 1-1 0 0,-1-1 0 0 0,0 1 0 0 0,0-1 0 0 0,0 1 1 0 0,0-1-1 0 0,0 1 0 0 0,0-1 0 0 0,0 1 0 0 0,0-1 0 0 0,0 1 1 0 0,0-1-1 0 0,0 1 0 0 0,0-1 0 0 0,0 0 0 0 0,0 1 1 0 0,0-1-1 0 0,0 1 0 0 0,0-1 0 0 0,-1 1 0 0 0,1-1 1 0 0,0 1-1 0 0,0-1 0 0 0,-1 0 0 0 0,1 1 0 0 0,0-1 0 0 0,-1 1 1 0 0,1-1-1 0 0,0 0 0 0 0,-1 1 0 0 0,1-1 0 0 0,0 0 1 0 0,-1 1-1 0 0,1-1 0 0 0,-1 0 0 0 0,1 0 0 0 0,-1 0 0 0 0,1 1 1 0 0,0-1-1 0 0,-1 0 0 0 0,1 0 0 0 0,-1 0 0 0 0,1 0 1 0 0,-1 0-1 0 0,1 0 0 0 0,-1 0 0 0 0,-1 0 11 0 0,1-15-11 0 0,1 7 2 0 0,0 0-1 0 0,0 0 1 0 0,0 0-1 0 0,1 0 0 0 0,0 0 1 0 0,1 1-1 0 0,0-1 1 0 0,3-9-1 0 0,-3 9-3 0 0,0 0 0 0 0,-1 0 0 0 0,0 0 0 0 0,-1 0 0 0 0,1 1 0 0 0,-2-1 0 0 0,-1-16 0 0 0,0-6 5 0 0,2 15-1 0 0,1 7-2 0 0,-1 0 0 0 0,0 0 1 0 0,-1 0-1 0 0,0 0 0 0 0,0-1 1 0 0,0 1-1 0 0,-1 0 0 0 0,-3-8 0 0 0,-8-52 16 0 0,2 27-19 0 0,11 36 3 0 0,-1 0-1 0 0,0 0 0 0 0,0 1 1 0 0,-1-1-1 0 0,1 0 1 0 0,-1 1-1 0 0,-4-8 0 0 0,1-4-2 0 0,5 15 3 0 0,0 1 0 0 0,-1-1 0 0 0,1 0-1 0 0,0 0 1 0 0,0 0 0 0 0,0 1 0 0 0,0-1 0 0 0,-1 0-1 0 0,1 0 1 0 0,0 1 0 0 0,-1-1 0 0 0,1 0 0 0 0,-1 0-1 0 0,1 1 1 0 0,-1-1 0 0 0,1 1 0 0 0,-1-1-1 0 0,1 0 1 0 0,-1 1 0 0 0,0-1 0 0 0,1 1 0 0 0,-2-1-1 0 0,-23-36-2 0 0,23 36 4 0 0,0-1-1 0 0,0 0 1 0 0,1 0-1 0 0,-1 1 1 0 0,1-1-1 0 0,0 0 1 0 0,-1 0-1 0 0,1-1 1 0 0,0 1-1 0 0,0 0 1 0 0,0 0-1 0 0,0-3 1 0 0,0 2-1 0 0,0 1-1 0 0,0 0 1 0 0,0-1 0 0 0,0 1 0 0 0,0 0 0 0 0,-1-1-1 0 0,1 1 1 0 0,-1 0 0 0 0,1 0 0 0 0,-1 0 0 0 0,0 0-1 0 0,-2-2 1 0 0,1 2-2 0 0,1-1 0 0 0,-1 0-1 0 0,1 0 1 0 0,0 1 0 0 0,-1-1 0 0 0,1-1 0 0 0,1 1-1 0 0,-3-5 1 0 0,-10-15-7 0 0,11 20 7 0 0,-1 0 1 0 0,0 0-1 0 0,0 1 1 0 0,0-1-1 0 0,0 1 0 0 0,0-1 1 0 0,0 1-1 0 0,-8-2 1 0 0,-21-12-5 0 0,8 1-3 0 0,15 7 3 0 0,10 7 6 0 0,-1 0-1 0 0,0 0 1 0 0,0 0 0 0 0,0 0-1 0 0,0 0 1 0 0,0 0 0 0 0,0 0-1 0 0,0 1 1 0 0,0-1 0 0 0,0 0 0 0 0,0 1-1 0 0,0-1 1 0 0,0 0 0 0 0,-1 1-1 0 0,1 0 1 0 0,0-1 0 0 0,0 1 0 0 0,-1 0-1 0 0,1-1 1 0 0,0 1 0 0 0,0 0-1 0 0,-1 0 1 0 0,-1 0 0 0 0,8-1-24 0 0,15 7-1 0 0,11 8 22 0 0,-26-12 2 0 0,0-1 0 0 0,-1 1 1 0 0,0 0-1 0 0,1 0 0 0 0,-1 1 0 0 0,0-1 0 0 0,6 6 0 0 0,34 14 2 0 0,17 6-16 0 0,-49-17 9 0 0,-9-8 6 0 0,1 1 0 0 0,-1-1 0 0 0,1-1 0 0 0,-1 1 0 0 0,1 0 0 0 0,0-1 1 0 0,0 0-1 0 0,0 0 0 0 0,1 0 0 0 0,4 1 0 0 0,-7-2-4 0 0,-4-1 7 0 0,0-1 2 0 0,1 0 1 0 0,-1 0-1 0 0,0 1 1 0 0,0-1-1 0 0,1 0 0 0 0,-1-1 1 0 0,0 1-1 0 0,1 0 0 0 0,-1 0 1 0 0,1-1-1 0 0,-3-2 0 0 0,-22-17 8 0 0,3 0-12 0 0,-5-3-2 0 0,-71-39-1 0 0,76 53-2 0 0,-55-13 10 0 0,11 15-7 0 0,44 7-4 0 0,-76-22-1 0 0,81 15-15 0 0,15 6 19 0 0,1 1 1 0 0,-1-1-1 0 0,0 1 1 0 0,0 0-1 0 0,-1 0 1 0 0,1 0-1 0 0,0 1 1 0 0,0-1-1 0 0,0 1 0 0 0,0 0 1 0 0,-1 0-1 0 0,1 0 1 0 0,0 0-1 0 0,-4 1 1 0 0,0-1-2 0 0,0 0-1 0 0,0-1 1 0 0,0 1 0 0 0,0-2 0 0 0,0 1-1 0 0,-10-3 1 0 0,3 1 15 0 0,-1 1 0 0 0,0 0 0 0 0,0 1 1 0 0,0 1-1 0 0,-16 1 0 0 0,-2 0 5 0 0,30-1-12 0 0,-24 9 11 0 0,-74 10-16 0 0,53-10 5 0 0,31-2-1 0 0,13-4-4 0 0,-26 4 4 0 0,22-6-4 0 0,-1 1 0 0 0,1 0 0 0 0,0 1 0 0 0,-14 6 0 0 0,1-2-1 0 0,-11 7 4 0 0,16-5-2 0 0,5-5-3 0 0,1 1 0 0 0,0 0-1 0 0,0 1 1 0 0,0 0-1 0 0,-17 15 1 0 0,0-1 0 0 0,-24 17 6 0 0,48-35-3 0 0,-1 1-1 0 0,1-1 1 0 0,-1 0-1 0 0,0 0 0 0 0,1 0 1 0 0,-1 0-1 0 0,0-1 0 0 0,-8 2 1 0 0,3 0-1 0 0,4-2-3 0 0,-21 7-10 0 0,25-7 13 0 0,0-1-1 0 0,0 0 1 0 0,0 1 0 0 0,0-1-1 0 0,0 1 1 0 0,0-1 0 0 0,0 1-1 0 0,0-1 1 0 0,0 1 0 0 0,1 0-1 0 0,-1 0 1 0 0,0-1 0 0 0,0 1 0 0 0,1 0-1 0 0,-1 0 1 0 0,0 0 0 0 0,1 0-1 0 0,-1 0 1 0 0,1-1 0 0 0,-1 1-1 0 0,1 0 1 0 0,0 0 0 0 0,-1 2-1 0 0,-9 7 1 0 0,5 7-10 0 0,3-15 10 0 0,1-1 1 0 0,-1 1 0 0 0,0 0-1 0 0,0-1 1 0 0,1 1 0 0 0,-1 0-1 0 0,1 0 1 0 0,-1 0 0 0 0,1 0-1 0 0,0 1 1 0 0,0-1-1 0 0,0 0 1 0 0,0 0 0 0 0,0 1-1 0 0,1-1 1 0 0,-1 0 0 0 0,1 1-1 0 0,-1-1 1 0 0,1 1 0 0 0,0-1-1 0 0,0 4 1 0 0,-12 25-29 0 0,11-18 22 0 0,1-10 4 0 0,0-1-1 0 0,-1 1 1 0 0,1 0 0 0 0,0 0 0 0 0,1-1 0 0 0,-1 1 0 0 0,0 0-1 0 0,1-1 1 0 0,-1 1 0 0 0,1 0 0 0 0,0-1 0 0 0,0 1 0 0 0,0-1 0 0 0,0 1-1 0 0,0-1 1 0 0,3 4 0 0 0,-2 2 3 0 0,-1 1-1 0 0,1 0 1 0 0,-2-1 0 0 0,1 1-1 0 0,-1 0 1 0 0,-1-1-1 0 0,-1 11 1 0 0,1-4-7 0 0,14 35-9 0 0,-8-41 14 0 0,-5-8 1 0 0,1 0 0 0 0,0 0 0 0 0,0 0 1 0 0,-1 0-1 0 0,1 0 0 0 0,-1 0 0 0 0,1 0 0 0 0,-1 0 0 0 0,1 0 0 0 0,-1 0 0 0 0,1 0 0 0 0,-1 0 0 0 0,0 0 0 0 0,0 0 0 0 0,0 1 0 0 0,0 1 0 0 0,13 50-1 0 0,-13-52 1 0 0,0 0 0 0 0,1 0-1 0 0,-1 0 1 0 0,0 0-1 0 0,0 0 1 0 0,1 0 0 0 0,-1-1-1 0 0,0 1 1 0 0,1 0 0 0 0,-1 0-1 0 0,1 0 1 0 0,0 0-1 0 0,-1 0 1 0 0,1-1 0 0 0,-1 1-1 0 0,1 0 1 0 0,0-1-1 0 0,0 1 1 0 0,-1 0 0 0 0,3 0-1 0 0,-2 0 1 0 0,0-1 1 0 0,0 1-1 0 0,0 0 0 0 0,0 0 0 0 0,-1 0 0 0 0,1 0 0 0 0,0 0 0 0 0,0 0 1 0 0,0 0-1 0 0,-1 0 0 0 0,1 0 0 0 0,-1 0 0 0 0,1 0 0 0 0,-1 0 1 0 0,1 0-1 0 0,-1 1 0 0 0,1-1 0 0 0,-1 0 0 0 0,0 0 0 0 0,0 0 1 0 0,0 2-1 0 0,0-2 0 0 0,0 1 0 0 0,0-1 1 0 0,0 0-1 0 0,0 1 0 0 0,0-1 1 0 0,0 0-1 0 0,0 1 0 0 0,0-1 1 0 0,0 0-1 0 0,0 1 0 0 0,1-1 1 0 0,-1 0-1 0 0,1 1 0 0 0,-1-1 1 0 0,1 0-1 0 0,-1 0 0 0 0,1 0 1 0 0,0 0-1 0 0,0 1 0 0 0,-1-1 1 0 0,1 0-1 0 0,0 0 0 0 0,2 1 1 0 0,1 16 1 0 0,-3-16-2 0 0,0-1 0 0 0,0 0 0 0 0,0 0 0 0 0,0 1-1 0 0,0-1 1 0 0,0 1 0 0 0,0-1 0 0 0,0 1 0 0 0,-1-1 0 0 0,1 1 0 0 0,-1-1 0 0 0,1 1 0 0 0,-1 0 0 0 0,0-1 0 0 0,1 1 0 0 0,-1-1 0 0 0,0 1 0 0 0,0 0 0 0 0,0-1 0 0 0,-1 1 0 0 0,1 3-1 0 0,5 5 3 0 0,2 3-3 0 0,16 9 2 0 0,-20-17 3 0 0,-3-1-7 0 0,0-4 6 0 0,0 0-12 0 0,0-3 9 0 0,0 1 3 0 0,0-2-3 0 0,0 3 0 0 0,0 0 0 0 0,0 0 1 0 0,0 0-1 0 0,0 0 0 0 0,0 0 1 0 0,0 0-1 0 0,-1 0 0 0 0,1 0 0 0 0,0 0 1 0 0,0 0-1 0 0,-1 0 0 0 0,1 0 1 0 0,0 1-1 0 0,-1-1 0 0 0,1 0 0 0 0,-1 0 1 0 0,0 0-1 0 0,1 0 0 0 0,-1 0 1 0 0,1 1-1 0 0,-1-1 0 0 0,0 0 0 0 0,0 1 1 0 0,1-1-1 0 0,-1 0 0 0 0,0 1 1 0 0,0-1-1 0 0,0 1 0 0 0,-1-1 0 0 0,1 1 1 0 0,1 0-1 0 0,-1-1 0 0 0,1 1 0 0 0,-1 0 1 0 0,0-1-1 0 0,1 1 0 0 0,-1 0 0 0 0,1-1 1 0 0,-1 1-1 0 0,1-1 0 0 0,-1 1 0 0 0,1 0 1 0 0,0-1-1 0 0,-1 1 0 0 0,1-1 1 0 0,-1 1-1 0 0,1-1 0 0 0,0 0 0 0 0,0 1 1 0 0,-1-1-1 0 0,1 1 0 0 0,0-1 0 0 0,0 0 1 0 0,0 1-1 0 0,-1-1 0 0 0,1 1 0 0 0,0-1 1 0 0,0-1-1 0 0,-5-7 0 0 0,-2-5-8 0 0,7 13 7 0 0,-1 0 1 0 0,1 0-1 0 0,0 1 1 0 0,0-1 0 0 0,0 0-1 0 0,-1 1 1 0 0,1-1-1 0 0,0 0 1 0 0,0 1-1 0 0,-1-1 1 0 0,1 0-1 0 0,-1 1 1 0 0,1-1 0 0 0,-1 1-1 0 0,1-1 1 0 0,-1 1-1 0 0,1-1 1 0 0,-1 1-1 0 0,1-1 1 0 0,-1 1 0 0 0,1 0-1 0 0,-1-1 1 0 0,0 1-1 0 0,1 0 1 0 0,-2-1-1 0 0,1 1 1 0 0,0-1 0 0 0,0 1-1 0 0,1 0 1 0 0,-1-1 0 0 0,0 1 0 0 0,0-1-1 0 0,1 1 1 0 0,-1-1 0 0 0,1 1-1 0 0,-1-1 1 0 0,0 1 0 0 0,1-1 0 0 0,-1 1-1 0 0,1-1 1 0 0,-1 0 0 0 0,1 1-1 0 0,0-1 1 0 0,-1 0 0 0 0,1 0-1 0 0,0 1 1 0 0,-1-1 0 0 0,1 0 0 0 0,0 0-1 0 0,0 0 1 0 0,0 1 0 0 0,-1-2-1 0 0,1 0 1 0 0,0 0 0 0 0,0 1 0 0 0,-1-1 0 0 0,1 1 0 0 0,-1-1 0 0 0,1 0 0 0 0,-1 1 0 0 0,0-1 0 0 0,1 1 0 0 0,-1-1 0 0 0,0 1 0 0 0,0 0 0 0 0,0-1-1 0 0,0 1 1 0 0,-2-2 0 0 0,2 2 1 0 0,0 0-1 0 0,-1-1 0 0 0,1 1 0 0 0,0-1 1 0 0,0 1-1 0 0,0-1 0 0 0,1 1 1 0 0,-1-1-1 0 0,0 0 0 0 0,0 0 0 0 0,1 1 1 0 0,-1-1-1 0 0,1 0 0 0 0,0 0 1 0 0,-1-2-1 0 0,1 0 0 0 0,-1 1 0 0 0,0-1 0 0 0,0 0 0 0 0,0 1 0 0 0,0-1 0 0 0,-1 1 0 0 0,0 0 0 0 0,1-1 1 0 0,-1 1-1 0 0,0 0 0 0 0,0 0 0 0 0,-1 0 0 0 0,-3-4 0 0 0,-5-6 3 0 0,11 11-2 0 0,-1 1-1 0 0,1 0 1 0 0,-1 0-1 0 0,1 0 0 0 0,0 0 1 0 0,0 0-1 0 0,-1 0 0 0 0,1-1 1 0 0,0 1-1 0 0,0 0 0 0 0,0 0 1 0 0,0 0-1 0 0,0 0 0 0 0,0-1 1 0 0,1-1-1 0 0,0 2 0 0 0,-1 0 1 0 0,0 0-1 0 0,0-1 0 0 0,0 1 0 0 0,0 0 1 0 0,0 0-1 0 0,0 0 0 0 0,0 0 0 0 0,0-1 0 0 0,0 1 1 0 0,0 0-1 0 0,-1 0 0 0 0,1 0 0 0 0,0 0 1 0 0,-2-2-1 0 0,0-1-2 0 0,0 0 0 0 0,1 0 0 0 0,0 0 0 0 0,-1 0 0 0 0,1 0 1 0 0,0 0-1 0 0,1 0 0 0 0,-1 0 0 0 0,1 0 0 0 0,0-7 0 0 0,0 6 0 0 0,0 0 0 0 0,-1 0-1 0 0,1 0 1 0 0,-1 0 0 0 0,0 0-1 0 0,0 1 1 0 0,-1-1 0 0 0,-2-6-1 0 0,2 5 1 0 0,1-1-1 0 0,0 1 0 0 0,0-1 1 0 0,0 1-1 0 0,1-1 0 0 0,0 1 1 0 0,0-1-1 0 0,2-11 0 0 0,0-7-8 0 0,11-12 21 0 0,-8 21-6 0 0,2-4-6 0 0,-4 16-2 0 0,-1 0 0 0 0,1 1 0 0 0,0-1 0 0 0,0 1 0 0 0,0 0 0 0 0,0 0 0 0 0,0 0 0 0 0,1 1 0 0 0,5-4-1 0 0,8-13-2 0 0,-16 18 8 0 0,0 0-1 0 0,-1 1 0 0 0,1-1 1 0 0,0 0-1 0 0,0 0 1 0 0,0 1-1 0 0,-1-1 1 0 0,1 0-1 0 0,-1 0 1 0 0,1 0-1 0 0,-1 0 1 0 0,1 0-1 0 0,-1 0 1 0 0,1 0-1 0 0,-1 0 0 0 0,0 0 1 0 0,1 0-1 0 0,-1 0 1 0 0,0-1-1 0 0,0 1 1 0 0,0 0-1 0 0,0 0 1 0 0,0 0-1 0 0,0 0 1 0 0,-1-2-1 0 0,1 2 3 0 0,0 2 1 0 0,0 3 0 0 0,0-3-4 0 0,0 0 0 0 0,0 0 0 0 0,0-1 0 0 0,0 1 0 0 0,0 0-1 0 0,0 0 1 0 0,-1 0 0 0 0,1-1 0 0 0,0 1 0 0 0,-1 0 0 0 0,1 0 0 0 0,-1-1 0 0 0,1 1 0 0 0,0 0 0 0 0,-1-1 0 0 0,0 1 0 0 0,1-1 0 0 0,-1 1 0 0 0,1 0 0 0 0,-1-1 0 0 0,0 1 0 0 0,1-1 0 0 0,-1 0 0 0 0,0 1 0 0 0,1-1 0 0 0,-1 1-1 0 0,-1-1 1 0 0,1 0 0 0 0,0 1 0 0 0,1-1 0 0 0,-1 0 0 0 0,0 0 0 0 0,1 1 0 0 0,-1-1 0 0 0,1 0 0 0 0,-1 1 0 0 0,1-1 0 0 0,-1 1 0 0 0,1-1 0 0 0,-1 1-1 0 0,1-1 1 0 0,-1 1 0 0 0,1-1 0 0 0,0 1 0 0 0,-1-1 0 0 0,1 1 0 0 0,0-1 0 0 0,-1 1 0 0 0,1-1 0 0 0,0 1 0 0 0,0 0 0 0 0,0-1 0 0 0,-1 1-1 0 0,1 1 1 0 0,0 1 0 0 0,-1 1 0 0 0,0-1 0 0 0,0 1 0 0 0,0-1 0 0 0,0 1 0 0 0,-1-1 0 0 0,1 0-1 0 0,-1 0 1 0 0,0 0 0 0 0,1 0 0 0 0,-2 0 0 0 0,-2 4 0 0 0,-10 15-3 0 0,3 23-5 0 0,10-42 8 0 0,1 1-1 0 0,0 0 0 0 0,0 0 1 0 0,1-1-1 0 0,-1 1 0 0 0,1 0 1 0 0,0 0-1 0 0,0 0 1 0 0,0 0-1 0 0,0-1 0 0 0,1 1 1 0 0,1 5-1 0 0,-2-4 1 0 0,1-1 0 0 0,0 1 0 0 0,-1-1 0 0 0,0 1 0 0 0,0-1 0 0 0,0 1 0 0 0,0-1 0 0 0,-1 1 0 0 0,-2 6 0 0 0,2-9 1 0 0,0 1-1 0 0,0-1 0 0 0,0 1 0 0 0,0 0 0 0 0,1-1 1 0 0,-1 1-1 0 0,1 0 0 0 0,-1 0 0 0 0,1-1 0 0 0,0 1 1 0 0,0 0-1 0 0,0 0 0 0 0,1-1 0 0 0,-1 1 0 0 0,1 0 0 0 0,-1 0 1 0 0,1-1-1 0 0,0 1 0 0 0,0-1 0 0 0,1 4 0 0 0,0 0 0 0 0,0 1 0 0 0,-1-1-1 0 0,0 0 1 0 0,0 1 0 0 0,-1-1-1 0 0,0 1 1 0 0,-1 10 0 0 0,0-11 0 0 0,1 0-1 0 0,0 0 1 0 0,0 0 0 0 0,0 0 0 0 0,1 0-1 0 0,0 0 1 0 0,0 0 0 0 0,4 11 0 0 0,-1 7-4 0 0,-4-23 4 0 0,0 1 0 0 0,0-1 0 0 0,0 1 0 0 0,0-1-1 0 0,0 1 1 0 0,0-1 0 0 0,1 1 0 0 0,-1-1 0 0 0,1 1-1 0 0,-1-1 1 0 0,1 0 0 0 0,-1 1 0 0 0,1-1 0 0 0,-1 0-1 0 0,1 1 1 0 0,0-1 0 0 0,0 0 0 0 0,0 0 0 0 0,2 2-1 0 0,-1 0 1 0 0,0-1 0 0 0,-1 0 0 0 0,1 1 0 0 0,0-1 0 0 0,-1 1 0 0 0,0-1-1 0 0,1 1 1 0 0,-1-1 0 0 0,0 1 0 0 0,-1 0 0 0 0,2 3 0 0 0,-2-4 0 0 0,1 0-1 0 0,-1 0 1 0 0,1 0 0 0 0,-1 1 0 0 0,1-1 0 0 0,0 0 0 0 0,0 0-1 0 0,0-1 1 0 0,0 1 0 0 0,0 0 0 0 0,1 0 0 0 0,-1 0 0 0 0,0-1-1 0 0,1 1 1 0 0,-1-1 0 0 0,1 1 0 0 0,2 1 0 0 0,-3-3 0 0 0,0 1-1 0 0,0 0 1 0 0,0-1 0 0 0,-1 1-1 0 0,1 0 1 0 0,0 0 0 0 0,0 0 0 0 0,0 0-1 0 0,-1-1 1 0 0,1 1 0 0 0,-1 0-1 0 0,1 1 1 0 0,0-1 0 0 0,-1 0 0 0 0,0 0-1 0 0,1 0 1 0 0,-1 2 0 0 0,1-2 0 0 0,-1 0 0 0 0,0 0 0 0 0,1 0 1 0 0,-1 0-1 0 0,1 0 0 0 0,-1 0 0 0 0,1 1 1 0 0,-1-2-1 0 0,1 1 0 0 0,0 0 0 0 0,-1 0 1 0 0,1 0-1 0 0,0 0 0 0 0,0 0 0 0 0,0 0 1 0 0,-1-1-1 0 0,3 2 0 0 0,6 8 5 0 0,-9-9-5 0 0,0 0 1 0 0,0 0-1 0 0,1 0 0 0 0,-1 0 0 0 0,1 0 1 0 0,-1 0-1 0 0,1 0 0 0 0,-1 0 0 0 0,1 0 0 0 0,0 0 1 0 0,-1 0-1 0 0,1-1 0 0 0,0 1 0 0 0,0 0 0 0 0,0 0 1 0 0,0-1-1 0 0,-1 1 0 0 0,1 0 0 0 0,2 0 0 0 0,2 3 0 0 0,-3-2 0 0 0,0 0-1 0 0,0-1 1 0 0,0 1 0 0 0,0 0 0 0 0,1-1-1 0 0,-1 1 1 0 0,0-1 0 0 0,1 0 0 0 0,-1 0-1 0 0,1 0 1 0 0,0 0 0 0 0,4 1-1 0 0,2 1-1 0 0,-6-2 2 0 0,1 1 0 0 0,-1-1-1 0 0,0 0 1 0 0,1 0-1 0 0,-1 0 1 0 0,1-1-1 0 0,-1 1 1 0 0,1-1 0 0 0,-1 0-1 0 0,1 1 1 0 0,-1-2-1 0 0,1 1 1 0 0,5-1-1 0 0,2 0 5 0 0,-9 1 0 0 0,51-1-4 0 0,-47 1 3 0 0,-6 0-3 0 0,1 0 0 0 0,-1 0 0 0 0,1-1 1 0 0,-1 1-1 0 0,1 0 0 0 0,-1 0 0 0 0,1 0 1 0 0,-1 0-1 0 0,1 0 0 0 0,-1 0 0 0 0,1 0 0 0 0,0 0 1 0 0,-1 0-1 0 0,1 0 0 0 0,-1 0 0 0 0,1 1 1 0 0,-1-1-1 0 0,1 0 0 0 0,-1 0 0 0 0,0 0 0 0 0,1 1 1 0 0,-1-1-1 0 0,1 0 0 0 0,-1 0 0 0 0,1 1 0 0 0,-1-1 1 0 0,0 0-1 0 0,1 1 0 0 0,-1-1 0 0 0,0 1 1 0 0,1-1-1 0 0,-1 0 0 0 0,0 1 0 0 0,1-1 0 0 0,-1 1 1 0 0,0-1-1 0 0,0 1 0 0 0,0-1 0 0 0,0 1 1 0 0,1 0-1 0 0,35 0-1 0 0,-34-1 58 0 0,-2-1-53 0 0,-2-3 0 0 0,-7 1 0 0 0,-40-12 0 0 0,44 14-14 0 0,1 0 1 0 0,0 0 0 0 0,-1 0-1 0 0,1 0 1 0 0,0-1 0 0 0,0 0-1 0 0,0 0 1 0 0,0 0 0 0 0,0 0-1 0 0,1-1 1 0 0,-1 1 0 0 0,-3-4-1 0 0,3 2-36 0 0,0 1 0 0 0,-1 1 0 0 0,1-1-1 0 0,-1 0 1 0 0,1 1 0 0 0,-1 0-1 0 0,0 0 1 0 0,-5-1 0 0 0,5 1-43 0 0,0 0 1 0 0,0 0-1 0 0,0-1 0 0 0,1 1 1 0 0,-1-1-1 0 0,-6-6 1 0 0,11 11 86 0 0,1 0 0 0 0,0 0 1 0 0,0 0-1 0 0,0 0 0 0 0,0 0 0 0 0,0 0 1 0 0,1 0-1 0 0,-1-1 0 0 0,1 1 1 0 0,-1 0-1 0 0,1-1 0 0 0,-1 1 1 0 0,1-1-1 0 0,0 1 0 0 0,0-1 0 0 0,0 0 1 0 0,0 0-1 0 0,0 0 0 0 0,4 2 1 0 0,47 19-29 0 0,-26-9 40 0 0,-23-12-6 0 0,0-1 1 0 0,0 1-1 0 0,-1 0 1 0 0,1 0-1 0 0,0 0 1 0 0,-1 0 0 0 0,1 1-1 0 0,6 3 1 0 0,-13-3 46 0 0,-11-4-19 0 0,2-3-26 0 0,1 2-6 0 0,1 0 0 0 0,0-1 0 0 0,-1-1-1 0 0,2 0 1 0 0,-1 0 0 0 0,0-1 0 0 0,-16-13-1 0 0,-2-2-10 0 0,25 20 10 0 0,0-1 0 0 0,0 0 0 0 0,0 0 0 0 0,0 0 0 0 0,0-1 0 0 0,0 1-1 0 0,1 0 1 0 0,-1-1 0 0 0,1 0 0 0 0,0 0 0 0 0,-3-4 0 0 0,-25-30-18 0 0,-3-19 6 0 0,-5-6-6 0 0,0-15-2 0 0,33 65 17 0 0,3 8 2 0 0,0 1 1 0 0,1-1-1 0 0,0 0 1 0 0,0 1-1 0 0,0-1 1 0 0,0 0-1 0 0,1 0 0 0 0,-1 0 1 0 0,1-5-1 0 0,0 8 2 0 0,0 1 0 0 0,0-1 0 0 0,0 1 1 0 0,0-1-1 0 0,0 1 0 0 0,0-1 0 0 0,0 1 0 0 0,0-1 0 0 0,0 1 0 0 0,0-1 0 0 0,0 1 0 0 0,0-1 0 0 0,0 1 0 0 0,-1-1 0 0 0,1 1 0 0 0,0-1 0 0 0,0 1 0 0 0,-1-1 0 0 0,1 1 0 0 0,0 0 0 0 0,-1-1 0 0 0,1 1 0 0 0,0 0 0 0 0,-1-1 1 0 0,1 1-1 0 0,0 0 0 0 0,-1-1 0 0 0,1 1 0 0 0,-1 0 0 0 0,1 0 0 0 0,-1 0 0 0 0,1-1 1 0 0,0 1-1 0 0,0 0 0 0 0,-1 0 1 0 0,1 1-1 0 0,0-1 0 0 0,0 0 1 0 0,-1 0-1 0 0,1 0 0 0 0,0 0 1 0 0,0 0-1 0 0,0 0 0 0 0,-1 0 1 0 0,1 0-1 0 0,0 0 0 0 0,0 0 1 0 0,0 1-1 0 0,-1-1 0 0 0,1 0 1 0 0,0 0-1 0 0,0 0 0 0 0,0 0 1 0 0,0 0-1 0 0,-1 1 0 0 0,1-1 1 0 0,0 0-1 0 0,0 0 0 0 0,0 0 1 0 0,0 1-1 0 0,0-1 0 0 0,0 0 1 0 0,0 0-1 0 0,0 1 0 0 0,0-1 1 0 0,-1 0-1 0 0,1 0 0 0 0,0 0 1 0 0,0 1-1 0 0,0 298 6 0 0,-12-180 1 0 0,-1-3 1 0 0,14-102-8 0 0,-2-1 1 0 0,0 1 0 0 0,0-1-1 0 0,-1 0 1 0 0,-4 16 0 0 0,0 21-5 0 0,6-44 4 0 0,0 0-1 0 0,0 0 0 0 0,-1 0 1 0 0,0 0-1 0 0,0 0 0 0 0,-3 8 1 0 0,4-13-1 0 0,-1 0 1 0 0,1 0 0 0 0,0 0-1 0 0,-1 0 1 0 0,1 0 0 0 0,0 0-1 0 0,0 1 1 0 0,0-1 0 0 0,0 0-1 0 0,0 0 1 0 0,0 0 0 0 0,0 0-1 0 0,0 0 1 0 0,0 0 0 0 0,1 0-1 0 0,-1 1 1 0 0,0-1 0 0 0,1 0-1 0 0,-1 0 1 0 0,1 0 0 0 0,-1 0-1 0 0,1 0 1 0 0,1 1 0 0 0,5 16-14 0 0,-7-17 8 0 0,12-20-21 0 0,-12 6 26 0 0,0-9 2 0 0,0 0 0 0 0,1 0 0 0 0,9-40 0 0 0,-9 53-2 0 0,0 0 0 0 0,0 1 1 0 0,0-1-1 0 0,-3-17 0 0 0,4-31-3 0 0,2 31-1 0 0,-1 0-1 0 0,-1 0 1 0 0,-2 0 0 0 0,0 0 0 0 0,-2 0 0 0 0,-5-31 0 0 0,1-30-1 0 0,-1-2-4 0 0,4 64 8 0 0,1-1 0 0 0,1 0-1 0 0,3-38 1 0 0,0 4 16 0 0,-2 60-7 0 0,-2 28 1 0 0,-1-19-8 0 0,-1 0 0 0 0,2 1 1 0 0,-1-1-1 0 0,2 1 1 0 0,-2 14-1 0 0,-2 9 5 0 0,1-4-9 0 0,2 0 0 0 0,1 0 0 0 0,3 46 0 0 0,1 0-3 0 0,-3 615 67 0 0,6-674-47 0 0,1-10-95 0 0,-2-14-67 0 0,-4 8-29 0 0,-1-1 0 0 0,1 0 0 0 0,0 1 1 0 0,-1-1-1 0 0,1 1 0 0 0,-1-1 0 0 0,1 0 0 0 0,-1 1 1 0 0,1-1-1 0 0,-1 0 0 0 0,1 1 0 0 0,-1-1 1 0 0,0 0-1 0 0,1 0 0 0 0,-1 0 0 0 0,0 1 0 0 0,0-1 1 0 0,0 0-1 0 0,1 0 0 0 0,-1 0 0 0 0,0 1 1 0 0,0-1-1 0 0,0 0 0 0 0,0 0 0 0 0,0 0 0 0 0,-1 0 1 0 0,1 1-1 0 0,0-1 0 0 0,0 0 0 0 0,0 0 1 0 0,-1 0-1 0 0,1 1 0 0 0,0-1 0 0 0,-1 0 1 0 0,0-1-1 0 0,-15-35-9716 0 0,13 25 8086 0 0,2 0-1 0 0,-1-1 1 0 0,1-17-1 0 0,1 3 309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17" Type="http://schemas.openxmlformats.org/officeDocument/2006/relationships/customXml" Target="../ink/ink5.xml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2.xml"/><Relationship Id="rId5" Type="http://schemas.microsoft.com/office/2007/relationships/hdphoto" Target="../media/hdphoto3.wdp"/><Relationship Id="rId15" Type="http://schemas.openxmlformats.org/officeDocument/2006/relationships/customXml" Target="../ink/ink4.xml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163146"/>
            <a:ext cx="10449813" cy="1229411"/>
          </a:xfrm>
        </p:spPr>
        <p:txBody>
          <a:bodyPr/>
          <a:lstStyle/>
          <a:p>
            <a:r>
              <a:rPr lang="en-US" sz="3600">
                <a:effectLst/>
                <a:latin typeface="Helvetica" pitchFamily="2" charset="0"/>
              </a:rPr>
              <a:t>Mapping Trust in AI: Right Tool, Right Task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54881" y="3663249"/>
            <a:ext cx="9082238" cy="99765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Connor Baugh,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Intuitive Research and Technology Corporation (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090B553D-81B0-1127-1739-2E9C43D3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7" y="5113048"/>
            <a:ext cx="4956961" cy="7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Evaluating our Trust Metric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Chart, line chart">
            <a:extLst>
              <a:ext uri="{FF2B5EF4-FFF2-40B4-BE49-F238E27FC236}">
                <a16:creationId xmlns:a16="http://schemas.microsoft.com/office/drawing/2014/main" id="{8FEC79AC-76B7-69AC-04F5-C372B4C9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5678" r="2986" b="4565"/>
          <a:stretch/>
        </p:blipFill>
        <p:spPr>
          <a:xfrm>
            <a:off x="7021380" y="1158058"/>
            <a:ext cx="5050420" cy="4963894"/>
          </a:xfrm>
          <a:prstGeom prst="rect">
            <a:avLst/>
          </a:prstGeom>
        </p:spPr>
      </p:pic>
      <p:pic>
        <p:nvPicPr>
          <p:cNvPr id="11" name="Picture 10" descr="Chart">
            <a:extLst>
              <a:ext uri="{FF2B5EF4-FFF2-40B4-BE49-F238E27FC236}">
                <a16:creationId xmlns:a16="http://schemas.microsoft.com/office/drawing/2014/main" id="{702A69D9-FDB0-D124-7A0A-943E9832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3011" r="1619" b="476"/>
          <a:stretch/>
        </p:blipFill>
        <p:spPr>
          <a:xfrm>
            <a:off x="595027" y="3545374"/>
            <a:ext cx="3725154" cy="290094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D9F794-F68B-D5F1-3193-81453F59FB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545701" cy="5075237"/>
          </a:xfrm>
        </p:spPr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Exhibits high trust for common samples, significantly less for outliers &amp; edge cases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Capable of detecting out-of-distribution (OOD) data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High trust </a:t>
            </a:r>
            <a:r>
              <a:rPr lang="en-US" b="1">
                <a:latin typeface="Arial"/>
                <a:cs typeface="Arial"/>
              </a:rPr>
              <a:t>overlap</a:t>
            </a:r>
            <a:r>
              <a:rPr lang="en-US">
                <a:latin typeface="Arial"/>
                <a:cs typeface="Arial"/>
              </a:rPr>
              <a:t> due to resemblance of some letters to digits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9190B-9361-E051-2DD9-7958F671B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4322" r="80701" b="55062"/>
          <a:stretch/>
        </p:blipFill>
        <p:spPr>
          <a:xfrm>
            <a:off x="4904146" y="5581781"/>
            <a:ext cx="763929" cy="748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Text, arrow&#10;&#10;Description automatically generated">
            <a:extLst>
              <a:ext uri="{FF2B5EF4-FFF2-40B4-BE49-F238E27FC236}">
                <a16:creationId xmlns:a16="http://schemas.microsoft.com/office/drawing/2014/main" id="{4E66A331-9AE4-E730-9162-BAE23F0F0F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0" t="1413" r="9648" b="86722"/>
          <a:stretch/>
        </p:blipFill>
        <p:spPr>
          <a:xfrm>
            <a:off x="5777306" y="5581781"/>
            <a:ext cx="763929" cy="748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A7C2F-E5A7-48A5-F762-07DF3D2D41D9}"/>
              </a:ext>
            </a:extLst>
          </p:cNvPr>
          <p:cNvGrpSpPr/>
          <p:nvPr/>
        </p:nvGrpSpPr>
        <p:grpSpPr>
          <a:xfrm>
            <a:off x="3296226" y="5282043"/>
            <a:ext cx="1544715" cy="914724"/>
            <a:chOff x="2775327" y="4896561"/>
            <a:chExt cx="1544715" cy="91472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910745-5430-FF19-7E5A-E7A814ED552D}"/>
                </a:ext>
              </a:extLst>
            </p:cNvPr>
            <p:cNvSpPr/>
            <p:nvPr/>
          </p:nvSpPr>
          <p:spPr bwMode="auto">
            <a:xfrm>
              <a:off x="2775327" y="4896561"/>
              <a:ext cx="914724" cy="91472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B3BA00-4D3B-78D4-0B36-59DA06025F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6970" y="5424225"/>
              <a:ext cx="643072" cy="1069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DC9414-24DB-8A57-306F-34F0D011B0F0}"/>
                  </a:ext>
                </a:extLst>
              </p14:cNvPr>
              <p14:cNvContentPartPr/>
              <p14:nvPr/>
            </p14:nvContentPartPr>
            <p14:xfrm>
              <a:off x="5027931" y="5688303"/>
              <a:ext cx="479520" cy="50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DC9414-24DB-8A57-306F-34F0D011B0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9931" y="5670303"/>
                <a:ext cx="5151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F34418-55E4-AFB6-A182-C47739C2ABB0}"/>
                  </a:ext>
                </a:extLst>
              </p14:cNvPr>
              <p14:cNvContentPartPr/>
              <p14:nvPr/>
            </p14:nvContentPartPr>
            <p14:xfrm>
              <a:off x="5971131" y="5704503"/>
              <a:ext cx="399960" cy="48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F34418-55E4-AFB6-A182-C47739C2AB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53147" y="5686516"/>
                <a:ext cx="435568" cy="522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6B152B-E41A-B2EC-A1F9-C3F0314B9296}"/>
                  </a:ext>
                </a:extLst>
              </p14:cNvPr>
              <p14:cNvContentPartPr/>
              <p14:nvPr/>
            </p14:nvContentPartPr>
            <p14:xfrm>
              <a:off x="5161851" y="5754183"/>
              <a:ext cx="186120" cy="11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6B152B-E41A-B2EC-A1F9-C3F0314B92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2851" y="5745183"/>
                <a:ext cx="203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A3E0E9-F550-CE64-71D6-E9F4A96B99F8}"/>
                  </a:ext>
                </a:extLst>
              </p14:cNvPr>
              <p14:cNvContentPartPr/>
              <p14:nvPr/>
            </p14:nvContentPartPr>
            <p14:xfrm>
              <a:off x="5166891" y="5963703"/>
              <a:ext cx="272520" cy="17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A3E0E9-F550-CE64-71D6-E9F4A96B99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7891" y="5954703"/>
                <a:ext cx="290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F5F15D-0A54-5E6C-0491-05186F78A7A9}"/>
                  </a:ext>
                </a:extLst>
              </p14:cNvPr>
              <p14:cNvContentPartPr/>
              <p14:nvPr/>
            </p14:nvContentPartPr>
            <p14:xfrm>
              <a:off x="5819931" y="5628543"/>
              <a:ext cx="633240" cy="63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F5F15D-0A54-5E6C-0491-05186F78A7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0931" y="5619543"/>
                <a:ext cx="650880" cy="6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80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Conclusions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Conclusions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Provides intuitive visualization of model trust across scenarios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Allows for comprehensive evaluation of AI system decision-making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Trustworthiness metric is objective and aligns with stakeholder risk-tolerance levels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endParaRPr lang="en-US" b="1">
              <a:latin typeface="Arial"/>
              <a:cs typeface="Arial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Future Work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Refinements to improve efficiency and scalability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Explore extensions to non-visual data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Expand evaluation to real DoD aircraft operations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4400" b="1">
                <a:latin typeface="Arial"/>
                <a:cs typeface="Arial"/>
              </a:rPr>
              <a:t>Questions?</a:t>
            </a:r>
          </a:p>
          <a:p>
            <a:pPr marL="0" indent="0" algn="ctr">
              <a:buNone/>
            </a:pPr>
            <a:endParaRPr lang="en-US" sz="4400" b="1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Introduction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Dataset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Defining Model Trust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Formulating Model Trust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Variational Autoencoder (</a:t>
            </a:r>
            <a:r>
              <a:rPr lang="en-US" err="1">
                <a:latin typeface="Arial"/>
                <a:cs typeface="Arial"/>
              </a:rPr>
              <a:t>VAE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Mapping Trust in AI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Evaluating our Trust Metric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Primary Objectives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Objectively measure trust in an AI system across varying tasks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Provide a visualization of model trust for effective stakeholder decision-making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Make sure trust metric aligns with stakeholder risk-tolerance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Flight Data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Commercial Airline Flight Paths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800" b="1">
                <a:latin typeface="Arial"/>
                <a:cs typeface="Arial"/>
              </a:rPr>
              <a:t>Normal – </a:t>
            </a:r>
            <a:r>
              <a:rPr lang="en-US" sz="2800">
                <a:latin typeface="Arial"/>
                <a:cs typeface="Arial"/>
              </a:rPr>
              <a:t>Flights tracked between ATL and MCO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800" b="1">
                <a:latin typeface="Arial"/>
                <a:cs typeface="Arial"/>
              </a:rPr>
              <a:t>Abnormal – </a:t>
            </a:r>
            <a:r>
              <a:rPr lang="en-US" sz="2800">
                <a:latin typeface="Arial"/>
                <a:cs typeface="Arial"/>
              </a:rPr>
              <a:t>Synthetic paths simulating flight diversions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A52A221-65A1-D9F5-E396-3C4F8CF7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9571" y="2739934"/>
            <a:ext cx="4962525" cy="318135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B4331C-E5D4-B9EE-5E2F-195968C98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55" y="3429001"/>
            <a:ext cx="6167598" cy="248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331D6-756B-8380-8C2D-89B8E53D5DE9}"/>
              </a:ext>
            </a:extLst>
          </p:cNvPr>
          <p:cNvSpPr txBox="1"/>
          <p:nvPr/>
        </p:nvSpPr>
        <p:spPr>
          <a:xfrm>
            <a:off x="7111999" y="5992518"/>
            <a:ext cx="47601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Tahoma"/>
                <a:ea typeface="Tahoma"/>
                <a:cs typeface="Tahoma"/>
              </a:rPr>
              <a:t>Image from </a:t>
            </a:r>
            <a:r>
              <a:rPr lang="en-US" sz="1200" b="1">
                <a:latin typeface="Arial"/>
                <a:ea typeface="Tahoma"/>
                <a:cs typeface="Tahoma"/>
              </a:rPr>
              <a:t>FlightAware</a:t>
            </a:r>
            <a:r>
              <a:rPr lang="en-US" sz="1200" b="1">
                <a:latin typeface="Tahoma"/>
                <a:ea typeface="Tahoma"/>
                <a:cs typeface="Tahoma"/>
              </a:rPr>
              <a:t>.com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6249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Defining Model Trust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No singular definition of model trust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We define trust as a function of algorithmic stability and uncertainty quantification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9A1DF-6D64-B32A-AF9C-2E6AA1005295}"/>
              </a:ext>
            </a:extLst>
          </p:cNvPr>
          <p:cNvSpPr txBox="1"/>
          <p:nvPr/>
        </p:nvSpPr>
        <p:spPr>
          <a:xfrm>
            <a:off x="480132" y="2886074"/>
            <a:ext cx="11231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2458A"/>
                </a:solidFill>
                <a:latin typeface="Arial"/>
                <a:cs typeface="Arial"/>
              </a:rPr>
              <a:t>Algorithmic Stability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b="1">
                <a:latin typeface="Arial"/>
                <a:cs typeface="Arial"/>
              </a:rPr>
              <a:t>–</a:t>
            </a:r>
            <a:r>
              <a:rPr lang="en-US" sz="2800">
                <a:latin typeface="Arial"/>
                <a:cs typeface="Arial"/>
              </a:rPr>
              <a:t> Degree to which the model focuses on the same evidence to come to the same decisions</a:t>
            </a:r>
          </a:p>
          <a:p>
            <a:endParaRPr lang="en-US" sz="2800" b="1">
              <a:latin typeface="Arial"/>
              <a:cs typeface="Arial"/>
            </a:endParaRPr>
          </a:p>
          <a:p>
            <a:r>
              <a:rPr lang="en-US" sz="2800" b="1">
                <a:solidFill>
                  <a:srgbClr val="C00000"/>
                </a:solidFill>
                <a:latin typeface="Arial"/>
                <a:cs typeface="Arial"/>
              </a:rPr>
              <a:t>Uncertainty Quantification </a:t>
            </a:r>
            <a:r>
              <a:rPr lang="en-US" sz="2800" b="1">
                <a:latin typeface="Arial"/>
                <a:cs typeface="Arial"/>
              </a:rPr>
              <a:t>– </a:t>
            </a:r>
            <a:r>
              <a:rPr lang="en-US" sz="2800">
                <a:latin typeface="Arial"/>
                <a:cs typeface="Arial"/>
              </a:rPr>
              <a:t>How uncertain the model is about its predictions given the input data</a:t>
            </a:r>
          </a:p>
        </p:txBody>
      </p:sp>
    </p:spTree>
    <p:extLst>
      <p:ext uri="{BB962C8B-B14F-4D97-AF65-F5344CB8AC3E}">
        <p14:creationId xmlns:p14="http://schemas.microsoft.com/office/powerpoint/2010/main" val="376196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Example of Model Focus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8A93D-AB7F-0E4D-C045-E424B1D9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788" y="1671302"/>
            <a:ext cx="2276475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496D4-78A2-2191-D76F-F2B1B90A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324" y="3830336"/>
            <a:ext cx="2248758" cy="208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FD3152-8977-2F86-2EF0-662E4913B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685" y="1671301"/>
            <a:ext cx="2279397" cy="1904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A2397-4D70-4986-C272-F6E09F4CCC6A}"/>
              </a:ext>
            </a:extLst>
          </p:cNvPr>
          <p:cNvSpPr txBox="1"/>
          <p:nvPr/>
        </p:nvSpPr>
        <p:spPr>
          <a:xfrm>
            <a:off x="275015" y="1443841"/>
            <a:ext cx="6951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Evidence comes in the form of heatmaps that reveal model decision process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Brighter regions indicate higher impact on decision-making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Flight trajectory angles play a critical role in flight classification</a:t>
            </a:r>
            <a:endParaRPr lang="en-US" sz="2800" b="1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AA72-8FC7-E7A8-E6BB-C472D7287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478" y="3830208"/>
            <a:ext cx="2250524" cy="20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Formulating Model Trust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0ECB5-DEF9-5FF2-F1B0-88419022FAA4}"/>
              </a:ext>
            </a:extLst>
          </p:cNvPr>
          <p:cNvSpPr txBox="1"/>
          <p:nvPr/>
        </p:nvSpPr>
        <p:spPr>
          <a:xfrm>
            <a:off x="251428" y="5785408"/>
            <a:ext cx="116891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>
              <a:buSzPct val="75000"/>
            </a:pPr>
            <a:r>
              <a:rPr lang="en-US" sz="2400" b="1">
                <a:latin typeface="Arial"/>
                <a:cs typeface="Arial"/>
              </a:rPr>
              <a:t>0.95 indicates stakeholder can be 95% confident that prediction is trustworthy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11">
                <a:extLst>
                  <a:ext uri="{FF2B5EF4-FFF2-40B4-BE49-F238E27FC236}">
                    <a16:creationId xmlns:a16="http://schemas.microsoft.com/office/drawing/2014/main" id="{3E48736C-342D-2B7A-8B70-49F9A12C3800}"/>
                  </a:ext>
                </a:extLst>
              </p:cNvPr>
              <p:cNvGraphicFramePr>
                <a:graphicFrameLocks noGrp="1"/>
              </p:cNvGraphicFramePr>
              <p:nvPr>
                <p:ph sz="quarter" idx="11"/>
                <p:extLst>
                  <p:ext uri="{D42A27DB-BD31-4B8C-83A1-F6EECF244321}">
                    <p14:modId xmlns:p14="http://schemas.microsoft.com/office/powerpoint/2010/main" val="2373683246"/>
                  </p:ext>
                </p:extLst>
              </p:nvPr>
            </p:nvGraphicFramePr>
            <p:xfrm>
              <a:off x="479425" y="987893"/>
              <a:ext cx="11250612" cy="471004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{616DA210-FB5B-4158-B5E0-FEB733F419BA}</a:tableStyleId>
                  </a:tblPr>
                  <a:tblGrid>
                    <a:gridCol w="5625306">
                      <a:extLst>
                        <a:ext uri="{9D8B030D-6E8A-4147-A177-3AD203B41FA5}">
                          <a16:colId xmlns:a16="http://schemas.microsoft.com/office/drawing/2014/main" val="4023814886"/>
                        </a:ext>
                      </a:extLst>
                    </a:gridCol>
                    <a:gridCol w="5625306">
                      <a:extLst>
                        <a:ext uri="{9D8B030D-6E8A-4147-A177-3AD203B41FA5}">
                          <a16:colId xmlns:a16="http://schemas.microsoft.com/office/drawing/2014/main" val="1418306231"/>
                        </a:ext>
                      </a:extLst>
                    </a:gridCol>
                  </a:tblGrid>
                  <a:tr h="1685020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sz="2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signal-to-noise ratio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sz="1000" b="1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sz="2000" b="0" 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of algorithmic stability relative to model uncertainty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= 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rgbClr val="22458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>
                                                <a:solidFill>
                                                  <a:srgbClr val="22458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>
                                                <a:solidFill>
                                                  <a:srgbClr val="22458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80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𝑉𝑎𝑟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8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2800" i="1">
                                                            <a:solidFill>
                                                              <a:srgbClr val="C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acc>
                                                          <m:accPr>
                                                            <m:chr m:val="̂"/>
                                                            <m:ctrlPr>
                                                              <a:rPr lang="en-US" sz="2800" i="1">
                                                                <a:solidFill>
                                                                  <a:srgbClr val="C0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sz="2800">
                                                                <a:solidFill>
                                                                  <a:srgbClr val="C0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𝑦</m:t>
                                                            </m:r>
                                                          </m:e>
                                                        </m:acc>
                                                      </m:e>
                                                      <m:sub>
                                                        <m:r>
                                                          <a:rPr lang="en-US" sz="2800">
                                                            <a:solidFill>
                                                              <a:srgbClr val="C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sz="280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den>
                                            </m:f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~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eqArr>
                                <m:r>
                                  <a:rPr lang="en-US" sz="28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800250"/>
                      </a:ext>
                    </a:extLst>
                  </a:tr>
                  <a:tr h="1482228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>
                              <a:solidFill>
                                <a:schemeClr val="tx1"/>
                              </a:solidFill>
                            </a:rPr>
                            <a:t>Derive probability of incorrectly trusting model prediction</a:t>
                          </a:r>
                        </a:p>
                      </a:txBody>
                      <a:tcPr anchor="ctr">
                        <a:solidFill>
                          <a:srgbClr val="DCE6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𝑃𝑟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&gt;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2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 anchor="ctr">
                        <a:solidFill>
                          <a:srgbClr val="DCE6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17191"/>
                      </a:ext>
                    </a:extLst>
                  </a:tr>
                  <a:tr h="1542799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/>
                            <a:t>Define metric as confidence</a:t>
                          </a:r>
                        </a:p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/>
                            <a:t>in model prediction trustworthiness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𝑇𝑟𝑢𝑠𝑡</m:t>
                                </m:r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= 1−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oMath>
                            </m:oMathPara>
                          </a14:m>
                          <a:endParaRPr lang="en-US" sz="2800" b="1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4662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11">
                <a:extLst>
                  <a:ext uri="{FF2B5EF4-FFF2-40B4-BE49-F238E27FC236}">
                    <a16:creationId xmlns:a16="http://schemas.microsoft.com/office/drawing/2014/main" id="{3E48736C-342D-2B7A-8B70-49F9A12C3800}"/>
                  </a:ext>
                </a:extLst>
              </p:cNvPr>
              <p:cNvGraphicFramePr>
                <a:graphicFrameLocks noGrp="1"/>
              </p:cNvGraphicFramePr>
              <p:nvPr>
                <p:ph sz="quarter" idx="11"/>
                <p:extLst>
                  <p:ext uri="{D42A27DB-BD31-4B8C-83A1-F6EECF244321}">
                    <p14:modId xmlns:p14="http://schemas.microsoft.com/office/powerpoint/2010/main" val="2373683246"/>
                  </p:ext>
                </p:extLst>
              </p:nvPr>
            </p:nvGraphicFramePr>
            <p:xfrm>
              <a:off x="479425" y="987893"/>
              <a:ext cx="11250612" cy="471004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{616DA210-FB5B-4158-B5E0-FEB733F419BA}</a:tableStyleId>
                  </a:tblPr>
                  <a:tblGrid>
                    <a:gridCol w="5625306">
                      <a:extLst>
                        <a:ext uri="{9D8B030D-6E8A-4147-A177-3AD203B41FA5}">
                          <a16:colId xmlns:a16="http://schemas.microsoft.com/office/drawing/2014/main" val="4023814886"/>
                        </a:ext>
                      </a:extLst>
                    </a:gridCol>
                    <a:gridCol w="5625306">
                      <a:extLst>
                        <a:ext uri="{9D8B030D-6E8A-4147-A177-3AD203B41FA5}">
                          <a16:colId xmlns:a16="http://schemas.microsoft.com/office/drawing/2014/main" val="1418306231"/>
                        </a:ext>
                      </a:extLst>
                    </a:gridCol>
                  </a:tblGrid>
                  <a:tr h="1685020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sz="2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signal-to-noise ratio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sz="1000" b="1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sz="2000" b="0" 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of algorithmic stability relative to model uncertainty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50" t="-1805" r="-1733" b="-184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800250"/>
                      </a:ext>
                    </a:extLst>
                  </a:tr>
                  <a:tr h="1482228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>
                              <a:solidFill>
                                <a:schemeClr val="tx1"/>
                              </a:solidFill>
                            </a:rPr>
                            <a:t>Derive probability of incorrectly trusting model prediction</a:t>
                          </a:r>
                        </a:p>
                      </a:txBody>
                      <a:tcPr anchor="ctr">
                        <a:solidFill>
                          <a:srgbClr val="DCE6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50" t="-116049" r="-1733" b="-1102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17191"/>
                      </a:ext>
                    </a:extLst>
                  </a:tr>
                  <a:tr h="1542799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/>
                            <a:t>Define metric as confidence</a:t>
                          </a:r>
                        </a:p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/>
                            <a:t>in model prediction trustworthiness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50" t="-207510" r="-1733" b="-5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4662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612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EA26F31E-159F-F98B-9C5D-AFD6B4777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2" t="2806" r="2526" b="3693"/>
          <a:stretch/>
        </p:blipFill>
        <p:spPr>
          <a:xfrm>
            <a:off x="2054302" y="3052482"/>
            <a:ext cx="8083396" cy="338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Variational Autoencoder (VAE)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What is this?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Desirable properties for mapping trust in AI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Preserves global structure</a:t>
            </a:r>
          </a:p>
          <a:p>
            <a:pPr marL="989951" lvl="1" indent="-456565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Enables identification of transitions in model behavior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6E921A-8BDA-7A67-B193-721F755382F1}"/>
              </a:ext>
            </a:extLst>
          </p:cNvPr>
          <p:cNvSpPr/>
          <p:nvPr/>
        </p:nvSpPr>
        <p:spPr bwMode="auto">
          <a:xfrm>
            <a:off x="2460813" y="5408890"/>
            <a:ext cx="7270376" cy="1028484"/>
          </a:xfrm>
          <a:prstGeom prst="roundRect">
            <a:avLst>
              <a:gd name="adj" fmla="val 10565"/>
            </a:avLst>
          </a:prstGeom>
          <a:solidFill>
            <a:srgbClr val="F2F9FD"/>
          </a:solidFill>
          <a:ln w="19050" cap="flat" cmpd="sng" algn="ctr">
            <a:solidFill>
              <a:srgbClr val="5C96C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Mapping Trust in AI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8E45E87-3240-57AA-1FAF-1B3AE596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016"/>
            <a:ext cx="12192000" cy="45048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2B8166-F007-FA7C-DCB3-273D02B96A24}"/>
              </a:ext>
            </a:extLst>
          </p:cNvPr>
          <p:cNvSpPr/>
          <p:nvPr/>
        </p:nvSpPr>
        <p:spPr bwMode="auto">
          <a:xfrm>
            <a:off x="4036334" y="5532211"/>
            <a:ext cx="4007223" cy="439271"/>
          </a:xfrm>
          <a:prstGeom prst="roundRect">
            <a:avLst>
              <a:gd name="adj" fmla="val 8503"/>
            </a:avLst>
          </a:prstGeom>
          <a:gradFill flip="none" rotWithShape="1">
            <a:gsLst>
              <a:gs pos="0">
                <a:srgbClr val="0A0B21"/>
              </a:gs>
              <a:gs pos="50000">
                <a:srgbClr val="3758C3"/>
              </a:gs>
              <a:gs pos="100000">
                <a:srgbClr val="56DFEB"/>
              </a:gs>
            </a:gsLst>
            <a:lin ang="10800000" scaled="1"/>
            <a:tileRect/>
          </a:gradFill>
          <a:ln w="19050" cap="flat" cmpd="sng" algn="ctr">
            <a:solidFill>
              <a:srgbClr val="26298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A9841-6113-E6E9-A625-493AFD96A782}"/>
              </a:ext>
            </a:extLst>
          </p:cNvPr>
          <p:cNvSpPr txBox="1"/>
          <p:nvPr/>
        </p:nvSpPr>
        <p:spPr>
          <a:xfrm>
            <a:off x="3818329" y="6004791"/>
            <a:ext cx="14579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Bebas Neue Bold"/>
              </a:rPr>
              <a:t>UNTRUSTWORTHY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41AD8-1BF9-6A70-5DA9-CE58A0CDA941}"/>
              </a:ext>
            </a:extLst>
          </p:cNvPr>
          <p:cNvSpPr txBox="1"/>
          <p:nvPr/>
        </p:nvSpPr>
        <p:spPr>
          <a:xfrm>
            <a:off x="6897705" y="6004790"/>
            <a:ext cx="14579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Bebas Neue Bold"/>
              </a:rPr>
              <a:t>TRUSTWORTHY</a:t>
            </a:r>
            <a:endParaRPr lang="en-US" sz="2400">
              <a:latin typeface="Bebas Neue Bold" panose="020B0606020202050201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1E3A2E-F68F-09A2-A35F-2691800173EF}"/>
              </a:ext>
            </a:extLst>
          </p:cNvPr>
          <p:cNvSpPr/>
          <p:nvPr/>
        </p:nvSpPr>
        <p:spPr bwMode="auto">
          <a:xfrm>
            <a:off x="8914917" y="5503129"/>
            <a:ext cx="457202" cy="457200"/>
          </a:xfrm>
          <a:prstGeom prst="roundRect">
            <a:avLst>
              <a:gd name="adj" fmla="val 8503"/>
            </a:avLst>
          </a:prstGeom>
          <a:solidFill>
            <a:srgbClr val="9E1014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49CEB-D242-F991-EEDB-837D7D2DBE0F}"/>
              </a:ext>
            </a:extLst>
          </p:cNvPr>
          <p:cNvSpPr txBox="1"/>
          <p:nvPr/>
        </p:nvSpPr>
        <p:spPr>
          <a:xfrm>
            <a:off x="8414524" y="5957781"/>
            <a:ext cx="14579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Bebas Neue Bold"/>
              </a:rPr>
              <a:t>MISCLASSIFICATION</a:t>
            </a:r>
            <a:endParaRPr lang="en-US" sz="2400">
              <a:latin typeface="Bebas Neue Bold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76DEA-EA23-166F-1EAD-FF4B44A523C1}"/>
              </a:ext>
            </a:extLst>
          </p:cNvPr>
          <p:cNvSpPr txBox="1"/>
          <p:nvPr/>
        </p:nvSpPr>
        <p:spPr>
          <a:xfrm>
            <a:off x="2414945" y="5415375"/>
            <a:ext cx="143079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latin typeface="Bebas Neue Bold" panose="020B0606020202050201" pitchFamily="34" charset="0"/>
              </a:rPr>
              <a:t>GRAPH</a:t>
            </a:r>
          </a:p>
          <a:p>
            <a:pPr algn="ctr"/>
            <a:r>
              <a:rPr lang="en-US">
                <a:latin typeface="Bebas Neue Bold" panose="020B0606020202050201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70257701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F13E53A439F409F331386315527E8" ma:contentTypeVersion="12" ma:contentTypeDescription="Create a new document." ma:contentTypeScope="" ma:versionID="48c802be5ac842b2717b7f56982bdf4d">
  <xsd:schema xmlns:xsd="http://www.w3.org/2001/XMLSchema" xmlns:xs="http://www.w3.org/2001/XMLSchema" xmlns:p="http://schemas.microsoft.com/office/2006/metadata/properties" xmlns:ns2="24635dcf-0c1f-4894-8339-87a94244f4ee" xmlns:ns3="05f22ab7-6445-4ce8-a380-af257600faa6" targetNamespace="http://schemas.microsoft.com/office/2006/metadata/properties" ma:root="true" ma:fieldsID="782354eaa4c726b9de4f5e00341a3cd6" ns2:_="" ns3:_="">
    <xsd:import namespace="24635dcf-0c1f-4894-8339-87a94244f4ee"/>
    <xsd:import namespace="05f22ab7-6445-4ce8-a380-af257600f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5dcf-0c1f-4894-8339-87a94244f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a81ad3-52a3-4acd-8d1a-cd9e304d3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22ab7-6445-4ce8-a380-af257600fa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24635dcf-0c1f-4894-8339-87a94244f4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52A69-D705-4BD5-B0EB-8A347A4DF0A1}">
  <ds:schemaRefs>
    <ds:schemaRef ds:uri="05f22ab7-6445-4ce8-a380-af257600faa6"/>
    <ds:schemaRef ds:uri="24635dcf-0c1f-4894-8339-87a94244f4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05f22ab7-6445-4ce8-a380-af257600faa6"/>
    <ds:schemaRef ds:uri="24635dcf-0c1f-4894-8339-87a94244f4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Macintosh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Bebas Neue Bold</vt:lpstr>
      <vt:lpstr>Cambria Math</vt:lpstr>
      <vt:lpstr>Helvetica</vt:lpstr>
      <vt:lpstr>Tahoma</vt:lpstr>
      <vt:lpstr>Wingdings</vt:lpstr>
      <vt:lpstr>Blends</vt:lpstr>
      <vt:lpstr>PowerPoint Presentation</vt:lpstr>
      <vt:lpstr>Agenda</vt:lpstr>
      <vt:lpstr>Introduction</vt:lpstr>
      <vt:lpstr>Flight Data</vt:lpstr>
      <vt:lpstr>Defining Model Trust</vt:lpstr>
      <vt:lpstr>Example of Model Focus</vt:lpstr>
      <vt:lpstr>Formulating Model Trust</vt:lpstr>
      <vt:lpstr>Variational Autoencoder (VAE)</vt:lpstr>
      <vt:lpstr>Mapping Trust in AI</vt:lpstr>
      <vt:lpstr>Evaluating our Trust Metric</vt:lpstr>
      <vt:lpstr>Conclusions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Chanler Cantor</cp:lastModifiedBy>
  <cp:revision>2</cp:revision>
  <cp:lastPrinted>1601-01-01T00:00:00Z</cp:lastPrinted>
  <dcterms:created xsi:type="dcterms:W3CDTF">2016-03-29T15:29:36Z</dcterms:created>
  <dcterms:modified xsi:type="dcterms:W3CDTF">2024-10-04T20:14:06Z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0x010100951F13E53A439F409F331386315527E8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ediaServiceImageTags">
    <vt:lpwstr/>
  </property>
</Properties>
</file>