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18"/>
  </p:notesMasterIdLst>
  <p:handoutMasterIdLst>
    <p:handoutMasterId r:id="rId19"/>
  </p:handoutMasterIdLst>
  <p:sldIdLst>
    <p:sldId id="289" r:id="rId5"/>
    <p:sldId id="308" r:id="rId6"/>
    <p:sldId id="290" r:id="rId7"/>
    <p:sldId id="303" r:id="rId8"/>
    <p:sldId id="307" r:id="rId9"/>
    <p:sldId id="304" r:id="rId10"/>
    <p:sldId id="293" r:id="rId11"/>
    <p:sldId id="309" r:id="rId12"/>
    <p:sldId id="310" r:id="rId13"/>
    <p:sldId id="306" r:id="rId14"/>
    <p:sldId id="311" r:id="rId15"/>
    <p:sldId id="299" r:id="rId16"/>
    <p:sldId id="300" r:id="rId1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93D034-1BCC-2DDB-6485-A462CF6732DE}" name="Little, Anne M. [US]" initials="LAM[" userId="S::Anne.M.Little@saic.com::fbcbc2b3-b47f-4f97-a8b9-decae3d68dd4" providerId="AD"/>
  <p188:author id="{D8D903CC-9F69-3F67-13A0-AC74D61F93EE}" name="Bockelman, Patricia S. [US]" initials="BPS[" userId="S::Patricia.S.Bockelman@saic.com::1bae753c-5487-4e11-9d05-2d7406be4b2e" providerId="AD"/>
  <p188:author id="{C9BA7EE9-75DE-28AC-5648-6369212B27DC}" name="Bockelman, Patricia S. [US]" initials="B[" userId="S::patricia.s.bockelman@saic.com::1bae753c-5487-4e11-9d05-2d7406be4b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933FF"/>
    <a:srgbClr val="EBF1DE"/>
    <a:srgbClr val="DCE6F2"/>
    <a:srgbClr val="FDEADA"/>
    <a:srgbClr val="E6E0EC"/>
    <a:srgbClr val="FFFFFF"/>
    <a:srgbClr val="0066CC"/>
    <a:srgbClr val="CC3300"/>
    <a:srgbClr val="2245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1A49A-40EE-4061-B078-8704FD0B718C}" v="645" dt="2024-10-02T14:44:30.446"/>
    <p1510:client id="{31C79646-C80C-46AE-B109-34B1C2B89104}" v="412" dt="2024-10-02T15:35:25.977"/>
    <p1510:client id="{34446008-5230-42F2-8CBB-0204DD742E39}" v="2" dt="2024-10-02T13:29:58.181"/>
    <p1510:client id="{3F128EC8-E31E-4983-A26F-FE8443194467}" v="848" dt="2024-10-02T15:00:22.829"/>
    <p1510:client id="{55781F56-A24B-7878-26BF-D34D6280C3BE}" v="57" dt="2024-10-01T19:40:11.836"/>
    <p1510:client id="{832F08F3-548E-4418-B05F-590F6467F5AC}" v="14" dt="2024-10-02T15:36:42.747"/>
    <p1510:client id="{B643348E-227E-4A15-B212-659B5B4908C3}" v="5" dt="2024-10-01T16:37:25.878"/>
    <p1510:client id="{F118C827-D7AC-4106-BDD0-7398A887EA85}" v="63" dt="2024-10-01T18:39:41.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ttle, Anne M. [US]" userId="fbcbc2b3-b47f-4f97-a8b9-decae3d68dd4" providerId="ADAL" clId="{31C79646-C80C-46AE-B109-34B1C2B89104}"/>
    <pc:docChg chg="undo custSel modSld">
      <pc:chgData name="Little, Anne M. [US]" userId="fbcbc2b3-b47f-4f97-a8b9-decae3d68dd4" providerId="ADAL" clId="{31C79646-C80C-46AE-B109-34B1C2B89104}" dt="2024-10-02T15:35:25.977" v="409" actId="20577"/>
      <pc:docMkLst>
        <pc:docMk/>
      </pc:docMkLst>
      <pc:sldChg chg="modSp mod">
        <pc:chgData name="Little, Anne M. [US]" userId="fbcbc2b3-b47f-4f97-a8b9-decae3d68dd4" providerId="ADAL" clId="{31C79646-C80C-46AE-B109-34B1C2B89104}" dt="2024-10-02T15:35:25.977" v="409" actId="20577"/>
        <pc:sldMkLst>
          <pc:docMk/>
          <pc:sldMk cId="1008667600" sldId="290"/>
        </pc:sldMkLst>
        <pc:spChg chg="mod">
          <ac:chgData name="Little, Anne M. [US]" userId="fbcbc2b3-b47f-4f97-a8b9-decae3d68dd4" providerId="ADAL" clId="{31C79646-C80C-46AE-B109-34B1C2B89104}" dt="2024-10-02T15:35:25.977" v="409" actId="20577"/>
          <ac:spMkLst>
            <pc:docMk/>
            <pc:sldMk cId="1008667600" sldId="290"/>
            <ac:spMk id="2" creationId="{00000000-0000-0000-0000-000000000000}"/>
          </ac:spMkLst>
        </pc:spChg>
      </pc:sldChg>
      <pc:sldChg chg="modSp mod">
        <pc:chgData name="Little, Anne M. [US]" userId="fbcbc2b3-b47f-4f97-a8b9-decae3d68dd4" providerId="ADAL" clId="{31C79646-C80C-46AE-B109-34B1C2B89104}" dt="2024-10-01T20:21:58.555" v="132" actId="20577"/>
        <pc:sldMkLst>
          <pc:docMk/>
          <pc:sldMk cId="667086852" sldId="291"/>
        </pc:sldMkLst>
        <pc:spChg chg="mod">
          <ac:chgData name="Little, Anne M. [US]" userId="fbcbc2b3-b47f-4f97-a8b9-decae3d68dd4" providerId="ADAL" clId="{31C79646-C80C-46AE-B109-34B1C2B89104}" dt="2024-10-01T20:21:58.555" v="132" actId="20577"/>
          <ac:spMkLst>
            <pc:docMk/>
            <pc:sldMk cId="667086852" sldId="291"/>
            <ac:spMk id="2" creationId="{7EA00D53-7DBB-00E8-4007-750B5590E633}"/>
          </ac:spMkLst>
        </pc:spChg>
        <pc:spChg chg="mod">
          <ac:chgData name="Little, Anne M. [US]" userId="fbcbc2b3-b47f-4f97-a8b9-decae3d68dd4" providerId="ADAL" clId="{31C79646-C80C-46AE-B109-34B1C2B89104}" dt="2024-10-01T20:21:30.313" v="130" actId="20577"/>
          <ac:spMkLst>
            <pc:docMk/>
            <pc:sldMk cId="667086852" sldId="291"/>
            <ac:spMk id="3" creationId="{2F7AFE11-47A6-EFAD-4EEC-505B4A27570A}"/>
          </ac:spMkLst>
        </pc:spChg>
      </pc:sldChg>
      <pc:sldChg chg="modSp mod">
        <pc:chgData name="Little, Anne M. [US]" userId="fbcbc2b3-b47f-4f97-a8b9-decae3d68dd4" providerId="ADAL" clId="{31C79646-C80C-46AE-B109-34B1C2B89104}" dt="2024-10-02T13:47:58.239" v="403" actId="20577"/>
        <pc:sldMkLst>
          <pc:docMk/>
          <pc:sldMk cId="2216331183" sldId="293"/>
        </pc:sldMkLst>
        <pc:spChg chg="mod">
          <ac:chgData name="Little, Anne M. [US]" userId="fbcbc2b3-b47f-4f97-a8b9-decae3d68dd4" providerId="ADAL" clId="{31C79646-C80C-46AE-B109-34B1C2B89104}" dt="2024-10-02T13:47:58.239" v="403" actId="20577"/>
          <ac:spMkLst>
            <pc:docMk/>
            <pc:sldMk cId="2216331183" sldId="293"/>
            <ac:spMk id="3" creationId="{8815B018-8397-AE22-95C4-2381117F89F5}"/>
          </ac:spMkLst>
        </pc:spChg>
        <pc:spChg chg="mod">
          <ac:chgData name="Little, Anne M. [US]" userId="fbcbc2b3-b47f-4f97-a8b9-decae3d68dd4" providerId="ADAL" clId="{31C79646-C80C-46AE-B109-34B1C2B89104}" dt="2024-10-02T13:42:26.057" v="253" actId="20577"/>
          <ac:spMkLst>
            <pc:docMk/>
            <pc:sldMk cId="2216331183" sldId="293"/>
            <ac:spMk id="6" creationId="{DDDE4A99-8B8B-AFC3-9545-621C23F105C9}"/>
          </ac:spMkLst>
        </pc:spChg>
      </pc:sldChg>
      <pc:sldChg chg="modSp mod addCm modCm">
        <pc:chgData name="Little, Anne M. [US]" userId="fbcbc2b3-b47f-4f97-a8b9-decae3d68dd4" providerId="ADAL" clId="{31C79646-C80C-46AE-B109-34B1C2B89104}" dt="2024-10-01T20:09:26.037" v="40"/>
        <pc:sldMkLst>
          <pc:docMk/>
          <pc:sldMk cId="4051063915" sldId="294"/>
        </pc:sldMkLst>
        <pc:spChg chg="mod">
          <ac:chgData name="Little, Anne M. [US]" userId="fbcbc2b3-b47f-4f97-a8b9-decae3d68dd4" providerId="ADAL" clId="{31C79646-C80C-46AE-B109-34B1C2B89104}" dt="2024-10-01T20:08:31.329" v="38" actId="403"/>
          <ac:spMkLst>
            <pc:docMk/>
            <pc:sldMk cId="4051063915" sldId="294"/>
            <ac:spMk id="6" creationId="{63906AA8-01BF-9741-DA49-87B6285FB978}"/>
          </ac:spMkLst>
        </pc:spChg>
        <pc:extLst>
          <p:ext xmlns:p="http://schemas.openxmlformats.org/presentationml/2006/main" uri="{D6D511B9-2390-475A-947B-AFAB55BFBCF1}">
            <pc226:cmChg xmlns:pc226="http://schemas.microsoft.com/office/powerpoint/2022/06/main/command" chg="add mod">
              <pc226:chgData name="Little, Anne M. [US]" userId="fbcbc2b3-b47f-4f97-a8b9-decae3d68dd4" providerId="ADAL" clId="{31C79646-C80C-46AE-B109-34B1C2B89104}" dt="2024-10-01T20:09:26.037" v="40"/>
              <pc2:cmMkLst xmlns:pc2="http://schemas.microsoft.com/office/powerpoint/2019/9/main/command">
                <pc:docMk/>
                <pc:sldMk cId="4051063915" sldId="294"/>
                <pc2:cmMk id="{E7AB9C81-137F-402E-BCE1-55A9C150FFFA}"/>
              </pc2:cmMkLst>
            </pc226:cmChg>
          </p:ext>
        </pc:extLst>
      </pc:sldChg>
      <pc:sldChg chg="modSp mod addCm">
        <pc:chgData name="Little, Anne M. [US]" userId="fbcbc2b3-b47f-4f97-a8b9-decae3d68dd4" providerId="ADAL" clId="{31C79646-C80C-46AE-B109-34B1C2B89104}" dt="2024-10-01T20:18:53.343" v="128"/>
        <pc:sldMkLst>
          <pc:docMk/>
          <pc:sldMk cId="1585828297" sldId="295"/>
        </pc:sldMkLst>
        <pc:spChg chg="mod">
          <ac:chgData name="Little, Anne M. [US]" userId="fbcbc2b3-b47f-4f97-a8b9-decae3d68dd4" providerId="ADAL" clId="{31C79646-C80C-46AE-B109-34B1C2B89104}" dt="2024-10-01T20:18:09.403" v="126" actId="14100"/>
          <ac:spMkLst>
            <pc:docMk/>
            <pc:sldMk cId="1585828297" sldId="295"/>
            <ac:spMk id="2" creationId="{84691A09-3EA3-5E50-F6E9-026539DEBA62}"/>
          </ac:spMkLst>
        </pc:spChg>
        <pc:picChg chg="mod">
          <ac:chgData name="Little, Anne M. [US]" userId="fbcbc2b3-b47f-4f97-a8b9-decae3d68dd4" providerId="ADAL" clId="{31C79646-C80C-46AE-B109-34B1C2B89104}" dt="2024-10-01T20:18:17.185" v="127" actId="14100"/>
          <ac:picMkLst>
            <pc:docMk/>
            <pc:sldMk cId="1585828297" sldId="295"/>
            <ac:picMk id="4" creationId="{2F3B6255-EA7A-D8B4-94DE-8CD92B26BE5F}"/>
          </ac:picMkLst>
        </pc:picChg>
        <pc:extLst>
          <p:ext xmlns:p="http://schemas.openxmlformats.org/presentationml/2006/main" uri="{D6D511B9-2390-475A-947B-AFAB55BFBCF1}">
            <pc226:cmChg xmlns:pc226="http://schemas.microsoft.com/office/powerpoint/2022/06/main/command" chg="add">
              <pc226:chgData name="Little, Anne M. [US]" userId="fbcbc2b3-b47f-4f97-a8b9-decae3d68dd4" providerId="ADAL" clId="{31C79646-C80C-46AE-B109-34B1C2B89104}" dt="2024-10-01T20:18:53.343" v="128"/>
              <pc2:cmMkLst xmlns:pc2="http://schemas.microsoft.com/office/powerpoint/2019/9/main/command">
                <pc:docMk/>
                <pc:sldMk cId="1585828297" sldId="295"/>
                <pc2:cmMk id="{7BEA1DE3-91C9-4415-A7A0-E9C03C94AB2C}"/>
              </pc2:cmMkLst>
            </pc226:cmChg>
          </p:ext>
        </pc:extLst>
      </pc:sldChg>
      <pc:sldChg chg="modSp mod">
        <pc:chgData name="Little, Anne M. [US]" userId="fbcbc2b3-b47f-4f97-a8b9-decae3d68dd4" providerId="ADAL" clId="{31C79646-C80C-46AE-B109-34B1C2B89104}" dt="2024-10-02T13:57:15.047" v="405" actId="20577"/>
        <pc:sldMkLst>
          <pc:docMk/>
          <pc:sldMk cId="1606821077" sldId="299"/>
        </pc:sldMkLst>
        <pc:spChg chg="mod">
          <ac:chgData name="Little, Anne M. [US]" userId="fbcbc2b3-b47f-4f97-a8b9-decae3d68dd4" providerId="ADAL" clId="{31C79646-C80C-46AE-B109-34B1C2B89104}" dt="2024-10-02T13:57:15.047" v="405" actId="20577"/>
          <ac:spMkLst>
            <pc:docMk/>
            <pc:sldMk cId="1606821077" sldId="299"/>
            <ac:spMk id="5" creationId="{0285CA17-D43B-C0C0-FF3A-CC4FFBE429DB}"/>
          </ac:spMkLst>
        </pc:spChg>
      </pc:sldChg>
      <pc:sldChg chg="modSp mod">
        <pc:chgData name="Little, Anne M. [US]" userId="fbcbc2b3-b47f-4f97-a8b9-decae3d68dd4" providerId="ADAL" clId="{31C79646-C80C-46AE-B109-34B1C2B89104}" dt="2024-10-01T20:24:59.860" v="148" actId="1076"/>
        <pc:sldMkLst>
          <pc:docMk/>
          <pc:sldMk cId="803843772" sldId="303"/>
        </pc:sldMkLst>
        <pc:spChg chg="mod">
          <ac:chgData name="Little, Anne M. [US]" userId="fbcbc2b3-b47f-4f97-a8b9-decae3d68dd4" providerId="ADAL" clId="{31C79646-C80C-46AE-B109-34B1C2B89104}" dt="2024-10-01T20:24:30.634" v="141" actId="1076"/>
          <ac:spMkLst>
            <pc:docMk/>
            <pc:sldMk cId="803843772" sldId="303"/>
            <ac:spMk id="3" creationId="{05029A3F-D87E-13EB-400A-07965B70B890}"/>
          </ac:spMkLst>
        </pc:spChg>
        <pc:spChg chg="mod">
          <ac:chgData name="Little, Anne M. [US]" userId="fbcbc2b3-b47f-4f97-a8b9-decae3d68dd4" providerId="ADAL" clId="{31C79646-C80C-46AE-B109-34B1C2B89104}" dt="2024-10-01T20:24:59.860" v="148" actId="1076"/>
          <ac:spMkLst>
            <pc:docMk/>
            <pc:sldMk cId="803843772" sldId="303"/>
            <ac:spMk id="5" creationId="{4553249B-9FA0-CF41-CF24-DD79C7AA9983}"/>
          </ac:spMkLst>
        </pc:spChg>
      </pc:sldChg>
      <pc:sldChg chg="modSp">
        <pc:chgData name="Little, Anne M. [US]" userId="fbcbc2b3-b47f-4f97-a8b9-decae3d68dd4" providerId="ADAL" clId="{31C79646-C80C-46AE-B109-34B1C2B89104}" dt="2024-10-01T20:27:38.286" v="234" actId="20577"/>
        <pc:sldMkLst>
          <pc:docMk/>
          <pc:sldMk cId="2788876802" sldId="304"/>
        </pc:sldMkLst>
        <pc:spChg chg="mod">
          <ac:chgData name="Little, Anne M. [US]" userId="fbcbc2b3-b47f-4f97-a8b9-decae3d68dd4" providerId="ADAL" clId="{31C79646-C80C-46AE-B109-34B1C2B89104}" dt="2024-10-01T20:27:38.286" v="234" actId="20577"/>
          <ac:spMkLst>
            <pc:docMk/>
            <pc:sldMk cId="2788876802" sldId="304"/>
            <ac:spMk id="4" creationId="{5F3316B7-ABCC-3085-ED5F-E8A63A0DFB92}"/>
          </ac:spMkLst>
        </pc:spChg>
      </pc:sldChg>
      <pc:sldChg chg="addCm modCm">
        <pc:chgData name="Little, Anne M. [US]" userId="fbcbc2b3-b47f-4f97-a8b9-decae3d68dd4" providerId="ADAL" clId="{31C79646-C80C-46AE-B109-34B1C2B89104}" dt="2024-10-01T20:13:47.279" v="62"/>
        <pc:sldMkLst>
          <pc:docMk/>
          <pc:sldMk cId="4188360357" sldId="305"/>
        </pc:sldMkLst>
        <pc:extLst>
          <p:ext xmlns:p="http://schemas.openxmlformats.org/presentationml/2006/main" uri="{D6D511B9-2390-475A-947B-AFAB55BFBCF1}">
            <pc226:cmChg xmlns:pc226="http://schemas.microsoft.com/office/powerpoint/2022/06/main/command" chg="add">
              <pc226:chgData name="Little, Anne M. [US]" userId="fbcbc2b3-b47f-4f97-a8b9-decae3d68dd4" providerId="ADAL" clId="{31C79646-C80C-46AE-B109-34B1C2B89104}" dt="2024-10-01T20:13:47.279" v="62"/>
              <pc2:cmMkLst xmlns:pc2="http://schemas.microsoft.com/office/powerpoint/2019/9/main/command">
                <pc:docMk/>
                <pc:sldMk cId="4188360357" sldId="305"/>
                <pc2:cmMk id="{229181AA-D967-468D-BA3C-9AAB15B071DA}"/>
              </pc2:cmMkLst>
              <pc226:cmRplyChg chg="add">
                <pc226:chgData name="Little, Anne M. [US]" userId="fbcbc2b3-b47f-4f97-a8b9-decae3d68dd4" providerId="ADAL" clId="{31C79646-C80C-46AE-B109-34B1C2B89104}" dt="2024-10-01T20:13:47.279" v="62"/>
                <pc2:cmRplyMkLst xmlns:pc2="http://schemas.microsoft.com/office/powerpoint/2019/9/main/command">
                  <pc:docMk/>
                  <pc:sldMk cId="4188360357" sldId="305"/>
                  <pc2:cmMk id="{229181AA-D967-468D-BA3C-9AAB15B071DA}"/>
                  <pc2:cmRplyMk id="{B5E2B492-AB29-45D2-BA2A-91A03CE8A6AF}"/>
                </pc2:cmRplyMkLst>
              </pc226:cmRplyChg>
            </pc226:cmChg>
          </p:ext>
        </pc:extLst>
      </pc:sldChg>
      <pc:sldChg chg="modSp mod addCm modCm">
        <pc:chgData name="Little, Anne M. [US]" userId="fbcbc2b3-b47f-4f97-a8b9-decae3d68dd4" providerId="ADAL" clId="{31C79646-C80C-46AE-B109-34B1C2B89104}" dt="2024-10-01T20:17:22.997" v="117" actId="20577"/>
        <pc:sldMkLst>
          <pc:docMk/>
          <pc:sldMk cId="2572867574" sldId="306"/>
        </pc:sldMkLst>
        <pc:spChg chg="mod">
          <ac:chgData name="Little, Anne M. [US]" userId="fbcbc2b3-b47f-4f97-a8b9-decae3d68dd4" providerId="ADAL" clId="{31C79646-C80C-46AE-B109-34B1C2B89104}" dt="2024-10-01T20:17:22.997" v="117" actId="20577"/>
          <ac:spMkLst>
            <pc:docMk/>
            <pc:sldMk cId="2572867574" sldId="306"/>
            <ac:spMk id="5" creationId="{9BE43B5F-B432-8DE6-9D53-FEDFD448584B}"/>
          </ac:spMkLst>
        </pc:spChg>
        <pc:extLst>
          <p:ext xmlns:p="http://schemas.openxmlformats.org/presentationml/2006/main" uri="{D6D511B9-2390-475A-947B-AFAB55BFBCF1}">
            <pc226:cmChg xmlns:pc226="http://schemas.microsoft.com/office/powerpoint/2022/06/main/command" chg="add mod">
              <pc226:chgData name="Little, Anne M. [US]" userId="fbcbc2b3-b47f-4f97-a8b9-decae3d68dd4" providerId="ADAL" clId="{31C79646-C80C-46AE-B109-34B1C2B89104}" dt="2024-10-01T20:17:22.997" v="117" actId="20577"/>
              <pc2:cmMkLst xmlns:pc2="http://schemas.microsoft.com/office/powerpoint/2019/9/main/command">
                <pc:docMk/>
                <pc:sldMk cId="2572867574" sldId="306"/>
                <pc2:cmMk id="{34395375-CD3C-4811-8A49-1DF5724E406A}"/>
              </pc2:cmMkLst>
            </pc226:cmChg>
          </p:ext>
        </pc:extLst>
      </pc:sldChg>
      <pc:sldChg chg="modSp mod">
        <pc:chgData name="Little, Anne M. [US]" userId="fbcbc2b3-b47f-4f97-a8b9-decae3d68dd4" providerId="ADAL" clId="{31C79646-C80C-46AE-B109-34B1C2B89104}" dt="2024-10-01T20:06:04.453" v="16" actId="14100"/>
        <pc:sldMkLst>
          <pc:docMk/>
          <pc:sldMk cId="885288050" sldId="307"/>
        </pc:sldMkLst>
        <pc:spChg chg="mod">
          <ac:chgData name="Little, Anne M. [US]" userId="fbcbc2b3-b47f-4f97-a8b9-decae3d68dd4" providerId="ADAL" clId="{31C79646-C80C-46AE-B109-34B1C2B89104}" dt="2024-10-01T20:06:04.453" v="16" actId="14100"/>
          <ac:spMkLst>
            <pc:docMk/>
            <pc:sldMk cId="885288050" sldId="307"/>
            <ac:spMk id="8" creationId="{A91E5377-58EC-2FE6-E0A3-9299BD5C79B4}"/>
          </ac:spMkLst>
        </pc:spChg>
      </pc:sldChg>
      <pc:sldChg chg="modSp mod addCm">
        <pc:chgData name="Little, Anne M. [US]" userId="fbcbc2b3-b47f-4f97-a8b9-decae3d68dd4" providerId="ADAL" clId="{31C79646-C80C-46AE-B109-34B1C2B89104}" dt="2024-10-01T20:23:53.905" v="140" actId="1076"/>
        <pc:sldMkLst>
          <pc:docMk/>
          <pc:sldMk cId="1052877640" sldId="308"/>
        </pc:sldMkLst>
        <pc:spChg chg="mod">
          <ac:chgData name="Little, Anne M. [US]" userId="fbcbc2b3-b47f-4f97-a8b9-decae3d68dd4" providerId="ADAL" clId="{31C79646-C80C-46AE-B109-34B1C2B89104}" dt="2024-10-01T20:22:53.904" v="139" actId="1076"/>
          <ac:spMkLst>
            <pc:docMk/>
            <pc:sldMk cId="1052877640" sldId="308"/>
            <ac:spMk id="7" creationId="{43A68FDD-60BA-F679-F3CE-A7BB6BEFDA18}"/>
          </ac:spMkLst>
        </pc:spChg>
        <pc:spChg chg="mod">
          <ac:chgData name="Little, Anne M. [US]" userId="fbcbc2b3-b47f-4f97-a8b9-decae3d68dd4" providerId="ADAL" clId="{31C79646-C80C-46AE-B109-34B1C2B89104}" dt="2024-10-01T20:23:53.905" v="140" actId="1076"/>
          <ac:spMkLst>
            <pc:docMk/>
            <pc:sldMk cId="1052877640" sldId="308"/>
            <ac:spMk id="14" creationId="{BA8B5B13-3B15-B650-7A04-9AD99ACBFFCE}"/>
          </ac:spMkLst>
        </pc:spChg>
        <pc:extLst>
          <p:ext xmlns:p="http://schemas.openxmlformats.org/presentationml/2006/main" uri="{D6D511B9-2390-475A-947B-AFAB55BFBCF1}">
            <pc226:cmChg xmlns:pc226="http://schemas.microsoft.com/office/powerpoint/2022/06/main/command" chg="add">
              <pc226:chgData name="Little, Anne M. [US]" userId="fbcbc2b3-b47f-4f97-a8b9-decae3d68dd4" providerId="ADAL" clId="{31C79646-C80C-46AE-B109-34B1C2B89104}" dt="2024-10-01T20:04:06.653" v="4"/>
              <pc2:cmMkLst xmlns:pc2="http://schemas.microsoft.com/office/powerpoint/2019/9/main/command">
                <pc:docMk/>
                <pc:sldMk cId="1052877640" sldId="308"/>
                <pc2:cmMk id="{F1DF0A12-DBE0-4A92-A583-7F22DCC4EB65}"/>
              </pc2:cmMkLst>
            </pc226:cmChg>
          </p:ext>
        </pc:extLst>
      </pc:sldChg>
      <pc:sldChg chg="modSp mod">
        <pc:chgData name="Little, Anne M. [US]" userId="fbcbc2b3-b47f-4f97-a8b9-decae3d68dd4" providerId="ADAL" clId="{31C79646-C80C-46AE-B109-34B1C2B89104}" dt="2024-10-02T13:47:35.968" v="393" actId="6549"/>
        <pc:sldMkLst>
          <pc:docMk/>
          <pc:sldMk cId="3822799031" sldId="309"/>
        </pc:sldMkLst>
        <pc:spChg chg="mod">
          <ac:chgData name="Little, Anne M. [US]" userId="fbcbc2b3-b47f-4f97-a8b9-decae3d68dd4" providerId="ADAL" clId="{31C79646-C80C-46AE-B109-34B1C2B89104}" dt="2024-10-02T13:47:35.968" v="393" actId="6549"/>
          <ac:spMkLst>
            <pc:docMk/>
            <pc:sldMk cId="3822799031" sldId="309"/>
            <ac:spMk id="8" creationId="{C07DB1E2-2639-B28A-6A8E-61E08EB7B916}"/>
          </ac:spMkLst>
        </pc:spChg>
      </pc:sldChg>
      <pc:sldChg chg="modSp mod">
        <pc:chgData name="Little, Anne M. [US]" userId="fbcbc2b3-b47f-4f97-a8b9-decae3d68dd4" providerId="ADAL" clId="{31C79646-C80C-46AE-B109-34B1C2B89104}" dt="2024-10-01T20:11:28.156" v="60" actId="20577"/>
        <pc:sldMkLst>
          <pc:docMk/>
          <pc:sldMk cId="2544452802" sldId="310"/>
        </pc:sldMkLst>
        <pc:spChg chg="mod">
          <ac:chgData name="Little, Anne M. [US]" userId="fbcbc2b3-b47f-4f97-a8b9-decae3d68dd4" providerId="ADAL" clId="{31C79646-C80C-46AE-B109-34B1C2B89104}" dt="2024-10-01T20:11:28.156" v="60" actId="20577"/>
          <ac:spMkLst>
            <pc:docMk/>
            <pc:sldMk cId="2544452802" sldId="310"/>
            <ac:spMk id="10" creationId="{895313D6-DE29-E046-D87F-FC4472FDB9B9}"/>
          </ac:spMkLst>
        </pc:spChg>
      </pc:sldChg>
    </pc:docChg>
  </pc:docChgLst>
  <pc:docChgLst>
    <pc:chgData name="Bockelman, Patricia S. [US]" userId="S::patricia.s.bockelman@saic.com::1bae753c-5487-4e11-9d05-2d7406be4b2e" providerId="AD" clId="Web-{832F08F3-548E-4418-B05F-590F6467F5AC}"/>
    <pc:docChg chg="modSld">
      <pc:chgData name="Bockelman, Patricia S. [US]" userId="S::patricia.s.bockelman@saic.com::1bae753c-5487-4e11-9d05-2d7406be4b2e" providerId="AD" clId="Web-{832F08F3-548E-4418-B05F-590F6467F5AC}" dt="2024-10-02T15:36:41.669" v="12" actId="14100"/>
      <pc:docMkLst>
        <pc:docMk/>
      </pc:docMkLst>
      <pc:sldChg chg="modSp">
        <pc:chgData name="Bockelman, Patricia S. [US]" userId="S::patricia.s.bockelman@saic.com::1bae753c-5487-4e11-9d05-2d7406be4b2e" providerId="AD" clId="Web-{832F08F3-548E-4418-B05F-590F6467F5AC}" dt="2024-10-02T15:36:41.669" v="12" actId="14100"/>
        <pc:sldMkLst>
          <pc:docMk/>
          <pc:sldMk cId="2572867574" sldId="306"/>
        </pc:sldMkLst>
        <pc:spChg chg="mod">
          <ac:chgData name="Bockelman, Patricia S. [US]" userId="S::patricia.s.bockelman@saic.com::1bae753c-5487-4e11-9d05-2d7406be4b2e" providerId="AD" clId="Web-{832F08F3-548E-4418-B05F-590F6467F5AC}" dt="2024-10-02T15:36:41.669" v="12" actId="14100"/>
          <ac:spMkLst>
            <pc:docMk/>
            <pc:sldMk cId="2572867574" sldId="306"/>
            <ac:spMk id="2" creationId="{34458292-CB3D-44FB-6947-CDBBFBC17C19}"/>
          </ac:spMkLst>
        </pc:spChg>
      </pc:sldChg>
    </pc:docChg>
  </pc:docChgLst>
  <pc:docChgLst>
    <pc:chgData name="Bockelman, Patricia S. [US]" userId="S::patricia.s.bockelman@saic.com::1bae753c-5487-4e11-9d05-2d7406be4b2e" providerId="AD" clId="Web-{34446008-5230-42F2-8CBB-0204DD742E39}"/>
    <pc:docChg chg="delSld">
      <pc:chgData name="Bockelman, Patricia S. [US]" userId="S::patricia.s.bockelman@saic.com::1bae753c-5487-4e11-9d05-2d7406be4b2e" providerId="AD" clId="Web-{34446008-5230-42F2-8CBB-0204DD742E39}" dt="2024-10-02T13:29:51.587" v="0"/>
      <pc:docMkLst>
        <pc:docMk/>
      </pc:docMkLst>
      <pc:sldChg chg="del">
        <pc:chgData name="Bockelman, Patricia S. [US]" userId="S::patricia.s.bockelman@saic.com::1bae753c-5487-4e11-9d05-2d7406be4b2e" providerId="AD" clId="Web-{34446008-5230-42F2-8CBB-0204DD742E39}" dt="2024-10-02T13:29:51.587" v="0"/>
        <pc:sldMkLst>
          <pc:docMk/>
          <pc:sldMk cId="667086852" sldId="291"/>
        </pc:sldMkLst>
      </pc:sldChg>
    </pc:docChg>
  </pc:docChgLst>
  <pc:docChgLst>
    <pc:chgData name="Bockelman, Patricia S. [US]" userId="1bae753c-5487-4e11-9d05-2d7406be4b2e" providerId="ADAL" clId="{3F128EC8-E31E-4983-A26F-FE8443194467}"/>
    <pc:docChg chg="undo custSel delSld modSld">
      <pc:chgData name="Bockelman, Patricia S. [US]" userId="1bae753c-5487-4e11-9d05-2d7406be4b2e" providerId="ADAL" clId="{3F128EC8-E31E-4983-A26F-FE8443194467}" dt="2024-10-02T15:00:22.830" v="879" actId="114"/>
      <pc:docMkLst>
        <pc:docMk/>
      </pc:docMkLst>
      <pc:sldChg chg="addSp delSp modSp mod">
        <pc:chgData name="Bockelman, Patricia S. [US]" userId="1bae753c-5487-4e11-9d05-2d7406be4b2e" providerId="ADAL" clId="{3F128EC8-E31E-4983-A26F-FE8443194467}" dt="2024-10-01T19:48:51.617" v="42" actId="22"/>
        <pc:sldMkLst>
          <pc:docMk/>
          <pc:sldMk cId="667086852" sldId="291"/>
        </pc:sldMkLst>
        <pc:spChg chg="mod">
          <ac:chgData name="Bockelman, Patricia S. [US]" userId="1bae753c-5487-4e11-9d05-2d7406be4b2e" providerId="ADAL" clId="{3F128EC8-E31E-4983-A26F-FE8443194467}" dt="2024-10-01T19:47:27.082" v="40" actId="14100"/>
          <ac:spMkLst>
            <pc:docMk/>
            <pc:sldMk cId="667086852" sldId="291"/>
            <ac:spMk id="2" creationId="{7EA00D53-7DBB-00E8-4007-750B5590E633}"/>
          </ac:spMkLst>
        </pc:spChg>
        <pc:spChg chg="add del">
          <ac:chgData name="Bockelman, Patricia S. [US]" userId="1bae753c-5487-4e11-9d05-2d7406be4b2e" providerId="ADAL" clId="{3F128EC8-E31E-4983-A26F-FE8443194467}" dt="2024-10-01T19:48:51.617" v="42" actId="22"/>
          <ac:spMkLst>
            <pc:docMk/>
            <pc:sldMk cId="667086852" sldId="291"/>
            <ac:spMk id="5" creationId="{9BCC73B8-DF93-89BB-A654-3330E1A2FDF2}"/>
          </ac:spMkLst>
        </pc:spChg>
      </pc:sldChg>
      <pc:sldChg chg="modSp mod modAnim">
        <pc:chgData name="Bockelman, Patricia S. [US]" userId="1bae753c-5487-4e11-9d05-2d7406be4b2e" providerId="ADAL" clId="{3F128EC8-E31E-4983-A26F-FE8443194467}" dt="2024-10-01T19:44:55.354" v="35"/>
        <pc:sldMkLst>
          <pc:docMk/>
          <pc:sldMk cId="2216331183" sldId="293"/>
        </pc:sldMkLst>
        <pc:spChg chg="mod">
          <ac:chgData name="Bockelman, Patricia S. [US]" userId="1bae753c-5487-4e11-9d05-2d7406be4b2e" providerId="ADAL" clId="{3F128EC8-E31E-4983-A26F-FE8443194467}" dt="2024-10-01T19:44:32.110" v="31" actId="20577"/>
          <ac:spMkLst>
            <pc:docMk/>
            <pc:sldMk cId="2216331183" sldId="293"/>
            <ac:spMk id="3" creationId="{8815B018-8397-AE22-95C4-2381117F89F5}"/>
          </ac:spMkLst>
        </pc:spChg>
        <pc:spChg chg="mod">
          <ac:chgData name="Bockelman, Patricia S. [US]" userId="1bae753c-5487-4e11-9d05-2d7406be4b2e" providerId="ADAL" clId="{3F128EC8-E31E-4983-A26F-FE8443194467}" dt="2024-10-01T19:44:21.475" v="30" actId="20577"/>
          <ac:spMkLst>
            <pc:docMk/>
            <pc:sldMk cId="2216331183" sldId="293"/>
            <ac:spMk id="7" creationId="{00000000-0000-0000-0000-000000000000}"/>
          </ac:spMkLst>
        </pc:spChg>
      </pc:sldChg>
      <pc:sldChg chg="del">
        <pc:chgData name="Bockelman, Patricia S. [US]" userId="1bae753c-5487-4e11-9d05-2d7406be4b2e" providerId="ADAL" clId="{3F128EC8-E31E-4983-A26F-FE8443194467}" dt="2024-10-02T14:59:09.433" v="844" actId="47"/>
        <pc:sldMkLst>
          <pc:docMk/>
          <pc:sldMk cId="1585828297" sldId="295"/>
        </pc:sldMkLst>
      </pc:sldChg>
      <pc:sldChg chg="modSp mod">
        <pc:chgData name="Bockelman, Patricia S. [US]" userId="1bae753c-5487-4e11-9d05-2d7406be4b2e" providerId="ADAL" clId="{3F128EC8-E31E-4983-A26F-FE8443194467}" dt="2024-10-01T19:45:09.470" v="39" actId="20577"/>
        <pc:sldMkLst>
          <pc:docMk/>
          <pc:sldMk cId="803843772" sldId="303"/>
        </pc:sldMkLst>
        <pc:spChg chg="mod">
          <ac:chgData name="Bockelman, Patricia S. [US]" userId="1bae753c-5487-4e11-9d05-2d7406be4b2e" providerId="ADAL" clId="{3F128EC8-E31E-4983-A26F-FE8443194467}" dt="2024-10-01T19:45:09.470" v="39" actId="20577"/>
          <ac:spMkLst>
            <pc:docMk/>
            <pc:sldMk cId="803843772" sldId="303"/>
            <ac:spMk id="2" creationId="{AA1009E7-ED6D-6A53-9912-644ECBFF7BD0}"/>
          </ac:spMkLst>
        </pc:spChg>
      </pc:sldChg>
      <pc:sldChg chg="modSp">
        <pc:chgData name="Bockelman, Patricia S. [US]" userId="1bae753c-5487-4e11-9d05-2d7406be4b2e" providerId="ADAL" clId="{3F128EC8-E31E-4983-A26F-FE8443194467}" dt="2024-10-01T19:43:36.920" v="5" actId="113"/>
        <pc:sldMkLst>
          <pc:docMk/>
          <pc:sldMk cId="2788876802" sldId="304"/>
        </pc:sldMkLst>
        <pc:spChg chg="mod">
          <ac:chgData name="Bockelman, Patricia S. [US]" userId="1bae753c-5487-4e11-9d05-2d7406be4b2e" providerId="ADAL" clId="{3F128EC8-E31E-4983-A26F-FE8443194467}" dt="2024-10-01T19:43:36.920" v="5" actId="113"/>
          <ac:spMkLst>
            <pc:docMk/>
            <pc:sldMk cId="2788876802" sldId="304"/>
            <ac:spMk id="4" creationId="{5F3316B7-ABCC-3085-ED5F-E8A63A0DFB92}"/>
          </ac:spMkLst>
        </pc:spChg>
      </pc:sldChg>
      <pc:sldChg chg="modSp mod">
        <pc:chgData name="Bockelman, Patricia S. [US]" userId="1bae753c-5487-4e11-9d05-2d7406be4b2e" providerId="ADAL" clId="{3F128EC8-E31E-4983-A26F-FE8443194467}" dt="2024-10-02T14:58:59.524" v="843" actId="29295"/>
        <pc:sldMkLst>
          <pc:docMk/>
          <pc:sldMk cId="2572867574" sldId="306"/>
        </pc:sldMkLst>
        <pc:picChg chg="mod">
          <ac:chgData name="Bockelman, Patricia S. [US]" userId="1bae753c-5487-4e11-9d05-2d7406be4b2e" providerId="ADAL" clId="{3F128EC8-E31E-4983-A26F-FE8443194467}" dt="2024-10-02T14:58:59.524" v="843" actId="29295"/>
          <ac:picMkLst>
            <pc:docMk/>
            <pc:sldMk cId="2572867574" sldId="306"/>
            <ac:picMk id="6" creationId="{EF5263C4-8F2B-DD41-BEF6-7A83EF34100D}"/>
          </ac:picMkLst>
        </pc:picChg>
      </pc:sldChg>
      <pc:sldChg chg="addSp delSp modSp mod modAnim modNotesTx">
        <pc:chgData name="Bockelman, Patricia S. [US]" userId="1bae753c-5487-4e11-9d05-2d7406be4b2e" providerId="ADAL" clId="{3F128EC8-E31E-4983-A26F-FE8443194467}" dt="2024-10-02T15:00:22.830" v="879" actId="114"/>
        <pc:sldMkLst>
          <pc:docMk/>
          <pc:sldMk cId="2214282448" sldId="311"/>
        </pc:sldMkLst>
        <pc:spChg chg="mod">
          <ac:chgData name="Bockelman, Patricia S. [US]" userId="1bae753c-5487-4e11-9d05-2d7406be4b2e" providerId="ADAL" clId="{3F128EC8-E31E-4983-A26F-FE8443194467}" dt="2024-10-02T14:50:40.163" v="562" actId="20577"/>
          <ac:spMkLst>
            <pc:docMk/>
            <pc:sldMk cId="2214282448" sldId="311"/>
            <ac:spMk id="2" creationId="{39D7378D-0598-CF32-68AA-813E05D7E861}"/>
          </ac:spMkLst>
        </pc:spChg>
        <pc:spChg chg="del">
          <ac:chgData name="Bockelman, Patricia S. [US]" userId="1bae753c-5487-4e11-9d05-2d7406be4b2e" providerId="ADAL" clId="{3F128EC8-E31E-4983-A26F-FE8443194467}" dt="2024-10-02T14:45:46.270" v="43" actId="1032"/>
          <ac:spMkLst>
            <pc:docMk/>
            <pc:sldMk cId="2214282448" sldId="311"/>
            <ac:spMk id="3" creationId="{AB0EB381-5E07-0EEF-3929-416B16BE1B32}"/>
          </ac:spMkLst>
        </pc:spChg>
        <pc:spChg chg="mod">
          <ac:chgData name="Bockelman, Patricia S. [US]" userId="1bae753c-5487-4e11-9d05-2d7406be4b2e" providerId="ADAL" clId="{3F128EC8-E31E-4983-A26F-FE8443194467}" dt="2024-10-02T14:59:48.674" v="846" actId="2711"/>
          <ac:spMkLst>
            <pc:docMk/>
            <pc:sldMk cId="2214282448" sldId="311"/>
            <ac:spMk id="4" creationId="{1E764891-AE88-CFF2-1B83-EB46C2B8A233}"/>
          </ac:spMkLst>
        </pc:spChg>
        <pc:spChg chg="add mod">
          <ac:chgData name="Bockelman, Patricia S. [US]" userId="1bae753c-5487-4e11-9d05-2d7406be4b2e" providerId="ADAL" clId="{3F128EC8-E31E-4983-A26F-FE8443194467}" dt="2024-10-02T15:00:04.684" v="876" actId="1038"/>
          <ac:spMkLst>
            <pc:docMk/>
            <pc:sldMk cId="2214282448" sldId="311"/>
            <ac:spMk id="8" creationId="{391FD459-7D26-1677-BF7A-C8D0559D5C4B}"/>
          </ac:spMkLst>
        </pc:spChg>
        <pc:spChg chg="add mod">
          <ac:chgData name="Bockelman, Patricia S. [US]" userId="1bae753c-5487-4e11-9d05-2d7406be4b2e" providerId="ADAL" clId="{3F128EC8-E31E-4983-A26F-FE8443194467}" dt="2024-10-02T14:59:48.674" v="846" actId="2711"/>
          <ac:spMkLst>
            <pc:docMk/>
            <pc:sldMk cId="2214282448" sldId="311"/>
            <ac:spMk id="9" creationId="{75D4F244-F183-B72A-BB5E-F3143D9EB1C2}"/>
          </ac:spMkLst>
        </pc:spChg>
        <pc:spChg chg="add mod">
          <ac:chgData name="Bockelman, Patricia S. [US]" userId="1bae753c-5487-4e11-9d05-2d7406be4b2e" providerId="ADAL" clId="{3F128EC8-E31E-4983-A26F-FE8443194467}" dt="2024-10-02T15:00:04.684" v="876" actId="1038"/>
          <ac:spMkLst>
            <pc:docMk/>
            <pc:sldMk cId="2214282448" sldId="311"/>
            <ac:spMk id="10" creationId="{05199A9D-C817-9EA4-66BE-0056BED2251F}"/>
          </ac:spMkLst>
        </pc:spChg>
        <pc:spChg chg="add mod">
          <ac:chgData name="Bockelman, Patricia S. [US]" userId="1bae753c-5487-4e11-9d05-2d7406be4b2e" providerId="ADAL" clId="{3F128EC8-E31E-4983-A26F-FE8443194467}" dt="2024-10-02T14:59:48.674" v="846" actId="2711"/>
          <ac:spMkLst>
            <pc:docMk/>
            <pc:sldMk cId="2214282448" sldId="311"/>
            <ac:spMk id="11" creationId="{D00ECBBD-D6E5-802F-348D-5B4D046941D4}"/>
          </ac:spMkLst>
        </pc:spChg>
        <pc:spChg chg="add mod">
          <ac:chgData name="Bockelman, Patricia S. [US]" userId="1bae753c-5487-4e11-9d05-2d7406be4b2e" providerId="ADAL" clId="{3F128EC8-E31E-4983-A26F-FE8443194467}" dt="2024-10-02T15:00:04.684" v="876" actId="1038"/>
          <ac:spMkLst>
            <pc:docMk/>
            <pc:sldMk cId="2214282448" sldId="311"/>
            <ac:spMk id="12" creationId="{5C891B9D-C83C-6DEF-ADC4-F56FAEFA22A0}"/>
          </ac:spMkLst>
        </pc:spChg>
        <pc:spChg chg="add mod">
          <ac:chgData name="Bockelman, Patricia S. [US]" userId="1bae753c-5487-4e11-9d05-2d7406be4b2e" providerId="ADAL" clId="{3F128EC8-E31E-4983-A26F-FE8443194467}" dt="2024-10-02T14:59:48.674" v="846" actId="2711"/>
          <ac:spMkLst>
            <pc:docMk/>
            <pc:sldMk cId="2214282448" sldId="311"/>
            <ac:spMk id="13" creationId="{79A91BAB-FEA4-1F53-3225-7B2FA0F5D2E3}"/>
          </ac:spMkLst>
        </pc:spChg>
        <pc:spChg chg="add mod">
          <ac:chgData name="Bockelman, Patricia S. [US]" userId="1bae753c-5487-4e11-9d05-2d7406be4b2e" providerId="ADAL" clId="{3F128EC8-E31E-4983-A26F-FE8443194467}" dt="2024-10-02T15:00:04.684" v="876" actId="1038"/>
          <ac:spMkLst>
            <pc:docMk/>
            <pc:sldMk cId="2214282448" sldId="311"/>
            <ac:spMk id="14" creationId="{7ED5C825-7ABA-30CD-9775-18B6A2D31EDB}"/>
          </ac:spMkLst>
        </pc:spChg>
        <pc:spChg chg="add mod">
          <ac:chgData name="Bockelman, Patricia S. [US]" userId="1bae753c-5487-4e11-9d05-2d7406be4b2e" providerId="ADAL" clId="{3F128EC8-E31E-4983-A26F-FE8443194467}" dt="2024-10-02T15:00:22.830" v="879" actId="114"/>
          <ac:spMkLst>
            <pc:docMk/>
            <pc:sldMk cId="2214282448" sldId="311"/>
            <ac:spMk id="15" creationId="{376ECEDD-E148-97D8-5584-D99BB76AA8FA}"/>
          </ac:spMkLst>
        </pc:spChg>
        <pc:graphicFrameChg chg="add mod modGraphic">
          <ac:chgData name="Bockelman, Patricia S. [US]" userId="1bae753c-5487-4e11-9d05-2d7406be4b2e" providerId="ADAL" clId="{3F128EC8-E31E-4983-A26F-FE8443194467}" dt="2024-10-02T15:00:04.684" v="876" actId="1038"/>
          <ac:graphicFrameMkLst>
            <pc:docMk/>
            <pc:sldMk cId="2214282448" sldId="311"/>
            <ac:graphicFrameMk id="6" creationId="{8892199F-5F3F-50BE-1491-2D46E113690A}"/>
          </ac:graphicFrameMkLst>
        </pc:graphicFrameChg>
        <pc:picChg chg="add del mod">
          <ac:chgData name="Bockelman, Patricia S. [US]" userId="1bae753c-5487-4e11-9d05-2d7406be4b2e" providerId="ADAL" clId="{3F128EC8-E31E-4983-A26F-FE8443194467}" dt="2024-10-02T14:48:30.388" v="128" actId="478"/>
          <ac:picMkLst>
            <pc:docMk/>
            <pc:sldMk cId="2214282448" sldId="311"/>
            <ac:picMk id="7" creationId="{EC55816E-1762-EF39-8897-C6E444EEAD22}"/>
          </ac:picMkLst>
        </pc:picChg>
      </pc:sldChg>
    </pc:docChg>
  </pc:docChgLst>
  <pc:docChgLst>
    <pc:chgData name="Bockelman, Patricia S. [US]" userId="S::patricia.s.bockelman@saic.com::1bae753c-5487-4e11-9d05-2d7406be4b2e" providerId="AD" clId="Web-{55781F56-A24B-7878-26BF-D34D6280C3BE}"/>
    <pc:docChg chg="modSld">
      <pc:chgData name="Bockelman, Patricia S. [US]" userId="S::patricia.s.bockelman@saic.com::1bae753c-5487-4e11-9d05-2d7406be4b2e" providerId="AD" clId="Web-{55781F56-A24B-7878-26BF-D34D6280C3BE}" dt="2024-10-01T19:40:09.476" v="55" actId="20577"/>
      <pc:docMkLst>
        <pc:docMk/>
      </pc:docMkLst>
      <pc:sldChg chg="modSp">
        <pc:chgData name="Bockelman, Patricia S. [US]" userId="S::patricia.s.bockelman@saic.com::1bae753c-5487-4e11-9d05-2d7406be4b2e" providerId="AD" clId="Web-{55781F56-A24B-7878-26BF-D34D6280C3BE}" dt="2024-10-01T19:40:09.476" v="55" actId="20577"/>
        <pc:sldMkLst>
          <pc:docMk/>
          <pc:sldMk cId="667086852" sldId="291"/>
        </pc:sldMkLst>
        <pc:spChg chg="mod">
          <ac:chgData name="Bockelman, Patricia S. [US]" userId="S::patricia.s.bockelman@saic.com::1bae753c-5487-4e11-9d05-2d7406be4b2e" providerId="AD" clId="Web-{55781F56-A24B-7878-26BF-D34D6280C3BE}" dt="2024-10-01T19:40:09.476" v="55" actId="20577"/>
          <ac:spMkLst>
            <pc:docMk/>
            <pc:sldMk cId="667086852" sldId="291"/>
            <ac:spMk id="2" creationId="{7EA00D53-7DBB-00E8-4007-750B5590E633}"/>
          </ac:spMkLst>
        </pc:spChg>
      </pc:sldChg>
    </pc:docChg>
  </pc:docChgLst>
  <pc:docChgLst>
    <pc:chgData name="Bockelman, Patricia S. [US]" userId="S::patricia.s.bockelman@saic.com::1bae753c-5487-4e11-9d05-2d7406be4b2e" providerId="AD" clId="Web-{3101A49A-40EE-4061-B078-8704FD0B718C}"/>
    <pc:docChg chg="mod addSld delSld modSld">
      <pc:chgData name="Bockelman, Patricia S. [US]" userId="S::patricia.s.bockelman@saic.com::1bae753c-5487-4e11-9d05-2d7406be4b2e" providerId="AD" clId="Web-{3101A49A-40EE-4061-B078-8704FD0B718C}" dt="2024-10-02T14:44:30.446" v="680"/>
      <pc:docMkLst>
        <pc:docMk/>
      </pc:docMkLst>
      <pc:sldChg chg="addSp delSp modSp delAnim modNotes">
        <pc:chgData name="Bockelman, Patricia S. [US]" userId="S::patricia.s.bockelman@saic.com::1bae753c-5487-4e11-9d05-2d7406be4b2e" providerId="AD" clId="Web-{3101A49A-40EE-4061-B078-8704FD0B718C}" dt="2024-10-02T14:39:38.178" v="411" actId="1076"/>
        <pc:sldMkLst>
          <pc:docMk/>
          <pc:sldMk cId="2216331183" sldId="293"/>
        </pc:sldMkLst>
        <pc:spChg chg="del mod">
          <ac:chgData name="Bockelman, Patricia S. [US]" userId="S::patricia.s.bockelman@saic.com::1bae753c-5487-4e11-9d05-2d7406be4b2e" providerId="AD" clId="Web-{3101A49A-40EE-4061-B078-8704FD0B718C}" dt="2024-10-02T13:49:56.171" v="25"/>
          <ac:spMkLst>
            <pc:docMk/>
            <pc:sldMk cId="2216331183" sldId="293"/>
            <ac:spMk id="3" creationId="{8815B018-8397-AE22-95C4-2381117F89F5}"/>
          </ac:spMkLst>
        </pc:spChg>
        <pc:spChg chg="add del mod">
          <ac:chgData name="Bockelman, Patricia S. [US]" userId="S::patricia.s.bockelman@saic.com::1bae753c-5487-4e11-9d05-2d7406be4b2e" providerId="AD" clId="Web-{3101A49A-40EE-4061-B078-8704FD0B718C}" dt="2024-10-02T14:32:19.347" v="104"/>
          <ac:spMkLst>
            <pc:docMk/>
            <pc:sldMk cId="2216331183" sldId="293"/>
            <ac:spMk id="4" creationId="{4BD317F6-958C-0A49-7971-A43EB6596517}"/>
          </ac:spMkLst>
        </pc:spChg>
        <pc:spChg chg="mod">
          <ac:chgData name="Bockelman, Patricia S. [US]" userId="S::patricia.s.bockelman@saic.com::1bae753c-5487-4e11-9d05-2d7406be4b2e" providerId="AD" clId="Web-{3101A49A-40EE-4061-B078-8704FD0B718C}" dt="2024-10-02T14:33:58.285" v="136" actId="1076"/>
          <ac:spMkLst>
            <pc:docMk/>
            <pc:sldMk cId="2216331183" sldId="293"/>
            <ac:spMk id="6" creationId="{DDDE4A99-8B8B-AFC3-9545-621C23F105C9}"/>
          </ac:spMkLst>
        </pc:spChg>
        <pc:spChg chg="mod">
          <ac:chgData name="Bockelman, Patricia S. [US]" userId="S::patricia.s.bockelman@saic.com::1bae753c-5487-4e11-9d05-2d7406be4b2e" providerId="AD" clId="Web-{3101A49A-40EE-4061-B078-8704FD0B718C}" dt="2024-10-02T14:39:28.913" v="409" actId="1076"/>
          <ac:spMkLst>
            <pc:docMk/>
            <pc:sldMk cId="2216331183" sldId="293"/>
            <ac:spMk id="7" creationId="{00000000-0000-0000-0000-000000000000}"/>
          </ac:spMkLst>
        </pc:spChg>
        <pc:picChg chg="add mod ord">
          <ac:chgData name="Bockelman, Patricia S. [US]" userId="S::patricia.s.bockelman@saic.com::1bae753c-5487-4e11-9d05-2d7406be4b2e" providerId="AD" clId="Web-{3101A49A-40EE-4061-B078-8704FD0B718C}" dt="2024-10-02T14:39:38.178" v="411" actId="1076"/>
          <ac:picMkLst>
            <pc:docMk/>
            <pc:sldMk cId="2216331183" sldId="293"/>
            <ac:picMk id="2" creationId="{FF7B6C9C-5DB9-D338-AFFC-E60414BF8339}"/>
          </ac:picMkLst>
        </pc:picChg>
      </pc:sldChg>
      <pc:sldChg chg="addSp modSp del modCm modNotes">
        <pc:chgData name="Bockelman, Patricia S. [US]" userId="S::patricia.s.bockelman@saic.com::1bae753c-5487-4e11-9d05-2d7406be4b2e" providerId="AD" clId="Web-{3101A49A-40EE-4061-B078-8704FD0B718C}" dt="2024-10-02T14:31:05.519" v="103"/>
        <pc:sldMkLst>
          <pc:docMk/>
          <pc:sldMk cId="4051063915" sldId="294"/>
        </pc:sldMkLst>
        <pc:spChg chg="mod">
          <ac:chgData name="Bockelman, Patricia S. [US]" userId="S::patricia.s.bockelman@saic.com::1bae753c-5487-4e11-9d05-2d7406be4b2e" providerId="AD" clId="Web-{3101A49A-40EE-4061-B078-8704FD0B718C}" dt="2024-10-02T14:30:50.972" v="97" actId="20577"/>
          <ac:spMkLst>
            <pc:docMk/>
            <pc:sldMk cId="4051063915" sldId="294"/>
            <ac:spMk id="6" creationId="{63906AA8-01BF-9741-DA49-87B6285FB978}"/>
          </ac:spMkLst>
        </pc:spChg>
        <pc:picChg chg="add mod">
          <ac:chgData name="Bockelman, Patricia S. [US]" userId="S::patricia.s.bockelman@saic.com::1bae753c-5487-4e11-9d05-2d7406be4b2e" providerId="AD" clId="Web-{3101A49A-40EE-4061-B078-8704FD0B718C}" dt="2024-10-02T14:16:29.247" v="95" actId="1076"/>
          <ac:picMkLst>
            <pc:docMk/>
            <pc:sldMk cId="4051063915" sldId="294"/>
            <ac:picMk id="2" creationId="{71BEDEDF-B559-F5CB-245C-4D6D3587DFBD}"/>
          </ac:picMkLst>
        </pc:picChg>
        <pc:extLst>
          <p:ext xmlns:p="http://schemas.openxmlformats.org/presentationml/2006/main" uri="{D6D511B9-2390-475A-947B-AFAB55BFBCF1}">
            <pc226:cmChg xmlns:pc226="http://schemas.microsoft.com/office/powerpoint/2022/06/main/command" chg="mod">
              <pc226:chgData name="Bockelman, Patricia S. [US]" userId="S::patricia.s.bockelman@saic.com::1bae753c-5487-4e11-9d05-2d7406be4b2e" providerId="AD" clId="Web-{3101A49A-40EE-4061-B078-8704FD0B718C}" dt="2024-10-02T14:30:50.972" v="97" actId="20577"/>
              <pc2:cmMkLst xmlns:pc2="http://schemas.microsoft.com/office/powerpoint/2019/9/main/command">
                <pc:docMk/>
                <pc:sldMk cId="4051063915" sldId="294"/>
                <pc2:cmMk id="{E7AB9C81-137F-402E-BCE1-55A9C150FFFA}"/>
              </pc2:cmMkLst>
            </pc226:cmChg>
          </p:ext>
        </pc:extLst>
      </pc:sldChg>
      <pc:sldChg chg="modSp">
        <pc:chgData name="Bockelman, Patricia S. [US]" userId="S::patricia.s.bockelman@saic.com::1bae753c-5487-4e11-9d05-2d7406be4b2e" providerId="AD" clId="Web-{3101A49A-40EE-4061-B078-8704FD0B718C}" dt="2024-10-02T13:52:05.016" v="29" actId="1076"/>
        <pc:sldMkLst>
          <pc:docMk/>
          <pc:sldMk cId="1585828297" sldId="295"/>
        </pc:sldMkLst>
        <pc:picChg chg="mod">
          <ac:chgData name="Bockelman, Patricia S. [US]" userId="S::patricia.s.bockelman@saic.com::1bae753c-5487-4e11-9d05-2d7406be4b2e" providerId="AD" clId="Web-{3101A49A-40EE-4061-B078-8704FD0B718C}" dt="2024-10-02T13:52:05.016" v="29" actId="1076"/>
          <ac:picMkLst>
            <pc:docMk/>
            <pc:sldMk cId="1585828297" sldId="295"/>
            <ac:picMk id="4" creationId="{2F3B6255-EA7A-D8B4-94DE-8CD92B26BE5F}"/>
          </ac:picMkLst>
        </pc:picChg>
      </pc:sldChg>
      <pc:sldChg chg="addSp delSp modSp">
        <pc:chgData name="Bockelman, Patricia S. [US]" userId="S::patricia.s.bockelman@saic.com::1bae753c-5487-4e11-9d05-2d7406be4b2e" providerId="AD" clId="Web-{3101A49A-40EE-4061-B078-8704FD0B718C}" dt="2024-10-02T13:55:39.346" v="39" actId="20577"/>
        <pc:sldMkLst>
          <pc:docMk/>
          <pc:sldMk cId="1606821077" sldId="299"/>
        </pc:sldMkLst>
        <pc:spChg chg="mod">
          <ac:chgData name="Bockelman, Patricia S. [US]" userId="S::patricia.s.bockelman@saic.com::1bae753c-5487-4e11-9d05-2d7406be4b2e" providerId="AD" clId="Web-{3101A49A-40EE-4061-B078-8704FD0B718C}" dt="2024-10-02T13:55:39.346" v="39" actId="20577"/>
          <ac:spMkLst>
            <pc:docMk/>
            <pc:sldMk cId="1606821077" sldId="299"/>
            <ac:spMk id="5" creationId="{0285CA17-D43B-C0C0-FF3A-CC4FFBE429DB}"/>
          </ac:spMkLst>
        </pc:spChg>
        <pc:picChg chg="add mod">
          <ac:chgData name="Bockelman, Patricia S. [US]" userId="S::patricia.s.bockelman@saic.com::1bae753c-5487-4e11-9d05-2d7406be4b2e" providerId="AD" clId="Web-{3101A49A-40EE-4061-B078-8704FD0B718C}" dt="2024-10-02T13:55:04.440" v="33" actId="1076"/>
          <ac:picMkLst>
            <pc:docMk/>
            <pc:sldMk cId="1606821077" sldId="299"/>
            <ac:picMk id="2" creationId="{AA74816F-4A40-3056-016B-6EC6A08FF20A}"/>
          </ac:picMkLst>
        </pc:picChg>
        <pc:picChg chg="del">
          <ac:chgData name="Bockelman, Patricia S. [US]" userId="S::patricia.s.bockelman@saic.com::1bae753c-5487-4e11-9d05-2d7406be4b2e" providerId="AD" clId="Web-{3101A49A-40EE-4061-B078-8704FD0B718C}" dt="2024-10-02T13:54:50.471" v="30"/>
          <ac:picMkLst>
            <pc:docMk/>
            <pc:sldMk cId="1606821077" sldId="299"/>
            <ac:picMk id="4" creationId="{1E82199D-6DC9-B926-605C-27320FBA193A}"/>
          </ac:picMkLst>
        </pc:picChg>
      </pc:sldChg>
      <pc:sldChg chg="delSp">
        <pc:chgData name="Bockelman, Patricia S. [US]" userId="S::patricia.s.bockelman@saic.com::1bae753c-5487-4e11-9d05-2d7406be4b2e" providerId="AD" clId="Web-{3101A49A-40EE-4061-B078-8704FD0B718C}" dt="2024-10-02T13:54:55.424" v="31"/>
        <pc:sldMkLst>
          <pc:docMk/>
          <pc:sldMk cId="794591785" sldId="300"/>
        </pc:sldMkLst>
        <pc:picChg chg="del">
          <ac:chgData name="Bockelman, Patricia S. [US]" userId="S::patricia.s.bockelman@saic.com::1bae753c-5487-4e11-9d05-2d7406be4b2e" providerId="AD" clId="Web-{3101A49A-40EE-4061-B078-8704FD0B718C}" dt="2024-10-02T13:54:55.424" v="31"/>
          <ac:picMkLst>
            <pc:docMk/>
            <pc:sldMk cId="794591785" sldId="300"/>
            <ac:picMk id="2" creationId="{DE0C9098-BF05-A038-9E80-17B23F083297}"/>
          </ac:picMkLst>
        </pc:picChg>
      </pc:sldChg>
      <pc:sldChg chg="del">
        <pc:chgData name="Bockelman, Patricia S. [US]" userId="S::patricia.s.bockelman@saic.com::1bae753c-5487-4e11-9d05-2d7406be4b2e" providerId="AD" clId="Web-{3101A49A-40EE-4061-B078-8704FD0B718C}" dt="2024-10-02T14:40:19.210" v="412"/>
        <pc:sldMkLst>
          <pc:docMk/>
          <pc:sldMk cId="4188360357" sldId="305"/>
        </pc:sldMkLst>
      </pc:sldChg>
      <pc:sldChg chg="modSp modCm modNotes">
        <pc:chgData name="Bockelman, Patricia S. [US]" userId="S::patricia.s.bockelman@saic.com::1bae753c-5487-4e11-9d05-2d7406be4b2e" providerId="AD" clId="Web-{3101A49A-40EE-4061-B078-8704FD0B718C}" dt="2024-10-02T14:44:10.258" v="679" actId="1076"/>
        <pc:sldMkLst>
          <pc:docMk/>
          <pc:sldMk cId="2572867574" sldId="306"/>
        </pc:sldMkLst>
        <pc:spChg chg="mod">
          <ac:chgData name="Bockelman, Patricia S. [US]" userId="S::patricia.s.bockelman@saic.com::1bae753c-5487-4e11-9d05-2d7406be4b2e" providerId="AD" clId="Web-{3101A49A-40EE-4061-B078-8704FD0B718C}" dt="2024-10-02T14:44:10.258" v="679" actId="1076"/>
          <ac:spMkLst>
            <pc:docMk/>
            <pc:sldMk cId="2572867574" sldId="306"/>
            <ac:spMk id="5" creationId="{9BE43B5F-B432-8DE6-9D53-FEDFD448584B}"/>
          </ac:spMkLst>
        </pc:spChg>
        <pc:picChg chg="mod">
          <ac:chgData name="Bockelman, Patricia S. [US]" userId="S::patricia.s.bockelman@saic.com::1bae753c-5487-4e11-9d05-2d7406be4b2e" providerId="AD" clId="Web-{3101A49A-40EE-4061-B078-8704FD0B718C}" dt="2024-10-02T14:40:50.648" v="415" actId="1076"/>
          <ac:picMkLst>
            <pc:docMk/>
            <pc:sldMk cId="2572867574" sldId="306"/>
            <ac:picMk id="6" creationId="{EF5263C4-8F2B-DD41-BEF6-7A83EF34100D}"/>
          </ac:picMkLst>
        </pc:picChg>
        <pc:extLst>
          <p:ext xmlns:p="http://schemas.openxmlformats.org/presentationml/2006/main" uri="{D6D511B9-2390-475A-947B-AFAB55BFBCF1}">
            <pc226:cmChg xmlns:pc226="http://schemas.microsoft.com/office/powerpoint/2022/06/main/command" chg="mod">
              <pc226:chgData name="Bockelman, Patricia S. [US]" userId="S::patricia.s.bockelman@saic.com::1bae753c-5487-4e11-9d05-2d7406be4b2e" providerId="AD" clId="Web-{3101A49A-40EE-4061-B078-8704FD0B718C}" dt="2024-10-02T14:43:25.477" v="671" actId="20577"/>
              <pc2:cmMkLst xmlns:pc2="http://schemas.microsoft.com/office/powerpoint/2019/9/main/command">
                <pc:docMk/>
                <pc:sldMk cId="2572867574" sldId="306"/>
                <pc2:cmMk id="{34395375-CD3C-4811-8A49-1DF5724E406A}"/>
              </pc2:cmMkLst>
            </pc226:cmChg>
          </p:ext>
        </pc:extLst>
      </pc:sldChg>
      <pc:sldChg chg="addSp delSp modSp modNotes">
        <pc:chgData name="Bockelman, Patricia S. [US]" userId="S::patricia.s.bockelman@saic.com::1bae753c-5487-4e11-9d05-2d7406be4b2e" providerId="AD" clId="Web-{3101A49A-40EE-4061-B078-8704FD0B718C}" dt="2024-10-02T14:39:22.506" v="408" actId="20577"/>
        <pc:sldMkLst>
          <pc:docMk/>
          <pc:sldMk cId="2544452802" sldId="310"/>
        </pc:sldMkLst>
        <pc:spChg chg="mod">
          <ac:chgData name="Bockelman, Patricia S. [US]" userId="S::patricia.s.bockelman@saic.com::1bae753c-5487-4e11-9d05-2d7406be4b2e" providerId="AD" clId="Web-{3101A49A-40EE-4061-B078-8704FD0B718C}" dt="2024-10-02T14:38:34.944" v="391" actId="20577"/>
          <ac:spMkLst>
            <pc:docMk/>
            <pc:sldMk cId="2544452802" sldId="310"/>
            <ac:spMk id="2" creationId="{F19DCC3F-9752-7B32-FB1F-E926637CF3B7}"/>
          </ac:spMkLst>
        </pc:spChg>
        <pc:spChg chg="add del mod">
          <ac:chgData name="Bockelman, Patricia S. [US]" userId="S::patricia.s.bockelman@saic.com::1bae753c-5487-4e11-9d05-2d7406be4b2e" providerId="AD" clId="Web-{3101A49A-40EE-4061-B078-8704FD0B718C}" dt="2024-10-02T14:39:22.506" v="408" actId="20577"/>
          <ac:spMkLst>
            <pc:docMk/>
            <pc:sldMk cId="2544452802" sldId="310"/>
            <ac:spMk id="10" creationId="{895313D6-DE29-E046-D87F-FC4472FDB9B9}"/>
          </ac:spMkLst>
        </pc:spChg>
      </pc:sldChg>
      <pc:sldChg chg="new">
        <pc:chgData name="Bockelman, Patricia S. [US]" userId="S::patricia.s.bockelman@saic.com::1bae753c-5487-4e11-9d05-2d7406be4b2e" providerId="AD" clId="Web-{3101A49A-40EE-4061-B078-8704FD0B718C}" dt="2024-10-02T14:44:30.446" v="680"/>
        <pc:sldMkLst>
          <pc:docMk/>
          <pc:sldMk cId="2214282448" sldId="3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2A9898-C03C-4B65-AB0C-CE35A009B48B}" type="doc">
      <dgm:prSet loTypeId="urn:microsoft.com/office/officeart/2005/8/layout/matrix2" loCatId="matrix" qsTypeId="urn:microsoft.com/office/officeart/2005/8/quickstyle/simple1" qsCatId="simple" csTypeId="urn:microsoft.com/office/officeart/2005/8/colors/accent4_1" csCatId="accent4" phldr="1"/>
      <dgm:spPr/>
      <dgm:t>
        <a:bodyPr/>
        <a:lstStyle/>
        <a:p>
          <a:endParaRPr lang="en-US"/>
        </a:p>
      </dgm:t>
    </dgm:pt>
    <dgm:pt modelId="{C8F12451-7DCE-4768-AAC3-E59140EA7CA2}">
      <dgm:prSet phldrT="[Text]"/>
      <dgm:spPr>
        <a:solidFill>
          <a:srgbClr val="E6E0EC"/>
        </a:solidFill>
      </dgm:spPr>
      <dgm:t>
        <a:bodyPr/>
        <a:lstStyle/>
        <a:p>
          <a:r>
            <a:rPr lang="en-US"/>
            <a:t>High STEM/Low HF</a:t>
          </a:r>
        </a:p>
      </dgm:t>
    </dgm:pt>
    <dgm:pt modelId="{AC82BE34-FD37-4729-B061-F7348DD1DE78}" type="parTrans" cxnId="{16808F3A-51E6-4CC5-9264-34B5ED87D2CE}">
      <dgm:prSet/>
      <dgm:spPr/>
      <dgm:t>
        <a:bodyPr/>
        <a:lstStyle/>
        <a:p>
          <a:endParaRPr lang="en-US"/>
        </a:p>
      </dgm:t>
    </dgm:pt>
    <dgm:pt modelId="{716E805E-21E2-4D82-9F21-E781D888F9B7}" type="sibTrans" cxnId="{16808F3A-51E6-4CC5-9264-34B5ED87D2CE}">
      <dgm:prSet/>
      <dgm:spPr/>
      <dgm:t>
        <a:bodyPr/>
        <a:lstStyle/>
        <a:p>
          <a:endParaRPr lang="en-US"/>
        </a:p>
      </dgm:t>
    </dgm:pt>
    <dgm:pt modelId="{B215CAA4-2126-4073-B4DE-AFA8D9AA6F8A}">
      <dgm:prSet phldrT="[Text]"/>
      <dgm:spPr>
        <a:solidFill>
          <a:srgbClr val="FDEADA"/>
        </a:solidFill>
      </dgm:spPr>
      <dgm:t>
        <a:bodyPr/>
        <a:lstStyle/>
        <a:p>
          <a:r>
            <a:rPr lang="en-US"/>
            <a:t>High STEM/High HF</a:t>
          </a:r>
        </a:p>
      </dgm:t>
    </dgm:pt>
    <dgm:pt modelId="{9DEBA48A-F7ED-43F2-86E8-75EDB56B94DD}" type="parTrans" cxnId="{5D8FF1E6-2544-4052-9C67-7546BA8340B0}">
      <dgm:prSet/>
      <dgm:spPr/>
      <dgm:t>
        <a:bodyPr/>
        <a:lstStyle/>
        <a:p>
          <a:endParaRPr lang="en-US"/>
        </a:p>
      </dgm:t>
    </dgm:pt>
    <dgm:pt modelId="{5A28A944-F55D-4FCA-A16B-86EBF67C54E3}" type="sibTrans" cxnId="{5D8FF1E6-2544-4052-9C67-7546BA8340B0}">
      <dgm:prSet/>
      <dgm:spPr/>
      <dgm:t>
        <a:bodyPr/>
        <a:lstStyle/>
        <a:p>
          <a:endParaRPr lang="en-US"/>
        </a:p>
      </dgm:t>
    </dgm:pt>
    <dgm:pt modelId="{11DC554D-7C34-46F5-BB6A-2E386D550775}">
      <dgm:prSet phldrT="[Text]"/>
      <dgm:spPr>
        <a:solidFill>
          <a:srgbClr val="DCE6F2"/>
        </a:solidFill>
      </dgm:spPr>
      <dgm:t>
        <a:bodyPr/>
        <a:lstStyle/>
        <a:p>
          <a:r>
            <a:rPr lang="en-US"/>
            <a:t>Low STEM/Low HF</a:t>
          </a:r>
        </a:p>
      </dgm:t>
    </dgm:pt>
    <dgm:pt modelId="{56DED7B4-A288-49A7-9559-AF5035D94039}" type="parTrans" cxnId="{539CC4E9-5422-4694-AF32-AD007B8D988E}">
      <dgm:prSet/>
      <dgm:spPr/>
      <dgm:t>
        <a:bodyPr/>
        <a:lstStyle/>
        <a:p>
          <a:endParaRPr lang="en-US"/>
        </a:p>
      </dgm:t>
    </dgm:pt>
    <dgm:pt modelId="{3B668A57-7816-4023-A5DF-019CEDD2FD2A}" type="sibTrans" cxnId="{539CC4E9-5422-4694-AF32-AD007B8D988E}">
      <dgm:prSet/>
      <dgm:spPr/>
      <dgm:t>
        <a:bodyPr/>
        <a:lstStyle/>
        <a:p>
          <a:endParaRPr lang="en-US"/>
        </a:p>
      </dgm:t>
    </dgm:pt>
    <dgm:pt modelId="{8A60E165-3453-4D7A-AAD6-1C90F0B0C51A}">
      <dgm:prSet phldrT="[Text]"/>
      <dgm:spPr>
        <a:solidFill>
          <a:srgbClr val="EBF1DE"/>
        </a:solidFill>
      </dgm:spPr>
      <dgm:t>
        <a:bodyPr/>
        <a:lstStyle/>
        <a:p>
          <a:r>
            <a:rPr lang="en-US"/>
            <a:t>Low STEM/ High HF</a:t>
          </a:r>
        </a:p>
      </dgm:t>
    </dgm:pt>
    <dgm:pt modelId="{AC73D1FA-9BD2-4B48-BFAF-888951523B48}" type="parTrans" cxnId="{56E81109-CFAA-4889-98AD-3939EA00EF6D}">
      <dgm:prSet/>
      <dgm:spPr/>
      <dgm:t>
        <a:bodyPr/>
        <a:lstStyle/>
        <a:p>
          <a:endParaRPr lang="en-US"/>
        </a:p>
      </dgm:t>
    </dgm:pt>
    <dgm:pt modelId="{D83BD0E7-979C-4479-ABEB-D0AF5362DA9D}" type="sibTrans" cxnId="{56E81109-CFAA-4889-98AD-3939EA00EF6D}">
      <dgm:prSet/>
      <dgm:spPr/>
      <dgm:t>
        <a:bodyPr/>
        <a:lstStyle/>
        <a:p>
          <a:endParaRPr lang="en-US"/>
        </a:p>
      </dgm:t>
    </dgm:pt>
    <dgm:pt modelId="{72EBAD44-7C83-4900-9D2B-E87969651ABC}" type="pres">
      <dgm:prSet presAssocID="{142A9898-C03C-4B65-AB0C-CE35A009B48B}" presName="matrix" presStyleCnt="0">
        <dgm:presLayoutVars>
          <dgm:chMax val="1"/>
          <dgm:dir/>
          <dgm:resizeHandles val="exact"/>
        </dgm:presLayoutVars>
      </dgm:prSet>
      <dgm:spPr/>
    </dgm:pt>
    <dgm:pt modelId="{18D7B6B7-D20F-4870-99F3-A267AAAE6F6F}" type="pres">
      <dgm:prSet presAssocID="{142A9898-C03C-4B65-AB0C-CE35A009B48B}" presName="axisShape" presStyleLbl="bgShp" presStyleIdx="0" presStyleCnt="1"/>
      <dgm:spPr/>
    </dgm:pt>
    <dgm:pt modelId="{1CFD6D2F-0F63-4314-A13F-077523A957D0}" type="pres">
      <dgm:prSet presAssocID="{142A9898-C03C-4B65-AB0C-CE35A009B48B}" presName="rect1" presStyleLbl="node1" presStyleIdx="0" presStyleCnt="4">
        <dgm:presLayoutVars>
          <dgm:chMax val="0"/>
          <dgm:chPref val="0"/>
          <dgm:bulletEnabled val="1"/>
        </dgm:presLayoutVars>
      </dgm:prSet>
      <dgm:spPr/>
    </dgm:pt>
    <dgm:pt modelId="{9E27A11A-CC88-4FFB-B7A2-9B298F224FBA}" type="pres">
      <dgm:prSet presAssocID="{142A9898-C03C-4B65-AB0C-CE35A009B48B}" presName="rect2" presStyleLbl="node1" presStyleIdx="1" presStyleCnt="4">
        <dgm:presLayoutVars>
          <dgm:chMax val="0"/>
          <dgm:chPref val="0"/>
          <dgm:bulletEnabled val="1"/>
        </dgm:presLayoutVars>
      </dgm:prSet>
      <dgm:spPr/>
    </dgm:pt>
    <dgm:pt modelId="{8BA925EA-BDDC-4BF1-9FA9-F56008767083}" type="pres">
      <dgm:prSet presAssocID="{142A9898-C03C-4B65-AB0C-CE35A009B48B}" presName="rect3" presStyleLbl="node1" presStyleIdx="2" presStyleCnt="4">
        <dgm:presLayoutVars>
          <dgm:chMax val="0"/>
          <dgm:chPref val="0"/>
          <dgm:bulletEnabled val="1"/>
        </dgm:presLayoutVars>
      </dgm:prSet>
      <dgm:spPr/>
    </dgm:pt>
    <dgm:pt modelId="{0038F5F6-8FB0-4254-8774-206A8AE1484E}" type="pres">
      <dgm:prSet presAssocID="{142A9898-C03C-4B65-AB0C-CE35A009B48B}" presName="rect4" presStyleLbl="node1" presStyleIdx="3" presStyleCnt="4">
        <dgm:presLayoutVars>
          <dgm:chMax val="0"/>
          <dgm:chPref val="0"/>
          <dgm:bulletEnabled val="1"/>
        </dgm:presLayoutVars>
      </dgm:prSet>
      <dgm:spPr/>
    </dgm:pt>
  </dgm:ptLst>
  <dgm:cxnLst>
    <dgm:cxn modelId="{56E81109-CFAA-4889-98AD-3939EA00EF6D}" srcId="{142A9898-C03C-4B65-AB0C-CE35A009B48B}" destId="{8A60E165-3453-4D7A-AAD6-1C90F0B0C51A}" srcOrd="3" destOrd="0" parTransId="{AC73D1FA-9BD2-4B48-BFAF-888951523B48}" sibTransId="{D83BD0E7-979C-4479-ABEB-D0AF5362DA9D}"/>
    <dgm:cxn modelId="{8F830C1A-1098-4841-9AE4-DBFDA38DB27A}" type="presOf" srcId="{8A60E165-3453-4D7A-AAD6-1C90F0B0C51A}" destId="{0038F5F6-8FB0-4254-8774-206A8AE1484E}" srcOrd="0" destOrd="0" presId="urn:microsoft.com/office/officeart/2005/8/layout/matrix2"/>
    <dgm:cxn modelId="{C2963231-42CD-4C69-9589-D63528DC2D02}" type="presOf" srcId="{B215CAA4-2126-4073-B4DE-AFA8D9AA6F8A}" destId="{9E27A11A-CC88-4FFB-B7A2-9B298F224FBA}" srcOrd="0" destOrd="0" presId="urn:microsoft.com/office/officeart/2005/8/layout/matrix2"/>
    <dgm:cxn modelId="{16808F3A-51E6-4CC5-9264-34B5ED87D2CE}" srcId="{142A9898-C03C-4B65-AB0C-CE35A009B48B}" destId="{C8F12451-7DCE-4768-AAC3-E59140EA7CA2}" srcOrd="0" destOrd="0" parTransId="{AC82BE34-FD37-4729-B061-F7348DD1DE78}" sibTransId="{716E805E-21E2-4D82-9F21-E781D888F9B7}"/>
    <dgm:cxn modelId="{96044D70-ECF5-4778-86ED-B123C21E1DD7}" type="presOf" srcId="{C8F12451-7DCE-4768-AAC3-E59140EA7CA2}" destId="{1CFD6D2F-0F63-4314-A13F-077523A957D0}" srcOrd="0" destOrd="0" presId="urn:microsoft.com/office/officeart/2005/8/layout/matrix2"/>
    <dgm:cxn modelId="{2741BF81-6C07-49CC-AE9B-0B178A65FDE3}" type="presOf" srcId="{11DC554D-7C34-46F5-BB6A-2E386D550775}" destId="{8BA925EA-BDDC-4BF1-9FA9-F56008767083}" srcOrd="0" destOrd="0" presId="urn:microsoft.com/office/officeart/2005/8/layout/matrix2"/>
    <dgm:cxn modelId="{A315618B-A5C5-448F-A57A-B755BA46FEEE}" type="presOf" srcId="{142A9898-C03C-4B65-AB0C-CE35A009B48B}" destId="{72EBAD44-7C83-4900-9D2B-E87969651ABC}" srcOrd="0" destOrd="0" presId="urn:microsoft.com/office/officeart/2005/8/layout/matrix2"/>
    <dgm:cxn modelId="{5D8FF1E6-2544-4052-9C67-7546BA8340B0}" srcId="{142A9898-C03C-4B65-AB0C-CE35A009B48B}" destId="{B215CAA4-2126-4073-B4DE-AFA8D9AA6F8A}" srcOrd="1" destOrd="0" parTransId="{9DEBA48A-F7ED-43F2-86E8-75EDB56B94DD}" sibTransId="{5A28A944-F55D-4FCA-A16B-86EBF67C54E3}"/>
    <dgm:cxn modelId="{539CC4E9-5422-4694-AF32-AD007B8D988E}" srcId="{142A9898-C03C-4B65-AB0C-CE35A009B48B}" destId="{11DC554D-7C34-46F5-BB6A-2E386D550775}" srcOrd="2" destOrd="0" parTransId="{56DED7B4-A288-49A7-9559-AF5035D94039}" sibTransId="{3B668A57-7816-4023-A5DF-019CEDD2FD2A}"/>
    <dgm:cxn modelId="{661673F9-4CA9-4A92-B93C-7C536D3C35BE}" type="presParOf" srcId="{72EBAD44-7C83-4900-9D2B-E87969651ABC}" destId="{18D7B6B7-D20F-4870-99F3-A267AAAE6F6F}" srcOrd="0" destOrd="0" presId="urn:microsoft.com/office/officeart/2005/8/layout/matrix2"/>
    <dgm:cxn modelId="{66560C58-D144-4F30-B355-FE8E43F97595}" type="presParOf" srcId="{72EBAD44-7C83-4900-9D2B-E87969651ABC}" destId="{1CFD6D2F-0F63-4314-A13F-077523A957D0}" srcOrd="1" destOrd="0" presId="urn:microsoft.com/office/officeart/2005/8/layout/matrix2"/>
    <dgm:cxn modelId="{948FCC80-845A-49C4-B881-7452110DECAC}" type="presParOf" srcId="{72EBAD44-7C83-4900-9D2B-E87969651ABC}" destId="{9E27A11A-CC88-4FFB-B7A2-9B298F224FBA}" srcOrd="2" destOrd="0" presId="urn:microsoft.com/office/officeart/2005/8/layout/matrix2"/>
    <dgm:cxn modelId="{5F81B0CD-7899-4049-8154-B10D03518D29}" type="presParOf" srcId="{72EBAD44-7C83-4900-9D2B-E87969651ABC}" destId="{8BA925EA-BDDC-4BF1-9FA9-F56008767083}" srcOrd="3" destOrd="0" presId="urn:microsoft.com/office/officeart/2005/8/layout/matrix2"/>
    <dgm:cxn modelId="{2409A7FE-20EF-4492-A8A3-4DBB2F69B5EA}" type="presParOf" srcId="{72EBAD44-7C83-4900-9D2B-E87969651ABC}" destId="{0038F5F6-8FB0-4254-8774-206A8AE1484E}"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7B6B7-D20F-4870-99F3-A267AAAE6F6F}">
      <dsp:nvSpPr>
        <dsp:cNvPr id="0" name=""/>
        <dsp:cNvSpPr/>
      </dsp:nvSpPr>
      <dsp:spPr>
        <a:xfrm>
          <a:off x="623094" y="0"/>
          <a:ext cx="4114800" cy="4114800"/>
        </a:xfrm>
        <a:prstGeom prst="quadArrow">
          <a:avLst>
            <a:gd name="adj1" fmla="val 2000"/>
            <a:gd name="adj2" fmla="val 4000"/>
            <a:gd name="adj3" fmla="val 5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FD6D2F-0F63-4314-A13F-077523A957D0}">
      <dsp:nvSpPr>
        <dsp:cNvPr id="0" name=""/>
        <dsp:cNvSpPr/>
      </dsp:nvSpPr>
      <dsp:spPr>
        <a:xfrm>
          <a:off x="890556" y="267462"/>
          <a:ext cx="1645920" cy="1645920"/>
        </a:xfrm>
        <a:prstGeom prst="roundRect">
          <a:avLst/>
        </a:prstGeom>
        <a:solidFill>
          <a:srgbClr val="E6E0EC"/>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High STEM/Low HF</a:t>
          </a:r>
        </a:p>
      </dsp:txBody>
      <dsp:txXfrm>
        <a:off x="970903" y="347809"/>
        <a:ext cx="1485226" cy="1485226"/>
      </dsp:txXfrm>
    </dsp:sp>
    <dsp:sp modelId="{9E27A11A-CC88-4FFB-B7A2-9B298F224FBA}">
      <dsp:nvSpPr>
        <dsp:cNvPr id="0" name=""/>
        <dsp:cNvSpPr/>
      </dsp:nvSpPr>
      <dsp:spPr>
        <a:xfrm>
          <a:off x="2824512" y="267462"/>
          <a:ext cx="1645920" cy="1645920"/>
        </a:xfrm>
        <a:prstGeom prst="roundRect">
          <a:avLst/>
        </a:prstGeom>
        <a:solidFill>
          <a:srgbClr val="FDEADA"/>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High STEM/High HF</a:t>
          </a:r>
        </a:p>
      </dsp:txBody>
      <dsp:txXfrm>
        <a:off x="2904859" y="347809"/>
        <a:ext cx="1485226" cy="1485226"/>
      </dsp:txXfrm>
    </dsp:sp>
    <dsp:sp modelId="{8BA925EA-BDDC-4BF1-9FA9-F56008767083}">
      <dsp:nvSpPr>
        <dsp:cNvPr id="0" name=""/>
        <dsp:cNvSpPr/>
      </dsp:nvSpPr>
      <dsp:spPr>
        <a:xfrm>
          <a:off x="890556" y="2201418"/>
          <a:ext cx="1645920" cy="1645920"/>
        </a:xfrm>
        <a:prstGeom prst="roundRect">
          <a:avLst/>
        </a:prstGeom>
        <a:solidFill>
          <a:srgbClr val="DCE6F2"/>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Low STEM/Low HF</a:t>
          </a:r>
        </a:p>
      </dsp:txBody>
      <dsp:txXfrm>
        <a:off x="970903" y="2281765"/>
        <a:ext cx="1485226" cy="1485226"/>
      </dsp:txXfrm>
    </dsp:sp>
    <dsp:sp modelId="{0038F5F6-8FB0-4254-8774-206A8AE1484E}">
      <dsp:nvSpPr>
        <dsp:cNvPr id="0" name=""/>
        <dsp:cNvSpPr/>
      </dsp:nvSpPr>
      <dsp:spPr>
        <a:xfrm>
          <a:off x="2824512" y="2201418"/>
          <a:ext cx="1645920" cy="1645920"/>
        </a:xfrm>
        <a:prstGeom prst="roundRect">
          <a:avLst/>
        </a:prstGeom>
        <a:solidFill>
          <a:srgbClr val="EBF1DE"/>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Low STEM/ High HF</a:t>
          </a:r>
        </a:p>
      </dsp:txBody>
      <dsp:txXfrm>
        <a:off x="2904859" y="2281765"/>
        <a:ext cx="1485226" cy="1485226"/>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392AFB-6AC0-475F-AF59-BAF8DB7E228C}" type="slidenum">
              <a:rPr lang="en-US" smtClean="0">
                <a:solidFill>
                  <a:srgbClr val="000000"/>
                </a:solidFill>
              </a:rPr>
              <a:pPr eaLnBrk="1" hangingPunct="1"/>
              <a:t>13</a:t>
            </a:fld>
            <a:endParaRPr lang="en-US">
              <a:solidFill>
                <a:srgbClr val="000000"/>
              </a:solidFill>
            </a:endParaRPr>
          </a:p>
        </p:txBody>
      </p:sp>
    </p:spTree>
    <p:extLst>
      <p:ext uri="{BB962C8B-B14F-4D97-AF65-F5344CB8AC3E}">
        <p14:creationId xmlns:p14="http://schemas.microsoft.com/office/powerpoint/2010/main" val="135829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We’d like to present our work much as you might encounter a great movie trailer…We want to give you a taste of what we did, but also drive home the reason why it matters. Of course, the main events are in the paper and to be experienced in our course (we’ll have the </a:t>
            </a:r>
            <a:r>
              <a:rPr lang="en-US" err="1"/>
              <a:t>qr</a:t>
            </a:r>
            <a:r>
              <a:rPr lang="en-US"/>
              <a:t> code at the end), but this brief talk will hopefully convince you…not to see a movie, but to engage in an ongoing conversation about what M&amp;S experts are—because if we don’t define them, we can’t prepare them.</a:t>
            </a:r>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64100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199" indent="0">
              <a:buNone/>
            </a:pPr>
            <a:r>
              <a:rPr lang="en-US" b="1" i="0">
                <a:solidFill>
                  <a:srgbClr val="111111"/>
                </a:solidFill>
                <a:effectLst/>
                <a:latin typeface="-apple-system"/>
              </a:rPr>
              <a:t>Talent Sourcing</a:t>
            </a:r>
            <a:endParaRPr lang="en-US">
              <a:solidFill>
                <a:srgbClr val="111111"/>
              </a:solidFill>
              <a:latin typeface="-apple-system"/>
            </a:endParaRPr>
          </a:p>
          <a:p>
            <a:pPr>
              <a:buFont typeface="Arial" panose="020B0604020202020204" pitchFamily="34" charset="0"/>
              <a:buChar char="•"/>
            </a:pPr>
            <a:r>
              <a:rPr lang="en-US" b="1">
                <a:solidFill>
                  <a:srgbClr val="111111"/>
                </a:solidFill>
                <a:latin typeface="-apple-system"/>
              </a:rPr>
              <a:t>Vacancy tracking: </a:t>
            </a:r>
            <a:r>
              <a:rPr lang="en-US">
                <a:solidFill>
                  <a:srgbClr val="111111"/>
                </a:solidFill>
                <a:latin typeface="-apple-system"/>
              </a:rPr>
              <a:t>M&amp;S roles the DAF currently has that need </a:t>
            </a:r>
          </a:p>
          <a:p>
            <a:pPr>
              <a:buFont typeface="Arial" panose="020B0604020202020204" pitchFamily="34" charset="0"/>
              <a:buChar char="•"/>
            </a:pPr>
            <a:r>
              <a:rPr lang="en-US" b="1">
                <a:solidFill>
                  <a:srgbClr val="111111"/>
                </a:solidFill>
                <a:latin typeface="-apple-system"/>
              </a:rPr>
              <a:t>Needs assessment: </a:t>
            </a:r>
            <a:r>
              <a:rPr lang="en-US">
                <a:solidFill>
                  <a:srgbClr val="111111"/>
                </a:solidFill>
                <a:latin typeface="-apple-system"/>
              </a:rPr>
              <a:t>The kinds of roles needed in the future</a:t>
            </a:r>
          </a:p>
          <a:p>
            <a:pPr>
              <a:buFont typeface="Arial" panose="020B0604020202020204" pitchFamily="34" charset="0"/>
              <a:buChar char="•"/>
            </a:pPr>
            <a:r>
              <a:rPr lang="en-US" b="1">
                <a:solidFill>
                  <a:srgbClr val="111111"/>
                </a:solidFill>
                <a:latin typeface="-apple-system"/>
              </a:rPr>
              <a:t>Succession: </a:t>
            </a:r>
            <a:r>
              <a:rPr lang="en-US">
                <a:solidFill>
                  <a:srgbClr val="111111"/>
                </a:solidFill>
                <a:latin typeface="-apple-system"/>
              </a:rPr>
              <a:t>Reducing knowledge loss when experts in M&amp;S retire</a:t>
            </a:r>
          </a:p>
          <a:p>
            <a:endParaRPr lang="en-US"/>
          </a:p>
          <a:p>
            <a:pPr marL="0" indent="0">
              <a:buNone/>
            </a:pPr>
            <a:r>
              <a:rPr lang="en-US" b="1" i="0">
                <a:solidFill>
                  <a:srgbClr val="111111"/>
                </a:solidFill>
                <a:effectLst/>
                <a:latin typeface="-apple-system"/>
              </a:rPr>
              <a:t>Talent Development</a:t>
            </a:r>
          </a:p>
          <a:p>
            <a:pPr algn="l">
              <a:buFont typeface="Arial" panose="020B0604020202020204" pitchFamily="34" charset="0"/>
              <a:buChar char="•"/>
            </a:pPr>
            <a:r>
              <a:rPr lang="en-US" b="1" i="0">
                <a:solidFill>
                  <a:srgbClr val="111111"/>
                </a:solidFill>
                <a:effectLst/>
                <a:latin typeface="-apple-system"/>
              </a:rPr>
              <a:t>Inconsistent Criteria</a:t>
            </a:r>
            <a:r>
              <a:rPr lang="en-US" b="0" i="0">
                <a:solidFill>
                  <a:srgbClr val="111111"/>
                </a:solidFill>
                <a:effectLst/>
                <a:latin typeface="-apple-system"/>
              </a:rPr>
              <a:t>: Variability in what defines an “expert” can be counterproductive.</a:t>
            </a:r>
          </a:p>
          <a:p>
            <a:pPr algn="l">
              <a:buFont typeface="Arial" panose="020B0604020202020204" pitchFamily="34" charset="0"/>
              <a:buChar char="•"/>
            </a:pPr>
            <a:r>
              <a:rPr lang="en-US" b="1" i="0">
                <a:solidFill>
                  <a:srgbClr val="111111"/>
                </a:solidFill>
                <a:effectLst/>
                <a:latin typeface="-apple-system"/>
              </a:rPr>
              <a:t>Impact on Training</a:t>
            </a:r>
            <a:r>
              <a:rPr lang="en-US" b="0" i="0">
                <a:solidFill>
                  <a:srgbClr val="111111"/>
                </a:solidFill>
                <a:effectLst/>
                <a:latin typeface="-apple-system"/>
              </a:rPr>
              <a:t>: Inconsistent competency requirements affect M&amp;S foundations course design.</a:t>
            </a:r>
          </a:p>
          <a:p>
            <a:pPr algn="l">
              <a:buFont typeface="Arial" panose="020B0604020202020204" pitchFamily="34" charset="0"/>
              <a:buChar char="•"/>
            </a:pPr>
            <a:r>
              <a:rPr lang="en-US" b="1" i="0">
                <a:solidFill>
                  <a:srgbClr val="111111"/>
                </a:solidFill>
                <a:effectLst/>
                <a:latin typeface="-apple-system"/>
              </a:rPr>
              <a:t>Future Development</a:t>
            </a:r>
            <a:r>
              <a:rPr lang="en-US" b="0" i="0">
                <a:solidFill>
                  <a:srgbClr val="111111"/>
                </a:solidFill>
                <a:effectLst/>
                <a:latin typeface="-apple-system"/>
              </a:rPr>
              <a:t>: Need for reliable M&amp;S experts through improved workforce development strategies.</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339689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2721828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0" lvl="1">
              <a:spcBef>
                <a:spcPct val="20000"/>
              </a:spcBef>
            </a:pPr>
            <a:r>
              <a:rPr lang="en-US"/>
              <a:t>Does the existing training’s target audience match the intended audience for the new course?</a:t>
            </a:r>
          </a:p>
          <a:p>
            <a:r>
              <a:rPr lang="en-US"/>
              <a:t>Are the references cited up-to-date and complete?</a:t>
            </a:r>
          </a:p>
          <a:p>
            <a:r>
              <a:rPr lang="en-US"/>
              <a:t>Is the instructional sequencing and format appropriate to support the intended learning outcomes?</a:t>
            </a:r>
          </a:p>
        </p:txBody>
      </p:sp>
      <p:sp>
        <p:nvSpPr>
          <p:cNvPr id="4" name="Slide Number Placeholder 3"/>
          <p:cNvSpPr>
            <a:spLocks noGrp="1"/>
          </p:cNvSpPr>
          <p:nvPr>
            <p:ph type="sldNum" sz="quarter" idx="5"/>
          </p:nvPr>
        </p:nvSpPr>
        <p:spPr/>
        <p:txBody>
          <a:bodyPr/>
          <a:lstStyle/>
          <a:p>
            <a:fld id="{85D9B890-3B6E-417C-BD92-47816D5AB620}" type="slidenum">
              <a:rPr lang="en-US"/>
              <a:pPr/>
              <a:t>7</a:t>
            </a:fld>
            <a:endParaRPr lang="en-US"/>
          </a:p>
        </p:txBody>
      </p:sp>
    </p:spTree>
    <p:extLst>
      <p:ext uri="{BB962C8B-B14F-4D97-AF65-F5344CB8AC3E}">
        <p14:creationId xmlns:p14="http://schemas.microsoft.com/office/powerpoint/2010/main" val="4292149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700" indent="-206375">
              <a:spcBef>
                <a:spcPts val="600"/>
              </a:spcBef>
              <a:buFont typeface="Arial,Sans-Serif"/>
              <a:buChar char="•"/>
            </a:pPr>
            <a:r>
              <a:rPr lang="en-US"/>
              <a:t>Use of the term “</a:t>
            </a:r>
            <a:r>
              <a:rPr lang="en-US" err="1"/>
              <a:t>simuland</a:t>
            </a:r>
            <a:r>
              <a:rPr lang="en-US"/>
              <a:t>”: a high-ranking reviewer indicated that it was a typo</a:t>
            </a:r>
          </a:p>
          <a:p>
            <a:pPr marL="266700" indent="-206375">
              <a:spcBef>
                <a:spcPts val="600"/>
              </a:spcBef>
              <a:buFont typeface="Arial,Sans-Serif"/>
              <a:buChar char="•"/>
            </a:pPr>
            <a:r>
              <a:rPr lang="en-US"/>
              <a:t>Disagreement among SMEs / conflicting documentation to distinguish between “blended” and “hybrid” simulation systems, although these terms were considered foundational.</a:t>
            </a:r>
          </a:p>
          <a:p>
            <a:pPr marL="266700" indent="-206375">
              <a:spcBef>
                <a:spcPts val="600"/>
              </a:spcBef>
              <a:buFont typeface="Arial,Sans-Serif"/>
              <a:buChar char="•"/>
            </a:pPr>
            <a:r>
              <a:rPr lang="en-US"/>
              <a:t>Ambiguous and inconsistent application of LVC construct while adhering to the notion that it is “very important”. LVC is a distinctly military conceptualization; it has varying use within DoD and lacks widespread use outside DoD.</a:t>
            </a:r>
          </a:p>
          <a:p>
            <a:pPr marL="266700" indent="-206375">
              <a:spcBef>
                <a:spcPts val="600"/>
              </a:spcBef>
              <a:buFont typeface="Arial,Sans-Serif"/>
              <a:buChar char="•"/>
            </a:pPr>
            <a:r>
              <a:rPr lang="en-US"/>
              <a:t>Difficulty locating recent (within 10 years) DAF or DoD examples of topics that were deemed essential for every M&amp;S expert to know</a:t>
            </a:r>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369771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a:latin typeface="Arial"/>
                <a:cs typeface="Arial"/>
              </a:rPr>
              <a:t>Feedback from the </a:t>
            </a:r>
            <a:r>
              <a:rPr lang="en-US" err="1">
                <a:latin typeface="Arial"/>
                <a:cs typeface="Arial"/>
              </a:rPr>
              <a:t>myLearning</a:t>
            </a:r>
            <a:r>
              <a:rPr lang="en-US">
                <a:latin typeface="Arial"/>
                <a:cs typeface="Arial"/>
              </a:rPr>
              <a:t> survey:</a:t>
            </a:r>
          </a:p>
          <a:p>
            <a:pPr marL="894715" lvl="1" indent="-285750">
              <a:spcBef>
                <a:spcPct val="20000"/>
              </a:spcBef>
              <a:buFont typeface="Arial"/>
              <a:buChar char="•"/>
            </a:pPr>
            <a:r>
              <a:rPr lang="en-US">
                <a:latin typeface="Arial"/>
                <a:cs typeface="Arial"/>
              </a:rPr>
              <a:t>31% of </a:t>
            </a:r>
            <a:r>
              <a:rPr lang="en-US" b="1">
                <a:latin typeface="Arial"/>
                <a:cs typeface="Arial"/>
              </a:rPr>
              <a:t>learners use the terms provided in the course</a:t>
            </a:r>
            <a:r>
              <a:rPr lang="en-US">
                <a:latin typeface="Arial"/>
                <a:cs typeface="Arial"/>
              </a:rPr>
              <a:t> “nearly every day” </a:t>
            </a:r>
          </a:p>
          <a:p>
            <a:pPr marL="894715" lvl="1" indent="-285750">
              <a:spcBef>
                <a:spcPct val="20000"/>
              </a:spcBef>
              <a:buFont typeface="Arial"/>
              <a:buChar char="•"/>
            </a:pPr>
            <a:r>
              <a:rPr lang="en-US">
                <a:latin typeface="Arial"/>
                <a:cs typeface="Arial"/>
              </a:rPr>
              <a:t>47% use them “sometimes” </a:t>
            </a:r>
          </a:p>
          <a:p>
            <a:pPr marL="894715" lvl="1" indent="-285750">
              <a:spcBef>
                <a:spcPct val="20000"/>
              </a:spcBef>
              <a:buFont typeface="Arial"/>
              <a:buChar char="•"/>
            </a:pPr>
            <a:r>
              <a:rPr lang="en-US"/>
              <a:t>22% of the respondents use the terms “never or almost never”</a:t>
            </a:r>
          </a:p>
          <a:p>
            <a:pPr marL="75565">
              <a:spcBef>
                <a:spcPct val="20000"/>
              </a:spcBef>
            </a:pPr>
            <a:r>
              <a:rPr lang="en-US" i="1">
                <a:latin typeface="Arial"/>
                <a:cs typeface="Arial"/>
              </a:rPr>
              <a:t>It is unclear whether the respondents answering that question are currently tasked in M&amp;S work </a:t>
            </a:r>
            <a:endParaRPr lang="en-US">
              <a:latin typeface="Arial"/>
              <a:cs typeface="Arial"/>
            </a:endParaRPr>
          </a:p>
          <a:p>
            <a:pPr>
              <a:spcBef>
                <a:spcPct val="20000"/>
              </a:spcBef>
            </a:pPr>
            <a:r>
              <a:rPr lang="en-US">
                <a:latin typeface="Arial"/>
                <a:cs typeface="Arial"/>
              </a:rPr>
              <a:t>When asked to </a:t>
            </a:r>
            <a:r>
              <a:rPr lang="en-US" b="1">
                <a:latin typeface="Arial"/>
                <a:cs typeface="Arial"/>
              </a:rPr>
              <a:t>self-describe their experience with M&amp;S:</a:t>
            </a:r>
            <a:endParaRPr lang="en-US">
              <a:latin typeface="Arial"/>
              <a:cs typeface="Arial"/>
            </a:endParaRPr>
          </a:p>
          <a:p>
            <a:pPr marL="894715" lvl="1" indent="-285750">
              <a:spcBef>
                <a:spcPct val="20000"/>
              </a:spcBef>
              <a:buFont typeface="Arial"/>
              <a:buChar char="•"/>
            </a:pPr>
            <a:r>
              <a:rPr lang="en-US"/>
              <a:t>14% said “Very High” and 38% indicated “High” </a:t>
            </a:r>
          </a:p>
          <a:p>
            <a:pPr marL="894715" lvl="1" indent="-285750">
              <a:spcBef>
                <a:spcPct val="20000"/>
              </a:spcBef>
              <a:buFont typeface="Arial"/>
              <a:buChar char="•"/>
            </a:pPr>
            <a:r>
              <a:rPr lang="en-US"/>
              <a:t>38% saying, “Low” and 10% indicating that they had no experience in the area.</a:t>
            </a:r>
          </a:p>
          <a:p>
            <a:pPr>
              <a:spcBef>
                <a:spcPct val="20000"/>
              </a:spcBef>
            </a:pPr>
            <a:endParaRPr lang="en-US"/>
          </a:p>
          <a:p>
            <a:pPr>
              <a:spcBef>
                <a:spcPct val="20000"/>
              </a:spcBef>
            </a:pPr>
            <a:r>
              <a:rPr lang="en-US"/>
              <a:t>Looking to the future, the respondents indicated, “If given the opportunity, I would </a:t>
            </a:r>
            <a:r>
              <a:rPr lang="en-US" b="1"/>
              <a:t>like to pursue a career that includes at least some of the work </a:t>
            </a:r>
            <a:r>
              <a:rPr lang="en-US"/>
              <a:t>cited in the courses as examples:” </a:t>
            </a:r>
          </a:p>
          <a:p>
            <a:pPr>
              <a:spcBef>
                <a:spcPct val="20000"/>
              </a:spcBef>
            </a:pPr>
            <a:r>
              <a:rPr lang="en-US"/>
              <a:t>55% “Absolutely”, 37% “Possibly” and 7% said “Not at all” or were unsure.</a:t>
            </a:r>
          </a:p>
          <a:p>
            <a:endParaRPr lang="en-US">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47350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say “STEM” it’s a placeholder for the kind of M&amp;S you’d be getting in a university program out of engineering or computer science.</a:t>
            </a:r>
          </a:p>
          <a:p>
            <a:r>
              <a:rPr lang="en-US"/>
              <a:t>Human Factors (HF) is being used in its broadest set to include ergonomics, cognition, learning, etc.</a:t>
            </a:r>
          </a:p>
          <a:p>
            <a:endParaRPr lang="en-US"/>
          </a:p>
          <a:p>
            <a:r>
              <a:rPr lang="en-US"/>
              <a:t>These are not the only dimensions (perhaps management?)</a:t>
            </a:r>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10974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2A21E6-5C60-42F8-91DE-051020DEA9BD}" type="slidenum">
              <a:rPr lang="en-US" smtClean="0">
                <a:solidFill>
                  <a:srgbClr val="000000"/>
                </a:solidFill>
              </a:rPr>
              <a:pPr eaLnBrk="1" hangingPunct="1"/>
              <a:t>12</a:t>
            </a:fld>
            <a:endParaRPr lang="en-US">
              <a:solidFill>
                <a:srgbClr val="000000"/>
              </a:solidFill>
            </a:endParaRPr>
          </a:p>
        </p:txBody>
      </p:sp>
    </p:spTree>
    <p:extLst>
      <p:ext uri="{BB962C8B-B14F-4D97-AF65-F5344CB8AC3E}">
        <p14:creationId xmlns:p14="http://schemas.microsoft.com/office/powerpoint/2010/main" val="3690091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Rectangle 3">
            <a:extLst>
              <a:ext uri="{FF2B5EF4-FFF2-40B4-BE49-F238E27FC236}">
                <a16:creationId xmlns:a16="http://schemas.microsoft.com/office/drawing/2014/main" id="{0B24D3D4-56CC-BD4B-8ED0-2707EAED07B8}"/>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789990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pngall.com/cinema-png/"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blog.cookaround.com/leormedellanima/caramelle-gelees-alla-frutt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2511493"/>
            <a:ext cx="10449813" cy="1229411"/>
          </a:xfrm>
        </p:spPr>
        <p:txBody>
          <a:bodyPr/>
          <a:lstStyle/>
          <a:p>
            <a:r>
              <a:rPr lang="en-US">
                <a:latin typeface="Tahoma"/>
                <a:ea typeface="Tahoma"/>
                <a:cs typeface="Tahoma"/>
              </a:rPr>
              <a:t>What is an M&amp;S expert? Clarifying Competency Expectations in the DAF’s Modeling and Simulations Workforce: A Case Study</a:t>
            </a:r>
          </a:p>
          <a:p>
            <a:endParaRPr lang="en-US" sz="2000">
              <a:solidFill>
                <a:srgbClr val="00B050"/>
              </a:solidFill>
            </a:endParaRPr>
          </a:p>
          <a:p>
            <a:endParaRPr lang="en-US"/>
          </a:p>
          <a:p>
            <a:endParaRPr lang="en-US"/>
          </a:p>
        </p:txBody>
      </p:sp>
      <p:sp>
        <p:nvSpPr>
          <p:cNvPr id="10" name="Text Placeholder 9"/>
          <p:cNvSpPr>
            <a:spLocks noGrp="1"/>
          </p:cNvSpPr>
          <p:nvPr>
            <p:ph type="body" sz="quarter" idx="11"/>
          </p:nvPr>
        </p:nvSpPr>
        <p:spPr>
          <a:xfrm>
            <a:off x="1649547" y="4061229"/>
            <a:ext cx="8478838" cy="1934127"/>
          </a:xfrm>
        </p:spPr>
        <p:txBody>
          <a:bodyPr/>
          <a:lstStyle/>
          <a:p>
            <a:r>
              <a:rPr lang="en-US">
                <a:latin typeface="Arial Narrow"/>
              </a:rPr>
              <a:t> Patricia Bockelman, Ph D</a:t>
            </a:r>
            <a:endParaRPr lang="en-US"/>
          </a:p>
          <a:p>
            <a:r>
              <a:rPr lang="en-US">
                <a:latin typeface="Arial Narrow"/>
              </a:rPr>
              <a:t>Anne Little, Ph D</a:t>
            </a:r>
            <a:endParaRPr lang="en-US"/>
          </a:p>
          <a:p>
            <a:r>
              <a:rPr lang="en-US">
                <a:latin typeface="Arial Narrow"/>
              </a:rPr>
              <a:t>Lara Bove</a:t>
            </a:r>
            <a:endParaRPr lang="en-US"/>
          </a:p>
          <a:p>
            <a:endParaRPr lang="en-US"/>
          </a:p>
        </p:txBody>
      </p:sp>
      <p:pic>
        <p:nvPicPr>
          <p:cNvPr id="3" name="Picture 2">
            <a:extLst>
              <a:ext uri="{FF2B5EF4-FFF2-40B4-BE49-F238E27FC236}">
                <a16:creationId xmlns:a16="http://schemas.microsoft.com/office/drawing/2014/main" id="{F433F5AB-2F9A-73A9-D7BB-53581C77F520}"/>
              </a:ext>
            </a:extLst>
          </p:cNvPr>
          <p:cNvPicPr>
            <a:picLocks noChangeAspect="1"/>
          </p:cNvPicPr>
          <p:nvPr/>
        </p:nvPicPr>
        <p:blipFill>
          <a:blip r:embed="rId3"/>
          <a:stretch>
            <a:fillRect/>
          </a:stretch>
        </p:blipFill>
        <p:spPr>
          <a:xfrm>
            <a:off x="5251164" y="5514385"/>
            <a:ext cx="1261581" cy="538217"/>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8292-CB3D-44FB-6947-CDBBFBC17C19}"/>
              </a:ext>
            </a:extLst>
          </p:cNvPr>
          <p:cNvSpPr>
            <a:spLocks noGrp="1"/>
          </p:cNvSpPr>
          <p:nvPr>
            <p:ph type="title"/>
          </p:nvPr>
        </p:nvSpPr>
        <p:spPr>
          <a:xfrm>
            <a:off x="1295400" y="0"/>
            <a:ext cx="10119495" cy="795130"/>
          </a:xfrm>
        </p:spPr>
        <p:txBody>
          <a:bodyPr/>
          <a:lstStyle/>
          <a:p>
            <a:r>
              <a:rPr lang="en-US"/>
              <a:t>What we found and what it means for M&amp;S workforce</a:t>
            </a:r>
          </a:p>
        </p:txBody>
      </p:sp>
      <p:sp>
        <p:nvSpPr>
          <p:cNvPr id="3" name="Slide Number Placeholder 2">
            <a:extLst>
              <a:ext uri="{FF2B5EF4-FFF2-40B4-BE49-F238E27FC236}">
                <a16:creationId xmlns:a16="http://schemas.microsoft.com/office/drawing/2014/main" id="{833AB125-56D0-4186-99D2-F1E3632D9AC7}"/>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a:p>
        </p:txBody>
      </p:sp>
      <p:sp>
        <p:nvSpPr>
          <p:cNvPr id="5" name="Text Placeholder 4">
            <a:extLst>
              <a:ext uri="{FF2B5EF4-FFF2-40B4-BE49-F238E27FC236}">
                <a16:creationId xmlns:a16="http://schemas.microsoft.com/office/drawing/2014/main" id="{9BE43B5F-B432-8DE6-9D53-FEDFD448584B}"/>
              </a:ext>
            </a:extLst>
          </p:cNvPr>
          <p:cNvSpPr>
            <a:spLocks noGrp="1"/>
          </p:cNvSpPr>
          <p:nvPr>
            <p:ph type="body" sz="quarter" idx="12"/>
          </p:nvPr>
        </p:nvSpPr>
        <p:spPr>
          <a:xfrm>
            <a:off x="881743" y="1981673"/>
            <a:ext cx="5710362" cy="5352452"/>
          </a:xfrm>
        </p:spPr>
        <p:txBody>
          <a:bodyPr/>
          <a:lstStyle/>
          <a:p>
            <a:pPr marL="0" indent="0">
              <a:buNone/>
            </a:pPr>
            <a:r>
              <a:rPr lang="en-US" sz="2400">
                <a:latin typeface="Arial Narrow"/>
              </a:rPr>
              <a:t>Course participants provided feedback that suggests the following:</a:t>
            </a:r>
            <a:endParaRPr lang="en-US" sz="2400"/>
          </a:p>
          <a:p>
            <a:pPr marL="457200" indent="-457200">
              <a:buAutoNum type="arabicPeriod"/>
            </a:pPr>
            <a:r>
              <a:rPr lang="en-US" sz="2400">
                <a:latin typeface="Arial Narrow"/>
              </a:rPr>
              <a:t>They </a:t>
            </a:r>
            <a:r>
              <a:rPr lang="en-US" sz="2400" b="1">
                <a:latin typeface="Arial Narrow"/>
              </a:rPr>
              <a:t>use the information </a:t>
            </a:r>
            <a:r>
              <a:rPr lang="en-US" sz="2400">
                <a:latin typeface="Arial Narrow"/>
              </a:rPr>
              <a:t>provided</a:t>
            </a:r>
            <a:endParaRPr lang="en-US" sz="2400"/>
          </a:p>
          <a:p>
            <a:pPr marL="457200" indent="-457200">
              <a:buAutoNum type="arabicPeriod"/>
            </a:pPr>
            <a:r>
              <a:rPr lang="en-US" sz="2400">
                <a:latin typeface="Arial Narrow"/>
              </a:rPr>
              <a:t>They </a:t>
            </a:r>
            <a:r>
              <a:rPr lang="en-US" sz="2400" b="1">
                <a:latin typeface="Arial Narrow"/>
              </a:rPr>
              <a:t>needed it </a:t>
            </a:r>
            <a:r>
              <a:rPr lang="en-US" sz="2400">
                <a:latin typeface="Arial Narrow"/>
              </a:rPr>
              <a:t>(almost half admit they have little to no experience in M&amp;S)</a:t>
            </a:r>
          </a:p>
          <a:p>
            <a:pPr marL="457200" indent="-457200">
              <a:buAutoNum type="arabicPeriod"/>
            </a:pPr>
            <a:r>
              <a:rPr lang="en-US" sz="2400">
                <a:latin typeface="Arial Narrow"/>
              </a:rPr>
              <a:t>They </a:t>
            </a:r>
            <a:r>
              <a:rPr lang="en-US" sz="2400" b="1">
                <a:latin typeface="Arial Narrow"/>
              </a:rPr>
              <a:t>are interested in M&amp;S careers</a:t>
            </a:r>
            <a:endParaRPr lang="en-US" sz="2400"/>
          </a:p>
          <a:p>
            <a:pPr marL="457200" indent="-457200">
              <a:buAutoNum type="arabicPeriod"/>
            </a:pPr>
            <a:endParaRPr lang="en-US" sz="2400" b="1"/>
          </a:p>
          <a:p>
            <a:pPr marL="457200" indent="-457200">
              <a:buAutoNum type="arabicPeriod"/>
            </a:pPr>
            <a:endParaRPr lang="en-US" sz="2400" b="1"/>
          </a:p>
          <a:p>
            <a:pPr marL="457200" indent="-457200">
              <a:buAutoNum type="arabicPeriod"/>
            </a:pPr>
            <a:endParaRPr lang="en-US" sz="2400" b="1"/>
          </a:p>
          <a:p>
            <a:pPr marL="457200" indent="-457200">
              <a:buAutoNum type="arabicPeriod"/>
            </a:pPr>
            <a:endParaRPr lang="en-US" sz="2400" b="1"/>
          </a:p>
          <a:p>
            <a:pPr marL="0" indent="0">
              <a:buNone/>
            </a:pPr>
            <a:endParaRPr lang="en-US" sz="2400" b="1"/>
          </a:p>
          <a:p>
            <a:pPr marL="457200" indent="-457200">
              <a:buAutoNum type="arabicPeriod"/>
            </a:pPr>
            <a:endParaRPr lang="en-US" sz="2400" b="1"/>
          </a:p>
          <a:p>
            <a:pPr marL="0" indent="0">
              <a:buNone/>
            </a:pPr>
            <a:endParaRPr lang="en-US" sz="2400"/>
          </a:p>
          <a:p>
            <a:pPr marL="0" indent="0">
              <a:buNone/>
            </a:pPr>
            <a:endParaRPr lang="en-US"/>
          </a:p>
          <a:p>
            <a:pPr marL="989965" lvl="1" indent="-380365"/>
            <a:endParaRPr lang="en-US"/>
          </a:p>
        </p:txBody>
      </p:sp>
      <p:pic>
        <p:nvPicPr>
          <p:cNvPr id="6" name="Picture 5" descr="A movie reel and popcorn&#10;&#10;Description automatically generated">
            <a:extLst>
              <a:ext uri="{FF2B5EF4-FFF2-40B4-BE49-F238E27FC236}">
                <a16:creationId xmlns:a16="http://schemas.microsoft.com/office/drawing/2014/main" id="{EF5263C4-8F2B-DD41-BEF6-7A83EF34100D}"/>
              </a:ext>
            </a:extLst>
          </p:cNvPr>
          <p:cNvPicPr>
            <a:picLocks noChangeAspect="1"/>
          </p:cNvPicPr>
          <p:nvPr/>
        </p:nvPicPr>
        <p:blipFill>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07650" y="1380991"/>
            <a:ext cx="5488737" cy="3595276"/>
          </a:xfrm>
          <a:prstGeom prst="rect">
            <a:avLst/>
          </a:prstGeom>
        </p:spPr>
      </p:pic>
    </p:spTree>
    <p:extLst>
      <p:ext uri="{BB962C8B-B14F-4D97-AF65-F5344CB8AC3E}">
        <p14:creationId xmlns:p14="http://schemas.microsoft.com/office/powerpoint/2010/main" val="2572867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378D-0598-CF32-68AA-813E05D7E861}"/>
              </a:ext>
            </a:extLst>
          </p:cNvPr>
          <p:cNvSpPr>
            <a:spLocks noGrp="1"/>
          </p:cNvSpPr>
          <p:nvPr>
            <p:ph type="title"/>
          </p:nvPr>
        </p:nvSpPr>
        <p:spPr/>
        <p:txBody>
          <a:bodyPr/>
          <a:lstStyle/>
          <a:p>
            <a:r>
              <a:rPr lang="en-US"/>
              <a:t>Placing M&amp;S Experts across dimensions (Casting call for the sequel)</a:t>
            </a:r>
          </a:p>
        </p:txBody>
      </p:sp>
      <p:graphicFrame>
        <p:nvGraphicFramePr>
          <p:cNvPr id="6" name="Content Placeholder 5">
            <a:extLst>
              <a:ext uri="{FF2B5EF4-FFF2-40B4-BE49-F238E27FC236}">
                <a16:creationId xmlns:a16="http://schemas.microsoft.com/office/drawing/2014/main" id="{8892199F-5F3F-50BE-1491-2D46E113690A}"/>
              </a:ext>
            </a:extLst>
          </p:cNvPr>
          <p:cNvGraphicFramePr>
            <a:graphicFrameLocks noGrp="1"/>
          </p:cNvGraphicFramePr>
          <p:nvPr>
            <p:ph sz="half" idx="1"/>
            <p:extLst>
              <p:ext uri="{D42A27DB-BD31-4B8C-83A1-F6EECF244321}">
                <p14:modId xmlns:p14="http://schemas.microsoft.com/office/powerpoint/2010/main" val="1742641398"/>
              </p:ext>
            </p:extLst>
          </p:nvPr>
        </p:nvGraphicFramePr>
        <p:xfrm>
          <a:off x="766614" y="1568017"/>
          <a:ext cx="5360988"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1E764891-AE88-CFF2-1B83-EB46C2B8A233}"/>
              </a:ext>
            </a:extLst>
          </p:cNvPr>
          <p:cNvSpPr>
            <a:spLocks noGrp="1"/>
          </p:cNvSpPr>
          <p:nvPr>
            <p:ph sz="half" idx="2"/>
          </p:nvPr>
        </p:nvSpPr>
        <p:spPr>
          <a:xfrm>
            <a:off x="6351288" y="1889456"/>
            <a:ext cx="5363633" cy="519064"/>
          </a:xfrm>
        </p:spPr>
        <p:txBody>
          <a:bodyPr/>
          <a:lstStyle/>
          <a:p>
            <a:pPr marL="0" indent="0">
              <a:buNone/>
            </a:pPr>
            <a:r>
              <a:rPr lang="en-US">
                <a:solidFill>
                  <a:srgbClr val="9933FF"/>
                </a:solidFill>
              </a:rPr>
              <a:t>Developers</a:t>
            </a:r>
          </a:p>
          <a:p>
            <a:pPr marL="0" indent="0">
              <a:buNone/>
            </a:pPr>
            <a:r>
              <a:rPr lang="en-US">
                <a:solidFill>
                  <a:srgbClr val="9933FF"/>
                </a:solidFill>
              </a:rPr>
              <a:t>Coders</a:t>
            </a:r>
          </a:p>
        </p:txBody>
      </p:sp>
      <p:sp>
        <p:nvSpPr>
          <p:cNvPr id="5" name="Slide Number Placeholder 4">
            <a:extLst>
              <a:ext uri="{FF2B5EF4-FFF2-40B4-BE49-F238E27FC236}">
                <a16:creationId xmlns:a16="http://schemas.microsoft.com/office/drawing/2014/main" id="{76B8591A-E9AC-EAD4-A608-A3A4605B0D32}"/>
              </a:ext>
            </a:extLst>
          </p:cNvPr>
          <p:cNvSpPr>
            <a:spLocks noGrp="1"/>
          </p:cNvSpPr>
          <p:nvPr>
            <p:ph type="sldNum" sz="quarter" idx="4"/>
          </p:nvPr>
        </p:nvSpPr>
        <p:spPr/>
        <p:txBody>
          <a:bodyPr/>
          <a:lstStyle/>
          <a:p>
            <a:pPr>
              <a:defRPr/>
            </a:pPr>
            <a:fld id="{D68E8870-17DE-45C4-A8DD-7644B2422933}" type="slidenum">
              <a:rPr lang="en-US" smtClean="0"/>
              <a:pPr>
                <a:defRPr/>
              </a:pPr>
              <a:t>11</a:t>
            </a:fld>
            <a:endParaRPr lang="en-US"/>
          </a:p>
        </p:txBody>
      </p:sp>
      <p:sp>
        <p:nvSpPr>
          <p:cNvPr id="8" name="Star: 5 Points 7">
            <a:extLst>
              <a:ext uri="{FF2B5EF4-FFF2-40B4-BE49-F238E27FC236}">
                <a16:creationId xmlns:a16="http://schemas.microsoft.com/office/drawing/2014/main" id="{391FD459-7D26-1677-BF7A-C8D0559D5C4B}"/>
              </a:ext>
            </a:extLst>
          </p:cNvPr>
          <p:cNvSpPr/>
          <p:nvPr/>
        </p:nvSpPr>
        <p:spPr bwMode="auto">
          <a:xfrm>
            <a:off x="1764141" y="2854036"/>
            <a:ext cx="341746" cy="323273"/>
          </a:xfrm>
          <a:prstGeom prst="star5">
            <a:avLst/>
          </a:prstGeom>
          <a:solidFill>
            <a:schemeClr val="accent6"/>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Content Placeholder 3">
            <a:extLst>
              <a:ext uri="{FF2B5EF4-FFF2-40B4-BE49-F238E27FC236}">
                <a16:creationId xmlns:a16="http://schemas.microsoft.com/office/drawing/2014/main" id="{75D4F244-F183-B72A-BB5E-F3143D9EB1C2}"/>
              </a:ext>
            </a:extLst>
          </p:cNvPr>
          <p:cNvSpPr txBox="1">
            <a:spLocks/>
          </p:cNvSpPr>
          <p:nvPr/>
        </p:nvSpPr>
        <p:spPr bwMode="auto">
          <a:xfrm>
            <a:off x="6351289" y="2812602"/>
            <a:ext cx="5363633" cy="5190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4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0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1600">
                <a:solidFill>
                  <a:schemeClr val="tx1"/>
                </a:solidFill>
                <a:latin typeface="Arial Narrow" pitchFamily="34" charset="0"/>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16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9pPr>
          </a:lstStyle>
          <a:p>
            <a:pPr marL="0" indent="0">
              <a:buFont typeface="Wingdings" charset="2"/>
              <a:buNone/>
            </a:pPr>
            <a:r>
              <a:rPr lang="en-US" kern="0">
                <a:solidFill>
                  <a:srgbClr val="0070C0"/>
                </a:solidFill>
              </a:rPr>
              <a:t>Pilot SMEs</a:t>
            </a:r>
          </a:p>
          <a:p>
            <a:pPr marL="0" indent="0">
              <a:buFont typeface="Wingdings" charset="2"/>
              <a:buNone/>
            </a:pPr>
            <a:r>
              <a:rPr lang="en-US" kern="0">
                <a:solidFill>
                  <a:srgbClr val="0070C0"/>
                </a:solidFill>
              </a:rPr>
              <a:t>Graphic artists</a:t>
            </a:r>
          </a:p>
        </p:txBody>
      </p:sp>
      <p:sp>
        <p:nvSpPr>
          <p:cNvPr id="10" name="Star: 5 Points 9">
            <a:extLst>
              <a:ext uri="{FF2B5EF4-FFF2-40B4-BE49-F238E27FC236}">
                <a16:creationId xmlns:a16="http://schemas.microsoft.com/office/drawing/2014/main" id="{05199A9D-C817-9EA4-66BE-0056BED2251F}"/>
              </a:ext>
            </a:extLst>
          </p:cNvPr>
          <p:cNvSpPr/>
          <p:nvPr/>
        </p:nvSpPr>
        <p:spPr bwMode="auto">
          <a:xfrm>
            <a:off x="2299851" y="3900054"/>
            <a:ext cx="341746" cy="323273"/>
          </a:xfrm>
          <a:prstGeom prst="star5">
            <a:avLst/>
          </a:prstGeom>
          <a:solidFill>
            <a:schemeClr val="accent6"/>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Content Placeholder 3">
            <a:extLst>
              <a:ext uri="{FF2B5EF4-FFF2-40B4-BE49-F238E27FC236}">
                <a16:creationId xmlns:a16="http://schemas.microsoft.com/office/drawing/2014/main" id="{D00ECBBD-D6E5-802F-348D-5B4D046941D4}"/>
              </a:ext>
            </a:extLst>
          </p:cNvPr>
          <p:cNvSpPr txBox="1">
            <a:spLocks/>
          </p:cNvSpPr>
          <p:nvPr/>
        </p:nvSpPr>
        <p:spPr bwMode="auto">
          <a:xfrm>
            <a:off x="6351289" y="3836692"/>
            <a:ext cx="5363633" cy="5190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4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0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1600">
                <a:solidFill>
                  <a:schemeClr val="tx1"/>
                </a:solidFill>
                <a:latin typeface="Arial Narrow" pitchFamily="34" charset="0"/>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16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9pPr>
          </a:lstStyle>
          <a:p>
            <a:pPr marL="0" indent="0">
              <a:buFont typeface="Wingdings" charset="2"/>
              <a:buNone/>
            </a:pPr>
            <a:r>
              <a:rPr lang="en-US" kern="0">
                <a:solidFill>
                  <a:srgbClr val="00B050"/>
                </a:solidFill>
              </a:rPr>
              <a:t>Human testing/experimentation</a:t>
            </a:r>
          </a:p>
          <a:p>
            <a:pPr marL="0" indent="0">
              <a:buFont typeface="Wingdings" charset="2"/>
              <a:buNone/>
            </a:pPr>
            <a:r>
              <a:rPr lang="en-US" kern="0">
                <a:solidFill>
                  <a:srgbClr val="00B050"/>
                </a:solidFill>
              </a:rPr>
              <a:t>Curriculum design</a:t>
            </a:r>
          </a:p>
        </p:txBody>
      </p:sp>
      <p:sp>
        <p:nvSpPr>
          <p:cNvPr id="12" name="Star: 5 Points 11">
            <a:extLst>
              <a:ext uri="{FF2B5EF4-FFF2-40B4-BE49-F238E27FC236}">
                <a16:creationId xmlns:a16="http://schemas.microsoft.com/office/drawing/2014/main" id="{5C891B9D-C83C-6DEF-ADC4-F56FAEFA22A0}"/>
              </a:ext>
            </a:extLst>
          </p:cNvPr>
          <p:cNvSpPr/>
          <p:nvPr/>
        </p:nvSpPr>
        <p:spPr bwMode="auto">
          <a:xfrm>
            <a:off x="4442688" y="3900054"/>
            <a:ext cx="341746" cy="323273"/>
          </a:xfrm>
          <a:prstGeom prst="star5">
            <a:avLst/>
          </a:prstGeom>
          <a:solidFill>
            <a:schemeClr val="accent6"/>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Content Placeholder 3">
            <a:extLst>
              <a:ext uri="{FF2B5EF4-FFF2-40B4-BE49-F238E27FC236}">
                <a16:creationId xmlns:a16="http://schemas.microsoft.com/office/drawing/2014/main" id="{79A91BAB-FEA4-1F53-3225-7B2FA0F5D2E3}"/>
              </a:ext>
            </a:extLst>
          </p:cNvPr>
          <p:cNvSpPr txBox="1">
            <a:spLocks/>
          </p:cNvSpPr>
          <p:nvPr/>
        </p:nvSpPr>
        <p:spPr bwMode="auto">
          <a:xfrm>
            <a:off x="6351289" y="4860782"/>
            <a:ext cx="5363633" cy="5190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4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0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1600">
                <a:solidFill>
                  <a:schemeClr val="tx1"/>
                </a:solidFill>
                <a:latin typeface="Arial Narrow" pitchFamily="34" charset="0"/>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16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9pPr>
          </a:lstStyle>
          <a:p>
            <a:pPr marL="0" indent="0">
              <a:buFont typeface="Wingdings" charset="2"/>
              <a:buNone/>
            </a:pPr>
            <a:r>
              <a:rPr lang="en-US" kern="0">
                <a:solidFill>
                  <a:srgbClr val="FF9900"/>
                </a:solidFill>
              </a:rPr>
              <a:t>Policy Authoring</a:t>
            </a:r>
          </a:p>
          <a:p>
            <a:pPr marL="0" indent="0">
              <a:buFont typeface="Wingdings" charset="2"/>
              <a:buNone/>
            </a:pPr>
            <a:r>
              <a:rPr lang="en-US" kern="0">
                <a:solidFill>
                  <a:srgbClr val="FF9900"/>
                </a:solidFill>
              </a:rPr>
              <a:t>Leadership</a:t>
            </a:r>
          </a:p>
        </p:txBody>
      </p:sp>
      <p:sp>
        <p:nvSpPr>
          <p:cNvPr id="14" name="Star: 5 Points 13">
            <a:extLst>
              <a:ext uri="{FF2B5EF4-FFF2-40B4-BE49-F238E27FC236}">
                <a16:creationId xmlns:a16="http://schemas.microsoft.com/office/drawing/2014/main" id="{7ED5C825-7ABA-30CD-9775-18B6A2D31EDB}"/>
              </a:ext>
            </a:extLst>
          </p:cNvPr>
          <p:cNvSpPr/>
          <p:nvPr/>
        </p:nvSpPr>
        <p:spPr bwMode="auto">
          <a:xfrm>
            <a:off x="4784434" y="2741140"/>
            <a:ext cx="341746" cy="323273"/>
          </a:xfrm>
          <a:prstGeom prst="star5">
            <a:avLst/>
          </a:prstGeom>
          <a:solidFill>
            <a:schemeClr val="accent6"/>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TextBox 14">
            <a:extLst>
              <a:ext uri="{FF2B5EF4-FFF2-40B4-BE49-F238E27FC236}">
                <a16:creationId xmlns:a16="http://schemas.microsoft.com/office/drawing/2014/main" id="{376ECEDD-E148-97D8-5584-D99BB76AA8FA}"/>
              </a:ext>
            </a:extLst>
          </p:cNvPr>
          <p:cNvSpPr txBox="1"/>
          <p:nvPr/>
        </p:nvSpPr>
        <p:spPr>
          <a:xfrm>
            <a:off x="6351288" y="1143239"/>
            <a:ext cx="4202545" cy="584775"/>
          </a:xfrm>
          <a:prstGeom prst="rect">
            <a:avLst/>
          </a:prstGeom>
          <a:noFill/>
        </p:spPr>
        <p:txBody>
          <a:bodyPr wrap="square" rtlCol="0">
            <a:spAutoFit/>
          </a:bodyPr>
          <a:lstStyle/>
          <a:p>
            <a:pPr algn="ctr"/>
            <a:r>
              <a:rPr lang="en-US">
                <a:latin typeface="Arial Narrow" panose="020B0606020202030204" pitchFamily="34" charset="0"/>
              </a:rPr>
              <a:t>Map jobs and talent</a:t>
            </a:r>
          </a:p>
        </p:txBody>
      </p:sp>
    </p:spTree>
    <p:extLst>
      <p:ext uri="{BB962C8B-B14F-4D97-AF65-F5344CB8AC3E}">
        <p14:creationId xmlns:p14="http://schemas.microsoft.com/office/powerpoint/2010/main" val="221428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500"/>
                                        <p:tgtEl>
                                          <p:spTgt spid="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animEffect transition="in" filter="fade">
                                      <p:cBhvr>
                                        <p:cTn id="38" dur="500"/>
                                        <p:tgtEl>
                                          <p:spTgt spid="11">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fade">
                                      <p:cBhvr>
                                        <p:cTn id="46" dur="500"/>
                                        <p:tgtEl>
                                          <p:spTgt spid="1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fade">
                                      <p:cBhvr>
                                        <p:cTn id="51" dur="500"/>
                                        <p:tgtEl>
                                          <p:spTgt spid="13">
                                            <p:txEl>
                                              <p:pRg st="1" end="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9" grpId="0" build="p"/>
      <p:bldP spid="10" grpId="0" animBg="1"/>
      <p:bldP spid="11" grpId="0" build="p"/>
      <p:bldP spid="12" grpId="0" animBg="1"/>
      <p:bldP spid="13" grpId="0" build="p"/>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8"/>
          <p:cNvSpPr>
            <a:spLocks noGrp="1"/>
          </p:cNvSpPr>
          <p:nvPr>
            <p:ph type="sldNum" sz="quarter" idx="4"/>
          </p:nvPr>
        </p:nvSpPr>
        <p:spPr bwMode="auto">
          <a:xfrm>
            <a:off x="11034584" y="6427574"/>
            <a:ext cx="652848" cy="430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12</a:t>
            </a:fld>
            <a:endParaRPr lang="en-US">
              <a:solidFill>
                <a:srgbClr val="000000"/>
              </a:solidFill>
            </a:endParaRPr>
          </a:p>
        </p:txBody>
      </p:sp>
      <p:sp>
        <p:nvSpPr>
          <p:cNvPr id="3" name="Content Placeholder 2">
            <a:extLst>
              <a:ext uri="{FF2B5EF4-FFF2-40B4-BE49-F238E27FC236}">
                <a16:creationId xmlns:a16="http://schemas.microsoft.com/office/drawing/2014/main" id="{3598DEA3-FD0E-3A74-E850-75AA816D2F6E}"/>
              </a:ext>
            </a:extLst>
          </p:cNvPr>
          <p:cNvSpPr>
            <a:spLocks noGrp="1"/>
          </p:cNvSpPr>
          <p:nvPr>
            <p:ph sz="half" idx="1"/>
          </p:nvPr>
        </p:nvSpPr>
        <p:spPr>
          <a:xfrm>
            <a:off x="901843" y="2655547"/>
            <a:ext cx="5370079" cy="1546261"/>
          </a:xfrm>
        </p:spPr>
        <p:txBody>
          <a:bodyPr/>
          <a:lstStyle/>
          <a:p>
            <a:pPr marL="0" indent="0">
              <a:buNone/>
            </a:pPr>
            <a:r>
              <a:rPr lang="en-US" sz="5400" b="1">
                <a:latin typeface="Arial Narrow"/>
              </a:rPr>
              <a:t>Questions?</a:t>
            </a:r>
            <a:endParaRPr lang="en-US" sz="5400" b="1"/>
          </a:p>
        </p:txBody>
      </p:sp>
      <p:sp>
        <p:nvSpPr>
          <p:cNvPr id="5" name="TextBox 4">
            <a:extLst>
              <a:ext uri="{FF2B5EF4-FFF2-40B4-BE49-F238E27FC236}">
                <a16:creationId xmlns:a16="http://schemas.microsoft.com/office/drawing/2014/main" id="{0285CA17-D43B-C0C0-FF3A-CC4FFBE429DB}"/>
              </a:ext>
            </a:extLst>
          </p:cNvPr>
          <p:cNvSpPr txBox="1"/>
          <p:nvPr/>
        </p:nvSpPr>
        <p:spPr>
          <a:xfrm>
            <a:off x="3277590" y="4201808"/>
            <a:ext cx="8409842" cy="1569660"/>
          </a:xfrm>
          <a:prstGeom prst="rect">
            <a:avLst/>
          </a:prstGeom>
          <a:noFill/>
        </p:spPr>
        <p:txBody>
          <a:bodyPr wrap="square" lIns="91440" tIns="45720" rIns="91440" bIns="45720" rtlCol="0" anchor="t">
            <a:spAutoFit/>
          </a:bodyPr>
          <a:lstStyle/>
          <a:p>
            <a:pPr algn="r"/>
            <a:r>
              <a:rPr lang="en-US">
                <a:latin typeface="Tahoma"/>
                <a:ea typeface="Tahoma"/>
                <a:cs typeface="Tahoma"/>
              </a:rPr>
              <a:t>The CAC-enabled course can be accessed via myLearning: </a:t>
            </a:r>
            <a:r>
              <a:rPr lang="en-US" b="1" i="1">
                <a:solidFill>
                  <a:srgbClr val="1D2125"/>
                </a:solidFill>
                <a:effectLst/>
                <a:latin typeface="Arial"/>
                <a:cs typeface="Arial"/>
              </a:rPr>
              <a:t>Introduction to DAF Modeling and Simulation Fundamentals</a:t>
            </a:r>
          </a:p>
        </p:txBody>
      </p:sp>
      <p:pic>
        <p:nvPicPr>
          <p:cNvPr id="2" name="Picture 1">
            <a:extLst>
              <a:ext uri="{FF2B5EF4-FFF2-40B4-BE49-F238E27FC236}">
                <a16:creationId xmlns:a16="http://schemas.microsoft.com/office/drawing/2014/main" id="{AA74816F-4A40-3056-016B-6EC6A08FF20A}"/>
              </a:ext>
            </a:extLst>
          </p:cNvPr>
          <p:cNvPicPr>
            <a:picLocks noChangeAspect="1"/>
          </p:cNvPicPr>
          <p:nvPr/>
        </p:nvPicPr>
        <p:blipFill>
          <a:blip r:embed="rId3"/>
          <a:stretch>
            <a:fillRect/>
          </a:stretch>
        </p:blipFill>
        <p:spPr>
          <a:xfrm>
            <a:off x="6099073" y="1025935"/>
            <a:ext cx="4762500" cy="3257550"/>
          </a:xfrm>
          <a:prstGeom prst="rect">
            <a:avLst/>
          </a:prstGeom>
        </p:spPr>
      </p:pic>
    </p:spTree>
    <p:extLst>
      <p:ext uri="{BB962C8B-B14F-4D97-AF65-F5344CB8AC3E}">
        <p14:creationId xmlns:p14="http://schemas.microsoft.com/office/powerpoint/2010/main" val="1606821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r>
              <a:rPr lang="en-US">
                <a:ea typeface="Tahoma"/>
                <a:cs typeface="Tahoma"/>
              </a:rPr>
              <a:t>Thank You!</a:t>
            </a:r>
          </a:p>
        </p:txBody>
      </p:sp>
      <p:sp>
        <p:nvSpPr>
          <p:cNvPr id="3" name="Content Placeholder 2">
            <a:extLst>
              <a:ext uri="{FF2B5EF4-FFF2-40B4-BE49-F238E27FC236}">
                <a16:creationId xmlns:a16="http://schemas.microsoft.com/office/drawing/2014/main" id="{1B2F91EE-8849-C69F-8D46-72BEEFCA693C}"/>
              </a:ext>
            </a:extLst>
          </p:cNvPr>
          <p:cNvSpPr>
            <a:spLocks noGrp="1"/>
          </p:cNvSpPr>
          <p:nvPr>
            <p:ph sz="half" idx="2"/>
          </p:nvPr>
        </p:nvSpPr>
        <p:spPr>
          <a:xfrm>
            <a:off x="507549" y="1311345"/>
            <a:ext cx="8034913" cy="4500080"/>
          </a:xfrm>
        </p:spPr>
        <p:txBody>
          <a:bodyPr/>
          <a:lstStyle/>
          <a:p>
            <a:pPr marL="0" indent="0">
              <a:spcBef>
                <a:spcPts val="0"/>
              </a:spcBef>
              <a:spcAft>
                <a:spcPts val="0"/>
              </a:spcAft>
              <a:buNone/>
            </a:pPr>
            <a:r>
              <a:rPr lang="en-US" sz="2800">
                <a:latin typeface="Arial Narrow"/>
              </a:rPr>
              <a:t>Patricia Bockelman, PhD</a:t>
            </a:r>
            <a:endParaRPr lang="en-US" sz="2800"/>
          </a:p>
          <a:p>
            <a:pPr marL="0" indent="0">
              <a:spcBef>
                <a:spcPts val="0"/>
              </a:spcBef>
              <a:spcAft>
                <a:spcPts val="0"/>
              </a:spcAft>
              <a:buNone/>
            </a:pPr>
            <a:r>
              <a:rPr lang="en-US" sz="1800" u="sng">
                <a:solidFill>
                  <a:srgbClr val="0066CC"/>
                </a:solidFill>
                <a:latin typeface="Arial Narrow"/>
              </a:rPr>
              <a:t>patricia.s.bockelman@saic.com</a:t>
            </a:r>
            <a:r>
              <a:rPr lang="en-US" sz="1800">
                <a:solidFill>
                  <a:srgbClr val="0066CC"/>
                </a:solidFill>
                <a:latin typeface="Arial Narrow"/>
              </a:rPr>
              <a:t> </a:t>
            </a:r>
            <a:br>
              <a:rPr lang="en-US" sz="1800">
                <a:latin typeface="Arial Narrow"/>
              </a:rPr>
            </a:br>
            <a:endParaRPr lang="en-US" sz="1800">
              <a:solidFill>
                <a:srgbClr val="0066CC"/>
              </a:solidFill>
              <a:latin typeface="Arial Narrow" charset="0"/>
            </a:endParaRPr>
          </a:p>
          <a:p>
            <a:pPr marL="0" indent="0">
              <a:spcBef>
                <a:spcPts val="0"/>
              </a:spcBef>
              <a:spcAft>
                <a:spcPts val="0"/>
              </a:spcAft>
              <a:buNone/>
            </a:pPr>
            <a:endParaRPr lang="en-US" sz="1800">
              <a:latin typeface="Arial Narrow"/>
            </a:endParaRPr>
          </a:p>
          <a:p>
            <a:pPr marL="0" indent="0">
              <a:spcBef>
                <a:spcPts val="0"/>
              </a:spcBef>
              <a:spcAft>
                <a:spcPts val="0"/>
              </a:spcAft>
              <a:buNone/>
            </a:pPr>
            <a:r>
              <a:rPr lang="en-US" sz="2800">
                <a:latin typeface="Arial Narrow"/>
              </a:rPr>
              <a:t>Anne Little, PhD</a:t>
            </a:r>
            <a:endParaRPr lang="en-US" sz="2800"/>
          </a:p>
          <a:p>
            <a:pPr marL="0" indent="0">
              <a:spcBef>
                <a:spcPts val="0"/>
              </a:spcBef>
              <a:spcAft>
                <a:spcPts val="0"/>
              </a:spcAft>
              <a:buNone/>
            </a:pPr>
            <a:r>
              <a:rPr lang="en-US" sz="1800" u="sng">
                <a:solidFill>
                  <a:srgbClr val="0066CC"/>
                </a:solidFill>
                <a:latin typeface="Arial Narrow"/>
              </a:rPr>
              <a:t>anne.m.little@saic.com</a:t>
            </a:r>
            <a:r>
              <a:rPr lang="en-US" sz="1800">
                <a:solidFill>
                  <a:srgbClr val="0066CC"/>
                </a:solidFill>
                <a:latin typeface="Arial Narrow"/>
              </a:rPr>
              <a:t> </a:t>
            </a:r>
            <a:br>
              <a:rPr lang="en-US" sz="1800">
                <a:latin typeface="Arial Narrow"/>
              </a:rPr>
            </a:br>
            <a:endParaRPr lang="en-US" sz="1800">
              <a:solidFill>
                <a:srgbClr val="0066CC"/>
              </a:solidFill>
              <a:latin typeface="Arial Narrow" charset="0"/>
            </a:endParaRPr>
          </a:p>
          <a:p>
            <a:pPr marL="0" indent="0">
              <a:spcBef>
                <a:spcPts val="0"/>
              </a:spcBef>
              <a:spcAft>
                <a:spcPts val="0"/>
              </a:spcAft>
              <a:buNone/>
            </a:pPr>
            <a:endParaRPr lang="en-US" sz="1800">
              <a:latin typeface="Arial Narrow"/>
            </a:endParaRPr>
          </a:p>
          <a:p>
            <a:pPr marL="0" indent="0">
              <a:spcBef>
                <a:spcPts val="0"/>
              </a:spcBef>
              <a:spcAft>
                <a:spcPts val="0"/>
              </a:spcAft>
              <a:buNone/>
            </a:pPr>
            <a:r>
              <a:rPr lang="en-US" sz="2800">
                <a:latin typeface="Arial Narrow"/>
              </a:rPr>
              <a:t>Lara Bove</a:t>
            </a:r>
          </a:p>
          <a:p>
            <a:pPr marL="0" indent="0">
              <a:spcBef>
                <a:spcPts val="0"/>
              </a:spcBef>
              <a:spcAft>
                <a:spcPts val="0"/>
              </a:spcAft>
              <a:buNone/>
            </a:pPr>
            <a:r>
              <a:rPr lang="en-US" sz="1800" u="sng">
                <a:solidFill>
                  <a:srgbClr val="0066CC"/>
                </a:solidFill>
                <a:latin typeface="Arial Narrow"/>
              </a:rPr>
              <a:t>lara.k.bove@saic.com </a:t>
            </a:r>
          </a:p>
        </p:txBody>
      </p:sp>
      <p:sp>
        <p:nvSpPr>
          <p:cNvPr id="11" name="Slide Number Placeholder 58"/>
          <p:cNvSpPr>
            <a:spLocks noGrp="1"/>
          </p:cNvSpPr>
          <p:nvPr>
            <p:ph type="sldNum" sz="quarter" idx="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13</a:t>
            </a:fld>
            <a:endParaRPr lang="en-US">
              <a:solidFill>
                <a:srgbClr val="000000"/>
              </a:solidFill>
            </a:endParaRPr>
          </a:p>
        </p:txBody>
      </p:sp>
      <p:pic>
        <p:nvPicPr>
          <p:cNvPr id="4" name="Picture 3">
            <a:extLst>
              <a:ext uri="{FF2B5EF4-FFF2-40B4-BE49-F238E27FC236}">
                <a16:creationId xmlns:a16="http://schemas.microsoft.com/office/drawing/2014/main" id="{5F35385A-EFC2-0AB4-FC7D-D60AAACE6894}"/>
              </a:ext>
            </a:extLst>
          </p:cNvPr>
          <p:cNvPicPr>
            <a:picLocks noChangeAspect="1"/>
          </p:cNvPicPr>
          <p:nvPr/>
        </p:nvPicPr>
        <p:blipFill>
          <a:blip r:embed="rId3"/>
          <a:stretch>
            <a:fillRect/>
          </a:stretch>
        </p:blipFill>
        <p:spPr>
          <a:xfrm>
            <a:off x="8496752" y="5013799"/>
            <a:ext cx="2425986" cy="1026239"/>
          </a:xfrm>
          <a:prstGeom prst="rect">
            <a:avLst/>
          </a:prstGeom>
        </p:spPr>
      </p:pic>
    </p:spTree>
    <p:extLst>
      <p:ext uri="{BB962C8B-B14F-4D97-AF65-F5344CB8AC3E}">
        <p14:creationId xmlns:p14="http://schemas.microsoft.com/office/powerpoint/2010/main" val="79459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6CED19-6276-CF16-0E78-649A1EE9B156}"/>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a:p>
        </p:txBody>
      </p:sp>
      <p:sp>
        <p:nvSpPr>
          <p:cNvPr id="3" name="Title 2">
            <a:extLst>
              <a:ext uri="{FF2B5EF4-FFF2-40B4-BE49-F238E27FC236}">
                <a16:creationId xmlns:a16="http://schemas.microsoft.com/office/drawing/2014/main" id="{63CF7ECF-EA20-3C78-1386-33072609A102}"/>
              </a:ext>
            </a:extLst>
          </p:cNvPr>
          <p:cNvSpPr>
            <a:spLocks noGrp="1"/>
          </p:cNvSpPr>
          <p:nvPr>
            <p:ph type="title"/>
          </p:nvPr>
        </p:nvSpPr>
        <p:spPr/>
        <p:txBody>
          <a:bodyPr/>
          <a:lstStyle/>
          <a:p>
            <a:r>
              <a:rPr lang="en-US"/>
              <a:t>5-point BLUF</a:t>
            </a:r>
          </a:p>
        </p:txBody>
      </p:sp>
      <p:sp>
        <p:nvSpPr>
          <p:cNvPr id="5" name="Rectangle 1">
            <a:extLst>
              <a:ext uri="{FF2B5EF4-FFF2-40B4-BE49-F238E27FC236}">
                <a16:creationId xmlns:a16="http://schemas.microsoft.com/office/drawing/2014/main" id="{36C88671-3CA3-755F-27C1-360FF0760F1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43A68FDD-60BA-F679-F3CE-A7BB6BEFDA18}"/>
              </a:ext>
            </a:extLst>
          </p:cNvPr>
          <p:cNvSpPr txBox="1"/>
          <p:nvPr/>
        </p:nvSpPr>
        <p:spPr>
          <a:xfrm>
            <a:off x="147844" y="3406652"/>
            <a:ext cx="11896311" cy="2862322"/>
          </a:xfrm>
          <a:prstGeom prst="rect">
            <a:avLst/>
          </a:prstGeom>
          <a:noFill/>
        </p:spPr>
        <p:txBody>
          <a:bodyPr wrap="square">
            <a:spAutoFit/>
          </a:bodyPr>
          <a:lstStyle/>
          <a:p>
            <a:r>
              <a:rPr lang="en-US" sz="2000"/>
              <a:t>Most of the </a:t>
            </a:r>
            <a:r>
              <a:rPr lang="en-US" sz="2000" b="1"/>
              <a:t>SMEs</a:t>
            </a:r>
            <a:r>
              <a:rPr lang="en-US" sz="2000"/>
              <a:t> we depended upon for course content had used simulators extensively but </a:t>
            </a:r>
            <a:r>
              <a:rPr lang="en-US" sz="2000" b="1"/>
              <a:t>had little to no training in developing simulation or M&amp;S theory</a:t>
            </a:r>
            <a:r>
              <a:rPr lang="en-US" sz="2000"/>
              <a:t>.</a:t>
            </a:r>
          </a:p>
          <a:p>
            <a:endParaRPr lang="en-US" sz="2000"/>
          </a:p>
          <a:p>
            <a:r>
              <a:rPr lang="en-US" sz="2000"/>
              <a:t>Across the DAF, M&amp;S SMEs use M&amp;S terms differently from other industries and from one another.</a:t>
            </a:r>
          </a:p>
          <a:p>
            <a:endParaRPr lang="en-US" sz="2000"/>
          </a:p>
          <a:p>
            <a:r>
              <a:rPr lang="en-US" sz="2000">
                <a:solidFill>
                  <a:srgbClr val="C00000"/>
                </a:solidFill>
              </a:rPr>
              <a:t>Efforts to create career paths and competencies MUST include a nuanced understanding of M&amp;S as an interdisciplinary field within the DAF and DoD broadly.</a:t>
            </a:r>
            <a:endParaRPr lang="en-US" sz="2000"/>
          </a:p>
          <a:p>
            <a:endParaRPr lang="en-US" sz="2000"/>
          </a:p>
          <a:p>
            <a:endParaRPr lang="en-US" sz="2000"/>
          </a:p>
        </p:txBody>
      </p:sp>
      <p:pic>
        <p:nvPicPr>
          <p:cNvPr id="11" name="Picture 10" descr="A number on a grey background&#10;&#10;Description automatically generated">
            <a:extLst>
              <a:ext uri="{FF2B5EF4-FFF2-40B4-BE49-F238E27FC236}">
                <a16:creationId xmlns:a16="http://schemas.microsoft.com/office/drawing/2014/main" id="{D6B9BC51-BFFA-D5B8-DC24-8FE9569852A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5290" y="902404"/>
            <a:ext cx="4263059" cy="2395839"/>
          </a:xfrm>
          <a:prstGeom prst="rect">
            <a:avLst/>
          </a:prstGeom>
        </p:spPr>
      </p:pic>
      <p:sp>
        <p:nvSpPr>
          <p:cNvPr id="14" name="TextBox 13">
            <a:extLst>
              <a:ext uri="{FF2B5EF4-FFF2-40B4-BE49-F238E27FC236}">
                <a16:creationId xmlns:a16="http://schemas.microsoft.com/office/drawing/2014/main" id="{BA8B5B13-3B15-B650-7A04-9AD99ACBFFCE}"/>
              </a:ext>
            </a:extLst>
          </p:cNvPr>
          <p:cNvSpPr txBox="1"/>
          <p:nvPr/>
        </p:nvSpPr>
        <p:spPr>
          <a:xfrm>
            <a:off x="5341441" y="1284715"/>
            <a:ext cx="6573078" cy="1631216"/>
          </a:xfrm>
          <a:prstGeom prst="rect">
            <a:avLst/>
          </a:prstGeom>
          <a:noFill/>
        </p:spPr>
        <p:txBody>
          <a:bodyPr wrap="square">
            <a:spAutoFit/>
          </a:bodyPr>
          <a:lstStyle/>
          <a:p>
            <a:r>
              <a:rPr lang="en-US" sz="2000"/>
              <a:t>The purpose of this paper is NOT to talk about the </a:t>
            </a:r>
            <a:r>
              <a:rPr lang="en-US" sz="2000" b="1"/>
              <a:t>efficacy</a:t>
            </a:r>
            <a:r>
              <a:rPr lang="en-US" sz="2000"/>
              <a:t> of the course. </a:t>
            </a:r>
          </a:p>
          <a:p>
            <a:endParaRPr lang="en-US" sz="2000"/>
          </a:p>
          <a:p>
            <a:r>
              <a:rPr lang="en-US" sz="2000"/>
              <a:t>We are focusing on what the </a:t>
            </a:r>
            <a:r>
              <a:rPr lang="en-US" sz="2000" b="1"/>
              <a:t>process of developing the course revealed about DAF M&amp;S expertise</a:t>
            </a:r>
            <a:r>
              <a:rPr lang="en-US" sz="2000"/>
              <a:t>.</a:t>
            </a:r>
          </a:p>
        </p:txBody>
      </p:sp>
    </p:spTree>
    <p:extLst>
      <p:ext uri="{BB962C8B-B14F-4D97-AF65-F5344CB8AC3E}">
        <p14:creationId xmlns:p14="http://schemas.microsoft.com/office/powerpoint/2010/main" val="105287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Tahoma"/>
                <a:cs typeface="Tahoma"/>
              </a:rPr>
              <a:t>Your behind-the-scenes tour includes…</a:t>
            </a:r>
          </a:p>
        </p:txBody>
      </p:sp>
      <p:sp>
        <p:nvSpPr>
          <p:cNvPr id="4" name="Content Placeholder 3"/>
          <p:cNvSpPr>
            <a:spLocks noGrp="1"/>
          </p:cNvSpPr>
          <p:nvPr>
            <p:ph sz="quarter" idx="11"/>
          </p:nvPr>
        </p:nvSpPr>
        <p:spPr>
          <a:xfrm>
            <a:off x="6362700" y="1046715"/>
            <a:ext cx="5368045" cy="5075237"/>
          </a:xfrm>
        </p:spPr>
        <p:txBody>
          <a:bodyPr anchor="ctr"/>
          <a:lstStyle/>
          <a:p>
            <a:pPr marL="456565" indent="-456565"/>
            <a:r>
              <a:rPr lang="en-US">
                <a:latin typeface="Arial Narrow"/>
              </a:rPr>
              <a:t>Background/why?</a:t>
            </a:r>
            <a:endParaRPr lang="en-US"/>
          </a:p>
          <a:p>
            <a:pPr marL="456565" indent="-456565"/>
            <a:r>
              <a:rPr lang="en-US">
                <a:latin typeface="Arial Narrow"/>
              </a:rPr>
              <a:t>What happened?</a:t>
            </a:r>
            <a:endParaRPr lang="en-US"/>
          </a:p>
          <a:p>
            <a:pPr marL="456565" indent="-456565"/>
            <a:r>
              <a:rPr lang="en-US">
                <a:latin typeface="Arial Narrow"/>
              </a:rPr>
              <a:t>What we found</a:t>
            </a:r>
          </a:p>
          <a:p>
            <a:pPr marL="456565" indent="-456565"/>
            <a:r>
              <a:rPr lang="en-US">
                <a:latin typeface="Arial Narrow"/>
              </a:rPr>
              <a:t>So what should we do about it?</a:t>
            </a:r>
          </a:p>
          <a:p>
            <a:pPr marL="0" indent="0">
              <a:buNone/>
            </a:pPr>
            <a:endParaRPr lang="en-US"/>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a:p>
        </p:txBody>
      </p:sp>
      <p:pic>
        <p:nvPicPr>
          <p:cNvPr id="6" name="Picture 5">
            <a:extLst>
              <a:ext uri="{FF2B5EF4-FFF2-40B4-BE49-F238E27FC236}">
                <a16:creationId xmlns:a16="http://schemas.microsoft.com/office/drawing/2014/main" id="{5DFC6E16-72A5-14D7-341F-B4351D80C113}"/>
              </a:ext>
            </a:extLst>
          </p:cNvPr>
          <p:cNvPicPr>
            <a:picLocks noChangeAspect="1"/>
          </p:cNvPicPr>
          <p:nvPr/>
        </p:nvPicPr>
        <p:blipFill>
          <a:blip r:embed="rId2"/>
          <a:stretch>
            <a:fillRect/>
          </a:stretch>
        </p:blipFill>
        <p:spPr>
          <a:xfrm>
            <a:off x="1687136" y="1513250"/>
            <a:ext cx="4142165" cy="4142165"/>
          </a:xfrm>
          <a:prstGeom prst="rect">
            <a:avLst/>
          </a:prstGeom>
        </p:spPr>
      </p:pic>
    </p:spTree>
    <p:extLst>
      <p:ext uri="{BB962C8B-B14F-4D97-AF65-F5344CB8AC3E}">
        <p14:creationId xmlns:p14="http://schemas.microsoft.com/office/powerpoint/2010/main" val="100866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09E7-ED6D-6A53-9912-644ECBFF7BD0}"/>
              </a:ext>
            </a:extLst>
          </p:cNvPr>
          <p:cNvSpPr>
            <a:spLocks noGrp="1"/>
          </p:cNvSpPr>
          <p:nvPr>
            <p:ph type="title"/>
          </p:nvPr>
        </p:nvSpPr>
        <p:spPr/>
        <p:txBody>
          <a:bodyPr/>
          <a:lstStyle/>
          <a:p>
            <a:r>
              <a:rPr lang="en-US"/>
              <a:t>Background: Tale of 2 M&amp;S Challenges</a:t>
            </a:r>
          </a:p>
        </p:txBody>
      </p:sp>
      <p:sp>
        <p:nvSpPr>
          <p:cNvPr id="4" name="Slide Number Placeholder 3">
            <a:extLst>
              <a:ext uri="{FF2B5EF4-FFF2-40B4-BE49-F238E27FC236}">
                <a16:creationId xmlns:a16="http://schemas.microsoft.com/office/drawing/2014/main" id="{FB499DC7-F0E0-F580-7FF5-B6E5B42647DE}"/>
              </a:ext>
            </a:extLst>
          </p:cNvPr>
          <p:cNvSpPr>
            <a:spLocks noGrp="1"/>
          </p:cNvSpPr>
          <p:nvPr>
            <p:ph type="sldNum" sz="quarter" idx="10"/>
          </p:nvPr>
        </p:nvSpPr>
        <p:spPr/>
        <p:txBody>
          <a:bodyPr/>
          <a:lstStyle/>
          <a:p>
            <a:pPr>
              <a:defRPr/>
            </a:pPr>
            <a:fld id="{D68E8870-17DE-45C4-A8DD-7644B2422933}" type="slidenum">
              <a:rPr lang="en-US" smtClean="0"/>
              <a:pPr>
                <a:defRPr/>
              </a:pPr>
              <a:t>4</a:t>
            </a:fld>
            <a:endParaRPr lang="en-US"/>
          </a:p>
        </p:txBody>
      </p:sp>
      <p:sp>
        <p:nvSpPr>
          <p:cNvPr id="3" name="Content Placeholder 2">
            <a:extLst>
              <a:ext uri="{FF2B5EF4-FFF2-40B4-BE49-F238E27FC236}">
                <a16:creationId xmlns:a16="http://schemas.microsoft.com/office/drawing/2014/main" id="{05029A3F-D87E-13EB-400A-07965B70B890}"/>
              </a:ext>
            </a:extLst>
          </p:cNvPr>
          <p:cNvSpPr>
            <a:spLocks noGrp="1"/>
          </p:cNvSpPr>
          <p:nvPr>
            <p:ph type="body" sz="quarter" idx="12"/>
          </p:nvPr>
        </p:nvSpPr>
        <p:spPr>
          <a:xfrm>
            <a:off x="4623019" y="1208514"/>
            <a:ext cx="7416800" cy="3608471"/>
          </a:xfrm>
        </p:spPr>
        <p:txBody>
          <a:bodyPr/>
          <a:lstStyle/>
          <a:p>
            <a:pPr marL="76199" indent="0">
              <a:buNone/>
            </a:pPr>
            <a:r>
              <a:rPr lang="en-US" b="1">
                <a:solidFill>
                  <a:srgbClr val="111111"/>
                </a:solidFill>
                <a:latin typeface="-apple-system"/>
              </a:rPr>
              <a:t>Talent sourcing:</a:t>
            </a:r>
          </a:p>
          <a:p>
            <a:pPr marL="914400" indent="-839788">
              <a:buNone/>
            </a:pPr>
            <a:r>
              <a:rPr lang="en-US">
                <a:solidFill>
                  <a:srgbClr val="111111"/>
                </a:solidFill>
                <a:latin typeface="-apple-system"/>
              </a:rPr>
              <a:t>	How do we get the people we need to support DAF work?</a:t>
            </a:r>
          </a:p>
        </p:txBody>
      </p:sp>
      <p:sp>
        <p:nvSpPr>
          <p:cNvPr id="5" name="Picture Placeholder 4">
            <a:extLst>
              <a:ext uri="{FF2B5EF4-FFF2-40B4-BE49-F238E27FC236}">
                <a16:creationId xmlns:a16="http://schemas.microsoft.com/office/drawing/2014/main" id="{4553249B-9FA0-CF41-CF24-DD79C7AA9983}"/>
              </a:ext>
            </a:extLst>
          </p:cNvPr>
          <p:cNvSpPr>
            <a:spLocks noGrp="1"/>
          </p:cNvSpPr>
          <p:nvPr>
            <p:ph type="pic" sz="quarter" idx="11"/>
          </p:nvPr>
        </p:nvSpPr>
        <p:spPr>
          <a:xfrm>
            <a:off x="4623019" y="3265304"/>
            <a:ext cx="6113065" cy="2338440"/>
          </a:xfrm>
        </p:spPr>
        <p:txBody>
          <a:bodyPr/>
          <a:lstStyle/>
          <a:p>
            <a:pPr marL="0" indent="0">
              <a:buNone/>
            </a:pPr>
            <a:r>
              <a:rPr lang="en-US" b="1"/>
              <a:t>Talent development:</a:t>
            </a:r>
          </a:p>
          <a:p>
            <a:pPr marL="0" indent="0">
              <a:buNone/>
            </a:pPr>
            <a:r>
              <a:rPr lang="en-US"/>
              <a:t>	How do we build the people we have?</a:t>
            </a:r>
          </a:p>
        </p:txBody>
      </p:sp>
      <p:pic>
        <p:nvPicPr>
          <p:cNvPr id="7" name="Picture 6">
            <a:extLst>
              <a:ext uri="{FF2B5EF4-FFF2-40B4-BE49-F238E27FC236}">
                <a16:creationId xmlns:a16="http://schemas.microsoft.com/office/drawing/2014/main" id="{0FC0EBFD-8580-61A8-D63A-20D3D6567B4A}"/>
              </a:ext>
            </a:extLst>
          </p:cNvPr>
          <p:cNvPicPr>
            <a:picLocks noChangeAspect="1"/>
          </p:cNvPicPr>
          <p:nvPr/>
        </p:nvPicPr>
        <p:blipFill>
          <a:blip r:embed="rId3"/>
          <a:stretch>
            <a:fillRect/>
          </a:stretch>
        </p:blipFill>
        <p:spPr>
          <a:xfrm rot="20504437">
            <a:off x="1580455" y="1110054"/>
            <a:ext cx="2796804" cy="4894407"/>
          </a:xfrm>
          <a:prstGeom prst="rect">
            <a:avLst/>
          </a:prstGeom>
        </p:spPr>
      </p:pic>
    </p:spTree>
    <p:extLst>
      <p:ext uri="{BB962C8B-B14F-4D97-AF65-F5344CB8AC3E}">
        <p14:creationId xmlns:p14="http://schemas.microsoft.com/office/powerpoint/2010/main" val="803843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2C7DB-1447-E7D5-8754-DA569788E3C1}"/>
              </a:ext>
            </a:extLst>
          </p:cNvPr>
          <p:cNvSpPr>
            <a:spLocks noGrp="1"/>
          </p:cNvSpPr>
          <p:nvPr>
            <p:ph type="title"/>
          </p:nvPr>
        </p:nvSpPr>
        <p:spPr>
          <a:xfrm>
            <a:off x="2170069" y="0"/>
            <a:ext cx="8118561" cy="795130"/>
          </a:xfrm>
        </p:spPr>
        <p:txBody>
          <a:bodyPr/>
          <a:lstStyle/>
          <a:p>
            <a:r>
              <a:rPr lang="en-US"/>
              <a:t>The good ideas…like the “writer’s room”</a:t>
            </a:r>
          </a:p>
        </p:txBody>
      </p:sp>
      <p:sp>
        <p:nvSpPr>
          <p:cNvPr id="3" name="Slide Number Placeholder 2">
            <a:extLst>
              <a:ext uri="{FF2B5EF4-FFF2-40B4-BE49-F238E27FC236}">
                <a16:creationId xmlns:a16="http://schemas.microsoft.com/office/drawing/2014/main" id="{344AA7BE-38ED-4718-7EBC-71A722DD393B}"/>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a:p>
        </p:txBody>
      </p:sp>
      <p:pic>
        <p:nvPicPr>
          <p:cNvPr id="6" name="Picture 5">
            <a:extLst>
              <a:ext uri="{FF2B5EF4-FFF2-40B4-BE49-F238E27FC236}">
                <a16:creationId xmlns:a16="http://schemas.microsoft.com/office/drawing/2014/main" id="{D3142874-A6B9-B964-EB20-E17910B42594}"/>
              </a:ext>
            </a:extLst>
          </p:cNvPr>
          <p:cNvPicPr>
            <a:picLocks noChangeAspect="1"/>
          </p:cNvPicPr>
          <p:nvPr/>
        </p:nvPicPr>
        <p:blipFill>
          <a:blip r:embed="rId3"/>
          <a:srcRect l="321" t="28070" r="961" b="12635"/>
          <a:stretch/>
        </p:blipFill>
        <p:spPr>
          <a:xfrm>
            <a:off x="1663699" y="905793"/>
            <a:ext cx="9131300" cy="5484709"/>
          </a:xfrm>
          <a:prstGeom prst="rect">
            <a:avLst/>
          </a:prstGeom>
        </p:spPr>
      </p:pic>
      <p:sp>
        <p:nvSpPr>
          <p:cNvPr id="7" name="Speech Bubble: Oval 6">
            <a:extLst>
              <a:ext uri="{FF2B5EF4-FFF2-40B4-BE49-F238E27FC236}">
                <a16:creationId xmlns:a16="http://schemas.microsoft.com/office/drawing/2014/main" id="{4BE6D357-815B-1C33-D810-41B97AB8780C}"/>
              </a:ext>
            </a:extLst>
          </p:cNvPr>
          <p:cNvSpPr/>
          <p:nvPr/>
        </p:nvSpPr>
        <p:spPr bwMode="auto">
          <a:xfrm>
            <a:off x="8687148" y="795130"/>
            <a:ext cx="3504852" cy="1403037"/>
          </a:xfrm>
          <a:prstGeom prst="wedgeEllipseCallout">
            <a:avLst>
              <a:gd name="adj1" fmla="val -23106"/>
              <a:gd name="adj2" fmla="val 84722"/>
            </a:avLst>
          </a:prstGeom>
          <a:solidFill>
            <a:schemeClr val="accent3"/>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ysClr val="windowText" lastClr="000000"/>
                </a:solidFill>
                <a:effectLst/>
                <a:latin typeface="Tahoma" charset="0"/>
              </a:rPr>
              <a:t>We have some old </a:t>
            </a: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ysClr val="windowText" lastClr="000000"/>
                </a:solidFill>
                <a:effectLst/>
                <a:latin typeface="Tahoma" charset="0"/>
              </a:rPr>
              <a:t>content, let’s reuse!</a:t>
            </a:r>
          </a:p>
        </p:txBody>
      </p:sp>
      <p:sp>
        <p:nvSpPr>
          <p:cNvPr id="8" name="Speech Bubble: Oval 7">
            <a:extLst>
              <a:ext uri="{FF2B5EF4-FFF2-40B4-BE49-F238E27FC236}">
                <a16:creationId xmlns:a16="http://schemas.microsoft.com/office/drawing/2014/main" id="{A91E5377-58EC-2FE6-E0A3-9299BD5C79B4}"/>
              </a:ext>
            </a:extLst>
          </p:cNvPr>
          <p:cNvSpPr/>
          <p:nvPr/>
        </p:nvSpPr>
        <p:spPr bwMode="auto">
          <a:xfrm>
            <a:off x="-355425" y="998330"/>
            <a:ext cx="3504852" cy="1960770"/>
          </a:xfrm>
          <a:prstGeom prst="wedgeEllipseCallout">
            <a:avLst>
              <a:gd name="adj1" fmla="val 71106"/>
              <a:gd name="adj2" fmla="val 24980"/>
            </a:avLst>
          </a:prstGeom>
          <a:solidFill>
            <a:schemeClr val="accent3"/>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ysClr val="windowText" lastClr="000000"/>
                </a:solidFill>
                <a:effectLst/>
                <a:latin typeface="Tahoma" charset="0"/>
              </a:rPr>
              <a:t>We have a lot of </a:t>
            </a: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ysClr val="windowText" lastClr="000000"/>
                </a:solidFill>
                <a:effectLst/>
                <a:latin typeface="Tahoma" charset="0"/>
              </a:rPr>
              <a:t>M&amp;S folks who need </a:t>
            </a: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ysClr val="windowText" lastClr="000000"/>
                </a:solidFill>
                <a:effectLst/>
                <a:latin typeface="Tahoma" charset="0"/>
              </a:rPr>
              <a:t>instruction…</a:t>
            </a:r>
          </a:p>
        </p:txBody>
      </p:sp>
      <p:sp>
        <p:nvSpPr>
          <p:cNvPr id="9" name="Speech Bubble: Oval 8">
            <a:extLst>
              <a:ext uri="{FF2B5EF4-FFF2-40B4-BE49-F238E27FC236}">
                <a16:creationId xmlns:a16="http://schemas.microsoft.com/office/drawing/2014/main" id="{E5196744-519C-AD5F-ABF7-8A09CEEEAACB}"/>
              </a:ext>
            </a:extLst>
          </p:cNvPr>
          <p:cNvSpPr/>
          <p:nvPr/>
        </p:nvSpPr>
        <p:spPr bwMode="auto">
          <a:xfrm>
            <a:off x="5182296" y="4926997"/>
            <a:ext cx="5447604" cy="1403037"/>
          </a:xfrm>
          <a:prstGeom prst="wedgeEllipseCallout">
            <a:avLst>
              <a:gd name="adj1" fmla="val -44485"/>
              <a:gd name="adj2" fmla="val -120754"/>
            </a:avLst>
          </a:prstGeom>
          <a:solidFill>
            <a:schemeClr val="accent3"/>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ysClr val="windowText" lastClr="000000"/>
                </a:solidFill>
                <a:effectLst/>
                <a:latin typeface="Tahoma" charset="0"/>
              </a:rPr>
              <a:t>Put it on MyLearning--</a:t>
            </a: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ysClr val="windowText" lastClr="000000"/>
                </a:solidFill>
                <a:effectLst/>
                <a:latin typeface="Tahoma" charset="0"/>
              </a:rPr>
              <a:t>Then, everyone can access it</a:t>
            </a:r>
          </a:p>
        </p:txBody>
      </p:sp>
    </p:spTree>
    <p:extLst>
      <p:ext uri="{BB962C8B-B14F-4D97-AF65-F5344CB8AC3E}">
        <p14:creationId xmlns:p14="http://schemas.microsoft.com/office/powerpoint/2010/main" val="885288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4279B7-D1FE-5C45-BE58-FA2F29EDF862}"/>
              </a:ext>
            </a:extLst>
          </p:cNvPr>
          <p:cNvSpPr>
            <a:spLocks noGrp="1"/>
          </p:cNvSpPr>
          <p:nvPr>
            <p:ph type="sldNum" sz="quarter" idx="10"/>
          </p:nvPr>
        </p:nvSpPr>
        <p:spPr/>
        <p:txBody>
          <a:bodyPr/>
          <a:lstStyle/>
          <a:p>
            <a:pPr>
              <a:defRPr/>
            </a:pPr>
            <a:fld id="{D68E8870-17DE-45C4-A8DD-7644B2422933}" type="slidenum">
              <a:rPr lang="en-US" smtClean="0"/>
              <a:pPr>
                <a:defRPr/>
              </a:pPr>
              <a:t>6</a:t>
            </a:fld>
            <a:endParaRPr lang="en-US"/>
          </a:p>
        </p:txBody>
      </p:sp>
      <p:sp>
        <p:nvSpPr>
          <p:cNvPr id="3" name="Title 2">
            <a:extLst>
              <a:ext uri="{FF2B5EF4-FFF2-40B4-BE49-F238E27FC236}">
                <a16:creationId xmlns:a16="http://schemas.microsoft.com/office/drawing/2014/main" id="{83D04D2C-3AA4-4CBF-3A44-A0C2DE783F68}"/>
              </a:ext>
            </a:extLst>
          </p:cNvPr>
          <p:cNvSpPr>
            <a:spLocks noGrp="1"/>
          </p:cNvSpPr>
          <p:nvPr>
            <p:ph type="title"/>
          </p:nvPr>
        </p:nvSpPr>
        <p:spPr/>
        <p:txBody>
          <a:bodyPr/>
          <a:lstStyle/>
          <a:p>
            <a:r>
              <a:rPr lang="en-US"/>
              <a:t>Our task…</a:t>
            </a:r>
          </a:p>
        </p:txBody>
      </p:sp>
      <p:sp>
        <p:nvSpPr>
          <p:cNvPr id="4" name="Content Placeholder 3">
            <a:extLst>
              <a:ext uri="{FF2B5EF4-FFF2-40B4-BE49-F238E27FC236}">
                <a16:creationId xmlns:a16="http://schemas.microsoft.com/office/drawing/2014/main" id="{5F3316B7-ABCC-3085-ED5F-E8A63A0DFB92}"/>
              </a:ext>
            </a:extLst>
          </p:cNvPr>
          <p:cNvSpPr>
            <a:spLocks noGrp="1"/>
          </p:cNvSpPr>
          <p:nvPr>
            <p:ph sz="quarter" idx="11"/>
          </p:nvPr>
        </p:nvSpPr>
        <p:spPr/>
        <p:txBody>
          <a:bodyPr/>
          <a:lstStyle/>
          <a:p>
            <a:r>
              <a:rPr lang="en-US" b="1"/>
              <a:t>Originally</a:t>
            </a:r>
            <a:r>
              <a:rPr lang="en-US"/>
              <a:t>: Transfer approx. 12 hours of DVD-based M&amp;S fundamental instruction into computer-based training for delivery via MyLearning.</a:t>
            </a:r>
          </a:p>
          <a:p>
            <a:r>
              <a:rPr lang="en-US" b="1"/>
              <a:t>Modification</a:t>
            </a:r>
            <a:r>
              <a:rPr lang="en-US"/>
              <a:t>: Develop a modern foundational course that:</a:t>
            </a:r>
          </a:p>
          <a:p>
            <a:pPr lvl="1"/>
            <a:r>
              <a:rPr lang="en-US"/>
              <a:t>Corrects and updates erroneous or outdated content</a:t>
            </a:r>
          </a:p>
          <a:p>
            <a:pPr lvl="1"/>
            <a:r>
              <a:rPr lang="en-US"/>
              <a:t>Support development of a shared lexicon for DAF M&amp;S personnel designing, developing, using, and/or managing M&amp;S projects</a:t>
            </a:r>
          </a:p>
          <a:p>
            <a:pPr lvl="1"/>
            <a:r>
              <a:rPr lang="en-US"/>
              <a:t>Assesses whether learners know how to apply the language of M&amp;S</a:t>
            </a:r>
          </a:p>
          <a:p>
            <a:pPr lvl="1"/>
            <a:endParaRPr lang="en-US"/>
          </a:p>
          <a:p>
            <a:pPr marL="0" indent="0">
              <a:buNone/>
            </a:pPr>
            <a:r>
              <a:rPr lang="en-US" i="1">
                <a:solidFill>
                  <a:srgbClr val="C00000"/>
                </a:solidFill>
              </a:rPr>
              <a:t>AGAIN: The purpose of this paper is NOT to talk about the efficacy of the course. Rather we are focusing on </a:t>
            </a:r>
            <a:r>
              <a:rPr lang="en-US" b="1" i="1">
                <a:solidFill>
                  <a:srgbClr val="C00000"/>
                </a:solidFill>
              </a:rPr>
              <a:t>what the process of developing the course revealed </a:t>
            </a:r>
            <a:r>
              <a:rPr lang="en-US" i="1">
                <a:solidFill>
                  <a:srgbClr val="C00000"/>
                </a:solidFill>
              </a:rPr>
              <a:t>about DAF M&amp;S expertise.</a:t>
            </a:r>
          </a:p>
        </p:txBody>
      </p:sp>
    </p:spTree>
    <p:extLst>
      <p:ext uri="{BB962C8B-B14F-4D97-AF65-F5344CB8AC3E}">
        <p14:creationId xmlns:p14="http://schemas.microsoft.com/office/powerpoint/2010/main" val="278887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DDE4A99-8B8B-AFC3-9545-621C23F105C9}"/>
              </a:ext>
            </a:extLst>
          </p:cNvPr>
          <p:cNvSpPr>
            <a:spLocks noGrp="1"/>
          </p:cNvSpPr>
          <p:nvPr>
            <p:ph sz="half" idx="2"/>
          </p:nvPr>
        </p:nvSpPr>
        <p:spPr>
          <a:xfrm>
            <a:off x="6072718" y="1354599"/>
            <a:ext cx="5363633" cy="4114800"/>
          </a:xfrm>
        </p:spPr>
        <p:txBody>
          <a:bodyPr/>
          <a:lstStyle/>
          <a:p>
            <a:pPr marL="0" indent="0">
              <a:buNone/>
            </a:pPr>
            <a:r>
              <a:rPr lang="en-US" b="1" i="0">
                <a:solidFill>
                  <a:srgbClr val="111111"/>
                </a:solidFill>
                <a:effectLst/>
                <a:latin typeface="Arial Narrow"/>
              </a:rPr>
              <a:t>Limitations of References and Sources:</a:t>
            </a:r>
            <a:endParaRPr lang="en-US" b="0" i="0">
              <a:solidFill>
                <a:srgbClr val="111111"/>
              </a:solidFill>
              <a:effectLst/>
              <a:latin typeface="Arial Narrow"/>
            </a:endParaRPr>
          </a:p>
          <a:p>
            <a:pPr marL="0" indent="0">
              <a:buNone/>
            </a:pPr>
            <a:r>
              <a:rPr lang="en-US" b="0" i="0">
                <a:solidFill>
                  <a:srgbClr val="111111"/>
                </a:solidFill>
                <a:effectLst/>
                <a:latin typeface="Arial Narrow"/>
              </a:rPr>
              <a:t>Several cases of material appeared to be taken from authoritative sources, but no references were found.</a:t>
            </a:r>
          </a:p>
          <a:p>
            <a:pPr marL="209550" indent="-285750">
              <a:buFont typeface="Arial" panose="020B0604020202020204" pitchFamily="34" charset="0"/>
              <a:buChar char="•"/>
            </a:pPr>
            <a:r>
              <a:rPr lang="en-US" b="0" i="0">
                <a:solidFill>
                  <a:srgbClr val="111111"/>
                </a:solidFill>
                <a:effectLst/>
                <a:latin typeface="Arial Narrow"/>
              </a:rPr>
              <a:t>Included citations were mostly obsolete</a:t>
            </a:r>
          </a:p>
          <a:p>
            <a:pPr marL="209550" indent="-285750">
              <a:buFont typeface="Arial" panose="020B0604020202020204" pitchFamily="34" charset="0"/>
              <a:buChar char="•"/>
            </a:pPr>
            <a:r>
              <a:rPr lang="en-US" b="0" i="0">
                <a:solidFill>
                  <a:srgbClr val="111111"/>
                </a:solidFill>
                <a:effectLst/>
                <a:latin typeface="Arial Narrow"/>
              </a:rPr>
              <a:t>Notable examples:</a:t>
            </a:r>
          </a:p>
          <a:p>
            <a:pPr marL="609600" lvl="1" indent="-228600">
              <a:buFont typeface="Arial" panose="020B0604020202020204" pitchFamily="34" charset="0"/>
              <a:buChar char="•"/>
            </a:pPr>
            <a:r>
              <a:rPr lang="en-US" b="0" i="0">
                <a:solidFill>
                  <a:srgbClr val="111111"/>
                </a:solidFill>
                <a:effectLst/>
                <a:latin typeface="Arial Narrow"/>
              </a:rPr>
              <a:t>Citations to the DoD M&amp;S Glossary (last updated in 1998)</a:t>
            </a:r>
          </a:p>
          <a:p>
            <a:pPr marL="609600" lvl="1" indent="-228600">
              <a:buFont typeface="Arial" panose="020B0604020202020204" pitchFamily="34" charset="0"/>
              <a:buChar char="•"/>
            </a:pPr>
            <a:r>
              <a:rPr lang="en-US" b="0" i="0">
                <a:solidFill>
                  <a:srgbClr val="111111"/>
                </a:solidFill>
                <a:effectLst/>
                <a:latin typeface="Arial Narrow"/>
              </a:rPr>
              <a:t>Statements about M&amp;S based on obsolete implementations.</a:t>
            </a:r>
          </a:p>
        </p:txBody>
      </p:sp>
      <p:sp>
        <p:nvSpPr>
          <p:cNvPr id="8" name="Slide Number Placeholder 58"/>
          <p:cNvSpPr>
            <a:spLocks noGrp="1"/>
          </p:cNvSpPr>
          <p:nvPr>
            <p:ph type="sldNum" sz="quarter" idx="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dirty="0" smtClean="0">
                <a:solidFill>
                  <a:srgbClr val="000000"/>
                </a:solidFill>
              </a:rPr>
              <a:pPr eaLnBrk="1" hangingPunct="1"/>
              <a:t>7</a:t>
            </a:fld>
            <a:endParaRPr lang="en-US">
              <a:solidFill>
                <a:srgbClr val="000000"/>
              </a:solidFill>
            </a:endParaRPr>
          </a:p>
        </p:txBody>
      </p:sp>
      <p:sp>
        <p:nvSpPr>
          <p:cNvPr id="7" name="Rectangle 2"/>
          <p:cNvSpPr txBox="1">
            <a:spLocks noChangeArrowheads="1"/>
          </p:cNvSpPr>
          <p:nvPr/>
        </p:nvSpPr>
        <p:spPr bwMode="auto">
          <a:xfrm>
            <a:off x="5446459" y="127884"/>
            <a:ext cx="6888677" cy="7818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r>
              <a:rPr lang="en-US">
                <a:solidFill>
                  <a:srgbClr val="FFFFFF"/>
                </a:solidFill>
              </a:rPr>
              <a:t>What happened? (some chaos on the set)</a:t>
            </a:r>
          </a:p>
        </p:txBody>
      </p:sp>
      <p:pic>
        <p:nvPicPr>
          <p:cNvPr id="2" name="Content Placeholder 1">
            <a:extLst>
              <a:ext uri="{FF2B5EF4-FFF2-40B4-BE49-F238E27FC236}">
                <a16:creationId xmlns:a16="http://schemas.microsoft.com/office/drawing/2014/main" id="{FF7B6C9C-5DB9-D338-AFFC-E60414BF8339}"/>
              </a:ext>
            </a:extLst>
          </p:cNvPr>
          <p:cNvPicPr>
            <a:picLocks noGrp="1" noChangeAspect="1"/>
          </p:cNvPicPr>
          <p:nvPr>
            <p:ph sz="half" idx="1"/>
          </p:nvPr>
        </p:nvPicPr>
        <p:blipFill>
          <a:blip r:embed="rId3"/>
          <a:stretch>
            <a:fillRect/>
          </a:stretch>
        </p:blipFill>
        <p:spPr>
          <a:xfrm>
            <a:off x="-753656" y="3444"/>
            <a:ext cx="6400874" cy="6268191"/>
          </a:xfrm>
        </p:spPr>
      </p:pic>
    </p:spTree>
    <p:extLst>
      <p:ext uri="{BB962C8B-B14F-4D97-AF65-F5344CB8AC3E}">
        <p14:creationId xmlns:p14="http://schemas.microsoft.com/office/powerpoint/2010/main" val="221633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4B44-85A3-B33A-2421-C109036DDF58}"/>
              </a:ext>
            </a:extLst>
          </p:cNvPr>
          <p:cNvSpPr>
            <a:spLocks noGrp="1"/>
          </p:cNvSpPr>
          <p:nvPr>
            <p:ph type="title"/>
          </p:nvPr>
        </p:nvSpPr>
        <p:spPr>
          <a:xfrm>
            <a:off x="4298122" y="151963"/>
            <a:ext cx="7416800" cy="841248"/>
          </a:xfrm>
        </p:spPr>
        <p:txBody>
          <a:bodyPr/>
          <a:lstStyle/>
          <a:p>
            <a:r>
              <a:rPr lang="en-US">
                <a:solidFill>
                  <a:srgbClr val="FFFFFF"/>
                </a:solidFill>
              </a:rPr>
              <a:t>What happened?</a:t>
            </a:r>
            <a:br>
              <a:rPr lang="en-US">
                <a:solidFill>
                  <a:srgbClr val="FFFFFF"/>
                </a:solidFill>
              </a:rPr>
            </a:br>
            <a:endParaRPr lang="en-US"/>
          </a:p>
        </p:txBody>
      </p:sp>
      <p:sp>
        <p:nvSpPr>
          <p:cNvPr id="4" name="Slide Number Placeholder 3">
            <a:extLst>
              <a:ext uri="{FF2B5EF4-FFF2-40B4-BE49-F238E27FC236}">
                <a16:creationId xmlns:a16="http://schemas.microsoft.com/office/drawing/2014/main" id="{EACAA174-5577-A3FB-FAA4-F4E79817A6CC}"/>
              </a:ext>
            </a:extLst>
          </p:cNvPr>
          <p:cNvSpPr>
            <a:spLocks noGrp="1"/>
          </p:cNvSpPr>
          <p:nvPr>
            <p:ph type="sldNum" sz="quarter" idx="4"/>
          </p:nvPr>
        </p:nvSpPr>
        <p:spPr/>
        <p:txBody>
          <a:bodyPr/>
          <a:lstStyle/>
          <a:p>
            <a:pPr>
              <a:defRPr/>
            </a:pPr>
            <a:fld id="{D68E8870-17DE-45C4-A8DD-7644B2422933}" type="slidenum">
              <a:rPr lang="en-US" smtClean="0"/>
              <a:pPr>
                <a:defRPr/>
              </a:pPr>
              <a:t>8</a:t>
            </a:fld>
            <a:endParaRPr lang="en-US"/>
          </a:p>
        </p:txBody>
      </p:sp>
      <p:pic>
        <p:nvPicPr>
          <p:cNvPr id="6" name="Content Placeholder 5">
            <a:extLst>
              <a:ext uri="{FF2B5EF4-FFF2-40B4-BE49-F238E27FC236}">
                <a16:creationId xmlns:a16="http://schemas.microsoft.com/office/drawing/2014/main" id="{2446D67E-0B44-392F-E20C-6C38EE67FD8B}"/>
              </a:ext>
            </a:extLst>
          </p:cNvPr>
          <p:cNvPicPr>
            <a:picLocks noGrp="1" noChangeAspect="1"/>
          </p:cNvPicPr>
          <p:nvPr>
            <p:ph idx="1"/>
          </p:nvPr>
        </p:nvPicPr>
        <p:blipFill>
          <a:blip r:embed="rId2"/>
          <a:stretch>
            <a:fillRect/>
          </a:stretch>
        </p:blipFill>
        <p:spPr>
          <a:xfrm>
            <a:off x="0" y="0"/>
            <a:ext cx="6390502" cy="6390502"/>
          </a:xfrm>
          <a:prstGeom prst="rect">
            <a:avLst/>
          </a:prstGeom>
        </p:spPr>
      </p:pic>
      <p:sp>
        <p:nvSpPr>
          <p:cNvPr id="8" name="TextBox 7">
            <a:extLst>
              <a:ext uri="{FF2B5EF4-FFF2-40B4-BE49-F238E27FC236}">
                <a16:creationId xmlns:a16="http://schemas.microsoft.com/office/drawing/2014/main" id="{C07DB1E2-2639-B28A-6A8E-61E08EB7B916}"/>
              </a:ext>
            </a:extLst>
          </p:cNvPr>
          <p:cNvSpPr txBox="1"/>
          <p:nvPr/>
        </p:nvSpPr>
        <p:spPr>
          <a:xfrm>
            <a:off x="6390502" y="1298903"/>
            <a:ext cx="5801498" cy="4893647"/>
          </a:xfrm>
          <a:prstGeom prst="rect">
            <a:avLst/>
          </a:prstGeom>
          <a:noFill/>
        </p:spPr>
        <p:txBody>
          <a:bodyPr wrap="square">
            <a:spAutoFit/>
          </a:bodyPr>
          <a:lstStyle/>
          <a:p>
            <a:pPr marL="0" indent="0" algn="l">
              <a:buNone/>
            </a:pPr>
            <a:r>
              <a:rPr lang="en-US" sz="2400" b="1" i="0">
                <a:solidFill>
                  <a:srgbClr val="111111"/>
                </a:solidFill>
                <a:effectLst/>
                <a:latin typeface="Arial Narrow" panose="020B0606020202030204" pitchFamily="34" charset="0"/>
              </a:rPr>
              <a:t>Design foundations</a:t>
            </a:r>
            <a:endParaRPr lang="en-US" sz="2400" b="0" i="0">
              <a:solidFill>
                <a:srgbClr val="111111"/>
              </a:solidFill>
              <a:effectLst/>
              <a:latin typeface="Arial Narrow" panose="020B0606020202030204" pitchFamily="34" charset="0"/>
            </a:endParaRPr>
          </a:p>
          <a:p>
            <a:pPr marL="209564" indent="-285750">
              <a:buFont typeface="Arial" panose="020B0604020202020204" pitchFamily="34" charset="0"/>
              <a:buChar char="•"/>
            </a:pPr>
            <a:r>
              <a:rPr lang="en-US" sz="2400" b="1" i="0">
                <a:solidFill>
                  <a:srgbClr val="111111"/>
                </a:solidFill>
                <a:effectLst/>
                <a:latin typeface="Arial Narrow" panose="020B0606020202030204" pitchFamily="34" charset="0"/>
              </a:rPr>
              <a:t>Target Audience:</a:t>
            </a:r>
            <a:endParaRPr lang="en-US" sz="2400" b="0" i="0">
              <a:solidFill>
                <a:srgbClr val="111111"/>
              </a:solidFill>
              <a:effectLst/>
              <a:latin typeface="Arial Narrow" panose="020B0606020202030204" pitchFamily="34" charset="0"/>
            </a:endParaRPr>
          </a:p>
          <a:p>
            <a:pPr marL="609613" lvl="1" indent="-228600">
              <a:buFont typeface="Arial" panose="020B0604020202020204" pitchFamily="34" charset="0"/>
              <a:buChar char="•"/>
            </a:pPr>
            <a:r>
              <a:rPr lang="en-US" sz="2400" b="0" i="0">
                <a:solidFill>
                  <a:srgbClr val="111111"/>
                </a:solidFill>
                <a:effectLst/>
                <a:latin typeface="Arial Narrow" panose="020B0606020202030204" pitchFamily="34" charset="0"/>
              </a:rPr>
              <a:t>Does the existing training’s target audience match the intended audience for the new course?</a:t>
            </a:r>
          </a:p>
          <a:p>
            <a:pPr marL="209564" indent="-285750">
              <a:buFont typeface="Arial" panose="020B0604020202020204" pitchFamily="34" charset="0"/>
              <a:buChar char="•"/>
            </a:pPr>
            <a:r>
              <a:rPr lang="en-US" sz="2400" b="1" i="0">
                <a:solidFill>
                  <a:srgbClr val="111111"/>
                </a:solidFill>
                <a:effectLst/>
                <a:latin typeface="Arial Narrow" panose="020B0606020202030204" pitchFamily="34" charset="0"/>
              </a:rPr>
              <a:t>Content References and Authoritative Sources:</a:t>
            </a:r>
            <a:endParaRPr lang="en-US" sz="2400" b="0" i="0">
              <a:solidFill>
                <a:srgbClr val="111111"/>
              </a:solidFill>
              <a:effectLst/>
              <a:latin typeface="Arial Narrow" panose="020B0606020202030204" pitchFamily="34" charset="0"/>
            </a:endParaRPr>
          </a:p>
          <a:p>
            <a:pPr marL="609613" lvl="1" indent="-228600">
              <a:buFont typeface="Arial" panose="020B0604020202020204" pitchFamily="34" charset="0"/>
              <a:buChar char="•"/>
            </a:pPr>
            <a:r>
              <a:rPr lang="en-US" sz="2400" b="0" i="0">
                <a:solidFill>
                  <a:srgbClr val="111111"/>
                </a:solidFill>
                <a:effectLst/>
                <a:latin typeface="Arial Narrow" panose="020B0606020202030204" pitchFamily="34" charset="0"/>
              </a:rPr>
              <a:t>Are the references cited up-to-date and complete?</a:t>
            </a:r>
          </a:p>
          <a:p>
            <a:pPr marL="209564" indent="-285750">
              <a:buFont typeface="Arial" panose="020B0604020202020204" pitchFamily="34" charset="0"/>
              <a:buChar char="•"/>
            </a:pPr>
            <a:r>
              <a:rPr lang="en-US" sz="2400" b="1" i="0">
                <a:solidFill>
                  <a:srgbClr val="111111"/>
                </a:solidFill>
                <a:effectLst/>
                <a:latin typeface="Arial Narrow" panose="020B0606020202030204" pitchFamily="34" charset="0"/>
              </a:rPr>
              <a:t>Instructional Sequencing and Format:</a:t>
            </a:r>
            <a:endParaRPr lang="en-US" sz="2400" b="0" i="0">
              <a:solidFill>
                <a:srgbClr val="111111"/>
              </a:solidFill>
              <a:effectLst/>
              <a:latin typeface="Arial Narrow" panose="020B0606020202030204" pitchFamily="34" charset="0"/>
            </a:endParaRPr>
          </a:p>
          <a:p>
            <a:pPr marL="609613" lvl="1" indent="-228600">
              <a:buFont typeface="Arial" panose="020B0604020202020204" pitchFamily="34" charset="0"/>
              <a:buChar char="•"/>
            </a:pPr>
            <a:r>
              <a:rPr lang="en-US" sz="2400" b="0" i="0">
                <a:solidFill>
                  <a:srgbClr val="111111"/>
                </a:solidFill>
                <a:effectLst/>
                <a:latin typeface="Arial Narrow" panose="020B0606020202030204" pitchFamily="34" charset="0"/>
              </a:rPr>
              <a:t>Is the instructional sequencing and format appropriate to support the intended learning outcomes?</a:t>
            </a:r>
          </a:p>
        </p:txBody>
      </p:sp>
    </p:spTree>
    <p:extLst>
      <p:ext uri="{BB962C8B-B14F-4D97-AF65-F5344CB8AC3E}">
        <p14:creationId xmlns:p14="http://schemas.microsoft.com/office/powerpoint/2010/main" val="3822799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DCC3F-9752-7B32-FB1F-E926637CF3B7}"/>
              </a:ext>
            </a:extLst>
          </p:cNvPr>
          <p:cNvSpPr>
            <a:spLocks noGrp="1"/>
          </p:cNvSpPr>
          <p:nvPr>
            <p:ph type="title"/>
          </p:nvPr>
        </p:nvSpPr>
        <p:spPr>
          <a:xfrm>
            <a:off x="593061" y="73152"/>
            <a:ext cx="5502939" cy="841248"/>
          </a:xfrm>
        </p:spPr>
        <p:txBody>
          <a:bodyPr/>
          <a:lstStyle/>
          <a:p>
            <a:r>
              <a:rPr lang="en-US"/>
              <a:t>SME insights—Talking to our STARS</a:t>
            </a:r>
          </a:p>
        </p:txBody>
      </p:sp>
      <p:sp>
        <p:nvSpPr>
          <p:cNvPr id="4" name="Slide Number Placeholder 3">
            <a:extLst>
              <a:ext uri="{FF2B5EF4-FFF2-40B4-BE49-F238E27FC236}">
                <a16:creationId xmlns:a16="http://schemas.microsoft.com/office/drawing/2014/main" id="{978DF0A8-A62C-83E8-E898-BCE65065392E}"/>
              </a:ext>
            </a:extLst>
          </p:cNvPr>
          <p:cNvSpPr>
            <a:spLocks noGrp="1"/>
          </p:cNvSpPr>
          <p:nvPr>
            <p:ph type="sldNum" sz="quarter" idx="4"/>
          </p:nvPr>
        </p:nvSpPr>
        <p:spPr/>
        <p:txBody>
          <a:bodyPr/>
          <a:lstStyle/>
          <a:p>
            <a:pPr>
              <a:defRPr/>
            </a:pPr>
            <a:fld id="{D68E8870-17DE-45C4-A8DD-7644B2422933}" type="slidenum">
              <a:rPr lang="en-US" smtClean="0"/>
              <a:pPr>
                <a:defRPr/>
              </a:pPr>
              <a:t>9</a:t>
            </a:fld>
            <a:endParaRPr lang="en-US"/>
          </a:p>
        </p:txBody>
      </p:sp>
      <p:pic>
        <p:nvPicPr>
          <p:cNvPr id="6" name="Picture 5">
            <a:extLst>
              <a:ext uri="{FF2B5EF4-FFF2-40B4-BE49-F238E27FC236}">
                <a16:creationId xmlns:a16="http://schemas.microsoft.com/office/drawing/2014/main" id="{E615D27B-9025-F35E-367F-4EA73F859E5F}"/>
              </a:ext>
            </a:extLst>
          </p:cNvPr>
          <p:cNvPicPr>
            <a:picLocks noChangeAspect="1"/>
          </p:cNvPicPr>
          <p:nvPr/>
        </p:nvPicPr>
        <p:blipFill>
          <a:blip r:embed="rId3"/>
          <a:stretch>
            <a:fillRect/>
          </a:stretch>
        </p:blipFill>
        <p:spPr>
          <a:xfrm>
            <a:off x="6696681" y="0"/>
            <a:ext cx="6103620" cy="6103620"/>
          </a:xfrm>
          <a:prstGeom prst="rect">
            <a:avLst/>
          </a:prstGeom>
        </p:spPr>
      </p:pic>
      <p:sp>
        <p:nvSpPr>
          <p:cNvPr id="10" name="TextBox 9">
            <a:extLst>
              <a:ext uri="{FF2B5EF4-FFF2-40B4-BE49-F238E27FC236}">
                <a16:creationId xmlns:a16="http://schemas.microsoft.com/office/drawing/2014/main" id="{895313D6-DE29-E046-D87F-FC4472FDB9B9}"/>
              </a:ext>
            </a:extLst>
          </p:cNvPr>
          <p:cNvSpPr txBox="1"/>
          <p:nvPr/>
        </p:nvSpPr>
        <p:spPr>
          <a:xfrm>
            <a:off x="730221" y="1477892"/>
            <a:ext cx="5237118" cy="3770263"/>
          </a:xfrm>
          <a:prstGeom prst="rect">
            <a:avLst/>
          </a:prstGeom>
          <a:noFill/>
        </p:spPr>
        <p:txBody>
          <a:bodyPr wrap="square" lIns="91440" tIns="45720" rIns="91440" bIns="45720" anchor="t">
            <a:spAutoFit/>
          </a:bodyPr>
          <a:lstStyle/>
          <a:p>
            <a:pPr marL="60325">
              <a:spcBef>
                <a:spcPts val="600"/>
              </a:spcBef>
            </a:pPr>
            <a:r>
              <a:rPr lang="en-US" sz="2800">
                <a:solidFill>
                  <a:srgbClr val="111111"/>
                </a:solidFill>
                <a:latin typeface="Arial Narrow"/>
              </a:rPr>
              <a:t>Some common M&amp;S terms were unfamiliar (like </a:t>
            </a:r>
            <a:r>
              <a:rPr lang="en-US" sz="2800" i="1" err="1">
                <a:solidFill>
                  <a:srgbClr val="111111"/>
                </a:solidFill>
                <a:latin typeface="Arial Narrow"/>
              </a:rPr>
              <a:t>simuland</a:t>
            </a:r>
            <a:r>
              <a:rPr lang="en-US" sz="2800">
                <a:solidFill>
                  <a:srgbClr val="111111"/>
                </a:solidFill>
                <a:latin typeface="Arial Narrow"/>
              </a:rPr>
              <a:t>)</a:t>
            </a:r>
            <a:endParaRPr lang="en-US"/>
          </a:p>
          <a:p>
            <a:pPr marL="60325">
              <a:spcBef>
                <a:spcPts val="600"/>
              </a:spcBef>
            </a:pPr>
            <a:r>
              <a:rPr lang="en-US" sz="2800">
                <a:solidFill>
                  <a:srgbClr val="111111"/>
                </a:solidFill>
                <a:latin typeface="Arial Narrow"/>
              </a:rPr>
              <a:t>They disagreed on common terms (like </a:t>
            </a:r>
            <a:r>
              <a:rPr lang="en-US" sz="2800" i="1">
                <a:solidFill>
                  <a:srgbClr val="111111"/>
                </a:solidFill>
                <a:latin typeface="Arial Narrow"/>
              </a:rPr>
              <a:t>blended</a:t>
            </a:r>
            <a:r>
              <a:rPr lang="en-US" sz="2800">
                <a:solidFill>
                  <a:srgbClr val="111111"/>
                </a:solidFill>
                <a:latin typeface="Arial Narrow"/>
              </a:rPr>
              <a:t>)</a:t>
            </a:r>
            <a:endParaRPr lang="en-US" sz="2800" i="1">
              <a:solidFill>
                <a:srgbClr val="111111"/>
              </a:solidFill>
              <a:latin typeface="Arial Narrow"/>
            </a:endParaRPr>
          </a:p>
          <a:p>
            <a:pPr marL="60325">
              <a:spcBef>
                <a:spcPts val="600"/>
              </a:spcBef>
            </a:pPr>
            <a:r>
              <a:rPr lang="en-US" sz="2800">
                <a:solidFill>
                  <a:srgbClr val="111111"/>
                </a:solidFill>
                <a:latin typeface="Arial Narrow"/>
              </a:rPr>
              <a:t>Inconsistent but dedicated use of "</a:t>
            </a:r>
            <a:r>
              <a:rPr lang="en-US" sz="2800" i="1">
                <a:solidFill>
                  <a:srgbClr val="111111"/>
                </a:solidFill>
                <a:latin typeface="Arial Narrow"/>
              </a:rPr>
              <a:t>LVC"</a:t>
            </a:r>
            <a:endParaRPr lang="en-US" sz="2800">
              <a:solidFill>
                <a:srgbClr val="111111"/>
              </a:solidFill>
              <a:latin typeface="Arial Narrow"/>
            </a:endParaRPr>
          </a:p>
          <a:p>
            <a:pPr marL="60325">
              <a:spcBef>
                <a:spcPts val="600"/>
              </a:spcBef>
            </a:pPr>
            <a:r>
              <a:rPr lang="en-US" sz="2800">
                <a:solidFill>
                  <a:srgbClr val="111111"/>
                </a:solidFill>
                <a:latin typeface="Arial Narrow"/>
              </a:rPr>
              <a:t>Couldn't find </a:t>
            </a:r>
            <a:r>
              <a:rPr lang="en-US" sz="2800" b="1">
                <a:solidFill>
                  <a:srgbClr val="111111"/>
                </a:solidFill>
                <a:latin typeface="Arial Narrow"/>
              </a:rPr>
              <a:t>examples </a:t>
            </a:r>
            <a:r>
              <a:rPr lang="en-US" sz="2800">
                <a:solidFill>
                  <a:srgbClr val="111111"/>
                </a:solidFill>
                <a:latin typeface="Arial Narrow"/>
              </a:rPr>
              <a:t>of "important" knowledge</a:t>
            </a:r>
          </a:p>
        </p:txBody>
      </p:sp>
    </p:spTree>
    <p:extLst>
      <p:ext uri="{BB962C8B-B14F-4D97-AF65-F5344CB8AC3E}">
        <p14:creationId xmlns:p14="http://schemas.microsoft.com/office/powerpoint/2010/main" val="2544452802"/>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Notes xmlns="a6ffc44c-4be9-4459-9225-ff40de1868b1" xsi:nil="true"/>
    <TaxCatchAll xmlns="e1c54fb9-5751-4e26-8b26-d11c2e1cf57d" xsi:nil="true"/>
    <lcf76f155ced4ddcb4097134ff3c332f xmlns="a6ffc44c-4be9-4459-9225-ff40de1868b1">
      <Terms xmlns="http://schemas.microsoft.com/office/infopath/2007/PartnerControls"/>
    </lcf76f155ced4ddcb4097134ff3c332f>
    <SharedWithUsers xmlns="e1c54fb9-5751-4e26-8b26-d11c2e1cf57d">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E07DBC4A6875F4B9226731CC978B133" ma:contentTypeVersion="15" ma:contentTypeDescription="Create a new document." ma:contentTypeScope="" ma:versionID="63469026851e6a33936848d8585760f2">
  <xsd:schema xmlns:xsd="http://www.w3.org/2001/XMLSchema" xmlns:xs="http://www.w3.org/2001/XMLSchema" xmlns:p="http://schemas.microsoft.com/office/2006/metadata/properties" xmlns:ns2="a6ffc44c-4be9-4459-9225-ff40de1868b1" xmlns:ns3="e1c54fb9-5751-4e26-8b26-d11c2e1cf57d" targetNamespace="http://schemas.microsoft.com/office/2006/metadata/properties" ma:root="true" ma:fieldsID="dd9f602a4d88ace01fa7ac1889bbaf44" ns2:_="" ns3:_="">
    <xsd:import namespace="a6ffc44c-4be9-4459-9225-ff40de1868b1"/>
    <xsd:import namespace="e1c54fb9-5751-4e26-8b26-d11c2e1cf5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fc44c-4be9-4459-9225-ff40de1868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3c2dc80-691a-4df3-848c-4de4f8fc328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Notes" ma:index="22"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c54fb9-5751-4e26-8b26-d11c2e1cf5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5bf432-5a05-4aea-a744-67055d986e1f}" ma:internalName="TaxCatchAll" ma:showField="CatchAllData" ma:web="e1c54fb9-5751-4e26-8b26-d11c2e1cf5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709B06-5FA7-40B8-A752-7128AA94FE0C}">
  <ds:schemaRefs>
    <ds:schemaRef ds:uri="a6ffc44c-4be9-4459-9225-ff40de1868b1"/>
    <ds:schemaRef ds:uri="e1c54fb9-5751-4e26-8b26-d11c2e1cf5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130958FA-EE65-4258-BDC8-87447B52BE4A}">
  <ds:schemaRefs>
    <ds:schemaRef ds:uri="a6ffc44c-4be9-4459-9225-ff40de1868b1"/>
    <ds:schemaRef ds:uri="e1c54fb9-5751-4e26-8b26-d11c2e1cf5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13</Slides>
  <Notes>10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Blends</vt:lpstr>
      <vt:lpstr>PowerPoint Presentation</vt:lpstr>
      <vt:lpstr>5-point BLUF</vt:lpstr>
      <vt:lpstr>Your behind-the-scenes tour includes…</vt:lpstr>
      <vt:lpstr>Background: Tale of 2 M&amp;S Challenges</vt:lpstr>
      <vt:lpstr>The good ideas…like the “writer’s room”</vt:lpstr>
      <vt:lpstr>Our task…</vt:lpstr>
      <vt:lpstr>PowerPoint Presentation</vt:lpstr>
      <vt:lpstr>What happened? </vt:lpstr>
      <vt:lpstr>SME insights—Talking to our STARS</vt:lpstr>
      <vt:lpstr>What we found and what it means for M&amp;S workforce</vt:lpstr>
      <vt:lpstr>Placing M&amp;S Experts across dimensions (Casting call for the sequel)</vt:lpstr>
      <vt:lpstr>PowerPoint Presentation</vt:lpstr>
      <vt:lpstr>Thank You!</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revision>1</cp:revision>
  <cp:lastPrinted>1601-01-01T00:00:00Z</cp:lastPrinted>
  <dcterms:created xsi:type="dcterms:W3CDTF">2016-03-29T15:29:36Z</dcterms:created>
  <dcterms:modified xsi:type="dcterms:W3CDTF">2024-10-02T15:36:47Z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0x010100FE07DBC4A6875F4B9226731CC978B133</vt:lpwstr>
  </property>
  <property fmtid="{D5CDD505-2E9C-101B-9397-08002B2CF9AE}" pid="3" name="DocumentDescription">
    <vt:lpwstr>&lt;div class=ExternalClass9DF5FD6F97034AAA9FF0AABB8157F05A&gt; &lt;/div&gt;</vt:lpwstr>
  </property>
  <property fmtid="{D5CDD505-2E9C-101B-9397-08002B2CF9AE}" pid="4" name="Order">
    <vt:r8>30100</vt:r8>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