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5"/>
  </p:sldMasterIdLst>
  <p:notesMasterIdLst>
    <p:notesMasterId r:id="rId32"/>
  </p:notesMasterIdLst>
  <p:handoutMasterIdLst>
    <p:handoutMasterId r:id="rId33"/>
  </p:handoutMasterIdLst>
  <p:sldIdLst>
    <p:sldId id="289" r:id="rId6"/>
    <p:sldId id="340" r:id="rId7"/>
    <p:sldId id="304" r:id="rId8"/>
    <p:sldId id="307" r:id="rId9"/>
    <p:sldId id="318" r:id="rId10"/>
    <p:sldId id="308" r:id="rId11"/>
    <p:sldId id="310" r:id="rId12"/>
    <p:sldId id="311" r:id="rId13"/>
    <p:sldId id="320" r:id="rId14"/>
    <p:sldId id="326" r:id="rId15"/>
    <p:sldId id="327" r:id="rId16"/>
    <p:sldId id="312" r:id="rId17"/>
    <p:sldId id="328" r:id="rId18"/>
    <p:sldId id="313" r:id="rId19"/>
    <p:sldId id="331" r:id="rId20"/>
    <p:sldId id="332" r:id="rId21"/>
    <p:sldId id="333" r:id="rId22"/>
    <p:sldId id="334" r:id="rId23"/>
    <p:sldId id="338" r:id="rId24"/>
    <p:sldId id="330" r:id="rId25"/>
    <p:sldId id="335" r:id="rId26"/>
    <p:sldId id="337" r:id="rId27"/>
    <p:sldId id="339" r:id="rId28"/>
    <p:sldId id="341" r:id="rId29"/>
    <p:sldId id="315" r:id="rId30"/>
    <p:sldId id="316" r:id="rId31"/>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58A"/>
    <a:srgbClr val="3366CC"/>
    <a:srgbClr val="000000"/>
    <a:srgbClr val="CC3300"/>
    <a:srgbClr val="2B56AB"/>
    <a:srgbClr val="0033CC"/>
    <a:srgbClr val="0066CC"/>
    <a:srgbClr val="F77B0B"/>
    <a:srgbClr val="B2F50B"/>
    <a:srgbClr val="F88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396DA-FC91-12EE-A0E1-3F482E5D74A0}" v="1" dt="2024-10-30T16:04:16.349"/>
    <p1510:client id="{6646154D-D087-19DF-BBB8-02966437B49D}" v="4" dt="2024-10-30T02:18:48.683"/>
    <p1510:client id="{7AEB8A2A-3F86-039B-D832-298515A6E15F}" v="76" dt="2024-10-29T20:47:21.829"/>
    <p1510:client id="{9E5A3601-104C-E7E4-8348-09BB9B3B9425}" v="9" dt="2024-10-30T03:48:53.464"/>
    <p1510:client id="{BEFA2B1E-D38B-9446-8748-E5D9B647F1A1}" v="216" dt="2024-10-30T15:56:21.302"/>
    <p1510:client id="{CC63F053-7028-8179-51FA-9A808F9D2A84}" v="3" dt="2024-10-30T02:14:31.070"/>
    <p1510:client id="{D0E235F1-5267-9422-8AD3-4281B2678664}" v="2" dt="2024-10-30T14:53:13.290"/>
    <p1510:client id="{F6AD2446-190F-DF6D-89F9-E3E2161DE1E1}" v="1298" dt="2024-10-30T03:44:41.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on Hales" userId="S::bhales@dignitastechnologies.com::c4ea0c90-4716-44db-91c8-0ca4ee7d76cd" providerId="AD" clId="Web-{18A82F7B-4DC9-E9F5-9221-039F07527142}"/>
    <pc:docChg chg="modSld">
      <pc:chgData name="Brendon Hales" userId="S::bhales@dignitastechnologies.com::c4ea0c90-4716-44db-91c8-0ca4ee7d76cd" providerId="AD" clId="Web-{18A82F7B-4DC9-E9F5-9221-039F07527142}" dt="2024-10-02T01:23:54.872" v="1523"/>
      <pc:docMkLst>
        <pc:docMk/>
      </pc:docMkLst>
      <pc:sldChg chg="modSp modNotes">
        <pc:chgData name="Brendon Hales" userId="S::bhales@dignitastechnologies.com::c4ea0c90-4716-44db-91c8-0ca4ee7d76cd" providerId="AD" clId="Web-{18A82F7B-4DC9-E9F5-9221-039F07527142}" dt="2024-10-02T01:23:54.872" v="1523"/>
        <pc:sldMkLst>
          <pc:docMk/>
          <pc:sldMk cId="1848280586" sldId="310"/>
        </pc:sldMkLst>
        <pc:spChg chg="mod">
          <ac:chgData name="Brendon Hales" userId="S::bhales@dignitastechnologies.com::c4ea0c90-4716-44db-91c8-0ca4ee7d76cd" providerId="AD" clId="Web-{18A82F7B-4DC9-E9F5-9221-039F07527142}" dt="2024-10-01T21:59:34.531" v="833" actId="20577"/>
          <ac:spMkLst>
            <pc:docMk/>
            <pc:sldMk cId="1848280586" sldId="310"/>
            <ac:spMk id="7" creationId="{5DE73C0E-E04E-776F-364F-284A5BB137F0}"/>
          </ac:spMkLst>
        </pc:spChg>
        <pc:picChg chg="mod">
          <ac:chgData name="Brendon Hales" userId="S::bhales@dignitastechnologies.com::c4ea0c90-4716-44db-91c8-0ca4ee7d76cd" providerId="AD" clId="Web-{18A82F7B-4DC9-E9F5-9221-039F07527142}" dt="2024-10-01T22:00:04.157" v="836" actId="1076"/>
          <ac:picMkLst>
            <pc:docMk/>
            <pc:sldMk cId="1848280586" sldId="310"/>
            <ac:picMk id="5" creationId="{C60C3C13-AD13-67C2-171D-081731E91D85}"/>
          </ac:picMkLst>
        </pc:picChg>
      </pc:sldChg>
      <pc:sldChg chg="modNotes">
        <pc:chgData name="Brendon Hales" userId="S::bhales@dignitastechnologies.com::c4ea0c90-4716-44db-91c8-0ca4ee7d76cd" providerId="AD" clId="Web-{18A82F7B-4DC9-E9F5-9221-039F07527142}" dt="2024-10-01T21:54:33.527" v="830"/>
        <pc:sldMkLst>
          <pc:docMk/>
          <pc:sldMk cId="4209617622" sldId="312"/>
        </pc:sldMkLst>
      </pc:sldChg>
      <pc:sldChg chg="modSp">
        <pc:chgData name="Brendon Hales" userId="S::bhales@dignitastechnologies.com::c4ea0c90-4716-44db-91c8-0ca4ee7d76cd" providerId="AD" clId="Web-{18A82F7B-4DC9-E9F5-9221-039F07527142}" dt="2024-10-01T21:36:35.607" v="21" actId="14100"/>
        <pc:sldMkLst>
          <pc:docMk/>
          <pc:sldMk cId="324400790" sldId="328"/>
        </pc:sldMkLst>
        <pc:spChg chg="mod">
          <ac:chgData name="Brendon Hales" userId="S::bhales@dignitastechnologies.com::c4ea0c90-4716-44db-91c8-0ca4ee7d76cd" providerId="AD" clId="Web-{18A82F7B-4DC9-E9F5-9221-039F07527142}" dt="2024-10-01T21:36:32.795" v="20" actId="14100"/>
          <ac:spMkLst>
            <pc:docMk/>
            <pc:sldMk cId="324400790" sldId="328"/>
            <ac:spMk id="4" creationId="{00000000-0000-0000-0000-000000000000}"/>
          </ac:spMkLst>
        </pc:spChg>
        <pc:spChg chg="mod">
          <ac:chgData name="Brendon Hales" userId="S::bhales@dignitastechnologies.com::c4ea0c90-4716-44db-91c8-0ca4ee7d76cd" providerId="AD" clId="Web-{18A82F7B-4DC9-E9F5-9221-039F07527142}" dt="2024-10-01T21:36:35.607" v="21" actId="14100"/>
          <ac:spMkLst>
            <pc:docMk/>
            <pc:sldMk cId="324400790" sldId="328"/>
            <ac:spMk id="9" creationId="{13EF6C35-5373-3269-3318-58DB463D719D}"/>
          </ac:spMkLst>
        </pc:spChg>
      </pc:sldChg>
    </pc:docChg>
  </pc:docChgLst>
  <pc:docChgLst>
    <pc:chgData name="Philly Tang" userId="S::ptang@dignitastechnologies.com::a4346635-e62d-413a-ad2f-8c69051ea3a7" providerId="AD" clId="Web-{7C94520F-0D5D-98B0-66EB-3E177E914B25}"/>
    <pc:docChg chg="addSld delSld modSld sldOrd">
      <pc:chgData name="Philly Tang" userId="S::ptang@dignitastechnologies.com::a4346635-e62d-413a-ad2f-8c69051ea3a7" providerId="AD" clId="Web-{7C94520F-0D5D-98B0-66EB-3E177E914B25}" dt="2024-10-01T17:45:29.489" v="1311" actId="1076"/>
      <pc:docMkLst>
        <pc:docMk/>
      </pc:docMkLst>
      <pc:sldChg chg="addSp delSp modSp del">
        <pc:chgData name="Philly Tang" userId="S::ptang@dignitastechnologies.com::a4346635-e62d-413a-ad2f-8c69051ea3a7" providerId="AD" clId="Web-{7C94520F-0D5D-98B0-66EB-3E177E914B25}" dt="2024-10-01T17:44:40.004" v="1294"/>
        <pc:sldMkLst>
          <pc:docMk/>
          <pc:sldMk cId="2507815372" sldId="314"/>
        </pc:sldMkLst>
      </pc:sldChg>
      <pc:sldChg chg="modSp">
        <pc:chgData name="Philly Tang" userId="S::ptang@dignitastechnologies.com::a4346635-e62d-413a-ad2f-8c69051ea3a7" providerId="AD" clId="Web-{7C94520F-0D5D-98B0-66EB-3E177E914B25}" dt="2024-10-01T17:45:29.489" v="1311" actId="1076"/>
        <pc:sldMkLst>
          <pc:docMk/>
          <pc:sldMk cId="2025319011" sldId="320"/>
        </pc:sldMkLst>
        <pc:spChg chg="mod">
          <ac:chgData name="Philly Tang" userId="S::ptang@dignitastechnologies.com::a4346635-e62d-413a-ad2f-8c69051ea3a7" providerId="AD" clId="Web-{7C94520F-0D5D-98B0-66EB-3E177E914B25}" dt="2024-10-01T17:45:23.333" v="1310" actId="20577"/>
          <ac:spMkLst>
            <pc:docMk/>
            <pc:sldMk cId="2025319011" sldId="320"/>
            <ac:spMk id="10" creationId="{BC95A18B-E29D-974A-8C60-584992E7F3FF}"/>
          </ac:spMkLst>
        </pc:spChg>
      </pc:sldChg>
      <pc:sldChg chg="addSp delSp modSp add ord replId">
        <pc:chgData name="Philly Tang" userId="S::ptang@dignitastechnologies.com::a4346635-e62d-413a-ad2f-8c69051ea3a7" providerId="AD" clId="Web-{7C94520F-0D5D-98B0-66EB-3E177E914B25}" dt="2024-10-01T16:02:51.468" v="465"/>
        <pc:sldMkLst>
          <pc:docMk/>
          <pc:sldMk cId="2834056731" sldId="335"/>
        </pc:sldMkLst>
        <pc:spChg chg="mod">
          <ac:chgData name="Philly Tang" userId="S::ptang@dignitastechnologies.com::a4346635-e62d-413a-ad2f-8c69051ea3a7" providerId="AD" clId="Web-{7C94520F-0D5D-98B0-66EB-3E177E914B25}" dt="2024-10-01T15:51:54.520" v="236" actId="20577"/>
          <ac:spMkLst>
            <pc:docMk/>
            <pc:sldMk cId="2834056731" sldId="335"/>
            <ac:spMk id="3" creationId="{7BA53323-A12B-2586-24AA-C262E8EE6EC5}"/>
          </ac:spMkLst>
        </pc:spChg>
        <pc:spChg chg="mod">
          <ac:chgData name="Philly Tang" userId="S::ptang@dignitastechnologies.com::a4346635-e62d-413a-ad2f-8c69051ea3a7" providerId="AD" clId="Web-{7C94520F-0D5D-98B0-66EB-3E177E914B25}" dt="2024-10-01T15:51:55.551" v="237" actId="20577"/>
          <ac:spMkLst>
            <pc:docMk/>
            <pc:sldMk cId="2834056731" sldId="335"/>
            <ac:spMk id="4" creationId="{CCB7EFAE-18AB-12D9-8D3F-D172A9BD6D50}"/>
          </ac:spMkLst>
        </pc:spChg>
        <pc:graphicFrameChg chg="add mod modGraphic">
          <ac:chgData name="Philly Tang" userId="S::ptang@dignitastechnologies.com::a4346635-e62d-413a-ad2f-8c69051ea3a7" providerId="AD" clId="Web-{7C94520F-0D5D-98B0-66EB-3E177E914B25}" dt="2024-10-01T16:02:51.468" v="465"/>
          <ac:graphicFrameMkLst>
            <pc:docMk/>
            <pc:sldMk cId="2834056731" sldId="335"/>
            <ac:graphicFrameMk id="8" creationId="{29497640-D0F1-3EB0-CD9D-F75071D2791C}"/>
          </ac:graphicFrameMkLst>
        </pc:graphicFrameChg>
      </pc:sldChg>
      <pc:sldChg chg="modSp add replId">
        <pc:chgData name="Philly Tang" userId="S::ptang@dignitastechnologies.com::a4346635-e62d-413a-ad2f-8c69051ea3a7" providerId="AD" clId="Web-{7C94520F-0D5D-98B0-66EB-3E177E914B25}" dt="2024-10-01T16:16:20.262" v="551"/>
        <pc:sldMkLst>
          <pc:docMk/>
          <pc:sldMk cId="2385104071" sldId="336"/>
        </pc:sldMkLst>
      </pc:sldChg>
      <pc:sldChg chg="modSp add replId">
        <pc:chgData name="Philly Tang" userId="S::ptang@dignitastechnologies.com::a4346635-e62d-413a-ad2f-8c69051ea3a7" providerId="AD" clId="Web-{7C94520F-0D5D-98B0-66EB-3E177E914B25}" dt="2024-10-01T17:20:36.604" v="881"/>
        <pc:sldMkLst>
          <pc:docMk/>
          <pc:sldMk cId="842520081" sldId="337"/>
        </pc:sldMkLst>
        <pc:spChg chg="mod">
          <ac:chgData name="Philly Tang" userId="S::ptang@dignitastechnologies.com::a4346635-e62d-413a-ad2f-8c69051ea3a7" providerId="AD" clId="Web-{7C94520F-0D5D-98B0-66EB-3E177E914B25}" dt="2024-10-01T16:27:59.492" v="582" actId="20577"/>
          <ac:spMkLst>
            <pc:docMk/>
            <pc:sldMk cId="842520081" sldId="337"/>
            <ac:spMk id="3" creationId="{7BA53323-A12B-2586-24AA-C262E8EE6EC5}"/>
          </ac:spMkLst>
        </pc:spChg>
        <pc:graphicFrameChg chg="mod modGraphic">
          <ac:chgData name="Philly Tang" userId="S::ptang@dignitastechnologies.com::a4346635-e62d-413a-ad2f-8c69051ea3a7" providerId="AD" clId="Web-{7C94520F-0D5D-98B0-66EB-3E177E914B25}" dt="2024-10-01T17:20:36.604" v="881"/>
          <ac:graphicFrameMkLst>
            <pc:docMk/>
            <pc:sldMk cId="842520081" sldId="337"/>
            <ac:graphicFrameMk id="8" creationId="{29497640-D0F1-3EB0-CD9D-F75071D2791C}"/>
          </ac:graphicFrameMkLst>
        </pc:graphicFrameChg>
      </pc:sldChg>
      <pc:sldChg chg="modSp add replId">
        <pc:chgData name="Philly Tang" userId="S::ptang@dignitastechnologies.com::a4346635-e62d-413a-ad2f-8c69051ea3a7" providerId="AD" clId="Web-{7C94520F-0D5D-98B0-66EB-3E177E914B25}" dt="2024-10-01T17:39:42.796" v="1175"/>
        <pc:sldMkLst>
          <pc:docMk/>
          <pc:sldMk cId="415676976" sldId="339"/>
        </pc:sldMkLst>
        <pc:spChg chg="mod">
          <ac:chgData name="Philly Tang" userId="S::ptang@dignitastechnologies.com::a4346635-e62d-413a-ad2f-8c69051ea3a7" providerId="AD" clId="Web-{7C94520F-0D5D-98B0-66EB-3E177E914B25}" dt="2024-10-01T17:21:28.886" v="901" actId="20577"/>
          <ac:spMkLst>
            <pc:docMk/>
            <pc:sldMk cId="415676976" sldId="339"/>
            <ac:spMk id="3" creationId="{7BA53323-A12B-2586-24AA-C262E8EE6EC5}"/>
          </ac:spMkLst>
        </pc:spChg>
        <pc:graphicFrameChg chg="mod modGraphic">
          <ac:chgData name="Philly Tang" userId="S::ptang@dignitastechnologies.com::a4346635-e62d-413a-ad2f-8c69051ea3a7" providerId="AD" clId="Web-{7C94520F-0D5D-98B0-66EB-3E177E914B25}" dt="2024-10-01T17:39:42.796" v="1175"/>
          <ac:graphicFrameMkLst>
            <pc:docMk/>
            <pc:sldMk cId="415676976" sldId="339"/>
            <ac:graphicFrameMk id="8" creationId="{29497640-D0F1-3EB0-CD9D-F75071D2791C}"/>
          </ac:graphicFrameMkLst>
        </pc:graphicFrameChg>
      </pc:sldChg>
      <pc:sldChg chg="modSp add replId">
        <pc:chgData name="Philly Tang" userId="S::ptang@dignitastechnologies.com::a4346635-e62d-413a-ad2f-8c69051ea3a7" providerId="AD" clId="Web-{7C94520F-0D5D-98B0-66EB-3E177E914B25}" dt="2024-10-01T17:44:27.192" v="1293"/>
        <pc:sldMkLst>
          <pc:docMk/>
          <pc:sldMk cId="2289109153" sldId="340"/>
        </pc:sldMkLst>
      </pc:sldChg>
    </pc:docChg>
  </pc:docChgLst>
  <pc:docChgLst>
    <pc:chgData name="Brendon Hales" userId="S::bhales@dignitastechnologies.com::c4ea0c90-4716-44db-91c8-0ca4ee7d76cd" providerId="AD" clId="Web-{D0E235F1-5267-9422-8AD3-4281B2678664}"/>
    <pc:docChg chg="modSld">
      <pc:chgData name="Brendon Hales" userId="S::bhales@dignitastechnologies.com::c4ea0c90-4716-44db-91c8-0ca4ee7d76cd" providerId="AD" clId="Web-{D0E235F1-5267-9422-8AD3-4281B2678664}" dt="2024-10-30T14:53:13.290" v="1" actId="20577"/>
      <pc:docMkLst>
        <pc:docMk/>
      </pc:docMkLst>
      <pc:sldChg chg="modSp">
        <pc:chgData name="Brendon Hales" userId="S::bhales@dignitastechnologies.com::c4ea0c90-4716-44db-91c8-0ca4ee7d76cd" providerId="AD" clId="Web-{D0E235F1-5267-9422-8AD3-4281B2678664}" dt="2024-10-30T14:53:13.290" v="1" actId="20577"/>
        <pc:sldMkLst>
          <pc:docMk/>
          <pc:sldMk cId="1848280586" sldId="310"/>
        </pc:sldMkLst>
        <pc:spChg chg="mod">
          <ac:chgData name="Brendon Hales" userId="S::bhales@dignitastechnologies.com::c4ea0c90-4716-44db-91c8-0ca4ee7d76cd" providerId="AD" clId="Web-{D0E235F1-5267-9422-8AD3-4281B2678664}" dt="2024-10-30T14:53:13.290" v="1" actId="20577"/>
          <ac:spMkLst>
            <pc:docMk/>
            <pc:sldMk cId="1848280586" sldId="310"/>
            <ac:spMk id="4" creationId="{00000000-0000-0000-0000-000000000000}"/>
          </ac:spMkLst>
        </pc:spChg>
      </pc:sldChg>
    </pc:docChg>
  </pc:docChgLst>
  <pc:docChgLst>
    <pc:chgData name="Philly Tang" userId="S::ptang@dignitastechnologies.com::a4346635-e62d-413a-ad2f-8c69051ea3a7" providerId="AD" clId="Web-{C1FF4BCF-72C5-DAD1-4F10-FE6D07B1FA9B}"/>
    <pc:docChg chg="addSld delSld modSld sldOrd">
      <pc:chgData name="Philly Tang" userId="S::ptang@dignitastechnologies.com::a4346635-e62d-413a-ad2f-8c69051ea3a7" providerId="AD" clId="Web-{C1FF4BCF-72C5-DAD1-4F10-FE6D07B1FA9B}" dt="2024-10-01T15:30:06.376" v="131" actId="20577"/>
      <pc:docMkLst>
        <pc:docMk/>
      </pc:docMkLst>
      <pc:sldChg chg="modNotes">
        <pc:chgData name="Philly Tang" userId="S::ptang@dignitastechnologies.com::a4346635-e62d-413a-ad2f-8c69051ea3a7" providerId="AD" clId="Web-{C1FF4BCF-72C5-DAD1-4F10-FE6D07B1FA9B}" dt="2024-10-01T12:37:00.849" v="24"/>
        <pc:sldMkLst>
          <pc:docMk/>
          <pc:sldMk cId="4014956872" sldId="311"/>
        </pc:sldMkLst>
      </pc:sldChg>
      <pc:sldChg chg="addSp delSp modSp">
        <pc:chgData name="Philly Tang" userId="S::ptang@dignitastechnologies.com::a4346635-e62d-413a-ad2f-8c69051ea3a7" providerId="AD" clId="Web-{C1FF4BCF-72C5-DAD1-4F10-FE6D07B1FA9B}" dt="2024-10-01T15:15:16.803" v="126" actId="20577"/>
        <pc:sldMkLst>
          <pc:docMk/>
          <pc:sldMk cId="2507815372" sldId="314"/>
        </pc:sldMkLst>
      </pc:sldChg>
      <pc:sldChg chg="modSp modNotes">
        <pc:chgData name="Philly Tang" userId="S::ptang@dignitastechnologies.com::a4346635-e62d-413a-ad2f-8c69051ea3a7" providerId="AD" clId="Web-{C1FF4BCF-72C5-DAD1-4F10-FE6D07B1FA9B}" dt="2024-10-01T14:55:32.429" v="91" actId="20577"/>
        <pc:sldMkLst>
          <pc:docMk/>
          <pc:sldMk cId="3576339897" sldId="319"/>
        </pc:sldMkLst>
        <pc:spChg chg="mod">
          <ac:chgData name="Philly Tang" userId="S::ptang@dignitastechnologies.com::a4346635-e62d-413a-ad2f-8c69051ea3a7" providerId="AD" clId="Web-{C1FF4BCF-72C5-DAD1-4F10-FE6D07B1FA9B}" dt="2024-10-01T14:55:32.429" v="91" actId="20577"/>
          <ac:spMkLst>
            <pc:docMk/>
            <pc:sldMk cId="3576339897" sldId="319"/>
            <ac:spMk id="10" creationId="{BC95A18B-E29D-974A-8C60-584992E7F3FF}"/>
          </ac:spMkLst>
        </pc:spChg>
        <pc:picChg chg="mod">
          <ac:chgData name="Philly Tang" userId="S::ptang@dignitastechnologies.com::a4346635-e62d-413a-ad2f-8c69051ea3a7" providerId="AD" clId="Web-{C1FF4BCF-72C5-DAD1-4F10-FE6D07B1FA9B}" dt="2024-10-01T12:28:40.185" v="19" actId="1076"/>
          <ac:picMkLst>
            <pc:docMk/>
            <pc:sldMk cId="3576339897" sldId="319"/>
            <ac:picMk id="11" creationId="{742B21BC-AB3D-E64B-50F4-BA66E58B619B}"/>
          </ac:picMkLst>
        </pc:picChg>
        <pc:picChg chg="mod">
          <ac:chgData name="Philly Tang" userId="S::ptang@dignitastechnologies.com::a4346635-e62d-413a-ad2f-8c69051ea3a7" providerId="AD" clId="Web-{C1FF4BCF-72C5-DAD1-4F10-FE6D07B1FA9B}" dt="2024-10-01T12:28:40.217" v="20" actId="1076"/>
          <ac:picMkLst>
            <pc:docMk/>
            <pc:sldMk cId="3576339897" sldId="319"/>
            <ac:picMk id="12" creationId="{5568FDD2-2DB3-6A06-C0AE-B24E59CB02C7}"/>
          </ac:picMkLst>
        </pc:picChg>
      </pc:sldChg>
      <pc:sldChg chg="modSp modNotes">
        <pc:chgData name="Philly Tang" userId="S::ptang@dignitastechnologies.com::a4346635-e62d-413a-ad2f-8c69051ea3a7" providerId="AD" clId="Web-{C1FF4BCF-72C5-DAD1-4F10-FE6D07B1FA9B}" dt="2024-10-01T14:53:47.959" v="32" actId="20577"/>
        <pc:sldMkLst>
          <pc:docMk/>
          <pc:sldMk cId="2025319011" sldId="320"/>
        </pc:sldMkLst>
        <pc:spChg chg="mod">
          <ac:chgData name="Philly Tang" userId="S::ptang@dignitastechnologies.com::a4346635-e62d-413a-ad2f-8c69051ea3a7" providerId="AD" clId="Web-{C1FF4BCF-72C5-DAD1-4F10-FE6D07B1FA9B}" dt="2024-10-01T14:53:47.959" v="32" actId="20577"/>
          <ac:spMkLst>
            <pc:docMk/>
            <pc:sldMk cId="2025319011" sldId="320"/>
            <ac:spMk id="10" creationId="{BC95A18B-E29D-974A-8C60-584992E7F3FF}"/>
          </ac:spMkLst>
        </pc:spChg>
      </pc:sldChg>
      <pc:sldChg chg="modNotes">
        <pc:chgData name="Philly Tang" userId="S::ptang@dignitastechnologies.com::a4346635-e62d-413a-ad2f-8c69051ea3a7" providerId="AD" clId="Web-{C1FF4BCF-72C5-DAD1-4F10-FE6D07B1FA9B}" dt="2024-10-01T13:01:51.608" v="31"/>
        <pc:sldMkLst>
          <pc:docMk/>
          <pc:sldMk cId="3757738039" sldId="321"/>
        </pc:sldMkLst>
      </pc:sldChg>
      <pc:sldChg chg="modNotes">
        <pc:chgData name="Philly Tang" userId="S::ptang@dignitastechnologies.com::a4346635-e62d-413a-ad2f-8c69051ea3a7" providerId="AD" clId="Web-{C1FF4BCF-72C5-DAD1-4F10-FE6D07B1FA9B}" dt="2024-10-01T15:02:58.700" v="93"/>
        <pc:sldMkLst>
          <pc:docMk/>
          <pc:sldMk cId="543790048" sldId="322"/>
        </pc:sldMkLst>
      </pc:sldChg>
      <pc:sldChg chg="modNotes">
        <pc:chgData name="Philly Tang" userId="S::ptang@dignitastechnologies.com::a4346635-e62d-413a-ad2f-8c69051ea3a7" providerId="AD" clId="Web-{C1FF4BCF-72C5-DAD1-4F10-FE6D07B1FA9B}" dt="2024-10-01T15:03:19.763" v="95"/>
        <pc:sldMkLst>
          <pc:docMk/>
          <pc:sldMk cId="757654072" sldId="323"/>
        </pc:sldMkLst>
      </pc:sldChg>
      <pc:sldChg chg="modSp add replId">
        <pc:chgData name="Philly Tang" userId="S::ptang@dignitastechnologies.com::a4346635-e62d-413a-ad2f-8c69051ea3a7" providerId="AD" clId="Web-{C1FF4BCF-72C5-DAD1-4F10-FE6D07B1FA9B}" dt="2024-10-01T15:30:06.376" v="131" actId="20577"/>
        <pc:sldMkLst>
          <pc:docMk/>
          <pc:sldMk cId="3263157988" sldId="330"/>
        </pc:sldMkLst>
        <pc:spChg chg="mod">
          <ac:chgData name="Philly Tang" userId="S::ptang@dignitastechnologies.com::a4346635-e62d-413a-ad2f-8c69051ea3a7" providerId="AD" clId="Web-{C1FF4BCF-72C5-DAD1-4F10-FE6D07B1FA9B}" dt="2024-10-01T15:30:06.376" v="131" actId="20577"/>
          <ac:spMkLst>
            <pc:docMk/>
            <pc:sldMk cId="3263157988" sldId="330"/>
            <ac:spMk id="4" creationId="{00000000-0000-0000-0000-000000000000}"/>
          </ac:spMkLst>
        </pc:spChg>
      </pc:sldChg>
      <pc:sldChg chg="add del ord replId">
        <pc:chgData name="Philly Tang" userId="S::ptang@dignitastechnologies.com::a4346635-e62d-413a-ad2f-8c69051ea3a7" providerId="AD" clId="Web-{C1FF4BCF-72C5-DAD1-4F10-FE6D07B1FA9B}" dt="2024-10-01T15:15:38.803" v="128"/>
        <pc:sldMkLst>
          <pc:docMk/>
          <pc:sldMk cId="4197089499" sldId="330"/>
        </pc:sldMkLst>
      </pc:sldChg>
    </pc:docChg>
  </pc:docChgLst>
  <pc:docChgLst>
    <pc:chgData name="Marjaneh Safaei" userId="S::msafaei@dignitastechnologies.com::6fa5302d-08d8-4136-bf48-ba44c89aa3f3" providerId="AD" clId="Web-{5FAB3D4F-91D6-EFE6-DC29-AD62FFF49A8B}"/>
    <pc:docChg chg="addSld modSld">
      <pc:chgData name="Marjaneh Safaei" userId="S::msafaei@dignitastechnologies.com::6fa5302d-08d8-4136-bf48-ba44c89aa3f3" providerId="AD" clId="Web-{5FAB3D4F-91D6-EFE6-DC29-AD62FFF49A8B}" dt="2024-09-30T16:17:38.851" v="45"/>
      <pc:docMkLst>
        <pc:docMk/>
      </pc:docMkLst>
      <pc:sldChg chg="addSp modSp">
        <pc:chgData name="Marjaneh Safaei" userId="S::msafaei@dignitastechnologies.com::6fa5302d-08d8-4136-bf48-ba44c89aa3f3" providerId="AD" clId="Web-{5FAB3D4F-91D6-EFE6-DC29-AD62FFF49A8B}" dt="2024-09-30T16:17:34.070" v="44" actId="20577"/>
        <pc:sldMkLst>
          <pc:docMk/>
          <pc:sldMk cId="3443277762" sldId="304"/>
        </pc:sldMkLst>
        <pc:spChg chg="mod">
          <ac:chgData name="Marjaneh Safaei" userId="S::msafaei@dignitastechnologies.com::6fa5302d-08d8-4136-bf48-ba44c89aa3f3" providerId="AD" clId="Web-{5FAB3D4F-91D6-EFE6-DC29-AD62FFF49A8B}" dt="2024-09-30T16:17:34.070" v="44" actId="20577"/>
          <ac:spMkLst>
            <pc:docMk/>
            <pc:sldMk cId="3443277762" sldId="304"/>
            <ac:spMk id="4" creationId="{00000000-0000-0000-0000-000000000000}"/>
          </ac:spMkLst>
        </pc:spChg>
        <pc:picChg chg="add mod">
          <ac:chgData name="Marjaneh Safaei" userId="S::msafaei@dignitastechnologies.com::6fa5302d-08d8-4136-bf48-ba44c89aa3f3" providerId="AD" clId="Web-{5FAB3D4F-91D6-EFE6-DC29-AD62FFF49A8B}" dt="2024-09-30T16:08:53.205" v="42" actId="1076"/>
          <ac:picMkLst>
            <pc:docMk/>
            <pc:sldMk cId="3443277762" sldId="304"/>
            <ac:picMk id="5" creationId="{A699B33A-DE8B-443B-7D94-93704E01D862}"/>
          </ac:picMkLst>
        </pc:picChg>
      </pc:sldChg>
      <pc:sldChg chg="add replId">
        <pc:chgData name="Marjaneh Safaei" userId="S::msafaei@dignitastechnologies.com::6fa5302d-08d8-4136-bf48-ba44c89aa3f3" providerId="AD" clId="Web-{5FAB3D4F-91D6-EFE6-DC29-AD62FFF49A8B}" dt="2024-09-30T16:17:38.851" v="45"/>
        <pc:sldMkLst>
          <pc:docMk/>
          <pc:sldMk cId="1332607428" sldId="317"/>
        </pc:sldMkLst>
      </pc:sldChg>
    </pc:docChg>
  </pc:docChgLst>
  <pc:docChgLst>
    <pc:chgData name="Brendon Hales" userId="S::bhales@dignitastechnologies.com::c4ea0c90-4716-44db-91c8-0ca4ee7d76cd" providerId="AD" clId="Web-{9E5A3601-104C-E7E4-8348-09BB9B3B9425}"/>
    <pc:docChg chg="modSld">
      <pc:chgData name="Brendon Hales" userId="S::bhales@dignitastechnologies.com::c4ea0c90-4716-44db-91c8-0ca4ee7d76cd" providerId="AD" clId="Web-{9E5A3601-104C-E7E4-8348-09BB9B3B9425}" dt="2024-10-30T03:48:53.464" v="8" actId="1076"/>
      <pc:docMkLst>
        <pc:docMk/>
      </pc:docMkLst>
      <pc:sldChg chg="modSp">
        <pc:chgData name="Brendon Hales" userId="S::bhales@dignitastechnologies.com::c4ea0c90-4716-44db-91c8-0ca4ee7d76cd" providerId="AD" clId="Web-{9E5A3601-104C-E7E4-8348-09BB9B3B9425}" dt="2024-10-30T03:48:53.464" v="8" actId="1076"/>
        <pc:sldMkLst>
          <pc:docMk/>
          <pc:sldMk cId="3443277762" sldId="304"/>
        </pc:sldMkLst>
        <pc:spChg chg="mod">
          <ac:chgData name="Brendon Hales" userId="S::bhales@dignitastechnologies.com::c4ea0c90-4716-44db-91c8-0ca4ee7d76cd" providerId="AD" clId="Web-{9E5A3601-104C-E7E4-8348-09BB9B3B9425}" dt="2024-10-30T03:47:36.557" v="0" actId="14100"/>
          <ac:spMkLst>
            <pc:docMk/>
            <pc:sldMk cId="3443277762" sldId="304"/>
            <ac:spMk id="4" creationId="{00000000-0000-0000-0000-000000000000}"/>
          </ac:spMkLst>
        </pc:spChg>
        <pc:picChg chg="mod">
          <ac:chgData name="Brendon Hales" userId="S::bhales@dignitastechnologies.com::c4ea0c90-4716-44db-91c8-0ca4ee7d76cd" providerId="AD" clId="Web-{9E5A3601-104C-E7E4-8348-09BB9B3B9425}" dt="2024-10-30T03:48:53.464" v="8" actId="1076"/>
          <ac:picMkLst>
            <pc:docMk/>
            <pc:sldMk cId="3443277762" sldId="304"/>
            <ac:picMk id="7" creationId="{603B2F26-7F2B-D919-924A-B2FB0EF73C56}"/>
          </ac:picMkLst>
        </pc:picChg>
      </pc:sldChg>
    </pc:docChg>
  </pc:docChgLst>
  <pc:docChgLst>
    <pc:chgData name="Marjaneh Safaei" userId="S::msafaei@dignitastechnologies.com::6fa5302d-08d8-4136-bf48-ba44c89aa3f3" providerId="AD" clId="Web-{8BA72F3F-510A-2F88-7A69-B3B960A44F85}"/>
    <pc:docChg chg="addSld delSld modSld">
      <pc:chgData name="Marjaneh Safaei" userId="S::msafaei@dignitastechnologies.com::6fa5302d-08d8-4136-bf48-ba44c89aa3f3" providerId="AD" clId="Web-{8BA72F3F-510A-2F88-7A69-B3B960A44F85}" dt="2024-09-30T19:42:47.456" v="1286" actId="20577"/>
      <pc:docMkLst>
        <pc:docMk/>
      </pc:docMkLst>
      <pc:sldChg chg="addSp modSp">
        <pc:chgData name="Marjaneh Safaei" userId="S::msafaei@dignitastechnologies.com::6fa5302d-08d8-4136-bf48-ba44c89aa3f3" providerId="AD" clId="Web-{8BA72F3F-510A-2F88-7A69-B3B960A44F85}" dt="2024-09-30T19:09:31.622" v="919" actId="20577"/>
        <pc:sldMkLst>
          <pc:docMk/>
          <pc:sldMk cId="4049674341" sldId="307"/>
        </pc:sldMkLst>
        <pc:spChg chg="mod">
          <ac:chgData name="Marjaneh Safaei" userId="S::msafaei@dignitastechnologies.com::6fa5302d-08d8-4136-bf48-ba44c89aa3f3" providerId="AD" clId="Web-{8BA72F3F-510A-2F88-7A69-B3B960A44F85}" dt="2024-09-30T19:09:31.622" v="919" actId="20577"/>
          <ac:spMkLst>
            <pc:docMk/>
            <pc:sldMk cId="4049674341" sldId="307"/>
            <ac:spMk id="4" creationId="{00000000-0000-0000-0000-000000000000}"/>
          </ac:spMkLst>
        </pc:spChg>
        <pc:picChg chg="add mod">
          <ac:chgData name="Marjaneh Safaei" userId="S::msafaei@dignitastechnologies.com::6fa5302d-08d8-4136-bf48-ba44c89aa3f3" providerId="AD" clId="Web-{8BA72F3F-510A-2F88-7A69-B3B960A44F85}" dt="2024-09-30T17:09:02.624" v="122" actId="1076"/>
          <ac:picMkLst>
            <pc:docMk/>
            <pc:sldMk cId="4049674341" sldId="307"/>
            <ac:picMk id="5" creationId="{2FF5D025-D808-2EB9-7674-69D52CCE9DCE}"/>
          </ac:picMkLst>
        </pc:picChg>
      </pc:sldChg>
      <pc:sldChg chg="addSp delSp modSp">
        <pc:chgData name="Marjaneh Safaei" userId="S::msafaei@dignitastechnologies.com::6fa5302d-08d8-4136-bf48-ba44c89aa3f3" providerId="AD" clId="Web-{8BA72F3F-510A-2F88-7A69-B3B960A44F85}" dt="2024-09-30T17:23:35.713" v="274" actId="1076"/>
        <pc:sldMkLst>
          <pc:docMk/>
          <pc:sldMk cId="1841232157" sldId="308"/>
        </pc:sldMkLst>
        <pc:picChg chg="add mod ord">
          <ac:chgData name="Marjaneh Safaei" userId="S::msafaei@dignitastechnologies.com::6fa5302d-08d8-4136-bf48-ba44c89aa3f3" providerId="AD" clId="Web-{8BA72F3F-510A-2F88-7A69-B3B960A44F85}" dt="2024-09-30T17:23:09.682" v="266" actId="1076"/>
          <ac:picMkLst>
            <pc:docMk/>
            <pc:sldMk cId="1841232157" sldId="308"/>
            <ac:picMk id="5" creationId="{94772AE6-80AB-532D-50AA-696821B4EC0B}"/>
          </ac:picMkLst>
        </pc:picChg>
      </pc:sldChg>
      <pc:sldChg chg="modSp">
        <pc:chgData name="Marjaneh Safaei" userId="S::msafaei@dignitastechnologies.com::6fa5302d-08d8-4136-bf48-ba44c89aa3f3" providerId="AD" clId="Web-{8BA72F3F-510A-2F88-7A69-B3B960A44F85}" dt="2024-09-30T19:12:58.515" v="924" actId="20577"/>
        <pc:sldMkLst>
          <pc:docMk/>
          <pc:sldMk cId="1848280586" sldId="310"/>
        </pc:sldMkLst>
        <pc:spChg chg="mod">
          <ac:chgData name="Marjaneh Safaei" userId="S::msafaei@dignitastechnologies.com::6fa5302d-08d8-4136-bf48-ba44c89aa3f3" providerId="AD" clId="Web-{8BA72F3F-510A-2F88-7A69-B3B960A44F85}" dt="2024-09-30T19:12:58.515" v="924" actId="20577"/>
          <ac:spMkLst>
            <pc:docMk/>
            <pc:sldMk cId="1848280586" sldId="310"/>
            <ac:spMk id="4" creationId="{00000000-0000-0000-0000-000000000000}"/>
          </ac:spMkLst>
        </pc:spChg>
      </pc:sldChg>
      <pc:sldChg chg="addSp delSp modSp">
        <pc:chgData name="Marjaneh Safaei" userId="S::msafaei@dignitastechnologies.com::6fa5302d-08d8-4136-bf48-ba44c89aa3f3" providerId="AD" clId="Web-{8BA72F3F-510A-2F88-7A69-B3B960A44F85}" dt="2024-09-30T18:14:43.963" v="451" actId="20577"/>
        <pc:sldMkLst>
          <pc:docMk/>
          <pc:sldMk cId="4014956872" sldId="311"/>
        </pc:sldMkLst>
        <pc:spChg chg="mod">
          <ac:chgData name="Marjaneh Safaei" userId="S::msafaei@dignitastechnologies.com::6fa5302d-08d8-4136-bf48-ba44c89aa3f3" providerId="AD" clId="Web-{8BA72F3F-510A-2F88-7A69-B3B960A44F85}" dt="2024-09-30T18:14:43.963" v="451" actId="20577"/>
          <ac:spMkLst>
            <pc:docMk/>
            <pc:sldMk cId="4014956872" sldId="311"/>
            <ac:spMk id="4" creationId="{00000000-0000-0000-0000-000000000000}"/>
          </ac:spMkLst>
        </pc:spChg>
        <pc:picChg chg="add mod">
          <ac:chgData name="Marjaneh Safaei" userId="S::msafaei@dignitastechnologies.com::6fa5302d-08d8-4136-bf48-ba44c89aa3f3" providerId="AD" clId="Web-{8BA72F3F-510A-2F88-7A69-B3B960A44F85}" dt="2024-09-30T18:13:32.634" v="448" actId="1076"/>
          <ac:picMkLst>
            <pc:docMk/>
            <pc:sldMk cId="4014956872" sldId="311"/>
            <ac:picMk id="6" creationId="{DC3D5B5A-46DF-C7E2-2D2A-171CB564D6A1}"/>
          </ac:picMkLst>
        </pc:picChg>
      </pc:sldChg>
      <pc:sldChg chg="addSp modSp">
        <pc:chgData name="Marjaneh Safaei" userId="S::msafaei@dignitastechnologies.com::6fa5302d-08d8-4136-bf48-ba44c89aa3f3" providerId="AD" clId="Web-{8BA72F3F-510A-2F88-7A69-B3B960A44F85}" dt="2024-09-30T19:00:29.101" v="916" actId="20577"/>
        <pc:sldMkLst>
          <pc:docMk/>
          <pc:sldMk cId="4209617622" sldId="312"/>
        </pc:sldMkLst>
        <pc:spChg chg="mod">
          <ac:chgData name="Marjaneh Safaei" userId="S::msafaei@dignitastechnologies.com::6fa5302d-08d8-4136-bf48-ba44c89aa3f3" providerId="AD" clId="Web-{8BA72F3F-510A-2F88-7A69-B3B960A44F85}" dt="2024-09-30T19:00:29.101" v="916" actId="20577"/>
          <ac:spMkLst>
            <pc:docMk/>
            <pc:sldMk cId="4209617622" sldId="312"/>
            <ac:spMk id="4" creationId="{00000000-0000-0000-0000-000000000000}"/>
          </ac:spMkLst>
        </pc:spChg>
        <pc:picChg chg="add mod">
          <ac:chgData name="Marjaneh Safaei" userId="S::msafaei@dignitastechnologies.com::6fa5302d-08d8-4136-bf48-ba44c89aa3f3" providerId="AD" clId="Web-{8BA72F3F-510A-2F88-7A69-B3B960A44F85}" dt="2024-09-30T19:00:16.273" v="915" actId="1076"/>
          <ac:picMkLst>
            <pc:docMk/>
            <pc:sldMk cId="4209617622" sldId="312"/>
            <ac:picMk id="5" creationId="{31F40982-64FD-A7F1-00E7-47A2E88AAC2A}"/>
          </ac:picMkLst>
        </pc:picChg>
      </pc:sldChg>
      <pc:sldChg chg="modSp">
        <pc:chgData name="Marjaneh Safaei" userId="S::msafaei@dignitastechnologies.com::6fa5302d-08d8-4136-bf48-ba44c89aa3f3" providerId="AD" clId="Web-{8BA72F3F-510A-2F88-7A69-B3B960A44F85}" dt="2024-09-30T19:41:32.690" v="1204" actId="20577"/>
        <pc:sldMkLst>
          <pc:docMk/>
          <pc:sldMk cId="675161807" sldId="313"/>
        </pc:sldMkLst>
        <pc:spChg chg="mod">
          <ac:chgData name="Marjaneh Safaei" userId="S::msafaei@dignitastechnologies.com::6fa5302d-08d8-4136-bf48-ba44c89aa3f3" providerId="AD" clId="Web-{8BA72F3F-510A-2F88-7A69-B3B960A44F85}" dt="2024-09-30T19:41:32.690" v="1204" actId="20577"/>
          <ac:spMkLst>
            <pc:docMk/>
            <pc:sldMk cId="675161807" sldId="313"/>
            <ac:spMk id="4" creationId="{00000000-0000-0000-0000-000000000000}"/>
          </ac:spMkLst>
        </pc:spChg>
      </pc:sldChg>
      <pc:sldChg chg="modSp">
        <pc:chgData name="Marjaneh Safaei" userId="S::msafaei@dignitastechnologies.com::6fa5302d-08d8-4136-bf48-ba44c89aa3f3" providerId="AD" clId="Web-{8BA72F3F-510A-2F88-7A69-B3B960A44F85}" dt="2024-09-30T19:42:07.081" v="1243" actId="20577"/>
        <pc:sldMkLst>
          <pc:docMk/>
          <pc:sldMk cId="2507815372" sldId="314"/>
        </pc:sldMkLst>
      </pc:sldChg>
      <pc:sldChg chg="addSp delSp modSp add replId">
        <pc:chgData name="Marjaneh Safaei" userId="S::msafaei@dignitastechnologies.com::6fa5302d-08d8-4136-bf48-ba44c89aa3f3" providerId="AD" clId="Web-{8BA72F3F-510A-2F88-7A69-B3B960A44F85}" dt="2024-09-30T19:08:45.903" v="917" actId="20577"/>
        <pc:sldMkLst>
          <pc:docMk/>
          <pc:sldMk cId="498043313" sldId="317"/>
        </pc:sldMkLst>
        <pc:spChg chg="mod">
          <ac:chgData name="Marjaneh Safaei" userId="S::msafaei@dignitastechnologies.com::6fa5302d-08d8-4136-bf48-ba44c89aa3f3" providerId="AD" clId="Web-{8BA72F3F-510A-2F88-7A69-B3B960A44F85}" dt="2024-09-30T19:08:45.903" v="917" actId="20577"/>
          <ac:spMkLst>
            <pc:docMk/>
            <pc:sldMk cId="498043313" sldId="317"/>
            <ac:spMk id="4" creationId="{00000000-0000-0000-0000-000000000000}"/>
          </ac:spMkLst>
        </pc:spChg>
        <pc:picChg chg="add mod">
          <ac:chgData name="Marjaneh Safaei" userId="S::msafaei@dignitastechnologies.com::6fa5302d-08d8-4136-bf48-ba44c89aa3f3" providerId="AD" clId="Web-{8BA72F3F-510A-2F88-7A69-B3B960A44F85}" dt="2024-09-30T16:26:36.633" v="52" actId="1076"/>
          <ac:picMkLst>
            <pc:docMk/>
            <pc:sldMk cId="498043313" sldId="317"/>
            <ac:picMk id="6" creationId="{41CC9047-C7A4-020F-B340-436C2989E8E9}"/>
          </ac:picMkLst>
        </pc:picChg>
      </pc:sldChg>
      <pc:sldChg chg="addSp delSp modSp del">
        <pc:chgData name="Marjaneh Safaei" userId="S::msafaei@dignitastechnologies.com::6fa5302d-08d8-4136-bf48-ba44c89aa3f3" providerId="AD" clId="Web-{8BA72F3F-510A-2F88-7A69-B3B960A44F85}" dt="2024-09-30T16:23:31.724" v="14"/>
        <pc:sldMkLst>
          <pc:docMk/>
          <pc:sldMk cId="1332607428" sldId="317"/>
        </pc:sldMkLst>
      </pc:sldChg>
      <pc:sldChg chg="delSp modSp add replId">
        <pc:chgData name="Marjaneh Safaei" userId="S::msafaei@dignitastechnologies.com::6fa5302d-08d8-4136-bf48-ba44c89aa3f3" providerId="AD" clId="Web-{8BA72F3F-510A-2F88-7A69-B3B960A44F85}" dt="2024-09-30T17:12:28.392" v="157" actId="20577"/>
        <pc:sldMkLst>
          <pc:docMk/>
          <pc:sldMk cId="466096907" sldId="318"/>
        </pc:sldMkLst>
        <pc:spChg chg="mod">
          <ac:chgData name="Marjaneh Safaei" userId="S::msafaei@dignitastechnologies.com::6fa5302d-08d8-4136-bf48-ba44c89aa3f3" providerId="AD" clId="Web-{8BA72F3F-510A-2F88-7A69-B3B960A44F85}" dt="2024-09-30T17:12:28.392" v="157" actId="20577"/>
          <ac:spMkLst>
            <pc:docMk/>
            <pc:sldMk cId="466096907" sldId="318"/>
            <ac:spMk id="4" creationId="{00000000-0000-0000-0000-000000000000}"/>
          </ac:spMkLst>
        </pc:spChg>
      </pc:sldChg>
      <pc:sldChg chg="delSp modSp add del replId">
        <pc:chgData name="Marjaneh Safaei" userId="S::msafaei@dignitastechnologies.com::6fa5302d-08d8-4136-bf48-ba44c89aa3f3" providerId="AD" clId="Web-{8BA72F3F-510A-2F88-7A69-B3B960A44F85}" dt="2024-09-30T17:46:20.727" v="278"/>
        <pc:sldMkLst>
          <pc:docMk/>
          <pc:sldMk cId="329061655" sldId="319"/>
        </pc:sldMkLst>
      </pc:sldChg>
      <pc:sldChg chg="addSp delSp modSp add replId">
        <pc:chgData name="Marjaneh Safaei" userId="S::msafaei@dignitastechnologies.com::6fa5302d-08d8-4136-bf48-ba44c89aa3f3" providerId="AD" clId="Web-{8BA72F3F-510A-2F88-7A69-B3B960A44F85}" dt="2024-09-30T18:22:32.312" v="519" actId="14100"/>
        <pc:sldMkLst>
          <pc:docMk/>
          <pc:sldMk cId="3576339897" sldId="319"/>
        </pc:sldMkLst>
        <pc:spChg chg="mod">
          <ac:chgData name="Marjaneh Safaei" userId="S::msafaei@dignitastechnologies.com::6fa5302d-08d8-4136-bf48-ba44c89aa3f3" providerId="AD" clId="Web-{8BA72F3F-510A-2F88-7A69-B3B960A44F85}" dt="2024-09-30T18:15:49.167" v="454" actId="20577"/>
          <ac:spMkLst>
            <pc:docMk/>
            <pc:sldMk cId="3576339897" sldId="319"/>
            <ac:spMk id="4" creationId="{00000000-0000-0000-0000-000000000000}"/>
          </ac:spMkLst>
        </pc:spChg>
        <pc:spChg chg="add mod">
          <ac:chgData name="Marjaneh Safaei" userId="S::msafaei@dignitastechnologies.com::6fa5302d-08d8-4136-bf48-ba44c89aa3f3" providerId="AD" clId="Web-{8BA72F3F-510A-2F88-7A69-B3B960A44F85}" dt="2024-09-30T18:17:37.824" v="482" actId="20577"/>
          <ac:spMkLst>
            <pc:docMk/>
            <pc:sldMk cId="3576339897" sldId="319"/>
            <ac:spMk id="10" creationId="{BC95A18B-E29D-974A-8C60-584992E7F3FF}"/>
          </ac:spMkLst>
        </pc:spChg>
        <pc:picChg chg="add mod">
          <ac:chgData name="Marjaneh Safaei" userId="S::msafaei@dignitastechnologies.com::6fa5302d-08d8-4136-bf48-ba44c89aa3f3" providerId="AD" clId="Web-{8BA72F3F-510A-2F88-7A69-B3B960A44F85}" dt="2024-09-30T18:22:32.312" v="519" actId="14100"/>
          <ac:picMkLst>
            <pc:docMk/>
            <pc:sldMk cId="3576339897" sldId="319"/>
            <ac:picMk id="11" creationId="{742B21BC-AB3D-E64B-50F4-BA66E58B619B}"/>
          </ac:picMkLst>
        </pc:picChg>
        <pc:picChg chg="add mod">
          <ac:chgData name="Marjaneh Safaei" userId="S::msafaei@dignitastechnologies.com::6fa5302d-08d8-4136-bf48-ba44c89aa3f3" providerId="AD" clId="Web-{8BA72F3F-510A-2F88-7A69-B3B960A44F85}" dt="2024-09-30T18:22:25.062" v="518" actId="14100"/>
          <ac:picMkLst>
            <pc:docMk/>
            <pc:sldMk cId="3576339897" sldId="319"/>
            <ac:picMk id="12" creationId="{5568FDD2-2DB3-6A06-C0AE-B24E59CB02C7}"/>
          </ac:picMkLst>
        </pc:picChg>
      </pc:sldChg>
      <pc:sldChg chg="addSp delSp modSp add replId">
        <pc:chgData name="Marjaneh Safaei" userId="S::msafaei@dignitastechnologies.com::6fa5302d-08d8-4136-bf48-ba44c89aa3f3" providerId="AD" clId="Web-{8BA72F3F-510A-2F88-7A69-B3B960A44F85}" dt="2024-09-30T18:25:32.782" v="541" actId="1076"/>
        <pc:sldMkLst>
          <pc:docMk/>
          <pc:sldMk cId="2025319011" sldId="320"/>
        </pc:sldMkLst>
        <pc:spChg chg="add del mod">
          <ac:chgData name="Marjaneh Safaei" userId="S::msafaei@dignitastechnologies.com::6fa5302d-08d8-4136-bf48-ba44c89aa3f3" providerId="AD" clId="Web-{8BA72F3F-510A-2F88-7A69-B3B960A44F85}" dt="2024-09-30T18:24:27.407" v="531" actId="20577"/>
          <ac:spMkLst>
            <pc:docMk/>
            <pc:sldMk cId="2025319011" sldId="320"/>
            <ac:spMk id="10" creationId="{BC95A18B-E29D-974A-8C60-584992E7F3FF}"/>
          </ac:spMkLst>
        </pc:spChg>
      </pc:sldChg>
      <pc:sldChg chg="addSp delSp modSp add replId">
        <pc:chgData name="Marjaneh Safaei" userId="S::msafaei@dignitastechnologies.com::6fa5302d-08d8-4136-bf48-ba44c89aa3f3" providerId="AD" clId="Web-{8BA72F3F-510A-2F88-7A69-B3B960A44F85}" dt="2024-09-30T18:29:50.597" v="593" actId="20577"/>
        <pc:sldMkLst>
          <pc:docMk/>
          <pc:sldMk cId="3757738039" sldId="321"/>
        </pc:sldMkLst>
      </pc:sldChg>
      <pc:sldChg chg="addSp delSp modSp add replId">
        <pc:chgData name="Marjaneh Safaei" userId="S::msafaei@dignitastechnologies.com::6fa5302d-08d8-4136-bf48-ba44c89aa3f3" providerId="AD" clId="Web-{8BA72F3F-510A-2F88-7A69-B3B960A44F85}" dt="2024-09-30T18:35:24.804" v="696" actId="1076"/>
        <pc:sldMkLst>
          <pc:docMk/>
          <pc:sldMk cId="543790048" sldId="322"/>
        </pc:sldMkLst>
      </pc:sldChg>
      <pc:sldChg chg="addSp delSp modSp add replId">
        <pc:chgData name="Marjaneh Safaei" userId="S::msafaei@dignitastechnologies.com::6fa5302d-08d8-4136-bf48-ba44c89aa3f3" providerId="AD" clId="Web-{8BA72F3F-510A-2F88-7A69-B3B960A44F85}" dt="2024-09-30T18:36:48.961" v="705" actId="1076"/>
        <pc:sldMkLst>
          <pc:docMk/>
          <pc:sldMk cId="757654072" sldId="323"/>
        </pc:sldMkLst>
      </pc:sldChg>
      <pc:sldChg chg="addSp delSp modSp add replId">
        <pc:chgData name="Marjaneh Safaei" userId="S::msafaei@dignitastechnologies.com::6fa5302d-08d8-4136-bf48-ba44c89aa3f3" providerId="AD" clId="Web-{8BA72F3F-510A-2F88-7A69-B3B960A44F85}" dt="2024-09-30T19:16:15.689" v="932" actId="20577"/>
        <pc:sldMkLst>
          <pc:docMk/>
          <pc:sldMk cId="2966643856" sldId="324"/>
        </pc:sldMkLst>
      </pc:sldChg>
      <pc:sldChg chg="addSp delSp modSp add replId">
        <pc:chgData name="Marjaneh Safaei" userId="S::msafaei@dignitastechnologies.com::6fa5302d-08d8-4136-bf48-ba44c89aa3f3" providerId="AD" clId="Web-{8BA72F3F-510A-2F88-7A69-B3B960A44F85}" dt="2024-09-30T18:43:54.044" v="793" actId="1076"/>
        <pc:sldMkLst>
          <pc:docMk/>
          <pc:sldMk cId="2460455801" sldId="325"/>
        </pc:sldMkLst>
      </pc:sldChg>
      <pc:sldChg chg="addSp delSp modSp add replId">
        <pc:chgData name="Marjaneh Safaei" userId="S::msafaei@dignitastechnologies.com::6fa5302d-08d8-4136-bf48-ba44c89aa3f3" providerId="AD" clId="Web-{8BA72F3F-510A-2F88-7A69-B3B960A44F85}" dt="2024-09-30T18:46:57.139" v="816" actId="20577"/>
        <pc:sldMkLst>
          <pc:docMk/>
          <pc:sldMk cId="389302724" sldId="326"/>
        </pc:sldMkLst>
        <pc:spChg chg="mod">
          <ac:chgData name="Marjaneh Safaei" userId="S::msafaei@dignitastechnologies.com::6fa5302d-08d8-4136-bf48-ba44c89aa3f3" providerId="AD" clId="Web-{8BA72F3F-510A-2F88-7A69-B3B960A44F85}" dt="2024-09-30T18:46:57.139" v="816" actId="20577"/>
          <ac:spMkLst>
            <pc:docMk/>
            <pc:sldMk cId="389302724" sldId="326"/>
            <ac:spMk id="10" creationId="{BC95A18B-E29D-974A-8C60-584992E7F3FF}"/>
          </ac:spMkLst>
        </pc:spChg>
        <pc:picChg chg="add mod">
          <ac:chgData name="Marjaneh Safaei" userId="S::msafaei@dignitastechnologies.com::6fa5302d-08d8-4136-bf48-ba44c89aa3f3" providerId="AD" clId="Web-{8BA72F3F-510A-2F88-7A69-B3B960A44F85}" dt="2024-09-30T18:46:42.045" v="813" actId="1076"/>
          <ac:picMkLst>
            <pc:docMk/>
            <pc:sldMk cId="389302724" sldId="326"/>
            <ac:picMk id="5" creationId="{F73A4DAE-8B98-92C8-A052-CFE7C44F0035}"/>
          </ac:picMkLst>
        </pc:picChg>
      </pc:sldChg>
      <pc:sldChg chg="addSp delSp modSp add replId">
        <pc:chgData name="Marjaneh Safaei" userId="S::msafaei@dignitastechnologies.com::6fa5302d-08d8-4136-bf48-ba44c89aa3f3" providerId="AD" clId="Web-{8BA72F3F-510A-2F88-7A69-B3B960A44F85}" dt="2024-09-30T18:49:51.688" v="871" actId="1076"/>
        <pc:sldMkLst>
          <pc:docMk/>
          <pc:sldMk cId="2611654654" sldId="327"/>
        </pc:sldMkLst>
        <pc:spChg chg="add mod">
          <ac:chgData name="Marjaneh Safaei" userId="S::msafaei@dignitastechnologies.com::6fa5302d-08d8-4136-bf48-ba44c89aa3f3" providerId="AD" clId="Web-{8BA72F3F-510A-2F88-7A69-B3B960A44F85}" dt="2024-09-30T18:49:51.688" v="871" actId="1076"/>
          <ac:spMkLst>
            <pc:docMk/>
            <pc:sldMk cId="2611654654" sldId="327"/>
            <ac:spMk id="9" creationId="{5DCABBA6-E527-7667-0D19-5D3A6B674003}"/>
          </ac:spMkLst>
        </pc:spChg>
        <pc:spChg chg="add mod">
          <ac:chgData name="Marjaneh Safaei" userId="S::msafaei@dignitastechnologies.com::6fa5302d-08d8-4136-bf48-ba44c89aa3f3" providerId="AD" clId="Web-{8BA72F3F-510A-2F88-7A69-B3B960A44F85}" dt="2024-09-30T18:49:47" v="869" actId="1076"/>
          <ac:spMkLst>
            <pc:docMk/>
            <pc:sldMk cId="2611654654" sldId="327"/>
            <ac:spMk id="12" creationId="{3B4CD289-A875-9CBE-A8D7-FC5C86F1FC13}"/>
          </ac:spMkLst>
        </pc:spChg>
        <pc:picChg chg="add mod">
          <ac:chgData name="Marjaneh Safaei" userId="S::msafaei@dignitastechnologies.com::6fa5302d-08d8-4136-bf48-ba44c89aa3f3" providerId="AD" clId="Web-{8BA72F3F-510A-2F88-7A69-B3B960A44F85}" dt="2024-09-30T18:49:27.766" v="863" actId="1076"/>
          <ac:picMkLst>
            <pc:docMk/>
            <pc:sldMk cId="2611654654" sldId="327"/>
            <ac:picMk id="6" creationId="{33B48978-DE98-147F-BBBC-0C5E598F6B98}"/>
          </ac:picMkLst>
        </pc:picChg>
        <pc:picChg chg="add mod">
          <ac:chgData name="Marjaneh Safaei" userId="S::msafaei@dignitastechnologies.com::6fa5302d-08d8-4136-bf48-ba44c89aa3f3" providerId="AD" clId="Web-{8BA72F3F-510A-2F88-7A69-B3B960A44F85}" dt="2024-09-30T18:49:51" v="870" actId="1076"/>
          <ac:picMkLst>
            <pc:docMk/>
            <pc:sldMk cId="2611654654" sldId="327"/>
            <ac:picMk id="7" creationId="{356A27AF-A70B-94EF-62F7-C25DC28B3AE6}"/>
          </ac:picMkLst>
        </pc:picChg>
        <pc:picChg chg="add mod">
          <ac:chgData name="Marjaneh Safaei" userId="S::msafaei@dignitastechnologies.com::6fa5302d-08d8-4136-bf48-ba44c89aa3f3" providerId="AD" clId="Web-{8BA72F3F-510A-2F88-7A69-B3B960A44F85}" dt="2024-09-30T18:49:32.453" v="865" actId="1076"/>
          <ac:picMkLst>
            <pc:docMk/>
            <pc:sldMk cId="2611654654" sldId="327"/>
            <ac:picMk id="8" creationId="{13CE4458-3481-A658-E2B9-7437CB99CC30}"/>
          </ac:picMkLst>
        </pc:picChg>
      </pc:sldChg>
      <pc:sldChg chg="delSp modSp add replId">
        <pc:chgData name="Marjaneh Safaei" userId="S::msafaei@dignitastechnologies.com::6fa5302d-08d8-4136-bf48-ba44c89aa3f3" providerId="AD" clId="Web-{8BA72F3F-510A-2F88-7A69-B3B960A44F85}" dt="2024-09-30T19:39:55.048" v="1128" actId="20577"/>
        <pc:sldMkLst>
          <pc:docMk/>
          <pc:sldMk cId="324400790" sldId="328"/>
        </pc:sldMkLst>
        <pc:spChg chg="mod">
          <ac:chgData name="Marjaneh Safaei" userId="S::msafaei@dignitastechnologies.com::6fa5302d-08d8-4136-bf48-ba44c89aa3f3" providerId="AD" clId="Web-{8BA72F3F-510A-2F88-7A69-B3B960A44F85}" dt="2024-09-30T19:39:55.048" v="1128" actId="20577"/>
          <ac:spMkLst>
            <pc:docMk/>
            <pc:sldMk cId="324400790" sldId="328"/>
            <ac:spMk id="4" creationId="{00000000-0000-0000-0000-000000000000}"/>
          </ac:spMkLst>
        </pc:spChg>
      </pc:sldChg>
      <pc:sldChg chg="add del replId">
        <pc:chgData name="Marjaneh Safaei" userId="S::msafaei@dignitastechnologies.com::6fa5302d-08d8-4136-bf48-ba44c89aa3f3" providerId="AD" clId="Web-{8BA72F3F-510A-2F88-7A69-B3B960A44F85}" dt="2024-09-30T19:20:51.270" v="934"/>
        <pc:sldMkLst>
          <pc:docMk/>
          <pc:sldMk cId="1409002040" sldId="328"/>
        </pc:sldMkLst>
      </pc:sldChg>
      <pc:sldChg chg="modSp add replId">
        <pc:chgData name="Marjaneh Safaei" userId="S::msafaei@dignitastechnologies.com::6fa5302d-08d8-4136-bf48-ba44c89aa3f3" providerId="AD" clId="Web-{8BA72F3F-510A-2F88-7A69-B3B960A44F85}" dt="2024-09-30T19:42:47.456" v="1286" actId="20577"/>
        <pc:sldMkLst>
          <pc:docMk/>
          <pc:sldMk cId="2689722114" sldId="329"/>
        </pc:sldMkLst>
        <pc:spChg chg="mod">
          <ac:chgData name="Marjaneh Safaei" userId="S::msafaei@dignitastechnologies.com::6fa5302d-08d8-4136-bf48-ba44c89aa3f3" providerId="AD" clId="Web-{8BA72F3F-510A-2F88-7A69-B3B960A44F85}" dt="2024-09-30T19:42:47.456" v="1286" actId="20577"/>
          <ac:spMkLst>
            <pc:docMk/>
            <pc:sldMk cId="2689722114" sldId="329"/>
            <ac:spMk id="4" creationId="{00000000-0000-0000-0000-000000000000}"/>
          </ac:spMkLst>
        </pc:spChg>
      </pc:sldChg>
    </pc:docChg>
  </pc:docChgLst>
  <pc:docChgLst>
    <pc:chgData name="Brendon Hales" userId="S::bhales@dignitastechnologies.com::c4ea0c90-4716-44db-91c8-0ca4ee7d76cd" providerId="AD" clId="Web-{6646154D-D087-19DF-BBB8-02966437B49D}"/>
    <pc:docChg chg="modSld">
      <pc:chgData name="Brendon Hales" userId="S::bhales@dignitastechnologies.com::c4ea0c90-4716-44db-91c8-0ca4ee7d76cd" providerId="AD" clId="Web-{6646154D-D087-19DF-BBB8-02966437B49D}" dt="2024-10-30T02:18:48.683" v="3"/>
      <pc:docMkLst>
        <pc:docMk/>
      </pc:docMkLst>
      <pc:sldChg chg="addSp delSp">
        <pc:chgData name="Brendon Hales" userId="S::bhales@dignitastechnologies.com::c4ea0c90-4716-44db-91c8-0ca4ee7d76cd" providerId="AD" clId="Web-{6646154D-D087-19DF-BBB8-02966437B49D}" dt="2024-10-30T02:18:48.683" v="3"/>
        <pc:sldMkLst>
          <pc:docMk/>
          <pc:sldMk cId="4049674341" sldId="307"/>
        </pc:sldMkLst>
        <pc:spChg chg="add del">
          <ac:chgData name="Brendon Hales" userId="S::bhales@dignitastechnologies.com::c4ea0c90-4716-44db-91c8-0ca4ee7d76cd" providerId="AD" clId="Web-{6646154D-D087-19DF-BBB8-02966437B49D}" dt="2024-10-30T02:17:29.197" v="1"/>
          <ac:spMkLst>
            <pc:docMk/>
            <pc:sldMk cId="4049674341" sldId="307"/>
            <ac:spMk id="6" creationId="{1CFAA338-DA31-FE28-4FC0-1686D83D4789}"/>
          </ac:spMkLst>
        </pc:spChg>
        <pc:spChg chg="add del">
          <ac:chgData name="Brendon Hales" userId="S::bhales@dignitastechnologies.com::c4ea0c90-4716-44db-91c8-0ca4ee7d76cd" providerId="AD" clId="Web-{6646154D-D087-19DF-BBB8-02966437B49D}" dt="2024-10-30T02:18:48.683" v="3"/>
          <ac:spMkLst>
            <pc:docMk/>
            <pc:sldMk cId="4049674341" sldId="307"/>
            <ac:spMk id="7" creationId="{A0F61300-708D-85B7-BF9B-468DFBC9D09C}"/>
          </ac:spMkLst>
        </pc:spChg>
      </pc:sldChg>
    </pc:docChg>
  </pc:docChgLst>
  <pc:docChgLst>
    <pc:chgData name="Brendon Hales" userId="S::bhales@dignitastechnologies.com::c4ea0c90-4716-44db-91c8-0ca4ee7d76cd" providerId="AD" clId="Web-{F6AD2446-190F-DF6D-89F9-E3E2161DE1E1}"/>
    <pc:docChg chg="addSld delSld modSld">
      <pc:chgData name="Brendon Hales" userId="S::bhales@dignitastechnologies.com::c4ea0c90-4716-44db-91c8-0ca4ee7d76cd" providerId="AD" clId="Web-{F6AD2446-190F-DF6D-89F9-E3E2161DE1E1}" dt="2024-10-30T03:44:41.386" v="1040" actId="14100"/>
      <pc:docMkLst>
        <pc:docMk/>
      </pc:docMkLst>
      <pc:sldChg chg="modSp">
        <pc:chgData name="Brendon Hales" userId="S::bhales@dignitastechnologies.com::c4ea0c90-4716-44db-91c8-0ca4ee7d76cd" providerId="AD" clId="Web-{F6AD2446-190F-DF6D-89F9-E3E2161DE1E1}" dt="2024-10-30T02:47:44.441" v="171" actId="20577"/>
        <pc:sldMkLst>
          <pc:docMk/>
          <pc:sldMk cId="3664686379" sldId="289"/>
        </pc:sldMkLst>
        <pc:spChg chg="mod">
          <ac:chgData name="Brendon Hales" userId="S::bhales@dignitastechnologies.com::c4ea0c90-4716-44db-91c8-0ca4ee7d76cd" providerId="AD" clId="Web-{F6AD2446-190F-DF6D-89F9-E3E2161DE1E1}" dt="2024-10-30T02:47:44.441" v="171" actId="20577"/>
          <ac:spMkLst>
            <pc:docMk/>
            <pc:sldMk cId="3664686379" sldId="289"/>
            <ac:spMk id="10" creationId="{00000000-0000-0000-0000-000000000000}"/>
          </ac:spMkLst>
        </pc:spChg>
      </pc:sldChg>
      <pc:sldChg chg="modSp">
        <pc:chgData name="Brendon Hales" userId="S::bhales@dignitastechnologies.com::c4ea0c90-4716-44db-91c8-0ca4ee7d76cd" providerId="AD" clId="Web-{F6AD2446-190F-DF6D-89F9-E3E2161DE1E1}" dt="2024-10-30T02:47:04.035" v="164" actId="1076"/>
        <pc:sldMkLst>
          <pc:docMk/>
          <pc:sldMk cId="3443277762" sldId="304"/>
        </pc:sldMkLst>
        <pc:spChg chg="mod">
          <ac:chgData name="Brendon Hales" userId="S::bhales@dignitastechnologies.com::c4ea0c90-4716-44db-91c8-0ca4ee7d76cd" providerId="AD" clId="Web-{F6AD2446-190F-DF6D-89F9-E3E2161DE1E1}" dt="2024-10-30T02:46:56.050" v="163" actId="20577"/>
          <ac:spMkLst>
            <pc:docMk/>
            <pc:sldMk cId="3443277762" sldId="304"/>
            <ac:spMk id="4" creationId="{00000000-0000-0000-0000-000000000000}"/>
          </ac:spMkLst>
        </pc:spChg>
        <pc:picChg chg="mod">
          <ac:chgData name="Brendon Hales" userId="S::bhales@dignitastechnologies.com::c4ea0c90-4716-44db-91c8-0ca4ee7d76cd" providerId="AD" clId="Web-{F6AD2446-190F-DF6D-89F9-E3E2161DE1E1}" dt="2024-10-30T02:47:04.035" v="164" actId="1076"/>
          <ac:picMkLst>
            <pc:docMk/>
            <pc:sldMk cId="3443277762" sldId="304"/>
            <ac:picMk id="7" creationId="{603B2F26-7F2B-D919-924A-B2FB0EF73C56}"/>
          </ac:picMkLst>
        </pc:picChg>
      </pc:sldChg>
      <pc:sldChg chg="addSp modSp">
        <pc:chgData name="Brendon Hales" userId="S::bhales@dignitastechnologies.com::c4ea0c90-4716-44db-91c8-0ca4ee7d76cd" providerId="AD" clId="Web-{F6AD2446-190F-DF6D-89F9-E3E2161DE1E1}" dt="2024-10-30T02:48:33.632" v="179" actId="20577"/>
        <pc:sldMkLst>
          <pc:docMk/>
          <pc:sldMk cId="4049674341" sldId="307"/>
        </pc:sldMkLst>
        <pc:spChg chg="mod">
          <ac:chgData name="Brendon Hales" userId="S::bhales@dignitastechnologies.com::c4ea0c90-4716-44db-91c8-0ca4ee7d76cd" providerId="AD" clId="Web-{F6AD2446-190F-DF6D-89F9-E3E2161DE1E1}" dt="2024-10-30T02:48:33.632" v="179" actId="20577"/>
          <ac:spMkLst>
            <pc:docMk/>
            <pc:sldMk cId="4049674341" sldId="307"/>
            <ac:spMk id="4" creationId="{00000000-0000-0000-0000-000000000000}"/>
          </ac:spMkLst>
        </pc:spChg>
        <pc:spChg chg="add mod">
          <ac:chgData name="Brendon Hales" userId="S::bhales@dignitastechnologies.com::c4ea0c90-4716-44db-91c8-0ca4ee7d76cd" providerId="AD" clId="Web-{F6AD2446-190F-DF6D-89F9-E3E2161DE1E1}" dt="2024-10-30T02:47:55.363" v="173" actId="20577"/>
          <ac:spMkLst>
            <pc:docMk/>
            <pc:sldMk cId="4049674341" sldId="307"/>
            <ac:spMk id="7" creationId="{B73651E8-CD08-2B1C-5E26-940E9871C0CE}"/>
          </ac:spMkLst>
        </pc:spChg>
        <pc:spChg chg="add mod">
          <ac:chgData name="Brendon Hales" userId="S::bhales@dignitastechnologies.com::c4ea0c90-4716-44db-91c8-0ca4ee7d76cd" providerId="AD" clId="Web-{F6AD2446-190F-DF6D-89F9-E3E2161DE1E1}" dt="2024-10-30T02:48:06.645" v="177" actId="1076"/>
          <ac:spMkLst>
            <pc:docMk/>
            <pc:sldMk cId="4049674341" sldId="307"/>
            <ac:spMk id="8" creationId="{D59B6E54-CA0F-CBC2-9BB5-662B68EA9111}"/>
          </ac:spMkLst>
        </pc:spChg>
      </pc:sldChg>
      <pc:sldChg chg="modSp">
        <pc:chgData name="Brendon Hales" userId="S::bhales@dignitastechnologies.com::c4ea0c90-4716-44db-91c8-0ca4ee7d76cd" providerId="AD" clId="Web-{F6AD2446-190F-DF6D-89F9-E3E2161DE1E1}" dt="2024-10-30T02:46:00.378" v="160" actId="20577"/>
        <pc:sldMkLst>
          <pc:docMk/>
          <pc:sldMk cId="1841232157" sldId="308"/>
        </pc:sldMkLst>
        <pc:spChg chg="mod">
          <ac:chgData name="Brendon Hales" userId="S::bhales@dignitastechnologies.com::c4ea0c90-4716-44db-91c8-0ca4ee7d76cd" providerId="AD" clId="Web-{F6AD2446-190F-DF6D-89F9-E3E2161DE1E1}" dt="2024-10-30T02:46:00.378" v="160" actId="20577"/>
          <ac:spMkLst>
            <pc:docMk/>
            <pc:sldMk cId="1841232157" sldId="308"/>
            <ac:spMk id="11" creationId="{58F02982-EC2C-7B3E-2E63-7E0FC6AE13C4}"/>
          </ac:spMkLst>
        </pc:spChg>
      </pc:sldChg>
      <pc:sldChg chg="modSp">
        <pc:chgData name="Brendon Hales" userId="S::bhales@dignitastechnologies.com::c4ea0c90-4716-44db-91c8-0ca4ee7d76cd" providerId="AD" clId="Web-{F6AD2446-190F-DF6D-89F9-E3E2161DE1E1}" dt="2024-10-30T02:50:12.290" v="194" actId="20577"/>
        <pc:sldMkLst>
          <pc:docMk/>
          <pc:sldMk cId="1848280586" sldId="310"/>
        </pc:sldMkLst>
        <pc:spChg chg="mod">
          <ac:chgData name="Brendon Hales" userId="S::bhales@dignitastechnologies.com::c4ea0c90-4716-44db-91c8-0ca4ee7d76cd" providerId="AD" clId="Web-{F6AD2446-190F-DF6D-89F9-E3E2161DE1E1}" dt="2024-10-30T02:49:51.086" v="190" actId="20577"/>
          <ac:spMkLst>
            <pc:docMk/>
            <pc:sldMk cId="1848280586" sldId="310"/>
            <ac:spMk id="2" creationId="{00000000-0000-0000-0000-000000000000}"/>
          </ac:spMkLst>
        </pc:spChg>
        <pc:spChg chg="mod">
          <ac:chgData name="Brendon Hales" userId="S::bhales@dignitastechnologies.com::c4ea0c90-4716-44db-91c8-0ca4ee7d76cd" providerId="AD" clId="Web-{F6AD2446-190F-DF6D-89F9-E3E2161DE1E1}" dt="2024-10-30T02:45:29.596" v="155" actId="20577"/>
          <ac:spMkLst>
            <pc:docMk/>
            <pc:sldMk cId="1848280586" sldId="310"/>
            <ac:spMk id="4" creationId="{00000000-0000-0000-0000-000000000000}"/>
          </ac:spMkLst>
        </pc:spChg>
        <pc:spChg chg="mod">
          <ac:chgData name="Brendon Hales" userId="S::bhales@dignitastechnologies.com::c4ea0c90-4716-44db-91c8-0ca4ee7d76cd" providerId="AD" clId="Web-{F6AD2446-190F-DF6D-89F9-E3E2161DE1E1}" dt="2024-10-30T02:50:06.180" v="192" actId="20577"/>
          <ac:spMkLst>
            <pc:docMk/>
            <pc:sldMk cId="1848280586" sldId="310"/>
            <ac:spMk id="7" creationId="{5DE73C0E-E04E-776F-364F-284A5BB137F0}"/>
          </ac:spMkLst>
        </pc:spChg>
        <pc:spChg chg="mod">
          <ac:chgData name="Brendon Hales" userId="S::bhales@dignitastechnologies.com::c4ea0c90-4716-44db-91c8-0ca4ee7d76cd" providerId="AD" clId="Web-{F6AD2446-190F-DF6D-89F9-E3E2161DE1E1}" dt="2024-10-30T02:50:12.290" v="194" actId="20577"/>
          <ac:spMkLst>
            <pc:docMk/>
            <pc:sldMk cId="1848280586" sldId="310"/>
            <ac:spMk id="9" creationId="{3A6F74E8-BFA2-C79A-9178-D1669A5BF938}"/>
          </ac:spMkLst>
        </pc:spChg>
      </pc:sldChg>
      <pc:sldChg chg="modSp">
        <pc:chgData name="Brendon Hales" userId="S::bhales@dignitastechnologies.com::c4ea0c90-4716-44db-91c8-0ca4ee7d76cd" providerId="AD" clId="Web-{F6AD2446-190F-DF6D-89F9-E3E2161DE1E1}" dt="2024-10-30T02:50:32.259" v="196" actId="20577"/>
        <pc:sldMkLst>
          <pc:docMk/>
          <pc:sldMk cId="4014956872" sldId="311"/>
        </pc:sldMkLst>
        <pc:spChg chg="mod">
          <ac:chgData name="Brendon Hales" userId="S::bhales@dignitastechnologies.com::c4ea0c90-4716-44db-91c8-0ca4ee7d76cd" providerId="AD" clId="Web-{F6AD2446-190F-DF6D-89F9-E3E2161DE1E1}" dt="2024-10-30T02:50:27.649" v="195" actId="20577"/>
          <ac:spMkLst>
            <pc:docMk/>
            <pc:sldMk cId="4014956872" sldId="311"/>
            <ac:spMk id="2" creationId="{00000000-0000-0000-0000-000000000000}"/>
          </ac:spMkLst>
        </pc:spChg>
        <pc:spChg chg="mod">
          <ac:chgData name="Brendon Hales" userId="S::bhales@dignitastechnologies.com::c4ea0c90-4716-44db-91c8-0ca4ee7d76cd" providerId="AD" clId="Web-{F6AD2446-190F-DF6D-89F9-E3E2161DE1E1}" dt="2024-10-30T02:50:32.259" v="196" actId="20577"/>
          <ac:spMkLst>
            <pc:docMk/>
            <pc:sldMk cId="4014956872" sldId="311"/>
            <ac:spMk id="4" creationId="{00000000-0000-0000-0000-000000000000}"/>
          </ac:spMkLst>
        </pc:spChg>
        <pc:spChg chg="mod">
          <ac:chgData name="Brendon Hales" userId="S::bhales@dignitastechnologies.com::c4ea0c90-4716-44db-91c8-0ca4ee7d76cd" providerId="AD" clId="Web-{F6AD2446-190F-DF6D-89F9-E3E2161DE1E1}" dt="2024-10-30T02:44:25.267" v="146" actId="20577"/>
          <ac:spMkLst>
            <pc:docMk/>
            <pc:sldMk cId="4014956872" sldId="311"/>
            <ac:spMk id="7" creationId="{AEEC3AEC-6138-E245-629C-FACEBE3747C6}"/>
          </ac:spMkLst>
        </pc:spChg>
        <pc:spChg chg="mod">
          <ac:chgData name="Brendon Hales" userId="S::bhales@dignitastechnologies.com::c4ea0c90-4716-44db-91c8-0ca4ee7d76cd" providerId="AD" clId="Web-{F6AD2446-190F-DF6D-89F9-E3E2161DE1E1}" dt="2024-10-30T02:44:34.970" v="149" actId="20577"/>
          <ac:spMkLst>
            <pc:docMk/>
            <pc:sldMk cId="4014956872" sldId="311"/>
            <ac:spMk id="8" creationId="{E1D07573-0851-EC7F-060C-9E9D126C028E}"/>
          </ac:spMkLst>
        </pc:spChg>
        <pc:spChg chg="mod">
          <ac:chgData name="Brendon Hales" userId="S::bhales@dignitastechnologies.com::c4ea0c90-4716-44db-91c8-0ca4ee7d76cd" providerId="AD" clId="Web-{F6AD2446-190F-DF6D-89F9-E3E2161DE1E1}" dt="2024-10-30T02:44:43.830" v="152" actId="20577"/>
          <ac:spMkLst>
            <pc:docMk/>
            <pc:sldMk cId="4014956872" sldId="311"/>
            <ac:spMk id="9" creationId="{6DEA2ACC-57B2-8120-CA37-D96534FB56F2}"/>
          </ac:spMkLst>
        </pc:spChg>
        <pc:picChg chg="mod">
          <ac:chgData name="Brendon Hales" userId="S::bhales@dignitastechnologies.com::c4ea0c90-4716-44db-91c8-0ca4ee7d76cd" providerId="AD" clId="Web-{F6AD2446-190F-DF6D-89F9-E3E2161DE1E1}" dt="2024-10-30T02:34:10.682" v="63" actId="1076"/>
          <ac:picMkLst>
            <pc:docMk/>
            <pc:sldMk cId="4014956872" sldId="311"/>
            <ac:picMk id="6" creationId="{DC3D5B5A-46DF-C7E2-2D2A-171CB564D6A1}"/>
          </ac:picMkLst>
        </pc:picChg>
      </pc:sldChg>
      <pc:sldChg chg="modSp">
        <pc:chgData name="Brendon Hales" userId="S::bhales@dignitastechnologies.com::c4ea0c90-4716-44db-91c8-0ca4ee7d76cd" providerId="AD" clId="Web-{F6AD2446-190F-DF6D-89F9-E3E2161DE1E1}" dt="2024-10-30T02:58:46.346" v="246" actId="1076"/>
        <pc:sldMkLst>
          <pc:docMk/>
          <pc:sldMk cId="4209617622" sldId="312"/>
        </pc:sldMkLst>
        <pc:spChg chg="mod">
          <ac:chgData name="Brendon Hales" userId="S::bhales@dignitastechnologies.com::c4ea0c90-4716-44db-91c8-0ca4ee7d76cd" providerId="AD" clId="Web-{F6AD2446-190F-DF6D-89F9-E3E2161DE1E1}" dt="2024-10-30T02:57:06.720" v="228" actId="20577"/>
          <ac:spMkLst>
            <pc:docMk/>
            <pc:sldMk cId="4209617622" sldId="312"/>
            <ac:spMk id="2" creationId="{00000000-0000-0000-0000-000000000000}"/>
          </ac:spMkLst>
        </pc:spChg>
        <pc:spChg chg="mod">
          <ac:chgData name="Brendon Hales" userId="S::bhales@dignitastechnologies.com::c4ea0c90-4716-44db-91c8-0ca4ee7d76cd" providerId="AD" clId="Web-{F6AD2446-190F-DF6D-89F9-E3E2161DE1E1}" dt="2024-10-30T02:58:26.487" v="236" actId="14100"/>
          <ac:spMkLst>
            <pc:docMk/>
            <pc:sldMk cId="4209617622" sldId="312"/>
            <ac:spMk id="4" creationId="{00000000-0000-0000-0000-000000000000}"/>
          </ac:spMkLst>
        </pc:spChg>
        <pc:picChg chg="mod ord">
          <ac:chgData name="Brendon Hales" userId="S::bhales@dignitastechnologies.com::c4ea0c90-4716-44db-91c8-0ca4ee7d76cd" providerId="AD" clId="Web-{F6AD2446-190F-DF6D-89F9-E3E2161DE1E1}" dt="2024-10-30T02:58:46.331" v="245" actId="1076"/>
          <ac:picMkLst>
            <pc:docMk/>
            <pc:sldMk cId="4209617622" sldId="312"/>
            <ac:picMk id="5" creationId="{31F40982-64FD-A7F1-00E7-47A2E88AAC2A}"/>
          </ac:picMkLst>
        </pc:picChg>
        <pc:picChg chg="mod ord">
          <ac:chgData name="Brendon Hales" userId="S::bhales@dignitastechnologies.com::c4ea0c90-4716-44db-91c8-0ca4ee7d76cd" providerId="AD" clId="Web-{F6AD2446-190F-DF6D-89F9-E3E2161DE1E1}" dt="2024-10-30T02:58:46.346" v="246" actId="1076"/>
          <ac:picMkLst>
            <pc:docMk/>
            <pc:sldMk cId="4209617622" sldId="312"/>
            <ac:picMk id="6" creationId="{5C871242-01D5-CAFD-FE0B-CD3330C01A0A}"/>
          </ac:picMkLst>
        </pc:picChg>
      </pc:sldChg>
      <pc:sldChg chg="modSp">
        <pc:chgData name="Brendon Hales" userId="S::bhales@dignitastechnologies.com::c4ea0c90-4716-44db-91c8-0ca4ee7d76cd" providerId="AD" clId="Web-{F6AD2446-190F-DF6D-89F9-E3E2161DE1E1}" dt="2024-10-30T03:09:17.197" v="313" actId="20577"/>
        <pc:sldMkLst>
          <pc:docMk/>
          <pc:sldMk cId="675161807" sldId="313"/>
        </pc:sldMkLst>
        <pc:spChg chg="mod">
          <ac:chgData name="Brendon Hales" userId="S::bhales@dignitastechnologies.com::c4ea0c90-4716-44db-91c8-0ca4ee7d76cd" providerId="AD" clId="Web-{F6AD2446-190F-DF6D-89F9-E3E2161DE1E1}" dt="2024-10-30T03:06:07.258" v="287" actId="20577"/>
          <ac:spMkLst>
            <pc:docMk/>
            <pc:sldMk cId="675161807" sldId="313"/>
            <ac:spMk id="2" creationId="{00000000-0000-0000-0000-000000000000}"/>
          </ac:spMkLst>
        </pc:spChg>
        <pc:spChg chg="mod">
          <ac:chgData name="Brendon Hales" userId="S::bhales@dignitastechnologies.com::c4ea0c90-4716-44db-91c8-0ca4ee7d76cd" providerId="AD" clId="Web-{F6AD2446-190F-DF6D-89F9-E3E2161DE1E1}" dt="2024-10-30T03:09:17.197" v="313" actId="20577"/>
          <ac:spMkLst>
            <pc:docMk/>
            <pc:sldMk cId="675161807" sldId="313"/>
            <ac:spMk id="4" creationId="{00000000-0000-0000-0000-000000000000}"/>
          </ac:spMkLst>
        </pc:spChg>
      </pc:sldChg>
      <pc:sldChg chg="modSp">
        <pc:chgData name="Brendon Hales" userId="S::bhales@dignitastechnologies.com::c4ea0c90-4716-44db-91c8-0ca4ee7d76cd" providerId="AD" clId="Web-{F6AD2446-190F-DF6D-89F9-E3E2161DE1E1}" dt="2024-10-30T03:43:41.008" v="1033" actId="20577"/>
        <pc:sldMkLst>
          <pc:docMk/>
          <pc:sldMk cId="266093882" sldId="315"/>
        </pc:sldMkLst>
        <pc:spChg chg="mod">
          <ac:chgData name="Brendon Hales" userId="S::bhales@dignitastechnologies.com::c4ea0c90-4716-44db-91c8-0ca4ee7d76cd" providerId="AD" clId="Web-{F6AD2446-190F-DF6D-89F9-E3E2161DE1E1}" dt="2024-10-30T03:43:41.008" v="1033" actId="20577"/>
          <ac:spMkLst>
            <pc:docMk/>
            <pc:sldMk cId="266093882" sldId="315"/>
            <ac:spMk id="4" creationId="{00000000-0000-0000-0000-000000000000}"/>
          </ac:spMkLst>
        </pc:spChg>
      </pc:sldChg>
      <pc:sldChg chg="modSp">
        <pc:chgData name="Brendon Hales" userId="S::bhales@dignitastechnologies.com::c4ea0c90-4716-44db-91c8-0ca4ee7d76cd" providerId="AD" clId="Web-{F6AD2446-190F-DF6D-89F9-E3E2161DE1E1}" dt="2024-10-30T02:49:16.617" v="189" actId="20577"/>
        <pc:sldMkLst>
          <pc:docMk/>
          <pc:sldMk cId="466096907" sldId="318"/>
        </pc:sldMkLst>
        <pc:spChg chg="mod">
          <ac:chgData name="Brendon Hales" userId="S::bhales@dignitastechnologies.com::c4ea0c90-4716-44db-91c8-0ca4ee7d76cd" providerId="AD" clId="Web-{F6AD2446-190F-DF6D-89F9-E3E2161DE1E1}" dt="2024-10-30T02:49:16.617" v="189" actId="20577"/>
          <ac:spMkLst>
            <pc:docMk/>
            <pc:sldMk cId="466096907" sldId="318"/>
            <ac:spMk id="4" creationId="{00000000-0000-0000-0000-000000000000}"/>
          </ac:spMkLst>
        </pc:spChg>
      </pc:sldChg>
      <pc:sldChg chg="del">
        <pc:chgData name="Brendon Hales" userId="S::bhales@dignitastechnologies.com::c4ea0c90-4716-44db-91c8-0ca4ee7d76cd" providerId="AD" clId="Web-{F6AD2446-190F-DF6D-89F9-E3E2161DE1E1}" dt="2024-10-30T02:28:43.288" v="38"/>
        <pc:sldMkLst>
          <pc:docMk/>
          <pc:sldMk cId="3576339897" sldId="319"/>
        </pc:sldMkLst>
      </pc:sldChg>
      <pc:sldChg chg="modSp">
        <pc:chgData name="Brendon Hales" userId="S::bhales@dignitastechnologies.com::c4ea0c90-4716-44db-91c8-0ca4ee7d76cd" providerId="AD" clId="Web-{F6AD2446-190F-DF6D-89F9-E3E2161DE1E1}" dt="2024-10-30T02:51:43.775" v="204" actId="20577"/>
        <pc:sldMkLst>
          <pc:docMk/>
          <pc:sldMk cId="2025319011" sldId="320"/>
        </pc:sldMkLst>
        <pc:spChg chg="mod">
          <ac:chgData name="Brendon Hales" userId="S::bhales@dignitastechnologies.com::c4ea0c90-4716-44db-91c8-0ca4ee7d76cd" providerId="AD" clId="Web-{F6AD2446-190F-DF6D-89F9-E3E2161DE1E1}" dt="2024-10-30T02:51:00.556" v="197" actId="20577"/>
          <ac:spMkLst>
            <pc:docMk/>
            <pc:sldMk cId="2025319011" sldId="320"/>
            <ac:spMk id="2" creationId="{00000000-0000-0000-0000-000000000000}"/>
          </ac:spMkLst>
        </pc:spChg>
        <pc:spChg chg="mod">
          <ac:chgData name="Brendon Hales" userId="S::bhales@dignitastechnologies.com::c4ea0c90-4716-44db-91c8-0ca4ee7d76cd" providerId="AD" clId="Web-{F6AD2446-190F-DF6D-89F9-E3E2161DE1E1}" dt="2024-10-30T02:51:43.775" v="204" actId="20577"/>
          <ac:spMkLst>
            <pc:docMk/>
            <pc:sldMk cId="2025319011" sldId="320"/>
            <ac:spMk id="10" creationId="{BC95A18B-E29D-974A-8C60-584992E7F3FF}"/>
          </ac:spMkLst>
        </pc:spChg>
      </pc:sldChg>
      <pc:sldChg chg="modSp">
        <pc:chgData name="Brendon Hales" userId="S::bhales@dignitastechnologies.com::c4ea0c90-4716-44db-91c8-0ca4ee7d76cd" providerId="AD" clId="Web-{F6AD2446-190F-DF6D-89F9-E3E2161DE1E1}" dt="2024-10-30T02:53:39.870" v="220" actId="1076"/>
        <pc:sldMkLst>
          <pc:docMk/>
          <pc:sldMk cId="389302724" sldId="326"/>
        </pc:sldMkLst>
        <pc:spChg chg="mod">
          <ac:chgData name="Brendon Hales" userId="S::bhales@dignitastechnologies.com::c4ea0c90-4716-44db-91c8-0ca4ee7d76cd" providerId="AD" clId="Web-{F6AD2446-190F-DF6D-89F9-E3E2161DE1E1}" dt="2024-10-30T02:52:12.838" v="205" actId="20577"/>
          <ac:spMkLst>
            <pc:docMk/>
            <pc:sldMk cId="389302724" sldId="326"/>
            <ac:spMk id="2" creationId="{00000000-0000-0000-0000-000000000000}"/>
          </ac:spMkLst>
        </pc:spChg>
        <pc:spChg chg="mod">
          <ac:chgData name="Brendon Hales" userId="S::bhales@dignitastechnologies.com::c4ea0c90-4716-44db-91c8-0ca4ee7d76cd" providerId="AD" clId="Web-{F6AD2446-190F-DF6D-89F9-E3E2161DE1E1}" dt="2024-10-30T02:53:34.542" v="216" actId="20577"/>
          <ac:spMkLst>
            <pc:docMk/>
            <pc:sldMk cId="389302724" sldId="326"/>
            <ac:spMk id="10" creationId="{BC95A18B-E29D-974A-8C60-584992E7F3FF}"/>
          </ac:spMkLst>
        </pc:spChg>
        <pc:picChg chg="mod ord">
          <ac:chgData name="Brendon Hales" userId="S::bhales@dignitastechnologies.com::c4ea0c90-4716-44db-91c8-0ca4ee7d76cd" providerId="AD" clId="Web-{F6AD2446-190F-DF6D-89F9-E3E2161DE1E1}" dt="2024-10-30T02:53:39.870" v="220" actId="1076"/>
          <ac:picMkLst>
            <pc:docMk/>
            <pc:sldMk cId="389302724" sldId="326"/>
            <ac:picMk id="5" creationId="{F73A4DAE-8B98-92C8-A052-CFE7C44F0035}"/>
          </ac:picMkLst>
        </pc:picChg>
      </pc:sldChg>
      <pc:sldChg chg="addSp delSp modSp">
        <pc:chgData name="Brendon Hales" userId="S::bhales@dignitastechnologies.com::c4ea0c90-4716-44db-91c8-0ca4ee7d76cd" providerId="AD" clId="Web-{F6AD2446-190F-DF6D-89F9-E3E2161DE1E1}" dt="2024-10-30T02:56:49.704" v="226" actId="1076"/>
        <pc:sldMkLst>
          <pc:docMk/>
          <pc:sldMk cId="2611654654" sldId="327"/>
        </pc:sldMkLst>
        <pc:spChg chg="mod">
          <ac:chgData name="Brendon Hales" userId="S::bhales@dignitastechnologies.com::c4ea0c90-4716-44db-91c8-0ca4ee7d76cd" providerId="AD" clId="Web-{F6AD2446-190F-DF6D-89F9-E3E2161DE1E1}" dt="2024-10-30T02:56:13.954" v="221" actId="20577"/>
          <ac:spMkLst>
            <pc:docMk/>
            <pc:sldMk cId="2611654654" sldId="327"/>
            <ac:spMk id="2" creationId="{00000000-0000-0000-0000-000000000000}"/>
          </ac:spMkLst>
        </pc:spChg>
        <pc:spChg chg="mod">
          <ac:chgData name="Brendon Hales" userId="S::bhales@dignitastechnologies.com::c4ea0c90-4716-44db-91c8-0ca4ee7d76cd" providerId="AD" clId="Web-{F6AD2446-190F-DF6D-89F9-E3E2161DE1E1}" dt="2024-10-30T02:43:45.501" v="143" actId="1076"/>
          <ac:spMkLst>
            <pc:docMk/>
            <pc:sldMk cId="2611654654" sldId="327"/>
            <ac:spMk id="5" creationId="{6C937C7C-90AE-A0C9-DA6A-8223C01381BE}"/>
          </ac:spMkLst>
        </pc:spChg>
        <pc:spChg chg="mod">
          <ac:chgData name="Brendon Hales" userId="S::bhales@dignitastechnologies.com::c4ea0c90-4716-44db-91c8-0ca4ee7d76cd" providerId="AD" clId="Web-{F6AD2446-190F-DF6D-89F9-E3E2161DE1E1}" dt="2024-10-30T02:43:29.829" v="136" actId="1076"/>
          <ac:spMkLst>
            <pc:docMk/>
            <pc:sldMk cId="2611654654" sldId="327"/>
            <ac:spMk id="9" creationId="{5DCABBA6-E527-7667-0D19-5D3A6B674003}"/>
          </ac:spMkLst>
        </pc:spChg>
        <pc:spChg chg="add del">
          <ac:chgData name="Brendon Hales" userId="S::bhales@dignitastechnologies.com::c4ea0c90-4716-44db-91c8-0ca4ee7d76cd" providerId="AD" clId="Web-{F6AD2446-190F-DF6D-89F9-E3E2161DE1E1}" dt="2024-10-30T02:41:27.359" v="109"/>
          <ac:spMkLst>
            <pc:docMk/>
            <pc:sldMk cId="2611654654" sldId="327"/>
            <ac:spMk id="10" creationId="{78F33906-D518-29C1-5B87-D1958BD4967E}"/>
          </ac:spMkLst>
        </pc:spChg>
        <pc:spChg chg="mod">
          <ac:chgData name="Brendon Hales" userId="S::bhales@dignitastechnologies.com::c4ea0c90-4716-44db-91c8-0ca4ee7d76cd" providerId="AD" clId="Web-{F6AD2446-190F-DF6D-89F9-E3E2161DE1E1}" dt="2024-10-30T02:43:29.845" v="138" actId="1076"/>
          <ac:spMkLst>
            <pc:docMk/>
            <pc:sldMk cId="2611654654" sldId="327"/>
            <ac:spMk id="11" creationId="{D7BCD409-A4FD-5444-ADEF-D6B561BCEEBB}"/>
          </ac:spMkLst>
        </pc:spChg>
        <pc:spChg chg="mod">
          <ac:chgData name="Brendon Hales" userId="S::bhales@dignitastechnologies.com::c4ea0c90-4716-44db-91c8-0ca4ee7d76cd" providerId="AD" clId="Web-{F6AD2446-190F-DF6D-89F9-E3E2161DE1E1}" dt="2024-10-30T02:43:29.829" v="137" actId="1076"/>
          <ac:spMkLst>
            <pc:docMk/>
            <pc:sldMk cId="2611654654" sldId="327"/>
            <ac:spMk id="12" creationId="{3B4CD289-A875-9CBE-A8D7-FC5C86F1FC13}"/>
          </ac:spMkLst>
        </pc:spChg>
        <pc:spChg chg="add del">
          <ac:chgData name="Brendon Hales" userId="S::bhales@dignitastechnologies.com::c4ea0c90-4716-44db-91c8-0ca4ee7d76cd" providerId="AD" clId="Web-{F6AD2446-190F-DF6D-89F9-E3E2161DE1E1}" dt="2024-10-30T02:41:23.203" v="108"/>
          <ac:spMkLst>
            <pc:docMk/>
            <pc:sldMk cId="2611654654" sldId="327"/>
            <ac:spMk id="13" creationId="{AF349C9E-3146-3C95-F2E5-235D67C077A2}"/>
          </ac:spMkLst>
        </pc:spChg>
        <pc:spChg chg="mod">
          <ac:chgData name="Brendon Hales" userId="S::bhales@dignitastechnologies.com::c4ea0c90-4716-44db-91c8-0ca4ee7d76cd" providerId="AD" clId="Web-{F6AD2446-190F-DF6D-89F9-E3E2161DE1E1}" dt="2024-10-30T02:43:29.860" v="139" actId="1076"/>
          <ac:spMkLst>
            <pc:docMk/>
            <pc:sldMk cId="2611654654" sldId="327"/>
            <ac:spMk id="14" creationId="{4B4E32FB-7DDC-349A-2596-118112D61139}"/>
          </ac:spMkLst>
        </pc:spChg>
        <pc:spChg chg="mod">
          <ac:chgData name="Brendon Hales" userId="S::bhales@dignitastechnologies.com::c4ea0c90-4716-44db-91c8-0ca4ee7d76cd" providerId="AD" clId="Web-{F6AD2446-190F-DF6D-89F9-E3E2161DE1E1}" dt="2024-10-30T02:43:29.860" v="140" actId="1076"/>
          <ac:spMkLst>
            <pc:docMk/>
            <pc:sldMk cId="2611654654" sldId="327"/>
            <ac:spMk id="15" creationId="{4EA76FC6-D5BE-C5B6-5CAF-FCCC427F329C}"/>
          </ac:spMkLst>
        </pc:spChg>
        <pc:spChg chg="del mod">
          <ac:chgData name="Brendon Hales" userId="S::bhales@dignitastechnologies.com::c4ea0c90-4716-44db-91c8-0ca4ee7d76cd" providerId="AD" clId="Web-{F6AD2446-190F-DF6D-89F9-E3E2161DE1E1}" dt="2024-10-30T02:41:20.968" v="106"/>
          <ac:spMkLst>
            <pc:docMk/>
            <pc:sldMk cId="2611654654" sldId="327"/>
            <ac:spMk id="16" creationId="{7DCE7293-02AD-2BCE-6B9A-CE14EF4DBED8}"/>
          </ac:spMkLst>
        </pc:spChg>
        <pc:spChg chg="add mod">
          <ac:chgData name="Brendon Hales" userId="S::bhales@dignitastechnologies.com::c4ea0c90-4716-44db-91c8-0ca4ee7d76cd" providerId="AD" clId="Web-{F6AD2446-190F-DF6D-89F9-E3E2161DE1E1}" dt="2024-10-30T02:56:49.704" v="226" actId="1076"/>
          <ac:spMkLst>
            <pc:docMk/>
            <pc:sldMk cId="2611654654" sldId="327"/>
            <ac:spMk id="17" creationId="{BF88741B-431E-1679-5D4B-E05B59FE1EA6}"/>
          </ac:spMkLst>
        </pc:spChg>
        <pc:picChg chg="mod">
          <ac:chgData name="Brendon Hales" userId="S::bhales@dignitastechnologies.com::c4ea0c90-4716-44db-91c8-0ca4ee7d76cd" providerId="AD" clId="Web-{F6AD2446-190F-DF6D-89F9-E3E2161DE1E1}" dt="2024-10-30T02:43:29.782" v="133" actId="1076"/>
          <ac:picMkLst>
            <pc:docMk/>
            <pc:sldMk cId="2611654654" sldId="327"/>
            <ac:picMk id="6" creationId="{33B48978-DE98-147F-BBBC-0C5E598F6B98}"/>
          </ac:picMkLst>
        </pc:picChg>
        <pc:picChg chg="mod">
          <ac:chgData name="Brendon Hales" userId="S::bhales@dignitastechnologies.com::c4ea0c90-4716-44db-91c8-0ca4ee7d76cd" providerId="AD" clId="Web-{F6AD2446-190F-DF6D-89F9-E3E2161DE1E1}" dt="2024-10-30T02:43:29.798" v="134" actId="1076"/>
          <ac:picMkLst>
            <pc:docMk/>
            <pc:sldMk cId="2611654654" sldId="327"/>
            <ac:picMk id="7" creationId="{356A27AF-A70B-94EF-62F7-C25DC28B3AE6}"/>
          </ac:picMkLst>
        </pc:picChg>
        <pc:picChg chg="mod">
          <ac:chgData name="Brendon Hales" userId="S::bhales@dignitastechnologies.com::c4ea0c90-4716-44db-91c8-0ca4ee7d76cd" providerId="AD" clId="Web-{F6AD2446-190F-DF6D-89F9-E3E2161DE1E1}" dt="2024-10-30T02:43:29.813" v="135" actId="1076"/>
          <ac:picMkLst>
            <pc:docMk/>
            <pc:sldMk cId="2611654654" sldId="327"/>
            <ac:picMk id="8" creationId="{13CE4458-3481-A658-E2B9-7437CB99CC30}"/>
          </ac:picMkLst>
        </pc:picChg>
      </pc:sldChg>
      <pc:sldChg chg="modSp">
        <pc:chgData name="Brendon Hales" userId="S::bhales@dignitastechnologies.com::c4ea0c90-4716-44db-91c8-0ca4ee7d76cd" providerId="AD" clId="Web-{F6AD2446-190F-DF6D-89F9-E3E2161DE1E1}" dt="2024-10-30T03:06:29.289" v="292" actId="20577"/>
        <pc:sldMkLst>
          <pc:docMk/>
          <pc:sldMk cId="324400790" sldId="328"/>
        </pc:sldMkLst>
        <pc:spChg chg="mod">
          <ac:chgData name="Brendon Hales" userId="S::bhales@dignitastechnologies.com::c4ea0c90-4716-44db-91c8-0ca4ee7d76cd" providerId="AD" clId="Web-{F6AD2446-190F-DF6D-89F9-E3E2161DE1E1}" dt="2024-10-30T02:59:10.269" v="247" actId="20577"/>
          <ac:spMkLst>
            <pc:docMk/>
            <pc:sldMk cId="324400790" sldId="328"/>
            <ac:spMk id="2" creationId="{00000000-0000-0000-0000-000000000000}"/>
          </ac:spMkLst>
        </pc:spChg>
        <pc:spChg chg="mod">
          <ac:chgData name="Brendon Hales" userId="S::bhales@dignitastechnologies.com::c4ea0c90-4716-44db-91c8-0ca4ee7d76cd" providerId="AD" clId="Web-{F6AD2446-190F-DF6D-89F9-E3E2161DE1E1}" dt="2024-10-30T03:06:29.164" v="290" actId="20577"/>
          <ac:spMkLst>
            <pc:docMk/>
            <pc:sldMk cId="324400790" sldId="328"/>
            <ac:spMk id="4" creationId="{00000000-0000-0000-0000-000000000000}"/>
          </ac:spMkLst>
        </pc:spChg>
        <pc:spChg chg="mod">
          <ac:chgData name="Brendon Hales" userId="S::bhales@dignitastechnologies.com::c4ea0c90-4716-44db-91c8-0ca4ee7d76cd" providerId="AD" clId="Web-{F6AD2446-190F-DF6D-89F9-E3E2161DE1E1}" dt="2024-10-30T03:06:29.289" v="292" actId="20577"/>
          <ac:spMkLst>
            <pc:docMk/>
            <pc:sldMk cId="324400790" sldId="328"/>
            <ac:spMk id="9" creationId="{13EF6C35-5373-3269-3318-58DB463D719D}"/>
          </ac:spMkLst>
        </pc:spChg>
        <pc:spChg chg="mod">
          <ac:chgData name="Brendon Hales" userId="S::bhales@dignitastechnologies.com::c4ea0c90-4716-44db-91c8-0ca4ee7d76cd" providerId="AD" clId="Web-{F6AD2446-190F-DF6D-89F9-E3E2161DE1E1}" dt="2024-10-30T02:59:13.175" v="251" actId="20577"/>
          <ac:spMkLst>
            <pc:docMk/>
            <pc:sldMk cId="324400790" sldId="328"/>
            <ac:spMk id="10" creationId="{50EA5C92-F502-ECE3-03D0-44EC86A3545C}"/>
          </ac:spMkLst>
        </pc:spChg>
        <pc:spChg chg="mod">
          <ac:chgData name="Brendon Hales" userId="S::bhales@dignitastechnologies.com::c4ea0c90-4716-44db-91c8-0ca4ee7d76cd" providerId="AD" clId="Web-{F6AD2446-190F-DF6D-89F9-E3E2161DE1E1}" dt="2024-10-30T02:59:29.753" v="254" actId="20577"/>
          <ac:spMkLst>
            <pc:docMk/>
            <pc:sldMk cId="324400790" sldId="328"/>
            <ac:spMk id="14" creationId="{526616F8-CB4F-1C6A-20EC-374995BF1CEE}"/>
          </ac:spMkLst>
        </pc:spChg>
        <pc:spChg chg="mod">
          <ac:chgData name="Brendon Hales" userId="S::bhales@dignitastechnologies.com::c4ea0c90-4716-44db-91c8-0ca4ee7d76cd" providerId="AD" clId="Web-{F6AD2446-190F-DF6D-89F9-E3E2161DE1E1}" dt="2024-10-30T02:59:38.097" v="256" actId="20577"/>
          <ac:spMkLst>
            <pc:docMk/>
            <pc:sldMk cId="324400790" sldId="328"/>
            <ac:spMk id="15" creationId="{861CC3F9-DCEB-840B-1D30-5822BD66D3A9}"/>
          </ac:spMkLst>
        </pc:spChg>
      </pc:sldChg>
      <pc:sldChg chg="del">
        <pc:chgData name="Brendon Hales" userId="S::bhales@dignitastechnologies.com::c4ea0c90-4716-44db-91c8-0ca4ee7d76cd" providerId="AD" clId="Web-{F6AD2446-190F-DF6D-89F9-E3E2161DE1E1}" dt="2024-10-30T02:29:21.038" v="39"/>
        <pc:sldMkLst>
          <pc:docMk/>
          <pc:sldMk cId="2689722114" sldId="329"/>
        </pc:sldMkLst>
      </pc:sldChg>
      <pc:sldChg chg="modSp">
        <pc:chgData name="Brendon Hales" userId="S::bhales@dignitastechnologies.com::c4ea0c90-4716-44db-91c8-0ca4ee7d76cd" providerId="AD" clId="Web-{F6AD2446-190F-DF6D-89F9-E3E2161DE1E1}" dt="2024-10-30T03:38:27.597" v="688" actId="20577"/>
        <pc:sldMkLst>
          <pc:docMk/>
          <pc:sldMk cId="3263157988" sldId="330"/>
        </pc:sldMkLst>
        <pc:spChg chg="mod">
          <ac:chgData name="Brendon Hales" userId="S::bhales@dignitastechnologies.com::c4ea0c90-4716-44db-91c8-0ca4ee7d76cd" providerId="AD" clId="Web-{F6AD2446-190F-DF6D-89F9-E3E2161DE1E1}" dt="2024-10-30T03:38:27.597" v="688" actId="20577"/>
          <ac:spMkLst>
            <pc:docMk/>
            <pc:sldMk cId="3263157988" sldId="330"/>
            <ac:spMk id="4" creationId="{00000000-0000-0000-0000-000000000000}"/>
          </ac:spMkLst>
        </pc:spChg>
      </pc:sldChg>
      <pc:sldChg chg="modSp">
        <pc:chgData name="Brendon Hales" userId="S::bhales@dignitastechnologies.com::c4ea0c90-4716-44db-91c8-0ca4ee7d76cd" providerId="AD" clId="Web-{F6AD2446-190F-DF6D-89F9-E3E2161DE1E1}" dt="2024-10-30T03:44:41.386" v="1040" actId="14100"/>
        <pc:sldMkLst>
          <pc:docMk/>
          <pc:sldMk cId="2797984041" sldId="331"/>
        </pc:sldMkLst>
        <pc:spChg chg="mod">
          <ac:chgData name="Brendon Hales" userId="S::bhales@dignitastechnologies.com::c4ea0c90-4716-44db-91c8-0ca4ee7d76cd" providerId="AD" clId="Web-{F6AD2446-190F-DF6D-89F9-E3E2161DE1E1}" dt="2024-10-30T03:09:53.698" v="315" actId="20577"/>
          <ac:spMkLst>
            <pc:docMk/>
            <pc:sldMk cId="2797984041" sldId="331"/>
            <ac:spMk id="3" creationId="{7BA53323-A12B-2586-24AA-C262E8EE6EC5}"/>
          </ac:spMkLst>
        </pc:spChg>
        <pc:spChg chg="mod">
          <ac:chgData name="Brendon Hales" userId="S::bhales@dignitastechnologies.com::c4ea0c90-4716-44db-91c8-0ca4ee7d76cd" providerId="AD" clId="Web-{F6AD2446-190F-DF6D-89F9-E3E2161DE1E1}" dt="2024-10-30T03:09:39.713" v="314" actId="20577"/>
          <ac:spMkLst>
            <pc:docMk/>
            <pc:sldMk cId="2797984041" sldId="331"/>
            <ac:spMk id="4" creationId="{CCB7EFAE-18AB-12D9-8D3F-D172A9BD6D50}"/>
          </ac:spMkLst>
        </pc:spChg>
        <pc:picChg chg="mod ord">
          <ac:chgData name="Brendon Hales" userId="S::bhales@dignitastechnologies.com::c4ea0c90-4716-44db-91c8-0ca4ee7d76cd" providerId="AD" clId="Web-{F6AD2446-190F-DF6D-89F9-E3E2161DE1E1}" dt="2024-10-30T03:44:41.386" v="1040" actId="14100"/>
          <ac:picMkLst>
            <pc:docMk/>
            <pc:sldMk cId="2797984041" sldId="331"/>
            <ac:picMk id="8" creationId="{D1421B17-5708-9465-F395-8EB3B027D021}"/>
          </ac:picMkLst>
        </pc:picChg>
      </pc:sldChg>
      <pc:sldChg chg="addSp delSp modSp">
        <pc:chgData name="Brendon Hales" userId="S::bhales@dignitastechnologies.com::c4ea0c90-4716-44db-91c8-0ca4ee7d76cd" providerId="AD" clId="Web-{F6AD2446-190F-DF6D-89F9-E3E2161DE1E1}" dt="2024-10-30T03:22:43.597" v="455"/>
        <pc:sldMkLst>
          <pc:docMk/>
          <pc:sldMk cId="1127681926" sldId="332"/>
        </pc:sldMkLst>
        <pc:spChg chg="mod">
          <ac:chgData name="Brendon Hales" userId="S::bhales@dignitastechnologies.com::c4ea0c90-4716-44db-91c8-0ca4ee7d76cd" providerId="AD" clId="Web-{F6AD2446-190F-DF6D-89F9-E3E2161DE1E1}" dt="2024-10-30T03:10:02.057" v="316" actId="20577"/>
          <ac:spMkLst>
            <pc:docMk/>
            <pc:sldMk cId="1127681926" sldId="332"/>
            <ac:spMk id="3" creationId="{6F59AC79-6969-89F8-4446-713CA6A781A7}"/>
          </ac:spMkLst>
        </pc:spChg>
        <pc:spChg chg="mod">
          <ac:chgData name="Brendon Hales" userId="S::bhales@dignitastechnologies.com::c4ea0c90-4716-44db-91c8-0ca4ee7d76cd" providerId="AD" clId="Web-{F6AD2446-190F-DF6D-89F9-E3E2161DE1E1}" dt="2024-10-30T03:10:12.307" v="318" actId="20577"/>
          <ac:spMkLst>
            <pc:docMk/>
            <pc:sldMk cId="1127681926" sldId="332"/>
            <ac:spMk id="4" creationId="{E0695E86-CBE8-526E-ED18-E348DA9CEC43}"/>
          </ac:spMkLst>
        </pc:spChg>
        <pc:spChg chg="mod">
          <ac:chgData name="Brendon Hales" userId="S::bhales@dignitastechnologies.com::c4ea0c90-4716-44db-91c8-0ca4ee7d76cd" providerId="AD" clId="Web-{F6AD2446-190F-DF6D-89F9-E3E2161DE1E1}" dt="2024-10-30T03:21:23.549" v="448" actId="1076"/>
          <ac:spMkLst>
            <pc:docMk/>
            <pc:sldMk cId="1127681926" sldId="332"/>
            <ac:spMk id="5" creationId="{E53F89AA-C85E-FC41-9629-6B1088E57CFD}"/>
          </ac:spMkLst>
        </pc:spChg>
        <pc:spChg chg="del mod">
          <ac:chgData name="Brendon Hales" userId="S::bhales@dignitastechnologies.com::c4ea0c90-4716-44db-91c8-0ca4ee7d76cd" providerId="AD" clId="Web-{F6AD2446-190F-DF6D-89F9-E3E2161DE1E1}" dt="2024-10-30T03:17:40.390" v="428"/>
          <ac:spMkLst>
            <pc:docMk/>
            <pc:sldMk cId="1127681926" sldId="332"/>
            <ac:spMk id="9" creationId="{7B109033-E212-DA76-0F68-25C7E7177363}"/>
          </ac:spMkLst>
        </pc:spChg>
        <pc:spChg chg="add mod">
          <ac:chgData name="Brendon Hales" userId="S::bhales@dignitastechnologies.com::c4ea0c90-4716-44db-91c8-0ca4ee7d76cd" providerId="AD" clId="Web-{F6AD2446-190F-DF6D-89F9-E3E2161DE1E1}" dt="2024-10-30T03:17:07.124" v="421" actId="1076"/>
          <ac:spMkLst>
            <pc:docMk/>
            <pc:sldMk cId="1127681926" sldId="332"/>
            <ac:spMk id="10" creationId="{AB769D7B-20D4-3B42-8649-13A7B80731E5}"/>
          </ac:spMkLst>
        </pc:spChg>
        <pc:spChg chg="add mod">
          <ac:chgData name="Brendon Hales" userId="S::bhales@dignitastechnologies.com::c4ea0c90-4716-44db-91c8-0ca4ee7d76cd" providerId="AD" clId="Web-{F6AD2446-190F-DF6D-89F9-E3E2161DE1E1}" dt="2024-10-30T03:17:07.140" v="422" actId="1076"/>
          <ac:spMkLst>
            <pc:docMk/>
            <pc:sldMk cId="1127681926" sldId="332"/>
            <ac:spMk id="12" creationId="{3003C75C-A9E7-A4E1-50EF-386DCE8F37BE}"/>
          </ac:spMkLst>
        </pc:spChg>
        <pc:spChg chg="mod">
          <ac:chgData name="Brendon Hales" userId="S::bhales@dignitastechnologies.com::c4ea0c90-4716-44db-91c8-0ca4ee7d76cd" providerId="AD" clId="Web-{F6AD2446-190F-DF6D-89F9-E3E2161DE1E1}" dt="2024-10-30T03:22:29.753" v="452" actId="1076"/>
          <ac:spMkLst>
            <pc:docMk/>
            <pc:sldMk cId="1127681926" sldId="332"/>
            <ac:spMk id="13" creationId="{A7304476-4E99-EB56-8DB3-B1C9E7FB3998}"/>
          </ac:spMkLst>
        </pc:spChg>
        <pc:spChg chg="mod">
          <ac:chgData name="Brendon Hales" userId="S::bhales@dignitastechnologies.com::c4ea0c90-4716-44db-91c8-0ca4ee7d76cd" providerId="AD" clId="Web-{F6AD2446-190F-DF6D-89F9-E3E2161DE1E1}" dt="2024-10-30T03:11:48.590" v="342" actId="1076"/>
          <ac:spMkLst>
            <pc:docMk/>
            <pc:sldMk cId="1127681926" sldId="332"/>
            <ac:spMk id="14" creationId="{2E6014A7-6C62-CFF7-D888-1250A9D76491}"/>
          </ac:spMkLst>
        </pc:spChg>
        <pc:spChg chg="mod">
          <ac:chgData name="Brendon Hales" userId="S::bhales@dignitastechnologies.com::c4ea0c90-4716-44db-91c8-0ca4ee7d76cd" providerId="AD" clId="Web-{F6AD2446-190F-DF6D-89F9-E3E2161DE1E1}" dt="2024-10-30T03:11:48.621" v="344" actId="1076"/>
          <ac:spMkLst>
            <pc:docMk/>
            <pc:sldMk cId="1127681926" sldId="332"/>
            <ac:spMk id="15" creationId="{178B82C8-E74A-A53D-7FCC-51BC05FC6009}"/>
          </ac:spMkLst>
        </pc:spChg>
        <pc:spChg chg="mod">
          <ac:chgData name="Brendon Hales" userId="S::bhales@dignitastechnologies.com::c4ea0c90-4716-44db-91c8-0ca4ee7d76cd" providerId="AD" clId="Web-{F6AD2446-190F-DF6D-89F9-E3E2161DE1E1}" dt="2024-10-30T03:11:48.621" v="345" actId="1076"/>
          <ac:spMkLst>
            <pc:docMk/>
            <pc:sldMk cId="1127681926" sldId="332"/>
            <ac:spMk id="16" creationId="{EB3AFE64-DC5B-D81A-E222-9388749DE271}"/>
          </ac:spMkLst>
        </pc:spChg>
        <pc:spChg chg="add mod">
          <ac:chgData name="Brendon Hales" userId="S::bhales@dignitastechnologies.com::c4ea0c90-4716-44db-91c8-0ca4ee7d76cd" providerId="AD" clId="Web-{F6AD2446-190F-DF6D-89F9-E3E2161DE1E1}" dt="2024-10-30T03:17:18.156" v="425" actId="1076"/>
          <ac:spMkLst>
            <pc:docMk/>
            <pc:sldMk cId="1127681926" sldId="332"/>
            <ac:spMk id="17" creationId="{8C3D99E6-8B45-0D10-7B46-62689060AFBC}"/>
          </ac:spMkLst>
        </pc:spChg>
        <pc:spChg chg="add mod">
          <ac:chgData name="Brendon Hales" userId="S::bhales@dignitastechnologies.com::c4ea0c90-4716-44db-91c8-0ca4ee7d76cd" providerId="AD" clId="Web-{F6AD2446-190F-DF6D-89F9-E3E2161DE1E1}" dt="2024-10-30T03:17:35.593" v="427" actId="1076"/>
          <ac:spMkLst>
            <pc:docMk/>
            <pc:sldMk cId="1127681926" sldId="332"/>
            <ac:spMk id="18" creationId="{A69EFE81-777B-40E6-816C-92D61BF69ABF}"/>
          </ac:spMkLst>
        </pc:spChg>
        <pc:spChg chg="add mod">
          <ac:chgData name="Brendon Hales" userId="S::bhales@dignitastechnologies.com::c4ea0c90-4716-44db-91c8-0ca4ee7d76cd" providerId="AD" clId="Web-{F6AD2446-190F-DF6D-89F9-E3E2161DE1E1}" dt="2024-10-30T03:20:43.642" v="445"/>
          <ac:spMkLst>
            <pc:docMk/>
            <pc:sldMk cId="1127681926" sldId="332"/>
            <ac:spMk id="19" creationId="{60A8326C-A0A8-6AB0-7FF5-25B3ADEA593D}"/>
          </ac:spMkLst>
        </pc:spChg>
        <pc:spChg chg="add mod">
          <ac:chgData name="Brendon Hales" userId="S::bhales@dignitastechnologies.com::c4ea0c90-4716-44db-91c8-0ca4ee7d76cd" providerId="AD" clId="Web-{F6AD2446-190F-DF6D-89F9-E3E2161DE1E1}" dt="2024-10-30T03:20:48.127" v="446"/>
          <ac:spMkLst>
            <pc:docMk/>
            <pc:sldMk cId="1127681926" sldId="332"/>
            <ac:spMk id="20" creationId="{408564CD-F899-5C13-DE4C-6A76D0D0AA5C}"/>
          </ac:spMkLst>
        </pc:spChg>
        <pc:spChg chg="add mod">
          <ac:chgData name="Brendon Hales" userId="S::bhales@dignitastechnologies.com::c4ea0c90-4716-44db-91c8-0ca4ee7d76cd" providerId="AD" clId="Web-{F6AD2446-190F-DF6D-89F9-E3E2161DE1E1}" dt="2024-10-30T03:20:51.861" v="447"/>
          <ac:spMkLst>
            <pc:docMk/>
            <pc:sldMk cId="1127681926" sldId="332"/>
            <ac:spMk id="21" creationId="{388626A0-76E3-0DE1-7234-633CBC60EB3F}"/>
          </ac:spMkLst>
        </pc:spChg>
        <pc:spChg chg="mod">
          <ac:chgData name="Brendon Hales" userId="S::bhales@dignitastechnologies.com::c4ea0c90-4716-44db-91c8-0ca4ee7d76cd" providerId="AD" clId="Web-{F6AD2446-190F-DF6D-89F9-E3E2161DE1E1}" dt="2024-10-30T03:21:52.034" v="450" actId="1076"/>
          <ac:spMkLst>
            <pc:docMk/>
            <pc:sldMk cId="1127681926" sldId="332"/>
            <ac:spMk id="23" creationId="{19A1D766-92B6-BA21-7C2C-94D4808013F0}"/>
          </ac:spMkLst>
        </pc:spChg>
        <pc:spChg chg="mod">
          <ac:chgData name="Brendon Hales" userId="S::bhales@dignitastechnologies.com::c4ea0c90-4716-44db-91c8-0ca4ee7d76cd" providerId="AD" clId="Web-{F6AD2446-190F-DF6D-89F9-E3E2161DE1E1}" dt="2024-10-30T03:21:45.284" v="449" actId="1076"/>
          <ac:spMkLst>
            <pc:docMk/>
            <pc:sldMk cId="1127681926" sldId="332"/>
            <ac:spMk id="24" creationId="{C9735C23-091B-EB38-316B-BA1E2B50908F}"/>
          </ac:spMkLst>
        </pc:spChg>
        <pc:picChg chg="del mod">
          <ac:chgData name="Brendon Hales" userId="S::bhales@dignitastechnologies.com::c4ea0c90-4716-44db-91c8-0ca4ee7d76cd" providerId="AD" clId="Web-{F6AD2446-190F-DF6D-89F9-E3E2161DE1E1}" dt="2024-10-30T03:16:50.624" v="420"/>
          <ac:picMkLst>
            <pc:docMk/>
            <pc:sldMk cId="1127681926" sldId="332"/>
            <ac:picMk id="11" creationId="{64E6D2E8-53DA-2D1A-FBB0-828FCC78916C}"/>
          </ac:picMkLst>
        </pc:picChg>
        <pc:cxnChg chg="del mod">
          <ac:chgData name="Brendon Hales" userId="S::bhales@dignitastechnologies.com::c4ea0c90-4716-44db-91c8-0ca4ee7d76cd" providerId="AD" clId="Web-{F6AD2446-190F-DF6D-89F9-E3E2161DE1E1}" dt="2024-10-30T03:22:38.628" v="453"/>
          <ac:cxnSpMkLst>
            <pc:docMk/>
            <pc:sldMk cId="1127681926" sldId="332"/>
            <ac:cxnSpMk id="6" creationId="{01AADDF6-481C-BE0B-A6AF-4EA878BF0911}"/>
          </ac:cxnSpMkLst>
        </pc:cxnChg>
        <pc:cxnChg chg="del mod">
          <ac:chgData name="Brendon Hales" userId="S::bhales@dignitastechnologies.com::c4ea0c90-4716-44db-91c8-0ca4ee7d76cd" providerId="AD" clId="Web-{F6AD2446-190F-DF6D-89F9-E3E2161DE1E1}" dt="2024-10-30T03:22:43.597" v="455"/>
          <ac:cxnSpMkLst>
            <pc:docMk/>
            <pc:sldMk cId="1127681926" sldId="332"/>
            <ac:cxnSpMk id="7" creationId="{46551CC3-2586-B6A7-29C4-48F38B20F1E9}"/>
          </ac:cxnSpMkLst>
        </pc:cxnChg>
        <pc:cxnChg chg="del mod">
          <ac:chgData name="Brendon Hales" userId="S::bhales@dignitastechnologies.com::c4ea0c90-4716-44db-91c8-0ca4ee7d76cd" providerId="AD" clId="Web-{F6AD2446-190F-DF6D-89F9-E3E2161DE1E1}" dt="2024-10-30T03:22:41.253" v="454"/>
          <ac:cxnSpMkLst>
            <pc:docMk/>
            <pc:sldMk cId="1127681926" sldId="332"/>
            <ac:cxnSpMk id="8" creationId="{49039E52-7BB6-066F-BE78-0322B54AD89A}"/>
          </ac:cxnSpMkLst>
        </pc:cxnChg>
      </pc:sldChg>
      <pc:sldChg chg="addSp delSp modSp">
        <pc:chgData name="Brendon Hales" userId="S::bhales@dignitastechnologies.com::c4ea0c90-4716-44db-91c8-0ca4ee7d76cd" providerId="AD" clId="Web-{F6AD2446-190F-DF6D-89F9-E3E2161DE1E1}" dt="2024-10-30T03:37:20.143" v="685" actId="1076"/>
        <pc:sldMkLst>
          <pc:docMk/>
          <pc:sldMk cId="3860448252" sldId="333"/>
        </pc:sldMkLst>
        <pc:spChg chg="mod">
          <ac:chgData name="Brendon Hales" userId="S::bhales@dignitastechnologies.com::c4ea0c90-4716-44db-91c8-0ca4ee7d76cd" providerId="AD" clId="Web-{F6AD2446-190F-DF6D-89F9-E3E2161DE1E1}" dt="2024-10-30T03:23:09.019" v="456" actId="20577"/>
          <ac:spMkLst>
            <pc:docMk/>
            <pc:sldMk cId="3860448252" sldId="333"/>
            <ac:spMk id="3" creationId="{3CF4955F-F36F-32C4-F8D0-3104E6EB3003}"/>
          </ac:spMkLst>
        </pc:spChg>
        <pc:spChg chg="mod">
          <ac:chgData name="Brendon Hales" userId="S::bhales@dignitastechnologies.com::c4ea0c90-4716-44db-91c8-0ca4ee7d76cd" providerId="AD" clId="Web-{F6AD2446-190F-DF6D-89F9-E3E2161DE1E1}" dt="2024-10-30T03:23:11.894" v="457" actId="20577"/>
          <ac:spMkLst>
            <pc:docMk/>
            <pc:sldMk cId="3860448252" sldId="333"/>
            <ac:spMk id="4" creationId="{250A094E-26BF-1D5B-78D8-22BCC931E8FC}"/>
          </ac:spMkLst>
        </pc:spChg>
        <pc:spChg chg="mod">
          <ac:chgData name="Brendon Hales" userId="S::bhales@dignitastechnologies.com::c4ea0c90-4716-44db-91c8-0ca4ee7d76cd" providerId="AD" clId="Web-{F6AD2446-190F-DF6D-89F9-E3E2161DE1E1}" dt="2024-10-30T03:34:32.657" v="648" actId="1076"/>
          <ac:spMkLst>
            <pc:docMk/>
            <pc:sldMk cId="3860448252" sldId="333"/>
            <ac:spMk id="11" creationId="{90EC0E13-6ECF-1D77-012E-7853FDA7F4D7}"/>
          </ac:spMkLst>
        </pc:spChg>
        <pc:spChg chg="mod">
          <ac:chgData name="Brendon Hales" userId="S::bhales@dignitastechnologies.com::c4ea0c90-4716-44db-91c8-0ca4ee7d76cd" providerId="AD" clId="Web-{F6AD2446-190F-DF6D-89F9-E3E2161DE1E1}" dt="2024-10-30T03:33:57.953" v="640" actId="1076"/>
          <ac:spMkLst>
            <pc:docMk/>
            <pc:sldMk cId="3860448252" sldId="333"/>
            <ac:spMk id="12" creationId="{D6DADE9A-21C6-665D-B843-CE99B0464081}"/>
          </ac:spMkLst>
        </pc:spChg>
        <pc:spChg chg="add del mod">
          <ac:chgData name="Brendon Hales" userId="S::bhales@dignitastechnologies.com::c4ea0c90-4716-44db-91c8-0ca4ee7d76cd" providerId="AD" clId="Web-{F6AD2446-190F-DF6D-89F9-E3E2161DE1E1}" dt="2024-10-30T03:35:17.923" v="660"/>
          <ac:spMkLst>
            <pc:docMk/>
            <pc:sldMk cId="3860448252" sldId="333"/>
            <ac:spMk id="13" creationId="{0FDB5042-D7AB-B1CC-C15B-C54404BE41AE}"/>
          </ac:spMkLst>
        </pc:spChg>
        <pc:spChg chg="add del mod">
          <ac:chgData name="Brendon Hales" userId="S::bhales@dignitastechnologies.com::c4ea0c90-4716-44db-91c8-0ca4ee7d76cd" providerId="AD" clId="Web-{F6AD2446-190F-DF6D-89F9-E3E2161DE1E1}" dt="2024-10-30T03:36:16.142" v="675"/>
          <ac:spMkLst>
            <pc:docMk/>
            <pc:sldMk cId="3860448252" sldId="333"/>
            <ac:spMk id="15" creationId="{6BAF68DF-B7AD-22AE-9D04-4267D4A68DD5}"/>
          </ac:spMkLst>
        </pc:spChg>
        <pc:spChg chg="mod">
          <ac:chgData name="Brendon Hales" userId="S::bhales@dignitastechnologies.com::c4ea0c90-4716-44db-91c8-0ca4ee7d76cd" providerId="AD" clId="Web-{F6AD2446-190F-DF6D-89F9-E3E2161DE1E1}" dt="2024-10-30T03:36:38.174" v="678" actId="1076"/>
          <ac:spMkLst>
            <pc:docMk/>
            <pc:sldMk cId="3860448252" sldId="333"/>
            <ac:spMk id="17" creationId="{0500C2C5-7979-2227-7DA2-EF429F365E78}"/>
          </ac:spMkLst>
        </pc:spChg>
        <pc:spChg chg="mod">
          <ac:chgData name="Brendon Hales" userId="S::bhales@dignitastechnologies.com::c4ea0c90-4716-44db-91c8-0ca4ee7d76cd" providerId="AD" clId="Web-{F6AD2446-190F-DF6D-89F9-E3E2161DE1E1}" dt="2024-10-30T03:33:58.047" v="645" actId="1076"/>
          <ac:spMkLst>
            <pc:docMk/>
            <pc:sldMk cId="3860448252" sldId="333"/>
            <ac:spMk id="19" creationId="{C5D1C653-8B7B-9EA4-1FBD-7DE8DA58D222}"/>
          </ac:spMkLst>
        </pc:spChg>
        <pc:spChg chg="add del mod">
          <ac:chgData name="Brendon Hales" userId="S::bhales@dignitastechnologies.com::c4ea0c90-4716-44db-91c8-0ca4ee7d76cd" providerId="AD" clId="Web-{F6AD2446-190F-DF6D-89F9-E3E2161DE1E1}" dt="2024-10-30T03:35:17.923" v="659"/>
          <ac:spMkLst>
            <pc:docMk/>
            <pc:sldMk cId="3860448252" sldId="333"/>
            <ac:spMk id="20" creationId="{39CE72F2-5981-4212-0F7B-F0B8A563EF3F}"/>
          </ac:spMkLst>
        </pc:spChg>
        <pc:spChg chg="add del mod">
          <ac:chgData name="Brendon Hales" userId="S::bhales@dignitastechnologies.com::c4ea0c90-4716-44db-91c8-0ca4ee7d76cd" providerId="AD" clId="Web-{F6AD2446-190F-DF6D-89F9-E3E2161DE1E1}" dt="2024-10-30T03:36:16.189" v="676"/>
          <ac:spMkLst>
            <pc:docMk/>
            <pc:sldMk cId="3860448252" sldId="333"/>
            <ac:spMk id="22" creationId="{DC694098-E180-8A14-DB0A-A45B593A80CD}"/>
          </ac:spMkLst>
        </pc:spChg>
        <pc:spChg chg="add del mod">
          <ac:chgData name="Brendon Hales" userId="S::bhales@dignitastechnologies.com::c4ea0c90-4716-44db-91c8-0ca4ee7d76cd" providerId="AD" clId="Web-{F6AD2446-190F-DF6D-89F9-E3E2161DE1E1}" dt="2024-10-30T03:31:23.670" v="610"/>
          <ac:spMkLst>
            <pc:docMk/>
            <pc:sldMk cId="3860448252" sldId="333"/>
            <ac:spMk id="23" creationId="{E4742D3E-282A-B388-D50B-364EE5AFC027}"/>
          </ac:spMkLst>
        </pc:spChg>
        <pc:spChg chg="add del mod">
          <ac:chgData name="Brendon Hales" userId="S::bhales@dignitastechnologies.com::c4ea0c90-4716-44db-91c8-0ca4ee7d76cd" providerId="AD" clId="Web-{F6AD2446-190F-DF6D-89F9-E3E2161DE1E1}" dt="2024-10-30T03:30:28.498" v="579"/>
          <ac:spMkLst>
            <pc:docMk/>
            <pc:sldMk cId="3860448252" sldId="333"/>
            <ac:spMk id="24" creationId="{3BFD66CF-2844-A603-6597-4B7246E261EB}"/>
          </ac:spMkLst>
        </pc:spChg>
        <pc:spChg chg="add mod">
          <ac:chgData name="Brendon Hales" userId="S::bhales@dignitastechnologies.com::c4ea0c90-4716-44db-91c8-0ca4ee7d76cd" providerId="AD" clId="Web-{F6AD2446-190F-DF6D-89F9-E3E2161DE1E1}" dt="2024-10-30T03:33:57.984" v="641" actId="1076"/>
          <ac:spMkLst>
            <pc:docMk/>
            <pc:sldMk cId="3860448252" sldId="333"/>
            <ac:spMk id="25" creationId="{16D74ABA-85E7-BEDF-980A-1621B987DF4F}"/>
          </ac:spMkLst>
        </pc:spChg>
        <pc:spChg chg="add mod">
          <ac:chgData name="Brendon Hales" userId="S::bhales@dignitastechnologies.com::c4ea0c90-4716-44db-91c8-0ca4ee7d76cd" providerId="AD" clId="Web-{F6AD2446-190F-DF6D-89F9-E3E2161DE1E1}" dt="2024-10-30T03:33:58" v="642" actId="1076"/>
          <ac:spMkLst>
            <pc:docMk/>
            <pc:sldMk cId="3860448252" sldId="333"/>
            <ac:spMk id="26" creationId="{3FB4493E-9141-45D9-2562-465EEB8CEFC2}"/>
          </ac:spMkLst>
        </pc:spChg>
        <pc:spChg chg="add mod">
          <ac:chgData name="Brendon Hales" userId="S::bhales@dignitastechnologies.com::c4ea0c90-4716-44db-91c8-0ca4ee7d76cd" providerId="AD" clId="Web-{F6AD2446-190F-DF6D-89F9-E3E2161DE1E1}" dt="2024-10-30T03:33:58.016" v="643" actId="1076"/>
          <ac:spMkLst>
            <pc:docMk/>
            <pc:sldMk cId="3860448252" sldId="333"/>
            <ac:spMk id="27" creationId="{468E15D0-F80A-F753-9974-83A12C3AE8A7}"/>
          </ac:spMkLst>
        </pc:spChg>
        <pc:spChg chg="add mod">
          <ac:chgData name="Brendon Hales" userId="S::bhales@dignitastechnologies.com::c4ea0c90-4716-44db-91c8-0ca4ee7d76cd" providerId="AD" clId="Web-{F6AD2446-190F-DF6D-89F9-E3E2161DE1E1}" dt="2024-10-30T03:36:41.674" v="679" actId="1076"/>
          <ac:spMkLst>
            <pc:docMk/>
            <pc:sldMk cId="3860448252" sldId="333"/>
            <ac:spMk id="28" creationId="{1CE4CFE8-5BE0-80EA-EFD5-5D09EBA0A76D}"/>
          </ac:spMkLst>
        </pc:spChg>
        <pc:spChg chg="add mod">
          <ac:chgData name="Brendon Hales" userId="S::bhales@dignitastechnologies.com::c4ea0c90-4716-44db-91c8-0ca4ee7d76cd" providerId="AD" clId="Web-{F6AD2446-190F-DF6D-89F9-E3E2161DE1E1}" dt="2024-10-30T03:33:58.031" v="644" actId="1076"/>
          <ac:spMkLst>
            <pc:docMk/>
            <pc:sldMk cId="3860448252" sldId="333"/>
            <ac:spMk id="29" creationId="{7DF3A715-72BD-3AC6-CC38-C8BC75CCD247}"/>
          </ac:spMkLst>
        </pc:spChg>
        <pc:spChg chg="add mod">
          <ac:chgData name="Brendon Hales" userId="S::bhales@dignitastechnologies.com::c4ea0c90-4716-44db-91c8-0ca4ee7d76cd" providerId="AD" clId="Web-{F6AD2446-190F-DF6D-89F9-E3E2161DE1E1}" dt="2024-10-30T03:35:27.313" v="661" actId="1076"/>
          <ac:spMkLst>
            <pc:docMk/>
            <pc:sldMk cId="3860448252" sldId="333"/>
            <ac:spMk id="30" creationId="{90F101C6-4E4D-4685-4BD6-4683A6052688}"/>
          </ac:spMkLst>
        </pc:spChg>
        <pc:spChg chg="add mod">
          <ac:chgData name="Brendon Hales" userId="S::bhales@dignitastechnologies.com::c4ea0c90-4716-44db-91c8-0ca4ee7d76cd" providerId="AD" clId="Web-{F6AD2446-190F-DF6D-89F9-E3E2161DE1E1}" dt="2024-10-30T03:36:21.205" v="677" actId="1076"/>
          <ac:spMkLst>
            <pc:docMk/>
            <pc:sldMk cId="3860448252" sldId="333"/>
            <ac:spMk id="31" creationId="{04A4BEE0-3E59-79A3-588C-D6A2B2BE9F39}"/>
          </ac:spMkLst>
        </pc:spChg>
        <pc:spChg chg="add del">
          <ac:chgData name="Brendon Hales" userId="S::bhales@dignitastechnologies.com::c4ea0c90-4716-44db-91c8-0ca4ee7d76cd" providerId="AD" clId="Web-{F6AD2446-190F-DF6D-89F9-E3E2161DE1E1}" dt="2024-10-30T03:36:55.705" v="681"/>
          <ac:spMkLst>
            <pc:docMk/>
            <pc:sldMk cId="3860448252" sldId="333"/>
            <ac:spMk id="32" creationId="{9F467AA3-B13A-8667-4E14-3EC105B5449D}"/>
          </ac:spMkLst>
        </pc:spChg>
        <pc:spChg chg="add mod">
          <ac:chgData name="Brendon Hales" userId="S::bhales@dignitastechnologies.com::c4ea0c90-4716-44db-91c8-0ca4ee7d76cd" providerId="AD" clId="Web-{F6AD2446-190F-DF6D-89F9-E3E2161DE1E1}" dt="2024-10-30T03:37:11.299" v="683" actId="1076"/>
          <ac:spMkLst>
            <pc:docMk/>
            <pc:sldMk cId="3860448252" sldId="333"/>
            <ac:spMk id="34" creationId="{049E7229-4492-0D63-3946-6E28EC423069}"/>
          </ac:spMkLst>
        </pc:spChg>
        <pc:spChg chg="add mod">
          <ac:chgData name="Brendon Hales" userId="S::bhales@dignitastechnologies.com::c4ea0c90-4716-44db-91c8-0ca4ee7d76cd" providerId="AD" clId="Web-{F6AD2446-190F-DF6D-89F9-E3E2161DE1E1}" dt="2024-10-30T03:37:20.143" v="685" actId="1076"/>
          <ac:spMkLst>
            <pc:docMk/>
            <pc:sldMk cId="3860448252" sldId="333"/>
            <ac:spMk id="36" creationId="{B9913736-F1A8-96A7-D75E-40C662E1F45C}"/>
          </ac:spMkLst>
        </pc:spChg>
        <pc:picChg chg="del">
          <ac:chgData name="Brendon Hales" userId="S::bhales@dignitastechnologies.com::c4ea0c90-4716-44db-91c8-0ca4ee7d76cd" providerId="AD" clId="Web-{F6AD2446-190F-DF6D-89F9-E3E2161DE1E1}" dt="2024-10-30T03:32:02.530" v="616"/>
          <ac:picMkLst>
            <pc:docMk/>
            <pc:sldMk cId="3860448252" sldId="333"/>
            <ac:picMk id="5" creationId="{CDE5AA28-DFD9-6FD9-A439-70E250B96FFC}"/>
          </ac:picMkLst>
        </pc:picChg>
        <pc:picChg chg="del">
          <ac:chgData name="Brendon Hales" userId="S::bhales@dignitastechnologies.com::c4ea0c90-4716-44db-91c8-0ca4ee7d76cd" providerId="AD" clId="Web-{F6AD2446-190F-DF6D-89F9-E3E2161DE1E1}" dt="2024-10-30T03:31:38.217" v="613"/>
          <ac:picMkLst>
            <pc:docMk/>
            <pc:sldMk cId="3860448252" sldId="333"/>
            <ac:picMk id="7" creationId="{BF6DF724-A381-614D-78C4-6D25009B1F76}"/>
          </ac:picMkLst>
        </pc:picChg>
        <pc:picChg chg="del">
          <ac:chgData name="Brendon Hales" userId="S::bhales@dignitastechnologies.com::c4ea0c90-4716-44db-91c8-0ca4ee7d76cd" providerId="AD" clId="Web-{F6AD2446-190F-DF6D-89F9-E3E2161DE1E1}" dt="2024-10-30T03:24:55.911" v="474"/>
          <ac:picMkLst>
            <pc:docMk/>
            <pc:sldMk cId="3860448252" sldId="333"/>
            <ac:picMk id="9" creationId="{AF91FF69-E60B-4A7A-F78D-A6A2D676BF81}"/>
          </ac:picMkLst>
        </pc:picChg>
        <pc:picChg chg="del">
          <ac:chgData name="Brendon Hales" userId="S::bhales@dignitastechnologies.com::c4ea0c90-4716-44db-91c8-0ca4ee7d76cd" providerId="AD" clId="Web-{F6AD2446-190F-DF6D-89F9-E3E2161DE1E1}" dt="2024-10-30T03:25:12.239" v="478"/>
          <ac:picMkLst>
            <pc:docMk/>
            <pc:sldMk cId="3860448252" sldId="333"/>
            <ac:picMk id="16" creationId="{630426A3-17C1-F1AA-A219-554035C05280}"/>
          </ac:picMkLst>
        </pc:picChg>
        <pc:cxnChg chg="del">
          <ac:chgData name="Brendon Hales" userId="S::bhales@dignitastechnologies.com::c4ea0c90-4716-44db-91c8-0ca4ee7d76cd" providerId="AD" clId="Web-{F6AD2446-190F-DF6D-89F9-E3E2161DE1E1}" dt="2024-10-30T03:31:54.639" v="615"/>
          <ac:cxnSpMkLst>
            <pc:docMk/>
            <pc:sldMk cId="3860448252" sldId="333"/>
            <ac:cxnSpMk id="6" creationId="{6D9B94DC-8772-3705-96AA-55D90C1237C9}"/>
          </ac:cxnSpMkLst>
        </pc:cxnChg>
        <pc:cxnChg chg="del">
          <ac:chgData name="Brendon Hales" userId="S::bhales@dignitastechnologies.com::c4ea0c90-4716-44db-91c8-0ca4ee7d76cd" providerId="AD" clId="Web-{F6AD2446-190F-DF6D-89F9-E3E2161DE1E1}" dt="2024-10-30T03:24:53.020" v="473"/>
          <ac:cxnSpMkLst>
            <pc:docMk/>
            <pc:sldMk cId="3860448252" sldId="333"/>
            <ac:cxnSpMk id="8" creationId="{4F61EB73-E2EF-EE4F-AACD-F37841CAF23D}"/>
          </ac:cxnSpMkLst>
        </pc:cxnChg>
      </pc:sldChg>
      <pc:sldChg chg="modSp">
        <pc:chgData name="Brendon Hales" userId="S::bhales@dignitastechnologies.com::c4ea0c90-4716-44db-91c8-0ca4ee7d76cd" providerId="AD" clId="Web-{F6AD2446-190F-DF6D-89F9-E3E2161DE1E1}" dt="2024-10-30T03:44:10.854" v="1036" actId="20577"/>
        <pc:sldMkLst>
          <pc:docMk/>
          <pc:sldMk cId="2070782209" sldId="334"/>
        </pc:sldMkLst>
        <pc:spChg chg="mod">
          <ac:chgData name="Brendon Hales" userId="S::bhales@dignitastechnologies.com::c4ea0c90-4716-44db-91c8-0ca4ee7d76cd" providerId="AD" clId="Web-{F6AD2446-190F-DF6D-89F9-E3E2161DE1E1}" dt="2024-10-30T03:44:10.854" v="1036" actId="20577"/>
          <ac:spMkLst>
            <pc:docMk/>
            <pc:sldMk cId="2070782209" sldId="334"/>
            <ac:spMk id="3" creationId="{CABB613B-111C-CBA0-CDFE-51BFD4CD4C29}"/>
          </ac:spMkLst>
        </pc:spChg>
      </pc:sldChg>
      <pc:sldChg chg="modSp">
        <pc:chgData name="Brendon Hales" userId="S::bhales@dignitastechnologies.com::c4ea0c90-4716-44db-91c8-0ca4ee7d76cd" providerId="AD" clId="Web-{F6AD2446-190F-DF6D-89F9-E3E2161DE1E1}" dt="2024-10-30T03:40:54.286" v="813"/>
        <pc:sldMkLst>
          <pc:docMk/>
          <pc:sldMk cId="2834056731" sldId="335"/>
        </pc:sldMkLst>
        <pc:spChg chg="mod">
          <ac:chgData name="Brendon Hales" userId="S::bhales@dignitastechnologies.com::c4ea0c90-4716-44db-91c8-0ca4ee7d76cd" providerId="AD" clId="Web-{F6AD2446-190F-DF6D-89F9-E3E2161DE1E1}" dt="2024-10-30T03:40:54.083" v="812" actId="20577"/>
          <ac:spMkLst>
            <pc:docMk/>
            <pc:sldMk cId="2834056731" sldId="335"/>
            <ac:spMk id="6" creationId="{855E3E47-8933-DD9A-5F5D-FE719166F9AC}"/>
          </ac:spMkLst>
        </pc:spChg>
        <pc:graphicFrameChg chg="mod modGraphic">
          <ac:chgData name="Brendon Hales" userId="S::bhales@dignitastechnologies.com::c4ea0c90-4716-44db-91c8-0ca4ee7d76cd" providerId="AD" clId="Web-{F6AD2446-190F-DF6D-89F9-E3E2161DE1E1}" dt="2024-10-30T03:40:54.286" v="813"/>
          <ac:graphicFrameMkLst>
            <pc:docMk/>
            <pc:sldMk cId="2834056731" sldId="335"/>
            <ac:graphicFrameMk id="8" creationId="{29497640-D0F1-3EB0-CD9D-F75071D2791C}"/>
          </ac:graphicFrameMkLst>
        </pc:graphicFrameChg>
      </pc:sldChg>
      <pc:sldChg chg="modSp">
        <pc:chgData name="Brendon Hales" userId="S::bhales@dignitastechnologies.com::c4ea0c90-4716-44db-91c8-0ca4ee7d76cd" providerId="AD" clId="Web-{F6AD2446-190F-DF6D-89F9-E3E2161DE1E1}" dt="2024-10-30T03:41:56.693" v="939" actId="20577"/>
        <pc:sldMkLst>
          <pc:docMk/>
          <pc:sldMk cId="842520081" sldId="337"/>
        </pc:sldMkLst>
        <pc:spChg chg="mod">
          <ac:chgData name="Brendon Hales" userId="S::bhales@dignitastechnologies.com::c4ea0c90-4716-44db-91c8-0ca4ee7d76cd" providerId="AD" clId="Web-{F6AD2446-190F-DF6D-89F9-E3E2161DE1E1}" dt="2024-10-30T03:41:56.693" v="939" actId="20577"/>
          <ac:spMkLst>
            <pc:docMk/>
            <pc:sldMk cId="842520081" sldId="337"/>
            <ac:spMk id="6" creationId="{83E52B33-5696-A43B-55F0-DE0BFCA26DB4}"/>
          </ac:spMkLst>
        </pc:spChg>
        <pc:graphicFrameChg chg="mod modGraphic">
          <ac:chgData name="Brendon Hales" userId="S::bhales@dignitastechnologies.com::c4ea0c90-4716-44db-91c8-0ca4ee7d76cd" providerId="AD" clId="Web-{F6AD2446-190F-DF6D-89F9-E3E2161DE1E1}" dt="2024-10-30T03:41:18.927" v="876"/>
          <ac:graphicFrameMkLst>
            <pc:docMk/>
            <pc:sldMk cId="842520081" sldId="337"/>
            <ac:graphicFrameMk id="8" creationId="{29497640-D0F1-3EB0-CD9D-F75071D2791C}"/>
          </ac:graphicFrameMkLst>
        </pc:graphicFrameChg>
      </pc:sldChg>
      <pc:sldChg chg="modSp">
        <pc:chgData name="Brendon Hales" userId="S::bhales@dignitastechnologies.com::c4ea0c90-4716-44db-91c8-0ca4ee7d76cd" providerId="AD" clId="Web-{F6AD2446-190F-DF6D-89F9-E3E2161DE1E1}" dt="2024-10-30T03:44:10.776" v="1034" actId="20577"/>
        <pc:sldMkLst>
          <pc:docMk/>
          <pc:sldMk cId="2063919527" sldId="338"/>
        </pc:sldMkLst>
        <pc:spChg chg="mod">
          <ac:chgData name="Brendon Hales" userId="S::bhales@dignitastechnologies.com::c4ea0c90-4716-44db-91c8-0ca4ee7d76cd" providerId="AD" clId="Web-{F6AD2446-190F-DF6D-89F9-E3E2161DE1E1}" dt="2024-10-30T03:44:10.776" v="1034" actId="20577"/>
          <ac:spMkLst>
            <pc:docMk/>
            <pc:sldMk cId="2063919527" sldId="338"/>
            <ac:spMk id="3" creationId="{CABB613B-111C-CBA0-CDFE-51BFD4CD4C29}"/>
          </ac:spMkLst>
        </pc:spChg>
      </pc:sldChg>
      <pc:sldChg chg="modSp">
        <pc:chgData name="Brendon Hales" userId="S::bhales@dignitastechnologies.com::c4ea0c90-4716-44db-91c8-0ca4ee7d76cd" providerId="AD" clId="Web-{F6AD2446-190F-DF6D-89F9-E3E2161DE1E1}" dt="2024-10-30T03:42:12.724" v="995"/>
        <pc:sldMkLst>
          <pc:docMk/>
          <pc:sldMk cId="415676976" sldId="339"/>
        </pc:sldMkLst>
        <pc:spChg chg="mod">
          <ac:chgData name="Brendon Hales" userId="S::bhales@dignitastechnologies.com::c4ea0c90-4716-44db-91c8-0ca4ee7d76cd" providerId="AD" clId="Web-{F6AD2446-190F-DF6D-89F9-E3E2161DE1E1}" dt="2024-10-30T03:41:56.787" v="941" actId="20577"/>
          <ac:spMkLst>
            <pc:docMk/>
            <pc:sldMk cId="415676976" sldId="339"/>
            <ac:spMk id="6" creationId="{1F4FA56D-0B92-015A-E8A6-A380665F20D3}"/>
          </ac:spMkLst>
        </pc:spChg>
        <pc:graphicFrameChg chg="mod modGraphic">
          <ac:chgData name="Brendon Hales" userId="S::bhales@dignitastechnologies.com::c4ea0c90-4716-44db-91c8-0ca4ee7d76cd" providerId="AD" clId="Web-{F6AD2446-190F-DF6D-89F9-E3E2161DE1E1}" dt="2024-10-30T03:42:12.724" v="995"/>
          <ac:graphicFrameMkLst>
            <pc:docMk/>
            <pc:sldMk cId="415676976" sldId="339"/>
            <ac:graphicFrameMk id="8" creationId="{29497640-D0F1-3EB0-CD9D-F75071D2791C}"/>
          </ac:graphicFrameMkLst>
        </pc:graphicFrameChg>
      </pc:sldChg>
      <pc:sldChg chg="modSp">
        <pc:chgData name="Brendon Hales" userId="S::bhales@dignitastechnologies.com::c4ea0c90-4716-44db-91c8-0ca4ee7d76cd" providerId="AD" clId="Web-{F6AD2446-190F-DF6D-89F9-E3E2161DE1E1}" dt="2024-10-30T02:47:28.051" v="166" actId="20577"/>
        <pc:sldMkLst>
          <pc:docMk/>
          <pc:sldMk cId="910423195" sldId="340"/>
        </pc:sldMkLst>
        <pc:spChg chg="mod">
          <ac:chgData name="Brendon Hales" userId="S::bhales@dignitastechnologies.com::c4ea0c90-4716-44db-91c8-0ca4ee7d76cd" providerId="AD" clId="Web-{F6AD2446-190F-DF6D-89F9-E3E2161DE1E1}" dt="2024-10-30T02:47:28.051" v="166" actId="20577"/>
          <ac:spMkLst>
            <pc:docMk/>
            <pc:sldMk cId="910423195" sldId="340"/>
            <ac:spMk id="4" creationId="{00000000-0000-0000-0000-000000000000}"/>
          </ac:spMkLst>
        </pc:spChg>
      </pc:sldChg>
      <pc:sldChg chg="modSp">
        <pc:chgData name="Brendon Hales" userId="S::bhales@dignitastechnologies.com::c4ea0c90-4716-44db-91c8-0ca4ee7d76cd" providerId="AD" clId="Web-{F6AD2446-190F-DF6D-89F9-E3E2161DE1E1}" dt="2024-10-30T03:43:15.852" v="1031" actId="20577"/>
        <pc:sldMkLst>
          <pc:docMk/>
          <pc:sldMk cId="2226287266" sldId="341"/>
        </pc:sldMkLst>
        <pc:spChg chg="mod">
          <ac:chgData name="Brendon Hales" userId="S::bhales@dignitastechnologies.com::c4ea0c90-4716-44db-91c8-0ca4ee7d76cd" providerId="AD" clId="Web-{F6AD2446-190F-DF6D-89F9-E3E2161DE1E1}" dt="2024-10-30T03:43:15.852" v="1031" actId="20577"/>
          <ac:spMkLst>
            <pc:docMk/>
            <pc:sldMk cId="2226287266" sldId="341"/>
            <ac:spMk id="4" creationId="{00000000-0000-0000-0000-000000000000}"/>
          </ac:spMkLst>
        </pc:spChg>
        <pc:spChg chg="mod">
          <ac:chgData name="Brendon Hales" userId="S::bhales@dignitastechnologies.com::c4ea0c90-4716-44db-91c8-0ca4ee7d76cd" providerId="AD" clId="Web-{F6AD2446-190F-DF6D-89F9-E3E2161DE1E1}" dt="2024-10-30T03:43:15.523" v="1028" actId="20577"/>
          <ac:spMkLst>
            <pc:docMk/>
            <pc:sldMk cId="2226287266" sldId="341"/>
            <ac:spMk id="7" creationId="{2D0673AF-D14A-8A6F-82B9-DF888823ACFA}"/>
          </ac:spMkLst>
        </pc:spChg>
        <pc:graphicFrameChg chg="mod modGraphic">
          <ac:chgData name="Brendon Hales" userId="S::bhales@dignitastechnologies.com::c4ea0c90-4716-44db-91c8-0ca4ee7d76cd" providerId="AD" clId="Web-{F6AD2446-190F-DF6D-89F9-E3E2161DE1E1}" dt="2024-10-30T03:43:15.227" v="1026"/>
          <ac:graphicFrameMkLst>
            <pc:docMk/>
            <pc:sldMk cId="2226287266" sldId="341"/>
            <ac:graphicFrameMk id="6" creationId="{AC81F6F7-1667-50BC-AAB4-9A7A275C958E}"/>
          </ac:graphicFrameMkLst>
        </pc:graphicFrameChg>
      </pc:sldChg>
      <pc:sldChg chg="addSp delSp modSp new del">
        <pc:chgData name="Brendon Hales" userId="S::bhales@dignitastechnologies.com::c4ea0c90-4716-44db-91c8-0ca4ee7d76cd" providerId="AD" clId="Web-{F6AD2446-190F-DF6D-89F9-E3E2161DE1E1}" dt="2024-10-30T02:28:04.366" v="37"/>
        <pc:sldMkLst>
          <pc:docMk/>
          <pc:sldMk cId="3050482709" sldId="342"/>
        </pc:sldMkLst>
        <pc:spChg chg="del">
          <ac:chgData name="Brendon Hales" userId="S::bhales@dignitastechnologies.com::c4ea0c90-4716-44db-91c8-0ca4ee7d76cd" providerId="AD" clId="Web-{F6AD2446-190F-DF6D-89F9-E3E2161DE1E1}" dt="2024-10-30T02:23:30.049" v="1"/>
          <ac:spMkLst>
            <pc:docMk/>
            <pc:sldMk cId="3050482709" sldId="342"/>
            <ac:spMk id="4" creationId="{9E517B03-F391-5FC8-1228-1883846C801C}"/>
          </ac:spMkLst>
        </pc:spChg>
        <pc:spChg chg="add mod">
          <ac:chgData name="Brendon Hales" userId="S::bhales@dignitastechnologies.com::c4ea0c90-4716-44db-91c8-0ca4ee7d76cd" providerId="AD" clId="Web-{F6AD2446-190F-DF6D-89F9-E3E2161DE1E1}" dt="2024-10-30T02:24:50.379" v="21" actId="14100"/>
          <ac:spMkLst>
            <pc:docMk/>
            <pc:sldMk cId="3050482709" sldId="342"/>
            <ac:spMk id="5" creationId="{BCD1B3B3-BE26-3B2E-7A25-FACC68AEE40B}"/>
          </ac:spMkLst>
        </pc:spChg>
      </pc:sldChg>
    </pc:docChg>
  </pc:docChgLst>
  <pc:docChgLst>
    <pc:chgData name="Brendon Hales" userId="S::bhales@dignitastechnologies.com::c4ea0c90-4716-44db-91c8-0ca4ee7d76cd" providerId="AD" clId="Web-{72210782-F3DC-8B2E-3670-A7E345433119}"/>
    <pc:docChg chg="addSld modSld">
      <pc:chgData name="Brendon Hales" userId="S::bhales@dignitastechnologies.com::c4ea0c90-4716-44db-91c8-0ca4ee7d76cd" providerId="AD" clId="Web-{72210782-F3DC-8B2E-3670-A7E345433119}" dt="2024-10-01T20:54:20.508" v="972" actId="20577"/>
      <pc:docMkLst>
        <pc:docMk/>
      </pc:docMkLst>
      <pc:sldChg chg="addSp modSp">
        <pc:chgData name="Brendon Hales" userId="S::bhales@dignitastechnologies.com::c4ea0c90-4716-44db-91c8-0ca4ee7d76cd" providerId="AD" clId="Web-{72210782-F3DC-8B2E-3670-A7E345433119}" dt="2024-10-01T20:54:20.508" v="972" actId="20577"/>
        <pc:sldMkLst>
          <pc:docMk/>
          <pc:sldMk cId="1848280586" sldId="310"/>
        </pc:sldMkLst>
        <pc:spChg chg="mod">
          <ac:chgData name="Brendon Hales" userId="S::bhales@dignitastechnologies.com::c4ea0c90-4716-44db-91c8-0ca4ee7d76cd" providerId="AD" clId="Web-{72210782-F3DC-8B2E-3670-A7E345433119}" dt="2024-10-01T20:51:30.552" v="913" actId="20577"/>
          <ac:spMkLst>
            <pc:docMk/>
            <pc:sldMk cId="1848280586" sldId="310"/>
            <ac:spMk id="4" creationId="{00000000-0000-0000-0000-000000000000}"/>
          </ac:spMkLst>
        </pc:spChg>
        <pc:spChg chg="add mod">
          <ac:chgData name="Brendon Hales" userId="S::bhales@dignitastechnologies.com::c4ea0c90-4716-44db-91c8-0ca4ee7d76cd" providerId="AD" clId="Web-{72210782-F3DC-8B2E-3670-A7E345433119}" dt="2024-10-01T20:54:20.508" v="972" actId="20577"/>
          <ac:spMkLst>
            <pc:docMk/>
            <pc:sldMk cId="1848280586" sldId="310"/>
            <ac:spMk id="7" creationId="{5DE73C0E-E04E-776F-364F-284A5BB137F0}"/>
          </ac:spMkLst>
        </pc:spChg>
        <pc:picChg chg="add mod modCrop">
          <ac:chgData name="Brendon Hales" userId="S::bhales@dignitastechnologies.com::c4ea0c90-4716-44db-91c8-0ca4ee7d76cd" providerId="AD" clId="Web-{72210782-F3DC-8B2E-3670-A7E345433119}" dt="2024-10-01T20:52:03.662" v="915" actId="1076"/>
          <ac:picMkLst>
            <pc:docMk/>
            <pc:sldMk cId="1848280586" sldId="310"/>
            <ac:picMk id="5" creationId="{C60C3C13-AD13-67C2-171D-081731E91D85}"/>
          </ac:picMkLst>
        </pc:picChg>
        <pc:picChg chg="add mod">
          <ac:chgData name="Brendon Hales" userId="S::bhales@dignitastechnologies.com::c4ea0c90-4716-44db-91c8-0ca4ee7d76cd" providerId="AD" clId="Web-{72210782-F3DC-8B2E-3670-A7E345433119}" dt="2024-10-01T20:52:10.459" v="916" actId="1076"/>
          <ac:picMkLst>
            <pc:docMk/>
            <pc:sldMk cId="1848280586" sldId="310"/>
            <ac:picMk id="6" creationId="{1D372D12-486E-F6E2-C171-C890CFD12BF6}"/>
          </ac:picMkLst>
        </pc:picChg>
      </pc:sldChg>
      <pc:sldChg chg="addSp delSp modSp">
        <pc:chgData name="Brendon Hales" userId="S::bhales@dignitastechnologies.com::c4ea0c90-4716-44db-91c8-0ca4ee7d76cd" providerId="AD" clId="Web-{72210782-F3DC-8B2E-3670-A7E345433119}" dt="2024-10-01T19:38:31.578" v="874" actId="20577"/>
        <pc:sldMkLst>
          <pc:docMk/>
          <pc:sldMk cId="324400790" sldId="328"/>
        </pc:sldMkLst>
        <pc:spChg chg="mod">
          <ac:chgData name="Brendon Hales" userId="S::bhales@dignitastechnologies.com::c4ea0c90-4716-44db-91c8-0ca4ee7d76cd" providerId="AD" clId="Web-{72210782-F3DC-8B2E-3670-A7E345433119}" dt="2024-10-01T19:35:08.668" v="771" actId="14100"/>
          <ac:spMkLst>
            <pc:docMk/>
            <pc:sldMk cId="324400790" sldId="328"/>
            <ac:spMk id="4" creationId="{00000000-0000-0000-0000-000000000000}"/>
          </ac:spMkLst>
        </pc:spChg>
        <pc:spChg chg="add mod">
          <ac:chgData name="Brendon Hales" userId="S::bhales@dignitastechnologies.com::c4ea0c90-4716-44db-91c8-0ca4ee7d76cd" providerId="AD" clId="Web-{72210782-F3DC-8B2E-3670-A7E345433119}" dt="2024-10-01T19:38:31.578" v="874" actId="20577"/>
          <ac:spMkLst>
            <pc:docMk/>
            <pc:sldMk cId="324400790" sldId="328"/>
            <ac:spMk id="9" creationId="{13EF6C35-5373-3269-3318-58DB463D719D}"/>
          </ac:spMkLst>
        </pc:spChg>
        <pc:picChg chg="add mod">
          <ac:chgData name="Brendon Hales" userId="S::bhales@dignitastechnologies.com::c4ea0c90-4716-44db-91c8-0ca4ee7d76cd" providerId="AD" clId="Web-{72210782-F3DC-8B2E-3670-A7E345433119}" dt="2024-10-01T18:16:10.722" v="481" actId="14100"/>
          <ac:picMkLst>
            <pc:docMk/>
            <pc:sldMk cId="324400790" sldId="328"/>
            <ac:picMk id="6" creationId="{A7D516AE-94E9-9105-8FAD-1E1C2C79E2F6}"/>
          </ac:picMkLst>
        </pc:picChg>
        <pc:picChg chg="add mod">
          <ac:chgData name="Brendon Hales" userId="S::bhales@dignitastechnologies.com::c4ea0c90-4716-44db-91c8-0ca4ee7d76cd" providerId="AD" clId="Web-{72210782-F3DC-8B2E-3670-A7E345433119}" dt="2024-10-01T18:14:56.987" v="479" actId="14100"/>
          <ac:picMkLst>
            <pc:docMk/>
            <pc:sldMk cId="324400790" sldId="328"/>
            <ac:picMk id="7" creationId="{2BB34082-FF9A-D068-B641-826464CA4F15}"/>
          </ac:picMkLst>
        </pc:picChg>
        <pc:picChg chg="add mod">
          <ac:chgData name="Brendon Hales" userId="S::bhales@dignitastechnologies.com::c4ea0c90-4716-44db-91c8-0ca4ee7d76cd" providerId="AD" clId="Web-{72210782-F3DC-8B2E-3670-A7E345433119}" dt="2024-10-01T18:19:18.710" v="533" actId="14100"/>
          <ac:picMkLst>
            <pc:docMk/>
            <pc:sldMk cId="324400790" sldId="328"/>
            <ac:picMk id="8" creationId="{A1ECA4A8-CA34-87D9-E39C-4F4C46603F83}"/>
          </ac:picMkLst>
        </pc:picChg>
      </pc:sldChg>
      <pc:sldChg chg="modSp add mod replId modShow">
        <pc:chgData name="Brendon Hales" userId="S::bhales@dignitastechnologies.com::c4ea0c90-4716-44db-91c8-0ca4ee7d76cd" providerId="AD" clId="Web-{72210782-F3DC-8B2E-3670-A7E345433119}" dt="2024-10-01T19:39:25.594" v="875"/>
        <pc:sldMkLst>
          <pc:docMk/>
          <pc:sldMk cId="3841355153" sldId="341"/>
        </pc:sldMkLst>
      </pc:sldChg>
    </pc:docChg>
  </pc:docChgLst>
  <pc:docChgLst>
    <pc:chgData name="Marjaneh Safaei" userId="S::msafaei@dignitastechnologies.com::6fa5302d-08d8-4136-bf48-ba44c89aa3f3" providerId="AD" clId="Web-{8C0DDB74-70BD-1429-A796-2ADC8E47D825}"/>
    <pc:docChg chg="addSld delSld modSld">
      <pc:chgData name="Marjaneh Safaei" userId="S::msafaei@dignitastechnologies.com::6fa5302d-08d8-4136-bf48-ba44c89aa3f3" providerId="AD" clId="Web-{8C0DDB74-70BD-1429-A796-2ADC8E47D825}" dt="2024-10-03T18:14:46.527" v="264" actId="1076"/>
      <pc:docMkLst>
        <pc:docMk/>
      </pc:docMkLst>
      <pc:sldChg chg="del">
        <pc:chgData name="Marjaneh Safaei" userId="S::msafaei@dignitastechnologies.com::6fa5302d-08d8-4136-bf48-ba44c89aa3f3" providerId="AD" clId="Web-{8C0DDB74-70BD-1429-A796-2ADC8E47D825}" dt="2024-10-03T15:24:25.389" v="5"/>
        <pc:sldMkLst>
          <pc:docMk/>
          <pc:sldMk cId="1008667600" sldId="290"/>
        </pc:sldMkLst>
      </pc:sldChg>
      <pc:sldChg chg="modSp">
        <pc:chgData name="Marjaneh Safaei" userId="S::msafaei@dignitastechnologies.com::6fa5302d-08d8-4136-bf48-ba44c89aa3f3" providerId="AD" clId="Web-{8C0DDB74-70BD-1429-A796-2ADC8E47D825}" dt="2024-10-03T15:24:42.358" v="7" actId="1076"/>
        <pc:sldMkLst>
          <pc:docMk/>
          <pc:sldMk cId="3443277762" sldId="304"/>
        </pc:sldMkLst>
        <pc:picChg chg="mod">
          <ac:chgData name="Marjaneh Safaei" userId="S::msafaei@dignitastechnologies.com::6fa5302d-08d8-4136-bf48-ba44c89aa3f3" providerId="AD" clId="Web-{8C0DDB74-70BD-1429-A796-2ADC8E47D825}" dt="2024-10-03T15:24:42.358" v="7" actId="1076"/>
          <ac:picMkLst>
            <pc:docMk/>
            <pc:sldMk cId="3443277762" sldId="304"/>
            <ac:picMk id="5" creationId="{A699B33A-DE8B-443B-7D94-93704E01D862}"/>
          </ac:picMkLst>
        </pc:picChg>
      </pc:sldChg>
      <pc:sldChg chg="modSp">
        <pc:chgData name="Marjaneh Safaei" userId="S::msafaei@dignitastechnologies.com::6fa5302d-08d8-4136-bf48-ba44c89aa3f3" providerId="AD" clId="Web-{8C0DDB74-70BD-1429-A796-2ADC8E47D825}" dt="2024-10-03T15:25:58.670" v="18" actId="1076"/>
        <pc:sldMkLst>
          <pc:docMk/>
          <pc:sldMk cId="4049674341" sldId="307"/>
        </pc:sldMkLst>
        <pc:picChg chg="mod modCrop">
          <ac:chgData name="Marjaneh Safaei" userId="S::msafaei@dignitastechnologies.com::6fa5302d-08d8-4136-bf48-ba44c89aa3f3" providerId="AD" clId="Web-{8C0DDB74-70BD-1429-A796-2ADC8E47D825}" dt="2024-10-03T15:25:58.670" v="18" actId="1076"/>
          <ac:picMkLst>
            <pc:docMk/>
            <pc:sldMk cId="4049674341" sldId="307"/>
            <ac:picMk id="5" creationId="{2FF5D025-D808-2EB9-7674-69D52CCE9DCE}"/>
          </ac:picMkLst>
        </pc:picChg>
      </pc:sldChg>
      <pc:sldChg chg="addSp modSp">
        <pc:chgData name="Marjaneh Safaei" userId="S::msafaei@dignitastechnologies.com::6fa5302d-08d8-4136-bf48-ba44c89aa3f3" providerId="AD" clId="Web-{8C0DDB74-70BD-1429-A796-2ADC8E47D825}" dt="2024-10-03T15:36:41.814" v="66" actId="14100"/>
        <pc:sldMkLst>
          <pc:docMk/>
          <pc:sldMk cId="1841232157" sldId="308"/>
        </pc:sldMkLst>
        <pc:spChg chg="add mod">
          <ac:chgData name="Marjaneh Safaei" userId="S::msafaei@dignitastechnologies.com::6fa5302d-08d8-4136-bf48-ba44c89aa3f3" providerId="AD" clId="Web-{8C0DDB74-70BD-1429-A796-2ADC8E47D825}" dt="2024-10-03T15:35:45.267" v="56" actId="688"/>
          <ac:spMkLst>
            <pc:docMk/>
            <pc:sldMk cId="1841232157" sldId="308"/>
            <ac:spMk id="4" creationId="{E2ADDD49-994F-A490-F7F7-3FE692054187}"/>
          </ac:spMkLst>
        </pc:spChg>
        <pc:spChg chg="mod">
          <ac:chgData name="Marjaneh Safaei" userId="S::msafaei@dignitastechnologies.com::6fa5302d-08d8-4136-bf48-ba44c89aa3f3" providerId="AD" clId="Web-{8C0DDB74-70BD-1429-A796-2ADC8E47D825}" dt="2024-10-03T15:36:41.814" v="66" actId="14100"/>
          <ac:spMkLst>
            <pc:docMk/>
            <pc:sldMk cId="1841232157" sldId="308"/>
            <ac:spMk id="11" creationId="{58F02982-EC2C-7B3E-2E63-7E0FC6AE13C4}"/>
          </ac:spMkLst>
        </pc:spChg>
        <pc:picChg chg="mod">
          <ac:chgData name="Marjaneh Safaei" userId="S::msafaei@dignitastechnologies.com::6fa5302d-08d8-4136-bf48-ba44c89aa3f3" providerId="AD" clId="Web-{8C0DDB74-70BD-1429-A796-2ADC8E47D825}" dt="2024-10-03T15:27:57.062" v="34" actId="1076"/>
          <ac:picMkLst>
            <pc:docMk/>
            <pc:sldMk cId="1841232157" sldId="308"/>
            <ac:picMk id="5" creationId="{94772AE6-80AB-532D-50AA-696821B4EC0B}"/>
          </ac:picMkLst>
        </pc:picChg>
      </pc:sldChg>
      <pc:sldChg chg="modSp">
        <pc:chgData name="Marjaneh Safaei" userId="S::msafaei@dignitastechnologies.com::6fa5302d-08d8-4136-bf48-ba44c89aa3f3" providerId="AD" clId="Web-{8C0DDB74-70BD-1429-A796-2ADC8E47D825}" dt="2024-10-03T15:29:39.406" v="51" actId="1076"/>
        <pc:sldMkLst>
          <pc:docMk/>
          <pc:sldMk cId="1848280586" sldId="310"/>
        </pc:sldMkLst>
        <pc:spChg chg="mod">
          <ac:chgData name="Marjaneh Safaei" userId="S::msafaei@dignitastechnologies.com::6fa5302d-08d8-4136-bf48-ba44c89aa3f3" providerId="AD" clId="Web-{8C0DDB74-70BD-1429-A796-2ADC8E47D825}" dt="2024-10-03T15:29:39.390" v="50" actId="1076"/>
          <ac:spMkLst>
            <pc:docMk/>
            <pc:sldMk cId="1848280586" sldId="310"/>
            <ac:spMk id="7" creationId="{5DE73C0E-E04E-776F-364F-284A5BB137F0}"/>
          </ac:spMkLst>
        </pc:spChg>
        <pc:spChg chg="mod">
          <ac:chgData name="Marjaneh Safaei" userId="S::msafaei@dignitastechnologies.com::6fa5302d-08d8-4136-bf48-ba44c89aa3f3" providerId="AD" clId="Web-{8C0DDB74-70BD-1429-A796-2ADC8E47D825}" dt="2024-10-03T15:29:39.406" v="51" actId="1076"/>
          <ac:spMkLst>
            <pc:docMk/>
            <pc:sldMk cId="1848280586" sldId="310"/>
            <ac:spMk id="9" creationId="{3A6F74E8-BFA2-C79A-9178-D1669A5BF938}"/>
          </ac:spMkLst>
        </pc:spChg>
        <pc:picChg chg="mod">
          <ac:chgData name="Marjaneh Safaei" userId="S::msafaei@dignitastechnologies.com::6fa5302d-08d8-4136-bf48-ba44c89aa3f3" providerId="AD" clId="Web-{8C0DDB74-70BD-1429-A796-2ADC8E47D825}" dt="2024-10-03T15:29:39.343" v="48" actId="1076"/>
          <ac:picMkLst>
            <pc:docMk/>
            <pc:sldMk cId="1848280586" sldId="310"/>
            <ac:picMk id="5" creationId="{C60C3C13-AD13-67C2-171D-081731E91D85}"/>
          </ac:picMkLst>
        </pc:picChg>
        <pc:picChg chg="mod">
          <ac:chgData name="Marjaneh Safaei" userId="S::msafaei@dignitastechnologies.com::6fa5302d-08d8-4136-bf48-ba44c89aa3f3" providerId="AD" clId="Web-{8C0DDB74-70BD-1429-A796-2ADC8E47D825}" dt="2024-10-03T15:29:39.374" v="49" actId="1076"/>
          <ac:picMkLst>
            <pc:docMk/>
            <pc:sldMk cId="1848280586" sldId="310"/>
            <ac:picMk id="6" creationId="{1D372D12-486E-F6E2-C171-C890CFD12BF6}"/>
          </ac:picMkLst>
        </pc:picChg>
      </pc:sldChg>
      <pc:sldChg chg="modSp">
        <pc:chgData name="Marjaneh Safaei" userId="S::msafaei@dignitastechnologies.com::6fa5302d-08d8-4136-bf48-ba44c89aa3f3" providerId="AD" clId="Web-{8C0DDB74-70BD-1429-A796-2ADC8E47D825}" dt="2024-10-03T15:40:12.159" v="81" actId="14100"/>
        <pc:sldMkLst>
          <pc:docMk/>
          <pc:sldMk cId="4014956872" sldId="311"/>
        </pc:sldMkLst>
        <pc:spChg chg="mod">
          <ac:chgData name="Marjaneh Safaei" userId="S::msafaei@dignitastechnologies.com::6fa5302d-08d8-4136-bf48-ba44c89aa3f3" providerId="AD" clId="Web-{8C0DDB74-70BD-1429-A796-2ADC8E47D825}" dt="2024-10-03T15:40:12.159" v="81" actId="14100"/>
          <ac:spMkLst>
            <pc:docMk/>
            <pc:sldMk cId="4014956872" sldId="311"/>
            <ac:spMk id="7" creationId="{AEEC3AEC-6138-E245-629C-FACEBE3747C6}"/>
          </ac:spMkLst>
        </pc:spChg>
        <pc:spChg chg="mod">
          <ac:chgData name="Marjaneh Safaei" userId="S::msafaei@dignitastechnologies.com::6fa5302d-08d8-4136-bf48-ba44c89aa3f3" providerId="AD" clId="Web-{8C0DDB74-70BD-1429-A796-2ADC8E47D825}" dt="2024-10-03T15:39:51.643" v="77" actId="14100"/>
          <ac:spMkLst>
            <pc:docMk/>
            <pc:sldMk cId="4014956872" sldId="311"/>
            <ac:spMk id="8" creationId="{E1D07573-0851-EC7F-060C-9E9D126C028E}"/>
          </ac:spMkLst>
        </pc:spChg>
        <pc:spChg chg="mod">
          <ac:chgData name="Marjaneh Safaei" userId="S::msafaei@dignitastechnologies.com::6fa5302d-08d8-4136-bf48-ba44c89aa3f3" providerId="AD" clId="Web-{8C0DDB74-70BD-1429-A796-2ADC8E47D825}" dt="2024-10-03T15:39:23.033" v="74" actId="1076"/>
          <ac:spMkLst>
            <pc:docMk/>
            <pc:sldMk cId="4014956872" sldId="311"/>
            <ac:spMk id="9" creationId="{6DEA2ACC-57B2-8120-CA37-D96534FB56F2}"/>
          </ac:spMkLst>
        </pc:spChg>
      </pc:sldChg>
      <pc:sldChg chg="modSp">
        <pc:chgData name="Marjaneh Safaei" userId="S::msafaei@dignitastechnologies.com::6fa5302d-08d8-4136-bf48-ba44c89aa3f3" providerId="AD" clId="Web-{8C0DDB74-70BD-1429-A796-2ADC8E47D825}" dt="2024-10-03T15:26:08.530" v="22" actId="1076"/>
        <pc:sldMkLst>
          <pc:docMk/>
          <pc:sldMk cId="498043313" sldId="317"/>
        </pc:sldMkLst>
        <pc:spChg chg="mod">
          <ac:chgData name="Marjaneh Safaei" userId="S::msafaei@dignitastechnologies.com::6fa5302d-08d8-4136-bf48-ba44c89aa3f3" providerId="AD" clId="Web-{8C0DDB74-70BD-1429-A796-2ADC8E47D825}" dt="2024-10-03T15:26:06.358" v="20" actId="20577"/>
          <ac:spMkLst>
            <pc:docMk/>
            <pc:sldMk cId="498043313" sldId="317"/>
            <ac:spMk id="4" creationId="{00000000-0000-0000-0000-000000000000}"/>
          </ac:spMkLst>
        </pc:spChg>
        <pc:picChg chg="mod">
          <ac:chgData name="Marjaneh Safaei" userId="S::msafaei@dignitastechnologies.com::6fa5302d-08d8-4136-bf48-ba44c89aa3f3" providerId="AD" clId="Web-{8C0DDB74-70BD-1429-A796-2ADC8E47D825}" dt="2024-10-03T15:26:08.530" v="22" actId="1076"/>
          <ac:picMkLst>
            <pc:docMk/>
            <pc:sldMk cId="498043313" sldId="317"/>
            <ac:picMk id="6" creationId="{41CC9047-C7A4-020F-B340-436C2989E8E9}"/>
          </ac:picMkLst>
        </pc:picChg>
      </pc:sldChg>
      <pc:sldChg chg="modSp">
        <pc:chgData name="Marjaneh Safaei" userId="S::msafaei@dignitastechnologies.com::6fa5302d-08d8-4136-bf48-ba44c89aa3f3" providerId="AD" clId="Web-{8C0DDB74-70BD-1429-A796-2ADC8E47D825}" dt="2024-10-03T17:23:48.879" v="157" actId="14100"/>
        <pc:sldMkLst>
          <pc:docMk/>
          <pc:sldMk cId="3576339897" sldId="319"/>
        </pc:sldMkLst>
        <pc:spChg chg="mod">
          <ac:chgData name="Marjaneh Safaei" userId="S::msafaei@dignitastechnologies.com::6fa5302d-08d8-4136-bf48-ba44c89aa3f3" providerId="AD" clId="Web-{8C0DDB74-70BD-1429-A796-2ADC8E47D825}" dt="2024-10-03T17:23:25.426" v="154" actId="1076"/>
          <ac:spMkLst>
            <pc:docMk/>
            <pc:sldMk cId="3576339897" sldId="319"/>
            <ac:spMk id="6" creationId="{86417C10-221C-92C7-F13E-B4BD1C522628}"/>
          </ac:spMkLst>
        </pc:spChg>
        <pc:spChg chg="mod">
          <ac:chgData name="Marjaneh Safaei" userId="S::msafaei@dignitastechnologies.com::6fa5302d-08d8-4136-bf48-ba44c89aa3f3" providerId="AD" clId="Web-{8C0DDB74-70BD-1429-A796-2ADC8E47D825}" dt="2024-10-03T17:23:12.426" v="152" actId="14100"/>
          <ac:spMkLst>
            <pc:docMk/>
            <pc:sldMk cId="3576339897" sldId="319"/>
            <ac:spMk id="7" creationId="{C1E460B8-386A-0868-384A-EE09F6382BC4}"/>
          </ac:spMkLst>
        </pc:spChg>
        <pc:spChg chg="mod">
          <ac:chgData name="Marjaneh Safaei" userId="S::msafaei@dignitastechnologies.com::6fa5302d-08d8-4136-bf48-ba44c89aa3f3" providerId="AD" clId="Web-{8C0DDB74-70BD-1429-A796-2ADC8E47D825}" dt="2024-10-03T17:23:48.879" v="157" actId="14100"/>
          <ac:spMkLst>
            <pc:docMk/>
            <pc:sldMk cId="3576339897" sldId="319"/>
            <ac:spMk id="8" creationId="{EDA9FF69-2B3A-CE33-EF5E-C16229451337}"/>
          </ac:spMkLst>
        </pc:spChg>
        <pc:spChg chg="mod">
          <ac:chgData name="Marjaneh Safaei" userId="S::msafaei@dignitastechnologies.com::6fa5302d-08d8-4136-bf48-ba44c89aa3f3" providerId="AD" clId="Web-{8C0DDB74-70BD-1429-A796-2ADC8E47D825}" dt="2024-10-03T17:23:06.566" v="151" actId="14100"/>
          <ac:spMkLst>
            <pc:docMk/>
            <pc:sldMk cId="3576339897" sldId="319"/>
            <ac:spMk id="9" creationId="{32144AC2-016D-480C-3EEF-E376D221B8B2}"/>
          </ac:spMkLst>
        </pc:spChg>
        <pc:spChg chg="mod">
          <ac:chgData name="Marjaneh Safaei" userId="S::msafaei@dignitastechnologies.com::6fa5302d-08d8-4136-bf48-ba44c89aa3f3" providerId="AD" clId="Web-{8C0DDB74-70BD-1429-A796-2ADC8E47D825}" dt="2024-10-03T17:22:03.659" v="142" actId="1076"/>
          <ac:spMkLst>
            <pc:docMk/>
            <pc:sldMk cId="3576339897" sldId="319"/>
            <ac:spMk id="14" creationId="{4930AA2C-8B3B-DFCA-09C9-4F0E164B8E1D}"/>
          </ac:spMkLst>
        </pc:spChg>
        <pc:spChg chg="mod">
          <ac:chgData name="Marjaneh Safaei" userId="S::msafaei@dignitastechnologies.com::6fa5302d-08d8-4136-bf48-ba44c89aa3f3" providerId="AD" clId="Web-{8C0DDB74-70BD-1429-A796-2ADC8E47D825}" dt="2024-10-03T17:23:21.145" v="153" actId="1076"/>
          <ac:spMkLst>
            <pc:docMk/>
            <pc:sldMk cId="3576339897" sldId="319"/>
            <ac:spMk id="15" creationId="{F6B0061D-1671-5289-DA20-589E3F2016DC}"/>
          </ac:spMkLst>
        </pc:spChg>
        <pc:spChg chg="mod">
          <ac:chgData name="Marjaneh Safaei" userId="S::msafaei@dignitastechnologies.com::6fa5302d-08d8-4136-bf48-ba44c89aa3f3" providerId="AD" clId="Web-{8C0DDB74-70BD-1429-A796-2ADC8E47D825}" dt="2024-10-03T17:23:30.489" v="155" actId="1076"/>
          <ac:spMkLst>
            <pc:docMk/>
            <pc:sldMk cId="3576339897" sldId="319"/>
            <ac:spMk id="16" creationId="{FD543604-3A98-6E6D-07E8-77A95E00723B}"/>
          </ac:spMkLst>
        </pc:spChg>
        <pc:spChg chg="mod">
          <ac:chgData name="Marjaneh Safaei" userId="S::msafaei@dignitastechnologies.com::6fa5302d-08d8-4136-bf48-ba44c89aa3f3" providerId="AD" clId="Web-{8C0DDB74-70BD-1429-A796-2ADC8E47D825}" dt="2024-10-03T17:23:32.442" v="156" actId="1076"/>
          <ac:spMkLst>
            <pc:docMk/>
            <pc:sldMk cId="3576339897" sldId="319"/>
            <ac:spMk id="17" creationId="{4F0DB661-FC8A-4378-110E-231F5753D5D2}"/>
          </ac:spMkLst>
        </pc:spChg>
        <pc:picChg chg="mod">
          <ac:chgData name="Marjaneh Safaei" userId="S::msafaei@dignitastechnologies.com::6fa5302d-08d8-4136-bf48-ba44c89aa3f3" providerId="AD" clId="Web-{8C0DDB74-70BD-1429-A796-2ADC8E47D825}" dt="2024-10-03T17:22:35.550" v="146" actId="1076"/>
          <ac:picMkLst>
            <pc:docMk/>
            <pc:sldMk cId="3576339897" sldId="319"/>
            <ac:picMk id="11" creationId="{742B21BC-AB3D-E64B-50F4-BA66E58B619B}"/>
          </ac:picMkLst>
        </pc:picChg>
        <pc:picChg chg="mod">
          <ac:chgData name="Marjaneh Safaei" userId="S::msafaei@dignitastechnologies.com::6fa5302d-08d8-4136-bf48-ba44c89aa3f3" providerId="AD" clId="Web-{8C0DDB74-70BD-1429-A796-2ADC8E47D825}" dt="2024-10-03T15:45:55.316" v="108" actId="1076"/>
          <ac:picMkLst>
            <pc:docMk/>
            <pc:sldMk cId="3576339897" sldId="319"/>
            <ac:picMk id="12" creationId="{5568FDD2-2DB3-6A06-C0AE-B24E59CB02C7}"/>
          </ac:picMkLst>
        </pc:picChg>
      </pc:sldChg>
      <pc:sldChg chg="modSp">
        <pc:chgData name="Marjaneh Safaei" userId="S::msafaei@dignitastechnologies.com::6fa5302d-08d8-4136-bf48-ba44c89aa3f3" providerId="AD" clId="Web-{8C0DDB74-70BD-1429-A796-2ADC8E47D825}" dt="2024-10-03T17:24:18.911" v="158" actId="14100"/>
        <pc:sldMkLst>
          <pc:docMk/>
          <pc:sldMk cId="2025319011" sldId="320"/>
        </pc:sldMkLst>
      </pc:sldChg>
      <pc:sldChg chg="modSp">
        <pc:chgData name="Marjaneh Safaei" userId="S::msafaei@dignitastechnologies.com::6fa5302d-08d8-4136-bf48-ba44c89aa3f3" providerId="AD" clId="Web-{8C0DDB74-70BD-1429-A796-2ADC8E47D825}" dt="2024-10-03T17:24:36.661" v="159" actId="14100"/>
        <pc:sldMkLst>
          <pc:docMk/>
          <pc:sldMk cId="3757738039" sldId="321"/>
        </pc:sldMkLst>
      </pc:sldChg>
      <pc:sldChg chg="modSp">
        <pc:chgData name="Marjaneh Safaei" userId="S::msafaei@dignitastechnologies.com::6fa5302d-08d8-4136-bf48-ba44c89aa3f3" providerId="AD" clId="Web-{8C0DDB74-70BD-1429-A796-2ADC8E47D825}" dt="2024-10-03T17:24:45.443" v="160" actId="1076"/>
        <pc:sldMkLst>
          <pc:docMk/>
          <pc:sldMk cId="543790048" sldId="322"/>
        </pc:sldMkLst>
      </pc:sldChg>
      <pc:sldChg chg="modSp">
        <pc:chgData name="Marjaneh Safaei" userId="S::msafaei@dignitastechnologies.com::6fa5302d-08d8-4136-bf48-ba44c89aa3f3" providerId="AD" clId="Web-{8C0DDB74-70BD-1429-A796-2ADC8E47D825}" dt="2024-10-03T17:24:55.521" v="162" actId="1076"/>
        <pc:sldMkLst>
          <pc:docMk/>
          <pc:sldMk cId="757654072" sldId="323"/>
        </pc:sldMkLst>
      </pc:sldChg>
      <pc:sldChg chg="modSp">
        <pc:chgData name="Marjaneh Safaei" userId="S::msafaei@dignitastechnologies.com::6fa5302d-08d8-4136-bf48-ba44c89aa3f3" providerId="AD" clId="Web-{8C0DDB74-70BD-1429-A796-2ADC8E47D825}" dt="2024-10-03T17:25:21.240" v="164" actId="1076"/>
        <pc:sldMkLst>
          <pc:docMk/>
          <pc:sldMk cId="2460455801" sldId="325"/>
        </pc:sldMkLst>
      </pc:sldChg>
      <pc:sldChg chg="modSp">
        <pc:chgData name="Marjaneh Safaei" userId="S::msafaei@dignitastechnologies.com::6fa5302d-08d8-4136-bf48-ba44c89aa3f3" providerId="AD" clId="Web-{8C0DDB74-70BD-1429-A796-2ADC8E47D825}" dt="2024-10-03T17:25:57.365" v="166" actId="20577"/>
        <pc:sldMkLst>
          <pc:docMk/>
          <pc:sldMk cId="389302724" sldId="326"/>
        </pc:sldMkLst>
        <pc:spChg chg="mod">
          <ac:chgData name="Marjaneh Safaei" userId="S::msafaei@dignitastechnologies.com::6fa5302d-08d8-4136-bf48-ba44c89aa3f3" providerId="AD" clId="Web-{8C0DDB74-70BD-1429-A796-2ADC8E47D825}" dt="2024-10-03T17:25:57.365" v="166" actId="20577"/>
          <ac:spMkLst>
            <pc:docMk/>
            <pc:sldMk cId="389302724" sldId="326"/>
            <ac:spMk id="10" creationId="{BC95A18B-E29D-974A-8C60-584992E7F3FF}"/>
          </ac:spMkLst>
        </pc:spChg>
      </pc:sldChg>
      <pc:sldChg chg="modSp">
        <pc:chgData name="Marjaneh Safaei" userId="S::msafaei@dignitastechnologies.com::6fa5302d-08d8-4136-bf48-ba44c89aa3f3" providerId="AD" clId="Web-{8C0DDB74-70BD-1429-A796-2ADC8E47D825}" dt="2024-10-03T17:59:33.541" v="250" actId="14100"/>
        <pc:sldMkLst>
          <pc:docMk/>
          <pc:sldMk cId="2611654654" sldId="327"/>
        </pc:sldMkLst>
        <pc:spChg chg="mod">
          <ac:chgData name="Marjaneh Safaei" userId="S::msafaei@dignitastechnologies.com::6fa5302d-08d8-4136-bf48-ba44c89aa3f3" providerId="AD" clId="Web-{8C0DDB74-70BD-1429-A796-2ADC8E47D825}" dt="2024-10-03T17:28:47.149" v="196" actId="1076"/>
          <ac:spMkLst>
            <pc:docMk/>
            <pc:sldMk cId="2611654654" sldId="327"/>
            <ac:spMk id="9" creationId="{5DCABBA6-E527-7667-0D19-5D3A6B674003}"/>
          </ac:spMkLst>
        </pc:spChg>
        <pc:spChg chg="mod">
          <ac:chgData name="Marjaneh Safaei" userId="S::msafaei@dignitastechnologies.com::6fa5302d-08d8-4136-bf48-ba44c89aa3f3" providerId="AD" clId="Web-{8C0DDB74-70BD-1429-A796-2ADC8E47D825}" dt="2024-10-03T17:30:05.400" v="208" actId="14100"/>
          <ac:spMkLst>
            <pc:docMk/>
            <pc:sldMk cId="2611654654" sldId="327"/>
            <ac:spMk id="11" creationId="{D7BCD409-A4FD-5444-ADEF-D6B561BCEEBB}"/>
          </ac:spMkLst>
        </pc:spChg>
        <pc:spChg chg="mod">
          <ac:chgData name="Marjaneh Safaei" userId="S::msafaei@dignitastechnologies.com::6fa5302d-08d8-4136-bf48-ba44c89aa3f3" providerId="AD" clId="Web-{8C0DDB74-70BD-1429-A796-2ADC8E47D825}" dt="2024-10-03T17:34:04.871" v="239" actId="1076"/>
          <ac:spMkLst>
            <pc:docMk/>
            <pc:sldMk cId="2611654654" sldId="327"/>
            <ac:spMk id="12" creationId="{3B4CD289-A875-9CBE-A8D7-FC5C86F1FC13}"/>
          </ac:spMkLst>
        </pc:spChg>
        <pc:spChg chg="mod">
          <ac:chgData name="Marjaneh Safaei" userId="S::msafaei@dignitastechnologies.com::6fa5302d-08d8-4136-bf48-ba44c89aa3f3" providerId="AD" clId="Web-{8C0DDB74-70BD-1429-A796-2ADC8E47D825}" dt="2024-10-03T17:59:33.541" v="250" actId="14100"/>
          <ac:spMkLst>
            <pc:docMk/>
            <pc:sldMk cId="2611654654" sldId="327"/>
            <ac:spMk id="14" creationId="{4B4E32FB-7DDC-349A-2596-118112D61139}"/>
          </ac:spMkLst>
        </pc:spChg>
        <pc:spChg chg="mod">
          <ac:chgData name="Marjaneh Safaei" userId="S::msafaei@dignitastechnologies.com::6fa5302d-08d8-4136-bf48-ba44c89aa3f3" providerId="AD" clId="Web-{8C0DDB74-70BD-1429-A796-2ADC8E47D825}" dt="2024-10-03T17:34:02.153" v="238" actId="20577"/>
          <ac:spMkLst>
            <pc:docMk/>
            <pc:sldMk cId="2611654654" sldId="327"/>
            <ac:spMk id="15" creationId="{4EA76FC6-D5BE-C5B6-5CAF-FCCC427F329C}"/>
          </ac:spMkLst>
        </pc:spChg>
        <pc:picChg chg="mod">
          <ac:chgData name="Marjaneh Safaei" userId="S::msafaei@dignitastechnologies.com::6fa5302d-08d8-4136-bf48-ba44c89aa3f3" providerId="AD" clId="Web-{8C0DDB74-70BD-1429-A796-2ADC8E47D825}" dt="2024-10-03T17:29:31.305" v="206" actId="1076"/>
          <ac:picMkLst>
            <pc:docMk/>
            <pc:sldMk cId="2611654654" sldId="327"/>
            <ac:picMk id="6" creationId="{33B48978-DE98-147F-BBBC-0C5E598F6B98}"/>
          </ac:picMkLst>
        </pc:picChg>
        <pc:picChg chg="mod">
          <ac:chgData name="Marjaneh Safaei" userId="S::msafaei@dignitastechnologies.com::6fa5302d-08d8-4136-bf48-ba44c89aa3f3" providerId="AD" clId="Web-{8C0DDB74-70BD-1429-A796-2ADC8E47D825}" dt="2024-10-03T17:29:28.696" v="205" actId="1076"/>
          <ac:picMkLst>
            <pc:docMk/>
            <pc:sldMk cId="2611654654" sldId="327"/>
            <ac:picMk id="7" creationId="{356A27AF-A70B-94EF-62F7-C25DC28B3AE6}"/>
          </ac:picMkLst>
        </pc:picChg>
        <pc:picChg chg="mod">
          <ac:chgData name="Marjaneh Safaei" userId="S::msafaei@dignitastechnologies.com::6fa5302d-08d8-4136-bf48-ba44c89aa3f3" providerId="AD" clId="Web-{8C0DDB74-70BD-1429-A796-2ADC8E47D825}" dt="2024-10-03T17:59:22.962" v="247" actId="1076"/>
          <ac:picMkLst>
            <pc:docMk/>
            <pc:sldMk cId="2611654654" sldId="327"/>
            <ac:picMk id="8" creationId="{13CE4458-3481-A658-E2B9-7437CB99CC30}"/>
          </ac:picMkLst>
        </pc:picChg>
      </pc:sldChg>
      <pc:sldChg chg="modSp">
        <pc:chgData name="Marjaneh Safaei" userId="S::msafaei@dignitastechnologies.com::6fa5302d-08d8-4136-bf48-ba44c89aa3f3" providerId="AD" clId="Web-{8C0DDB74-70BD-1429-A796-2ADC8E47D825}" dt="2024-10-03T18:14:46.527" v="264" actId="1076"/>
        <pc:sldMkLst>
          <pc:docMk/>
          <pc:sldMk cId="324400790" sldId="328"/>
        </pc:sldMkLst>
        <pc:spChg chg="mod">
          <ac:chgData name="Marjaneh Safaei" userId="S::msafaei@dignitastechnologies.com::6fa5302d-08d8-4136-bf48-ba44c89aa3f3" providerId="AD" clId="Web-{8C0DDB74-70BD-1429-A796-2ADC8E47D825}" dt="2024-10-03T18:13:43.573" v="260" actId="14100"/>
          <ac:spMkLst>
            <pc:docMk/>
            <pc:sldMk cId="324400790" sldId="328"/>
            <ac:spMk id="10" creationId="{50EA5C92-F502-ECE3-03D0-44EC86A3545C}"/>
          </ac:spMkLst>
        </pc:spChg>
        <pc:spChg chg="mod">
          <ac:chgData name="Marjaneh Safaei" userId="S::msafaei@dignitastechnologies.com::6fa5302d-08d8-4136-bf48-ba44c89aa3f3" providerId="AD" clId="Web-{8C0DDB74-70BD-1429-A796-2ADC8E47D825}" dt="2024-10-03T18:14:10.542" v="261" actId="14100"/>
          <ac:spMkLst>
            <pc:docMk/>
            <pc:sldMk cId="324400790" sldId="328"/>
            <ac:spMk id="14" creationId="{526616F8-CB4F-1C6A-20EC-374995BF1CEE}"/>
          </ac:spMkLst>
        </pc:spChg>
        <pc:spChg chg="mod">
          <ac:chgData name="Marjaneh Safaei" userId="S::msafaei@dignitastechnologies.com::6fa5302d-08d8-4136-bf48-ba44c89aa3f3" providerId="AD" clId="Web-{8C0DDB74-70BD-1429-A796-2ADC8E47D825}" dt="2024-10-03T18:14:46.527" v="264" actId="1076"/>
          <ac:spMkLst>
            <pc:docMk/>
            <pc:sldMk cId="324400790" sldId="328"/>
            <ac:spMk id="15" creationId="{861CC3F9-DCEB-840B-1D30-5822BD66D3A9}"/>
          </ac:spMkLst>
        </pc:spChg>
        <pc:picChg chg="mod">
          <ac:chgData name="Marjaneh Safaei" userId="S::msafaei@dignitastechnologies.com::6fa5302d-08d8-4136-bf48-ba44c89aa3f3" providerId="AD" clId="Web-{8C0DDB74-70BD-1429-A796-2ADC8E47D825}" dt="2024-10-03T18:13:40.229" v="259" actId="14100"/>
          <ac:picMkLst>
            <pc:docMk/>
            <pc:sldMk cId="324400790" sldId="328"/>
            <ac:picMk id="6" creationId="{A7D516AE-94E9-9105-8FAD-1E1C2C79E2F6}"/>
          </ac:picMkLst>
        </pc:picChg>
        <pc:picChg chg="mod">
          <ac:chgData name="Marjaneh Safaei" userId="S::msafaei@dignitastechnologies.com::6fa5302d-08d8-4136-bf48-ba44c89aa3f3" providerId="AD" clId="Web-{8C0DDB74-70BD-1429-A796-2ADC8E47D825}" dt="2024-10-03T18:14:41.996" v="263" actId="14100"/>
          <ac:picMkLst>
            <pc:docMk/>
            <pc:sldMk cId="324400790" sldId="328"/>
            <ac:picMk id="8" creationId="{A1ECA4A8-CA34-87D9-E39C-4F4C46603F83}"/>
          </ac:picMkLst>
        </pc:picChg>
      </pc:sldChg>
      <pc:sldChg chg="add replId addAnim">
        <pc:chgData name="Marjaneh Safaei" userId="S::msafaei@dignitastechnologies.com::6fa5302d-08d8-4136-bf48-ba44c89aa3f3" providerId="AD" clId="Web-{8C0DDB74-70BD-1429-A796-2ADC8E47D825}" dt="2024-10-03T15:23:36.030" v="4"/>
        <pc:sldMkLst>
          <pc:docMk/>
          <pc:sldMk cId="910423195" sldId="340"/>
        </pc:sldMkLst>
      </pc:sldChg>
      <pc:sldChg chg="add del replId addAnim">
        <pc:chgData name="Marjaneh Safaei" userId="S::msafaei@dignitastechnologies.com::6fa5302d-08d8-4136-bf48-ba44c89aa3f3" providerId="AD" clId="Web-{8C0DDB74-70BD-1429-A796-2ADC8E47D825}" dt="2024-10-03T15:22:53.966" v="2"/>
        <pc:sldMkLst>
          <pc:docMk/>
          <pc:sldMk cId="2764422202" sldId="340"/>
        </pc:sldMkLst>
      </pc:sldChg>
    </pc:docChg>
  </pc:docChgLst>
  <pc:docChgLst>
    <pc:chgData name="Brendon Hales" userId="S::bhales@dignitastechnologies.com::c4ea0c90-4716-44db-91c8-0ca4ee7d76cd" providerId="AD" clId="Web-{CC63F053-7028-8179-51FA-9A808F9D2A84}"/>
    <pc:docChg chg="modSld">
      <pc:chgData name="Brendon Hales" userId="S::bhales@dignitastechnologies.com::c4ea0c90-4716-44db-91c8-0ca4ee7d76cd" providerId="AD" clId="Web-{CC63F053-7028-8179-51FA-9A808F9D2A84}" dt="2024-10-30T02:14:31.070" v="2"/>
      <pc:docMkLst>
        <pc:docMk/>
      </pc:docMkLst>
      <pc:sldChg chg="addSp delSp modSp">
        <pc:chgData name="Brendon Hales" userId="S::bhales@dignitastechnologies.com::c4ea0c90-4716-44db-91c8-0ca4ee7d76cd" providerId="AD" clId="Web-{CC63F053-7028-8179-51FA-9A808F9D2A84}" dt="2024-10-30T02:14:31.070" v="2"/>
        <pc:sldMkLst>
          <pc:docMk/>
          <pc:sldMk cId="4049674341" sldId="307"/>
        </pc:sldMkLst>
        <pc:spChg chg="add del">
          <ac:chgData name="Brendon Hales" userId="S::bhales@dignitastechnologies.com::c4ea0c90-4716-44db-91c8-0ca4ee7d76cd" providerId="AD" clId="Web-{CC63F053-7028-8179-51FA-9A808F9D2A84}" dt="2024-10-30T02:14:31.070" v="2"/>
          <ac:spMkLst>
            <pc:docMk/>
            <pc:sldMk cId="4049674341" sldId="307"/>
            <ac:spMk id="6" creationId="{A81648B1-FAAD-6A17-7175-74FF72216D2F}"/>
          </ac:spMkLst>
        </pc:spChg>
        <pc:picChg chg="mod">
          <ac:chgData name="Brendon Hales" userId="S::bhales@dignitastechnologies.com::c4ea0c90-4716-44db-91c8-0ca4ee7d76cd" providerId="AD" clId="Web-{CC63F053-7028-8179-51FA-9A808F9D2A84}" dt="2024-10-29T20:49:10.476" v="0" actId="1076"/>
          <ac:picMkLst>
            <pc:docMk/>
            <pc:sldMk cId="4049674341" sldId="307"/>
            <ac:picMk id="5" creationId="{2FF5D025-D808-2EB9-7674-69D52CCE9DCE}"/>
          </ac:picMkLst>
        </pc:picChg>
      </pc:sldChg>
    </pc:docChg>
  </pc:docChgLst>
  <pc:docChgLst>
    <pc:chgData name="Brendon Hales" userId="S::bhales@dignitastechnologies.com::c4ea0c90-4716-44db-91c8-0ca4ee7d76cd" providerId="AD" clId="Web-{CB84A389-28D2-E60F-4B75-8790F74F3713}"/>
    <pc:docChg chg="modSld">
      <pc:chgData name="Brendon Hales" userId="S::bhales@dignitastechnologies.com::c4ea0c90-4716-44db-91c8-0ca4ee7d76cd" providerId="AD" clId="Web-{CB84A389-28D2-E60F-4B75-8790F74F3713}" dt="2024-10-03T13:49:44.823" v="466" actId="1076"/>
      <pc:docMkLst>
        <pc:docMk/>
      </pc:docMkLst>
      <pc:sldChg chg="addSp delSp modSp">
        <pc:chgData name="Brendon Hales" userId="S::bhales@dignitastechnologies.com::c4ea0c90-4716-44db-91c8-0ca4ee7d76cd" providerId="AD" clId="Web-{CB84A389-28D2-E60F-4B75-8790F74F3713}" dt="2024-10-03T13:17:41.933" v="254" actId="1076"/>
        <pc:sldMkLst>
          <pc:docMk/>
          <pc:sldMk cId="1848280586" sldId="310"/>
        </pc:sldMkLst>
        <pc:spChg chg="mod">
          <ac:chgData name="Brendon Hales" userId="S::bhales@dignitastechnologies.com::c4ea0c90-4716-44db-91c8-0ca4ee7d76cd" providerId="AD" clId="Web-{CB84A389-28D2-E60F-4B75-8790F74F3713}" dt="2024-10-03T13:10:09.848" v="222" actId="20577"/>
          <ac:spMkLst>
            <pc:docMk/>
            <pc:sldMk cId="1848280586" sldId="310"/>
            <ac:spMk id="4" creationId="{00000000-0000-0000-0000-000000000000}"/>
          </ac:spMkLst>
        </pc:spChg>
        <pc:spChg chg="mod">
          <ac:chgData name="Brendon Hales" userId="S::bhales@dignitastechnologies.com::c4ea0c90-4716-44db-91c8-0ca4ee7d76cd" providerId="AD" clId="Web-{CB84A389-28D2-E60F-4B75-8790F74F3713}" dt="2024-10-03T13:14:33.212" v="239" actId="1076"/>
          <ac:spMkLst>
            <pc:docMk/>
            <pc:sldMk cId="1848280586" sldId="310"/>
            <ac:spMk id="7" creationId="{5DE73C0E-E04E-776F-364F-284A5BB137F0}"/>
          </ac:spMkLst>
        </pc:spChg>
        <pc:spChg chg="mod">
          <ac:chgData name="Brendon Hales" userId="S::bhales@dignitastechnologies.com::c4ea0c90-4716-44db-91c8-0ca4ee7d76cd" providerId="AD" clId="Web-{CB84A389-28D2-E60F-4B75-8790F74F3713}" dt="2024-10-03T13:17:41.933" v="254" actId="1076"/>
          <ac:spMkLst>
            <pc:docMk/>
            <pc:sldMk cId="1848280586" sldId="310"/>
            <ac:spMk id="9" creationId="{3A6F74E8-BFA2-C79A-9178-D1669A5BF938}"/>
          </ac:spMkLst>
        </pc:spChg>
        <pc:picChg chg="mod">
          <ac:chgData name="Brendon Hales" userId="S::bhales@dignitastechnologies.com::c4ea0c90-4716-44db-91c8-0ca4ee7d76cd" providerId="AD" clId="Web-{CB84A389-28D2-E60F-4B75-8790F74F3713}" dt="2024-10-03T13:14:39.806" v="240" actId="1076"/>
          <ac:picMkLst>
            <pc:docMk/>
            <pc:sldMk cId="1848280586" sldId="310"/>
            <ac:picMk id="5" creationId="{C60C3C13-AD13-67C2-171D-081731E91D85}"/>
          </ac:picMkLst>
        </pc:picChg>
        <pc:picChg chg="mod">
          <ac:chgData name="Brendon Hales" userId="S::bhales@dignitastechnologies.com::c4ea0c90-4716-44db-91c8-0ca4ee7d76cd" providerId="AD" clId="Web-{CB84A389-28D2-E60F-4B75-8790F74F3713}" dt="2024-10-03T13:14:45.274" v="241" actId="1076"/>
          <ac:picMkLst>
            <pc:docMk/>
            <pc:sldMk cId="1848280586" sldId="310"/>
            <ac:picMk id="6" creationId="{1D372D12-486E-F6E2-C171-C890CFD12BF6}"/>
          </ac:picMkLst>
        </pc:picChg>
      </pc:sldChg>
      <pc:sldChg chg="addSp modSp">
        <pc:chgData name="Brendon Hales" userId="S::bhales@dignitastechnologies.com::c4ea0c90-4716-44db-91c8-0ca4ee7d76cd" providerId="AD" clId="Web-{CB84A389-28D2-E60F-4B75-8790F74F3713}" dt="2024-10-03T13:49:44.823" v="466" actId="1076"/>
        <pc:sldMkLst>
          <pc:docMk/>
          <pc:sldMk cId="4209617622" sldId="312"/>
        </pc:sldMkLst>
        <pc:spChg chg="mod">
          <ac:chgData name="Brendon Hales" userId="S::bhales@dignitastechnologies.com::c4ea0c90-4716-44db-91c8-0ca4ee7d76cd" providerId="AD" clId="Web-{CB84A389-28D2-E60F-4B75-8790F74F3713}" dt="2024-10-03T13:47:30.820" v="465" actId="20577"/>
          <ac:spMkLst>
            <pc:docMk/>
            <pc:sldMk cId="4209617622" sldId="312"/>
            <ac:spMk id="4" creationId="{00000000-0000-0000-0000-000000000000}"/>
          </ac:spMkLst>
        </pc:spChg>
        <pc:picChg chg="mod">
          <ac:chgData name="Brendon Hales" userId="S::bhales@dignitastechnologies.com::c4ea0c90-4716-44db-91c8-0ca4ee7d76cd" providerId="AD" clId="Web-{CB84A389-28D2-E60F-4B75-8790F74F3713}" dt="2024-10-03T13:46:40.742" v="458" actId="1076"/>
          <ac:picMkLst>
            <pc:docMk/>
            <pc:sldMk cId="4209617622" sldId="312"/>
            <ac:picMk id="5" creationId="{31F40982-64FD-A7F1-00E7-47A2E88AAC2A}"/>
          </ac:picMkLst>
        </pc:picChg>
        <pc:picChg chg="add mod">
          <ac:chgData name="Brendon Hales" userId="S::bhales@dignitastechnologies.com::c4ea0c90-4716-44db-91c8-0ca4ee7d76cd" providerId="AD" clId="Web-{CB84A389-28D2-E60F-4B75-8790F74F3713}" dt="2024-10-03T13:49:44.823" v="466" actId="1076"/>
          <ac:picMkLst>
            <pc:docMk/>
            <pc:sldMk cId="4209617622" sldId="312"/>
            <ac:picMk id="6" creationId="{5C871242-01D5-CAFD-FE0B-CD3330C01A0A}"/>
          </ac:picMkLst>
        </pc:picChg>
      </pc:sldChg>
      <pc:sldChg chg="modNotes">
        <pc:chgData name="Brendon Hales" userId="S::bhales@dignitastechnologies.com::c4ea0c90-4716-44db-91c8-0ca4ee7d76cd" providerId="AD" clId="Web-{CB84A389-28D2-E60F-4B75-8790F74F3713}" dt="2024-10-02T18:07:14.025" v="24"/>
        <pc:sldMkLst>
          <pc:docMk/>
          <pc:sldMk cId="466096907" sldId="318"/>
        </pc:sldMkLst>
      </pc:sldChg>
      <pc:sldChg chg="modSp">
        <pc:chgData name="Brendon Hales" userId="S::bhales@dignitastechnologies.com::c4ea0c90-4716-44db-91c8-0ca4ee7d76cd" providerId="AD" clId="Web-{CB84A389-28D2-E60F-4B75-8790F74F3713}" dt="2024-10-02T18:41:41.623" v="25" actId="14100"/>
        <pc:sldMkLst>
          <pc:docMk/>
          <pc:sldMk cId="543790048" sldId="322"/>
        </pc:sldMkLst>
      </pc:sldChg>
      <pc:sldChg chg="modSp">
        <pc:chgData name="Brendon Hales" userId="S::bhales@dignitastechnologies.com::c4ea0c90-4716-44db-91c8-0ca4ee7d76cd" providerId="AD" clId="Web-{CB84A389-28D2-E60F-4B75-8790F74F3713}" dt="2024-10-03T13:16:48.542" v="253" actId="1076"/>
        <pc:sldMkLst>
          <pc:docMk/>
          <pc:sldMk cId="2966643856" sldId="324"/>
        </pc:sldMkLst>
      </pc:sldChg>
      <pc:sldChg chg="modSp">
        <pc:chgData name="Brendon Hales" userId="S::bhales@dignitastechnologies.com::c4ea0c90-4716-44db-91c8-0ca4ee7d76cd" providerId="AD" clId="Web-{CB84A389-28D2-E60F-4B75-8790F74F3713}" dt="2024-10-03T13:22:22.469" v="279" actId="20577"/>
        <pc:sldMkLst>
          <pc:docMk/>
          <pc:sldMk cId="2460455801" sldId="325"/>
        </pc:sldMkLst>
      </pc:sldChg>
      <pc:sldChg chg="modSp">
        <pc:chgData name="Brendon Hales" userId="S::bhales@dignitastechnologies.com::c4ea0c90-4716-44db-91c8-0ca4ee7d76cd" providerId="AD" clId="Web-{CB84A389-28D2-E60F-4B75-8790F74F3713}" dt="2024-10-03T13:21:25.218" v="277"/>
        <pc:sldMkLst>
          <pc:docMk/>
          <pc:sldMk cId="389302724" sldId="326"/>
        </pc:sldMkLst>
        <pc:spChg chg="mod">
          <ac:chgData name="Brendon Hales" userId="S::bhales@dignitastechnologies.com::c4ea0c90-4716-44db-91c8-0ca4ee7d76cd" providerId="AD" clId="Web-{CB84A389-28D2-E60F-4B75-8790F74F3713}" dt="2024-10-03T13:21:15.484" v="274"/>
          <ac:spMkLst>
            <pc:docMk/>
            <pc:sldMk cId="389302724" sldId="326"/>
            <ac:spMk id="10" creationId="{BC95A18B-E29D-974A-8C60-584992E7F3FF}"/>
          </ac:spMkLst>
        </pc:spChg>
        <pc:picChg chg="mod">
          <ac:chgData name="Brendon Hales" userId="S::bhales@dignitastechnologies.com::c4ea0c90-4716-44db-91c8-0ca4ee7d76cd" providerId="AD" clId="Web-{CB84A389-28D2-E60F-4B75-8790F74F3713}" dt="2024-10-03T13:21:25.218" v="277"/>
          <ac:picMkLst>
            <pc:docMk/>
            <pc:sldMk cId="389302724" sldId="326"/>
            <ac:picMk id="5" creationId="{F73A4DAE-8B98-92C8-A052-CFE7C44F0035}"/>
          </ac:picMkLst>
        </pc:picChg>
      </pc:sldChg>
      <pc:sldChg chg="modSp">
        <pc:chgData name="Brendon Hales" userId="S::bhales@dignitastechnologies.com::c4ea0c90-4716-44db-91c8-0ca4ee7d76cd" providerId="AD" clId="Web-{CB84A389-28D2-E60F-4B75-8790F74F3713}" dt="2024-10-03T13:23:04.095" v="285" actId="1076"/>
        <pc:sldMkLst>
          <pc:docMk/>
          <pc:sldMk cId="2611654654" sldId="327"/>
        </pc:sldMkLst>
        <pc:spChg chg="mod">
          <ac:chgData name="Brendon Hales" userId="S::bhales@dignitastechnologies.com::c4ea0c90-4716-44db-91c8-0ca4ee7d76cd" providerId="AD" clId="Web-{CB84A389-28D2-E60F-4B75-8790F74F3713}" dt="2024-10-03T13:22:56.657" v="283" actId="1076"/>
          <ac:spMkLst>
            <pc:docMk/>
            <pc:sldMk cId="2611654654" sldId="327"/>
            <ac:spMk id="11" creationId="{D7BCD409-A4FD-5444-ADEF-D6B561BCEEBB}"/>
          </ac:spMkLst>
        </pc:spChg>
        <pc:spChg chg="mod">
          <ac:chgData name="Brendon Hales" userId="S::bhales@dignitastechnologies.com::c4ea0c90-4716-44db-91c8-0ca4ee7d76cd" providerId="AD" clId="Web-{CB84A389-28D2-E60F-4B75-8790F74F3713}" dt="2024-10-03T13:23:04.095" v="285" actId="1076"/>
          <ac:spMkLst>
            <pc:docMk/>
            <pc:sldMk cId="2611654654" sldId="327"/>
            <ac:spMk id="14" creationId="{4B4E32FB-7DDC-349A-2596-118112D61139}"/>
          </ac:spMkLst>
        </pc:spChg>
        <pc:spChg chg="mod">
          <ac:chgData name="Brendon Hales" userId="S::bhales@dignitastechnologies.com::c4ea0c90-4716-44db-91c8-0ca4ee7d76cd" providerId="AD" clId="Web-{CB84A389-28D2-E60F-4B75-8790F74F3713}" dt="2024-10-03T13:23:02.657" v="284" actId="1076"/>
          <ac:spMkLst>
            <pc:docMk/>
            <pc:sldMk cId="2611654654" sldId="327"/>
            <ac:spMk id="15" creationId="{4EA76FC6-D5BE-C5B6-5CAF-FCCC427F329C}"/>
          </ac:spMkLst>
        </pc:spChg>
      </pc:sldChg>
      <pc:sldChg chg="modSp">
        <pc:chgData name="Brendon Hales" userId="S::bhales@dignitastechnologies.com::c4ea0c90-4716-44db-91c8-0ca4ee7d76cd" providerId="AD" clId="Web-{CB84A389-28D2-E60F-4B75-8790F74F3713}" dt="2024-10-03T13:34:02.074" v="347" actId="1076"/>
        <pc:sldMkLst>
          <pc:docMk/>
          <pc:sldMk cId="324400790" sldId="328"/>
        </pc:sldMkLst>
        <pc:spChg chg="mod">
          <ac:chgData name="Brendon Hales" userId="S::bhales@dignitastechnologies.com::c4ea0c90-4716-44db-91c8-0ca4ee7d76cd" providerId="AD" clId="Web-{CB84A389-28D2-E60F-4B75-8790F74F3713}" dt="2024-10-03T13:33:30.761" v="342" actId="1076"/>
          <ac:spMkLst>
            <pc:docMk/>
            <pc:sldMk cId="324400790" sldId="328"/>
            <ac:spMk id="4" creationId="{00000000-0000-0000-0000-000000000000}"/>
          </ac:spMkLst>
        </pc:spChg>
        <pc:spChg chg="mod">
          <ac:chgData name="Brendon Hales" userId="S::bhales@dignitastechnologies.com::c4ea0c90-4716-44db-91c8-0ca4ee7d76cd" providerId="AD" clId="Web-{CB84A389-28D2-E60F-4B75-8790F74F3713}" dt="2024-10-03T13:33:31.479" v="343" actId="1076"/>
          <ac:spMkLst>
            <pc:docMk/>
            <pc:sldMk cId="324400790" sldId="328"/>
            <ac:spMk id="9" creationId="{13EF6C35-5373-3269-3318-58DB463D719D}"/>
          </ac:spMkLst>
        </pc:spChg>
        <pc:spChg chg="mod">
          <ac:chgData name="Brendon Hales" userId="S::bhales@dignitastechnologies.com::c4ea0c90-4716-44db-91c8-0ca4ee7d76cd" providerId="AD" clId="Web-{CB84A389-28D2-E60F-4B75-8790F74F3713}" dt="2024-10-03T13:33:19.557" v="339" actId="1076"/>
          <ac:spMkLst>
            <pc:docMk/>
            <pc:sldMk cId="324400790" sldId="328"/>
            <ac:spMk id="10" creationId="{50EA5C92-F502-ECE3-03D0-44EC86A3545C}"/>
          </ac:spMkLst>
        </pc:spChg>
        <pc:spChg chg="mod">
          <ac:chgData name="Brendon Hales" userId="S::bhales@dignitastechnologies.com::c4ea0c90-4716-44db-91c8-0ca4ee7d76cd" providerId="AD" clId="Web-{CB84A389-28D2-E60F-4B75-8790F74F3713}" dt="2024-10-03T13:33:52.214" v="346" actId="1076"/>
          <ac:spMkLst>
            <pc:docMk/>
            <pc:sldMk cId="324400790" sldId="328"/>
            <ac:spMk id="14" creationId="{526616F8-CB4F-1C6A-20EC-374995BF1CEE}"/>
          </ac:spMkLst>
        </pc:spChg>
        <pc:spChg chg="mod">
          <ac:chgData name="Brendon Hales" userId="S::bhales@dignitastechnologies.com::c4ea0c90-4716-44db-91c8-0ca4ee7d76cd" providerId="AD" clId="Web-{CB84A389-28D2-E60F-4B75-8790F74F3713}" dt="2024-10-03T13:34:02.074" v="347" actId="1076"/>
          <ac:spMkLst>
            <pc:docMk/>
            <pc:sldMk cId="324400790" sldId="328"/>
            <ac:spMk id="15" creationId="{861CC3F9-DCEB-840B-1D30-5822BD66D3A9}"/>
          </ac:spMkLst>
        </pc:spChg>
        <pc:picChg chg="mod">
          <ac:chgData name="Brendon Hales" userId="S::bhales@dignitastechnologies.com::c4ea0c90-4716-44db-91c8-0ca4ee7d76cd" providerId="AD" clId="Web-{CB84A389-28D2-E60F-4B75-8790F74F3713}" dt="2024-10-03T13:33:18.229" v="336" actId="1076"/>
          <ac:picMkLst>
            <pc:docMk/>
            <pc:sldMk cId="324400790" sldId="328"/>
            <ac:picMk id="6" creationId="{A7D516AE-94E9-9105-8FAD-1E1C2C79E2F6}"/>
          </ac:picMkLst>
        </pc:picChg>
        <pc:picChg chg="mod">
          <ac:chgData name="Brendon Hales" userId="S::bhales@dignitastechnologies.com::c4ea0c90-4716-44db-91c8-0ca4ee7d76cd" providerId="AD" clId="Web-{CB84A389-28D2-E60F-4B75-8790F74F3713}" dt="2024-10-03T13:33:45.792" v="345" actId="1076"/>
          <ac:picMkLst>
            <pc:docMk/>
            <pc:sldMk cId="324400790" sldId="328"/>
            <ac:picMk id="7" creationId="{2BB34082-FF9A-D068-B641-826464CA4F15}"/>
          </ac:picMkLst>
        </pc:picChg>
        <pc:picChg chg="mod">
          <ac:chgData name="Brendon Hales" userId="S::bhales@dignitastechnologies.com::c4ea0c90-4716-44db-91c8-0ca4ee7d76cd" providerId="AD" clId="Web-{CB84A389-28D2-E60F-4B75-8790F74F3713}" dt="2024-10-03T13:33:19.354" v="338" actId="1076"/>
          <ac:picMkLst>
            <pc:docMk/>
            <pc:sldMk cId="324400790" sldId="328"/>
            <ac:picMk id="8" creationId="{A1ECA4A8-CA34-87D9-E39C-4F4C46603F83}"/>
          </ac:picMkLst>
        </pc:picChg>
      </pc:sldChg>
      <pc:sldChg chg="modSp">
        <pc:chgData name="Brendon Hales" userId="S::bhales@dignitastechnologies.com::c4ea0c90-4716-44db-91c8-0ca4ee7d76cd" providerId="AD" clId="Web-{CB84A389-28D2-E60F-4B75-8790F74F3713}" dt="2024-10-02T22:06:37.147" v="188" actId="20577"/>
        <pc:sldMkLst>
          <pc:docMk/>
          <pc:sldMk cId="3263157988" sldId="330"/>
        </pc:sldMkLst>
        <pc:spChg chg="mod">
          <ac:chgData name="Brendon Hales" userId="S::bhales@dignitastechnologies.com::c4ea0c90-4716-44db-91c8-0ca4ee7d76cd" providerId="AD" clId="Web-{CB84A389-28D2-E60F-4B75-8790F74F3713}" dt="2024-10-02T22:06:37.147" v="188" actId="20577"/>
          <ac:spMkLst>
            <pc:docMk/>
            <pc:sldMk cId="3263157988" sldId="330"/>
            <ac:spMk id="4" creationId="{00000000-0000-0000-0000-000000000000}"/>
          </ac:spMkLst>
        </pc:spChg>
      </pc:sldChg>
      <pc:sldChg chg="modSp">
        <pc:chgData name="Brendon Hales" userId="S::bhales@dignitastechnologies.com::c4ea0c90-4716-44db-91c8-0ca4ee7d76cd" providerId="AD" clId="Web-{CB84A389-28D2-E60F-4B75-8790F74F3713}" dt="2024-10-02T19:07:56.821" v="34" actId="20577"/>
        <pc:sldMkLst>
          <pc:docMk/>
          <pc:sldMk cId="2797984041" sldId="331"/>
        </pc:sldMkLst>
        <pc:spChg chg="mod">
          <ac:chgData name="Brendon Hales" userId="S::bhales@dignitastechnologies.com::c4ea0c90-4716-44db-91c8-0ca4ee7d76cd" providerId="AD" clId="Web-{CB84A389-28D2-E60F-4B75-8790F74F3713}" dt="2024-10-02T19:07:56.821" v="34" actId="20577"/>
          <ac:spMkLst>
            <pc:docMk/>
            <pc:sldMk cId="2797984041" sldId="331"/>
            <ac:spMk id="4" creationId="{CCB7EFAE-18AB-12D9-8D3F-D172A9BD6D50}"/>
          </ac:spMkLst>
        </pc:spChg>
      </pc:sldChg>
      <pc:sldChg chg="modSp">
        <pc:chgData name="Brendon Hales" userId="S::bhales@dignitastechnologies.com::c4ea0c90-4716-44db-91c8-0ca4ee7d76cd" providerId="AD" clId="Web-{CB84A389-28D2-E60F-4B75-8790F74F3713}" dt="2024-10-02T19:16:07.189" v="38" actId="1076"/>
        <pc:sldMkLst>
          <pc:docMk/>
          <pc:sldMk cId="3860448252" sldId="333"/>
        </pc:sldMkLst>
        <pc:spChg chg="mod">
          <ac:chgData name="Brendon Hales" userId="S::bhales@dignitastechnologies.com::c4ea0c90-4716-44db-91c8-0ca4ee7d76cd" providerId="AD" clId="Web-{CB84A389-28D2-E60F-4B75-8790F74F3713}" dt="2024-10-02T19:16:07.189" v="38" actId="1076"/>
          <ac:spMkLst>
            <pc:docMk/>
            <pc:sldMk cId="3860448252" sldId="333"/>
            <ac:spMk id="12" creationId="{D6DADE9A-21C6-665D-B843-CE99B0464081}"/>
          </ac:spMkLst>
        </pc:spChg>
      </pc:sldChg>
      <pc:sldChg chg="modSp">
        <pc:chgData name="Brendon Hales" userId="S::bhales@dignitastechnologies.com::c4ea0c90-4716-44db-91c8-0ca4ee7d76cd" providerId="AD" clId="Web-{CB84A389-28D2-E60F-4B75-8790F74F3713}" dt="2024-10-02T19:45:28.547" v="41" actId="20577"/>
        <pc:sldMkLst>
          <pc:docMk/>
          <pc:sldMk cId="2063919527" sldId="338"/>
        </pc:sldMkLst>
        <pc:spChg chg="mod">
          <ac:chgData name="Brendon Hales" userId="S::bhales@dignitastechnologies.com::c4ea0c90-4716-44db-91c8-0ca4ee7d76cd" providerId="AD" clId="Web-{CB84A389-28D2-E60F-4B75-8790F74F3713}" dt="2024-10-02T19:45:28.547" v="41" actId="20577"/>
          <ac:spMkLst>
            <pc:docMk/>
            <pc:sldMk cId="2063919527" sldId="338"/>
            <ac:spMk id="4" creationId="{48B20E4F-BD13-D17F-9EBA-95F6B2DB0BB4}"/>
          </ac:spMkLst>
        </pc:spChg>
      </pc:sldChg>
    </pc:docChg>
  </pc:docChgLst>
  <pc:docChgLst>
    <pc:chgData name="Troy Crawford" userId="S::tcrawford@dignitastechnologies.com::e8e3640f-8e38-428c-9f91-ead65a7e43ca" providerId="AD" clId="Web-{33E396DA-FC91-12EE-A0E1-3F482E5D74A0}"/>
    <pc:docChg chg="modSld">
      <pc:chgData name="Troy Crawford" userId="S::tcrawford@dignitastechnologies.com::e8e3640f-8e38-428c-9f91-ead65a7e43ca" providerId="AD" clId="Web-{33E396DA-FC91-12EE-A0E1-3F482E5D74A0}" dt="2024-10-30T16:04:16.349" v="0" actId="1076"/>
      <pc:docMkLst>
        <pc:docMk/>
      </pc:docMkLst>
      <pc:sldChg chg="modSp">
        <pc:chgData name="Troy Crawford" userId="S::tcrawford@dignitastechnologies.com::e8e3640f-8e38-428c-9f91-ead65a7e43ca" providerId="AD" clId="Web-{33E396DA-FC91-12EE-A0E1-3F482E5D74A0}" dt="2024-10-30T16:04:16.349" v="0" actId="1076"/>
        <pc:sldMkLst>
          <pc:docMk/>
          <pc:sldMk cId="2063919527" sldId="338"/>
        </pc:sldMkLst>
        <pc:spChg chg="mod">
          <ac:chgData name="Troy Crawford" userId="S::tcrawford@dignitastechnologies.com::e8e3640f-8e38-428c-9f91-ead65a7e43ca" providerId="AD" clId="Web-{33E396DA-FC91-12EE-A0E1-3F482E5D74A0}" dt="2024-10-30T16:04:16.349" v="0" actId="1076"/>
          <ac:spMkLst>
            <pc:docMk/>
            <pc:sldMk cId="2063919527" sldId="338"/>
            <ac:spMk id="18" creationId="{EC6ED3F0-4CE5-5550-C1A5-34350064CD86}"/>
          </ac:spMkLst>
        </pc:spChg>
      </pc:sldChg>
    </pc:docChg>
  </pc:docChgLst>
  <pc:docChgLst>
    <pc:chgData name="Brendon Hales" userId="S::bhales@dignitastechnologies.com::c4ea0c90-4716-44db-91c8-0ca4ee7d76cd" providerId="AD" clId="Web-{7AEB8A2A-3F86-039B-D832-298515A6E15F}"/>
    <pc:docChg chg="delSld modSld">
      <pc:chgData name="Brendon Hales" userId="S::bhales@dignitastechnologies.com::c4ea0c90-4716-44db-91c8-0ca4ee7d76cd" providerId="AD" clId="Web-{7AEB8A2A-3F86-039B-D832-298515A6E15F}" dt="2024-10-29T20:47:21.829" v="49" actId="1076"/>
      <pc:docMkLst>
        <pc:docMk/>
      </pc:docMkLst>
      <pc:sldChg chg="addSp delSp modSp">
        <pc:chgData name="Brendon Hales" userId="S::bhales@dignitastechnologies.com::c4ea0c90-4716-44db-91c8-0ca4ee7d76cd" providerId="AD" clId="Web-{7AEB8A2A-3F86-039B-D832-298515A6E15F}" dt="2024-10-29T20:39:47.587" v="36" actId="20577"/>
        <pc:sldMkLst>
          <pc:docMk/>
          <pc:sldMk cId="3443277762" sldId="304"/>
        </pc:sldMkLst>
        <pc:spChg chg="ord">
          <ac:chgData name="Brendon Hales" userId="S::bhales@dignitastechnologies.com::c4ea0c90-4716-44db-91c8-0ca4ee7d76cd" providerId="AD" clId="Web-{7AEB8A2A-3F86-039B-D832-298515A6E15F}" dt="2024-10-29T20:39:02.477" v="26"/>
          <ac:spMkLst>
            <pc:docMk/>
            <pc:sldMk cId="3443277762" sldId="304"/>
            <ac:spMk id="2" creationId="{00000000-0000-0000-0000-000000000000}"/>
          </ac:spMkLst>
        </pc:spChg>
        <pc:spChg chg="ord">
          <ac:chgData name="Brendon Hales" userId="S::bhales@dignitastechnologies.com::c4ea0c90-4716-44db-91c8-0ca4ee7d76cd" providerId="AD" clId="Web-{7AEB8A2A-3F86-039B-D832-298515A6E15F}" dt="2024-10-29T20:39:02.602" v="28"/>
          <ac:spMkLst>
            <pc:docMk/>
            <pc:sldMk cId="3443277762" sldId="304"/>
            <ac:spMk id="3" creationId="{C9DC1706-4C3B-2B4B-BD3E-194E88879BC1}"/>
          </ac:spMkLst>
        </pc:spChg>
        <pc:spChg chg="mod ord">
          <ac:chgData name="Brendon Hales" userId="S::bhales@dignitastechnologies.com::c4ea0c90-4716-44db-91c8-0ca4ee7d76cd" providerId="AD" clId="Web-{7AEB8A2A-3F86-039B-D832-298515A6E15F}" dt="2024-10-29T20:39:47.587" v="36" actId="20577"/>
          <ac:spMkLst>
            <pc:docMk/>
            <pc:sldMk cId="3443277762" sldId="304"/>
            <ac:spMk id="4" creationId="{00000000-0000-0000-0000-000000000000}"/>
          </ac:spMkLst>
        </pc:spChg>
        <pc:picChg chg="del">
          <ac:chgData name="Brendon Hales" userId="S::bhales@dignitastechnologies.com::c4ea0c90-4716-44db-91c8-0ca4ee7d76cd" providerId="AD" clId="Web-{7AEB8A2A-3F86-039B-D832-298515A6E15F}" dt="2024-10-29T20:36:33.068" v="0"/>
          <ac:picMkLst>
            <pc:docMk/>
            <pc:sldMk cId="3443277762" sldId="304"/>
            <ac:picMk id="5" creationId="{A699B33A-DE8B-443B-7D94-93704E01D862}"/>
          </ac:picMkLst>
        </pc:picChg>
        <pc:picChg chg="add mod ord">
          <ac:chgData name="Brendon Hales" userId="S::bhales@dignitastechnologies.com::c4ea0c90-4716-44db-91c8-0ca4ee7d76cd" providerId="AD" clId="Web-{7AEB8A2A-3F86-039B-D832-298515A6E15F}" dt="2024-10-29T20:39:30.165" v="33" actId="1076"/>
          <ac:picMkLst>
            <pc:docMk/>
            <pc:sldMk cId="3443277762" sldId="304"/>
            <ac:picMk id="7" creationId="{603B2F26-7F2B-D919-924A-B2FB0EF73C56}"/>
          </ac:picMkLst>
        </pc:picChg>
      </pc:sldChg>
      <pc:sldChg chg="modSp">
        <pc:chgData name="Brendon Hales" userId="S::bhales@dignitastechnologies.com::c4ea0c90-4716-44db-91c8-0ca4ee7d76cd" providerId="AD" clId="Web-{7AEB8A2A-3F86-039B-D832-298515A6E15F}" dt="2024-10-29T20:47:21.829" v="49" actId="1076"/>
        <pc:sldMkLst>
          <pc:docMk/>
          <pc:sldMk cId="4049674341" sldId="307"/>
        </pc:sldMkLst>
        <pc:picChg chg="mod modCrop">
          <ac:chgData name="Brendon Hales" userId="S::bhales@dignitastechnologies.com::c4ea0c90-4716-44db-91c8-0ca4ee7d76cd" providerId="AD" clId="Web-{7AEB8A2A-3F86-039B-D832-298515A6E15F}" dt="2024-10-29T20:47:21.829" v="49" actId="1076"/>
          <ac:picMkLst>
            <pc:docMk/>
            <pc:sldMk cId="4049674341" sldId="307"/>
            <ac:picMk id="5" creationId="{2FF5D025-D808-2EB9-7674-69D52CCE9DCE}"/>
          </ac:picMkLst>
        </pc:picChg>
      </pc:sldChg>
      <pc:sldChg chg="del">
        <pc:chgData name="Brendon Hales" userId="S::bhales@dignitastechnologies.com::c4ea0c90-4716-44db-91c8-0ca4ee7d76cd" providerId="AD" clId="Web-{7AEB8A2A-3F86-039B-D832-298515A6E15F}" dt="2024-10-29T20:41:18.916" v="37"/>
        <pc:sldMkLst>
          <pc:docMk/>
          <pc:sldMk cId="498043313" sldId="317"/>
        </pc:sldMkLst>
      </pc:sldChg>
    </pc:docChg>
  </pc:docChgLst>
  <pc:docChgLst>
    <pc:chgData name="Marjaneh Safaei" userId="S::msafaei@dignitastechnologies.com::6fa5302d-08d8-4136-bf48-ba44c89aa3f3" providerId="AD" clId="Web-{7C299300-0ED9-DD18-42CC-0BEAC5007DC6}"/>
    <pc:docChg chg="addSld delSld modSld sldOrd">
      <pc:chgData name="Marjaneh Safaei" userId="S::msafaei@dignitastechnologies.com::6fa5302d-08d8-4136-bf48-ba44c89aa3f3" providerId="AD" clId="Web-{7C299300-0ED9-DD18-42CC-0BEAC5007DC6}" dt="2024-10-01T18:26:09.796" v="1042" actId="20577"/>
      <pc:docMkLst>
        <pc:docMk/>
      </pc:docMkLst>
      <pc:sldChg chg="addSp modSp">
        <pc:chgData name="Marjaneh Safaei" userId="S::msafaei@dignitastechnologies.com::6fa5302d-08d8-4136-bf48-ba44c89aa3f3" providerId="AD" clId="Web-{7C299300-0ED9-DD18-42CC-0BEAC5007DC6}" dt="2024-10-01T18:20:01.915" v="1008" actId="1076"/>
        <pc:sldMkLst>
          <pc:docMk/>
          <pc:sldMk cId="3664686379" sldId="289"/>
        </pc:sldMkLst>
        <pc:spChg chg="mod">
          <ac:chgData name="Marjaneh Safaei" userId="S::msafaei@dignitastechnologies.com::6fa5302d-08d8-4136-bf48-ba44c89aa3f3" providerId="AD" clId="Web-{7C299300-0ED9-DD18-42CC-0BEAC5007DC6}" dt="2024-10-01T18:19:51.727" v="1005" actId="1076"/>
          <ac:spMkLst>
            <pc:docMk/>
            <pc:sldMk cId="3664686379" sldId="289"/>
            <ac:spMk id="10" creationId="{00000000-0000-0000-0000-000000000000}"/>
          </ac:spMkLst>
        </pc:spChg>
        <pc:picChg chg="add mod">
          <ac:chgData name="Marjaneh Safaei" userId="S::msafaei@dignitastechnologies.com::6fa5302d-08d8-4136-bf48-ba44c89aa3f3" providerId="AD" clId="Web-{7C299300-0ED9-DD18-42CC-0BEAC5007DC6}" dt="2024-10-01T18:20:01.915" v="1008" actId="1076"/>
          <ac:picMkLst>
            <pc:docMk/>
            <pc:sldMk cId="3664686379" sldId="289"/>
            <ac:picMk id="3" creationId="{79C0EC6C-4CAE-A62F-7A11-87969E8222BA}"/>
          </ac:picMkLst>
        </pc:picChg>
      </pc:sldChg>
      <pc:sldChg chg="modSp">
        <pc:chgData name="Marjaneh Safaei" userId="S::msafaei@dignitastechnologies.com::6fa5302d-08d8-4136-bf48-ba44c89aa3f3" providerId="AD" clId="Web-{7C299300-0ED9-DD18-42CC-0BEAC5007DC6}" dt="2024-10-01T18:16:33.287" v="996" actId="20577"/>
        <pc:sldMkLst>
          <pc:docMk/>
          <pc:sldMk cId="266093882" sldId="315"/>
        </pc:sldMkLst>
        <pc:spChg chg="mod">
          <ac:chgData name="Marjaneh Safaei" userId="S::msafaei@dignitastechnologies.com::6fa5302d-08d8-4136-bf48-ba44c89aa3f3" providerId="AD" clId="Web-{7C299300-0ED9-DD18-42CC-0BEAC5007DC6}" dt="2024-10-01T18:16:33.287" v="996" actId="20577"/>
          <ac:spMkLst>
            <pc:docMk/>
            <pc:sldMk cId="266093882" sldId="315"/>
            <ac:spMk id="4" creationId="{00000000-0000-0000-0000-000000000000}"/>
          </ac:spMkLst>
        </pc:spChg>
      </pc:sldChg>
      <pc:sldChg chg="addSp delSp modSp">
        <pc:chgData name="Marjaneh Safaei" userId="S::msafaei@dignitastechnologies.com::6fa5302d-08d8-4136-bf48-ba44c89aa3f3" providerId="AD" clId="Web-{7C299300-0ED9-DD18-42CC-0BEAC5007DC6}" dt="2024-10-01T18:18:41.101" v="1001" actId="1076"/>
        <pc:sldMkLst>
          <pc:docMk/>
          <pc:sldMk cId="1899866881" sldId="316"/>
        </pc:sldMkLst>
        <pc:picChg chg="add mod ord">
          <ac:chgData name="Marjaneh Safaei" userId="S::msafaei@dignitastechnologies.com::6fa5302d-08d8-4136-bf48-ba44c89aa3f3" providerId="AD" clId="Web-{7C299300-0ED9-DD18-42CC-0BEAC5007DC6}" dt="2024-10-01T18:18:41.101" v="1001" actId="1076"/>
          <ac:picMkLst>
            <pc:docMk/>
            <pc:sldMk cId="1899866881" sldId="316"/>
            <ac:picMk id="5" creationId="{E4AAF378-F40C-55FA-ADA4-5DC8357B8926}"/>
          </ac:picMkLst>
        </pc:picChg>
      </pc:sldChg>
      <pc:sldChg chg="addSp delSp modSp">
        <pc:chgData name="Marjaneh Safaei" userId="S::msafaei@dignitastechnologies.com::6fa5302d-08d8-4136-bf48-ba44c89aa3f3" providerId="AD" clId="Web-{7C299300-0ED9-DD18-42CC-0BEAC5007DC6}" dt="2024-10-01T18:25:37.311" v="1032" actId="20577"/>
        <pc:sldMkLst>
          <pc:docMk/>
          <pc:sldMk cId="3576339897" sldId="319"/>
        </pc:sldMkLst>
        <pc:spChg chg="mod">
          <ac:chgData name="Marjaneh Safaei" userId="S::msafaei@dignitastechnologies.com::6fa5302d-08d8-4136-bf48-ba44c89aa3f3" providerId="AD" clId="Web-{7C299300-0ED9-DD18-42CC-0BEAC5007DC6}" dt="2024-10-01T18:25:23.686" v="1027" actId="1076"/>
          <ac:spMkLst>
            <pc:docMk/>
            <pc:sldMk cId="3576339897" sldId="319"/>
            <ac:spMk id="3" creationId="{C9DC1706-4C3B-2B4B-BD3E-194E88879BC1}"/>
          </ac:spMkLst>
        </pc:spChg>
        <pc:spChg chg="mod">
          <ac:chgData name="Marjaneh Safaei" userId="S::msafaei@dignitastechnologies.com::6fa5302d-08d8-4136-bf48-ba44c89aa3f3" providerId="AD" clId="Web-{7C299300-0ED9-DD18-42CC-0BEAC5007DC6}" dt="2024-10-01T18:25:23.670" v="1026" actId="1076"/>
          <ac:spMkLst>
            <pc:docMk/>
            <pc:sldMk cId="3576339897" sldId="319"/>
            <ac:spMk id="4" creationId="{00000000-0000-0000-0000-000000000000}"/>
          </ac:spMkLst>
        </pc:spChg>
        <pc:spChg chg="add del mod">
          <ac:chgData name="Marjaneh Safaei" userId="S::msafaei@dignitastechnologies.com::6fa5302d-08d8-4136-bf48-ba44c89aa3f3" providerId="AD" clId="Web-{7C299300-0ED9-DD18-42CC-0BEAC5007DC6}" dt="2024-10-01T18:25:37.311" v="1032" actId="20577"/>
          <ac:spMkLst>
            <pc:docMk/>
            <pc:sldMk cId="3576339897" sldId="319"/>
            <ac:spMk id="10" creationId="{BC95A18B-E29D-974A-8C60-584992E7F3FF}"/>
          </ac:spMkLst>
        </pc:spChg>
        <pc:picChg chg="mod">
          <ac:chgData name="Marjaneh Safaei" userId="S::msafaei@dignitastechnologies.com::6fa5302d-08d8-4136-bf48-ba44c89aa3f3" providerId="AD" clId="Web-{7C299300-0ED9-DD18-42CC-0BEAC5007DC6}" dt="2024-10-01T18:25:23.717" v="1028" actId="1076"/>
          <ac:picMkLst>
            <pc:docMk/>
            <pc:sldMk cId="3576339897" sldId="319"/>
            <ac:picMk id="11" creationId="{742B21BC-AB3D-E64B-50F4-BA66E58B619B}"/>
          </ac:picMkLst>
        </pc:picChg>
        <pc:picChg chg="mod">
          <ac:chgData name="Marjaneh Safaei" userId="S::msafaei@dignitastechnologies.com::6fa5302d-08d8-4136-bf48-ba44c89aa3f3" providerId="AD" clId="Web-{7C299300-0ED9-DD18-42CC-0BEAC5007DC6}" dt="2024-10-01T18:25:23.779" v="1029" actId="1076"/>
          <ac:picMkLst>
            <pc:docMk/>
            <pc:sldMk cId="3576339897" sldId="319"/>
            <ac:picMk id="12" creationId="{5568FDD2-2DB3-6A06-C0AE-B24E59CB02C7}"/>
          </ac:picMkLst>
        </pc:picChg>
      </pc:sldChg>
      <pc:sldChg chg="modSp">
        <pc:chgData name="Marjaneh Safaei" userId="S::msafaei@dignitastechnologies.com::6fa5302d-08d8-4136-bf48-ba44c89aa3f3" providerId="AD" clId="Web-{7C299300-0ED9-DD18-42CC-0BEAC5007DC6}" dt="2024-10-01T18:26:09.796" v="1042" actId="20577"/>
        <pc:sldMkLst>
          <pc:docMk/>
          <pc:sldMk cId="2025319011" sldId="320"/>
        </pc:sldMkLst>
        <pc:spChg chg="mod">
          <ac:chgData name="Marjaneh Safaei" userId="S::msafaei@dignitastechnologies.com::6fa5302d-08d8-4136-bf48-ba44c89aa3f3" providerId="AD" clId="Web-{7C299300-0ED9-DD18-42CC-0BEAC5007DC6}" dt="2024-10-01T18:26:09.796" v="1042" actId="20577"/>
          <ac:spMkLst>
            <pc:docMk/>
            <pc:sldMk cId="2025319011" sldId="320"/>
            <ac:spMk id="10" creationId="{BC95A18B-E29D-974A-8C60-584992E7F3FF}"/>
          </ac:spMkLst>
        </pc:spChg>
      </pc:sldChg>
      <pc:sldChg chg="modSp">
        <pc:chgData name="Marjaneh Safaei" userId="S::msafaei@dignitastechnologies.com::6fa5302d-08d8-4136-bf48-ba44c89aa3f3" providerId="AD" clId="Web-{7C299300-0ED9-DD18-42CC-0BEAC5007DC6}" dt="2024-10-01T18:09:21.608" v="935" actId="20577"/>
        <pc:sldMkLst>
          <pc:docMk/>
          <pc:sldMk cId="2689722114" sldId="329"/>
        </pc:sldMkLst>
        <pc:spChg chg="mod">
          <ac:chgData name="Marjaneh Safaei" userId="S::msafaei@dignitastechnologies.com::6fa5302d-08d8-4136-bf48-ba44c89aa3f3" providerId="AD" clId="Web-{7C299300-0ED9-DD18-42CC-0BEAC5007DC6}" dt="2024-10-01T18:09:21.608" v="935" actId="20577"/>
          <ac:spMkLst>
            <pc:docMk/>
            <pc:sldMk cId="2689722114" sldId="329"/>
            <ac:spMk id="4" creationId="{00000000-0000-0000-0000-000000000000}"/>
          </ac:spMkLst>
        </pc:spChg>
        <pc:graphicFrameChg chg="mod modGraphic">
          <ac:chgData name="Marjaneh Safaei" userId="S::msafaei@dignitastechnologies.com::6fa5302d-08d8-4136-bf48-ba44c89aa3f3" providerId="AD" clId="Web-{7C299300-0ED9-DD18-42CC-0BEAC5007DC6}" dt="2024-10-01T18:07:36.794" v="927" actId="1076"/>
          <ac:graphicFrameMkLst>
            <pc:docMk/>
            <pc:sldMk cId="2689722114" sldId="329"/>
            <ac:graphicFrameMk id="6" creationId="{AC81F6F7-1667-50BC-AAB4-9A7A275C958E}"/>
          </ac:graphicFrameMkLst>
        </pc:graphicFrameChg>
      </pc:sldChg>
      <pc:sldChg chg="modSp ord">
        <pc:chgData name="Marjaneh Safaei" userId="S::msafaei@dignitastechnologies.com::6fa5302d-08d8-4136-bf48-ba44c89aa3f3" providerId="AD" clId="Web-{7C299300-0ED9-DD18-42CC-0BEAC5007DC6}" dt="2024-10-01T17:50:32.076" v="363" actId="14100"/>
        <pc:sldMkLst>
          <pc:docMk/>
          <pc:sldMk cId="3263157988" sldId="330"/>
        </pc:sldMkLst>
        <pc:spChg chg="mod">
          <ac:chgData name="Marjaneh Safaei" userId="S::msafaei@dignitastechnologies.com::6fa5302d-08d8-4136-bf48-ba44c89aa3f3" providerId="AD" clId="Web-{7C299300-0ED9-DD18-42CC-0BEAC5007DC6}" dt="2024-10-01T17:50:32.076" v="363" actId="14100"/>
          <ac:spMkLst>
            <pc:docMk/>
            <pc:sldMk cId="3263157988" sldId="330"/>
            <ac:spMk id="4" creationId="{00000000-0000-0000-0000-000000000000}"/>
          </ac:spMkLst>
        </pc:spChg>
      </pc:sldChg>
      <pc:sldChg chg="modSp">
        <pc:chgData name="Marjaneh Safaei" userId="S::msafaei@dignitastechnologies.com::6fa5302d-08d8-4136-bf48-ba44c89aa3f3" providerId="AD" clId="Web-{7C299300-0ED9-DD18-42CC-0BEAC5007DC6}" dt="2024-10-01T17:19:46.065" v="0" actId="14100"/>
        <pc:sldMkLst>
          <pc:docMk/>
          <pc:sldMk cId="2797984041" sldId="331"/>
        </pc:sldMkLst>
      </pc:sldChg>
      <pc:sldChg chg="modSp">
        <pc:chgData name="Marjaneh Safaei" userId="S::msafaei@dignitastechnologies.com::6fa5302d-08d8-4136-bf48-ba44c89aa3f3" providerId="AD" clId="Web-{7C299300-0ED9-DD18-42CC-0BEAC5007DC6}" dt="2024-10-01T17:53:38.157" v="551"/>
        <pc:sldMkLst>
          <pc:docMk/>
          <pc:sldMk cId="2834056731" sldId="335"/>
        </pc:sldMkLst>
        <pc:spChg chg="mod">
          <ac:chgData name="Marjaneh Safaei" userId="S::msafaei@dignitastechnologies.com::6fa5302d-08d8-4136-bf48-ba44c89aa3f3" providerId="AD" clId="Web-{7C299300-0ED9-DD18-42CC-0BEAC5007DC6}" dt="2024-10-01T17:48:31.433" v="332" actId="20577"/>
          <ac:spMkLst>
            <pc:docMk/>
            <pc:sldMk cId="2834056731" sldId="335"/>
            <ac:spMk id="3" creationId="{7BA53323-A12B-2586-24AA-C262E8EE6EC5}"/>
          </ac:spMkLst>
        </pc:spChg>
        <pc:graphicFrameChg chg="mod modGraphic">
          <ac:chgData name="Marjaneh Safaei" userId="S::msafaei@dignitastechnologies.com::6fa5302d-08d8-4136-bf48-ba44c89aa3f3" providerId="AD" clId="Web-{7C299300-0ED9-DD18-42CC-0BEAC5007DC6}" dt="2024-10-01T17:53:38.157" v="551"/>
          <ac:graphicFrameMkLst>
            <pc:docMk/>
            <pc:sldMk cId="2834056731" sldId="335"/>
            <ac:graphicFrameMk id="8" creationId="{29497640-D0F1-3EB0-CD9D-F75071D2791C}"/>
          </ac:graphicFrameMkLst>
        </pc:graphicFrameChg>
      </pc:sldChg>
      <pc:sldChg chg="del">
        <pc:chgData name="Marjaneh Safaei" userId="S::msafaei@dignitastechnologies.com::6fa5302d-08d8-4136-bf48-ba44c89aa3f3" providerId="AD" clId="Web-{7C299300-0ED9-DD18-42CC-0BEAC5007DC6}" dt="2024-10-01T17:51:42.842" v="367"/>
        <pc:sldMkLst>
          <pc:docMk/>
          <pc:sldMk cId="2385104071" sldId="336"/>
        </pc:sldMkLst>
      </pc:sldChg>
      <pc:sldChg chg="modSp">
        <pc:chgData name="Marjaneh Safaei" userId="S::msafaei@dignitastechnologies.com::6fa5302d-08d8-4136-bf48-ba44c89aa3f3" providerId="AD" clId="Web-{7C299300-0ED9-DD18-42CC-0BEAC5007DC6}" dt="2024-10-01T17:59:23.302" v="770" actId="20577"/>
        <pc:sldMkLst>
          <pc:docMk/>
          <pc:sldMk cId="842520081" sldId="337"/>
        </pc:sldMkLst>
        <pc:spChg chg="mod">
          <ac:chgData name="Marjaneh Safaei" userId="S::msafaei@dignitastechnologies.com::6fa5302d-08d8-4136-bf48-ba44c89aa3f3" providerId="AD" clId="Web-{7C299300-0ED9-DD18-42CC-0BEAC5007DC6}" dt="2024-10-01T17:53:50.501" v="555" actId="20577"/>
          <ac:spMkLst>
            <pc:docMk/>
            <pc:sldMk cId="842520081" sldId="337"/>
            <ac:spMk id="3" creationId="{7BA53323-A12B-2586-24AA-C262E8EE6EC5}"/>
          </ac:spMkLst>
        </pc:spChg>
        <pc:spChg chg="mod">
          <ac:chgData name="Marjaneh Safaei" userId="S::msafaei@dignitastechnologies.com::6fa5302d-08d8-4136-bf48-ba44c89aa3f3" providerId="AD" clId="Web-{7C299300-0ED9-DD18-42CC-0BEAC5007DC6}" dt="2024-10-01T17:59:23.302" v="770" actId="20577"/>
          <ac:spMkLst>
            <pc:docMk/>
            <pc:sldMk cId="842520081" sldId="337"/>
            <ac:spMk id="4" creationId="{CCB7EFAE-18AB-12D9-8D3F-D172A9BD6D50}"/>
          </ac:spMkLst>
        </pc:spChg>
        <pc:graphicFrameChg chg="mod modGraphic">
          <ac:chgData name="Marjaneh Safaei" userId="S::msafaei@dignitastechnologies.com::6fa5302d-08d8-4136-bf48-ba44c89aa3f3" providerId="AD" clId="Web-{7C299300-0ED9-DD18-42CC-0BEAC5007DC6}" dt="2024-10-01T17:55:42.283" v="630" actId="1076"/>
          <ac:graphicFrameMkLst>
            <pc:docMk/>
            <pc:sldMk cId="842520081" sldId="337"/>
            <ac:graphicFrameMk id="8" creationId="{29497640-D0F1-3EB0-CD9D-F75071D2791C}"/>
          </ac:graphicFrameMkLst>
        </pc:graphicFrameChg>
      </pc:sldChg>
      <pc:sldChg chg="delSp modSp add replId">
        <pc:chgData name="Marjaneh Safaei" userId="S::msafaei@dignitastechnologies.com::6fa5302d-08d8-4136-bf48-ba44c89aa3f3" providerId="AD" clId="Web-{7C299300-0ED9-DD18-42CC-0BEAC5007DC6}" dt="2024-10-01T17:21:52.988" v="8" actId="20577"/>
        <pc:sldMkLst>
          <pc:docMk/>
          <pc:sldMk cId="2063919527" sldId="338"/>
        </pc:sldMkLst>
        <pc:spChg chg="mod">
          <ac:chgData name="Marjaneh Safaei" userId="S::msafaei@dignitastechnologies.com::6fa5302d-08d8-4136-bf48-ba44c89aa3f3" providerId="AD" clId="Web-{7C299300-0ED9-DD18-42CC-0BEAC5007DC6}" dt="2024-10-01T17:21:52.988" v="8" actId="20577"/>
          <ac:spMkLst>
            <pc:docMk/>
            <pc:sldMk cId="2063919527" sldId="338"/>
            <ac:spMk id="4" creationId="{48B20E4F-BD13-D17F-9EBA-95F6B2DB0BB4}"/>
          </ac:spMkLst>
        </pc:spChg>
      </pc:sldChg>
      <pc:sldChg chg="modSp">
        <pc:chgData name="Marjaneh Safaei" userId="S::msafaei@dignitastechnologies.com::6fa5302d-08d8-4136-bf48-ba44c89aa3f3" providerId="AD" clId="Web-{7C299300-0ED9-DD18-42CC-0BEAC5007DC6}" dt="2024-10-01T18:06:24.059" v="919" actId="20577"/>
        <pc:sldMkLst>
          <pc:docMk/>
          <pc:sldMk cId="415676976" sldId="339"/>
        </pc:sldMkLst>
        <pc:spChg chg="mod">
          <ac:chgData name="Marjaneh Safaei" userId="S::msafaei@dignitastechnologies.com::6fa5302d-08d8-4136-bf48-ba44c89aa3f3" providerId="AD" clId="Web-{7C299300-0ED9-DD18-42CC-0BEAC5007DC6}" dt="2024-10-01T17:57:59.348" v="721" actId="20577"/>
          <ac:spMkLst>
            <pc:docMk/>
            <pc:sldMk cId="415676976" sldId="339"/>
            <ac:spMk id="3" creationId="{7BA53323-A12B-2586-24AA-C262E8EE6EC5}"/>
          </ac:spMkLst>
        </pc:spChg>
        <pc:spChg chg="mod">
          <ac:chgData name="Marjaneh Safaei" userId="S::msafaei@dignitastechnologies.com::6fa5302d-08d8-4136-bf48-ba44c89aa3f3" providerId="AD" clId="Web-{7C299300-0ED9-DD18-42CC-0BEAC5007DC6}" dt="2024-10-01T18:06:24.059" v="919" actId="20577"/>
          <ac:spMkLst>
            <pc:docMk/>
            <pc:sldMk cId="415676976" sldId="339"/>
            <ac:spMk id="4" creationId="{CCB7EFAE-18AB-12D9-8D3F-D172A9BD6D50}"/>
          </ac:spMkLst>
        </pc:spChg>
        <pc:graphicFrameChg chg="mod modGraphic">
          <ac:chgData name="Marjaneh Safaei" userId="S::msafaei@dignitastechnologies.com::6fa5302d-08d8-4136-bf48-ba44c89aa3f3" providerId="AD" clId="Web-{7C299300-0ED9-DD18-42CC-0BEAC5007DC6}" dt="2024-10-01T18:04:34.932" v="878" actId="1076"/>
          <ac:graphicFrameMkLst>
            <pc:docMk/>
            <pc:sldMk cId="415676976" sldId="339"/>
            <ac:graphicFrameMk id="8" creationId="{29497640-D0F1-3EB0-CD9D-F75071D2791C}"/>
          </ac:graphicFrameMkLst>
        </pc:graphicFrameChg>
      </pc:sldChg>
      <pc:sldChg chg="del">
        <pc:chgData name="Marjaneh Safaei" userId="S::msafaei@dignitastechnologies.com::6fa5302d-08d8-4136-bf48-ba44c89aa3f3" providerId="AD" clId="Web-{7C299300-0ED9-DD18-42CC-0BEAC5007DC6}" dt="2024-10-01T18:04:58.339" v="879"/>
        <pc:sldMkLst>
          <pc:docMk/>
          <pc:sldMk cId="2289109153" sldId="340"/>
        </pc:sldMkLst>
      </pc:sldChg>
    </pc:docChg>
  </pc:docChgLst>
  <pc:docChgLst>
    <pc:chgData name="Philly Tang" userId="S::ptang@dignitastechnologies.com::a4346635-e62d-413a-ad2f-8c69051ea3a7" providerId="AD" clId="Web-{E14721C1-AA28-1207-141E-8BD16B18A1BE}"/>
    <pc:docChg chg="modSld">
      <pc:chgData name="Philly Tang" userId="S::ptang@dignitastechnologies.com::a4346635-e62d-413a-ad2f-8c69051ea3a7" providerId="AD" clId="Web-{E14721C1-AA28-1207-141E-8BD16B18A1BE}" dt="2024-10-03T13:25:51.356" v="169" actId="20577"/>
      <pc:docMkLst>
        <pc:docMk/>
      </pc:docMkLst>
      <pc:sldChg chg="modSp modNotes">
        <pc:chgData name="Philly Tang" userId="S::ptang@dignitastechnologies.com::a4346635-e62d-413a-ad2f-8c69051ea3a7" providerId="AD" clId="Web-{E14721C1-AA28-1207-141E-8BD16B18A1BE}" dt="2024-10-03T13:21:28.461" v="140"/>
        <pc:sldMkLst>
          <pc:docMk/>
          <pc:sldMk cId="3757738039" sldId="321"/>
        </pc:sldMkLst>
      </pc:sldChg>
      <pc:sldChg chg="modSp">
        <pc:chgData name="Philly Tang" userId="S::ptang@dignitastechnologies.com::a4346635-e62d-413a-ad2f-8c69051ea3a7" providerId="AD" clId="Web-{E14721C1-AA28-1207-141E-8BD16B18A1BE}" dt="2024-10-03T13:23:41.323" v="150" actId="20577"/>
        <pc:sldMkLst>
          <pc:docMk/>
          <pc:sldMk cId="543790048" sldId="322"/>
        </pc:sldMkLst>
      </pc:sldChg>
      <pc:sldChg chg="addSp delSp modSp">
        <pc:chgData name="Philly Tang" userId="S::ptang@dignitastechnologies.com::a4346635-e62d-413a-ad2f-8c69051ea3a7" providerId="AD" clId="Web-{E14721C1-AA28-1207-141E-8BD16B18A1BE}" dt="2024-10-03T13:09:15.934" v="8"/>
        <pc:sldMkLst>
          <pc:docMk/>
          <pc:sldMk cId="2966643856" sldId="324"/>
        </pc:sldMkLst>
      </pc:sldChg>
      <pc:sldChg chg="addSp delSp modSp">
        <pc:chgData name="Philly Tang" userId="S::ptang@dignitastechnologies.com::a4346635-e62d-413a-ad2f-8c69051ea3a7" providerId="AD" clId="Web-{E14721C1-AA28-1207-141E-8BD16B18A1BE}" dt="2024-10-03T13:12:31.202" v="97" actId="20577"/>
        <pc:sldMkLst>
          <pc:docMk/>
          <pc:sldMk cId="2611654654" sldId="327"/>
        </pc:sldMkLst>
        <pc:spChg chg="add mod">
          <ac:chgData name="Philly Tang" userId="S::ptang@dignitastechnologies.com::a4346635-e62d-413a-ad2f-8c69051ea3a7" providerId="AD" clId="Web-{E14721C1-AA28-1207-141E-8BD16B18A1BE}" dt="2024-10-03T13:09:43.622" v="18" actId="20577"/>
          <ac:spMkLst>
            <pc:docMk/>
            <pc:sldMk cId="2611654654" sldId="327"/>
            <ac:spMk id="11" creationId="{D7BCD409-A4FD-5444-ADEF-D6B561BCEEBB}"/>
          </ac:spMkLst>
        </pc:spChg>
        <pc:spChg chg="add mod">
          <ac:chgData name="Philly Tang" userId="S::ptang@dignitastechnologies.com::a4346635-e62d-413a-ad2f-8c69051ea3a7" providerId="AD" clId="Web-{E14721C1-AA28-1207-141E-8BD16B18A1BE}" dt="2024-10-03T13:11:12.123" v="78" actId="20577"/>
          <ac:spMkLst>
            <pc:docMk/>
            <pc:sldMk cId="2611654654" sldId="327"/>
            <ac:spMk id="14" creationId="{4B4E32FB-7DDC-349A-2596-118112D61139}"/>
          </ac:spMkLst>
        </pc:spChg>
        <pc:spChg chg="add mod">
          <ac:chgData name="Philly Tang" userId="S::ptang@dignitastechnologies.com::a4346635-e62d-413a-ad2f-8c69051ea3a7" providerId="AD" clId="Web-{E14721C1-AA28-1207-141E-8BD16B18A1BE}" dt="2024-10-03T13:12:31.202" v="97" actId="20577"/>
          <ac:spMkLst>
            <pc:docMk/>
            <pc:sldMk cId="2611654654" sldId="327"/>
            <ac:spMk id="15" creationId="{4EA76FC6-D5BE-C5B6-5CAF-FCCC427F329C}"/>
          </ac:spMkLst>
        </pc:spChg>
      </pc:sldChg>
      <pc:sldChg chg="modSp">
        <pc:chgData name="Philly Tang" userId="S::ptang@dignitastechnologies.com::a4346635-e62d-413a-ad2f-8c69051ea3a7" providerId="AD" clId="Web-{E14721C1-AA28-1207-141E-8BD16B18A1BE}" dt="2024-10-03T13:25:51.356" v="169" actId="20577"/>
        <pc:sldMkLst>
          <pc:docMk/>
          <pc:sldMk cId="2834056731" sldId="335"/>
        </pc:sldMkLst>
        <pc:spChg chg="mod">
          <ac:chgData name="Philly Tang" userId="S::ptang@dignitastechnologies.com::a4346635-e62d-413a-ad2f-8c69051ea3a7" providerId="AD" clId="Web-{E14721C1-AA28-1207-141E-8BD16B18A1BE}" dt="2024-10-03T13:25:51.356" v="169" actId="20577"/>
          <ac:spMkLst>
            <pc:docMk/>
            <pc:sldMk cId="2834056731" sldId="335"/>
            <ac:spMk id="6" creationId="{855E3E47-8933-DD9A-5F5D-FE719166F9AC}"/>
          </ac:spMkLst>
        </pc:spChg>
      </pc:sldChg>
      <pc:sldChg chg="modSp">
        <pc:chgData name="Philly Tang" userId="S::ptang@dignitastechnologies.com::a4346635-e62d-413a-ad2f-8c69051ea3a7" providerId="AD" clId="Web-{E14721C1-AA28-1207-141E-8BD16B18A1BE}" dt="2024-10-02T19:25:48.861" v="5"/>
        <pc:sldMkLst>
          <pc:docMk/>
          <pc:sldMk cId="415676976" sldId="339"/>
        </pc:sldMkLst>
        <pc:graphicFrameChg chg="mod modGraphic">
          <ac:chgData name="Philly Tang" userId="S::ptang@dignitastechnologies.com::a4346635-e62d-413a-ad2f-8c69051ea3a7" providerId="AD" clId="Web-{E14721C1-AA28-1207-141E-8BD16B18A1BE}" dt="2024-10-02T19:25:48.861" v="5"/>
          <ac:graphicFrameMkLst>
            <pc:docMk/>
            <pc:sldMk cId="415676976" sldId="339"/>
            <ac:graphicFrameMk id="8" creationId="{29497640-D0F1-3EB0-CD9D-F75071D2791C}"/>
          </ac:graphicFrameMkLst>
        </pc:graphicFrameChg>
      </pc:sldChg>
    </pc:docChg>
  </pc:docChgLst>
  <pc:docChgLst>
    <pc:chgData name="Troy Crawford" userId="S::tcrawford@dignitastechnologies.com::e8e3640f-8e38-428c-9f91-ead65a7e43ca" providerId="AD" clId="Web-{A67EEB54-CC46-855F-0974-C918210D4AC9}"/>
    <pc:docChg chg="addSld modSld">
      <pc:chgData name="Troy Crawford" userId="S::tcrawford@dignitastechnologies.com::e8e3640f-8e38-428c-9f91-ead65a7e43ca" providerId="AD" clId="Web-{A67EEB54-CC46-855F-0974-C918210D4AC9}" dt="2024-10-01T18:00:35.029" v="1693" actId="20577"/>
      <pc:docMkLst>
        <pc:docMk/>
      </pc:docMkLst>
      <pc:sldChg chg="modSp">
        <pc:chgData name="Troy Crawford" userId="S::tcrawford@dignitastechnologies.com::e8e3640f-8e38-428c-9f91-ead65a7e43ca" providerId="AD" clId="Web-{A67EEB54-CC46-855F-0974-C918210D4AC9}" dt="2024-10-01T17:23:01.213" v="1275" actId="20577"/>
        <pc:sldMkLst>
          <pc:docMk/>
          <pc:sldMk cId="1848280586" sldId="310"/>
        </pc:sldMkLst>
        <pc:spChg chg="mod">
          <ac:chgData name="Troy Crawford" userId="S::tcrawford@dignitastechnologies.com::e8e3640f-8e38-428c-9f91-ead65a7e43ca" providerId="AD" clId="Web-{A67EEB54-CC46-855F-0974-C918210D4AC9}" dt="2024-10-01T17:23:01.213" v="1275" actId="20577"/>
          <ac:spMkLst>
            <pc:docMk/>
            <pc:sldMk cId="1848280586" sldId="310"/>
            <ac:spMk id="4" creationId="{00000000-0000-0000-0000-000000000000}"/>
          </ac:spMkLst>
        </pc:spChg>
      </pc:sldChg>
      <pc:sldChg chg="modSp">
        <pc:chgData name="Troy Crawford" userId="S::tcrawford@dignitastechnologies.com::e8e3640f-8e38-428c-9f91-ead65a7e43ca" providerId="AD" clId="Web-{A67EEB54-CC46-855F-0974-C918210D4AC9}" dt="2024-10-01T17:08:13.577" v="1258" actId="20577"/>
        <pc:sldMkLst>
          <pc:docMk/>
          <pc:sldMk cId="675161807" sldId="313"/>
        </pc:sldMkLst>
        <pc:spChg chg="mod">
          <ac:chgData name="Troy Crawford" userId="S::tcrawford@dignitastechnologies.com::e8e3640f-8e38-428c-9f91-ead65a7e43ca" providerId="AD" clId="Web-{A67EEB54-CC46-855F-0974-C918210D4AC9}" dt="2024-10-01T17:08:13.577" v="1258" actId="20577"/>
          <ac:spMkLst>
            <pc:docMk/>
            <pc:sldMk cId="675161807" sldId="313"/>
            <ac:spMk id="4" creationId="{00000000-0000-0000-0000-000000000000}"/>
          </ac:spMkLst>
        </pc:spChg>
      </pc:sldChg>
      <pc:sldChg chg="addSp modSp">
        <pc:chgData name="Troy Crawford" userId="S::tcrawford@dignitastechnologies.com::e8e3640f-8e38-428c-9f91-ead65a7e43ca" providerId="AD" clId="Web-{A67EEB54-CC46-855F-0974-C918210D4AC9}" dt="2024-10-01T17:58:31.715" v="1682" actId="20577"/>
        <pc:sldMkLst>
          <pc:docMk/>
          <pc:sldMk cId="2689722114" sldId="329"/>
        </pc:sldMkLst>
        <pc:spChg chg="mod">
          <ac:chgData name="Troy Crawford" userId="S::tcrawford@dignitastechnologies.com::e8e3640f-8e38-428c-9f91-ead65a7e43ca" providerId="AD" clId="Web-{A67EEB54-CC46-855F-0974-C918210D4AC9}" dt="2024-10-01T17:58:31.715" v="1682" actId="20577"/>
          <ac:spMkLst>
            <pc:docMk/>
            <pc:sldMk cId="2689722114" sldId="329"/>
            <ac:spMk id="4" creationId="{00000000-0000-0000-0000-000000000000}"/>
          </ac:spMkLst>
        </pc:spChg>
        <pc:graphicFrameChg chg="add mod modGraphic">
          <ac:chgData name="Troy Crawford" userId="S::tcrawford@dignitastechnologies.com::e8e3640f-8e38-428c-9f91-ead65a7e43ca" providerId="AD" clId="Web-{A67EEB54-CC46-855F-0974-C918210D4AC9}" dt="2024-10-01T16:54:53.317" v="1253" actId="1076"/>
          <ac:graphicFrameMkLst>
            <pc:docMk/>
            <pc:sldMk cId="2689722114" sldId="329"/>
            <ac:graphicFrameMk id="6" creationId="{AC81F6F7-1667-50BC-AAB4-9A7A275C958E}"/>
          </ac:graphicFrameMkLst>
        </pc:graphicFrameChg>
      </pc:sldChg>
      <pc:sldChg chg="addSp modSp new">
        <pc:chgData name="Troy Crawford" userId="S::tcrawford@dignitastechnologies.com::e8e3640f-8e38-428c-9f91-ead65a7e43ca" providerId="AD" clId="Web-{A67EEB54-CC46-855F-0974-C918210D4AC9}" dt="2024-10-01T15:43:49.506" v="859" actId="20577"/>
        <pc:sldMkLst>
          <pc:docMk/>
          <pc:sldMk cId="2797984041" sldId="331"/>
        </pc:sldMkLst>
        <pc:spChg chg="mod">
          <ac:chgData name="Troy Crawford" userId="S::tcrawford@dignitastechnologies.com::e8e3640f-8e38-428c-9f91-ead65a7e43ca" providerId="AD" clId="Web-{A67EEB54-CC46-855F-0974-C918210D4AC9}" dt="2024-10-01T15:43:49.506" v="859" actId="20577"/>
          <ac:spMkLst>
            <pc:docMk/>
            <pc:sldMk cId="2797984041" sldId="331"/>
            <ac:spMk id="3" creationId="{7BA53323-A12B-2586-24AA-C262E8EE6EC5}"/>
          </ac:spMkLst>
        </pc:spChg>
        <pc:spChg chg="mod">
          <ac:chgData name="Troy Crawford" userId="S::tcrawford@dignitastechnologies.com::e8e3640f-8e38-428c-9f91-ead65a7e43ca" providerId="AD" clId="Web-{A67EEB54-CC46-855F-0974-C918210D4AC9}" dt="2024-10-01T15:41:00.081" v="805" actId="20577"/>
          <ac:spMkLst>
            <pc:docMk/>
            <pc:sldMk cId="2797984041" sldId="331"/>
            <ac:spMk id="4" creationId="{CCB7EFAE-18AB-12D9-8D3F-D172A9BD6D50}"/>
          </ac:spMkLst>
        </pc:spChg>
      </pc:sldChg>
      <pc:sldChg chg="addSp modSp new">
        <pc:chgData name="Troy Crawford" userId="S::tcrawford@dignitastechnologies.com::e8e3640f-8e38-428c-9f91-ead65a7e43ca" providerId="AD" clId="Web-{A67EEB54-CC46-855F-0974-C918210D4AC9}" dt="2024-10-01T17:45:07.314" v="1580" actId="20577"/>
        <pc:sldMkLst>
          <pc:docMk/>
          <pc:sldMk cId="1127681926" sldId="332"/>
        </pc:sldMkLst>
        <pc:spChg chg="mod">
          <ac:chgData name="Troy Crawford" userId="S::tcrawford@dignitastechnologies.com::e8e3640f-8e38-428c-9f91-ead65a7e43ca" providerId="AD" clId="Web-{A67EEB54-CC46-855F-0974-C918210D4AC9}" dt="2024-10-01T15:53:21.359" v="949" actId="20577"/>
          <ac:spMkLst>
            <pc:docMk/>
            <pc:sldMk cId="1127681926" sldId="332"/>
            <ac:spMk id="3" creationId="{6F59AC79-6969-89F8-4446-713CA6A781A7}"/>
          </ac:spMkLst>
        </pc:spChg>
        <pc:spChg chg="mod">
          <ac:chgData name="Troy Crawford" userId="S::tcrawford@dignitastechnologies.com::e8e3640f-8e38-428c-9f91-ead65a7e43ca" providerId="AD" clId="Web-{A67EEB54-CC46-855F-0974-C918210D4AC9}" dt="2024-10-01T15:39:56.549" v="768" actId="20577"/>
          <ac:spMkLst>
            <pc:docMk/>
            <pc:sldMk cId="1127681926" sldId="332"/>
            <ac:spMk id="4" creationId="{E0695E86-CBE8-526E-ED18-E348DA9CEC43}"/>
          </ac:spMkLst>
        </pc:spChg>
        <pc:spChg chg="add mod">
          <ac:chgData name="Troy Crawford" userId="S::tcrawford@dignitastechnologies.com::e8e3640f-8e38-428c-9f91-ead65a7e43ca" providerId="AD" clId="Web-{A67EEB54-CC46-855F-0974-C918210D4AC9}" dt="2024-10-01T17:43:09.563" v="1503" actId="20577"/>
          <ac:spMkLst>
            <pc:docMk/>
            <pc:sldMk cId="1127681926" sldId="332"/>
            <ac:spMk id="13" creationId="{A7304476-4E99-EB56-8DB3-B1C9E7FB3998}"/>
          </ac:spMkLst>
        </pc:spChg>
        <pc:spChg chg="add mod">
          <ac:chgData name="Troy Crawford" userId="S::tcrawford@dignitastechnologies.com::e8e3640f-8e38-428c-9f91-ead65a7e43ca" providerId="AD" clId="Web-{A67EEB54-CC46-855F-0974-C918210D4AC9}" dt="2024-10-01T17:43:26.641" v="1517" actId="20577"/>
          <ac:spMkLst>
            <pc:docMk/>
            <pc:sldMk cId="1127681926" sldId="332"/>
            <ac:spMk id="14" creationId="{2E6014A7-6C62-CFF7-D888-1250A9D76491}"/>
          </ac:spMkLst>
        </pc:spChg>
        <pc:spChg chg="add mod">
          <ac:chgData name="Troy Crawford" userId="S::tcrawford@dignitastechnologies.com::e8e3640f-8e38-428c-9f91-ead65a7e43ca" providerId="AD" clId="Web-{A67EEB54-CC46-855F-0974-C918210D4AC9}" dt="2024-10-01T17:45:07.314" v="1580" actId="20577"/>
          <ac:spMkLst>
            <pc:docMk/>
            <pc:sldMk cId="1127681926" sldId="332"/>
            <ac:spMk id="15" creationId="{178B82C8-E74A-A53D-7FCC-51BC05FC6009}"/>
          </ac:spMkLst>
        </pc:spChg>
        <pc:spChg chg="add mod">
          <ac:chgData name="Troy Crawford" userId="S::tcrawford@dignitastechnologies.com::e8e3640f-8e38-428c-9f91-ead65a7e43ca" providerId="AD" clId="Web-{A67EEB54-CC46-855F-0974-C918210D4AC9}" dt="2024-10-01T17:44:32.783" v="1570" actId="20577"/>
          <ac:spMkLst>
            <pc:docMk/>
            <pc:sldMk cId="1127681926" sldId="332"/>
            <ac:spMk id="16" creationId="{EB3AFE64-DC5B-D81A-E222-9388749DE271}"/>
          </ac:spMkLst>
        </pc:spChg>
        <pc:picChg chg="add">
          <ac:chgData name="Troy Crawford" userId="S::tcrawford@dignitastechnologies.com::e8e3640f-8e38-428c-9f91-ead65a7e43ca" providerId="AD" clId="Web-{A67EEB54-CC46-855F-0974-C918210D4AC9}" dt="2024-10-01T15:38:31.500" v="764"/>
          <ac:picMkLst>
            <pc:docMk/>
            <pc:sldMk cId="1127681926" sldId="332"/>
            <ac:picMk id="11" creationId="{64E6D2E8-53DA-2D1A-FBB0-828FCC78916C}"/>
          </ac:picMkLst>
        </pc:picChg>
        <pc:cxnChg chg="add">
          <ac:chgData name="Troy Crawford" userId="S::tcrawford@dignitastechnologies.com::e8e3640f-8e38-428c-9f91-ead65a7e43ca" providerId="AD" clId="Web-{A67EEB54-CC46-855F-0974-C918210D4AC9}" dt="2024-10-01T15:38:31.500" v="764"/>
          <ac:cxnSpMkLst>
            <pc:docMk/>
            <pc:sldMk cId="1127681926" sldId="332"/>
            <ac:cxnSpMk id="6" creationId="{01AADDF6-481C-BE0B-A6AF-4EA878BF0911}"/>
          </ac:cxnSpMkLst>
        </pc:cxnChg>
        <pc:cxnChg chg="add">
          <ac:chgData name="Troy Crawford" userId="S::tcrawford@dignitastechnologies.com::e8e3640f-8e38-428c-9f91-ead65a7e43ca" providerId="AD" clId="Web-{A67EEB54-CC46-855F-0974-C918210D4AC9}" dt="2024-10-01T15:38:31.500" v="764"/>
          <ac:cxnSpMkLst>
            <pc:docMk/>
            <pc:sldMk cId="1127681926" sldId="332"/>
            <ac:cxnSpMk id="8" creationId="{49039E52-7BB6-066F-BE78-0322B54AD89A}"/>
          </ac:cxnSpMkLst>
        </pc:cxnChg>
      </pc:sldChg>
      <pc:sldChg chg="addSp delSp modSp new">
        <pc:chgData name="Troy Crawford" userId="S::tcrawford@dignitastechnologies.com::e8e3640f-8e38-428c-9f91-ead65a7e43ca" providerId="AD" clId="Web-{A67EEB54-CC46-855F-0974-C918210D4AC9}" dt="2024-10-01T17:42:57.938" v="1501" actId="20577"/>
        <pc:sldMkLst>
          <pc:docMk/>
          <pc:sldMk cId="3860448252" sldId="333"/>
        </pc:sldMkLst>
        <pc:spChg chg="mod">
          <ac:chgData name="Troy Crawford" userId="S::tcrawford@dignitastechnologies.com::e8e3640f-8e38-428c-9f91-ead65a7e43ca" providerId="AD" clId="Web-{A67EEB54-CC46-855F-0974-C918210D4AC9}" dt="2024-10-01T15:44:12.397" v="862" actId="20577"/>
          <ac:spMkLst>
            <pc:docMk/>
            <pc:sldMk cId="3860448252" sldId="333"/>
            <ac:spMk id="3" creationId="{3CF4955F-F36F-32C4-F8D0-3104E6EB3003}"/>
          </ac:spMkLst>
        </pc:spChg>
        <pc:spChg chg="mod">
          <ac:chgData name="Troy Crawford" userId="S::tcrawford@dignitastechnologies.com::e8e3640f-8e38-428c-9f91-ead65a7e43ca" providerId="AD" clId="Web-{A67EEB54-CC46-855F-0974-C918210D4AC9}" dt="2024-10-01T15:41:54.504" v="816" actId="20577"/>
          <ac:spMkLst>
            <pc:docMk/>
            <pc:sldMk cId="3860448252" sldId="333"/>
            <ac:spMk id="4" creationId="{250A094E-26BF-1D5B-78D8-22BCC931E8FC}"/>
          </ac:spMkLst>
        </pc:spChg>
        <pc:picChg chg="add mod">
          <ac:chgData name="Troy Crawford" userId="S::tcrawford@dignitastechnologies.com::e8e3640f-8e38-428c-9f91-ead65a7e43ca" providerId="AD" clId="Web-{A67EEB54-CC46-855F-0974-C918210D4AC9}" dt="2024-10-01T17:22:52.838" v="1270" actId="1076"/>
          <ac:picMkLst>
            <pc:docMk/>
            <pc:sldMk cId="3860448252" sldId="333"/>
            <ac:picMk id="5" creationId="{CDE5AA28-DFD9-6FD9-A439-70E250B96FFC}"/>
          </ac:picMkLst>
        </pc:picChg>
        <pc:picChg chg="add mod">
          <ac:chgData name="Troy Crawford" userId="S::tcrawford@dignitastechnologies.com::e8e3640f-8e38-428c-9f91-ead65a7e43ca" providerId="AD" clId="Web-{A67EEB54-CC46-855F-0974-C918210D4AC9}" dt="2024-10-01T17:22:52.838" v="1272" actId="1076"/>
          <ac:picMkLst>
            <pc:docMk/>
            <pc:sldMk cId="3860448252" sldId="333"/>
            <ac:picMk id="7" creationId="{BF6DF724-A381-614D-78C4-6D25009B1F76}"/>
          </ac:picMkLst>
        </pc:picChg>
        <pc:picChg chg="add mod">
          <ac:chgData name="Troy Crawford" userId="S::tcrawford@dignitastechnologies.com::e8e3640f-8e38-428c-9f91-ead65a7e43ca" providerId="AD" clId="Web-{A67EEB54-CC46-855F-0974-C918210D4AC9}" dt="2024-10-01T17:22:52.838" v="1274" actId="1076"/>
          <ac:picMkLst>
            <pc:docMk/>
            <pc:sldMk cId="3860448252" sldId="333"/>
            <ac:picMk id="9" creationId="{AF91FF69-E60B-4A7A-F78D-A6A2D676BF81}"/>
          </ac:picMkLst>
        </pc:picChg>
        <pc:cxnChg chg="add mod">
          <ac:chgData name="Troy Crawford" userId="S::tcrawford@dignitastechnologies.com::e8e3640f-8e38-428c-9f91-ead65a7e43ca" providerId="AD" clId="Web-{A67EEB54-CC46-855F-0974-C918210D4AC9}" dt="2024-10-01T17:22:52.838" v="1271" actId="1076"/>
          <ac:cxnSpMkLst>
            <pc:docMk/>
            <pc:sldMk cId="3860448252" sldId="333"/>
            <ac:cxnSpMk id="6" creationId="{6D9B94DC-8772-3705-96AA-55D90C1237C9}"/>
          </ac:cxnSpMkLst>
        </pc:cxnChg>
        <pc:cxnChg chg="add mod">
          <ac:chgData name="Troy Crawford" userId="S::tcrawford@dignitastechnologies.com::e8e3640f-8e38-428c-9f91-ead65a7e43ca" providerId="AD" clId="Web-{A67EEB54-CC46-855F-0974-C918210D4AC9}" dt="2024-10-01T17:22:52.838" v="1273" actId="1076"/>
          <ac:cxnSpMkLst>
            <pc:docMk/>
            <pc:sldMk cId="3860448252" sldId="333"/>
            <ac:cxnSpMk id="8" creationId="{4F61EB73-E2EF-EE4F-AACD-F37841CAF23D}"/>
          </ac:cxnSpMkLst>
        </pc:cxnChg>
      </pc:sldChg>
      <pc:sldChg chg="addSp delSp modSp new">
        <pc:chgData name="Troy Crawford" userId="S::tcrawford@dignitastechnologies.com::e8e3640f-8e38-428c-9f91-ead65a7e43ca" providerId="AD" clId="Web-{A67EEB54-CC46-855F-0974-C918210D4AC9}" dt="2024-10-01T17:31:37.516" v="1385" actId="20577"/>
        <pc:sldMkLst>
          <pc:docMk/>
          <pc:sldMk cId="2070782209" sldId="334"/>
        </pc:sldMkLst>
        <pc:spChg chg="mod">
          <ac:chgData name="Troy Crawford" userId="S::tcrawford@dignitastechnologies.com::e8e3640f-8e38-428c-9f91-ead65a7e43ca" providerId="AD" clId="Web-{A67EEB54-CC46-855F-0974-C918210D4AC9}" dt="2024-10-01T15:44:54.053" v="892" actId="20577"/>
          <ac:spMkLst>
            <pc:docMk/>
            <pc:sldMk cId="2070782209" sldId="334"/>
            <ac:spMk id="3" creationId="{CABB613B-111C-CBA0-CDFE-51BFD4CD4C29}"/>
          </ac:spMkLst>
        </pc:spChg>
        <pc:spChg chg="mod">
          <ac:chgData name="Troy Crawford" userId="S::tcrawford@dignitastechnologies.com::e8e3640f-8e38-428c-9f91-ead65a7e43ca" providerId="AD" clId="Web-{A67EEB54-CC46-855F-0974-C918210D4AC9}" dt="2024-10-01T17:27:18.826" v="1288" actId="20577"/>
          <ac:spMkLst>
            <pc:docMk/>
            <pc:sldMk cId="2070782209" sldId="334"/>
            <ac:spMk id="4" creationId="{48B20E4F-BD13-D17F-9EBA-95F6B2DB0BB4}"/>
          </ac:spMkLst>
        </pc:spChg>
        <pc:spChg chg="add mod">
          <ac:chgData name="Troy Crawford" userId="S::tcrawford@dignitastechnologies.com::e8e3640f-8e38-428c-9f91-ead65a7e43ca" providerId="AD" clId="Web-{A67EEB54-CC46-855F-0974-C918210D4AC9}" dt="2024-10-01T17:31:02.657" v="1375" actId="20577"/>
          <ac:spMkLst>
            <pc:docMk/>
            <pc:sldMk cId="2070782209" sldId="334"/>
            <ac:spMk id="13" creationId="{4689BAA4-0CBE-5D8B-5D76-E5686146712F}"/>
          </ac:spMkLst>
        </pc:spChg>
        <pc:spChg chg="add mod">
          <ac:chgData name="Troy Crawford" userId="S::tcrawford@dignitastechnologies.com::e8e3640f-8e38-428c-9f91-ead65a7e43ca" providerId="AD" clId="Web-{A67EEB54-CC46-855F-0974-C918210D4AC9}" dt="2024-10-01T17:31:21.516" v="1382" actId="20577"/>
          <ac:spMkLst>
            <pc:docMk/>
            <pc:sldMk cId="2070782209" sldId="334"/>
            <ac:spMk id="16" creationId="{4D506D23-EF40-337E-2DB9-D281FDBC13A9}"/>
          </ac:spMkLst>
        </pc:spChg>
        <pc:spChg chg="add mod">
          <ac:chgData name="Troy Crawford" userId="S::tcrawford@dignitastechnologies.com::e8e3640f-8e38-428c-9f91-ead65a7e43ca" providerId="AD" clId="Web-{A67EEB54-CC46-855F-0974-C918210D4AC9}" dt="2024-10-01T17:31:37.516" v="1385" actId="20577"/>
          <ac:spMkLst>
            <pc:docMk/>
            <pc:sldMk cId="2070782209" sldId="334"/>
            <ac:spMk id="17" creationId="{4160C1EE-2D49-E00D-3A50-940F62B2C9B5}"/>
          </ac:spMkLst>
        </pc:spChg>
        <pc:picChg chg="add mod">
          <ac:chgData name="Troy Crawford" userId="S::tcrawford@dignitastechnologies.com::e8e3640f-8e38-428c-9f91-ead65a7e43ca" providerId="AD" clId="Web-{A67EEB54-CC46-855F-0974-C918210D4AC9}" dt="2024-10-01T15:51:17.732" v="944" actId="1076"/>
          <ac:picMkLst>
            <pc:docMk/>
            <pc:sldMk cId="2070782209" sldId="334"/>
            <ac:picMk id="5" creationId="{7DE88088-3B16-2F2C-2C87-1160E9208EAC}"/>
          </ac:picMkLst>
        </pc:picChg>
        <pc:picChg chg="add mod">
          <ac:chgData name="Troy Crawford" userId="S::tcrawford@dignitastechnologies.com::e8e3640f-8e38-428c-9f91-ead65a7e43ca" providerId="AD" clId="Web-{A67EEB54-CC46-855F-0974-C918210D4AC9}" dt="2024-10-01T15:50:37.450" v="940" actId="1076"/>
          <ac:picMkLst>
            <pc:docMk/>
            <pc:sldMk cId="2070782209" sldId="334"/>
            <ac:picMk id="6" creationId="{D0412B7D-3F5B-9F52-D69B-3D18014581D8}"/>
          </ac:picMkLst>
        </pc:picChg>
        <pc:picChg chg="add mod">
          <ac:chgData name="Troy Crawford" userId="S::tcrawford@dignitastechnologies.com::e8e3640f-8e38-428c-9f91-ead65a7e43ca" providerId="AD" clId="Web-{A67EEB54-CC46-855F-0974-C918210D4AC9}" dt="2024-10-01T15:50:50.278" v="942" actId="1076"/>
          <ac:picMkLst>
            <pc:docMk/>
            <pc:sldMk cId="2070782209" sldId="334"/>
            <ac:picMk id="7" creationId="{F5A784AD-4FCE-8620-6E67-A29B4761935A}"/>
          </ac:picMkLst>
        </pc:picChg>
        <pc:cxnChg chg="add mod">
          <ac:chgData name="Troy Crawford" userId="S::tcrawford@dignitastechnologies.com::e8e3640f-8e38-428c-9f91-ead65a7e43ca" providerId="AD" clId="Web-{A67EEB54-CC46-855F-0974-C918210D4AC9}" dt="2024-10-01T15:51:21.169" v="945" actId="14100"/>
          <ac:cxnSpMkLst>
            <pc:docMk/>
            <pc:sldMk cId="2070782209" sldId="334"/>
            <ac:cxnSpMk id="8" creationId="{B56757F6-B6AC-624D-3B57-84462572E6C9}"/>
          </ac:cxnSpMkLst>
        </pc:cxnChg>
        <pc:cxnChg chg="add mod">
          <ac:chgData name="Troy Crawford" userId="S::tcrawford@dignitastechnologies.com::e8e3640f-8e38-428c-9f91-ead65a7e43ca" providerId="AD" clId="Web-{A67EEB54-CC46-855F-0974-C918210D4AC9}" dt="2024-10-01T15:51:35.263" v="947" actId="14100"/>
          <ac:cxnSpMkLst>
            <pc:docMk/>
            <pc:sldMk cId="2070782209" sldId="334"/>
            <ac:cxnSpMk id="9" creationId="{5F523108-C45B-E192-A19B-FE1D98E809CE}"/>
          </ac:cxnSpMkLst>
        </pc:cxnChg>
      </pc:sldChg>
      <pc:sldChg chg="addSp delSp modSp">
        <pc:chgData name="Troy Crawford" userId="S::tcrawford@dignitastechnologies.com::e8e3640f-8e38-428c-9f91-ead65a7e43ca" providerId="AD" clId="Web-{A67EEB54-CC46-855F-0974-C918210D4AC9}" dt="2024-10-01T18:00:35.029" v="1693" actId="20577"/>
        <pc:sldMkLst>
          <pc:docMk/>
          <pc:sldMk cId="2063919527" sldId="338"/>
        </pc:sldMkLst>
        <pc:spChg chg="mod">
          <ac:chgData name="Troy Crawford" userId="S::tcrawford@dignitastechnologies.com::e8e3640f-8e38-428c-9f91-ead65a7e43ca" providerId="AD" clId="Web-{A67EEB54-CC46-855F-0974-C918210D4AC9}" dt="2024-10-01T17:38:41.544" v="1405" actId="20577"/>
          <ac:spMkLst>
            <pc:docMk/>
            <pc:sldMk cId="2063919527" sldId="338"/>
            <ac:spMk id="4" creationId="{48B20E4F-BD13-D17F-9EBA-95F6B2DB0BB4}"/>
          </ac:spMkLst>
        </pc:spChg>
        <pc:spChg chg="add mod">
          <ac:chgData name="Troy Crawford" userId="S::tcrawford@dignitastechnologies.com::e8e3640f-8e38-428c-9f91-ead65a7e43ca" providerId="AD" clId="Web-{A67EEB54-CC46-855F-0974-C918210D4AC9}" dt="2024-10-01T17:46:55.753" v="1637" actId="1076"/>
          <ac:spMkLst>
            <pc:docMk/>
            <pc:sldMk cId="2063919527" sldId="338"/>
            <ac:spMk id="16" creationId="{73D3CF7A-DB40-361A-B5B7-085EF4B02EB6}"/>
          </ac:spMkLst>
        </pc:spChg>
        <pc:spChg chg="add mod">
          <ac:chgData name="Troy Crawford" userId="S::tcrawford@dignitastechnologies.com::e8e3640f-8e38-428c-9f91-ead65a7e43ca" providerId="AD" clId="Web-{A67EEB54-CC46-855F-0974-C918210D4AC9}" dt="2024-10-01T17:56:09.073" v="1671" actId="1076"/>
          <ac:spMkLst>
            <pc:docMk/>
            <pc:sldMk cId="2063919527" sldId="338"/>
            <ac:spMk id="21" creationId="{F97690C5-87C8-60DA-835B-5CD23A3D2136}"/>
          </ac:spMkLst>
        </pc:spChg>
        <pc:picChg chg="add mod">
          <ac:chgData name="Troy Crawford" userId="S::tcrawford@dignitastechnologies.com::e8e3640f-8e38-428c-9f91-ead65a7e43ca" providerId="AD" clId="Web-{A67EEB54-CC46-855F-0974-C918210D4AC9}" dt="2024-10-01T17:52:35.523" v="1652" actId="1076"/>
          <ac:picMkLst>
            <pc:docMk/>
            <pc:sldMk cId="2063919527" sldId="338"/>
            <ac:picMk id="10" creationId="{87D62AFE-086B-70B3-81CD-127038B8D043}"/>
          </ac:picMkLst>
        </pc:picChg>
        <pc:picChg chg="add mod">
          <ac:chgData name="Troy Crawford" userId="S::tcrawford@dignitastechnologies.com::e8e3640f-8e38-428c-9f91-ead65a7e43ca" providerId="AD" clId="Web-{A67EEB54-CC46-855F-0974-C918210D4AC9}" dt="2024-10-01T17:46:38.878" v="1634" actId="1076"/>
          <ac:picMkLst>
            <pc:docMk/>
            <pc:sldMk cId="2063919527" sldId="338"/>
            <ac:picMk id="14" creationId="{86CFF238-6641-C7F6-D56D-D73F07D3619C}"/>
          </ac:picMkLst>
        </pc:picChg>
        <pc:cxnChg chg="add mod">
          <ac:chgData name="Troy Crawford" userId="S::tcrawford@dignitastechnologies.com::e8e3640f-8e38-428c-9f91-ead65a7e43ca" providerId="AD" clId="Web-{A67EEB54-CC46-855F-0974-C918210D4AC9}" dt="2024-10-01T17:52:14.070" v="1648" actId="14100"/>
          <ac:cxnSpMkLst>
            <pc:docMk/>
            <pc:sldMk cId="2063919527" sldId="338"/>
            <ac:cxnSpMk id="17" creationId="{CD7A4F85-86C7-C918-FAD2-2C1B129761F1}"/>
          </ac:cxnSpMkLst>
        </pc:cxnChg>
        <pc:cxnChg chg="add mod">
          <ac:chgData name="Troy Crawford" userId="S::tcrawford@dignitastechnologies.com::e8e3640f-8e38-428c-9f91-ead65a7e43ca" providerId="AD" clId="Web-{A67EEB54-CC46-855F-0974-C918210D4AC9}" dt="2024-10-01T17:52:26.398" v="1650" actId="1076"/>
          <ac:cxnSpMkLst>
            <pc:docMk/>
            <pc:sldMk cId="2063919527" sldId="338"/>
            <ac:cxnSpMk id="19" creationId="{B6FD3C8E-B6BC-875D-1264-C7E7572734A1}"/>
          </ac:cxnSpMkLst>
        </pc:cxnChg>
      </pc:sldChg>
    </pc:docChg>
  </pc:docChgLst>
  <pc:docChgLst>
    <pc:chgData name="Philly Tang" userId="S::ptang@dignitastechnologies.com::a4346635-e62d-413a-ad2f-8c69051ea3a7" providerId="AD" clId="Web-{10C33457-031B-7455-77EB-1340331A42BB}"/>
    <pc:docChg chg="modSld">
      <pc:chgData name="Philly Tang" userId="S::ptang@dignitastechnologies.com::a4346635-e62d-413a-ad2f-8c69051ea3a7" providerId="AD" clId="Web-{10C33457-031B-7455-77EB-1340331A42BB}" dt="2024-10-01T18:42:31.405" v="89" actId="20577"/>
      <pc:docMkLst>
        <pc:docMk/>
      </pc:docMkLst>
      <pc:sldChg chg="modSp">
        <pc:chgData name="Philly Tang" userId="S::ptang@dignitastechnologies.com::a4346635-e62d-413a-ad2f-8c69051ea3a7" providerId="AD" clId="Web-{10C33457-031B-7455-77EB-1340331A42BB}" dt="2024-10-01T18:07:44.997" v="51" actId="20577"/>
        <pc:sldMkLst>
          <pc:docMk/>
          <pc:sldMk cId="2025319011" sldId="320"/>
        </pc:sldMkLst>
        <pc:spChg chg="mod">
          <ac:chgData name="Philly Tang" userId="S::ptang@dignitastechnologies.com::a4346635-e62d-413a-ad2f-8c69051ea3a7" providerId="AD" clId="Web-{10C33457-031B-7455-77EB-1340331A42BB}" dt="2024-10-01T18:07:44.997" v="51" actId="20577"/>
          <ac:spMkLst>
            <pc:docMk/>
            <pc:sldMk cId="2025319011" sldId="320"/>
            <ac:spMk id="10" creationId="{BC95A18B-E29D-974A-8C60-584992E7F3FF}"/>
          </ac:spMkLst>
        </pc:spChg>
      </pc:sldChg>
      <pc:sldChg chg="modSp">
        <pc:chgData name="Philly Tang" userId="S::ptang@dignitastechnologies.com::a4346635-e62d-413a-ad2f-8c69051ea3a7" providerId="AD" clId="Web-{10C33457-031B-7455-77EB-1340331A42BB}" dt="2024-10-01T18:42:31.405" v="89" actId="20577"/>
        <pc:sldMkLst>
          <pc:docMk/>
          <pc:sldMk cId="3757738039" sldId="321"/>
        </pc:sldMkLst>
      </pc:sldChg>
      <pc:sldChg chg="modSp">
        <pc:chgData name="Philly Tang" userId="S::ptang@dignitastechnologies.com::a4346635-e62d-413a-ad2f-8c69051ea3a7" providerId="AD" clId="Web-{10C33457-031B-7455-77EB-1340331A42BB}" dt="2024-10-01T18:06:38.262" v="7"/>
        <pc:sldMkLst>
          <pc:docMk/>
          <pc:sldMk cId="2834056731" sldId="335"/>
        </pc:sldMkLst>
        <pc:graphicFrameChg chg="mod modGraphic">
          <ac:chgData name="Philly Tang" userId="S::ptang@dignitastechnologies.com::a4346635-e62d-413a-ad2f-8c69051ea3a7" providerId="AD" clId="Web-{10C33457-031B-7455-77EB-1340331A42BB}" dt="2024-10-01T18:06:38.262" v="7"/>
          <ac:graphicFrameMkLst>
            <pc:docMk/>
            <pc:sldMk cId="2834056731" sldId="335"/>
            <ac:graphicFrameMk id="8" creationId="{29497640-D0F1-3EB0-CD9D-F75071D2791C}"/>
          </ac:graphicFrameMkLst>
        </pc:graphicFrameChg>
      </pc:sldChg>
    </pc:docChg>
  </pc:docChgLst>
  <pc:docChgLst>
    <pc:chgData name="Marjaneh Safaei" userId="S::msafaei@dignitastechnologies.com::6fa5302d-08d8-4136-bf48-ba44c89aa3f3" providerId="AD" clId="Web-{2A59A082-1145-8A69-FBC4-1ABC93863048}"/>
    <pc:docChg chg="modSld">
      <pc:chgData name="Marjaneh Safaei" userId="S::msafaei@dignitastechnologies.com::6fa5302d-08d8-4136-bf48-ba44c89aa3f3" providerId="AD" clId="Web-{2A59A082-1145-8A69-FBC4-1ABC93863048}" dt="2024-10-03T23:04:08.813" v="107" actId="1076"/>
      <pc:docMkLst>
        <pc:docMk/>
      </pc:docMkLst>
      <pc:sldChg chg="modSp">
        <pc:chgData name="Marjaneh Safaei" userId="S::msafaei@dignitastechnologies.com::6fa5302d-08d8-4136-bf48-ba44c89aa3f3" providerId="AD" clId="Web-{2A59A082-1145-8A69-FBC4-1ABC93863048}" dt="2024-10-03T22:58:17.260" v="7" actId="1076"/>
        <pc:sldMkLst>
          <pc:docMk/>
          <pc:sldMk cId="1841232157" sldId="308"/>
        </pc:sldMkLst>
        <pc:spChg chg="mod">
          <ac:chgData name="Marjaneh Safaei" userId="S::msafaei@dignitastechnologies.com::6fa5302d-08d8-4136-bf48-ba44c89aa3f3" providerId="AD" clId="Web-{2A59A082-1145-8A69-FBC4-1ABC93863048}" dt="2024-10-03T22:58:17.260" v="7" actId="1076"/>
          <ac:spMkLst>
            <pc:docMk/>
            <pc:sldMk cId="1841232157" sldId="308"/>
            <ac:spMk id="11" creationId="{58F02982-EC2C-7B3E-2E63-7E0FC6AE13C4}"/>
          </ac:spMkLst>
        </pc:spChg>
      </pc:sldChg>
      <pc:sldChg chg="modSp">
        <pc:chgData name="Marjaneh Safaei" userId="S::msafaei@dignitastechnologies.com::6fa5302d-08d8-4136-bf48-ba44c89aa3f3" providerId="AD" clId="Web-{2A59A082-1145-8A69-FBC4-1ABC93863048}" dt="2024-10-03T22:58:25.729" v="10" actId="1076"/>
        <pc:sldMkLst>
          <pc:docMk/>
          <pc:sldMk cId="4014956872" sldId="311"/>
        </pc:sldMkLst>
        <pc:spChg chg="mod">
          <ac:chgData name="Marjaneh Safaei" userId="S::msafaei@dignitastechnologies.com::6fa5302d-08d8-4136-bf48-ba44c89aa3f3" providerId="AD" clId="Web-{2A59A082-1145-8A69-FBC4-1ABC93863048}" dt="2024-10-03T22:58:22.526" v="8" actId="1076"/>
          <ac:spMkLst>
            <pc:docMk/>
            <pc:sldMk cId="4014956872" sldId="311"/>
            <ac:spMk id="7" creationId="{AEEC3AEC-6138-E245-629C-FACEBE3747C6}"/>
          </ac:spMkLst>
        </pc:spChg>
        <pc:spChg chg="mod">
          <ac:chgData name="Marjaneh Safaei" userId="S::msafaei@dignitastechnologies.com::6fa5302d-08d8-4136-bf48-ba44c89aa3f3" providerId="AD" clId="Web-{2A59A082-1145-8A69-FBC4-1ABC93863048}" dt="2024-10-03T22:58:24.479" v="9" actId="1076"/>
          <ac:spMkLst>
            <pc:docMk/>
            <pc:sldMk cId="4014956872" sldId="311"/>
            <ac:spMk id="8" creationId="{E1D07573-0851-EC7F-060C-9E9D126C028E}"/>
          </ac:spMkLst>
        </pc:spChg>
        <pc:spChg chg="mod">
          <ac:chgData name="Marjaneh Safaei" userId="S::msafaei@dignitastechnologies.com::6fa5302d-08d8-4136-bf48-ba44c89aa3f3" providerId="AD" clId="Web-{2A59A082-1145-8A69-FBC4-1ABC93863048}" dt="2024-10-03T22:58:25.729" v="10" actId="1076"/>
          <ac:spMkLst>
            <pc:docMk/>
            <pc:sldMk cId="4014956872" sldId="311"/>
            <ac:spMk id="9" creationId="{6DEA2ACC-57B2-8120-CA37-D96534FB56F2}"/>
          </ac:spMkLst>
        </pc:spChg>
      </pc:sldChg>
      <pc:sldChg chg="modSp">
        <pc:chgData name="Marjaneh Safaei" userId="S::msafaei@dignitastechnologies.com::6fa5302d-08d8-4136-bf48-ba44c89aa3f3" providerId="AD" clId="Web-{2A59A082-1145-8A69-FBC4-1ABC93863048}" dt="2024-10-03T22:58:02.948" v="6" actId="1076"/>
        <pc:sldMkLst>
          <pc:docMk/>
          <pc:sldMk cId="3576339897" sldId="319"/>
        </pc:sldMkLst>
        <pc:spChg chg="mod">
          <ac:chgData name="Marjaneh Safaei" userId="S::msafaei@dignitastechnologies.com::6fa5302d-08d8-4136-bf48-ba44c89aa3f3" providerId="AD" clId="Web-{2A59A082-1145-8A69-FBC4-1ABC93863048}" dt="2024-10-03T22:57:36.510" v="0" actId="1076"/>
          <ac:spMkLst>
            <pc:docMk/>
            <pc:sldMk cId="3576339897" sldId="319"/>
            <ac:spMk id="6" creationId="{86417C10-221C-92C7-F13E-B4BD1C522628}"/>
          </ac:spMkLst>
        </pc:spChg>
        <pc:spChg chg="mod">
          <ac:chgData name="Marjaneh Safaei" userId="S::msafaei@dignitastechnologies.com::6fa5302d-08d8-4136-bf48-ba44c89aa3f3" providerId="AD" clId="Web-{2A59A082-1145-8A69-FBC4-1ABC93863048}" dt="2024-10-03T22:57:59.807" v="5" actId="1076"/>
          <ac:spMkLst>
            <pc:docMk/>
            <pc:sldMk cId="3576339897" sldId="319"/>
            <ac:spMk id="7" creationId="{C1E460B8-386A-0868-384A-EE09F6382BC4}"/>
          </ac:spMkLst>
        </pc:spChg>
        <pc:spChg chg="mod">
          <ac:chgData name="Marjaneh Safaei" userId="S::msafaei@dignitastechnologies.com::6fa5302d-08d8-4136-bf48-ba44c89aa3f3" providerId="AD" clId="Web-{2A59A082-1145-8A69-FBC4-1ABC93863048}" dt="2024-10-03T22:58:02.948" v="6" actId="1076"/>
          <ac:spMkLst>
            <pc:docMk/>
            <pc:sldMk cId="3576339897" sldId="319"/>
            <ac:spMk id="8" creationId="{EDA9FF69-2B3A-CE33-EF5E-C16229451337}"/>
          </ac:spMkLst>
        </pc:spChg>
        <pc:spChg chg="mod">
          <ac:chgData name="Marjaneh Safaei" userId="S::msafaei@dignitastechnologies.com::6fa5302d-08d8-4136-bf48-ba44c89aa3f3" providerId="AD" clId="Web-{2A59A082-1145-8A69-FBC4-1ABC93863048}" dt="2024-10-03T22:57:39.619" v="1" actId="1076"/>
          <ac:spMkLst>
            <pc:docMk/>
            <pc:sldMk cId="3576339897" sldId="319"/>
            <ac:spMk id="15" creationId="{F6B0061D-1671-5289-DA20-589E3F2016DC}"/>
          </ac:spMkLst>
        </pc:spChg>
        <pc:spChg chg="mod">
          <ac:chgData name="Marjaneh Safaei" userId="S::msafaei@dignitastechnologies.com::6fa5302d-08d8-4136-bf48-ba44c89aa3f3" providerId="AD" clId="Web-{2A59A082-1145-8A69-FBC4-1ABC93863048}" dt="2024-10-03T22:57:44.822" v="3" actId="1076"/>
          <ac:spMkLst>
            <pc:docMk/>
            <pc:sldMk cId="3576339897" sldId="319"/>
            <ac:spMk id="16" creationId="{FD543604-3A98-6E6D-07E8-77A95E00723B}"/>
          </ac:spMkLst>
        </pc:spChg>
        <pc:spChg chg="mod">
          <ac:chgData name="Marjaneh Safaei" userId="S::msafaei@dignitastechnologies.com::6fa5302d-08d8-4136-bf48-ba44c89aa3f3" providerId="AD" clId="Web-{2A59A082-1145-8A69-FBC4-1ABC93863048}" dt="2024-10-03T22:57:49.885" v="4" actId="1076"/>
          <ac:spMkLst>
            <pc:docMk/>
            <pc:sldMk cId="3576339897" sldId="319"/>
            <ac:spMk id="17" creationId="{4F0DB661-FC8A-4378-110E-231F5753D5D2}"/>
          </ac:spMkLst>
        </pc:spChg>
      </pc:sldChg>
      <pc:sldChg chg="modSp">
        <pc:chgData name="Marjaneh Safaei" userId="S::msafaei@dignitastechnologies.com::6fa5302d-08d8-4136-bf48-ba44c89aa3f3" providerId="AD" clId="Web-{2A59A082-1145-8A69-FBC4-1ABC93863048}" dt="2024-10-03T22:58:50.870" v="13" actId="1076"/>
        <pc:sldMkLst>
          <pc:docMk/>
          <pc:sldMk cId="2611654654" sldId="327"/>
        </pc:sldMkLst>
        <pc:spChg chg="mod">
          <ac:chgData name="Marjaneh Safaei" userId="S::msafaei@dignitastechnologies.com::6fa5302d-08d8-4136-bf48-ba44c89aa3f3" providerId="AD" clId="Web-{2A59A082-1145-8A69-FBC4-1ABC93863048}" dt="2024-10-03T22:58:45.745" v="11" actId="1076"/>
          <ac:spMkLst>
            <pc:docMk/>
            <pc:sldMk cId="2611654654" sldId="327"/>
            <ac:spMk id="11" creationId="{D7BCD409-A4FD-5444-ADEF-D6B561BCEEBB}"/>
          </ac:spMkLst>
        </pc:spChg>
        <pc:spChg chg="mod">
          <ac:chgData name="Marjaneh Safaei" userId="S::msafaei@dignitastechnologies.com::6fa5302d-08d8-4136-bf48-ba44c89aa3f3" providerId="AD" clId="Web-{2A59A082-1145-8A69-FBC4-1ABC93863048}" dt="2024-10-03T22:58:50.870" v="13" actId="1076"/>
          <ac:spMkLst>
            <pc:docMk/>
            <pc:sldMk cId="2611654654" sldId="327"/>
            <ac:spMk id="14" creationId="{4B4E32FB-7DDC-349A-2596-118112D61139}"/>
          </ac:spMkLst>
        </pc:spChg>
        <pc:spChg chg="mod">
          <ac:chgData name="Marjaneh Safaei" userId="S::msafaei@dignitastechnologies.com::6fa5302d-08d8-4136-bf48-ba44c89aa3f3" providerId="AD" clId="Web-{2A59A082-1145-8A69-FBC4-1ABC93863048}" dt="2024-10-03T22:58:47.761" v="12" actId="1076"/>
          <ac:spMkLst>
            <pc:docMk/>
            <pc:sldMk cId="2611654654" sldId="327"/>
            <ac:spMk id="15" creationId="{4EA76FC6-D5BE-C5B6-5CAF-FCCC427F329C}"/>
          </ac:spMkLst>
        </pc:spChg>
      </pc:sldChg>
      <pc:sldChg chg="modSp">
        <pc:chgData name="Marjaneh Safaei" userId="S::msafaei@dignitastechnologies.com::6fa5302d-08d8-4136-bf48-ba44c89aa3f3" providerId="AD" clId="Web-{2A59A082-1145-8A69-FBC4-1ABC93863048}" dt="2024-10-03T22:59:05.621" v="16" actId="1076"/>
        <pc:sldMkLst>
          <pc:docMk/>
          <pc:sldMk cId="324400790" sldId="328"/>
        </pc:sldMkLst>
        <pc:spChg chg="mod">
          <ac:chgData name="Marjaneh Safaei" userId="S::msafaei@dignitastechnologies.com::6fa5302d-08d8-4136-bf48-ba44c89aa3f3" providerId="AD" clId="Web-{2A59A082-1145-8A69-FBC4-1ABC93863048}" dt="2024-10-03T22:59:02.792" v="14" actId="1076"/>
          <ac:spMkLst>
            <pc:docMk/>
            <pc:sldMk cId="324400790" sldId="328"/>
            <ac:spMk id="10" creationId="{50EA5C92-F502-ECE3-03D0-44EC86A3545C}"/>
          </ac:spMkLst>
        </pc:spChg>
        <pc:spChg chg="mod">
          <ac:chgData name="Marjaneh Safaei" userId="S::msafaei@dignitastechnologies.com::6fa5302d-08d8-4136-bf48-ba44c89aa3f3" providerId="AD" clId="Web-{2A59A082-1145-8A69-FBC4-1ABC93863048}" dt="2024-10-03T22:59:04.199" v="15" actId="1076"/>
          <ac:spMkLst>
            <pc:docMk/>
            <pc:sldMk cId="324400790" sldId="328"/>
            <ac:spMk id="14" creationId="{526616F8-CB4F-1C6A-20EC-374995BF1CEE}"/>
          </ac:spMkLst>
        </pc:spChg>
        <pc:spChg chg="mod">
          <ac:chgData name="Marjaneh Safaei" userId="S::msafaei@dignitastechnologies.com::6fa5302d-08d8-4136-bf48-ba44c89aa3f3" providerId="AD" clId="Web-{2A59A082-1145-8A69-FBC4-1ABC93863048}" dt="2024-10-03T22:59:05.621" v="16" actId="1076"/>
          <ac:spMkLst>
            <pc:docMk/>
            <pc:sldMk cId="324400790" sldId="328"/>
            <ac:spMk id="15" creationId="{861CC3F9-DCEB-840B-1D30-5822BD66D3A9}"/>
          </ac:spMkLst>
        </pc:spChg>
      </pc:sldChg>
      <pc:sldChg chg="addSp modSp">
        <pc:chgData name="Marjaneh Safaei" userId="S::msafaei@dignitastechnologies.com::6fa5302d-08d8-4136-bf48-ba44c89aa3f3" providerId="AD" clId="Web-{2A59A082-1145-8A69-FBC4-1ABC93863048}" dt="2024-10-03T23:04:08.813" v="107" actId="1076"/>
        <pc:sldMkLst>
          <pc:docMk/>
          <pc:sldMk cId="2689722114" sldId="329"/>
        </pc:sldMkLst>
        <pc:spChg chg="mod">
          <ac:chgData name="Marjaneh Safaei" userId="S::msafaei@dignitastechnologies.com::6fa5302d-08d8-4136-bf48-ba44c89aa3f3" providerId="AD" clId="Web-{2A59A082-1145-8A69-FBC4-1ABC93863048}" dt="2024-10-03T23:03:33.500" v="99" actId="20577"/>
          <ac:spMkLst>
            <pc:docMk/>
            <pc:sldMk cId="2689722114" sldId="329"/>
            <ac:spMk id="4" creationId="{00000000-0000-0000-0000-000000000000}"/>
          </ac:spMkLst>
        </pc:spChg>
        <pc:spChg chg="add mod">
          <ac:chgData name="Marjaneh Safaei" userId="S::msafaei@dignitastechnologies.com::6fa5302d-08d8-4136-bf48-ba44c89aa3f3" providerId="AD" clId="Web-{2A59A082-1145-8A69-FBC4-1ABC93863048}" dt="2024-10-03T23:04:08.813" v="107" actId="1076"/>
          <ac:spMkLst>
            <pc:docMk/>
            <pc:sldMk cId="2689722114" sldId="329"/>
            <ac:spMk id="7" creationId="{2D0673AF-D14A-8A6F-82B9-DF888823ACFA}"/>
          </ac:spMkLst>
        </pc:spChg>
      </pc:sldChg>
      <pc:sldChg chg="modSp">
        <pc:chgData name="Marjaneh Safaei" userId="S::msafaei@dignitastechnologies.com::6fa5302d-08d8-4136-bf48-ba44c89aa3f3" providerId="AD" clId="Web-{2A59A082-1145-8A69-FBC4-1ABC93863048}" dt="2024-10-03T23:02:21.952" v="82" actId="20577"/>
        <pc:sldMkLst>
          <pc:docMk/>
          <pc:sldMk cId="2834056731" sldId="335"/>
        </pc:sldMkLst>
        <pc:spChg chg="mod">
          <ac:chgData name="Marjaneh Safaei" userId="S::msafaei@dignitastechnologies.com::6fa5302d-08d8-4136-bf48-ba44c89aa3f3" providerId="AD" clId="Web-{2A59A082-1145-8A69-FBC4-1ABC93863048}" dt="2024-10-03T23:02:21.952" v="82" actId="20577"/>
          <ac:spMkLst>
            <pc:docMk/>
            <pc:sldMk cId="2834056731" sldId="335"/>
            <ac:spMk id="6" creationId="{855E3E47-8933-DD9A-5F5D-FE719166F9AC}"/>
          </ac:spMkLst>
        </pc:spChg>
      </pc:sldChg>
      <pc:sldChg chg="addSp modSp">
        <pc:chgData name="Marjaneh Safaei" userId="S::msafaei@dignitastechnologies.com::6fa5302d-08d8-4136-bf48-ba44c89aa3f3" providerId="AD" clId="Web-{2A59A082-1145-8A69-FBC4-1ABC93863048}" dt="2024-10-03T23:02:13.498" v="80" actId="20577"/>
        <pc:sldMkLst>
          <pc:docMk/>
          <pc:sldMk cId="842520081" sldId="337"/>
        </pc:sldMkLst>
        <pc:spChg chg="mod">
          <ac:chgData name="Marjaneh Safaei" userId="S::msafaei@dignitastechnologies.com::6fa5302d-08d8-4136-bf48-ba44c89aa3f3" providerId="AD" clId="Web-{2A59A082-1145-8A69-FBC4-1ABC93863048}" dt="2024-10-03T23:01:34.451" v="72" actId="20577"/>
          <ac:spMkLst>
            <pc:docMk/>
            <pc:sldMk cId="842520081" sldId="337"/>
            <ac:spMk id="4" creationId="{CCB7EFAE-18AB-12D9-8D3F-D172A9BD6D50}"/>
          </ac:spMkLst>
        </pc:spChg>
        <pc:spChg chg="add mod">
          <ac:chgData name="Marjaneh Safaei" userId="S::msafaei@dignitastechnologies.com::6fa5302d-08d8-4136-bf48-ba44c89aa3f3" providerId="AD" clId="Web-{2A59A082-1145-8A69-FBC4-1ABC93863048}" dt="2024-10-03T23:02:13.498" v="80" actId="20577"/>
          <ac:spMkLst>
            <pc:docMk/>
            <pc:sldMk cId="842520081" sldId="337"/>
            <ac:spMk id="6" creationId="{83E52B33-5696-A43B-55F0-DE0BFCA26DB4}"/>
          </ac:spMkLst>
        </pc:spChg>
      </pc:sldChg>
      <pc:sldChg chg="addSp modSp">
        <pc:chgData name="Marjaneh Safaei" userId="S::msafaei@dignitastechnologies.com::6fa5302d-08d8-4136-bf48-ba44c89aa3f3" providerId="AD" clId="Web-{2A59A082-1145-8A69-FBC4-1ABC93863048}" dt="2024-10-03T23:03:15.578" v="94" actId="1076"/>
        <pc:sldMkLst>
          <pc:docMk/>
          <pc:sldMk cId="415676976" sldId="339"/>
        </pc:sldMkLst>
        <pc:spChg chg="mod">
          <ac:chgData name="Marjaneh Safaei" userId="S::msafaei@dignitastechnologies.com::6fa5302d-08d8-4136-bf48-ba44c89aa3f3" providerId="AD" clId="Web-{2A59A082-1145-8A69-FBC4-1ABC93863048}" dt="2024-10-03T23:02:43.265" v="84" actId="20577"/>
          <ac:spMkLst>
            <pc:docMk/>
            <pc:sldMk cId="415676976" sldId="339"/>
            <ac:spMk id="4" creationId="{CCB7EFAE-18AB-12D9-8D3F-D172A9BD6D50}"/>
          </ac:spMkLst>
        </pc:spChg>
        <pc:spChg chg="add mod">
          <ac:chgData name="Marjaneh Safaei" userId="S::msafaei@dignitastechnologies.com::6fa5302d-08d8-4136-bf48-ba44c89aa3f3" providerId="AD" clId="Web-{2A59A082-1145-8A69-FBC4-1ABC93863048}" dt="2024-10-03T23:03:15.578" v="94" actId="1076"/>
          <ac:spMkLst>
            <pc:docMk/>
            <pc:sldMk cId="415676976" sldId="339"/>
            <ac:spMk id="6" creationId="{1F4FA56D-0B92-015A-E8A6-A380665F20D3}"/>
          </ac:spMkLst>
        </pc:spChg>
      </pc:sldChg>
    </pc:docChg>
  </pc:docChgLst>
  <pc:docChgLst>
    <pc:chgData name="Marjaneh Safaei" userId="S::msafaei@dignitastechnologies.com::6fa5302d-08d8-4136-bf48-ba44c89aa3f3" providerId="AD" clId="Web-{8A6E90DF-2661-11C4-EDEC-D408E4AA62AE}"/>
    <pc:docChg chg="modSld">
      <pc:chgData name="Marjaneh Safaei" userId="S::msafaei@dignitastechnologies.com::6fa5302d-08d8-4136-bf48-ba44c89aa3f3" providerId="AD" clId="Web-{8A6E90DF-2661-11C4-EDEC-D408E4AA62AE}" dt="2024-10-05T19:35:31.815" v="1" actId="20577"/>
      <pc:docMkLst>
        <pc:docMk/>
      </pc:docMkLst>
      <pc:sldChg chg="modSp">
        <pc:chgData name="Marjaneh Safaei" userId="S::msafaei@dignitastechnologies.com::6fa5302d-08d8-4136-bf48-ba44c89aa3f3" providerId="AD" clId="Web-{8A6E90DF-2661-11C4-EDEC-D408E4AA62AE}" dt="2024-10-05T19:35:31.815" v="1" actId="20577"/>
        <pc:sldMkLst>
          <pc:docMk/>
          <pc:sldMk cId="498043313" sldId="317"/>
        </pc:sldMkLst>
        <pc:spChg chg="mod">
          <ac:chgData name="Marjaneh Safaei" userId="S::msafaei@dignitastechnologies.com::6fa5302d-08d8-4136-bf48-ba44c89aa3f3" providerId="AD" clId="Web-{8A6E90DF-2661-11C4-EDEC-D408E4AA62AE}" dt="2024-10-05T19:35:31.815" v="1" actId="20577"/>
          <ac:spMkLst>
            <pc:docMk/>
            <pc:sldMk cId="498043313" sldId="317"/>
            <ac:spMk id="4" creationId="{00000000-0000-0000-0000-000000000000}"/>
          </ac:spMkLst>
        </pc:spChg>
      </pc:sldChg>
    </pc:docChg>
  </pc:docChgLst>
  <pc:docChgLst>
    <pc:chgData name="Marjaneh Safaei" userId="S::msafaei@dignitastechnologies.com::6fa5302d-08d8-4136-bf48-ba44c89aa3f3" providerId="AD" clId="Web-{E8C85FE6-EBD2-FFA5-963C-7CEA6974C7E7}"/>
    <pc:docChg chg="delSld modSld">
      <pc:chgData name="Marjaneh Safaei" userId="S::msafaei@dignitastechnologies.com::6fa5302d-08d8-4136-bf48-ba44c89aa3f3" providerId="AD" clId="Web-{E8C85FE6-EBD2-FFA5-963C-7CEA6974C7E7}" dt="2024-10-02T19:29:43.715" v="910" actId="1076"/>
      <pc:docMkLst>
        <pc:docMk/>
      </pc:docMkLst>
      <pc:sldChg chg="modSp">
        <pc:chgData name="Marjaneh Safaei" userId="S::msafaei@dignitastechnologies.com::6fa5302d-08d8-4136-bf48-ba44c89aa3f3" providerId="AD" clId="Web-{E8C85FE6-EBD2-FFA5-963C-7CEA6974C7E7}" dt="2024-10-02T18:03:49.323" v="383" actId="1076"/>
        <pc:sldMkLst>
          <pc:docMk/>
          <pc:sldMk cId="4049674341" sldId="307"/>
        </pc:sldMkLst>
        <pc:spChg chg="mod">
          <ac:chgData name="Marjaneh Safaei" userId="S::msafaei@dignitastechnologies.com::6fa5302d-08d8-4136-bf48-ba44c89aa3f3" providerId="AD" clId="Web-{E8C85FE6-EBD2-FFA5-963C-7CEA6974C7E7}" dt="2024-10-02T18:03:42.932" v="382" actId="20577"/>
          <ac:spMkLst>
            <pc:docMk/>
            <pc:sldMk cId="4049674341" sldId="307"/>
            <ac:spMk id="4" creationId="{00000000-0000-0000-0000-000000000000}"/>
          </ac:spMkLst>
        </pc:spChg>
        <pc:picChg chg="mod">
          <ac:chgData name="Marjaneh Safaei" userId="S::msafaei@dignitastechnologies.com::6fa5302d-08d8-4136-bf48-ba44c89aa3f3" providerId="AD" clId="Web-{E8C85FE6-EBD2-FFA5-963C-7CEA6974C7E7}" dt="2024-10-02T18:03:49.323" v="383" actId="1076"/>
          <ac:picMkLst>
            <pc:docMk/>
            <pc:sldMk cId="4049674341" sldId="307"/>
            <ac:picMk id="5" creationId="{2FF5D025-D808-2EB9-7674-69D52CCE9DCE}"/>
          </ac:picMkLst>
        </pc:picChg>
      </pc:sldChg>
      <pc:sldChg chg="addSp delSp modSp">
        <pc:chgData name="Marjaneh Safaei" userId="S::msafaei@dignitastechnologies.com::6fa5302d-08d8-4136-bf48-ba44c89aa3f3" providerId="AD" clId="Web-{E8C85FE6-EBD2-FFA5-963C-7CEA6974C7E7}" dt="2024-10-02T19:08:08.593" v="691"/>
        <pc:sldMkLst>
          <pc:docMk/>
          <pc:sldMk cId="1841232157" sldId="308"/>
        </pc:sldMkLst>
        <pc:spChg chg="add mod">
          <ac:chgData name="Marjaneh Safaei" userId="S::msafaei@dignitastechnologies.com::6fa5302d-08d8-4136-bf48-ba44c89aa3f3" providerId="AD" clId="Web-{E8C85FE6-EBD2-FFA5-963C-7CEA6974C7E7}" dt="2024-10-02T19:08:08.593" v="691"/>
          <ac:spMkLst>
            <pc:docMk/>
            <pc:sldMk cId="1841232157" sldId="308"/>
            <ac:spMk id="11" creationId="{58F02982-EC2C-7B3E-2E63-7E0FC6AE13C4}"/>
          </ac:spMkLst>
        </pc:spChg>
        <pc:picChg chg="mod">
          <ac:chgData name="Marjaneh Safaei" userId="S::msafaei@dignitastechnologies.com::6fa5302d-08d8-4136-bf48-ba44c89aa3f3" providerId="AD" clId="Web-{E8C85FE6-EBD2-FFA5-963C-7CEA6974C7E7}" dt="2024-10-02T18:08:52.966" v="410" actId="1076"/>
          <ac:picMkLst>
            <pc:docMk/>
            <pc:sldMk cId="1841232157" sldId="308"/>
            <ac:picMk id="5" creationId="{94772AE6-80AB-532D-50AA-696821B4EC0B}"/>
          </ac:picMkLst>
        </pc:picChg>
      </pc:sldChg>
      <pc:sldChg chg="addSp delSp modSp">
        <pc:chgData name="Marjaneh Safaei" userId="S::msafaei@dignitastechnologies.com::6fa5302d-08d8-4136-bf48-ba44c89aa3f3" providerId="AD" clId="Web-{E8C85FE6-EBD2-FFA5-963C-7CEA6974C7E7}" dt="2024-10-02T19:08:05.093" v="690"/>
        <pc:sldMkLst>
          <pc:docMk/>
          <pc:sldMk cId="1848280586" sldId="310"/>
        </pc:sldMkLst>
        <pc:spChg chg="mod">
          <ac:chgData name="Marjaneh Safaei" userId="S::msafaei@dignitastechnologies.com::6fa5302d-08d8-4136-bf48-ba44c89aa3f3" providerId="AD" clId="Web-{E8C85FE6-EBD2-FFA5-963C-7CEA6974C7E7}" dt="2024-10-02T18:17:46.768" v="433" actId="1076"/>
          <ac:spMkLst>
            <pc:docMk/>
            <pc:sldMk cId="1848280586" sldId="310"/>
            <ac:spMk id="4" creationId="{00000000-0000-0000-0000-000000000000}"/>
          </ac:spMkLst>
        </pc:spChg>
        <pc:spChg chg="mod">
          <ac:chgData name="Marjaneh Safaei" userId="S::msafaei@dignitastechnologies.com::6fa5302d-08d8-4136-bf48-ba44c89aa3f3" providerId="AD" clId="Web-{E8C85FE6-EBD2-FFA5-963C-7CEA6974C7E7}" dt="2024-10-02T19:08:02.297" v="689"/>
          <ac:spMkLst>
            <pc:docMk/>
            <pc:sldMk cId="1848280586" sldId="310"/>
            <ac:spMk id="7" creationId="{5DE73C0E-E04E-776F-364F-284A5BB137F0}"/>
          </ac:spMkLst>
        </pc:spChg>
        <pc:spChg chg="add mod">
          <ac:chgData name="Marjaneh Safaei" userId="S::msafaei@dignitastechnologies.com::6fa5302d-08d8-4136-bf48-ba44c89aa3f3" providerId="AD" clId="Web-{E8C85FE6-EBD2-FFA5-963C-7CEA6974C7E7}" dt="2024-10-02T19:08:05.093" v="690"/>
          <ac:spMkLst>
            <pc:docMk/>
            <pc:sldMk cId="1848280586" sldId="310"/>
            <ac:spMk id="9" creationId="{3A6F74E8-BFA2-C79A-9178-D1669A5BF938}"/>
          </ac:spMkLst>
        </pc:spChg>
        <pc:picChg chg="mod">
          <ac:chgData name="Marjaneh Safaei" userId="S::msafaei@dignitastechnologies.com::6fa5302d-08d8-4136-bf48-ba44c89aa3f3" providerId="AD" clId="Web-{E8C85FE6-EBD2-FFA5-963C-7CEA6974C7E7}" dt="2024-10-02T18:18:34.003" v="442" actId="1076"/>
          <ac:picMkLst>
            <pc:docMk/>
            <pc:sldMk cId="1848280586" sldId="310"/>
            <ac:picMk id="5" creationId="{C60C3C13-AD13-67C2-171D-081731E91D85}"/>
          </ac:picMkLst>
        </pc:picChg>
        <pc:picChg chg="mod">
          <ac:chgData name="Marjaneh Safaei" userId="S::msafaei@dignitastechnologies.com::6fa5302d-08d8-4136-bf48-ba44c89aa3f3" providerId="AD" clId="Web-{E8C85FE6-EBD2-FFA5-963C-7CEA6974C7E7}" dt="2024-10-02T18:18:09.987" v="438" actId="14100"/>
          <ac:picMkLst>
            <pc:docMk/>
            <pc:sldMk cId="1848280586" sldId="310"/>
            <ac:picMk id="6" creationId="{1D372D12-486E-F6E2-C171-C890CFD12BF6}"/>
          </ac:picMkLst>
        </pc:picChg>
      </pc:sldChg>
      <pc:sldChg chg="addSp modSp">
        <pc:chgData name="Marjaneh Safaei" userId="S::msafaei@dignitastechnologies.com::6fa5302d-08d8-4136-bf48-ba44c89aa3f3" providerId="AD" clId="Web-{E8C85FE6-EBD2-FFA5-963C-7CEA6974C7E7}" dt="2024-10-02T19:07:56.484" v="688"/>
        <pc:sldMkLst>
          <pc:docMk/>
          <pc:sldMk cId="4014956872" sldId="311"/>
        </pc:sldMkLst>
        <pc:spChg chg="add mod">
          <ac:chgData name="Marjaneh Safaei" userId="S::msafaei@dignitastechnologies.com::6fa5302d-08d8-4136-bf48-ba44c89aa3f3" providerId="AD" clId="Web-{E8C85FE6-EBD2-FFA5-963C-7CEA6974C7E7}" dt="2024-10-02T19:07:52.484" v="686"/>
          <ac:spMkLst>
            <pc:docMk/>
            <pc:sldMk cId="4014956872" sldId="311"/>
            <ac:spMk id="7" creationId="{AEEC3AEC-6138-E245-629C-FACEBE3747C6}"/>
          </ac:spMkLst>
        </pc:spChg>
        <pc:spChg chg="add mod">
          <ac:chgData name="Marjaneh Safaei" userId="S::msafaei@dignitastechnologies.com::6fa5302d-08d8-4136-bf48-ba44c89aa3f3" providerId="AD" clId="Web-{E8C85FE6-EBD2-FFA5-963C-7CEA6974C7E7}" dt="2024-10-02T19:07:54.250" v="687"/>
          <ac:spMkLst>
            <pc:docMk/>
            <pc:sldMk cId="4014956872" sldId="311"/>
            <ac:spMk id="8" creationId="{E1D07573-0851-EC7F-060C-9E9D126C028E}"/>
          </ac:spMkLst>
        </pc:spChg>
        <pc:spChg chg="add mod">
          <ac:chgData name="Marjaneh Safaei" userId="S::msafaei@dignitastechnologies.com::6fa5302d-08d8-4136-bf48-ba44c89aa3f3" providerId="AD" clId="Web-{E8C85FE6-EBD2-FFA5-963C-7CEA6974C7E7}" dt="2024-10-02T19:07:56.484" v="688"/>
          <ac:spMkLst>
            <pc:docMk/>
            <pc:sldMk cId="4014956872" sldId="311"/>
            <ac:spMk id="9" creationId="{6DEA2ACC-57B2-8120-CA37-D96534FB56F2}"/>
          </ac:spMkLst>
        </pc:spChg>
        <pc:picChg chg="mod modCrop">
          <ac:chgData name="Marjaneh Safaei" userId="S::msafaei@dignitastechnologies.com::6fa5302d-08d8-4136-bf48-ba44c89aa3f3" providerId="AD" clId="Web-{E8C85FE6-EBD2-FFA5-963C-7CEA6974C7E7}" dt="2024-10-02T17:47:46.360" v="196" actId="1076"/>
          <ac:picMkLst>
            <pc:docMk/>
            <pc:sldMk cId="4014956872" sldId="311"/>
            <ac:picMk id="6" creationId="{DC3D5B5A-46DF-C7E2-2D2A-171CB564D6A1}"/>
          </ac:picMkLst>
        </pc:picChg>
      </pc:sldChg>
      <pc:sldChg chg="modSp">
        <pc:chgData name="Marjaneh Safaei" userId="S::msafaei@dignitastechnologies.com::6fa5302d-08d8-4136-bf48-ba44c89aa3f3" providerId="AD" clId="Web-{E8C85FE6-EBD2-FFA5-963C-7CEA6974C7E7}" dt="2024-10-02T18:54:20.289" v="624" actId="20577"/>
        <pc:sldMkLst>
          <pc:docMk/>
          <pc:sldMk cId="4209617622" sldId="312"/>
        </pc:sldMkLst>
        <pc:spChg chg="mod">
          <ac:chgData name="Marjaneh Safaei" userId="S::msafaei@dignitastechnologies.com::6fa5302d-08d8-4136-bf48-ba44c89aa3f3" providerId="AD" clId="Web-{E8C85FE6-EBD2-FFA5-963C-7CEA6974C7E7}" dt="2024-10-02T18:54:20.289" v="624" actId="20577"/>
          <ac:spMkLst>
            <pc:docMk/>
            <pc:sldMk cId="4209617622" sldId="312"/>
            <ac:spMk id="4" creationId="{00000000-0000-0000-0000-000000000000}"/>
          </ac:spMkLst>
        </pc:spChg>
        <pc:picChg chg="mod">
          <ac:chgData name="Marjaneh Safaei" userId="S::msafaei@dignitastechnologies.com::6fa5302d-08d8-4136-bf48-ba44c89aa3f3" providerId="AD" clId="Web-{E8C85FE6-EBD2-FFA5-963C-7CEA6974C7E7}" dt="2024-10-02T18:54:06.273" v="612" actId="1076"/>
          <ac:picMkLst>
            <pc:docMk/>
            <pc:sldMk cId="4209617622" sldId="312"/>
            <ac:picMk id="5" creationId="{31F40982-64FD-A7F1-00E7-47A2E88AAC2A}"/>
          </ac:picMkLst>
        </pc:picChg>
      </pc:sldChg>
      <pc:sldChg chg="modSp">
        <pc:chgData name="Marjaneh Safaei" userId="S::msafaei@dignitastechnologies.com::6fa5302d-08d8-4136-bf48-ba44c89aa3f3" providerId="AD" clId="Web-{E8C85FE6-EBD2-FFA5-963C-7CEA6974C7E7}" dt="2024-10-02T18:03:04.525" v="381" actId="20577"/>
        <pc:sldMkLst>
          <pc:docMk/>
          <pc:sldMk cId="498043313" sldId="317"/>
        </pc:sldMkLst>
        <pc:spChg chg="mod">
          <ac:chgData name="Marjaneh Safaei" userId="S::msafaei@dignitastechnologies.com::6fa5302d-08d8-4136-bf48-ba44c89aa3f3" providerId="AD" clId="Web-{E8C85FE6-EBD2-FFA5-963C-7CEA6974C7E7}" dt="2024-10-02T18:03:04.525" v="381" actId="20577"/>
          <ac:spMkLst>
            <pc:docMk/>
            <pc:sldMk cId="498043313" sldId="317"/>
            <ac:spMk id="4" creationId="{00000000-0000-0000-0000-000000000000}"/>
          </ac:spMkLst>
        </pc:spChg>
      </pc:sldChg>
      <pc:sldChg chg="addSp delSp modSp">
        <pc:chgData name="Marjaneh Safaei" userId="S::msafaei@dignitastechnologies.com::6fa5302d-08d8-4136-bf48-ba44c89aa3f3" providerId="AD" clId="Web-{E8C85FE6-EBD2-FFA5-963C-7CEA6974C7E7}" dt="2024-10-02T19:07:49.953" v="685"/>
        <pc:sldMkLst>
          <pc:docMk/>
          <pc:sldMk cId="3576339897" sldId="319"/>
        </pc:sldMkLst>
        <pc:spChg chg="mod">
          <ac:chgData name="Marjaneh Safaei" userId="S::msafaei@dignitastechnologies.com::6fa5302d-08d8-4136-bf48-ba44c89aa3f3" providerId="AD" clId="Web-{E8C85FE6-EBD2-FFA5-963C-7CEA6974C7E7}" dt="2024-10-02T17:58:23.257" v="365" actId="1076"/>
          <ac:spMkLst>
            <pc:docMk/>
            <pc:sldMk cId="3576339897" sldId="319"/>
            <ac:spMk id="3" creationId="{C9DC1706-4C3B-2B4B-BD3E-194E88879BC1}"/>
          </ac:spMkLst>
        </pc:spChg>
        <pc:spChg chg="mod">
          <ac:chgData name="Marjaneh Safaei" userId="S::msafaei@dignitastechnologies.com::6fa5302d-08d8-4136-bf48-ba44c89aa3f3" providerId="AD" clId="Web-{E8C85FE6-EBD2-FFA5-963C-7CEA6974C7E7}" dt="2024-10-02T17:57:46.913" v="345" actId="1076"/>
          <ac:spMkLst>
            <pc:docMk/>
            <pc:sldMk cId="3576339897" sldId="319"/>
            <ac:spMk id="4" creationId="{00000000-0000-0000-0000-000000000000}"/>
          </ac:spMkLst>
        </pc:spChg>
        <pc:spChg chg="add mod">
          <ac:chgData name="Marjaneh Safaei" userId="S::msafaei@dignitastechnologies.com::6fa5302d-08d8-4136-bf48-ba44c89aa3f3" providerId="AD" clId="Web-{E8C85FE6-EBD2-FFA5-963C-7CEA6974C7E7}" dt="2024-10-02T19:07:46.968" v="684"/>
          <ac:spMkLst>
            <pc:docMk/>
            <pc:sldMk cId="3576339897" sldId="319"/>
            <ac:spMk id="7" creationId="{C1E460B8-386A-0868-384A-EE09F6382BC4}"/>
          </ac:spMkLst>
        </pc:spChg>
        <pc:spChg chg="add mod">
          <ac:chgData name="Marjaneh Safaei" userId="S::msafaei@dignitastechnologies.com::6fa5302d-08d8-4136-bf48-ba44c89aa3f3" providerId="AD" clId="Web-{E8C85FE6-EBD2-FFA5-963C-7CEA6974C7E7}" dt="2024-10-02T19:07:49.953" v="685"/>
          <ac:spMkLst>
            <pc:docMk/>
            <pc:sldMk cId="3576339897" sldId="319"/>
            <ac:spMk id="8" creationId="{EDA9FF69-2B3A-CE33-EF5E-C16229451337}"/>
          </ac:spMkLst>
        </pc:spChg>
        <pc:spChg chg="add mod">
          <ac:chgData name="Marjaneh Safaei" userId="S::msafaei@dignitastechnologies.com::6fa5302d-08d8-4136-bf48-ba44c89aa3f3" providerId="AD" clId="Web-{E8C85FE6-EBD2-FFA5-963C-7CEA6974C7E7}" dt="2024-10-02T17:58:48.429" v="371" actId="14100"/>
          <ac:spMkLst>
            <pc:docMk/>
            <pc:sldMk cId="3576339897" sldId="319"/>
            <ac:spMk id="9" creationId="{32144AC2-016D-480C-3EEF-E376D221B8B2}"/>
          </ac:spMkLst>
        </pc:spChg>
        <pc:spChg chg="mod">
          <ac:chgData name="Marjaneh Safaei" userId="S::msafaei@dignitastechnologies.com::6fa5302d-08d8-4136-bf48-ba44c89aa3f3" providerId="AD" clId="Web-{E8C85FE6-EBD2-FFA5-963C-7CEA6974C7E7}" dt="2024-10-02T17:57:58.725" v="353" actId="1076"/>
          <ac:spMkLst>
            <pc:docMk/>
            <pc:sldMk cId="3576339897" sldId="319"/>
            <ac:spMk id="10" creationId="{BC95A18B-E29D-974A-8C60-584992E7F3FF}"/>
          </ac:spMkLst>
        </pc:spChg>
        <pc:spChg chg="add mod">
          <ac:chgData name="Marjaneh Safaei" userId="S::msafaei@dignitastechnologies.com::6fa5302d-08d8-4136-bf48-ba44c89aa3f3" providerId="AD" clId="Web-{E8C85FE6-EBD2-FFA5-963C-7CEA6974C7E7}" dt="2024-10-02T17:58:37.835" v="370" actId="1076"/>
          <ac:spMkLst>
            <pc:docMk/>
            <pc:sldMk cId="3576339897" sldId="319"/>
            <ac:spMk id="14" creationId="{4930AA2C-8B3B-DFCA-09C9-4F0E164B8E1D}"/>
          </ac:spMkLst>
        </pc:spChg>
        <pc:picChg chg="mod modCrop">
          <ac:chgData name="Marjaneh Safaei" userId="S::msafaei@dignitastechnologies.com::6fa5302d-08d8-4136-bf48-ba44c89aa3f3" providerId="AD" clId="Web-{E8C85FE6-EBD2-FFA5-963C-7CEA6974C7E7}" dt="2024-10-02T17:57:58.866" v="357" actId="1076"/>
          <ac:picMkLst>
            <pc:docMk/>
            <pc:sldMk cId="3576339897" sldId="319"/>
            <ac:picMk id="11" creationId="{742B21BC-AB3D-E64B-50F4-BA66E58B619B}"/>
          </ac:picMkLst>
        </pc:picChg>
        <pc:picChg chg="mod modCrop">
          <ac:chgData name="Marjaneh Safaei" userId="S::msafaei@dignitastechnologies.com::6fa5302d-08d8-4136-bf48-ba44c89aa3f3" providerId="AD" clId="Web-{E8C85FE6-EBD2-FFA5-963C-7CEA6974C7E7}" dt="2024-10-02T18:24:11.193" v="454"/>
          <ac:picMkLst>
            <pc:docMk/>
            <pc:sldMk cId="3576339897" sldId="319"/>
            <ac:picMk id="12" creationId="{5568FDD2-2DB3-6A06-C0AE-B24E59CB02C7}"/>
          </ac:picMkLst>
        </pc:picChg>
      </pc:sldChg>
      <pc:sldChg chg="modSp">
        <pc:chgData name="Marjaneh Safaei" userId="S::msafaei@dignitastechnologies.com::6fa5302d-08d8-4136-bf48-ba44c89aa3f3" providerId="AD" clId="Web-{E8C85FE6-EBD2-FFA5-963C-7CEA6974C7E7}" dt="2024-10-02T18:26:25.085" v="468"/>
        <pc:sldMkLst>
          <pc:docMk/>
          <pc:sldMk cId="2025319011" sldId="320"/>
        </pc:sldMkLst>
        <pc:spChg chg="mod">
          <ac:chgData name="Marjaneh Safaei" userId="S::msafaei@dignitastechnologies.com::6fa5302d-08d8-4136-bf48-ba44c89aa3f3" providerId="AD" clId="Web-{E8C85FE6-EBD2-FFA5-963C-7CEA6974C7E7}" dt="2024-10-02T18:25:53.366" v="456" actId="14100"/>
          <ac:spMkLst>
            <pc:docMk/>
            <pc:sldMk cId="2025319011" sldId="320"/>
            <ac:spMk id="10" creationId="{BC95A18B-E29D-974A-8C60-584992E7F3FF}"/>
          </ac:spMkLst>
        </pc:spChg>
      </pc:sldChg>
      <pc:sldChg chg="modSp">
        <pc:chgData name="Marjaneh Safaei" userId="S::msafaei@dignitastechnologies.com::6fa5302d-08d8-4136-bf48-ba44c89aa3f3" providerId="AD" clId="Web-{E8C85FE6-EBD2-FFA5-963C-7CEA6974C7E7}" dt="2024-10-02T18:41:39" v="541"/>
        <pc:sldMkLst>
          <pc:docMk/>
          <pc:sldMk cId="3757738039" sldId="321"/>
        </pc:sldMkLst>
      </pc:sldChg>
      <pc:sldChg chg="modSp">
        <pc:chgData name="Marjaneh Safaei" userId="S::msafaei@dignitastechnologies.com::6fa5302d-08d8-4136-bf48-ba44c89aa3f3" providerId="AD" clId="Web-{E8C85FE6-EBD2-FFA5-963C-7CEA6974C7E7}" dt="2024-10-02T18:38:32.530" v="523" actId="20577"/>
        <pc:sldMkLst>
          <pc:docMk/>
          <pc:sldMk cId="543790048" sldId="322"/>
        </pc:sldMkLst>
      </pc:sldChg>
      <pc:sldChg chg="modSp">
        <pc:chgData name="Marjaneh Safaei" userId="S::msafaei@dignitastechnologies.com::6fa5302d-08d8-4136-bf48-ba44c89aa3f3" providerId="AD" clId="Web-{E8C85FE6-EBD2-FFA5-963C-7CEA6974C7E7}" dt="2024-10-02T18:41:14.969" v="539"/>
        <pc:sldMkLst>
          <pc:docMk/>
          <pc:sldMk cId="757654072" sldId="323"/>
        </pc:sldMkLst>
      </pc:sldChg>
      <pc:sldChg chg="addSp delSp modSp">
        <pc:chgData name="Marjaneh Safaei" userId="S::msafaei@dignitastechnologies.com::6fa5302d-08d8-4136-bf48-ba44c89aa3f3" providerId="AD" clId="Web-{E8C85FE6-EBD2-FFA5-963C-7CEA6974C7E7}" dt="2024-10-02T19:07:37.890" v="683"/>
        <pc:sldMkLst>
          <pc:docMk/>
          <pc:sldMk cId="2966643856" sldId="324"/>
        </pc:sldMkLst>
      </pc:sldChg>
      <pc:sldChg chg="modSp">
        <pc:chgData name="Marjaneh Safaei" userId="S::msafaei@dignitastechnologies.com::6fa5302d-08d8-4136-bf48-ba44c89aa3f3" providerId="AD" clId="Web-{E8C85FE6-EBD2-FFA5-963C-7CEA6974C7E7}" dt="2024-10-02T18:47:12.722" v="578"/>
        <pc:sldMkLst>
          <pc:docMk/>
          <pc:sldMk cId="2460455801" sldId="325"/>
        </pc:sldMkLst>
      </pc:sldChg>
      <pc:sldChg chg="modSp">
        <pc:chgData name="Marjaneh Safaei" userId="S::msafaei@dignitastechnologies.com::6fa5302d-08d8-4136-bf48-ba44c89aa3f3" providerId="AD" clId="Web-{E8C85FE6-EBD2-FFA5-963C-7CEA6974C7E7}" dt="2024-10-02T18:51:03.849" v="606" actId="1076"/>
        <pc:sldMkLst>
          <pc:docMk/>
          <pc:sldMk cId="2611654654" sldId="327"/>
        </pc:sldMkLst>
        <pc:spChg chg="mod">
          <ac:chgData name="Marjaneh Safaei" userId="S::msafaei@dignitastechnologies.com::6fa5302d-08d8-4136-bf48-ba44c89aa3f3" providerId="AD" clId="Web-{E8C85FE6-EBD2-FFA5-963C-7CEA6974C7E7}" dt="2024-10-02T18:50:57.459" v="605" actId="1076"/>
          <ac:spMkLst>
            <pc:docMk/>
            <pc:sldMk cId="2611654654" sldId="327"/>
            <ac:spMk id="9" creationId="{5DCABBA6-E527-7667-0D19-5D3A6B674003}"/>
          </ac:spMkLst>
        </pc:spChg>
        <pc:spChg chg="mod">
          <ac:chgData name="Marjaneh Safaei" userId="S::msafaei@dignitastechnologies.com::6fa5302d-08d8-4136-bf48-ba44c89aa3f3" providerId="AD" clId="Web-{E8C85FE6-EBD2-FFA5-963C-7CEA6974C7E7}" dt="2024-10-02T18:51:03.849" v="606" actId="1076"/>
          <ac:spMkLst>
            <pc:docMk/>
            <pc:sldMk cId="2611654654" sldId="327"/>
            <ac:spMk id="12" creationId="{3B4CD289-A875-9CBE-A8D7-FC5C86F1FC13}"/>
          </ac:spMkLst>
        </pc:spChg>
        <pc:picChg chg="mod">
          <ac:chgData name="Marjaneh Safaei" userId="S::msafaei@dignitastechnologies.com::6fa5302d-08d8-4136-bf48-ba44c89aa3f3" providerId="AD" clId="Web-{E8C85FE6-EBD2-FFA5-963C-7CEA6974C7E7}" dt="2024-10-02T18:50:20.458" v="594" actId="14100"/>
          <ac:picMkLst>
            <pc:docMk/>
            <pc:sldMk cId="2611654654" sldId="327"/>
            <ac:picMk id="6" creationId="{33B48978-DE98-147F-BBBC-0C5E598F6B98}"/>
          </ac:picMkLst>
        </pc:picChg>
        <pc:picChg chg="mod">
          <ac:chgData name="Marjaneh Safaei" userId="S::msafaei@dignitastechnologies.com::6fa5302d-08d8-4136-bf48-ba44c89aa3f3" providerId="AD" clId="Web-{E8C85FE6-EBD2-FFA5-963C-7CEA6974C7E7}" dt="2024-10-02T18:50:39.599" v="601" actId="1076"/>
          <ac:picMkLst>
            <pc:docMk/>
            <pc:sldMk cId="2611654654" sldId="327"/>
            <ac:picMk id="7" creationId="{356A27AF-A70B-94EF-62F7-C25DC28B3AE6}"/>
          </ac:picMkLst>
        </pc:picChg>
        <pc:picChg chg="mod">
          <ac:chgData name="Marjaneh Safaei" userId="S::msafaei@dignitastechnologies.com::6fa5302d-08d8-4136-bf48-ba44c89aa3f3" providerId="AD" clId="Web-{E8C85FE6-EBD2-FFA5-963C-7CEA6974C7E7}" dt="2024-10-02T18:50:47.537" v="604" actId="1076"/>
          <ac:picMkLst>
            <pc:docMk/>
            <pc:sldMk cId="2611654654" sldId="327"/>
            <ac:picMk id="8" creationId="{13CE4458-3481-A658-E2B9-7437CB99CC30}"/>
          </ac:picMkLst>
        </pc:picChg>
      </pc:sldChg>
      <pc:sldChg chg="addSp delSp modSp">
        <pc:chgData name="Marjaneh Safaei" userId="S::msafaei@dignitastechnologies.com::6fa5302d-08d8-4136-bf48-ba44c89aa3f3" providerId="AD" clId="Web-{E8C85FE6-EBD2-FFA5-963C-7CEA6974C7E7}" dt="2024-10-02T18:57:50.447" v="656" actId="1076"/>
        <pc:sldMkLst>
          <pc:docMk/>
          <pc:sldMk cId="324400790" sldId="328"/>
        </pc:sldMkLst>
        <pc:spChg chg="mod">
          <ac:chgData name="Marjaneh Safaei" userId="S::msafaei@dignitastechnologies.com::6fa5302d-08d8-4136-bf48-ba44c89aa3f3" providerId="AD" clId="Web-{E8C85FE6-EBD2-FFA5-963C-7CEA6974C7E7}" dt="2024-10-02T18:57:50.447" v="656" actId="1076"/>
          <ac:spMkLst>
            <pc:docMk/>
            <pc:sldMk cId="324400790" sldId="328"/>
            <ac:spMk id="3" creationId="{C9DC1706-4C3B-2B4B-BD3E-194E88879BC1}"/>
          </ac:spMkLst>
        </pc:spChg>
        <pc:spChg chg="mod">
          <ac:chgData name="Marjaneh Safaei" userId="S::msafaei@dignitastechnologies.com::6fa5302d-08d8-4136-bf48-ba44c89aa3f3" providerId="AD" clId="Web-{E8C85FE6-EBD2-FFA5-963C-7CEA6974C7E7}" dt="2024-10-02T18:57:07.978" v="641" actId="1076"/>
          <ac:spMkLst>
            <pc:docMk/>
            <pc:sldMk cId="324400790" sldId="328"/>
            <ac:spMk id="4" creationId="{00000000-0000-0000-0000-000000000000}"/>
          </ac:spMkLst>
        </pc:spChg>
        <pc:spChg chg="mod">
          <ac:chgData name="Marjaneh Safaei" userId="S::msafaei@dignitastechnologies.com::6fa5302d-08d8-4136-bf48-ba44c89aa3f3" providerId="AD" clId="Web-{E8C85FE6-EBD2-FFA5-963C-7CEA6974C7E7}" dt="2024-10-02T18:57:11.634" v="642" actId="1076"/>
          <ac:spMkLst>
            <pc:docMk/>
            <pc:sldMk cId="324400790" sldId="328"/>
            <ac:spMk id="9" creationId="{13EF6C35-5373-3269-3318-58DB463D719D}"/>
          </ac:spMkLst>
        </pc:spChg>
        <pc:spChg chg="add mod">
          <ac:chgData name="Marjaneh Safaei" userId="S::msafaei@dignitastechnologies.com::6fa5302d-08d8-4136-bf48-ba44c89aa3f3" providerId="AD" clId="Web-{E8C85FE6-EBD2-FFA5-963C-7CEA6974C7E7}" dt="2024-10-02T18:57:50.447" v="655" actId="1076"/>
          <ac:spMkLst>
            <pc:docMk/>
            <pc:sldMk cId="324400790" sldId="328"/>
            <ac:spMk id="10" creationId="{50EA5C92-F502-ECE3-03D0-44EC86A3545C}"/>
          </ac:spMkLst>
        </pc:spChg>
        <pc:spChg chg="add mod">
          <ac:chgData name="Marjaneh Safaei" userId="S::msafaei@dignitastechnologies.com::6fa5302d-08d8-4136-bf48-ba44c89aa3f3" providerId="AD" clId="Web-{E8C85FE6-EBD2-FFA5-963C-7CEA6974C7E7}" dt="2024-10-02T18:57:50.447" v="653" actId="1076"/>
          <ac:spMkLst>
            <pc:docMk/>
            <pc:sldMk cId="324400790" sldId="328"/>
            <ac:spMk id="14" creationId="{526616F8-CB4F-1C6A-20EC-374995BF1CEE}"/>
          </ac:spMkLst>
        </pc:spChg>
        <pc:spChg chg="add mod">
          <ac:chgData name="Marjaneh Safaei" userId="S::msafaei@dignitastechnologies.com::6fa5302d-08d8-4136-bf48-ba44c89aa3f3" providerId="AD" clId="Web-{E8C85FE6-EBD2-FFA5-963C-7CEA6974C7E7}" dt="2024-10-02T18:57:50.447" v="654" actId="1076"/>
          <ac:spMkLst>
            <pc:docMk/>
            <pc:sldMk cId="324400790" sldId="328"/>
            <ac:spMk id="15" creationId="{861CC3F9-DCEB-840B-1D30-5822BD66D3A9}"/>
          </ac:spMkLst>
        </pc:spChg>
        <pc:picChg chg="mod">
          <ac:chgData name="Marjaneh Safaei" userId="S::msafaei@dignitastechnologies.com::6fa5302d-08d8-4136-bf48-ba44c89aa3f3" providerId="AD" clId="Web-{E8C85FE6-EBD2-FFA5-963C-7CEA6974C7E7}" dt="2024-10-02T18:57:50.447" v="651" actId="1076"/>
          <ac:picMkLst>
            <pc:docMk/>
            <pc:sldMk cId="324400790" sldId="328"/>
            <ac:picMk id="6" creationId="{A7D516AE-94E9-9105-8FAD-1E1C2C79E2F6}"/>
          </ac:picMkLst>
        </pc:picChg>
        <pc:picChg chg="mod">
          <ac:chgData name="Marjaneh Safaei" userId="S::msafaei@dignitastechnologies.com::6fa5302d-08d8-4136-bf48-ba44c89aa3f3" providerId="AD" clId="Web-{E8C85FE6-EBD2-FFA5-963C-7CEA6974C7E7}" dt="2024-10-02T18:57:50.447" v="650" actId="1076"/>
          <ac:picMkLst>
            <pc:docMk/>
            <pc:sldMk cId="324400790" sldId="328"/>
            <ac:picMk id="7" creationId="{2BB34082-FF9A-D068-B641-826464CA4F15}"/>
          </ac:picMkLst>
        </pc:picChg>
        <pc:picChg chg="mod">
          <ac:chgData name="Marjaneh Safaei" userId="S::msafaei@dignitastechnologies.com::6fa5302d-08d8-4136-bf48-ba44c89aa3f3" providerId="AD" clId="Web-{E8C85FE6-EBD2-FFA5-963C-7CEA6974C7E7}" dt="2024-10-02T18:57:50.447" v="652" actId="1076"/>
          <ac:picMkLst>
            <pc:docMk/>
            <pc:sldMk cId="324400790" sldId="328"/>
            <ac:picMk id="8" creationId="{A1ECA4A8-CA34-87D9-E39C-4F4C46603F83}"/>
          </ac:picMkLst>
        </pc:picChg>
      </pc:sldChg>
      <pc:sldChg chg="addSp delSp modSp">
        <pc:chgData name="Marjaneh Safaei" userId="S::msafaei@dignitastechnologies.com::6fa5302d-08d8-4136-bf48-ba44c89aa3f3" providerId="AD" clId="Web-{E8C85FE6-EBD2-FFA5-963C-7CEA6974C7E7}" dt="2024-10-02T19:12:52.268" v="726" actId="1076"/>
        <pc:sldMkLst>
          <pc:docMk/>
          <pc:sldMk cId="2797984041" sldId="331"/>
        </pc:sldMkLst>
      </pc:sldChg>
      <pc:sldChg chg="modSp">
        <pc:chgData name="Marjaneh Safaei" userId="S::msafaei@dignitastechnologies.com::6fa5302d-08d8-4136-bf48-ba44c89aa3f3" providerId="AD" clId="Web-{E8C85FE6-EBD2-FFA5-963C-7CEA6974C7E7}" dt="2024-10-02T19:06:37.952" v="682" actId="1076"/>
        <pc:sldMkLst>
          <pc:docMk/>
          <pc:sldMk cId="1127681926" sldId="332"/>
        </pc:sldMkLst>
        <pc:spChg chg="mod">
          <ac:chgData name="Marjaneh Safaei" userId="S::msafaei@dignitastechnologies.com::6fa5302d-08d8-4136-bf48-ba44c89aa3f3" providerId="AD" clId="Web-{E8C85FE6-EBD2-FFA5-963C-7CEA6974C7E7}" dt="2024-10-02T19:06:20.561" v="679" actId="1076"/>
          <ac:spMkLst>
            <pc:docMk/>
            <pc:sldMk cId="1127681926" sldId="332"/>
            <ac:spMk id="13" creationId="{A7304476-4E99-EB56-8DB3-B1C9E7FB3998}"/>
          </ac:spMkLst>
        </pc:spChg>
        <pc:spChg chg="mod">
          <ac:chgData name="Marjaneh Safaei" userId="S::msafaei@dignitastechnologies.com::6fa5302d-08d8-4136-bf48-ba44c89aa3f3" providerId="AD" clId="Web-{E8C85FE6-EBD2-FFA5-963C-7CEA6974C7E7}" dt="2024-10-02T19:06:15.155" v="678" actId="14100"/>
          <ac:spMkLst>
            <pc:docMk/>
            <pc:sldMk cId="1127681926" sldId="332"/>
            <ac:spMk id="14" creationId="{2E6014A7-6C62-CFF7-D888-1250A9D76491}"/>
          </ac:spMkLst>
        </pc:spChg>
        <pc:spChg chg="mod">
          <ac:chgData name="Marjaneh Safaei" userId="S::msafaei@dignitastechnologies.com::6fa5302d-08d8-4136-bf48-ba44c89aa3f3" providerId="AD" clId="Web-{E8C85FE6-EBD2-FFA5-963C-7CEA6974C7E7}" dt="2024-10-02T19:06:35.296" v="681" actId="14100"/>
          <ac:spMkLst>
            <pc:docMk/>
            <pc:sldMk cId="1127681926" sldId="332"/>
            <ac:spMk id="15" creationId="{178B82C8-E74A-A53D-7FCC-51BC05FC6009}"/>
          </ac:spMkLst>
        </pc:spChg>
        <pc:spChg chg="mod">
          <ac:chgData name="Marjaneh Safaei" userId="S::msafaei@dignitastechnologies.com::6fa5302d-08d8-4136-bf48-ba44c89aa3f3" providerId="AD" clId="Web-{E8C85FE6-EBD2-FFA5-963C-7CEA6974C7E7}" dt="2024-10-02T19:06:37.952" v="682" actId="1076"/>
          <ac:spMkLst>
            <pc:docMk/>
            <pc:sldMk cId="1127681926" sldId="332"/>
            <ac:spMk id="16" creationId="{EB3AFE64-DC5B-D81A-E222-9388749DE271}"/>
          </ac:spMkLst>
        </pc:spChg>
      </pc:sldChg>
      <pc:sldChg chg="addSp delSp modSp">
        <pc:chgData name="Marjaneh Safaei" userId="S::msafaei@dignitastechnologies.com::6fa5302d-08d8-4136-bf48-ba44c89aa3f3" providerId="AD" clId="Web-{E8C85FE6-EBD2-FFA5-963C-7CEA6974C7E7}" dt="2024-10-02T19:16:35.942" v="775" actId="14100"/>
        <pc:sldMkLst>
          <pc:docMk/>
          <pc:sldMk cId="3860448252" sldId="333"/>
        </pc:sldMkLst>
        <pc:spChg chg="add mod">
          <ac:chgData name="Marjaneh Safaei" userId="S::msafaei@dignitastechnologies.com::6fa5302d-08d8-4136-bf48-ba44c89aa3f3" providerId="AD" clId="Web-{E8C85FE6-EBD2-FFA5-963C-7CEA6974C7E7}" dt="2024-10-02T19:14:20.769" v="739" actId="1076"/>
          <ac:spMkLst>
            <pc:docMk/>
            <pc:sldMk cId="3860448252" sldId="333"/>
            <ac:spMk id="11" creationId="{90EC0E13-6ECF-1D77-012E-7853FDA7F4D7}"/>
          </ac:spMkLst>
        </pc:spChg>
        <pc:spChg chg="add mod">
          <ac:chgData name="Marjaneh Safaei" userId="S::msafaei@dignitastechnologies.com::6fa5302d-08d8-4136-bf48-ba44c89aa3f3" providerId="AD" clId="Web-{E8C85FE6-EBD2-FFA5-963C-7CEA6974C7E7}" dt="2024-10-02T19:15:14.598" v="748"/>
          <ac:spMkLst>
            <pc:docMk/>
            <pc:sldMk cId="3860448252" sldId="333"/>
            <ac:spMk id="12" creationId="{D6DADE9A-21C6-665D-B843-CE99B0464081}"/>
          </ac:spMkLst>
        </pc:spChg>
        <pc:spChg chg="add mod">
          <ac:chgData name="Marjaneh Safaei" userId="S::msafaei@dignitastechnologies.com::6fa5302d-08d8-4136-bf48-ba44c89aa3f3" providerId="AD" clId="Web-{E8C85FE6-EBD2-FFA5-963C-7CEA6974C7E7}" dt="2024-10-02T19:15:29.801" v="750" actId="1076"/>
          <ac:spMkLst>
            <pc:docMk/>
            <pc:sldMk cId="3860448252" sldId="333"/>
            <ac:spMk id="17" creationId="{0500C2C5-7979-2227-7DA2-EF429F365E78}"/>
          </ac:spMkLst>
        </pc:spChg>
        <pc:spChg chg="add mod">
          <ac:chgData name="Marjaneh Safaei" userId="S::msafaei@dignitastechnologies.com::6fa5302d-08d8-4136-bf48-ba44c89aa3f3" providerId="AD" clId="Web-{E8C85FE6-EBD2-FFA5-963C-7CEA6974C7E7}" dt="2024-10-02T19:16:35.942" v="775" actId="14100"/>
          <ac:spMkLst>
            <pc:docMk/>
            <pc:sldMk cId="3860448252" sldId="333"/>
            <ac:spMk id="19" creationId="{C5D1C653-8B7B-9EA4-1FBD-7DE8DA58D222}"/>
          </ac:spMkLst>
        </pc:spChg>
      </pc:sldChg>
      <pc:sldChg chg="modSp">
        <pc:chgData name="Marjaneh Safaei" userId="S::msafaei@dignitastechnologies.com::6fa5302d-08d8-4136-bf48-ba44c89aa3f3" providerId="AD" clId="Web-{E8C85FE6-EBD2-FFA5-963C-7CEA6974C7E7}" dt="2024-10-02T19:18:14.334" v="788"/>
        <pc:sldMkLst>
          <pc:docMk/>
          <pc:sldMk cId="2070782209" sldId="334"/>
        </pc:sldMkLst>
        <pc:spChg chg="mod">
          <ac:chgData name="Marjaneh Safaei" userId="S::msafaei@dignitastechnologies.com::6fa5302d-08d8-4136-bf48-ba44c89aa3f3" providerId="AD" clId="Web-{E8C85FE6-EBD2-FFA5-963C-7CEA6974C7E7}" dt="2024-10-02T19:17:56.880" v="781" actId="20577"/>
          <ac:spMkLst>
            <pc:docMk/>
            <pc:sldMk cId="2070782209" sldId="334"/>
            <ac:spMk id="13" creationId="{4689BAA4-0CBE-5D8B-5D76-E5686146712F}"/>
          </ac:spMkLst>
        </pc:spChg>
        <pc:spChg chg="mod">
          <ac:chgData name="Marjaneh Safaei" userId="S::msafaei@dignitastechnologies.com::6fa5302d-08d8-4136-bf48-ba44c89aa3f3" providerId="AD" clId="Web-{E8C85FE6-EBD2-FFA5-963C-7CEA6974C7E7}" dt="2024-10-02T19:18:06.834" v="785" actId="20577"/>
          <ac:spMkLst>
            <pc:docMk/>
            <pc:sldMk cId="2070782209" sldId="334"/>
            <ac:spMk id="16" creationId="{4D506D23-EF40-337E-2DB9-D281FDBC13A9}"/>
          </ac:spMkLst>
        </pc:spChg>
        <pc:spChg chg="mod">
          <ac:chgData name="Marjaneh Safaei" userId="S::msafaei@dignitastechnologies.com::6fa5302d-08d8-4136-bf48-ba44c89aa3f3" providerId="AD" clId="Web-{E8C85FE6-EBD2-FFA5-963C-7CEA6974C7E7}" dt="2024-10-02T19:18:14.334" v="788"/>
          <ac:spMkLst>
            <pc:docMk/>
            <pc:sldMk cId="2070782209" sldId="334"/>
            <ac:spMk id="17" creationId="{4160C1EE-2D49-E00D-3A50-940F62B2C9B5}"/>
          </ac:spMkLst>
        </pc:spChg>
      </pc:sldChg>
      <pc:sldChg chg="addSp delSp modSp">
        <pc:chgData name="Marjaneh Safaei" userId="S::msafaei@dignitastechnologies.com::6fa5302d-08d8-4136-bf48-ba44c89aa3f3" providerId="AD" clId="Web-{E8C85FE6-EBD2-FFA5-963C-7CEA6974C7E7}" dt="2024-10-02T19:29:43.715" v="910" actId="1076"/>
        <pc:sldMkLst>
          <pc:docMk/>
          <pc:sldMk cId="2834056731" sldId="335"/>
        </pc:sldMkLst>
        <pc:spChg chg="add mod">
          <ac:chgData name="Marjaneh Safaei" userId="S::msafaei@dignitastechnologies.com::6fa5302d-08d8-4136-bf48-ba44c89aa3f3" providerId="AD" clId="Web-{E8C85FE6-EBD2-FFA5-963C-7CEA6974C7E7}" dt="2024-10-02T19:29:43.715" v="910" actId="1076"/>
          <ac:spMkLst>
            <pc:docMk/>
            <pc:sldMk cId="2834056731" sldId="335"/>
            <ac:spMk id="6" creationId="{855E3E47-8933-DD9A-5F5D-FE719166F9AC}"/>
          </ac:spMkLst>
        </pc:spChg>
        <pc:graphicFrameChg chg="mod modGraphic">
          <ac:chgData name="Marjaneh Safaei" userId="S::msafaei@dignitastechnologies.com::6fa5302d-08d8-4136-bf48-ba44c89aa3f3" providerId="AD" clId="Web-{E8C85FE6-EBD2-FFA5-963C-7CEA6974C7E7}" dt="2024-10-02T19:28:32.590" v="871" actId="1076"/>
          <ac:graphicFrameMkLst>
            <pc:docMk/>
            <pc:sldMk cId="2834056731" sldId="335"/>
            <ac:graphicFrameMk id="8" creationId="{29497640-D0F1-3EB0-CD9D-F75071D2791C}"/>
          </ac:graphicFrameMkLst>
        </pc:graphicFrameChg>
      </pc:sldChg>
      <pc:sldChg chg="modSp">
        <pc:chgData name="Marjaneh Safaei" userId="S::msafaei@dignitastechnologies.com::6fa5302d-08d8-4136-bf48-ba44c89aa3f3" providerId="AD" clId="Web-{E8C85FE6-EBD2-FFA5-963C-7CEA6974C7E7}" dt="2024-10-02T19:21:44.929" v="807"/>
        <pc:sldMkLst>
          <pc:docMk/>
          <pc:sldMk cId="2063919527" sldId="338"/>
        </pc:sldMkLst>
        <pc:spChg chg="mod">
          <ac:chgData name="Marjaneh Safaei" userId="S::msafaei@dignitastechnologies.com::6fa5302d-08d8-4136-bf48-ba44c89aa3f3" providerId="AD" clId="Web-{E8C85FE6-EBD2-FFA5-963C-7CEA6974C7E7}" dt="2024-10-02T19:21:02.148" v="791"/>
          <ac:spMkLst>
            <pc:docMk/>
            <pc:sldMk cId="2063919527" sldId="338"/>
            <ac:spMk id="16" creationId="{73D3CF7A-DB40-361A-B5B7-085EF4B02EB6}"/>
          </ac:spMkLst>
        </pc:spChg>
        <pc:spChg chg="mod">
          <ac:chgData name="Marjaneh Safaei" userId="S::msafaei@dignitastechnologies.com::6fa5302d-08d8-4136-bf48-ba44c89aa3f3" providerId="AD" clId="Web-{E8C85FE6-EBD2-FFA5-963C-7CEA6974C7E7}" dt="2024-10-02T19:21:31.601" v="800" actId="1076"/>
          <ac:spMkLst>
            <pc:docMk/>
            <pc:sldMk cId="2063919527" sldId="338"/>
            <ac:spMk id="21" creationId="{F97690C5-87C8-60DA-835B-5CD23A3D2136}"/>
          </ac:spMkLst>
        </pc:spChg>
        <pc:picChg chg="mod">
          <ac:chgData name="Marjaneh Safaei" userId="S::msafaei@dignitastechnologies.com::6fa5302d-08d8-4136-bf48-ba44c89aa3f3" providerId="AD" clId="Web-{E8C85FE6-EBD2-FFA5-963C-7CEA6974C7E7}" dt="2024-10-02T19:21:26.179" v="799" actId="1076"/>
          <ac:picMkLst>
            <pc:docMk/>
            <pc:sldMk cId="2063919527" sldId="338"/>
            <ac:picMk id="10" creationId="{87D62AFE-086B-70B3-81CD-127038B8D043}"/>
          </ac:picMkLst>
        </pc:picChg>
        <pc:picChg chg="mod modCrop">
          <ac:chgData name="Marjaneh Safaei" userId="S::msafaei@dignitastechnologies.com::6fa5302d-08d8-4136-bf48-ba44c89aa3f3" providerId="AD" clId="Web-{E8C85FE6-EBD2-FFA5-963C-7CEA6974C7E7}" dt="2024-10-02T19:21:44.929" v="807"/>
          <ac:picMkLst>
            <pc:docMk/>
            <pc:sldMk cId="2063919527" sldId="338"/>
            <ac:picMk id="14" creationId="{86CFF238-6641-C7F6-D56D-D73F07D3619C}"/>
          </ac:picMkLst>
        </pc:picChg>
      </pc:sldChg>
      <pc:sldChg chg="del">
        <pc:chgData name="Marjaneh Safaei" userId="S::msafaei@dignitastechnologies.com::6fa5302d-08d8-4136-bf48-ba44c89aa3f3" providerId="AD" clId="Web-{E8C85FE6-EBD2-FFA5-963C-7CEA6974C7E7}" dt="2024-10-02T17:38:08.464" v="115"/>
        <pc:sldMkLst>
          <pc:docMk/>
          <pc:sldMk cId="3841355153" sldId="341"/>
        </pc:sldMkLst>
      </pc:sldChg>
    </pc:docChg>
  </pc:docChgLst>
  <pc:docChgLst>
    <pc:chgData name="Troy Crawford" userId="S::tcrawford@dignitastechnologies.com::e8e3640f-8e38-428c-9f91-ead65a7e43ca" providerId="AD" clId="Web-{40BFA08F-476F-413F-060A-7FDEA9BF5E98}"/>
    <pc:docChg chg="modSld">
      <pc:chgData name="Troy Crawford" userId="S::tcrawford@dignitastechnologies.com::e8e3640f-8e38-428c-9f91-ead65a7e43ca" providerId="AD" clId="Web-{40BFA08F-476F-413F-060A-7FDEA9BF5E98}" dt="2024-10-02T19:26:55.556" v="127" actId="1076"/>
      <pc:docMkLst>
        <pc:docMk/>
      </pc:docMkLst>
      <pc:sldChg chg="modSp">
        <pc:chgData name="Troy Crawford" userId="S::tcrawford@dignitastechnologies.com::e8e3640f-8e38-428c-9f91-ead65a7e43ca" providerId="AD" clId="Web-{40BFA08F-476F-413F-060A-7FDEA9BF5E98}" dt="2024-10-02T19:11:43.502" v="32" actId="20577"/>
        <pc:sldMkLst>
          <pc:docMk/>
          <pc:sldMk cId="1127681926" sldId="332"/>
        </pc:sldMkLst>
        <pc:spChg chg="mod">
          <ac:chgData name="Troy Crawford" userId="S::tcrawford@dignitastechnologies.com::e8e3640f-8e38-428c-9f91-ead65a7e43ca" providerId="AD" clId="Web-{40BFA08F-476F-413F-060A-7FDEA9BF5E98}" dt="2024-10-02T19:11:43.502" v="32" actId="20577"/>
          <ac:spMkLst>
            <pc:docMk/>
            <pc:sldMk cId="1127681926" sldId="332"/>
            <ac:spMk id="4" creationId="{E0695E86-CBE8-526E-ED18-E348DA9CEC43}"/>
          </ac:spMkLst>
        </pc:spChg>
      </pc:sldChg>
      <pc:sldChg chg="delSp modSp">
        <pc:chgData name="Troy Crawford" userId="S::tcrawford@dignitastechnologies.com::e8e3640f-8e38-428c-9f91-ead65a7e43ca" providerId="AD" clId="Web-{40BFA08F-476F-413F-060A-7FDEA9BF5E98}" dt="2024-10-02T19:26:55.556" v="127" actId="1076"/>
        <pc:sldMkLst>
          <pc:docMk/>
          <pc:sldMk cId="3860448252" sldId="333"/>
        </pc:sldMkLst>
        <pc:spChg chg="mod">
          <ac:chgData name="Troy Crawford" userId="S::tcrawford@dignitastechnologies.com::e8e3640f-8e38-428c-9f91-ead65a7e43ca" providerId="AD" clId="Web-{40BFA08F-476F-413F-060A-7FDEA9BF5E98}" dt="2024-10-02T19:17:15.239" v="54" actId="14100"/>
          <ac:spMkLst>
            <pc:docMk/>
            <pc:sldMk cId="3860448252" sldId="333"/>
            <ac:spMk id="11" creationId="{90EC0E13-6ECF-1D77-012E-7853FDA7F4D7}"/>
          </ac:spMkLst>
        </pc:spChg>
        <pc:spChg chg="mod">
          <ac:chgData name="Troy Crawford" userId="S::tcrawford@dignitastechnologies.com::e8e3640f-8e38-428c-9f91-ead65a7e43ca" providerId="AD" clId="Web-{40BFA08F-476F-413F-060A-7FDEA9BF5E98}" dt="2024-10-02T19:26:55.556" v="127" actId="1076"/>
          <ac:spMkLst>
            <pc:docMk/>
            <pc:sldMk cId="3860448252" sldId="333"/>
            <ac:spMk id="17" creationId="{0500C2C5-7979-2227-7DA2-EF429F365E78}"/>
          </ac:spMkLst>
        </pc:spChg>
        <pc:spChg chg="mod">
          <ac:chgData name="Troy Crawford" userId="S::tcrawford@dignitastechnologies.com::e8e3640f-8e38-428c-9f91-ead65a7e43ca" providerId="AD" clId="Web-{40BFA08F-476F-413F-060A-7FDEA9BF5E98}" dt="2024-10-02T19:26:11.040" v="119" actId="20577"/>
          <ac:spMkLst>
            <pc:docMk/>
            <pc:sldMk cId="3860448252" sldId="333"/>
            <ac:spMk id="19" creationId="{C5D1C653-8B7B-9EA4-1FBD-7DE8DA58D222}"/>
          </ac:spMkLst>
        </pc:spChg>
      </pc:sldChg>
      <pc:sldChg chg="modSp">
        <pc:chgData name="Troy Crawford" userId="S::tcrawford@dignitastechnologies.com::e8e3640f-8e38-428c-9f91-ead65a7e43ca" providerId="AD" clId="Web-{40BFA08F-476F-413F-060A-7FDEA9BF5E98}" dt="2024-10-02T19:25:56.806" v="118" actId="14100"/>
        <pc:sldMkLst>
          <pc:docMk/>
          <pc:sldMk cId="2070782209" sldId="334"/>
        </pc:sldMkLst>
        <pc:spChg chg="mod">
          <ac:chgData name="Troy Crawford" userId="S::tcrawford@dignitastechnologies.com::e8e3640f-8e38-428c-9f91-ead65a7e43ca" providerId="AD" clId="Web-{40BFA08F-476F-413F-060A-7FDEA9BF5E98}" dt="2024-10-02T19:25:56.806" v="118" actId="14100"/>
          <ac:spMkLst>
            <pc:docMk/>
            <pc:sldMk cId="2070782209" sldId="334"/>
            <ac:spMk id="13" creationId="{4689BAA4-0CBE-5D8B-5D76-E5686146712F}"/>
          </ac:spMkLst>
        </pc:spChg>
        <pc:spChg chg="mod">
          <ac:chgData name="Troy Crawford" userId="S::tcrawford@dignitastechnologies.com::e8e3640f-8e38-428c-9f91-ead65a7e43ca" providerId="AD" clId="Web-{40BFA08F-476F-413F-060A-7FDEA9BF5E98}" dt="2024-10-02T19:25:51.509" v="116" actId="14100"/>
          <ac:spMkLst>
            <pc:docMk/>
            <pc:sldMk cId="2070782209" sldId="334"/>
            <ac:spMk id="16" creationId="{4D506D23-EF40-337E-2DB9-D281FDBC13A9}"/>
          </ac:spMkLst>
        </pc:spChg>
        <pc:spChg chg="mod">
          <ac:chgData name="Troy Crawford" userId="S::tcrawford@dignitastechnologies.com::e8e3640f-8e38-428c-9f91-ead65a7e43ca" providerId="AD" clId="Web-{40BFA08F-476F-413F-060A-7FDEA9BF5E98}" dt="2024-10-02T19:25:43.009" v="114" actId="14100"/>
          <ac:spMkLst>
            <pc:docMk/>
            <pc:sldMk cId="2070782209" sldId="334"/>
            <ac:spMk id="17" creationId="{4160C1EE-2D49-E00D-3A50-940F62B2C9B5}"/>
          </ac:spMkLst>
        </pc:spChg>
      </pc:sldChg>
      <pc:sldChg chg="addSp delSp modSp">
        <pc:chgData name="Troy Crawford" userId="S::tcrawford@dignitastechnologies.com::e8e3640f-8e38-428c-9f91-ead65a7e43ca" providerId="AD" clId="Web-{40BFA08F-476F-413F-060A-7FDEA9BF5E98}" dt="2024-10-02T19:25:26.977" v="112" actId="20577"/>
        <pc:sldMkLst>
          <pc:docMk/>
          <pc:sldMk cId="2063919527" sldId="338"/>
        </pc:sldMkLst>
        <pc:spChg chg="add mod">
          <ac:chgData name="Troy Crawford" userId="S::tcrawford@dignitastechnologies.com::e8e3640f-8e38-428c-9f91-ead65a7e43ca" providerId="AD" clId="Web-{40BFA08F-476F-413F-060A-7FDEA9BF5E98}" dt="2024-10-02T19:25:26.977" v="112" actId="20577"/>
          <ac:spMkLst>
            <pc:docMk/>
            <pc:sldMk cId="2063919527" sldId="338"/>
            <ac:spMk id="5" creationId="{D93C903F-BB81-767C-80D1-BC04E69546CD}"/>
          </ac:spMkLst>
        </pc:spChg>
        <pc:spChg chg="mod">
          <ac:chgData name="Troy Crawford" userId="S::tcrawford@dignitastechnologies.com::e8e3640f-8e38-428c-9f91-ead65a7e43ca" providerId="AD" clId="Web-{40BFA08F-476F-413F-060A-7FDEA9BF5E98}" dt="2024-10-02T19:23:30.633" v="83" actId="1076"/>
          <ac:spMkLst>
            <pc:docMk/>
            <pc:sldMk cId="2063919527" sldId="338"/>
            <ac:spMk id="16" creationId="{73D3CF7A-DB40-361A-B5B7-085EF4B02EB6}"/>
          </ac:spMkLst>
        </pc:spChg>
        <pc:spChg chg="mod">
          <ac:chgData name="Troy Crawford" userId="S::tcrawford@dignitastechnologies.com::e8e3640f-8e38-428c-9f91-ead65a7e43ca" providerId="AD" clId="Web-{40BFA08F-476F-413F-060A-7FDEA9BF5E98}" dt="2024-10-02T19:24:37.336" v="98" actId="20577"/>
          <ac:spMkLst>
            <pc:docMk/>
            <pc:sldMk cId="2063919527" sldId="338"/>
            <ac:spMk id="21" creationId="{F97690C5-87C8-60DA-835B-5CD23A3D2136}"/>
          </ac:spMkLst>
        </pc:spChg>
        <pc:picChg chg="mod">
          <ac:chgData name="Troy Crawford" userId="S::tcrawford@dignitastechnologies.com::e8e3640f-8e38-428c-9f91-ead65a7e43ca" providerId="AD" clId="Web-{40BFA08F-476F-413F-060A-7FDEA9BF5E98}" dt="2024-10-02T19:22:42.070" v="62" actId="1076"/>
          <ac:picMkLst>
            <pc:docMk/>
            <pc:sldMk cId="2063919527" sldId="338"/>
            <ac:picMk id="10" creationId="{87D62AFE-086B-70B3-81CD-127038B8D043}"/>
          </ac:picMkLst>
        </pc:picChg>
        <pc:picChg chg="mod">
          <ac:chgData name="Troy Crawford" userId="S::tcrawford@dignitastechnologies.com::e8e3640f-8e38-428c-9f91-ead65a7e43ca" providerId="AD" clId="Web-{40BFA08F-476F-413F-060A-7FDEA9BF5E98}" dt="2024-10-02T19:23:17.351" v="77" actId="1076"/>
          <ac:picMkLst>
            <pc:docMk/>
            <pc:sldMk cId="2063919527" sldId="338"/>
            <ac:picMk id="14" creationId="{86CFF238-6641-C7F6-D56D-D73F07D3619C}"/>
          </ac:picMkLst>
        </pc:picChg>
        <pc:cxnChg chg="mod">
          <ac:chgData name="Troy Crawford" userId="S::tcrawford@dignitastechnologies.com::e8e3640f-8e38-428c-9f91-ead65a7e43ca" providerId="AD" clId="Web-{40BFA08F-476F-413F-060A-7FDEA9BF5E98}" dt="2024-10-02T19:23:17.367" v="78" actId="1076"/>
          <ac:cxnSpMkLst>
            <pc:docMk/>
            <pc:sldMk cId="2063919527" sldId="338"/>
            <ac:cxnSpMk id="17" creationId="{CD7A4F85-86C7-C918-FAD2-2C1B129761F1}"/>
          </ac:cxnSpMkLst>
        </pc:cxnChg>
        <pc:cxnChg chg="mod">
          <ac:chgData name="Troy Crawford" userId="S::tcrawford@dignitastechnologies.com::e8e3640f-8e38-428c-9f91-ead65a7e43ca" providerId="AD" clId="Web-{40BFA08F-476F-413F-060A-7FDEA9BF5E98}" dt="2024-10-02T19:23:17.367" v="79" actId="1076"/>
          <ac:cxnSpMkLst>
            <pc:docMk/>
            <pc:sldMk cId="2063919527" sldId="338"/>
            <ac:cxnSpMk id="19" creationId="{B6FD3C8E-B6BC-875D-1264-C7E7572734A1}"/>
          </ac:cxnSpMkLst>
        </pc:cxnChg>
      </pc:sldChg>
      <pc:sldChg chg="modSp">
        <pc:chgData name="Troy Crawford" userId="S::tcrawford@dignitastechnologies.com::e8e3640f-8e38-428c-9f91-ead65a7e43ca" providerId="AD" clId="Web-{40BFA08F-476F-413F-060A-7FDEA9BF5E98}" dt="2024-10-02T15:46:03.092" v="2" actId="20577"/>
        <pc:sldMkLst>
          <pc:docMk/>
          <pc:sldMk cId="415676976" sldId="339"/>
        </pc:sldMkLst>
        <pc:spChg chg="mod">
          <ac:chgData name="Troy Crawford" userId="S::tcrawford@dignitastechnologies.com::e8e3640f-8e38-428c-9f91-ead65a7e43ca" providerId="AD" clId="Web-{40BFA08F-476F-413F-060A-7FDEA9BF5E98}" dt="2024-10-02T15:46:03.092" v="2" actId="20577"/>
          <ac:spMkLst>
            <pc:docMk/>
            <pc:sldMk cId="415676976" sldId="339"/>
            <ac:spMk id="3" creationId="{7BA53323-A12B-2586-24AA-C262E8EE6EC5}"/>
          </ac:spMkLst>
        </pc:spChg>
      </pc:sldChg>
    </pc:docChg>
  </pc:docChgLst>
  <pc:docChgLst>
    <pc:chgData name="Troy Crawford" userId="S::tcrawford@dignitastechnologies.com::e8e3640f-8e38-428c-9f91-ead65a7e43ca" providerId="AD" clId="Web-{B4CB4265-C911-6092-E043-0FC26C9D6D24}"/>
    <pc:docChg chg="modSld">
      <pc:chgData name="Troy Crawford" userId="S::tcrawford@dignitastechnologies.com::e8e3640f-8e38-428c-9f91-ead65a7e43ca" providerId="AD" clId="Web-{B4CB4265-C911-6092-E043-0FC26C9D6D24}" dt="2024-10-04T17:19:24.851" v="704" actId="1076"/>
      <pc:docMkLst>
        <pc:docMk/>
      </pc:docMkLst>
      <pc:sldChg chg="addSp delSp modSp">
        <pc:chgData name="Troy Crawford" userId="S::tcrawford@dignitastechnologies.com::e8e3640f-8e38-428c-9f91-ead65a7e43ca" providerId="AD" clId="Web-{B4CB4265-C911-6092-E043-0FC26C9D6D24}" dt="2024-10-03T14:31:47.466" v="63" actId="1076"/>
        <pc:sldMkLst>
          <pc:docMk/>
          <pc:sldMk cId="3576339897" sldId="319"/>
        </pc:sldMkLst>
        <pc:spChg chg="add mod">
          <ac:chgData name="Troy Crawford" userId="S::tcrawford@dignitastechnologies.com::e8e3640f-8e38-428c-9f91-ead65a7e43ca" providerId="AD" clId="Web-{B4CB4265-C911-6092-E043-0FC26C9D6D24}" dt="2024-10-03T14:27:59.728" v="41" actId="1076"/>
          <ac:spMkLst>
            <pc:docMk/>
            <pc:sldMk cId="3576339897" sldId="319"/>
            <ac:spMk id="6" creationId="{86417C10-221C-92C7-F13E-B4BD1C522628}"/>
          </ac:spMkLst>
        </pc:spChg>
        <pc:spChg chg="add mod">
          <ac:chgData name="Troy Crawford" userId="S::tcrawford@dignitastechnologies.com::e8e3640f-8e38-428c-9f91-ead65a7e43ca" providerId="AD" clId="Web-{B4CB4265-C911-6092-E043-0FC26C9D6D24}" dt="2024-10-03T14:29:35.308" v="59" actId="14100"/>
          <ac:spMkLst>
            <pc:docMk/>
            <pc:sldMk cId="3576339897" sldId="319"/>
            <ac:spMk id="15" creationId="{F6B0061D-1671-5289-DA20-589E3F2016DC}"/>
          </ac:spMkLst>
        </pc:spChg>
        <pc:spChg chg="add mod">
          <ac:chgData name="Troy Crawford" userId="S::tcrawford@dignitastechnologies.com::e8e3640f-8e38-428c-9f91-ead65a7e43ca" providerId="AD" clId="Web-{B4CB4265-C911-6092-E043-0FC26C9D6D24}" dt="2024-10-03T14:31:47.434" v="62" actId="1076"/>
          <ac:spMkLst>
            <pc:docMk/>
            <pc:sldMk cId="3576339897" sldId="319"/>
            <ac:spMk id="16" creationId="{FD543604-3A98-6E6D-07E8-77A95E00723B}"/>
          </ac:spMkLst>
        </pc:spChg>
        <pc:spChg chg="add mod">
          <ac:chgData name="Troy Crawford" userId="S::tcrawford@dignitastechnologies.com::e8e3640f-8e38-428c-9f91-ead65a7e43ca" providerId="AD" clId="Web-{B4CB4265-C911-6092-E043-0FC26C9D6D24}" dt="2024-10-03T14:31:47.466" v="63" actId="1076"/>
          <ac:spMkLst>
            <pc:docMk/>
            <pc:sldMk cId="3576339897" sldId="319"/>
            <ac:spMk id="17" creationId="{4F0DB661-FC8A-4378-110E-231F5753D5D2}"/>
          </ac:spMkLst>
        </pc:spChg>
        <pc:picChg chg="add del mod modCrop">
          <ac:chgData name="Troy Crawford" userId="S::tcrawford@dignitastechnologies.com::e8e3640f-8e38-428c-9f91-ead65a7e43ca" providerId="AD" clId="Web-{B4CB4265-C911-6092-E043-0FC26C9D6D24}" dt="2024-10-03T14:26:34.571" v="27"/>
          <ac:picMkLst>
            <pc:docMk/>
            <pc:sldMk cId="3576339897" sldId="319"/>
            <ac:picMk id="12" creationId="{5568FDD2-2DB3-6A06-C0AE-B24E59CB02C7}"/>
          </ac:picMkLst>
        </pc:picChg>
      </pc:sldChg>
      <pc:sldChg chg="modSp">
        <pc:chgData name="Troy Crawford" userId="S::tcrawford@dignitastechnologies.com::e8e3640f-8e38-428c-9f91-ead65a7e43ca" providerId="AD" clId="Web-{B4CB4265-C911-6092-E043-0FC26C9D6D24}" dt="2024-10-03T14:35:03.359" v="137" actId="20577"/>
        <pc:sldMkLst>
          <pc:docMk/>
          <pc:sldMk cId="2689722114" sldId="329"/>
        </pc:sldMkLst>
        <pc:spChg chg="mod">
          <ac:chgData name="Troy Crawford" userId="S::tcrawford@dignitastechnologies.com::e8e3640f-8e38-428c-9f91-ead65a7e43ca" providerId="AD" clId="Web-{B4CB4265-C911-6092-E043-0FC26C9D6D24}" dt="2024-10-03T14:35:03.359" v="137" actId="20577"/>
          <ac:spMkLst>
            <pc:docMk/>
            <pc:sldMk cId="2689722114" sldId="329"/>
            <ac:spMk id="4" creationId="{00000000-0000-0000-0000-000000000000}"/>
          </ac:spMkLst>
        </pc:spChg>
      </pc:sldChg>
      <pc:sldChg chg="addSp delSp modSp">
        <pc:chgData name="Troy Crawford" userId="S::tcrawford@dignitastechnologies.com::e8e3640f-8e38-428c-9f91-ead65a7e43ca" providerId="AD" clId="Web-{B4CB4265-C911-6092-E043-0FC26C9D6D24}" dt="2024-10-04T15:23:53.577" v="564" actId="1076"/>
        <pc:sldMkLst>
          <pc:docMk/>
          <pc:sldMk cId="2797984041" sldId="331"/>
        </pc:sldMkLst>
        <pc:picChg chg="add mod">
          <ac:chgData name="Troy Crawford" userId="S::tcrawford@dignitastechnologies.com::e8e3640f-8e38-428c-9f91-ead65a7e43ca" providerId="AD" clId="Web-{B4CB4265-C911-6092-E043-0FC26C9D6D24}" dt="2024-10-04T15:23:53.577" v="564" actId="1076"/>
          <ac:picMkLst>
            <pc:docMk/>
            <pc:sldMk cId="2797984041" sldId="331"/>
            <ac:picMk id="8" creationId="{D1421B17-5708-9465-F395-8EB3B027D021}"/>
          </ac:picMkLst>
        </pc:picChg>
      </pc:sldChg>
      <pc:sldChg chg="addSp delSp modSp">
        <pc:chgData name="Troy Crawford" userId="S::tcrawford@dignitastechnologies.com::e8e3640f-8e38-428c-9f91-ead65a7e43ca" providerId="AD" clId="Web-{B4CB4265-C911-6092-E043-0FC26C9D6D24}" dt="2024-10-04T17:18:42.726" v="695"/>
        <pc:sldMkLst>
          <pc:docMk/>
          <pc:sldMk cId="1127681926" sldId="332"/>
        </pc:sldMkLst>
        <pc:spChg chg="mod">
          <ac:chgData name="Troy Crawford" userId="S::tcrawford@dignitastechnologies.com::e8e3640f-8e38-428c-9f91-ead65a7e43ca" providerId="AD" clId="Web-{B4CB4265-C911-6092-E043-0FC26C9D6D24}" dt="2024-10-03T14:37:15.767" v="146" actId="14100"/>
          <ac:spMkLst>
            <pc:docMk/>
            <pc:sldMk cId="1127681926" sldId="332"/>
            <ac:spMk id="4" creationId="{E0695E86-CBE8-526E-ED18-E348DA9CEC43}"/>
          </ac:spMkLst>
        </pc:spChg>
        <pc:spChg chg="add del mod">
          <ac:chgData name="Troy Crawford" userId="S::tcrawford@dignitastechnologies.com::e8e3640f-8e38-428c-9f91-ead65a7e43ca" providerId="AD" clId="Web-{B4CB4265-C911-6092-E043-0FC26C9D6D24}" dt="2024-10-04T13:47:29.032" v="546" actId="1076"/>
          <ac:spMkLst>
            <pc:docMk/>
            <pc:sldMk cId="1127681926" sldId="332"/>
            <ac:spMk id="5" creationId="{E53F89AA-C85E-FC41-9629-6B1088E57CFD}"/>
          </ac:spMkLst>
        </pc:spChg>
        <pc:spChg chg="add mod">
          <ac:chgData name="Troy Crawford" userId="S::tcrawford@dignitastechnologies.com::e8e3640f-8e38-428c-9f91-ead65a7e43ca" providerId="AD" clId="Web-{B4CB4265-C911-6092-E043-0FC26C9D6D24}" dt="2024-10-04T17:18:42.726" v="695"/>
          <ac:spMkLst>
            <pc:docMk/>
            <pc:sldMk cId="1127681926" sldId="332"/>
            <ac:spMk id="9" creationId="{7B109033-E212-DA76-0F68-25C7E7177363}"/>
          </ac:spMkLst>
        </pc:spChg>
        <pc:spChg chg="add del mod">
          <ac:chgData name="Troy Crawford" userId="S::tcrawford@dignitastechnologies.com::e8e3640f-8e38-428c-9f91-ead65a7e43ca" providerId="AD" clId="Web-{B4CB4265-C911-6092-E043-0FC26C9D6D24}" dt="2024-10-03T15:54:39.781" v="532" actId="20577"/>
          <ac:spMkLst>
            <pc:docMk/>
            <pc:sldMk cId="1127681926" sldId="332"/>
            <ac:spMk id="23" creationId="{19A1D766-92B6-BA21-7C2C-94D4808013F0}"/>
          </ac:spMkLst>
        </pc:spChg>
        <pc:spChg chg="add mod">
          <ac:chgData name="Troy Crawford" userId="S::tcrawford@dignitastechnologies.com::e8e3640f-8e38-428c-9f91-ead65a7e43ca" providerId="AD" clId="Web-{B4CB4265-C911-6092-E043-0FC26C9D6D24}" dt="2024-10-03T15:54:45.062" v="533" actId="20577"/>
          <ac:spMkLst>
            <pc:docMk/>
            <pc:sldMk cId="1127681926" sldId="332"/>
            <ac:spMk id="24" creationId="{C9735C23-091B-EB38-316B-BA1E2B50908F}"/>
          </ac:spMkLst>
        </pc:spChg>
        <pc:cxnChg chg="mod">
          <ac:chgData name="Troy Crawford" userId="S::tcrawford@dignitastechnologies.com::e8e3640f-8e38-428c-9f91-ead65a7e43ca" providerId="AD" clId="Web-{B4CB4265-C911-6092-E043-0FC26C9D6D24}" dt="2024-10-03T15:47:40.462" v="400" actId="14100"/>
          <ac:cxnSpMkLst>
            <pc:docMk/>
            <pc:sldMk cId="1127681926" sldId="332"/>
            <ac:cxnSpMk id="6" creationId="{01AADDF6-481C-BE0B-A6AF-4EA878BF0911}"/>
          </ac:cxnSpMkLst>
        </pc:cxnChg>
        <pc:cxnChg chg="add mod">
          <ac:chgData name="Troy Crawford" userId="S::tcrawford@dignitastechnologies.com::e8e3640f-8e38-428c-9f91-ead65a7e43ca" providerId="AD" clId="Web-{B4CB4265-C911-6092-E043-0FC26C9D6D24}" dt="2024-10-03T15:53:26.139" v="515" actId="14100"/>
          <ac:cxnSpMkLst>
            <pc:docMk/>
            <pc:sldMk cId="1127681926" sldId="332"/>
            <ac:cxnSpMk id="7" creationId="{46551CC3-2586-B6A7-29C4-48F38B20F1E9}"/>
          </ac:cxnSpMkLst>
        </pc:cxnChg>
        <pc:cxnChg chg="mod">
          <ac:chgData name="Troy Crawford" userId="S::tcrawford@dignitastechnologies.com::e8e3640f-8e38-428c-9f91-ead65a7e43ca" providerId="AD" clId="Web-{B4CB4265-C911-6092-E043-0FC26C9D6D24}" dt="2024-10-03T15:52:57.232" v="509" actId="1076"/>
          <ac:cxnSpMkLst>
            <pc:docMk/>
            <pc:sldMk cId="1127681926" sldId="332"/>
            <ac:cxnSpMk id="8" creationId="{49039E52-7BB6-066F-BE78-0322B54AD89A}"/>
          </ac:cxnSpMkLst>
        </pc:cxnChg>
      </pc:sldChg>
      <pc:sldChg chg="addSp delSp modSp">
        <pc:chgData name="Troy Crawford" userId="S::tcrawford@dignitastechnologies.com::e8e3640f-8e38-428c-9f91-ead65a7e43ca" providerId="AD" clId="Web-{B4CB4265-C911-6092-E043-0FC26C9D6D24}" dt="2024-10-04T15:39:29.720" v="648" actId="1076"/>
        <pc:sldMkLst>
          <pc:docMk/>
          <pc:sldMk cId="3860448252" sldId="333"/>
        </pc:sldMkLst>
        <pc:picChg chg="add mod">
          <ac:chgData name="Troy Crawford" userId="S::tcrawford@dignitastechnologies.com::e8e3640f-8e38-428c-9f91-ead65a7e43ca" providerId="AD" clId="Web-{B4CB4265-C911-6092-E043-0FC26C9D6D24}" dt="2024-10-04T15:39:29.720" v="648" actId="1076"/>
          <ac:picMkLst>
            <pc:docMk/>
            <pc:sldMk cId="3860448252" sldId="333"/>
            <ac:picMk id="16" creationId="{630426A3-17C1-F1AA-A219-554035C05280}"/>
          </ac:picMkLst>
        </pc:picChg>
      </pc:sldChg>
      <pc:sldChg chg="addSp delSp modSp">
        <pc:chgData name="Troy Crawford" userId="S::tcrawford@dignitastechnologies.com::e8e3640f-8e38-428c-9f91-ead65a7e43ca" providerId="AD" clId="Web-{B4CB4265-C911-6092-E043-0FC26C9D6D24}" dt="2024-10-04T17:19:14.742" v="702" actId="1076"/>
        <pc:sldMkLst>
          <pc:docMk/>
          <pc:sldMk cId="2070782209" sldId="334"/>
        </pc:sldMkLst>
        <pc:spChg chg="add mod">
          <ac:chgData name="Troy Crawford" userId="S::tcrawford@dignitastechnologies.com::e8e3640f-8e38-428c-9f91-ead65a7e43ca" providerId="AD" clId="Web-{B4CB4265-C911-6092-E043-0FC26C9D6D24}" dt="2024-10-04T17:18:56.866" v="697"/>
          <ac:spMkLst>
            <pc:docMk/>
            <pc:sldMk cId="2070782209" sldId="334"/>
            <ac:spMk id="20" creationId="{357FFB40-022A-CA0B-1B92-3A234E23D69B}"/>
          </ac:spMkLst>
        </pc:spChg>
        <pc:spChg chg="add mod">
          <ac:chgData name="Troy Crawford" userId="S::tcrawford@dignitastechnologies.com::e8e3640f-8e38-428c-9f91-ead65a7e43ca" providerId="AD" clId="Web-{B4CB4265-C911-6092-E043-0FC26C9D6D24}" dt="2024-10-04T17:19:08.507" v="700" actId="14100"/>
          <ac:spMkLst>
            <pc:docMk/>
            <pc:sldMk cId="2070782209" sldId="334"/>
            <ac:spMk id="22" creationId="{E18760A7-301F-AEC8-76F7-948847FD0E4B}"/>
          </ac:spMkLst>
        </pc:spChg>
        <pc:spChg chg="add mod">
          <ac:chgData name="Troy Crawford" userId="S::tcrawford@dignitastechnologies.com::e8e3640f-8e38-428c-9f91-ead65a7e43ca" providerId="AD" clId="Web-{B4CB4265-C911-6092-E043-0FC26C9D6D24}" dt="2024-10-04T17:19:14.742" v="702" actId="1076"/>
          <ac:spMkLst>
            <pc:docMk/>
            <pc:sldMk cId="2070782209" sldId="334"/>
            <ac:spMk id="23" creationId="{3B6A9B5C-2225-3BCE-35B9-03412D5505FE}"/>
          </ac:spMkLst>
        </pc:spChg>
        <pc:picChg chg="add mod">
          <ac:chgData name="Troy Crawford" userId="S::tcrawford@dignitastechnologies.com::e8e3640f-8e38-428c-9f91-ead65a7e43ca" providerId="AD" clId="Web-{B4CB4265-C911-6092-E043-0FC26C9D6D24}" dt="2024-10-04T15:39:59.923" v="655" actId="14100"/>
          <ac:picMkLst>
            <pc:docMk/>
            <pc:sldMk cId="2070782209" sldId="334"/>
            <ac:picMk id="11" creationId="{1FACB11A-FAE4-739D-82D1-EE4AA799760B}"/>
          </ac:picMkLst>
        </pc:picChg>
        <pc:picChg chg="add mod">
          <ac:chgData name="Troy Crawford" userId="S::tcrawford@dignitastechnologies.com::e8e3640f-8e38-428c-9f91-ead65a7e43ca" providerId="AD" clId="Web-{B4CB4265-C911-6092-E043-0FC26C9D6D24}" dt="2024-10-04T15:40:29.330" v="659" actId="14100"/>
          <ac:picMkLst>
            <pc:docMk/>
            <pc:sldMk cId="2070782209" sldId="334"/>
            <ac:picMk id="12" creationId="{8463CD1F-A014-D45E-7317-94D8D0DF9068}"/>
          </ac:picMkLst>
        </pc:picChg>
        <pc:picChg chg="add mod">
          <ac:chgData name="Troy Crawford" userId="S::tcrawford@dignitastechnologies.com::e8e3640f-8e38-428c-9f91-ead65a7e43ca" providerId="AD" clId="Web-{B4CB4265-C911-6092-E043-0FC26C9D6D24}" dt="2024-10-04T15:41:08.440" v="661" actId="1076"/>
          <ac:picMkLst>
            <pc:docMk/>
            <pc:sldMk cId="2070782209" sldId="334"/>
            <ac:picMk id="14" creationId="{0B081AC4-B8EB-5EBF-2716-3A7FE809A92B}"/>
          </ac:picMkLst>
        </pc:picChg>
        <pc:picChg chg="add mod">
          <ac:chgData name="Troy Crawford" userId="S::tcrawford@dignitastechnologies.com::e8e3640f-8e38-428c-9f91-ead65a7e43ca" providerId="AD" clId="Web-{B4CB4265-C911-6092-E043-0FC26C9D6D24}" dt="2024-10-04T15:41:37.894" v="663" actId="1076"/>
          <ac:picMkLst>
            <pc:docMk/>
            <pc:sldMk cId="2070782209" sldId="334"/>
            <ac:picMk id="15" creationId="{EE3C7157-017A-66E0-1AB9-6BFF2C715708}"/>
          </ac:picMkLst>
        </pc:picChg>
      </pc:sldChg>
      <pc:sldChg chg="addSp delSp modSp">
        <pc:chgData name="Troy Crawford" userId="S::tcrawford@dignitastechnologies.com::e8e3640f-8e38-428c-9f91-ead65a7e43ca" providerId="AD" clId="Web-{B4CB4265-C911-6092-E043-0FC26C9D6D24}" dt="2024-10-04T17:19:24.851" v="704" actId="1076"/>
        <pc:sldMkLst>
          <pc:docMk/>
          <pc:sldMk cId="2063919527" sldId="338"/>
        </pc:sldMkLst>
        <pc:spChg chg="add mod">
          <ac:chgData name="Troy Crawford" userId="S::tcrawford@dignitastechnologies.com::e8e3640f-8e38-428c-9f91-ead65a7e43ca" providerId="AD" clId="Web-{B4CB4265-C911-6092-E043-0FC26C9D6D24}" dt="2024-10-04T17:19:24.851" v="704" actId="1076"/>
          <ac:spMkLst>
            <pc:docMk/>
            <pc:sldMk cId="2063919527" sldId="338"/>
            <ac:spMk id="8" creationId="{6080494C-06DE-850A-EFBE-B02FC7020FB4}"/>
          </ac:spMkLst>
        </pc:spChg>
        <pc:picChg chg="add mod">
          <ac:chgData name="Troy Crawford" userId="S::tcrawford@dignitastechnologies.com::e8e3640f-8e38-428c-9f91-ead65a7e43ca" providerId="AD" clId="Web-{B4CB4265-C911-6092-E043-0FC26C9D6D24}" dt="2024-10-04T17:15:45.848" v="675" actId="1076"/>
          <ac:picMkLst>
            <pc:docMk/>
            <pc:sldMk cId="2063919527" sldId="338"/>
            <ac:picMk id="6" creationId="{C3529E46-437A-AF06-BF31-2E2F07F8E203}"/>
          </ac:picMkLst>
        </pc:picChg>
        <pc:picChg chg="add mod">
          <ac:chgData name="Troy Crawford" userId="S::tcrawford@dignitastechnologies.com::e8e3640f-8e38-428c-9f91-ead65a7e43ca" providerId="AD" clId="Web-{B4CB4265-C911-6092-E043-0FC26C9D6D24}" dt="2024-10-03T14:16:26.985" v="25" actId="1076"/>
          <ac:picMkLst>
            <pc:docMk/>
            <pc:sldMk cId="2063919527" sldId="338"/>
            <ac:picMk id="9" creationId="{A84A141D-0AF5-B77D-F7A8-A5022EB98C42}"/>
          </ac:picMkLst>
        </pc:picChg>
      </pc:sldChg>
    </pc:docChg>
  </pc:docChgLst>
  <pc:docChgLst>
    <pc:chgData name="Brendon Hales" userId="S::bhales@dignitastechnologies.com::c4ea0c90-4716-44db-91c8-0ca4ee7d76cd" providerId="AD" clId="Web-{BEFA2B1E-D38B-9446-8748-E5D9B647F1A1}"/>
    <pc:docChg chg="modSld">
      <pc:chgData name="Brendon Hales" userId="S::bhales@dignitastechnologies.com::c4ea0c90-4716-44db-91c8-0ca4ee7d76cd" providerId="AD" clId="Web-{BEFA2B1E-D38B-9446-8748-E5D9B647F1A1}" dt="2024-10-30T15:56:21.302" v="190" actId="14100"/>
      <pc:docMkLst>
        <pc:docMk/>
      </pc:docMkLst>
      <pc:sldChg chg="modSp">
        <pc:chgData name="Brendon Hales" userId="S::bhales@dignitastechnologies.com::c4ea0c90-4716-44db-91c8-0ca4ee7d76cd" providerId="AD" clId="Web-{BEFA2B1E-D38B-9446-8748-E5D9B647F1A1}" dt="2024-10-30T15:41:55.808" v="171" actId="1076"/>
        <pc:sldMkLst>
          <pc:docMk/>
          <pc:sldMk cId="389302724" sldId="326"/>
        </pc:sldMkLst>
        <pc:picChg chg="mod">
          <ac:chgData name="Brendon Hales" userId="S::bhales@dignitastechnologies.com::c4ea0c90-4716-44db-91c8-0ca4ee7d76cd" providerId="AD" clId="Web-{BEFA2B1E-D38B-9446-8748-E5D9B647F1A1}" dt="2024-10-30T15:41:55.808" v="171" actId="1076"/>
          <ac:picMkLst>
            <pc:docMk/>
            <pc:sldMk cId="389302724" sldId="326"/>
            <ac:picMk id="5" creationId="{F73A4DAE-8B98-92C8-A052-CFE7C44F0035}"/>
          </ac:picMkLst>
        </pc:picChg>
      </pc:sldChg>
      <pc:sldChg chg="addSp delSp modSp">
        <pc:chgData name="Brendon Hales" userId="S::bhales@dignitastechnologies.com::c4ea0c90-4716-44db-91c8-0ca4ee7d76cd" providerId="AD" clId="Web-{BEFA2B1E-D38B-9446-8748-E5D9B647F1A1}" dt="2024-10-30T15:11:03.786" v="23" actId="14100"/>
        <pc:sldMkLst>
          <pc:docMk/>
          <pc:sldMk cId="1127681926" sldId="332"/>
        </pc:sldMkLst>
        <pc:spChg chg="add mod">
          <ac:chgData name="Brendon Hales" userId="S::bhales@dignitastechnologies.com::c4ea0c90-4716-44db-91c8-0ca4ee7d76cd" providerId="AD" clId="Web-{BEFA2B1E-D38B-9446-8748-E5D9B647F1A1}" dt="2024-10-30T15:10:17.707" v="17" actId="14100"/>
          <ac:spMkLst>
            <pc:docMk/>
            <pc:sldMk cId="1127681926" sldId="332"/>
            <ac:spMk id="7" creationId="{1AAE1E76-1D62-D9C0-7B2E-A867AFD99EFD}"/>
          </ac:spMkLst>
        </pc:spChg>
        <pc:spChg chg="add del">
          <ac:chgData name="Brendon Hales" userId="S::bhales@dignitastechnologies.com::c4ea0c90-4716-44db-91c8-0ca4ee7d76cd" providerId="AD" clId="Web-{BEFA2B1E-D38B-9446-8748-E5D9B647F1A1}" dt="2024-10-30T15:07:24.440" v="8"/>
          <ac:spMkLst>
            <pc:docMk/>
            <pc:sldMk cId="1127681926" sldId="332"/>
            <ac:spMk id="9" creationId="{BF6DD863-59EB-9F95-BB03-293547C3EE71}"/>
          </ac:spMkLst>
        </pc:spChg>
        <pc:spChg chg="del">
          <ac:chgData name="Brendon Hales" userId="S::bhales@dignitastechnologies.com::c4ea0c90-4716-44db-91c8-0ca4ee7d76cd" providerId="AD" clId="Web-{BEFA2B1E-D38B-9446-8748-E5D9B647F1A1}" dt="2024-10-30T15:08:14.675" v="14"/>
          <ac:spMkLst>
            <pc:docMk/>
            <pc:sldMk cId="1127681926" sldId="332"/>
            <ac:spMk id="10" creationId="{AB769D7B-20D4-3B42-8649-13A7B80731E5}"/>
          </ac:spMkLst>
        </pc:spChg>
        <pc:spChg chg="del">
          <ac:chgData name="Brendon Hales" userId="S::bhales@dignitastechnologies.com::c4ea0c90-4716-44db-91c8-0ca4ee7d76cd" providerId="AD" clId="Web-{BEFA2B1E-D38B-9446-8748-E5D9B647F1A1}" dt="2024-10-30T15:08:14.675" v="13"/>
          <ac:spMkLst>
            <pc:docMk/>
            <pc:sldMk cId="1127681926" sldId="332"/>
            <ac:spMk id="12" creationId="{3003C75C-A9E7-A4E1-50EF-386DCE8F37BE}"/>
          </ac:spMkLst>
        </pc:spChg>
        <pc:spChg chg="del">
          <ac:chgData name="Brendon Hales" userId="S::bhales@dignitastechnologies.com::c4ea0c90-4716-44db-91c8-0ca4ee7d76cd" providerId="AD" clId="Web-{BEFA2B1E-D38B-9446-8748-E5D9B647F1A1}" dt="2024-10-30T15:08:14.675" v="12"/>
          <ac:spMkLst>
            <pc:docMk/>
            <pc:sldMk cId="1127681926" sldId="332"/>
            <ac:spMk id="17" creationId="{8C3D99E6-8B45-0D10-7B46-62689060AFBC}"/>
          </ac:spMkLst>
        </pc:spChg>
        <pc:spChg chg="del">
          <ac:chgData name="Brendon Hales" userId="S::bhales@dignitastechnologies.com::c4ea0c90-4716-44db-91c8-0ca4ee7d76cd" providerId="AD" clId="Web-{BEFA2B1E-D38B-9446-8748-E5D9B647F1A1}" dt="2024-10-30T15:08:14.675" v="11"/>
          <ac:spMkLst>
            <pc:docMk/>
            <pc:sldMk cId="1127681926" sldId="332"/>
            <ac:spMk id="18" creationId="{A69EFE81-777B-40E6-816C-92D61BF69ABF}"/>
          </ac:spMkLst>
        </pc:spChg>
        <pc:spChg chg="add mod">
          <ac:chgData name="Brendon Hales" userId="S::bhales@dignitastechnologies.com::c4ea0c90-4716-44db-91c8-0ca4ee7d76cd" providerId="AD" clId="Web-{BEFA2B1E-D38B-9446-8748-E5D9B647F1A1}" dt="2024-10-30T15:11:03.786" v="23" actId="14100"/>
          <ac:spMkLst>
            <pc:docMk/>
            <pc:sldMk cId="1127681926" sldId="332"/>
            <ac:spMk id="22" creationId="{E14BEFF4-D471-589B-4A1F-1F337F70D1E0}"/>
          </ac:spMkLst>
        </pc:spChg>
      </pc:sldChg>
      <pc:sldChg chg="modSp">
        <pc:chgData name="Brendon Hales" userId="S::bhales@dignitastechnologies.com::c4ea0c90-4716-44db-91c8-0ca4ee7d76cd" providerId="AD" clId="Web-{BEFA2B1E-D38B-9446-8748-E5D9B647F1A1}" dt="2024-10-30T15:49:26.328" v="177" actId="14100"/>
        <pc:sldMkLst>
          <pc:docMk/>
          <pc:sldMk cId="3860448252" sldId="333"/>
        </pc:sldMkLst>
        <pc:spChg chg="mod">
          <ac:chgData name="Brendon Hales" userId="S::bhales@dignitastechnologies.com::c4ea0c90-4716-44db-91c8-0ca4ee7d76cd" providerId="AD" clId="Web-{BEFA2B1E-D38B-9446-8748-E5D9B647F1A1}" dt="2024-10-30T15:49:26.328" v="177" actId="14100"/>
          <ac:spMkLst>
            <pc:docMk/>
            <pc:sldMk cId="3860448252" sldId="333"/>
            <ac:spMk id="19" creationId="{C5D1C653-8B7B-9EA4-1FBD-7DE8DA58D222}"/>
          </ac:spMkLst>
        </pc:spChg>
        <pc:spChg chg="mod">
          <ac:chgData name="Brendon Hales" userId="S::bhales@dignitastechnologies.com::c4ea0c90-4716-44db-91c8-0ca4ee7d76cd" providerId="AD" clId="Web-{BEFA2B1E-D38B-9446-8748-E5D9B647F1A1}" dt="2024-10-30T15:46:19.858" v="174" actId="1076"/>
          <ac:spMkLst>
            <pc:docMk/>
            <pc:sldMk cId="3860448252" sldId="333"/>
            <ac:spMk id="25" creationId="{16D74ABA-85E7-BEDF-980A-1621B987DF4F}"/>
          </ac:spMkLst>
        </pc:spChg>
        <pc:spChg chg="mod">
          <ac:chgData name="Brendon Hales" userId="S::bhales@dignitastechnologies.com::c4ea0c90-4716-44db-91c8-0ca4ee7d76cd" providerId="AD" clId="Web-{BEFA2B1E-D38B-9446-8748-E5D9B647F1A1}" dt="2024-10-30T15:46:19.733" v="173" actId="1076"/>
          <ac:spMkLst>
            <pc:docMk/>
            <pc:sldMk cId="3860448252" sldId="333"/>
            <ac:spMk id="26" creationId="{3FB4493E-9141-45D9-2562-465EEB8CEFC2}"/>
          </ac:spMkLst>
        </pc:spChg>
        <pc:spChg chg="mod">
          <ac:chgData name="Brendon Hales" userId="S::bhales@dignitastechnologies.com::c4ea0c90-4716-44db-91c8-0ca4ee7d76cd" providerId="AD" clId="Web-{BEFA2B1E-D38B-9446-8748-E5D9B647F1A1}" dt="2024-10-30T15:46:17.186" v="172" actId="14100"/>
          <ac:spMkLst>
            <pc:docMk/>
            <pc:sldMk cId="3860448252" sldId="333"/>
            <ac:spMk id="27" creationId="{468E15D0-F80A-F753-9974-83A12C3AE8A7}"/>
          </ac:spMkLst>
        </pc:spChg>
      </pc:sldChg>
      <pc:sldChg chg="addSp delSp modSp">
        <pc:chgData name="Brendon Hales" userId="S::bhales@dignitastechnologies.com::c4ea0c90-4716-44db-91c8-0ca4ee7d76cd" providerId="AD" clId="Web-{BEFA2B1E-D38B-9446-8748-E5D9B647F1A1}" dt="2024-10-30T15:27:30.876" v="122" actId="14100"/>
        <pc:sldMkLst>
          <pc:docMk/>
          <pc:sldMk cId="2070782209" sldId="334"/>
        </pc:sldMkLst>
        <pc:spChg chg="mod">
          <ac:chgData name="Brendon Hales" userId="S::bhales@dignitastechnologies.com::c4ea0c90-4716-44db-91c8-0ca4ee7d76cd" providerId="AD" clId="Web-{BEFA2B1E-D38B-9446-8748-E5D9B647F1A1}" dt="2024-10-30T15:11:25.286" v="24" actId="20577"/>
          <ac:spMkLst>
            <pc:docMk/>
            <pc:sldMk cId="2070782209" sldId="334"/>
            <ac:spMk id="4" creationId="{48B20E4F-BD13-D17F-9EBA-95F6B2DB0BB4}"/>
          </ac:spMkLst>
        </pc:spChg>
        <pc:spChg chg="mod">
          <ac:chgData name="Brendon Hales" userId="S::bhales@dignitastechnologies.com::c4ea0c90-4716-44db-91c8-0ca4ee7d76cd" providerId="AD" clId="Web-{BEFA2B1E-D38B-9446-8748-E5D9B647F1A1}" dt="2024-10-30T15:26:56.297" v="118" actId="14100"/>
          <ac:spMkLst>
            <pc:docMk/>
            <pc:sldMk cId="2070782209" sldId="334"/>
            <ac:spMk id="13" creationId="{4689BAA4-0CBE-5D8B-5D76-E5686146712F}"/>
          </ac:spMkLst>
        </pc:spChg>
        <pc:spChg chg="mod">
          <ac:chgData name="Brendon Hales" userId="S::bhales@dignitastechnologies.com::c4ea0c90-4716-44db-91c8-0ca4ee7d76cd" providerId="AD" clId="Web-{BEFA2B1E-D38B-9446-8748-E5D9B647F1A1}" dt="2024-10-30T15:26:02.312" v="110" actId="1076"/>
          <ac:spMkLst>
            <pc:docMk/>
            <pc:sldMk cId="2070782209" sldId="334"/>
            <ac:spMk id="16" creationId="{4D506D23-EF40-337E-2DB9-D281FDBC13A9}"/>
          </ac:spMkLst>
        </pc:spChg>
        <pc:spChg chg="mod">
          <ac:chgData name="Brendon Hales" userId="S::bhales@dignitastechnologies.com::c4ea0c90-4716-44db-91c8-0ca4ee7d76cd" providerId="AD" clId="Web-{BEFA2B1E-D38B-9446-8748-E5D9B647F1A1}" dt="2024-10-30T15:23:26.748" v="88" actId="14100"/>
          <ac:spMkLst>
            <pc:docMk/>
            <pc:sldMk cId="2070782209" sldId="334"/>
            <ac:spMk id="17" creationId="{4160C1EE-2D49-E00D-3A50-940F62B2C9B5}"/>
          </ac:spMkLst>
        </pc:spChg>
        <pc:spChg chg="add mod">
          <ac:chgData name="Brendon Hales" userId="S::bhales@dignitastechnologies.com::c4ea0c90-4716-44db-91c8-0ca4ee7d76cd" providerId="AD" clId="Web-{BEFA2B1E-D38B-9446-8748-E5D9B647F1A1}" dt="2024-10-30T15:26:02.156" v="108" actId="1076"/>
          <ac:spMkLst>
            <pc:docMk/>
            <pc:sldMk cId="2070782209" sldId="334"/>
            <ac:spMk id="18" creationId="{D4BEC7BB-D90B-C0B4-81E3-AAA2E5D191BA}"/>
          </ac:spMkLst>
        </pc:spChg>
        <pc:spChg chg="del">
          <ac:chgData name="Brendon Hales" userId="S::bhales@dignitastechnologies.com::c4ea0c90-4716-44db-91c8-0ca4ee7d76cd" providerId="AD" clId="Web-{BEFA2B1E-D38B-9446-8748-E5D9B647F1A1}" dt="2024-10-30T15:26:15.968" v="112"/>
          <ac:spMkLst>
            <pc:docMk/>
            <pc:sldMk cId="2070782209" sldId="334"/>
            <ac:spMk id="20" creationId="{357FFB40-022A-CA0B-1B92-3A234E23D69B}"/>
          </ac:spMkLst>
        </pc:spChg>
        <pc:spChg chg="add mod">
          <ac:chgData name="Brendon Hales" userId="S::bhales@dignitastechnologies.com::c4ea0c90-4716-44db-91c8-0ca4ee7d76cd" providerId="AD" clId="Web-{BEFA2B1E-D38B-9446-8748-E5D9B647F1A1}" dt="2024-10-30T15:26:02.250" v="109" actId="1076"/>
          <ac:spMkLst>
            <pc:docMk/>
            <pc:sldMk cId="2070782209" sldId="334"/>
            <ac:spMk id="21" creationId="{EF0AE273-C4EE-2A98-0B43-6AB12733CF85}"/>
          </ac:spMkLst>
        </pc:spChg>
        <pc:spChg chg="del">
          <ac:chgData name="Brendon Hales" userId="S::bhales@dignitastechnologies.com::c4ea0c90-4716-44db-91c8-0ca4ee7d76cd" providerId="AD" clId="Web-{BEFA2B1E-D38B-9446-8748-E5D9B647F1A1}" dt="2024-10-30T15:22:16.684" v="77"/>
          <ac:spMkLst>
            <pc:docMk/>
            <pc:sldMk cId="2070782209" sldId="334"/>
            <ac:spMk id="22" creationId="{E18760A7-301F-AEC8-76F7-948847FD0E4B}"/>
          </ac:spMkLst>
        </pc:spChg>
        <pc:spChg chg="del">
          <ac:chgData name="Brendon Hales" userId="S::bhales@dignitastechnologies.com::c4ea0c90-4716-44db-91c8-0ca4ee7d76cd" providerId="AD" clId="Web-{BEFA2B1E-D38B-9446-8748-E5D9B647F1A1}" dt="2024-10-30T15:23:53.451" v="91"/>
          <ac:spMkLst>
            <pc:docMk/>
            <pc:sldMk cId="2070782209" sldId="334"/>
            <ac:spMk id="23" creationId="{3B6A9B5C-2225-3BCE-35B9-03412D5505FE}"/>
          </ac:spMkLst>
        </pc:spChg>
        <pc:spChg chg="add mod">
          <ac:chgData name="Brendon Hales" userId="S::bhales@dignitastechnologies.com::c4ea0c90-4716-44db-91c8-0ca4ee7d76cd" providerId="AD" clId="Web-{BEFA2B1E-D38B-9446-8748-E5D9B647F1A1}" dt="2024-10-30T15:26:45.156" v="116" actId="1076"/>
          <ac:spMkLst>
            <pc:docMk/>
            <pc:sldMk cId="2070782209" sldId="334"/>
            <ac:spMk id="25" creationId="{3E3216B9-1A7B-6568-A154-9A2CA99C62CC}"/>
          </ac:spMkLst>
        </pc:spChg>
        <pc:spChg chg="add del mod">
          <ac:chgData name="Brendon Hales" userId="S::bhales@dignitastechnologies.com::c4ea0c90-4716-44db-91c8-0ca4ee7d76cd" providerId="AD" clId="Web-{BEFA2B1E-D38B-9446-8748-E5D9B647F1A1}" dt="2024-10-30T15:13:08.709" v="35"/>
          <ac:spMkLst>
            <pc:docMk/>
            <pc:sldMk cId="2070782209" sldId="334"/>
            <ac:spMk id="27" creationId="{54A7CB53-E968-FCA9-A236-4F1AB79CE0E8}"/>
          </ac:spMkLst>
        </pc:spChg>
        <pc:spChg chg="add mod">
          <ac:chgData name="Brendon Hales" userId="S::bhales@dignitastechnologies.com::c4ea0c90-4716-44db-91c8-0ca4ee7d76cd" providerId="AD" clId="Web-{BEFA2B1E-D38B-9446-8748-E5D9B647F1A1}" dt="2024-10-30T15:26:42.328" v="115" actId="1076"/>
          <ac:spMkLst>
            <pc:docMk/>
            <pc:sldMk cId="2070782209" sldId="334"/>
            <ac:spMk id="28" creationId="{268AA378-2F98-F1C6-6167-F54EC8C71509}"/>
          </ac:spMkLst>
        </pc:spChg>
        <pc:spChg chg="add mod">
          <ac:chgData name="Brendon Hales" userId="S::bhales@dignitastechnologies.com::c4ea0c90-4716-44db-91c8-0ca4ee7d76cd" providerId="AD" clId="Web-{BEFA2B1E-D38B-9446-8748-E5D9B647F1A1}" dt="2024-10-30T15:17:44.244" v="70" actId="1076"/>
          <ac:spMkLst>
            <pc:docMk/>
            <pc:sldMk cId="2070782209" sldId="334"/>
            <ac:spMk id="29" creationId="{290101D8-E4E8-5C5E-D353-48887143EAF4}"/>
          </ac:spMkLst>
        </pc:spChg>
        <pc:spChg chg="add mod">
          <ac:chgData name="Brendon Hales" userId="S::bhales@dignitastechnologies.com::c4ea0c90-4716-44db-91c8-0ca4ee7d76cd" providerId="AD" clId="Web-{BEFA2B1E-D38B-9446-8748-E5D9B647F1A1}" dt="2024-10-30T15:17:44.322" v="71" actId="1076"/>
          <ac:spMkLst>
            <pc:docMk/>
            <pc:sldMk cId="2070782209" sldId="334"/>
            <ac:spMk id="30" creationId="{740416DF-F8AE-C5D2-EC3D-393EF90251CB}"/>
          </ac:spMkLst>
        </pc:spChg>
        <pc:spChg chg="add mod">
          <ac:chgData name="Brendon Hales" userId="S::bhales@dignitastechnologies.com::c4ea0c90-4716-44db-91c8-0ca4ee7d76cd" providerId="AD" clId="Web-{BEFA2B1E-D38B-9446-8748-E5D9B647F1A1}" dt="2024-10-30T15:22:55.372" v="83" actId="1076"/>
          <ac:spMkLst>
            <pc:docMk/>
            <pc:sldMk cId="2070782209" sldId="334"/>
            <ac:spMk id="31" creationId="{2C5347BD-2835-BF0D-38EB-8BC30619A662}"/>
          </ac:spMkLst>
        </pc:spChg>
        <pc:picChg chg="del">
          <ac:chgData name="Brendon Hales" userId="S::bhales@dignitastechnologies.com::c4ea0c90-4716-44db-91c8-0ca4ee7d76cd" providerId="AD" clId="Web-{BEFA2B1E-D38B-9446-8748-E5D9B647F1A1}" dt="2024-10-30T15:17:27.744" v="66"/>
          <ac:picMkLst>
            <pc:docMk/>
            <pc:sldMk cId="2070782209" sldId="334"/>
            <ac:picMk id="5" creationId="{7DE88088-3B16-2F2C-2C87-1160E9208EAC}"/>
          </ac:picMkLst>
        </pc:picChg>
        <pc:picChg chg="del">
          <ac:chgData name="Brendon Hales" userId="S::bhales@dignitastechnologies.com::c4ea0c90-4716-44db-91c8-0ca4ee7d76cd" providerId="AD" clId="Web-{BEFA2B1E-D38B-9446-8748-E5D9B647F1A1}" dt="2024-10-30T15:26:15.281" v="111"/>
          <ac:picMkLst>
            <pc:docMk/>
            <pc:sldMk cId="2070782209" sldId="334"/>
            <ac:picMk id="6" creationId="{D0412B7D-3F5B-9F52-D69B-3D18014581D8}"/>
          </ac:picMkLst>
        </pc:picChg>
        <pc:picChg chg="del">
          <ac:chgData name="Brendon Hales" userId="S::bhales@dignitastechnologies.com::c4ea0c90-4716-44db-91c8-0ca4ee7d76cd" providerId="AD" clId="Web-{BEFA2B1E-D38B-9446-8748-E5D9B647F1A1}" dt="2024-10-30T15:23:48.185" v="90"/>
          <ac:picMkLst>
            <pc:docMk/>
            <pc:sldMk cId="2070782209" sldId="334"/>
            <ac:picMk id="7" creationId="{F5A784AD-4FCE-8620-6E67-A29B4761935A}"/>
          </ac:picMkLst>
        </pc:picChg>
        <pc:picChg chg="del">
          <ac:chgData name="Brendon Hales" userId="S::bhales@dignitastechnologies.com::c4ea0c90-4716-44db-91c8-0ca4ee7d76cd" providerId="AD" clId="Web-{BEFA2B1E-D38B-9446-8748-E5D9B647F1A1}" dt="2024-10-30T15:23:48.185" v="89"/>
          <ac:picMkLst>
            <pc:docMk/>
            <pc:sldMk cId="2070782209" sldId="334"/>
            <ac:picMk id="11" creationId="{1FACB11A-FAE4-739D-82D1-EE4AA799760B}"/>
          </ac:picMkLst>
        </pc:picChg>
        <pc:picChg chg="del">
          <ac:chgData name="Brendon Hales" userId="S::bhales@dignitastechnologies.com::c4ea0c90-4716-44db-91c8-0ca4ee7d76cd" providerId="AD" clId="Web-{BEFA2B1E-D38B-9446-8748-E5D9B647F1A1}" dt="2024-10-30T15:17:31.431" v="69"/>
          <ac:picMkLst>
            <pc:docMk/>
            <pc:sldMk cId="2070782209" sldId="334"/>
            <ac:picMk id="12" creationId="{8463CD1F-A014-D45E-7317-94D8D0DF9068}"/>
          </ac:picMkLst>
        </pc:picChg>
        <pc:picChg chg="del">
          <ac:chgData name="Brendon Hales" userId="S::bhales@dignitastechnologies.com::c4ea0c90-4716-44db-91c8-0ca4ee7d76cd" providerId="AD" clId="Web-{BEFA2B1E-D38B-9446-8748-E5D9B647F1A1}" dt="2024-10-30T15:17:31.353" v="68"/>
          <ac:picMkLst>
            <pc:docMk/>
            <pc:sldMk cId="2070782209" sldId="334"/>
            <ac:picMk id="14" creationId="{0B081AC4-B8EB-5EBF-2716-3A7FE809A92B}"/>
          </ac:picMkLst>
        </pc:picChg>
        <pc:picChg chg="del">
          <ac:chgData name="Brendon Hales" userId="S::bhales@dignitastechnologies.com::c4ea0c90-4716-44db-91c8-0ca4ee7d76cd" providerId="AD" clId="Web-{BEFA2B1E-D38B-9446-8748-E5D9B647F1A1}" dt="2024-10-30T15:17:30.634" v="67"/>
          <ac:picMkLst>
            <pc:docMk/>
            <pc:sldMk cId="2070782209" sldId="334"/>
            <ac:picMk id="15" creationId="{EE3C7157-017A-66E0-1AB9-6BFF2C715708}"/>
          </ac:picMkLst>
        </pc:picChg>
        <pc:cxnChg chg="mod">
          <ac:chgData name="Brendon Hales" userId="S::bhales@dignitastechnologies.com::c4ea0c90-4716-44db-91c8-0ca4ee7d76cd" providerId="AD" clId="Web-{BEFA2B1E-D38B-9446-8748-E5D9B647F1A1}" dt="2024-10-30T15:27:21.938" v="121" actId="14100"/>
          <ac:cxnSpMkLst>
            <pc:docMk/>
            <pc:sldMk cId="2070782209" sldId="334"/>
            <ac:cxnSpMk id="8" creationId="{B56757F6-B6AC-624D-3B57-84462572E6C9}"/>
          </ac:cxnSpMkLst>
        </pc:cxnChg>
        <pc:cxnChg chg="mod">
          <ac:chgData name="Brendon Hales" userId="S::bhales@dignitastechnologies.com::c4ea0c90-4716-44db-91c8-0ca4ee7d76cd" providerId="AD" clId="Web-{BEFA2B1E-D38B-9446-8748-E5D9B647F1A1}" dt="2024-10-30T15:27:30.876" v="122" actId="14100"/>
          <ac:cxnSpMkLst>
            <pc:docMk/>
            <pc:sldMk cId="2070782209" sldId="334"/>
            <ac:cxnSpMk id="9" creationId="{5F523108-C45B-E192-A19B-FE1D98E809CE}"/>
          </ac:cxnSpMkLst>
        </pc:cxnChg>
      </pc:sldChg>
      <pc:sldChg chg="modSp">
        <pc:chgData name="Brendon Hales" userId="S::bhales@dignitastechnologies.com::c4ea0c90-4716-44db-91c8-0ca4ee7d76cd" providerId="AD" clId="Web-{BEFA2B1E-D38B-9446-8748-E5D9B647F1A1}" dt="2024-10-30T15:55:34.880" v="182" actId="1076"/>
        <pc:sldMkLst>
          <pc:docMk/>
          <pc:sldMk cId="842520081" sldId="337"/>
        </pc:sldMkLst>
        <pc:spChg chg="mod">
          <ac:chgData name="Brendon Hales" userId="S::bhales@dignitastechnologies.com::c4ea0c90-4716-44db-91c8-0ca4ee7d76cd" providerId="AD" clId="Web-{BEFA2B1E-D38B-9446-8748-E5D9B647F1A1}" dt="2024-10-30T15:55:34.880" v="182" actId="1076"/>
          <ac:spMkLst>
            <pc:docMk/>
            <pc:sldMk cId="842520081" sldId="337"/>
            <ac:spMk id="6" creationId="{83E52B33-5696-A43B-55F0-DE0BFCA26DB4}"/>
          </ac:spMkLst>
        </pc:spChg>
        <pc:graphicFrameChg chg="mod">
          <ac:chgData name="Brendon Hales" userId="S::bhales@dignitastechnologies.com::c4ea0c90-4716-44db-91c8-0ca4ee7d76cd" providerId="AD" clId="Web-{BEFA2B1E-D38B-9446-8748-E5D9B647F1A1}" dt="2024-10-30T15:54:59.739" v="179" actId="1076"/>
          <ac:graphicFrameMkLst>
            <pc:docMk/>
            <pc:sldMk cId="842520081" sldId="337"/>
            <ac:graphicFrameMk id="8" creationId="{29497640-D0F1-3EB0-CD9D-F75071D2791C}"/>
          </ac:graphicFrameMkLst>
        </pc:graphicFrameChg>
      </pc:sldChg>
      <pc:sldChg chg="addSp delSp modSp">
        <pc:chgData name="Brendon Hales" userId="S::bhales@dignitastechnologies.com::c4ea0c90-4716-44db-91c8-0ca4ee7d76cd" providerId="AD" clId="Web-{BEFA2B1E-D38B-9446-8748-E5D9B647F1A1}" dt="2024-10-30T15:33:07.504" v="170" actId="14100"/>
        <pc:sldMkLst>
          <pc:docMk/>
          <pc:sldMk cId="2063919527" sldId="338"/>
        </pc:sldMkLst>
        <pc:spChg chg="mod">
          <ac:chgData name="Brendon Hales" userId="S::bhales@dignitastechnologies.com::c4ea0c90-4716-44db-91c8-0ca4ee7d76cd" providerId="AD" clId="Web-{BEFA2B1E-D38B-9446-8748-E5D9B647F1A1}" dt="2024-10-30T15:30:10.909" v="149" actId="20577"/>
          <ac:spMkLst>
            <pc:docMk/>
            <pc:sldMk cId="2063919527" sldId="338"/>
            <ac:spMk id="4" creationId="{48B20E4F-BD13-D17F-9EBA-95F6B2DB0BB4}"/>
          </ac:spMkLst>
        </pc:spChg>
        <pc:spChg chg="mod">
          <ac:chgData name="Brendon Hales" userId="S::bhales@dignitastechnologies.com::c4ea0c90-4716-44db-91c8-0ca4ee7d76cd" providerId="AD" clId="Web-{BEFA2B1E-D38B-9446-8748-E5D9B647F1A1}" dt="2024-10-30T15:29:15.564" v="137" actId="20577"/>
          <ac:spMkLst>
            <pc:docMk/>
            <pc:sldMk cId="2063919527" sldId="338"/>
            <ac:spMk id="5" creationId="{D93C903F-BB81-767C-80D1-BC04E69546CD}"/>
          </ac:spMkLst>
        </pc:spChg>
        <pc:spChg chg="del">
          <ac:chgData name="Brendon Hales" userId="S::bhales@dignitastechnologies.com::c4ea0c90-4716-44db-91c8-0ca4ee7d76cd" providerId="AD" clId="Web-{BEFA2B1E-D38B-9446-8748-E5D9B647F1A1}" dt="2024-10-30T15:28:37.783" v="123"/>
          <ac:spMkLst>
            <pc:docMk/>
            <pc:sldMk cId="2063919527" sldId="338"/>
            <ac:spMk id="8" creationId="{6080494C-06DE-850A-EFBE-B02FC7020FB4}"/>
          </ac:spMkLst>
        </pc:spChg>
        <pc:spChg chg="add mod">
          <ac:chgData name="Brendon Hales" userId="S::bhales@dignitastechnologies.com::c4ea0c90-4716-44db-91c8-0ca4ee7d76cd" providerId="AD" clId="Web-{BEFA2B1E-D38B-9446-8748-E5D9B647F1A1}" dt="2024-10-30T15:30:50.065" v="152" actId="1076"/>
          <ac:spMkLst>
            <pc:docMk/>
            <pc:sldMk cId="2063919527" sldId="338"/>
            <ac:spMk id="11" creationId="{7DEB8884-599D-7B26-5F07-9A32FA52AEDA}"/>
          </ac:spMkLst>
        </pc:spChg>
        <pc:spChg chg="add mod">
          <ac:chgData name="Brendon Hales" userId="S::bhales@dignitastechnologies.com::c4ea0c90-4716-44db-91c8-0ca4ee7d76cd" providerId="AD" clId="Web-{BEFA2B1E-D38B-9446-8748-E5D9B647F1A1}" dt="2024-10-30T15:30:50.331" v="153" actId="1076"/>
          <ac:spMkLst>
            <pc:docMk/>
            <pc:sldMk cId="2063919527" sldId="338"/>
            <ac:spMk id="13" creationId="{EAAB420A-6307-F1FA-00EE-0DBC956C674D}"/>
          </ac:spMkLst>
        </pc:spChg>
        <pc:spChg chg="mod">
          <ac:chgData name="Brendon Hales" userId="S::bhales@dignitastechnologies.com::c4ea0c90-4716-44db-91c8-0ca4ee7d76cd" providerId="AD" clId="Web-{BEFA2B1E-D38B-9446-8748-E5D9B647F1A1}" dt="2024-10-30T15:33:07.504" v="170" actId="14100"/>
          <ac:spMkLst>
            <pc:docMk/>
            <pc:sldMk cId="2063919527" sldId="338"/>
            <ac:spMk id="16" creationId="{73D3CF7A-DB40-361A-B5B7-085EF4B02EB6}"/>
          </ac:spMkLst>
        </pc:spChg>
        <pc:spChg chg="add mod">
          <ac:chgData name="Brendon Hales" userId="S::bhales@dignitastechnologies.com::c4ea0c90-4716-44db-91c8-0ca4ee7d76cd" providerId="AD" clId="Web-{BEFA2B1E-D38B-9446-8748-E5D9B647F1A1}" dt="2024-10-30T15:30:50.565" v="154" actId="1076"/>
          <ac:spMkLst>
            <pc:docMk/>
            <pc:sldMk cId="2063919527" sldId="338"/>
            <ac:spMk id="18" creationId="{EC6ED3F0-4CE5-5550-C1A5-34350064CD86}"/>
          </ac:spMkLst>
        </pc:spChg>
        <pc:spChg chg="mod">
          <ac:chgData name="Brendon Hales" userId="S::bhales@dignitastechnologies.com::c4ea0c90-4716-44db-91c8-0ca4ee7d76cd" providerId="AD" clId="Web-{BEFA2B1E-D38B-9446-8748-E5D9B647F1A1}" dt="2024-10-30T15:32:12.785" v="168" actId="1076"/>
          <ac:spMkLst>
            <pc:docMk/>
            <pc:sldMk cId="2063919527" sldId="338"/>
            <ac:spMk id="21" creationId="{F97690C5-87C8-60DA-835B-5CD23A3D2136}"/>
          </ac:spMkLst>
        </pc:spChg>
        <pc:picChg chg="del">
          <ac:chgData name="Brendon Hales" userId="S::bhales@dignitastechnologies.com::c4ea0c90-4716-44db-91c8-0ca4ee7d76cd" providerId="AD" clId="Web-{BEFA2B1E-D38B-9446-8748-E5D9B647F1A1}" dt="2024-10-30T15:30:34.893" v="150"/>
          <ac:picMkLst>
            <pc:docMk/>
            <pc:sldMk cId="2063919527" sldId="338"/>
            <ac:picMk id="6" creationId="{C3529E46-437A-AF06-BF31-2E2F07F8E203}"/>
          </ac:picMkLst>
        </pc:picChg>
        <pc:picChg chg="del">
          <ac:chgData name="Brendon Hales" userId="S::bhales@dignitastechnologies.com::c4ea0c90-4716-44db-91c8-0ca4ee7d76cd" providerId="AD" clId="Web-{BEFA2B1E-D38B-9446-8748-E5D9B647F1A1}" dt="2024-10-30T15:30:35.362" v="151"/>
          <ac:picMkLst>
            <pc:docMk/>
            <pc:sldMk cId="2063919527" sldId="338"/>
            <ac:picMk id="14" creationId="{86CFF238-6641-C7F6-D56D-D73F07D3619C}"/>
          </ac:picMkLst>
        </pc:picChg>
        <pc:cxnChg chg="mod">
          <ac:chgData name="Brendon Hales" userId="S::bhales@dignitastechnologies.com::c4ea0c90-4716-44db-91c8-0ca4ee7d76cd" providerId="AD" clId="Web-{BEFA2B1E-D38B-9446-8748-E5D9B647F1A1}" dt="2024-10-30T15:32:22.176" v="169" actId="14100"/>
          <ac:cxnSpMkLst>
            <pc:docMk/>
            <pc:sldMk cId="2063919527" sldId="338"/>
            <ac:cxnSpMk id="17" creationId="{CD7A4F85-86C7-C918-FAD2-2C1B129761F1}"/>
          </ac:cxnSpMkLst>
        </pc:cxnChg>
      </pc:sldChg>
      <pc:sldChg chg="modSp">
        <pc:chgData name="Brendon Hales" userId="S::bhales@dignitastechnologies.com::c4ea0c90-4716-44db-91c8-0ca4ee7d76cd" providerId="AD" clId="Web-{BEFA2B1E-D38B-9446-8748-E5D9B647F1A1}" dt="2024-10-30T15:56:21.302" v="190" actId="14100"/>
        <pc:sldMkLst>
          <pc:docMk/>
          <pc:sldMk cId="415676976" sldId="339"/>
        </pc:sldMkLst>
        <pc:spChg chg="mod">
          <ac:chgData name="Brendon Hales" userId="S::bhales@dignitastechnologies.com::c4ea0c90-4716-44db-91c8-0ca4ee7d76cd" providerId="AD" clId="Web-{BEFA2B1E-D38B-9446-8748-E5D9B647F1A1}" dt="2024-10-30T15:56:21.302" v="190" actId="14100"/>
          <ac:spMkLst>
            <pc:docMk/>
            <pc:sldMk cId="415676976" sldId="339"/>
            <ac:spMk id="6" creationId="{1F4FA56D-0B92-015A-E8A6-A380665F20D3}"/>
          </ac:spMkLst>
        </pc:spChg>
        <pc:graphicFrameChg chg="mod">
          <ac:chgData name="Brendon Hales" userId="S::bhales@dignitastechnologies.com::c4ea0c90-4716-44db-91c8-0ca4ee7d76cd" providerId="AD" clId="Web-{BEFA2B1E-D38B-9446-8748-E5D9B647F1A1}" dt="2024-10-30T15:55:40.567" v="184" actId="1076"/>
          <ac:graphicFrameMkLst>
            <pc:docMk/>
            <pc:sldMk cId="415676976" sldId="339"/>
            <ac:graphicFrameMk id="8" creationId="{29497640-D0F1-3EB0-CD9D-F75071D2791C}"/>
          </ac:graphicFrameMkLst>
        </pc:graphicFrameChg>
      </pc:sldChg>
    </pc:docChg>
  </pc:docChgLst>
  <pc:docChgLst>
    <pc:chgData name="Marjaneh Safaei" userId="S::msafaei@dignitastechnologies.com::6fa5302d-08d8-4136-bf48-ba44c89aa3f3" providerId="AD" clId="Web-{CA51E999-B1F4-61A5-2E0E-EAF9D304DCF6}"/>
    <pc:docChg chg="addSld delSld modSld">
      <pc:chgData name="Marjaneh Safaei" userId="S::msafaei@dignitastechnologies.com::6fa5302d-08d8-4136-bf48-ba44c89aa3f3" providerId="AD" clId="Web-{CA51E999-B1F4-61A5-2E0E-EAF9D304DCF6}" dt="2024-10-04T17:08:27.595" v="148"/>
      <pc:docMkLst>
        <pc:docMk/>
      </pc:docMkLst>
      <pc:sldChg chg="modSp">
        <pc:chgData name="Marjaneh Safaei" userId="S::msafaei@dignitastechnologies.com::6fa5302d-08d8-4136-bf48-ba44c89aa3f3" providerId="AD" clId="Web-{CA51E999-B1F4-61A5-2E0E-EAF9D304DCF6}" dt="2024-10-04T16:13:04.717" v="19" actId="20577"/>
        <pc:sldMkLst>
          <pc:docMk/>
          <pc:sldMk cId="4014956872" sldId="311"/>
        </pc:sldMkLst>
        <pc:spChg chg="mod">
          <ac:chgData name="Marjaneh Safaei" userId="S::msafaei@dignitastechnologies.com::6fa5302d-08d8-4136-bf48-ba44c89aa3f3" providerId="AD" clId="Web-{CA51E999-B1F4-61A5-2E0E-EAF9D304DCF6}" dt="2024-10-04T16:12:24.998" v="8" actId="20577"/>
          <ac:spMkLst>
            <pc:docMk/>
            <pc:sldMk cId="4014956872" sldId="311"/>
            <ac:spMk id="4" creationId="{00000000-0000-0000-0000-000000000000}"/>
          </ac:spMkLst>
        </pc:spChg>
        <pc:spChg chg="mod">
          <ac:chgData name="Marjaneh Safaei" userId="S::msafaei@dignitastechnologies.com::6fa5302d-08d8-4136-bf48-ba44c89aa3f3" providerId="AD" clId="Web-{CA51E999-B1F4-61A5-2E0E-EAF9D304DCF6}" dt="2024-10-04T16:13:04.717" v="19" actId="20577"/>
          <ac:spMkLst>
            <pc:docMk/>
            <pc:sldMk cId="4014956872" sldId="311"/>
            <ac:spMk id="9" creationId="{6DEA2ACC-57B2-8120-CA37-D96534FB56F2}"/>
          </ac:spMkLst>
        </pc:spChg>
      </pc:sldChg>
      <pc:sldChg chg="modSp">
        <pc:chgData name="Marjaneh Safaei" userId="S::msafaei@dignitastechnologies.com::6fa5302d-08d8-4136-bf48-ba44c89aa3f3" providerId="AD" clId="Web-{CA51E999-B1F4-61A5-2E0E-EAF9D304DCF6}" dt="2024-10-04T15:37:47.461" v="2" actId="20577"/>
        <pc:sldMkLst>
          <pc:docMk/>
          <pc:sldMk cId="498043313" sldId="317"/>
        </pc:sldMkLst>
        <pc:spChg chg="mod">
          <ac:chgData name="Marjaneh Safaei" userId="S::msafaei@dignitastechnologies.com::6fa5302d-08d8-4136-bf48-ba44c89aa3f3" providerId="AD" clId="Web-{CA51E999-B1F4-61A5-2E0E-EAF9D304DCF6}" dt="2024-10-04T15:37:47.461" v="2" actId="20577"/>
          <ac:spMkLst>
            <pc:docMk/>
            <pc:sldMk cId="498043313" sldId="317"/>
            <ac:spMk id="4" creationId="{00000000-0000-0000-0000-000000000000}"/>
          </ac:spMkLst>
        </pc:spChg>
      </pc:sldChg>
      <pc:sldChg chg="addSp delSp modSp">
        <pc:chgData name="Marjaneh Safaei" userId="S::msafaei@dignitastechnologies.com::6fa5302d-08d8-4136-bf48-ba44c89aa3f3" providerId="AD" clId="Web-{CA51E999-B1F4-61A5-2E0E-EAF9D304DCF6}" dt="2024-10-04T16:26:16.819" v="74"/>
        <pc:sldMkLst>
          <pc:docMk/>
          <pc:sldMk cId="2025319011" sldId="320"/>
        </pc:sldMkLst>
        <pc:spChg chg="add mod">
          <ac:chgData name="Marjaneh Safaei" userId="S::msafaei@dignitastechnologies.com::6fa5302d-08d8-4136-bf48-ba44c89aa3f3" providerId="AD" clId="Web-{CA51E999-B1F4-61A5-2E0E-EAF9D304DCF6}" dt="2024-10-04T16:26:16.819" v="74"/>
          <ac:spMkLst>
            <pc:docMk/>
            <pc:sldMk cId="2025319011" sldId="320"/>
            <ac:spMk id="9" creationId="{13267BF4-A61A-9BFC-6D8D-BC399D3B7F55}"/>
          </ac:spMkLst>
        </pc:spChg>
        <pc:spChg chg="mod">
          <ac:chgData name="Marjaneh Safaei" userId="S::msafaei@dignitastechnologies.com::6fa5302d-08d8-4136-bf48-ba44c89aa3f3" providerId="AD" clId="Web-{CA51E999-B1F4-61A5-2E0E-EAF9D304DCF6}" dt="2024-10-04T16:22:36.113" v="42" actId="20577"/>
          <ac:spMkLst>
            <pc:docMk/>
            <pc:sldMk cId="2025319011" sldId="320"/>
            <ac:spMk id="10" creationId="{BC95A18B-E29D-974A-8C60-584992E7F3FF}"/>
          </ac:spMkLst>
        </pc:spChg>
      </pc:sldChg>
      <pc:sldChg chg="del">
        <pc:chgData name="Marjaneh Safaei" userId="S::msafaei@dignitastechnologies.com::6fa5302d-08d8-4136-bf48-ba44c89aa3f3" providerId="AD" clId="Web-{CA51E999-B1F4-61A5-2E0E-EAF9D304DCF6}" dt="2024-10-04T16:41:25.859" v="129"/>
        <pc:sldMkLst>
          <pc:docMk/>
          <pc:sldMk cId="2966643856" sldId="324"/>
        </pc:sldMkLst>
      </pc:sldChg>
      <pc:sldChg chg="modSp del">
        <pc:chgData name="Marjaneh Safaei" userId="S::msafaei@dignitastechnologies.com::6fa5302d-08d8-4136-bf48-ba44c89aa3f3" providerId="AD" clId="Web-{CA51E999-B1F4-61A5-2E0E-EAF9D304DCF6}" dt="2024-10-04T16:41:28.734" v="130"/>
        <pc:sldMkLst>
          <pc:docMk/>
          <pc:sldMk cId="2460455801" sldId="325"/>
        </pc:sldMkLst>
      </pc:sldChg>
      <pc:sldChg chg="modSp">
        <pc:chgData name="Marjaneh Safaei" userId="S::msafaei@dignitastechnologies.com::6fa5302d-08d8-4136-bf48-ba44c89aa3f3" providerId="AD" clId="Web-{CA51E999-B1F4-61A5-2E0E-EAF9D304DCF6}" dt="2024-10-04T16:36:24.278" v="103" actId="20577"/>
        <pc:sldMkLst>
          <pc:docMk/>
          <pc:sldMk cId="389302724" sldId="326"/>
        </pc:sldMkLst>
        <pc:spChg chg="mod">
          <ac:chgData name="Marjaneh Safaei" userId="S::msafaei@dignitastechnologies.com::6fa5302d-08d8-4136-bf48-ba44c89aa3f3" providerId="AD" clId="Web-{CA51E999-B1F4-61A5-2E0E-EAF9D304DCF6}" dt="2024-10-04T16:36:24.278" v="103" actId="20577"/>
          <ac:spMkLst>
            <pc:docMk/>
            <pc:sldMk cId="389302724" sldId="326"/>
            <ac:spMk id="10" creationId="{BC95A18B-E29D-974A-8C60-584992E7F3FF}"/>
          </ac:spMkLst>
        </pc:spChg>
      </pc:sldChg>
      <pc:sldChg chg="addSp delSp modSp">
        <pc:chgData name="Marjaneh Safaei" userId="S::msafaei@dignitastechnologies.com::6fa5302d-08d8-4136-bf48-ba44c89aa3f3" providerId="AD" clId="Web-{CA51E999-B1F4-61A5-2E0E-EAF9D304DCF6}" dt="2024-10-04T16:42:17.594" v="143" actId="20577"/>
        <pc:sldMkLst>
          <pc:docMk/>
          <pc:sldMk cId="2611654654" sldId="327"/>
        </pc:sldMkLst>
        <pc:spChg chg="add mod">
          <ac:chgData name="Marjaneh Safaei" userId="S::msafaei@dignitastechnologies.com::6fa5302d-08d8-4136-bf48-ba44c89aa3f3" providerId="AD" clId="Web-{CA51E999-B1F4-61A5-2E0E-EAF9D304DCF6}" dt="2024-10-04T16:42:17.594" v="143" actId="20577"/>
          <ac:spMkLst>
            <pc:docMk/>
            <pc:sldMk cId="2611654654" sldId="327"/>
            <ac:spMk id="5" creationId="{6C937C7C-90AE-A0C9-DA6A-8223C01381BE}"/>
          </ac:spMkLst>
        </pc:spChg>
        <pc:spChg chg="mod">
          <ac:chgData name="Marjaneh Safaei" userId="S::msafaei@dignitastechnologies.com::6fa5302d-08d8-4136-bf48-ba44c89aa3f3" providerId="AD" clId="Web-{CA51E999-B1F4-61A5-2E0E-EAF9D304DCF6}" dt="2024-10-04T16:41:36.563" v="131" actId="14100"/>
          <ac:spMkLst>
            <pc:docMk/>
            <pc:sldMk cId="2611654654" sldId="327"/>
            <ac:spMk id="11" creationId="{D7BCD409-A4FD-5444-ADEF-D6B561BCEEBB}"/>
          </ac:spMkLst>
        </pc:spChg>
        <pc:spChg chg="mod">
          <ac:chgData name="Marjaneh Safaei" userId="S::msafaei@dignitastechnologies.com::6fa5302d-08d8-4136-bf48-ba44c89aa3f3" providerId="AD" clId="Web-{CA51E999-B1F4-61A5-2E0E-EAF9D304DCF6}" dt="2024-10-04T16:41:46.500" v="135" actId="14100"/>
          <ac:spMkLst>
            <pc:docMk/>
            <pc:sldMk cId="2611654654" sldId="327"/>
            <ac:spMk id="14" creationId="{4B4E32FB-7DDC-349A-2596-118112D61139}"/>
          </ac:spMkLst>
        </pc:spChg>
        <pc:spChg chg="mod">
          <ac:chgData name="Marjaneh Safaei" userId="S::msafaei@dignitastechnologies.com::6fa5302d-08d8-4136-bf48-ba44c89aa3f3" providerId="AD" clId="Web-{CA51E999-B1F4-61A5-2E0E-EAF9D304DCF6}" dt="2024-10-04T16:41:42.578" v="133" actId="1076"/>
          <ac:spMkLst>
            <pc:docMk/>
            <pc:sldMk cId="2611654654" sldId="327"/>
            <ac:spMk id="15" creationId="{4EA76FC6-D5BE-C5B6-5CAF-FCCC427F329C}"/>
          </ac:spMkLst>
        </pc:spChg>
        <pc:spChg chg="add mod">
          <ac:chgData name="Marjaneh Safaei" userId="S::msafaei@dignitastechnologies.com::6fa5302d-08d8-4136-bf48-ba44c89aa3f3" providerId="AD" clId="Web-{CA51E999-B1F4-61A5-2E0E-EAF9D304DCF6}" dt="2024-10-04T16:40:49.890" v="128" actId="1076"/>
          <ac:spMkLst>
            <pc:docMk/>
            <pc:sldMk cId="2611654654" sldId="327"/>
            <ac:spMk id="16" creationId="{7DCE7293-02AD-2BCE-6B9A-CE14EF4DBED8}"/>
          </ac:spMkLst>
        </pc:spChg>
      </pc:sldChg>
      <pc:sldChg chg="modSp">
        <pc:chgData name="Marjaneh Safaei" userId="S::msafaei@dignitastechnologies.com::6fa5302d-08d8-4136-bf48-ba44c89aa3f3" providerId="AD" clId="Web-{CA51E999-B1F4-61A5-2E0E-EAF9D304DCF6}" dt="2024-10-04T15:38:56.790" v="3" actId="20577"/>
        <pc:sldMkLst>
          <pc:docMk/>
          <pc:sldMk cId="3860448252" sldId="333"/>
        </pc:sldMkLst>
        <pc:spChg chg="mod">
          <ac:chgData name="Marjaneh Safaei" userId="S::msafaei@dignitastechnologies.com::6fa5302d-08d8-4136-bf48-ba44c89aa3f3" providerId="AD" clId="Web-{CA51E999-B1F4-61A5-2E0E-EAF9D304DCF6}" dt="2024-10-04T15:38:56.790" v="3" actId="20577"/>
          <ac:spMkLst>
            <pc:docMk/>
            <pc:sldMk cId="3860448252" sldId="333"/>
            <ac:spMk id="19" creationId="{C5D1C653-8B7B-9EA4-1FBD-7DE8DA58D222}"/>
          </ac:spMkLst>
        </pc:spChg>
      </pc:sldChg>
      <pc:sldChg chg="addAnim">
        <pc:chgData name="Marjaneh Safaei" userId="S::msafaei@dignitastechnologies.com::6fa5302d-08d8-4136-bf48-ba44c89aa3f3" providerId="AD" clId="Web-{CA51E999-B1F4-61A5-2E0E-EAF9D304DCF6}" dt="2024-10-04T15:41:16.417" v="4"/>
        <pc:sldMkLst>
          <pc:docMk/>
          <pc:sldMk cId="910423195" sldId="340"/>
        </pc:sldMkLst>
      </pc:sldChg>
      <pc:sldChg chg="modSp add replId">
        <pc:chgData name="Marjaneh Safaei" userId="S::msafaei@dignitastechnologies.com::6fa5302d-08d8-4136-bf48-ba44c89aa3f3" providerId="AD" clId="Web-{CA51E999-B1F4-61A5-2E0E-EAF9D304DCF6}" dt="2024-10-04T17:08:27.595" v="148"/>
        <pc:sldMkLst>
          <pc:docMk/>
          <pc:sldMk cId="2226287266" sldId="341"/>
        </pc:sldMkLst>
        <pc:graphicFrameChg chg="mod modGraphic">
          <ac:chgData name="Marjaneh Safaei" userId="S::msafaei@dignitastechnologies.com::6fa5302d-08d8-4136-bf48-ba44c89aa3f3" providerId="AD" clId="Web-{CA51E999-B1F4-61A5-2E0E-EAF9D304DCF6}" dt="2024-10-04T17:08:27.595" v="148"/>
          <ac:graphicFrameMkLst>
            <pc:docMk/>
            <pc:sldMk cId="2226287266" sldId="341"/>
            <ac:graphicFrameMk id="6" creationId="{AC81F6F7-1667-50BC-AAB4-9A7A275C958E}"/>
          </ac:graphicFrameMkLst>
        </pc:graphicFrameChg>
      </pc:sldChg>
    </pc:docChg>
  </pc:docChgLst>
  <pc:docChgLst>
    <pc:chgData name="Brendon Hales" userId="S::bhales@dignitastechnologies.com::c4ea0c90-4716-44db-91c8-0ca4ee7d76cd" providerId="AD" clId="Web-{09746E41-3A8B-EC76-A54A-2CA70E3B9BA4}"/>
    <pc:docChg chg="delSld modSld">
      <pc:chgData name="Brendon Hales" userId="S::bhales@dignitastechnologies.com::c4ea0c90-4716-44db-91c8-0ca4ee7d76cd" providerId="AD" clId="Web-{09746E41-3A8B-EC76-A54A-2CA70E3B9BA4}" dt="2024-10-04T17:29:27.482" v="3647" actId="14100"/>
      <pc:docMkLst>
        <pc:docMk/>
      </pc:docMkLst>
      <pc:sldChg chg="modSp modNotes">
        <pc:chgData name="Brendon Hales" userId="S::bhales@dignitastechnologies.com::c4ea0c90-4716-44db-91c8-0ca4ee7d76cd" providerId="AD" clId="Web-{09746E41-3A8B-EC76-A54A-2CA70E3B9BA4}" dt="2024-10-04T15:47:02.289" v="882"/>
        <pc:sldMkLst>
          <pc:docMk/>
          <pc:sldMk cId="3443277762" sldId="304"/>
        </pc:sldMkLst>
        <pc:spChg chg="mod">
          <ac:chgData name="Brendon Hales" userId="S::bhales@dignitastechnologies.com::c4ea0c90-4716-44db-91c8-0ca4ee7d76cd" providerId="AD" clId="Web-{09746E41-3A8B-EC76-A54A-2CA70E3B9BA4}" dt="2024-10-04T15:00:26.524" v="422" actId="20577"/>
          <ac:spMkLst>
            <pc:docMk/>
            <pc:sldMk cId="3443277762" sldId="304"/>
            <ac:spMk id="4" creationId="{00000000-0000-0000-0000-000000000000}"/>
          </ac:spMkLst>
        </pc:spChg>
      </pc:sldChg>
      <pc:sldChg chg="modSp modNotes">
        <pc:chgData name="Brendon Hales" userId="S::bhales@dignitastechnologies.com::c4ea0c90-4716-44db-91c8-0ca4ee7d76cd" providerId="AD" clId="Web-{09746E41-3A8B-EC76-A54A-2CA70E3B9BA4}" dt="2024-10-04T15:56:28.686" v="1398"/>
        <pc:sldMkLst>
          <pc:docMk/>
          <pc:sldMk cId="4049674341" sldId="307"/>
        </pc:sldMkLst>
        <pc:spChg chg="mod">
          <ac:chgData name="Brendon Hales" userId="S::bhales@dignitastechnologies.com::c4ea0c90-4716-44db-91c8-0ca4ee7d76cd" providerId="AD" clId="Web-{09746E41-3A8B-EC76-A54A-2CA70E3B9BA4}" dt="2024-10-04T15:00:12.305" v="420" actId="20577"/>
          <ac:spMkLst>
            <pc:docMk/>
            <pc:sldMk cId="4049674341" sldId="307"/>
            <ac:spMk id="4" creationId="{00000000-0000-0000-0000-000000000000}"/>
          </ac:spMkLst>
        </pc:spChg>
      </pc:sldChg>
      <pc:sldChg chg="modNotes">
        <pc:chgData name="Brendon Hales" userId="S::bhales@dignitastechnologies.com::c4ea0c90-4716-44db-91c8-0ca4ee7d76cd" providerId="AD" clId="Web-{09746E41-3A8B-EC76-A54A-2CA70E3B9BA4}" dt="2024-10-04T16:06:43.458" v="2660"/>
        <pc:sldMkLst>
          <pc:docMk/>
          <pc:sldMk cId="1841232157" sldId="308"/>
        </pc:sldMkLst>
      </pc:sldChg>
      <pc:sldChg chg="modSp modNotes">
        <pc:chgData name="Brendon Hales" userId="S::bhales@dignitastechnologies.com::c4ea0c90-4716-44db-91c8-0ca4ee7d76cd" providerId="AD" clId="Web-{09746E41-3A8B-EC76-A54A-2CA70E3B9BA4}" dt="2024-10-04T16:08:37.069" v="2865"/>
        <pc:sldMkLst>
          <pc:docMk/>
          <pc:sldMk cId="1848280586" sldId="310"/>
        </pc:sldMkLst>
        <pc:spChg chg="mod">
          <ac:chgData name="Brendon Hales" userId="S::bhales@dignitastechnologies.com::c4ea0c90-4716-44db-91c8-0ca4ee7d76cd" providerId="AD" clId="Web-{09746E41-3A8B-EC76-A54A-2CA70E3B9BA4}" dt="2024-10-04T15:09:21.983" v="496" actId="20577"/>
          <ac:spMkLst>
            <pc:docMk/>
            <pc:sldMk cId="1848280586" sldId="310"/>
            <ac:spMk id="4" creationId="{00000000-0000-0000-0000-000000000000}"/>
          </ac:spMkLst>
        </pc:spChg>
        <pc:spChg chg="mod">
          <ac:chgData name="Brendon Hales" userId="S::bhales@dignitastechnologies.com::c4ea0c90-4716-44db-91c8-0ca4ee7d76cd" providerId="AD" clId="Web-{09746E41-3A8B-EC76-A54A-2CA70E3B9BA4}" dt="2024-10-04T14:21:04.998" v="19" actId="1076"/>
          <ac:spMkLst>
            <pc:docMk/>
            <pc:sldMk cId="1848280586" sldId="310"/>
            <ac:spMk id="7" creationId="{5DE73C0E-E04E-776F-364F-284A5BB137F0}"/>
          </ac:spMkLst>
        </pc:spChg>
        <pc:spChg chg="mod">
          <ac:chgData name="Brendon Hales" userId="S::bhales@dignitastechnologies.com::c4ea0c90-4716-44db-91c8-0ca4ee7d76cd" providerId="AD" clId="Web-{09746E41-3A8B-EC76-A54A-2CA70E3B9BA4}" dt="2024-10-04T14:21:05.014" v="20" actId="1076"/>
          <ac:spMkLst>
            <pc:docMk/>
            <pc:sldMk cId="1848280586" sldId="310"/>
            <ac:spMk id="9" creationId="{3A6F74E8-BFA2-C79A-9178-D1669A5BF938}"/>
          </ac:spMkLst>
        </pc:spChg>
        <pc:picChg chg="mod">
          <ac:chgData name="Brendon Hales" userId="S::bhales@dignitastechnologies.com::c4ea0c90-4716-44db-91c8-0ca4ee7d76cd" providerId="AD" clId="Web-{09746E41-3A8B-EC76-A54A-2CA70E3B9BA4}" dt="2024-10-04T14:21:04.983" v="18" actId="1076"/>
          <ac:picMkLst>
            <pc:docMk/>
            <pc:sldMk cId="1848280586" sldId="310"/>
            <ac:picMk id="5" creationId="{C60C3C13-AD13-67C2-171D-081731E91D85}"/>
          </ac:picMkLst>
        </pc:picChg>
        <pc:picChg chg="mod">
          <ac:chgData name="Brendon Hales" userId="S::bhales@dignitastechnologies.com::c4ea0c90-4716-44db-91c8-0ca4ee7d76cd" providerId="AD" clId="Web-{09746E41-3A8B-EC76-A54A-2CA70E3B9BA4}" dt="2024-10-04T14:21:04.936" v="17" actId="1076"/>
          <ac:picMkLst>
            <pc:docMk/>
            <pc:sldMk cId="1848280586" sldId="310"/>
            <ac:picMk id="6" creationId="{1D372D12-486E-F6E2-C171-C890CFD12BF6}"/>
          </ac:picMkLst>
        </pc:picChg>
      </pc:sldChg>
      <pc:sldChg chg="modSp modNotes">
        <pc:chgData name="Brendon Hales" userId="S::bhales@dignitastechnologies.com::c4ea0c90-4716-44db-91c8-0ca4ee7d76cd" providerId="AD" clId="Web-{09746E41-3A8B-EC76-A54A-2CA70E3B9BA4}" dt="2024-10-04T16:13:49.057" v="3057"/>
        <pc:sldMkLst>
          <pc:docMk/>
          <pc:sldMk cId="4014956872" sldId="311"/>
        </pc:sldMkLst>
        <pc:spChg chg="mod">
          <ac:chgData name="Brendon Hales" userId="S::bhales@dignitastechnologies.com::c4ea0c90-4716-44db-91c8-0ca4ee7d76cd" providerId="AD" clId="Web-{09746E41-3A8B-EC76-A54A-2CA70E3B9BA4}" dt="2024-10-04T16:11:21.602" v="3015" actId="20577"/>
          <ac:spMkLst>
            <pc:docMk/>
            <pc:sldMk cId="4014956872" sldId="311"/>
            <ac:spMk id="4" creationId="{00000000-0000-0000-0000-000000000000}"/>
          </ac:spMkLst>
        </pc:spChg>
      </pc:sldChg>
      <pc:sldChg chg="modSp modNotes">
        <pc:chgData name="Brendon Hales" userId="S::bhales@dignitastechnologies.com::c4ea0c90-4716-44db-91c8-0ca4ee7d76cd" providerId="AD" clId="Web-{09746E41-3A8B-EC76-A54A-2CA70E3B9BA4}" dt="2024-10-04T16:44:10.061" v="3266" actId="20577"/>
        <pc:sldMkLst>
          <pc:docMk/>
          <pc:sldMk cId="4209617622" sldId="312"/>
        </pc:sldMkLst>
        <pc:spChg chg="mod">
          <ac:chgData name="Brendon Hales" userId="S::bhales@dignitastechnologies.com::c4ea0c90-4716-44db-91c8-0ca4ee7d76cd" providerId="AD" clId="Web-{09746E41-3A8B-EC76-A54A-2CA70E3B9BA4}" dt="2024-10-04T16:44:10.061" v="3266" actId="20577"/>
          <ac:spMkLst>
            <pc:docMk/>
            <pc:sldMk cId="4209617622" sldId="312"/>
            <ac:spMk id="4" creationId="{00000000-0000-0000-0000-000000000000}"/>
          </ac:spMkLst>
        </pc:spChg>
      </pc:sldChg>
      <pc:sldChg chg="modSp modNotes">
        <pc:chgData name="Brendon Hales" userId="S::bhales@dignitastechnologies.com::c4ea0c90-4716-44db-91c8-0ca4ee7d76cd" providerId="AD" clId="Web-{09746E41-3A8B-EC76-A54A-2CA70E3B9BA4}" dt="2024-10-04T16:50:09.096" v="3508"/>
        <pc:sldMkLst>
          <pc:docMk/>
          <pc:sldMk cId="675161807" sldId="313"/>
        </pc:sldMkLst>
        <pc:spChg chg="mod">
          <ac:chgData name="Brendon Hales" userId="S::bhales@dignitastechnologies.com::c4ea0c90-4716-44db-91c8-0ca4ee7d76cd" providerId="AD" clId="Web-{09746E41-3A8B-EC76-A54A-2CA70E3B9BA4}" dt="2024-10-04T15:20:13.522" v="582" actId="20577"/>
          <ac:spMkLst>
            <pc:docMk/>
            <pc:sldMk cId="675161807" sldId="313"/>
            <ac:spMk id="4" creationId="{00000000-0000-0000-0000-000000000000}"/>
          </ac:spMkLst>
        </pc:spChg>
      </pc:sldChg>
      <pc:sldChg chg="modSp">
        <pc:chgData name="Brendon Hales" userId="S::bhales@dignitastechnologies.com::c4ea0c90-4716-44db-91c8-0ca4ee7d76cd" providerId="AD" clId="Web-{09746E41-3A8B-EC76-A54A-2CA70E3B9BA4}" dt="2024-10-04T15:37:55.611" v="601" actId="20577"/>
        <pc:sldMkLst>
          <pc:docMk/>
          <pc:sldMk cId="266093882" sldId="315"/>
        </pc:sldMkLst>
        <pc:spChg chg="mod">
          <ac:chgData name="Brendon Hales" userId="S::bhales@dignitastechnologies.com::c4ea0c90-4716-44db-91c8-0ca4ee7d76cd" providerId="AD" clId="Web-{09746E41-3A8B-EC76-A54A-2CA70E3B9BA4}" dt="2024-10-04T15:37:55.611" v="601" actId="20577"/>
          <ac:spMkLst>
            <pc:docMk/>
            <pc:sldMk cId="266093882" sldId="315"/>
            <ac:spMk id="4" creationId="{00000000-0000-0000-0000-000000000000}"/>
          </ac:spMkLst>
        </pc:spChg>
      </pc:sldChg>
      <pc:sldChg chg="modSp">
        <pc:chgData name="Brendon Hales" userId="S::bhales@dignitastechnologies.com::c4ea0c90-4716-44db-91c8-0ca4ee7d76cd" providerId="AD" clId="Web-{09746E41-3A8B-EC76-A54A-2CA70E3B9BA4}" dt="2024-10-04T14:57:39.851" v="416" actId="20577"/>
        <pc:sldMkLst>
          <pc:docMk/>
          <pc:sldMk cId="1899866881" sldId="316"/>
        </pc:sldMkLst>
        <pc:spChg chg="mod">
          <ac:chgData name="Brendon Hales" userId="S::bhales@dignitastechnologies.com::c4ea0c90-4716-44db-91c8-0ca4ee7d76cd" providerId="AD" clId="Web-{09746E41-3A8B-EC76-A54A-2CA70E3B9BA4}" dt="2024-10-04T14:57:39.851" v="416" actId="20577"/>
          <ac:spMkLst>
            <pc:docMk/>
            <pc:sldMk cId="1899866881" sldId="316"/>
            <ac:spMk id="2" creationId="{00000000-0000-0000-0000-000000000000}"/>
          </ac:spMkLst>
        </pc:spChg>
      </pc:sldChg>
      <pc:sldChg chg="modNotes">
        <pc:chgData name="Brendon Hales" userId="S::bhales@dignitastechnologies.com::c4ea0c90-4716-44db-91c8-0ca4ee7d76cd" providerId="AD" clId="Web-{09746E41-3A8B-EC76-A54A-2CA70E3B9BA4}" dt="2024-10-04T15:51:44.058" v="1158"/>
        <pc:sldMkLst>
          <pc:docMk/>
          <pc:sldMk cId="498043313" sldId="317"/>
        </pc:sldMkLst>
      </pc:sldChg>
      <pc:sldChg chg="modSp modNotes">
        <pc:chgData name="Brendon Hales" userId="S::bhales@dignitastechnologies.com::c4ea0c90-4716-44db-91c8-0ca4ee7d76cd" providerId="AD" clId="Web-{09746E41-3A8B-EC76-A54A-2CA70E3B9BA4}" dt="2024-10-04T16:01:20.392" v="1934"/>
        <pc:sldMkLst>
          <pc:docMk/>
          <pc:sldMk cId="466096907" sldId="318"/>
        </pc:sldMkLst>
        <pc:spChg chg="mod">
          <ac:chgData name="Brendon Hales" userId="S::bhales@dignitastechnologies.com::c4ea0c90-4716-44db-91c8-0ca4ee7d76cd" providerId="AD" clId="Web-{09746E41-3A8B-EC76-A54A-2CA70E3B9BA4}" dt="2024-10-04T15:01:50.322" v="439" actId="20577"/>
          <ac:spMkLst>
            <pc:docMk/>
            <pc:sldMk cId="466096907" sldId="318"/>
            <ac:spMk id="4" creationId="{00000000-0000-0000-0000-000000000000}"/>
          </ac:spMkLst>
        </pc:spChg>
      </pc:sldChg>
      <pc:sldChg chg="modSp modNotes">
        <pc:chgData name="Brendon Hales" userId="S::bhales@dignitastechnologies.com::c4ea0c90-4716-44db-91c8-0ca4ee7d76cd" providerId="AD" clId="Web-{09746E41-3A8B-EC76-A54A-2CA70E3B9BA4}" dt="2024-10-04T16:18:20.591" v="3199" actId="20577"/>
        <pc:sldMkLst>
          <pc:docMk/>
          <pc:sldMk cId="3576339897" sldId="319"/>
        </pc:sldMkLst>
        <pc:spChg chg="mod">
          <ac:chgData name="Brendon Hales" userId="S::bhales@dignitastechnologies.com::c4ea0c90-4716-44db-91c8-0ca4ee7d76cd" providerId="AD" clId="Web-{09746E41-3A8B-EC76-A54A-2CA70E3B9BA4}" dt="2024-10-04T16:18:20.591" v="3199" actId="20577"/>
          <ac:spMkLst>
            <pc:docMk/>
            <pc:sldMk cId="3576339897" sldId="319"/>
            <ac:spMk id="8" creationId="{EDA9FF69-2B3A-CE33-EF5E-C16229451337}"/>
          </ac:spMkLst>
        </pc:spChg>
        <pc:spChg chg="mod">
          <ac:chgData name="Brendon Hales" userId="S::bhales@dignitastechnologies.com::c4ea0c90-4716-44db-91c8-0ca4ee7d76cd" providerId="AD" clId="Web-{09746E41-3A8B-EC76-A54A-2CA70E3B9BA4}" dt="2024-10-04T16:17:57.388" v="3189" actId="20577"/>
          <ac:spMkLst>
            <pc:docMk/>
            <pc:sldMk cId="3576339897" sldId="319"/>
            <ac:spMk id="10" creationId="{BC95A18B-E29D-974A-8C60-584992E7F3FF}"/>
          </ac:spMkLst>
        </pc:spChg>
        <pc:spChg chg="mod">
          <ac:chgData name="Brendon Hales" userId="S::bhales@dignitastechnologies.com::c4ea0c90-4716-44db-91c8-0ca4ee7d76cd" providerId="AD" clId="Web-{09746E41-3A8B-EC76-A54A-2CA70E3B9BA4}" dt="2024-10-04T14:24:35.688" v="44" actId="14100"/>
          <ac:spMkLst>
            <pc:docMk/>
            <pc:sldMk cId="3576339897" sldId="319"/>
            <ac:spMk id="15" creationId="{F6B0061D-1671-5289-DA20-589E3F2016DC}"/>
          </ac:spMkLst>
        </pc:spChg>
        <pc:spChg chg="mod">
          <ac:chgData name="Brendon Hales" userId="S::bhales@dignitastechnologies.com::c4ea0c90-4716-44db-91c8-0ca4ee7d76cd" providerId="AD" clId="Web-{09746E41-3A8B-EC76-A54A-2CA70E3B9BA4}" dt="2024-10-04T14:24:47.563" v="48" actId="14100"/>
          <ac:spMkLst>
            <pc:docMk/>
            <pc:sldMk cId="3576339897" sldId="319"/>
            <ac:spMk id="17" creationId="{4F0DB661-FC8A-4378-110E-231F5753D5D2}"/>
          </ac:spMkLst>
        </pc:spChg>
      </pc:sldChg>
      <pc:sldChg chg="addSp delSp modSp modNotes">
        <pc:chgData name="Brendon Hales" userId="S::bhales@dignitastechnologies.com::c4ea0c90-4716-44db-91c8-0ca4ee7d76cd" providerId="AD" clId="Web-{09746E41-3A8B-EC76-A54A-2CA70E3B9BA4}" dt="2024-10-04T17:12:43.705" v="3627" actId="20577"/>
        <pc:sldMkLst>
          <pc:docMk/>
          <pc:sldMk cId="2025319011" sldId="320"/>
        </pc:sldMkLst>
        <pc:spChg chg="mod">
          <ac:chgData name="Brendon Hales" userId="S::bhales@dignitastechnologies.com::c4ea0c90-4716-44db-91c8-0ca4ee7d76cd" providerId="AD" clId="Web-{09746E41-3A8B-EC76-A54A-2CA70E3B9BA4}" dt="2024-10-04T17:12:43.705" v="3627" actId="20577"/>
          <ac:spMkLst>
            <pc:docMk/>
            <pc:sldMk cId="2025319011" sldId="320"/>
            <ac:spMk id="10" creationId="{BC95A18B-E29D-974A-8C60-584992E7F3FF}"/>
          </ac:spMkLst>
        </pc:spChg>
        <pc:picChg chg="add mod ord">
          <ac:chgData name="Brendon Hales" userId="S::bhales@dignitastechnologies.com::c4ea0c90-4716-44db-91c8-0ca4ee7d76cd" providerId="AD" clId="Web-{09746E41-3A8B-EC76-A54A-2CA70E3B9BA4}" dt="2024-10-04T17:07:15.014" v="3573"/>
          <ac:picMkLst>
            <pc:docMk/>
            <pc:sldMk cId="2025319011" sldId="320"/>
            <ac:picMk id="6" creationId="{1F33E3FD-991D-2726-D55F-54839B745034}"/>
          </ac:picMkLst>
        </pc:picChg>
      </pc:sldChg>
      <pc:sldChg chg="modSp del">
        <pc:chgData name="Brendon Hales" userId="S::bhales@dignitastechnologies.com::c4ea0c90-4716-44db-91c8-0ca4ee7d76cd" providerId="AD" clId="Web-{09746E41-3A8B-EC76-A54A-2CA70E3B9BA4}" dt="2024-10-04T17:10:55.954" v="3620"/>
        <pc:sldMkLst>
          <pc:docMk/>
          <pc:sldMk cId="3757738039" sldId="321"/>
        </pc:sldMkLst>
      </pc:sldChg>
      <pc:sldChg chg="modSp del">
        <pc:chgData name="Brendon Hales" userId="S::bhales@dignitastechnologies.com::c4ea0c90-4716-44db-91c8-0ca4ee7d76cd" providerId="AD" clId="Web-{09746E41-3A8B-EC76-A54A-2CA70E3B9BA4}" dt="2024-10-04T17:18:06.052" v="3632"/>
        <pc:sldMkLst>
          <pc:docMk/>
          <pc:sldMk cId="543790048" sldId="322"/>
        </pc:sldMkLst>
      </pc:sldChg>
      <pc:sldChg chg="modSp del">
        <pc:chgData name="Brendon Hales" userId="S::bhales@dignitastechnologies.com::c4ea0c90-4716-44db-91c8-0ca4ee7d76cd" providerId="AD" clId="Web-{09746E41-3A8B-EC76-A54A-2CA70E3B9BA4}" dt="2024-10-04T17:13:37.878" v="3628"/>
        <pc:sldMkLst>
          <pc:docMk/>
          <pc:sldMk cId="757654072" sldId="323"/>
        </pc:sldMkLst>
      </pc:sldChg>
      <pc:sldChg chg="modSp">
        <pc:chgData name="Brendon Hales" userId="S::bhales@dignitastechnologies.com::c4ea0c90-4716-44db-91c8-0ca4ee7d76cd" providerId="AD" clId="Web-{09746E41-3A8B-EC76-A54A-2CA70E3B9BA4}" dt="2024-10-04T14:29:28.020" v="112"/>
        <pc:sldMkLst>
          <pc:docMk/>
          <pc:sldMk cId="2966643856" sldId="324"/>
        </pc:sldMkLst>
      </pc:sldChg>
      <pc:sldChg chg="modSp">
        <pc:chgData name="Brendon Hales" userId="S::bhales@dignitastechnologies.com::c4ea0c90-4716-44db-91c8-0ca4ee7d76cd" providerId="AD" clId="Web-{09746E41-3A8B-EC76-A54A-2CA70E3B9BA4}" dt="2024-10-04T14:30:41.317" v="125" actId="20577"/>
        <pc:sldMkLst>
          <pc:docMk/>
          <pc:sldMk cId="2460455801" sldId="325"/>
        </pc:sldMkLst>
      </pc:sldChg>
      <pc:sldChg chg="modSp">
        <pc:chgData name="Brendon Hales" userId="S::bhales@dignitastechnologies.com::c4ea0c90-4716-44db-91c8-0ca4ee7d76cd" providerId="AD" clId="Web-{09746E41-3A8B-EC76-A54A-2CA70E3B9BA4}" dt="2024-10-04T17:14:38.707" v="3631" actId="20577"/>
        <pc:sldMkLst>
          <pc:docMk/>
          <pc:sldMk cId="389302724" sldId="326"/>
        </pc:sldMkLst>
        <pc:spChg chg="mod">
          <ac:chgData name="Brendon Hales" userId="S::bhales@dignitastechnologies.com::c4ea0c90-4716-44db-91c8-0ca4ee7d76cd" providerId="AD" clId="Web-{09746E41-3A8B-EC76-A54A-2CA70E3B9BA4}" dt="2024-10-04T17:14:38.707" v="3631" actId="20577"/>
          <ac:spMkLst>
            <pc:docMk/>
            <pc:sldMk cId="389302724" sldId="326"/>
            <ac:spMk id="10" creationId="{BC95A18B-E29D-974A-8C60-584992E7F3FF}"/>
          </ac:spMkLst>
        </pc:spChg>
      </pc:sldChg>
      <pc:sldChg chg="modSp">
        <pc:chgData name="Brendon Hales" userId="S::bhales@dignitastechnologies.com::c4ea0c90-4716-44db-91c8-0ca4ee7d76cd" providerId="AD" clId="Web-{09746E41-3A8B-EC76-A54A-2CA70E3B9BA4}" dt="2024-10-04T17:29:27.482" v="3647" actId="14100"/>
        <pc:sldMkLst>
          <pc:docMk/>
          <pc:sldMk cId="2611654654" sldId="327"/>
        </pc:sldMkLst>
        <pc:spChg chg="mod">
          <ac:chgData name="Brendon Hales" userId="S::bhales@dignitastechnologies.com::c4ea0c90-4716-44db-91c8-0ca4ee7d76cd" providerId="AD" clId="Web-{09746E41-3A8B-EC76-A54A-2CA70E3B9BA4}" dt="2024-10-04T17:18:51.600" v="3636" actId="1076"/>
          <ac:spMkLst>
            <pc:docMk/>
            <pc:sldMk cId="2611654654" sldId="327"/>
            <ac:spMk id="5" creationId="{6C937C7C-90AE-A0C9-DA6A-8223C01381BE}"/>
          </ac:spMkLst>
        </pc:spChg>
        <pc:spChg chg="mod">
          <ac:chgData name="Brendon Hales" userId="S::bhales@dignitastechnologies.com::c4ea0c90-4716-44db-91c8-0ca4ee7d76cd" providerId="AD" clId="Web-{09746E41-3A8B-EC76-A54A-2CA70E3B9BA4}" dt="2024-10-04T14:36:31.040" v="157" actId="14100"/>
          <ac:spMkLst>
            <pc:docMk/>
            <pc:sldMk cId="2611654654" sldId="327"/>
            <ac:spMk id="9" creationId="{5DCABBA6-E527-7667-0D19-5D3A6B674003}"/>
          </ac:spMkLst>
        </pc:spChg>
        <pc:spChg chg="mod">
          <ac:chgData name="Brendon Hales" userId="S::bhales@dignitastechnologies.com::c4ea0c90-4716-44db-91c8-0ca4ee7d76cd" providerId="AD" clId="Web-{09746E41-3A8B-EC76-A54A-2CA70E3B9BA4}" dt="2024-10-04T17:21:29.836" v="3645" actId="14100"/>
          <ac:spMkLst>
            <pc:docMk/>
            <pc:sldMk cId="2611654654" sldId="327"/>
            <ac:spMk id="11" creationId="{D7BCD409-A4FD-5444-ADEF-D6B561BCEEBB}"/>
          </ac:spMkLst>
        </pc:spChg>
        <pc:spChg chg="mod">
          <ac:chgData name="Brendon Hales" userId="S::bhales@dignitastechnologies.com::c4ea0c90-4716-44db-91c8-0ca4ee7d76cd" providerId="AD" clId="Web-{09746E41-3A8B-EC76-A54A-2CA70E3B9BA4}" dt="2024-10-04T17:29:27.482" v="3647" actId="14100"/>
          <ac:spMkLst>
            <pc:docMk/>
            <pc:sldMk cId="2611654654" sldId="327"/>
            <ac:spMk id="12" creationId="{3B4CD289-A875-9CBE-A8D7-FC5C86F1FC13}"/>
          </ac:spMkLst>
        </pc:spChg>
        <pc:spChg chg="mod">
          <ac:chgData name="Brendon Hales" userId="S::bhales@dignitastechnologies.com::c4ea0c90-4716-44db-91c8-0ca4ee7d76cd" providerId="AD" clId="Web-{09746E41-3A8B-EC76-A54A-2CA70E3B9BA4}" dt="2024-10-04T17:20:40.007" v="3640" actId="1076"/>
          <ac:spMkLst>
            <pc:docMk/>
            <pc:sldMk cId="2611654654" sldId="327"/>
            <ac:spMk id="14" creationId="{4B4E32FB-7DDC-349A-2596-118112D61139}"/>
          </ac:spMkLst>
        </pc:spChg>
        <pc:spChg chg="mod">
          <ac:chgData name="Brendon Hales" userId="S::bhales@dignitastechnologies.com::c4ea0c90-4716-44db-91c8-0ca4ee7d76cd" providerId="AD" clId="Web-{09746E41-3A8B-EC76-A54A-2CA70E3B9BA4}" dt="2024-10-04T17:20:58.023" v="3643" actId="14100"/>
          <ac:spMkLst>
            <pc:docMk/>
            <pc:sldMk cId="2611654654" sldId="327"/>
            <ac:spMk id="15" creationId="{4EA76FC6-D5BE-C5B6-5CAF-FCCC427F329C}"/>
          </ac:spMkLst>
        </pc:spChg>
        <pc:spChg chg="mod">
          <ac:chgData name="Brendon Hales" userId="S::bhales@dignitastechnologies.com::c4ea0c90-4716-44db-91c8-0ca4ee7d76cd" providerId="AD" clId="Web-{09746E41-3A8B-EC76-A54A-2CA70E3B9BA4}" dt="2024-10-04T16:50:28.565" v="3511" actId="1076"/>
          <ac:spMkLst>
            <pc:docMk/>
            <pc:sldMk cId="2611654654" sldId="327"/>
            <ac:spMk id="16" creationId="{7DCE7293-02AD-2BCE-6B9A-CE14EF4DBED8}"/>
          </ac:spMkLst>
        </pc:spChg>
        <pc:picChg chg="mod">
          <ac:chgData name="Brendon Hales" userId="S::bhales@dignitastechnologies.com::c4ea0c90-4716-44db-91c8-0ca4ee7d76cd" providerId="AD" clId="Web-{09746E41-3A8B-EC76-A54A-2CA70E3B9BA4}" dt="2024-10-04T14:35:12.742" v="151" actId="1076"/>
          <ac:picMkLst>
            <pc:docMk/>
            <pc:sldMk cId="2611654654" sldId="327"/>
            <ac:picMk id="6" creationId="{33B48978-DE98-147F-BBBC-0C5E598F6B98}"/>
          </ac:picMkLst>
        </pc:picChg>
        <pc:picChg chg="mod">
          <ac:chgData name="Brendon Hales" userId="S::bhales@dignitastechnologies.com::c4ea0c90-4716-44db-91c8-0ca4ee7d76cd" providerId="AD" clId="Web-{09746E41-3A8B-EC76-A54A-2CA70E3B9BA4}" dt="2024-10-04T17:19:51.382" v="3637" actId="1076"/>
          <ac:picMkLst>
            <pc:docMk/>
            <pc:sldMk cId="2611654654" sldId="327"/>
            <ac:picMk id="7" creationId="{356A27AF-A70B-94EF-62F7-C25DC28B3AE6}"/>
          </ac:picMkLst>
        </pc:picChg>
        <pc:picChg chg="mod">
          <ac:chgData name="Brendon Hales" userId="S::bhales@dignitastechnologies.com::c4ea0c90-4716-44db-91c8-0ca4ee7d76cd" providerId="AD" clId="Web-{09746E41-3A8B-EC76-A54A-2CA70E3B9BA4}" dt="2024-10-04T17:20:26.054" v="3639" actId="14100"/>
          <ac:picMkLst>
            <pc:docMk/>
            <pc:sldMk cId="2611654654" sldId="327"/>
            <ac:picMk id="8" creationId="{13CE4458-3481-A658-E2B9-7437CB99CC30}"/>
          </ac:picMkLst>
        </pc:picChg>
      </pc:sldChg>
      <pc:sldChg chg="modSp modNotes">
        <pc:chgData name="Brendon Hales" userId="S::bhales@dignitastechnologies.com::c4ea0c90-4716-44db-91c8-0ca4ee7d76cd" providerId="AD" clId="Web-{09746E41-3A8B-EC76-A54A-2CA70E3B9BA4}" dt="2024-10-04T16:49:35.659" v="3467"/>
        <pc:sldMkLst>
          <pc:docMk/>
          <pc:sldMk cId="324400790" sldId="328"/>
        </pc:sldMkLst>
        <pc:spChg chg="mod">
          <ac:chgData name="Brendon Hales" userId="S::bhales@dignitastechnologies.com::c4ea0c90-4716-44db-91c8-0ca4ee7d76cd" providerId="AD" clId="Web-{09746E41-3A8B-EC76-A54A-2CA70E3B9BA4}" dt="2024-10-04T14:38:30.869" v="180" actId="14100"/>
          <ac:spMkLst>
            <pc:docMk/>
            <pc:sldMk cId="324400790" sldId="328"/>
            <ac:spMk id="4" creationId="{00000000-0000-0000-0000-000000000000}"/>
          </ac:spMkLst>
        </pc:spChg>
        <pc:spChg chg="mod">
          <ac:chgData name="Brendon Hales" userId="S::bhales@dignitastechnologies.com::c4ea0c90-4716-44db-91c8-0ca4ee7d76cd" providerId="AD" clId="Web-{09746E41-3A8B-EC76-A54A-2CA70E3B9BA4}" dt="2024-10-04T14:38:25.666" v="179" actId="20577"/>
          <ac:spMkLst>
            <pc:docMk/>
            <pc:sldMk cId="324400790" sldId="328"/>
            <ac:spMk id="9" creationId="{13EF6C35-5373-3269-3318-58DB463D719D}"/>
          </ac:spMkLst>
        </pc:spChg>
        <pc:spChg chg="mod">
          <ac:chgData name="Brendon Hales" userId="S::bhales@dignitastechnologies.com::c4ea0c90-4716-44db-91c8-0ca4ee7d76cd" providerId="AD" clId="Web-{09746E41-3A8B-EC76-A54A-2CA70E3B9BA4}" dt="2024-10-04T14:40:26.042" v="190" actId="14100"/>
          <ac:spMkLst>
            <pc:docMk/>
            <pc:sldMk cId="324400790" sldId="328"/>
            <ac:spMk id="10" creationId="{50EA5C92-F502-ECE3-03D0-44EC86A3545C}"/>
          </ac:spMkLst>
        </pc:spChg>
        <pc:spChg chg="mod">
          <ac:chgData name="Brendon Hales" userId="S::bhales@dignitastechnologies.com::c4ea0c90-4716-44db-91c8-0ca4ee7d76cd" providerId="AD" clId="Web-{09746E41-3A8B-EC76-A54A-2CA70E3B9BA4}" dt="2024-10-04T14:42:01.700" v="199" actId="1076"/>
          <ac:spMkLst>
            <pc:docMk/>
            <pc:sldMk cId="324400790" sldId="328"/>
            <ac:spMk id="14" creationId="{526616F8-CB4F-1C6A-20EC-374995BF1CEE}"/>
          </ac:spMkLst>
        </pc:spChg>
        <pc:spChg chg="mod">
          <ac:chgData name="Brendon Hales" userId="S::bhales@dignitastechnologies.com::c4ea0c90-4716-44db-91c8-0ca4ee7d76cd" providerId="AD" clId="Web-{09746E41-3A8B-EC76-A54A-2CA70E3B9BA4}" dt="2024-10-04T14:40:28.777" v="191" actId="14100"/>
          <ac:spMkLst>
            <pc:docMk/>
            <pc:sldMk cId="324400790" sldId="328"/>
            <ac:spMk id="15" creationId="{861CC3F9-DCEB-840B-1D30-5822BD66D3A9}"/>
          </ac:spMkLst>
        </pc:spChg>
        <pc:picChg chg="mod">
          <ac:chgData name="Brendon Hales" userId="S::bhales@dignitastechnologies.com::c4ea0c90-4716-44db-91c8-0ca4ee7d76cd" providerId="AD" clId="Web-{09746E41-3A8B-EC76-A54A-2CA70E3B9BA4}" dt="2024-10-04T14:41:50.543" v="198" actId="1076"/>
          <ac:picMkLst>
            <pc:docMk/>
            <pc:sldMk cId="324400790" sldId="328"/>
            <ac:picMk id="6" creationId="{A7D516AE-94E9-9105-8FAD-1E1C2C79E2F6}"/>
          </ac:picMkLst>
        </pc:picChg>
        <pc:picChg chg="mod">
          <ac:chgData name="Brendon Hales" userId="S::bhales@dignitastechnologies.com::c4ea0c90-4716-44db-91c8-0ca4ee7d76cd" providerId="AD" clId="Web-{09746E41-3A8B-EC76-A54A-2CA70E3B9BA4}" dt="2024-10-04T14:41:07.402" v="193" actId="1076"/>
          <ac:picMkLst>
            <pc:docMk/>
            <pc:sldMk cId="324400790" sldId="328"/>
            <ac:picMk id="7" creationId="{2BB34082-FF9A-D068-B641-826464CA4F15}"/>
          </ac:picMkLst>
        </pc:picChg>
        <pc:picChg chg="mod">
          <ac:chgData name="Brendon Hales" userId="S::bhales@dignitastechnologies.com::c4ea0c90-4716-44db-91c8-0ca4ee7d76cd" providerId="AD" clId="Web-{09746E41-3A8B-EC76-A54A-2CA70E3B9BA4}" dt="2024-10-04T14:41:31.434" v="196" actId="1076"/>
          <ac:picMkLst>
            <pc:docMk/>
            <pc:sldMk cId="324400790" sldId="328"/>
            <ac:picMk id="8" creationId="{A1ECA4A8-CA34-87D9-E39C-4F4C46603F83}"/>
          </ac:picMkLst>
        </pc:picChg>
      </pc:sldChg>
      <pc:sldChg chg="modSp">
        <pc:chgData name="Brendon Hales" userId="S::bhales@dignitastechnologies.com::c4ea0c90-4716-44db-91c8-0ca4ee7d76cd" providerId="AD" clId="Web-{09746E41-3A8B-EC76-A54A-2CA70E3B9BA4}" dt="2024-10-04T14:55:33.927" v="408" actId="20577"/>
        <pc:sldMkLst>
          <pc:docMk/>
          <pc:sldMk cId="2689722114" sldId="329"/>
        </pc:sldMkLst>
        <pc:spChg chg="mod">
          <ac:chgData name="Brendon Hales" userId="S::bhales@dignitastechnologies.com::c4ea0c90-4716-44db-91c8-0ca4ee7d76cd" providerId="AD" clId="Web-{09746E41-3A8B-EC76-A54A-2CA70E3B9BA4}" dt="2024-10-04T14:55:33.927" v="408" actId="20577"/>
          <ac:spMkLst>
            <pc:docMk/>
            <pc:sldMk cId="2689722114" sldId="329"/>
            <ac:spMk id="4" creationId="{00000000-0000-0000-0000-000000000000}"/>
          </ac:spMkLst>
        </pc:spChg>
        <pc:graphicFrameChg chg="mod modGraphic">
          <ac:chgData name="Brendon Hales" userId="S::bhales@dignitastechnologies.com::c4ea0c90-4716-44db-91c8-0ca4ee7d76cd" providerId="AD" clId="Web-{09746E41-3A8B-EC76-A54A-2CA70E3B9BA4}" dt="2024-10-04T14:54:15.614" v="388"/>
          <ac:graphicFrameMkLst>
            <pc:docMk/>
            <pc:sldMk cId="2689722114" sldId="329"/>
            <ac:graphicFrameMk id="6" creationId="{AC81F6F7-1667-50BC-AAB4-9A7A275C958E}"/>
          </ac:graphicFrameMkLst>
        </pc:graphicFrameChg>
      </pc:sldChg>
      <pc:sldChg chg="modSp">
        <pc:chgData name="Brendon Hales" userId="S::bhales@dignitastechnologies.com::c4ea0c90-4716-44db-91c8-0ca4ee7d76cd" providerId="AD" clId="Web-{09746E41-3A8B-EC76-A54A-2CA70E3B9BA4}" dt="2024-10-04T15:31:56.795" v="599" actId="20577"/>
        <pc:sldMkLst>
          <pc:docMk/>
          <pc:sldMk cId="3263157988" sldId="330"/>
        </pc:sldMkLst>
        <pc:spChg chg="mod">
          <ac:chgData name="Brendon Hales" userId="S::bhales@dignitastechnologies.com::c4ea0c90-4716-44db-91c8-0ca4ee7d76cd" providerId="AD" clId="Web-{09746E41-3A8B-EC76-A54A-2CA70E3B9BA4}" dt="2024-10-04T15:31:56.795" v="599" actId="20577"/>
          <ac:spMkLst>
            <pc:docMk/>
            <pc:sldMk cId="3263157988" sldId="330"/>
            <ac:spMk id="4" creationId="{00000000-0000-0000-0000-000000000000}"/>
          </ac:spMkLst>
        </pc:spChg>
      </pc:sldChg>
      <pc:sldChg chg="modSp">
        <pc:chgData name="Brendon Hales" userId="S::bhales@dignitastechnologies.com::c4ea0c90-4716-44db-91c8-0ca4ee7d76cd" providerId="AD" clId="Web-{09746E41-3A8B-EC76-A54A-2CA70E3B9BA4}" dt="2024-10-04T15:23:34.039" v="583" actId="20577"/>
        <pc:sldMkLst>
          <pc:docMk/>
          <pc:sldMk cId="2797984041" sldId="331"/>
        </pc:sldMkLst>
        <pc:spChg chg="mod">
          <ac:chgData name="Brendon Hales" userId="S::bhales@dignitastechnologies.com::c4ea0c90-4716-44db-91c8-0ca4ee7d76cd" providerId="AD" clId="Web-{09746E41-3A8B-EC76-A54A-2CA70E3B9BA4}" dt="2024-10-04T15:23:34.039" v="583" actId="20577"/>
          <ac:spMkLst>
            <pc:docMk/>
            <pc:sldMk cId="2797984041" sldId="331"/>
            <ac:spMk id="4" creationId="{CCB7EFAE-18AB-12D9-8D3F-D172A9BD6D50}"/>
          </ac:spMkLst>
        </pc:spChg>
      </pc:sldChg>
      <pc:sldChg chg="modSp">
        <pc:chgData name="Brendon Hales" userId="S::bhales@dignitastechnologies.com::c4ea0c90-4716-44db-91c8-0ca4ee7d76cd" providerId="AD" clId="Web-{09746E41-3A8B-EC76-A54A-2CA70E3B9BA4}" dt="2024-10-04T14:45:41.327" v="234" actId="20577"/>
        <pc:sldMkLst>
          <pc:docMk/>
          <pc:sldMk cId="1127681926" sldId="332"/>
        </pc:sldMkLst>
        <pc:spChg chg="mod">
          <ac:chgData name="Brendon Hales" userId="S::bhales@dignitastechnologies.com::c4ea0c90-4716-44db-91c8-0ca4ee7d76cd" providerId="AD" clId="Web-{09746E41-3A8B-EC76-A54A-2CA70E3B9BA4}" dt="2024-10-04T14:45:41.327" v="234" actId="20577"/>
          <ac:spMkLst>
            <pc:docMk/>
            <pc:sldMk cId="1127681926" sldId="332"/>
            <ac:spMk id="4" creationId="{E0695E86-CBE8-526E-ED18-E348DA9CEC43}"/>
          </ac:spMkLst>
        </pc:spChg>
      </pc:sldChg>
      <pc:sldChg chg="modSp">
        <pc:chgData name="Brendon Hales" userId="S::bhales@dignitastechnologies.com::c4ea0c90-4716-44db-91c8-0ca4ee7d76cd" providerId="AD" clId="Web-{09746E41-3A8B-EC76-A54A-2CA70E3B9BA4}" dt="2024-10-04T14:46:45.296" v="270" actId="1076"/>
        <pc:sldMkLst>
          <pc:docMk/>
          <pc:sldMk cId="3860448252" sldId="333"/>
        </pc:sldMkLst>
        <pc:spChg chg="mod">
          <ac:chgData name="Brendon Hales" userId="S::bhales@dignitastechnologies.com::c4ea0c90-4716-44db-91c8-0ca4ee7d76cd" providerId="AD" clId="Web-{09746E41-3A8B-EC76-A54A-2CA70E3B9BA4}" dt="2024-10-04T14:46:30.031" v="261" actId="1076"/>
          <ac:spMkLst>
            <pc:docMk/>
            <pc:sldMk cId="3860448252" sldId="333"/>
            <ac:spMk id="4" creationId="{250A094E-26BF-1D5B-78D8-22BCC931E8FC}"/>
          </ac:spMkLst>
        </pc:spChg>
        <pc:spChg chg="mod">
          <ac:chgData name="Brendon Hales" userId="S::bhales@dignitastechnologies.com::c4ea0c90-4716-44db-91c8-0ca4ee7d76cd" providerId="AD" clId="Web-{09746E41-3A8B-EC76-A54A-2CA70E3B9BA4}" dt="2024-10-04T14:46:45.265" v="267" actId="1076"/>
          <ac:spMkLst>
            <pc:docMk/>
            <pc:sldMk cId="3860448252" sldId="333"/>
            <ac:spMk id="11" creationId="{90EC0E13-6ECF-1D77-012E-7853FDA7F4D7}"/>
          </ac:spMkLst>
        </pc:spChg>
        <pc:spChg chg="mod">
          <ac:chgData name="Brendon Hales" userId="S::bhales@dignitastechnologies.com::c4ea0c90-4716-44db-91c8-0ca4ee7d76cd" providerId="AD" clId="Web-{09746E41-3A8B-EC76-A54A-2CA70E3B9BA4}" dt="2024-10-04T14:46:45.281" v="268" actId="1076"/>
          <ac:spMkLst>
            <pc:docMk/>
            <pc:sldMk cId="3860448252" sldId="333"/>
            <ac:spMk id="12" creationId="{D6DADE9A-21C6-665D-B843-CE99B0464081}"/>
          </ac:spMkLst>
        </pc:spChg>
        <pc:spChg chg="mod">
          <ac:chgData name="Brendon Hales" userId="S::bhales@dignitastechnologies.com::c4ea0c90-4716-44db-91c8-0ca4ee7d76cd" providerId="AD" clId="Web-{09746E41-3A8B-EC76-A54A-2CA70E3B9BA4}" dt="2024-10-04T14:46:45.281" v="269" actId="1076"/>
          <ac:spMkLst>
            <pc:docMk/>
            <pc:sldMk cId="3860448252" sldId="333"/>
            <ac:spMk id="17" creationId="{0500C2C5-7979-2227-7DA2-EF429F365E78}"/>
          </ac:spMkLst>
        </pc:spChg>
        <pc:spChg chg="mod">
          <ac:chgData name="Brendon Hales" userId="S::bhales@dignitastechnologies.com::c4ea0c90-4716-44db-91c8-0ca4ee7d76cd" providerId="AD" clId="Web-{09746E41-3A8B-EC76-A54A-2CA70E3B9BA4}" dt="2024-10-04T14:46:45.296" v="270" actId="1076"/>
          <ac:spMkLst>
            <pc:docMk/>
            <pc:sldMk cId="3860448252" sldId="333"/>
            <ac:spMk id="19" creationId="{C5D1C653-8B7B-9EA4-1FBD-7DE8DA58D222}"/>
          </ac:spMkLst>
        </pc:spChg>
        <pc:picChg chg="mod">
          <ac:chgData name="Brendon Hales" userId="S::bhales@dignitastechnologies.com::c4ea0c90-4716-44db-91c8-0ca4ee7d76cd" providerId="AD" clId="Web-{09746E41-3A8B-EC76-A54A-2CA70E3B9BA4}" dt="2024-10-04T14:46:45.234" v="262" actId="1076"/>
          <ac:picMkLst>
            <pc:docMk/>
            <pc:sldMk cId="3860448252" sldId="333"/>
            <ac:picMk id="5" creationId="{CDE5AA28-DFD9-6FD9-A439-70E250B96FFC}"/>
          </ac:picMkLst>
        </pc:picChg>
        <pc:picChg chg="mod">
          <ac:chgData name="Brendon Hales" userId="S::bhales@dignitastechnologies.com::c4ea0c90-4716-44db-91c8-0ca4ee7d76cd" providerId="AD" clId="Web-{09746E41-3A8B-EC76-A54A-2CA70E3B9BA4}" dt="2024-10-04T14:46:45.250" v="264" actId="1076"/>
          <ac:picMkLst>
            <pc:docMk/>
            <pc:sldMk cId="3860448252" sldId="333"/>
            <ac:picMk id="7" creationId="{BF6DF724-A381-614D-78C4-6D25009B1F76}"/>
          </ac:picMkLst>
        </pc:picChg>
        <pc:picChg chg="mod">
          <ac:chgData name="Brendon Hales" userId="S::bhales@dignitastechnologies.com::c4ea0c90-4716-44db-91c8-0ca4ee7d76cd" providerId="AD" clId="Web-{09746E41-3A8B-EC76-A54A-2CA70E3B9BA4}" dt="2024-10-04T14:46:45.265" v="266" actId="1076"/>
          <ac:picMkLst>
            <pc:docMk/>
            <pc:sldMk cId="3860448252" sldId="333"/>
            <ac:picMk id="9" creationId="{AF91FF69-E60B-4A7A-F78D-A6A2D676BF81}"/>
          </ac:picMkLst>
        </pc:picChg>
        <pc:cxnChg chg="mod">
          <ac:chgData name="Brendon Hales" userId="S::bhales@dignitastechnologies.com::c4ea0c90-4716-44db-91c8-0ca4ee7d76cd" providerId="AD" clId="Web-{09746E41-3A8B-EC76-A54A-2CA70E3B9BA4}" dt="2024-10-04T14:46:45.234" v="263" actId="1076"/>
          <ac:cxnSpMkLst>
            <pc:docMk/>
            <pc:sldMk cId="3860448252" sldId="333"/>
            <ac:cxnSpMk id="6" creationId="{6D9B94DC-8772-3705-96AA-55D90C1237C9}"/>
          </ac:cxnSpMkLst>
        </pc:cxnChg>
        <pc:cxnChg chg="mod">
          <ac:chgData name="Brendon Hales" userId="S::bhales@dignitastechnologies.com::c4ea0c90-4716-44db-91c8-0ca4ee7d76cd" providerId="AD" clId="Web-{09746E41-3A8B-EC76-A54A-2CA70E3B9BA4}" dt="2024-10-04T14:46:45.250" v="265" actId="1076"/>
          <ac:cxnSpMkLst>
            <pc:docMk/>
            <pc:sldMk cId="3860448252" sldId="333"/>
            <ac:cxnSpMk id="8" creationId="{4F61EB73-E2EF-EE4F-AACD-F37841CAF23D}"/>
          </ac:cxnSpMkLst>
        </pc:cxnChg>
      </pc:sldChg>
      <pc:sldChg chg="modSp">
        <pc:chgData name="Brendon Hales" userId="S::bhales@dignitastechnologies.com::c4ea0c90-4716-44db-91c8-0ca4ee7d76cd" providerId="AD" clId="Web-{09746E41-3A8B-EC76-A54A-2CA70E3B9BA4}" dt="2024-10-04T14:47:34.406" v="275" actId="20577"/>
        <pc:sldMkLst>
          <pc:docMk/>
          <pc:sldMk cId="2070782209" sldId="334"/>
        </pc:sldMkLst>
        <pc:spChg chg="mod">
          <ac:chgData name="Brendon Hales" userId="S::bhales@dignitastechnologies.com::c4ea0c90-4716-44db-91c8-0ca4ee7d76cd" providerId="AD" clId="Web-{09746E41-3A8B-EC76-A54A-2CA70E3B9BA4}" dt="2024-10-04T14:47:34.406" v="275" actId="20577"/>
          <ac:spMkLst>
            <pc:docMk/>
            <pc:sldMk cId="2070782209" sldId="334"/>
            <ac:spMk id="4" creationId="{48B20E4F-BD13-D17F-9EBA-95F6B2DB0BB4}"/>
          </ac:spMkLst>
        </pc:spChg>
      </pc:sldChg>
      <pc:sldChg chg="modSp">
        <pc:chgData name="Brendon Hales" userId="S::bhales@dignitastechnologies.com::c4ea0c90-4716-44db-91c8-0ca4ee7d76cd" providerId="AD" clId="Web-{09746E41-3A8B-EC76-A54A-2CA70E3B9BA4}" dt="2024-10-04T14:57:10.256" v="412" actId="20577"/>
        <pc:sldMkLst>
          <pc:docMk/>
          <pc:sldMk cId="2834056731" sldId="335"/>
        </pc:sldMkLst>
        <pc:spChg chg="mod">
          <ac:chgData name="Brendon Hales" userId="S::bhales@dignitastechnologies.com::c4ea0c90-4716-44db-91c8-0ca4ee7d76cd" providerId="AD" clId="Web-{09746E41-3A8B-EC76-A54A-2CA70E3B9BA4}" dt="2024-10-04T14:57:10.256" v="412" actId="20577"/>
          <ac:spMkLst>
            <pc:docMk/>
            <pc:sldMk cId="2834056731" sldId="335"/>
            <ac:spMk id="3" creationId="{7BA53323-A12B-2586-24AA-C262E8EE6EC5}"/>
          </ac:spMkLst>
        </pc:spChg>
        <pc:spChg chg="mod">
          <ac:chgData name="Brendon Hales" userId="S::bhales@dignitastechnologies.com::c4ea0c90-4716-44db-91c8-0ca4ee7d76cd" providerId="AD" clId="Web-{09746E41-3A8B-EC76-A54A-2CA70E3B9BA4}" dt="2024-10-04T14:51:06.893" v="294" actId="1076"/>
          <ac:spMkLst>
            <pc:docMk/>
            <pc:sldMk cId="2834056731" sldId="335"/>
            <ac:spMk id="6" creationId="{855E3E47-8933-DD9A-5F5D-FE719166F9AC}"/>
          </ac:spMkLst>
        </pc:spChg>
        <pc:graphicFrameChg chg="mod modGraphic">
          <ac:chgData name="Brendon Hales" userId="S::bhales@dignitastechnologies.com::c4ea0c90-4716-44db-91c8-0ca4ee7d76cd" providerId="AD" clId="Web-{09746E41-3A8B-EC76-A54A-2CA70E3B9BA4}" dt="2024-10-04T14:54:38.583" v="403"/>
          <ac:graphicFrameMkLst>
            <pc:docMk/>
            <pc:sldMk cId="2834056731" sldId="335"/>
            <ac:graphicFrameMk id="8" creationId="{29497640-D0F1-3EB0-CD9D-F75071D2791C}"/>
          </ac:graphicFrameMkLst>
        </pc:graphicFrameChg>
      </pc:sldChg>
      <pc:sldChg chg="modSp">
        <pc:chgData name="Brendon Hales" userId="S::bhales@dignitastechnologies.com::c4ea0c90-4716-44db-91c8-0ca4ee7d76cd" providerId="AD" clId="Web-{09746E41-3A8B-EC76-A54A-2CA70E3B9BA4}" dt="2024-10-04T14:57:13.303" v="413" actId="20577"/>
        <pc:sldMkLst>
          <pc:docMk/>
          <pc:sldMk cId="842520081" sldId="337"/>
        </pc:sldMkLst>
        <pc:spChg chg="mod">
          <ac:chgData name="Brendon Hales" userId="S::bhales@dignitastechnologies.com::c4ea0c90-4716-44db-91c8-0ca4ee7d76cd" providerId="AD" clId="Web-{09746E41-3A8B-EC76-A54A-2CA70E3B9BA4}" dt="2024-10-04T14:57:13.303" v="413" actId="20577"/>
          <ac:spMkLst>
            <pc:docMk/>
            <pc:sldMk cId="842520081" sldId="337"/>
            <ac:spMk id="3" creationId="{7BA53323-A12B-2586-24AA-C262E8EE6EC5}"/>
          </ac:spMkLst>
        </pc:spChg>
        <pc:graphicFrameChg chg="mod modGraphic">
          <ac:chgData name="Brendon Hales" userId="S::bhales@dignitastechnologies.com::c4ea0c90-4716-44db-91c8-0ca4ee7d76cd" providerId="AD" clId="Web-{09746E41-3A8B-EC76-A54A-2CA70E3B9BA4}" dt="2024-10-04T14:54:32.880" v="398"/>
          <ac:graphicFrameMkLst>
            <pc:docMk/>
            <pc:sldMk cId="842520081" sldId="337"/>
            <ac:graphicFrameMk id="8" creationId="{29497640-D0F1-3EB0-CD9D-F75071D2791C}"/>
          </ac:graphicFrameMkLst>
        </pc:graphicFrameChg>
      </pc:sldChg>
      <pc:sldChg chg="modSp">
        <pc:chgData name="Brendon Hales" userId="S::bhales@dignitastechnologies.com::c4ea0c90-4716-44db-91c8-0ca4ee7d76cd" providerId="AD" clId="Web-{09746E41-3A8B-EC76-A54A-2CA70E3B9BA4}" dt="2024-10-04T14:56:54.772" v="411" actId="20577"/>
        <pc:sldMkLst>
          <pc:docMk/>
          <pc:sldMk cId="2063919527" sldId="338"/>
        </pc:sldMkLst>
        <pc:spChg chg="mod">
          <ac:chgData name="Brendon Hales" userId="S::bhales@dignitastechnologies.com::c4ea0c90-4716-44db-91c8-0ca4ee7d76cd" providerId="AD" clId="Web-{09746E41-3A8B-EC76-A54A-2CA70E3B9BA4}" dt="2024-10-04T14:56:54.772" v="411" actId="20577"/>
          <ac:spMkLst>
            <pc:docMk/>
            <pc:sldMk cId="2063919527" sldId="338"/>
            <ac:spMk id="4" creationId="{48B20E4F-BD13-D17F-9EBA-95F6B2DB0BB4}"/>
          </ac:spMkLst>
        </pc:spChg>
        <pc:spChg chg="mod">
          <ac:chgData name="Brendon Hales" userId="S::bhales@dignitastechnologies.com::c4ea0c90-4716-44db-91c8-0ca4ee7d76cd" providerId="AD" clId="Web-{09746E41-3A8B-EC76-A54A-2CA70E3B9BA4}" dt="2024-10-04T14:48:12.438" v="278" actId="1076"/>
          <ac:spMkLst>
            <pc:docMk/>
            <pc:sldMk cId="2063919527" sldId="338"/>
            <ac:spMk id="5" creationId="{D93C903F-BB81-767C-80D1-BC04E69546CD}"/>
          </ac:spMkLst>
        </pc:spChg>
        <pc:spChg chg="mod">
          <ac:chgData name="Brendon Hales" userId="S::bhales@dignitastechnologies.com::c4ea0c90-4716-44db-91c8-0ca4ee7d76cd" providerId="AD" clId="Web-{09746E41-3A8B-EC76-A54A-2CA70E3B9BA4}" dt="2024-10-04T14:48:12.422" v="276" actId="1076"/>
          <ac:spMkLst>
            <pc:docMk/>
            <pc:sldMk cId="2063919527" sldId="338"/>
            <ac:spMk id="16" creationId="{73D3CF7A-DB40-361A-B5B7-085EF4B02EB6}"/>
          </ac:spMkLst>
        </pc:spChg>
        <pc:spChg chg="mod">
          <ac:chgData name="Brendon Hales" userId="S::bhales@dignitastechnologies.com::c4ea0c90-4716-44db-91c8-0ca4ee7d76cd" providerId="AD" clId="Web-{09746E41-3A8B-EC76-A54A-2CA70E3B9BA4}" dt="2024-10-04T14:48:12.438" v="277" actId="1076"/>
          <ac:spMkLst>
            <pc:docMk/>
            <pc:sldMk cId="2063919527" sldId="338"/>
            <ac:spMk id="21" creationId="{F97690C5-87C8-60DA-835B-5CD23A3D2136}"/>
          </ac:spMkLst>
        </pc:spChg>
      </pc:sldChg>
      <pc:sldChg chg="modSp">
        <pc:chgData name="Brendon Hales" userId="S::bhales@dignitastechnologies.com::c4ea0c90-4716-44db-91c8-0ca4ee7d76cd" providerId="AD" clId="Web-{09746E41-3A8B-EC76-A54A-2CA70E3B9BA4}" dt="2024-10-04T14:57:15.835" v="414" actId="20577"/>
        <pc:sldMkLst>
          <pc:docMk/>
          <pc:sldMk cId="415676976" sldId="339"/>
        </pc:sldMkLst>
        <pc:spChg chg="mod">
          <ac:chgData name="Brendon Hales" userId="S::bhales@dignitastechnologies.com::c4ea0c90-4716-44db-91c8-0ca4ee7d76cd" providerId="AD" clId="Web-{09746E41-3A8B-EC76-A54A-2CA70E3B9BA4}" dt="2024-10-04T14:57:15.835" v="414" actId="20577"/>
          <ac:spMkLst>
            <pc:docMk/>
            <pc:sldMk cId="415676976" sldId="339"/>
            <ac:spMk id="3" creationId="{7BA53323-A12B-2586-24AA-C262E8EE6EC5}"/>
          </ac:spMkLst>
        </pc:spChg>
        <pc:spChg chg="mod">
          <ac:chgData name="Brendon Hales" userId="S::bhales@dignitastechnologies.com::c4ea0c90-4716-44db-91c8-0ca4ee7d76cd" providerId="AD" clId="Web-{09746E41-3A8B-EC76-A54A-2CA70E3B9BA4}" dt="2024-10-04T14:54:00.801" v="377" actId="1076"/>
          <ac:spMkLst>
            <pc:docMk/>
            <pc:sldMk cId="415676976" sldId="339"/>
            <ac:spMk id="6" creationId="{1F4FA56D-0B92-015A-E8A6-A380665F20D3}"/>
          </ac:spMkLst>
        </pc:spChg>
        <pc:graphicFrameChg chg="mod modGraphic">
          <ac:chgData name="Brendon Hales" userId="S::bhales@dignitastechnologies.com::c4ea0c90-4716-44db-91c8-0ca4ee7d76cd" providerId="AD" clId="Web-{09746E41-3A8B-EC76-A54A-2CA70E3B9BA4}" dt="2024-10-04T14:54:24.255" v="393"/>
          <ac:graphicFrameMkLst>
            <pc:docMk/>
            <pc:sldMk cId="415676976" sldId="339"/>
            <ac:graphicFrameMk id="8" creationId="{29497640-D0F1-3EB0-CD9D-F75071D2791C}"/>
          </ac:graphicFrameMkLst>
        </pc:graphicFrameChg>
      </pc:sldChg>
      <pc:sldChg chg="modSp delAnim">
        <pc:chgData name="Brendon Hales" userId="S::bhales@dignitastechnologies.com::c4ea0c90-4716-44db-91c8-0ca4ee7d76cd" providerId="AD" clId="Web-{09746E41-3A8B-EC76-A54A-2CA70E3B9BA4}" dt="2024-10-04T15:39:36.691" v="602"/>
        <pc:sldMkLst>
          <pc:docMk/>
          <pc:sldMk cId="910423195" sldId="340"/>
        </pc:sldMkLst>
        <pc:spChg chg="mod">
          <ac:chgData name="Brendon Hales" userId="S::bhales@dignitastechnologies.com::c4ea0c90-4716-44db-91c8-0ca4ee7d76cd" providerId="AD" clId="Web-{09746E41-3A8B-EC76-A54A-2CA70E3B9BA4}" dt="2024-10-04T14:59:05.539" v="419" actId="20577"/>
          <ac:spMkLst>
            <pc:docMk/>
            <pc:sldMk cId="910423195" sldId="340"/>
            <ac:spMk id="4" creationId="{00000000-0000-0000-0000-000000000000}"/>
          </ac:spMkLst>
        </pc:spChg>
      </pc:sldChg>
    </pc:docChg>
  </pc:docChgLst>
  <pc:docChgLst>
    <pc:chgData name="Philly Tang" userId="S::ptang@dignitastechnologies.com::a4346635-e62d-413a-ad2f-8c69051ea3a7" providerId="AD" clId="Web-{BC6613AB-F9A4-3C00-4CF7-E9B7D45886FF}"/>
    <pc:docChg chg="modSld">
      <pc:chgData name="Philly Tang" userId="S::ptang@dignitastechnologies.com::a4346635-e62d-413a-ad2f-8c69051ea3a7" providerId="AD" clId="Web-{BC6613AB-F9A4-3C00-4CF7-E9B7D45886FF}" dt="2024-10-04T17:09:16.755" v="11"/>
      <pc:docMkLst>
        <pc:docMk/>
      </pc:docMkLst>
      <pc:sldChg chg="modSp">
        <pc:chgData name="Philly Tang" userId="S::ptang@dignitastechnologies.com::a4346635-e62d-413a-ad2f-8c69051ea3a7" providerId="AD" clId="Web-{BC6613AB-F9A4-3C00-4CF7-E9B7D45886FF}" dt="2024-10-04T17:09:16.755" v="11"/>
        <pc:sldMkLst>
          <pc:docMk/>
          <pc:sldMk cId="842520081" sldId="337"/>
        </pc:sldMkLst>
        <pc:graphicFrameChg chg="mod modGraphic">
          <ac:chgData name="Philly Tang" userId="S::ptang@dignitastechnologies.com::a4346635-e62d-413a-ad2f-8c69051ea3a7" providerId="AD" clId="Web-{BC6613AB-F9A4-3C00-4CF7-E9B7D45886FF}" dt="2024-10-04T17:09:16.755" v="11"/>
          <ac:graphicFrameMkLst>
            <pc:docMk/>
            <pc:sldMk cId="842520081" sldId="337"/>
            <ac:graphicFrameMk id="8" creationId="{29497640-D0F1-3EB0-CD9D-F75071D2791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Full cycle of testing, from input to output</a:t>
            </a:r>
          </a:p>
          <a:p>
            <a:r>
              <a:rPr lang="en-US">
                <a:latin typeface="Calibri"/>
                <a:ea typeface="Calibri"/>
                <a:cs typeface="Calibri"/>
              </a:rPr>
              <a:t>Talk about the number of classes, obvious semantic coloring</a:t>
            </a:r>
          </a:p>
          <a:p>
            <a:r>
              <a:rPr lang="en-US">
                <a:latin typeface="Calibri"/>
                <a:ea typeface="Calibri"/>
                <a:cs typeface="Calibri"/>
              </a:rPr>
              <a:t>Don't go in depth regarding the config</a:t>
            </a:r>
          </a:p>
          <a:p>
            <a:r>
              <a:rPr lang="en-US">
                <a:latin typeface="Calibri"/>
                <a:ea typeface="Calibri"/>
                <a:cs typeface="Calibri"/>
              </a:rPr>
              <a:t>Datasets used for benchmarking are covered more in depth </a:t>
            </a:r>
          </a:p>
        </p:txBody>
      </p:sp>
      <p:sp>
        <p:nvSpPr>
          <p:cNvPr id="4" name="Slide Number Placeholder 3"/>
          <p:cNvSpPr>
            <a:spLocks noGrp="1"/>
          </p:cNvSpPr>
          <p:nvPr>
            <p:ph type="sldNum" sz="quarter" idx="5"/>
          </p:nvPr>
        </p:nvSpPr>
        <p:spPr/>
        <p:txBody>
          <a:bodyPr/>
          <a:lstStyle/>
          <a:p>
            <a:fld id="{85D9B890-3B6E-417C-BD92-47816D5AB620}" type="slidenum">
              <a:rPr lang="en-US"/>
              <a:pPr/>
              <a:t>13</a:t>
            </a:fld>
            <a:endParaRPr lang="en-US"/>
          </a:p>
        </p:txBody>
      </p:sp>
    </p:spTree>
    <p:extLst>
      <p:ext uri="{BB962C8B-B14F-4D97-AF65-F5344CB8AC3E}">
        <p14:creationId xmlns:p14="http://schemas.microsoft.com/office/powerpoint/2010/main" val="57292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Ensemble learning will be the next topic</a:t>
            </a:r>
          </a:p>
        </p:txBody>
      </p:sp>
      <p:sp>
        <p:nvSpPr>
          <p:cNvPr id="4" name="Slide Number Placeholder 3"/>
          <p:cNvSpPr>
            <a:spLocks noGrp="1"/>
          </p:cNvSpPr>
          <p:nvPr>
            <p:ph type="sldNum" sz="quarter" idx="5"/>
          </p:nvPr>
        </p:nvSpPr>
        <p:spPr/>
        <p:txBody>
          <a:bodyPr/>
          <a:lstStyle/>
          <a:p>
            <a:fld id="{85D9B890-3B6E-417C-BD92-47816D5AB620}" type="slidenum">
              <a:rPr lang="en-US"/>
              <a:pPr/>
              <a:t>14</a:t>
            </a:fld>
            <a:endParaRPr lang="en-US"/>
          </a:p>
        </p:txBody>
      </p:sp>
    </p:spTree>
    <p:extLst>
      <p:ext uri="{BB962C8B-B14F-4D97-AF65-F5344CB8AC3E}">
        <p14:creationId xmlns:p14="http://schemas.microsoft.com/office/powerpoint/2010/main" val="219515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Talk about semantic segmentation -&gt; why it is important for ML, how it differs from object detection vs semantic segmentation via pixel-wise classification</a:t>
            </a:r>
          </a:p>
          <a:p>
            <a:r>
              <a:rPr lang="en-US">
                <a:latin typeface="Calibri"/>
                <a:ea typeface="Calibri"/>
                <a:cs typeface="Calibri"/>
              </a:rPr>
              <a:t>How it appends a label per-pixel, rather than bulk classification of a </a:t>
            </a:r>
            <a:r>
              <a:rPr lang="en-US" err="1">
                <a:latin typeface="Calibri"/>
                <a:ea typeface="Calibri"/>
                <a:cs typeface="Calibri"/>
              </a:rPr>
              <a:t>BBox</a:t>
            </a:r>
          </a:p>
          <a:p>
            <a:r>
              <a:rPr lang="en-US">
                <a:latin typeface="Calibri"/>
                <a:ea typeface="Calibri"/>
                <a:cs typeface="Calibri"/>
              </a:rPr>
              <a:t>Mention deep </a:t>
            </a:r>
            <a:r>
              <a:rPr lang="en-US" err="1">
                <a:latin typeface="Calibri"/>
                <a:ea typeface="Calibri"/>
                <a:cs typeface="Calibri"/>
              </a:rPr>
              <a:t>learning,when</a:t>
            </a:r>
            <a:r>
              <a:rPr lang="en-US">
                <a:latin typeface="Calibri"/>
                <a:ea typeface="Calibri"/>
                <a:cs typeface="Calibri"/>
              </a:rPr>
              <a:t> discussing how it is important (neural net)</a:t>
            </a:r>
          </a:p>
        </p:txBody>
      </p:sp>
      <p:sp>
        <p:nvSpPr>
          <p:cNvPr id="4" name="Slide Number Placeholder 3"/>
          <p:cNvSpPr>
            <a:spLocks noGrp="1"/>
          </p:cNvSpPr>
          <p:nvPr>
            <p:ph type="sldNum" sz="quarter" idx="5"/>
          </p:nvPr>
        </p:nvSpPr>
        <p:spPr/>
        <p:txBody>
          <a:bodyPr/>
          <a:lstStyle/>
          <a:p>
            <a:fld id="{85D9B890-3B6E-417C-BD92-47816D5AB620}" type="slidenum">
              <a:rPr lang="en-US"/>
              <a:pPr/>
              <a:t>3</a:t>
            </a:fld>
            <a:endParaRPr lang="en-US"/>
          </a:p>
        </p:txBody>
      </p:sp>
    </p:spTree>
    <p:extLst>
      <p:ext uri="{BB962C8B-B14F-4D97-AF65-F5344CB8AC3E}">
        <p14:creationId xmlns:p14="http://schemas.microsoft.com/office/powerpoint/2010/main" val="259527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Problem needed to be solved: 3D semantic segmentation</a:t>
            </a:r>
          </a:p>
          <a:p>
            <a:r>
              <a:rPr lang="en-US">
                <a:latin typeface="Calibri"/>
                <a:ea typeface="Calibri"/>
                <a:cs typeface="Calibri"/>
              </a:rPr>
              <a:t>Akin it to 2D semantic segmentation</a:t>
            </a:r>
          </a:p>
          <a:p>
            <a:r>
              <a:rPr lang="en-US">
                <a:latin typeface="Calibri"/>
                <a:ea typeface="Calibri"/>
                <a:cs typeface="Calibri"/>
              </a:rPr>
              <a:t>Describe PC vs pixel, and the similarities</a:t>
            </a:r>
          </a:p>
          <a:p>
            <a:r>
              <a:rPr lang="en-US">
                <a:latin typeface="Calibri"/>
                <a:ea typeface="Calibri"/>
                <a:cs typeface="Calibri"/>
              </a:rPr>
              <a:t>When 3D semantic segmentation can be used, how it can be captured possibly</a:t>
            </a:r>
          </a:p>
          <a:p>
            <a:r>
              <a:rPr lang="en-US">
                <a:latin typeface="Calibri"/>
                <a:ea typeface="Calibri"/>
                <a:cs typeface="Calibri"/>
              </a:rPr>
              <a:t>Mention how it is a semantic label per point</a:t>
            </a:r>
          </a:p>
        </p:txBody>
      </p:sp>
      <p:sp>
        <p:nvSpPr>
          <p:cNvPr id="4" name="Slide Number Placeholder 3"/>
          <p:cNvSpPr>
            <a:spLocks noGrp="1"/>
          </p:cNvSpPr>
          <p:nvPr>
            <p:ph type="sldNum" sz="quarter" idx="5"/>
          </p:nvPr>
        </p:nvSpPr>
        <p:spPr/>
        <p:txBody>
          <a:bodyPr/>
          <a:lstStyle/>
          <a:p>
            <a:fld id="{85D9B890-3B6E-417C-BD92-47816D5AB620}" type="slidenum">
              <a:rPr lang="en-US"/>
              <a:pPr/>
              <a:t>4</a:t>
            </a:fld>
            <a:endParaRPr lang="en-US"/>
          </a:p>
        </p:txBody>
      </p:sp>
    </p:spTree>
    <p:extLst>
      <p:ext uri="{BB962C8B-B14F-4D97-AF65-F5344CB8AC3E}">
        <p14:creationId xmlns:p14="http://schemas.microsoft.com/office/powerpoint/2010/main" val="144705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Lots of challenges for 3D compared to 2D</a:t>
            </a:r>
          </a:p>
          <a:p>
            <a:endParaRPr lang="en-US">
              <a:latin typeface="Calibri"/>
              <a:ea typeface="Calibri"/>
              <a:cs typeface="Calibri"/>
            </a:endParaRPr>
          </a:p>
          <a:p>
            <a:r>
              <a:rPr lang="en-US">
                <a:latin typeface="Calibri"/>
                <a:ea typeface="Calibri"/>
                <a:cs typeface="Calibri"/>
              </a:rPr>
              <a:t>Read up on these bullets: BE ON POINT, KNOW WHAT I AM TALKING ABOUT</a:t>
            </a:r>
          </a:p>
          <a:p>
            <a:br>
              <a:rPr lang="en-US">
                <a:latin typeface="Calibri"/>
                <a:ea typeface="Calibri"/>
                <a:cs typeface="Calibri"/>
              </a:rPr>
            </a:br>
            <a:r>
              <a:rPr lang="en-US">
                <a:latin typeface="Calibri"/>
                <a:ea typeface="Calibri"/>
                <a:cs typeface="Calibri"/>
              </a:rPr>
              <a:t>Scalability -&gt; </a:t>
            </a:r>
            <a:br>
              <a:rPr lang="en-US">
                <a:latin typeface="Calibri"/>
                <a:ea typeface="Calibri"/>
                <a:cs typeface="Calibri"/>
              </a:rPr>
            </a:br>
            <a:r>
              <a:rPr lang="en-US">
                <a:latin typeface="Calibri"/>
                <a:ea typeface="Calibri"/>
                <a:cs typeface="Calibri"/>
              </a:rPr>
              <a:t>Noise/Outliers -&gt; Scan to scan variation based on actual scanner used, lighting</a:t>
            </a:r>
            <a:endParaRPr lang="en-US"/>
          </a:p>
          <a:p>
            <a:r>
              <a:rPr lang="en-US">
                <a:latin typeface="Calibri"/>
                <a:ea typeface="Calibri"/>
                <a:cs typeface="Calibri"/>
              </a:rPr>
              <a:t>Variations -&gt; point scale resolution, how dense a PC is, new data could be more/less detailed</a:t>
            </a:r>
          </a:p>
          <a:p>
            <a:r>
              <a:rPr lang="en-US">
                <a:latin typeface="Calibri"/>
                <a:ea typeface="Calibri"/>
                <a:cs typeface="Calibri"/>
              </a:rPr>
              <a:t>Occlusion -&gt; how some objects are hidden. When a scan is taken, it does not always get objects under others</a:t>
            </a:r>
          </a:p>
          <a:p>
            <a:r>
              <a:rPr lang="en-US">
                <a:latin typeface="Calibri"/>
                <a:ea typeface="Calibri"/>
                <a:cs typeface="Calibri"/>
              </a:rPr>
              <a:t>Lack of data -&gt; 2D images are readily available, anyone with a camera can make this data. 3D is more specialized, niche. Requires special </a:t>
            </a:r>
            <a:r>
              <a:rPr lang="en-US" err="1">
                <a:latin typeface="Calibri"/>
                <a:ea typeface="Calibri"/>
                <a:cs typeface="Calibri"/>
              </a:rPr>
              <a:t>equiptment</a:t>
            </a:r>
            <a:r>
              <a:rPr lang="en-US">
                <a:latin typeface="Calibri"/>
                <a:ea typeface="Calibri"/>
                <a:cs typeface="Calibri"/>
              </a:rPr>
              <a:t>, and time consuming for annotation</a:t>
            </a:r>
          </a:p>
        </p:txBody>
      </p:sp>
      <p:sp>
        <p:nvSpPr>
          <p:cNvPr id="4" name="Slide Number Placeholder 3"/>
          <p:cNvSpPr>
            <a:spLocks noGrp="1"/>
          </p:cNvSpPr>
          <p:nvPr>
            <p:ph type="sldNum" sz="quarter" idx="5"/>
          </p:nvPr>
        </p:nvSpPr>
        <p:spPr/>
        <p:txBody>
          <a:bodyPr/>
          <a:lstStyle/>
          <a:p>
            <a:fld id="{85D9B890-3B6E-417C-BD92-47816D5AB620}" type="slidenum">
              <a:rPr lang="en-US"/>
              <a:pPr/>
              <a:t>5</a:t>
            </a:fld>
            <a:endParaRPr lang="en-US"/>
          </a:p>
        </p:txBody>
      </p:sp>
    </p:spTree>
    <p:extLst>
      <p:ext uri="{BB962C8B-B14F-4D97-AF65-F5344CB8AC3E}">
        <p14:creationId xmlns:p14="http://schemas.microsoft.com/office/powerpoint/2010/main" val="37992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Very important -&gt; more time on this slide longer than other initial slides</a:t>
            </a:r>
          </a:p>
          <a:p>
            <a:r>
              <a:rPr lang="en-US" err="1">
                <a:latin typeface="Calibri"/>
                <a:ea typeface="Calibri"/>
                <a:cs typeface="Calibri"/>
              </a:rPr>
              <a:t>OVerall</a:t>
            </a:r>
            <a:r>
              <a:rPr lang="en-US">
                <a:latin typeface="Calibri"/>
                <a:ea typeface="Calibri"/>
                <a:cs typeface="Calibri"/>
              </a:rPr>
              <a:t> approach overview</a:t>
            </a:r>
          </a:p>
          <a:p>
            <a:r>
              <a:rPr lang="en-US">
                <a:latin typeface="Calibri"/>
                <a:ea typeface="Calibri"/>
                <a:cs typeface="Calibri"/>
              </a:rPr>
              <a:t>Why two stream -&gt; two methodologies -&gt; 2D and 3D images</a:t>
            </a:r>
          </a:p>
          <a:p>
            <a:r>
              <a:rPr lang="en-US">
                <a:latin typeface="Calibri"/>
                <a:ea typeface="Calibri"/>
                <a:cs typeface="Calibri"/>
              </a:rPr>
              <a:t>Trying to fuse multiple data structs together 2D/3D RGB/3D</a:t>
            </a:r>
          </a:p>
          <a:p>
            <a:r>
              <a:rPr lang="en-US">
                <a:latin typeface="Calibri"/>
                <a:ea typeface="Calibri"/>
                <a:cs typeface="Calibri"/>
              </a:rPr>
              <a:t>Mention 2D/3D alignment, a quick preface not in depth | </a:t>
            </a:r>
            <a:r>
              <a:rPr lang="en-US" err="1">
                <a:latin typeface="Calibri"/>
                <a:ea typeface="Calibri"/>
                <a:cs typeface="Calibri"/>
              </a:rPr>
              <a:t>weeakly</a:t>
            </a:r>
            <a:r>
              <a:rPr lang="en-US">
                <a:latin typeface="Calibri"/>
                <a:ea typeface="Calibri"/>
                <a:cs typeface="Calibri"/>
              </a:rPr>
              <a:t> aligned samples</a:t>
            </a:r>
          </a:p>
          <a:p>
            <a:r>
              <a:rPr lang="en-US">
                <a:latin typeface="Calibri"/>
                <a:ea typeface="Calibri"/>
                <a:cs typeface="Calibri"/>
              </a:rPr>
              <a:t>Talk lightly about 2D/3D networks -&gt; we will talk more regarding in later slides (CALL THEM BASE CLASSIFIERS)</a:t>
            </a:r>
          </a:p>
          <a:p>
            <a:endParaRPr lang="en-US">
              <a:latin typeface="Calibri"/>
              <a:ea typeface="Calibri"/>
              <a:cs typeface="Calibri"/>
            </a:endParaRPr>
          </a:p>
          <a:p>
            <a:r>
              <a:rPr lang="en-US">
                <a:latin typeface="Calibri"/>
                <a:ea typeface="Calibri"/>
                <a:cs typeface="Calibri"/>
              </a:rPr>
              <a:t>Output will become the meta dataset which will become the input of the stacking ensemble learning section.</a:t>
            </a:r>
          </a:p>
          <a:p>
            <a:r>
              <a:rPr lang="en-US">
                <a:latin typeface="Calibri"/>
                <a:ea typeface="Calibri"/>
                <a:cs typeface="Calibri"/>
              </a:rPr>
              <a:t>Meta classifier method is the logistic regression method</a:t>
            </a:r>
          </a:p>
          <a:p>
            <a:r>
              <a:rPr lang="en-US">
                <a:latin typeface="Calibri"/>
                <a:ea typeface="Calibri"/>
                <a:cs typeface="Calibri"/>
              </a:rPr>
              <a:t>In later slides we will further discuss more in depth</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5D9B890-3B6E-417C-BD92-47816D5AB620}" type="slidenum">
              <a:rPr lang="en-US"/>
              <a:pPr/>
              <a:t>6</a:t>
            </a:fld>
            <a:endParaRPr lang="en-US"/>
          </a:p>
        </p:txBody>
      </p:sp>
    </p:spTree>
    <p:extLst>
      <p:ext uri="{BB962C8B-B14F-4D97-AF65-F5344CB8AC3E}">
        <p14:creationId xmlns:p14="http://schemas.microsoft.com/office/powerpoint/2010/main" val="2037094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latin typeface="Calibri"/>
                <a:ea typeface="Calibri"/>
                <a:cs typeface="Calibri"/>
              </a:rPr>
              <a:t>In order to get a set of samples in both 2D and 3D space, a process was developed that utilizes a 3D mesh that can be rendered virtually. </a:t>
            </a:r>
            <a:endParaRPr lang="en-US">
              <a:ea typeface="Calibri"/>
              <a:cs typeface="Arial" charset="0"/>
            </a:endParaRPr>
          </a:p>
          <a:p>
            <a:pPr marL="285750" indent="-285750">
              <a:buFont typeface="Arial"/>
              <a:buChar char="•"/>
            </a:pPr>
            <a:r>
              <a:rPr lang="en-US">
                <a:latin typeface="Calibri"/>
                <a:ea typeface="Calibri"/>
                <a:cs typeface="Calibri"/>
              </a:rPr>
              <a:t>This mesh can then be iterated through systematically and have images taken, resulting in a 2D image that was captured using a 3D mesh</a:t>
            </a:r>
          </a:p>
          <a:p>
            <a:pPr marL="285750" indent="-285750">
              <a:buFont typeface="Arial"/>
              <a:buChar char="•"/>
            </a:pPr>
            <a:r>
              <a:rPr lang="en-US">
                <a:latin typeface="Calibri"/>
                <a:ea typeface="Calibri"/>
                <a:cs typeface="Calibri"/>
              </a:rPr>
              <a:t>Underlying this mesh is an accompanying 3D point cloud. The points in this point cloud are different from the points within the mesh due to the desire for higher resolution point clouds. For example, in the image here, the entire mesh contains 125k </a:t>
            </a:r>
            <a:r>
              <a:rPr lang="en-US" err="1">
                <a:latin typeface="Calibri"/>
                <a:ea typeface="Calibri"/>
                <a:cs typeface="Calibri"/>
              </a:rPr>
              <a:t>verticies</a:t>
            </a:r>
            <a:r>
              <a:rPr lang="en-US">
                <a:latin typeface="Calibri"/>
                <a:ea typeface="Calibri"/>
                <a:cs typeface="Calibri"/>
              </a:rPr>
              <a:t>, whereas the point cloud used contains over 12M points. Higher the total number of points available results in an increased number of weakly aligned points resulting in a stronger pipeline overall</a:t>
            </a:r>
          </a:p>
          <a:p>
            <a:pPr marL="285750" indent="-285750">
              <a:buFont typeface="Arial"/>
              <a:buChar char="•"/>
            </a:pPr>
            <a:r>
              <a:rPr lang="en-US">
                <a:latin typeface="Calibri"/>
                <a:ea typeface="Calibri"/>
                <a:cs typeface="Calibri"/>
              </a:rPr>
              <a:t>The image is then systematically processed pixel by pixel (for our case it is 1024x768) and a ray is then projected out from this point out into the 3D space</a:t>
            </a:r>
          </a:p>
          <a:p>
            <a:pPr marL="285750" indent="-285750">
              <a:buFont typeface="Arial"/>
              <a:buChar char="•"/>
            </a:pPr>
            <a:r>
              <a:rPr lang="en-US">
                <a:latin typeface="Calibri"/>
                <a:ea typeface="Calibri"/>
                <a:cs typeface="Calibri"/>
              </a:rPr>
              <a:t>If a point is encountered along this ray, then a weakly aligned point is then identified and saved</a:t>
            </a:r>
          </a:p>
          <a:p>
            <a:pPr marL="285750" indent="-285750">
              <a:buFont typeface="Arial"/>
              <a:buChar char="•"/>
            </a:pPr>
            <a:r>
              <a:rPr lang="en-US">
                <a:latin typeface="Calibri"/>
                <a:ea typeface="Calibri"/>
                <a:cs typeface="Calibri"/>
              </a:rPr>
              <a:t>These points will then be combined into a resulting point cloud that is weakly aligned only</a:t>
            </a:r>
          </a:p>
          <a:p>
            <a:pPr marL="285750" indent="-285750">
              <a:buFont typeface="Arial"/>
              <a:buChar char="•"/>
            </a:pPr>
            <a:r>
              <a:rPr lang="en-US">
                <a:latin typeface="Calibri"/>
                <a:ea typeface="Calibri"/>
                <a:cs typeface="Calibri"/>
              </a:rPr>
              <a:t>Both of these weakly aligned points, both in 2D and 3D, are then passed off to the respective 2D and 3D networks to continue through the pipeline</a:t>
            </a:r>
          </a:p>
          <a:p>
            <a:pPr marL="285750" indent="-285750">
              <a:buFont typeface="Arial"/>
              <a:buChar char="•"/>
            </a:pPr>
            <a:endParaRPr lang="en-US">
              <a:latin typeface="Calibri"/>
              <a:ea typeface="Calibri"/>
              <a:cs typeface="Calibri"/>
            </a:endParaRPr>
          </a:p>
          <a:p>
            <a:r>
              <a:rPr lang="en-US">
                <a:latin typeface="Calibri"/>
                <a:ea typeface="Calibri"/>
                <a:cs typeface="Calibri"/>
              </a:rPr>
              <a:t>In earlier diagram, we discussed the 2D/3D RGB/3D input. With the first section, this requires aligning the 2D and 3D data</a:t>
            </a:r>
          </a:p>
          <a:p>
            <a:r>
              <a:rPr lang="en-US">
                <a:latin typeface="Calibri"/>
                <a:ea typeface="Calibri"/>
                <a:cs typeface="Calibri"/>
              </a:rPr>
              <a:t>Why is it called weakly versus strongly (not an entire point to point)</a:t>
            </a:r>
          </a:p>
        </p:txBody>
      </p:sp>
      <p:sp>
        <p:nvSpPr>
          <p:cNvPr id="4" name="Slide Number Placeholder 3"/>
          <p:cNvSpPr>
            <a:spLocks noGrp="1"/>
          </p:cNvSpPr>
          <p:nvPr>
            <p:ph type="sldNum" sz="quarter" idx="5"/>
          </p:nvPr>
        </p:nvSpPr>
        <p:spPr/>
        <p:txBody>
          <a:bodyPr/>
          <a:lstStyle/>
          <a:p>
            <a:fld id="{85D9B890-3B6E-417C-BD92-47816D5AB620}" type="slidenum">
              <a:rPr lang="en-US"/>
              <a:pPr/>
              <a:t>7</a:t>
            </a:fld>
            <a:endParaRPr lang="en-US"/>
          </a:p>
        </p:txBody>
      </p:sp>
    </p:spTree>
    <p:extLst>
      <p:ext uri="{BB962C8B-B14F-4D97-AF65-F5344CB8AC3E}">
        <p14:creationId xmlns:p14="http://schemas.microsoft.com/office/powerpoint/2010/main" val="57926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00"/>
              </a:lnSpc>
              <a:spcBef>
                <a:spcPts val="0"/>
              </a:spcBef>
              <a:spcAft>
                <a:spcPts val="0"/>
              </a:spcAft>
            </a:pPr>
            <a:r>
              <a:rPr lang="en-US" b="1">
                <a:latin typeface="Arial"/>
                <a:cs typeface="Arial"/>
              </a:rPr>
              <a:t>Running Inference on 2D Base Model </a:t>
            </a:r>
            <a:r>
              <a:rPr lang="en-US">
                <a:latin typeface="Arial"/>
                <a:cs typeface="Arial"/>
              </a:rPr>
              <a:t> </a:t>
            </a:r>
          </a:p>
          <a:p>
            <a:pPr marL="228600" lvl="1" indent="-228600">
              <a:lnSpc>
                <a:spcPts val="2400"/>
              </a:lnSpc>
              <a:spcBef>
                <a:spcPts val="0"/>
              </a:spcBef>
              <a:spcAft>
                <a:spcPts val="0"/>
              </a:spcAft>
              <a:buChar char="•"/>
            </a:pPr>
            <a:r>
              <a:rPr lang="en-US">
                <a:latin typeface="Arial"/>
                <a:cs typeface="Arial"/>
              </a:rPr>
              <a:t>Using Ground Segment Anything (GSA), inference is made on the raw images that were also duplicated and sent to be manually annotated  </a:t>
            </a:r>
          </a:p>
          <a:p>
            <a:pPr marL="228600" lvl="1" indent="-228600">
              <a:lnSpc>
                <a:spcPts val="2400"/>
              </a:lnSpc>
              <a:spcBef>
                <a:spcPts val="0"/>
              </a:spcBef>
              <a:spcAft>
                <a:spcPts val="0"/>
              </a:spcAft>
              <a:buChar char="•"/>
            </a:pPr>
            <a:r>
              <a:rPr lang="en-US">
                <a:latin typeface="Arial"/>
                <a:cs typeface="Arial"/>
              </a:rPr>
              <a:t>GSA uses Grounding Dino (G) to predict objects in images to bounding boxes </a:t>
            </a:r>
          </a:p>
          <a:p>
            <a:pPr marL="228600" lvl="1" indent="-228600">
              <a:lnSpc>
                <a:spcPts val="2400"/>
              </a:lnSpc>
              <a:spcBef>
                <a:spcPts val="0"/>
              </a:spcBef>
              <a:spcAft>
                <a:spcPts val="0"/>
              </a:spcAft>
              <a:buChar char="•"/>
            </a:pPr>
            <a:r>
              <a:rPr lang="en-US">
                <a:latin typeface="Arial"/>
                <a:cs typeface="Arial"/>
              </a:rPr>
              <a:t>GSA then uses Segment Anything (SA) to semantic segmentations on the images</a:t>
            </a:r>
          </a:p>
          <a:p>
            <a:pPr marL="228600" lvl="1" indent="-228600">
              <a:lnSpc>
                <a:spcPts val="2400"/>
              </a:lnSpc>
              <a:spcBef>
                <a:spcPts val="0"/>
              </a:spcBef>
              <a:spcAft>
                <a:spcPts val="0"/>
              </a:spcAft>
              <a:buChar char="•"/>
            </a:pPr>
            <a:endParaRPr lang="en-US">
              <a:latin typeface="Arial"/>
              <a:cs typeface="Arial"/>
            </a:endParaRPr>
          </a:p>
          <a:p>
            <a:pPr marL="0" lvl="1">
              <a:lnSpc>
                <a:spcPts val="2400"/>
              </a:lnSpc>
              <a:spcBef>
                <a:spcPts val="0"/>
              </a:spcBef>
              <a:spcAft>
                <a:spcPts val="0"/>
              </a:spcAft>
            </a:pPr>
            <a:r>
              <a:rPr lang="en-US">
                <a:latin typeface="Arial"/>
                <a:cs typeface="Arial"/>
              </a:rPr>
              <a:t>For the next few slides, we will discuss the first base classifier -&gt; GSA</a:t>
            </a:r>
          </a:p>
          <a:p>
            <a:pPr marL="0" lvl="1">
              <a:lnSpc>
                <a:spcPts val="2400"/>
              </a:lnSpc>
              <a:spcBef>
                <a:spcPts val="0"/>
              </a:spcBef>
              <a:spcAft>
                <a:spcPts val="0"/>
              </a:spcAft>
            </a:pPr>
            <a:r>
              <a:rPr lang="en-US">
                <a:latin typeface="Arial"/>
                <a:cs typeface="Arial"/>
              </a:rPr>
              <a:t>GSA has two components -&gt; GDINO and SA</a:t>
            </a:r>
          </a:p>
          <a:p>
            <a:pPr marL="0" lvl="1">
              <a:lnSpc>
                <a:spcPts val="2400"/>
              </a:lnSpc>
              <a:spcBef>
                <a:spcPts val="0"/>
              </a:spcBef>
              <a:spcAft>
                <a:spcPts val="0"/>
              </a:spcAft>
            </a:pPr>
            <a:r>
              <a:rPr lang="en-US">
                <a:latin typeface="Arial"/>
                <a:cs typeface="Arial"/>
              </a:rPr>
              <a:t>Brief discussion regarding the images (Ask Philly for any technical questions)</a:t>
            </a:r>
          </a:p>
        </p:txBody>
      </p:sp>
      <p:sp>
        <p:nvSpPr>
          <p:cNvPr id="4" name="Slide Number Placeholder 3"/>
          <p:cNvSpPr>
            <a:spLocks noGrp="1"/>
          </p:cNvSpPr>
          <p:nvPr>
            <p:ph type="sldNum" sz="quarter" idx="5"/>
          </p:nvPr>
        </p:nvSpPr>
        <p:spPr/>
        <p:txBody>
          <a:bodyPr/>
          <a:lstStyle/>
          <a:p>
            <a:fld id="{85D9B890-3B6E-417C-BD92-47816D5AB620}" type="slidenum">
              <a:rPr lang="en-US"/>
              <a:pPr/>
              <a:t>8</a:t>
            </a:fld>
            <a:endParaRPr lang="en-US"/>
          </a:p>
        </p:txBody>
      </p:sp>
    </p:spTree>
    <p:extLst>
      <p:ext uri="{BB962C8B-B14F-4D97-AF65-F5344CB8AC3E}">
        <p14:creationId xmlns:p14="http://schemas.microsoft.com/office/powerpoint/2010/main" val="309885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spcAft>
                <a:spcPts val="0"/>
              </a:spcAft>
              <a:buFont typeface="Arial"/>
              <a:buChar char="•"/>
            </a:pPr>
            <a:r>
              <a:rPr lang="en-US">
                <a:latin typeface="Arial"/>
                <a:cs typeface="Arial"/>
              </a:rPr>
              <a:t>3 Components (Blocks)</a:t>
            </a:r>
          </a:p>
          <a:p>
            <a:pPr marL="608965" lvl="1">
              <a:lnSpc>
                <a:spcPct val="90000"/>
              </a:lnSpc>
              <a:spcBef>
                <a:spcPts val="500"/>
              </a:spcBef>
              <a:spcAft>
                <a:spcPts val="0"/>
              </a:spcAft>
              <a:buFont typeface="Arial"/>
              <a:buChar char="•"/>
            </a:pPr>
            <a:r>
              <a:rPr lang="en-US">
                <a:latin typeface="Arial"/>
                <a:cs typeface="Arial"/>
              </a:rPr>
              <a:t>Model Overall (GDINO Architecture)</a:t>
            </a:r>
          </a:p>
          <a:p>
            <a:pPr marL="608965" lvl="1">
              <a:lnSpc>
                <a:spcPct val="90000"/>
              </a:lnSpc>
              <a:spcBef>
                <a:spcPts val="500"/>
              </a:spcBef>
              <a:spcAft>
                <a:spcPts val="0"/>
              </a:spcAft>
              <a:buFont typeface="Arial"/>
              <a:buChar char="•"/>
            </a:pPr>
            <a:r>
              <a:rPr lang="en-US">
                <a:latin typeface="Arial"/>
                <a:cs typeface="Arial"/>
              </a:rPr>
              <a:t>A Feature Enhancer Layer</a:t>
            </a:r>
          </a:p>
          <a:p>
            <a:pPr marL="1504315" indent="-285750">
              <a:spcBef>
                <a:spcPts val="0"/>
              </a:spcBef>
              <a:spcAft>
                <a:spcPts val="0"/>
              </a:spcAft>
              <a:buFont typeface="Arial"/>
              <a:buChar char="•"/>
            </a:pPr>
            <a:r>
              <a:rPr lang="en-US">
                <a:latin typeface="Arial"/>
                <a:cs typeface="Arial"/>
              </a:rPr>
              <a:t>For each (Image, Text) pair, we first extract vanilla image features and vanilla text features using an image backbone and a text backbone, respectively.</a:t>
            </a:r>
          </a:p>
          <a:p>
            <a:pPr marL="1504315" indent="-285750">
              <a:spcBef>
                <a:spcPts val="0"/>
              </a:spcBef>
              <a:spcAft>
                <a:spcPts val="0"/>
              </a:spcAft>
              <a:buFont typeface="Arial"/>
              <a:buChar char="•"/>
            </a:pPr>
            <a:r>
              <a:rPr lang="en-US" i="1">
                <a:latin typeface="Arial"/>
                <a:cs typeface="Arial"/>
              </a:rPr>
              <a:t>Vanilla Features:</a:t>
            </a:r>
            <a:r>
              <a:rPr lang="en-US">
                <a:latin typeface="Arial"/>
                <a:cs typeface="Arial"/>
              </a:rPr>
              <a:t> Extracting vanilla features refers to the process of obtaining fundamental and basic characteristics or representations from an image. </a:t>
            </a:r>
          </a:p>
          <a:p>
            <a:pPr marL="1504315" indent="-285750">
              <a:spcBef>
                <a:spcPts val="0"/>
              </a:spcBef>
              <a:spcAft>
                <a:spcPts val="0"/>
              </a:spcAft>
              <a:buFont typeface="Arial"/>
              <a:buChar char="•"/>
            </a:pPr>
            <a:r>
              <a:rPr lang="en-US">
                <a:latin typeface="Arial"/>
                <a:cs typeface="Arial"/>
              </a:rPr>
              <a:t>These features are typically low-level and do not capture high-level semantic information about the contents of the image. </a:t>
            </a:r>
          </a:p>
          <a:p>
            <a:pPr marL="1504315" indent="-285750">
              <a:spcBef>
                <a:spcPts val="0"/>
              </a:spcBef>
              <a:spcAft>
                <a:spcPts val="0"/>
              </a:spcAft>
              <a:buFont typeface="Arial"/>
              <a:buChar char="•"/>
            </a:pPr>
            <a:r>
              <a:rPr lang="en-US">
                <a:latin typeface="Arial"/>
                <a:cs typeface="Arial"/>
              </a:rPr>
              <a:t>Instead, they focus on capturing simple visual elements.</a:t>
            </a:r>
          </a:p>
          <a:p>
            <a:pPr marL="1504315" indent="-285750">
              <a:spcBef>
                <a:spcPts val="0"/>
              </a:spcBef>
              <a:spcAft>
                <a:spcPts val="0"/>
              </a:spcAft>
              <a:buFont typeface="Arial"/>
              <a:buChar char="•"/>
            </a:pPr>
            <a:r>
              <a:rPr lang="en-US">
                <a:latin typeface="Arial"/>
                <a:cs typeface="Arial"/>
              </a:rPr>
              <a:t>For example in images vanilla features would be: edges, textures, colors, and shapes, that can be used for various computer vision </a:t>
            </a:r>
            <a:r>
              <a:rPr lang="en-US" err="1">
                <a:latin typeface="Arial"/>
                <a:cs typeface="Arial"/>
              </a:rPr>
              <a:t>tasks.And</a:t>
            </a:r>
            <a:r>
              <a:rPr lang="en-US">
                <a:latin typeface="Arial"/>
                <a:cs typeface="Arial"/>
              </a:rPr>
              <a:t> in text vanilla features would be bag of words, TF-IDF, word embeddings, N-grams ( a collection of n successive items in a text document that may include words, numbers, symbols, and punctuation.) etc.</a:t>
            </a:r>
          </a:p>
          <a:p>
            <a:pPr marL="1504315" indent="-285750">
              <a:spcBef>
                <a:spcPts val="0"/>
              </a:spcBef>
              <a:spcAft>
                <a:spcPts val="0"/>
              </a:spcAft>
              <a:buFont typeface="Arial"/>
              <a:buChar char="•"/>
            </a:pPr>
            <a:endParaRPr lang="en-US">
              <a:latin typeface="Arial"/>
              <a:cs typeface="Arial"/>
            </a:endParaRPr>
          </a:p>
          <a:p>
            <a:pPr marL="285750" indent="-285750">
              <a:spcBef>
                <a:spcPts val="0"/>
              </a:spcBef>
              <a:spcAft>
                <a:spcPts val="0"/>
              </a:spcAft>
              <a:buFont typeface="Arial"/>
              <a:buChar char="•"/>
            </a:pPr>
            <a:r>
              <a:rPr lang="en-US" b="1"/>
              <a:t>Deformable self-attention</a:t>
            </a:r>
            <a:r>
              <a:rPr lang="en-US"/>
              <a:t> (DSA) for enhancement of the traditional self-attention mechanism. It is designed to improve the ability of models to capture fine-grained details and local patterns in images.</a:t>
            </a:r>
          </a:p>
          <a:p>
            <a:pPr marL="285750" indent="-285750">
              <a:spcBef>
                <a:spcPts val="0"/>
              </a:spcBef>
              <a:spcAft>
                <a:spcPts val="0"/>
              </a:spcAft>
              <a:buFont typeface="Arial"/>
              <a:buChar char="•"/>
            </a:pPr>
            <a:r>
              <a:rPr lang="en-US"/>
              <a:t>In a standard self-attention mechanism, an input image is divided into patches or regions, and each patch is represented as a query, key, and value. These queries, keys, and values are used to calculate attention scores, determining how much each patch should “pay attention” to other patches in the image. Traditional self-attention relies on a fixed regular grid structure for the patches, meaning that each patch looks at other patches in a fixed, grid-like pattern. Instead of a fixed grid, DSA allows each patch to dynamically adjust its attention to other patches in the image. This enables the model to focus more on informative regions and adjust its attention based on the content of the image.</a:t>
            </a:r>
          </a:p>
          <a:p>
            <a:pPr marL="285750" indent="-285750">
              <a:spcBef>
                <a:spcPts val="0"/>
              </a:spcBef>
              <a:spcAft>
                <a:spcPts val="0"/>
              </a:spcAft>
              <a:buFont typeface="Arial"/>
              <a:buChar char="•"/>
            </a:pPr>
            <a:r>
              <a:rPr lang="en-US"/>
              <a:t>In DSA, the key innovation is the introduction of learnable offsets. For each query in a patch, the model learns how to deform (shift) the position of the key patches that it attends to. These learnable offsets allow the model to adaptively change its attention pattern for different patches.</a:t>
            </a:r>
          </a:p>
          <a:p>
            <a:pPr marL="285750" indent="-285750">
              <a:spcBef>
                <a:spcPts val="0"/>
              </a:spcBef>
              <a:spcAft>
                <a:spcPts val="0"/>
              </a:spcAft>
              <a:buFont typeface="Arial"/>
              <a:buChar char="•"/>
            </a:pPr>
            <a:r>
              <a:rPr lang="en-US" b="1">
                <a:latin typeface="Arial"/>
                <a:cs typeface="Arial"/>
              </a:rPr>
              <a:t>Vanilla self attention</a:t>
            </a:r>
            <a:r>
              <a:rPr lang="en-US">
                <a:latin typeface="Arial"/>
                <a:cs typeface="Arial"/>
              </a:rPr>
              <a:t> for text feature enhancers</a:t>
            </a:r>
          </a:p>
          <a:p>
            <a:pPr marL="1218565" lvl="2">
              <a:lnSpc>
                <a:spcPct val="90000"/>
              </a:lnSpc>
              <a:spcBef>
                <a:spcPts val="500"/>
              </a:spcBef>
              <a:spcAft>
                <a:spcPts val="0"/>
              </a:spcAft>
              <a:buFont typeface="Arial"/>
              <a:buChar char="•"/>
            </a:pPr>
            <a:endParaRPr lang="en-US">
              <a:latin typeface="Arial"/>
              <a:cs typeface="Arial"/>
            </a:endParaRPr>
          </a:p>
          <a:p>
            <a:pPr marL="608965" lvl="1">
              <a:lnSpc>
                <a:spcPct val="90000"/>
              </a:lnSpc>
              <a:spcBef>
                <a:spcPts val="500"/>
              </a:spcBef>
              <a:spcAft>
                <a:spcPts val="0"/>
              </a:spcAft>
              <a:buFont typeface="Arial"/>
              <a:buChar char="•"/>
            </a:pPr>
            <a:r>
              <a:rPr lang="en-US">
                <a:latin typeface="Arial"/>
                <a:cs typeface="Arial"/>
              </a:rPr>
              <a:t>A Decoder Layer</a:t>
            </a:r>
          </a:p>
          <a:p>
            <a:pPr marL="1504315" indent="-285750">
              <a:spcBef>
                <a:spcPts val="0"/>
              </a:spcBef>
              <a:spcAft>
                <a:spcPts val="0"/>
              </a:spcAft>
              <a:buFont typeface="Arial"/>
              <a:buChar char="•"/>
            </a:pPr>
            <a:r>
              <a:rPr lang="en-US">
                <a:latin typeface="Arial"/>
                <a:cs typeface="Arial"/>
              </a:rPr>
              <a:t>Here the DINO decoder layer has been fine tuned and improved by supplementing each decoder layer with an extra text cross-attention. This will enable to inject text information into queries for better modality alignment.</a:t>
            </a:r>
          </a:p>
          <a:p>
            <a:pPr marL="608965" lvl="1">
              <a:lnSpc>
                <a:spcPct val="90000"/>
              </a:lnSpc>
              <a:spcBef>
                <a:spcPts val="500"/>
              </a:spcBef>
              <a:spcAft>
                <a:spcPts val="0"/>
              </a:spcAft>
              <a:buFont typeface="Arial"/>
              <a:buChar char="•"/>
            </a:pPr>
            <a:endParaRPr lang="en-US">
              <a:ea typeface="Calibri"/>
              <a:cs typeface="Arial" charset="0"/>
            </a:endParaRPr>
          </a:p>
          <a:p>
            <a:pPr>
              <a:lnSpc>
                <a:spcPct val="90000"/>
              </a:lnSpc>
              <a:spcBef>
                <a:spcPts val="500"/>
              </a:spcBef>
              <a:spcAft>
                <a:spcPts val="0"/>
              </a:spcAft>
            </a:pPr>
            <a:r>
              <a:rPr lang="en-US">
                <a:latin typeface="Arial"/>
                <a:ea typeface="Calibri"/>
                <a:cs typeface="Arial"/>
              </a:rPr>
              <a:t>Very high level (quick slide)</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5D9B890-3B6E-417C-BD92-47816D5AB620}" type="slidenum">
              <a:rPr lang="en-US"/>
              <a:pPr/>
              <a:t>9</a:t>
            </a:fld>
            <a:endParaRPr lang="en-US"/>
          </a:p>
        </p:txBody>
      </p:sp>
    </p:spTree>
    <p:extLst>
      <p:ext uri="{BB962C8B-B14F-4D97-AF65-F5344CB8AC3E}">
        <p14:creationId xmlns:p14="http://schemas.microsoft.com/office/powerpoint/2010/main" val="69750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err="1">
                <a:latin typeface="Calibri"/>
                <a:ea typeface="Calibri"/>
                <a:cs typeface="Calibri"/>
              </a:rPr>
              <a:t>KPConv</a:t>
            </a:r>
            <a:r>
              <a:rPr lang="en-US">
                <a:latin typeface="Calibri"/>
                <a:ea typeface="Calibri"/>
                <a:cs typeface="Calibri"/>
              </a:rPr>
              <a:t> is a 3D point cloud algorithm that helps make predictions on points within 3D space by utilizing kernel point convolutions</a:t>
            </a:r>
          </a:p>
          <a:p>
            <a:pPr marL="285750" indent="-285750">
              <a:buFont typeface="Arial"/>
              <a:buChar char="•"/>
            </a:pPr>
            <a:r>
              <a:rPr lang="en-US">
                <a:latin typeface="Calibri"/>
                <a:ea typeface="Calibri"/>
                <a:cs typeface="Calibri"/>
              </a:rPr>
              <a:t>The process for these convolutions is: </a:t>
            </a:r>
            <a:r>
              <a:rPr lang="en-US" err="1">
                <a:latin typeface="Calibri"/>
                <a:ea typeface="Calibri"/>
                <a:cs typeface="Calibri"/>
              </a:rPr>
              <a:t>KPConv</a:t>
            </a:r>
            <a:r>
              <a:rPr lang="en-US">
                <a:latin typeface="Calibri"/>
                <a:ea typeface="Calibri"/>
                <a:cs typeface="Calibri"/>
              </a:rPr>
              <a:t> goes through each point of the input PC, and sets a specific radius around the point</a:t>
            </a:r>
          </a:p>
          <a:p>
            <a:pPr marL="285750" indent="-285750">
              <a:buFont typeface="Arial"/>
              <a:buChar char="•"/>
            </a:pPr>
            <a:r>
              <a:rPr lang="en-US">
                <a:latin typeface="Calibri"/>
                <a:ea typeface="Calibri"/>
                <a:cs typeface="Calibri"/>
              </a:rPr>
              <a:t>This radius will contain smaller points within, and "subsample" the radius to determine what the radiused point actually is</a:t>
            </a:r>
          </a:p>
          <a:p>
            <a:pPr marL="285750" indent="-285750">
              <a:buFont typeface="Arial"/>
              <a:buChar char="•"/>
            </a:pPr>
            <a:r>
              <a:rPr lang="en-US">
                <a:latin typeface="Calibri"/>
                <a:ea typeface="Calibri"/>
                <a:cs typeface="Calibri"/>
              </a:rPr>
              <a:t>This subsample will then be averaged out to be determined to be a certain point, resulting in a prediction.</a:t>
            </a:r>
          </a:p>
          <a:p>
            <a:pPr marL="285750" indent="-285750">
              <a:buFont typeface="Arial"/>
              <a:buChar char="•"/>
            </a:pPr>
            <a:r>
              <a:rPr lang="en-US">
                <a:latin typeface="Calibri"/>
                <a:ea typeface="Calibri"/>
                <a:cs typeface="Calibri"/>
              </a:rPr>
              <a:t>This prediction is then remembered and the algorithm moves to the next point</a:t>
            </a:r>
          </a:p>
          <a:p>
            <a:pPr marL="285750" indent="-285750">
              <a:buFont typeface="Arial"/>
              <a:buChar char="•"/>
            </a:pPr>
            <a:r>
              <a:rPr lang="en-US">
                <a:latin typeface="Calibri"/>
                <a:ea typeface="Calibri"/>
                <a:cs typeface="Calibri"/>
              </a:rPr>
              <a:t>Once a certain number of points are processed, this becomes a batch. Once a batch is made, that is considered one epoch step. This process continues until the entire point cloud is cycled through at which point, an epoch has been completed.</a:t>
            </a:r>
            <a:endParaRPr lang="en-US"/>
          </a:p>
          <a:p>
            <a:pPr marL="285750" indent="-285750">
              <a:buFont typeface="Arial"/>
              <a:buChar char="•"/>
            </a:pPr>
            <a:r>
              <a:rPr lang="en-US">
                <a:latin typeface="Calibri"/>
                <a:ea typeface="Calibri"/>
                <a:cs typeface="Calibri"/>
              </a:rPr>
              <a:t>To validate these predictions, </a:t>
            </a:r>
            <a:r>
              <a:rPr lang="en-US" err="1">
                <a:latin typeface="Calibri"/>
                <a:ea typeface="Calibri"/>
                <a:cs typeface="Calibri"/>
              </a:rPr>
              <a:t>occassionally</a:t>
            </a:r>
            <a:r>
              <a:rPr lang="en-US">
                <a:latin typeface="Calibri"/>
                <a:ea typeface="Calibri"/>
                <a:cs typeface="Calibri"/>
              </a:rPr>
              <a:t> throughout the process, the points' order will be shuffled around and will be retested. This shuffling step helps ensure that the predictions are as strong as they can be.</a:t>
            </a:r>
          </a:p>
          <a:p>
            <a:pPr marL="285750" indent="-285750">
              <a:buFont typeface="Arial"/>
              <a:buChar char="•"/>
            </a:pPr>
            <a:r>
              <a:rPr lang="en-US">
                <a:latin typeface="Calibri"/>
                <a:ea typeface="Calibri"/>
                <a:cs typeface="Calibri"/>
              </a:rPr>
              <a:t>After this process completes and the total number of epochs is reached, a final predicted point cloud is output. Each point is assigned a predicted class that is appended to the rest of the information of that point.</a:t>
            </a:r>
          </a:p>
          <a:p>
            <a:pPr marL="285750" indent="-285750">
              <a:buFont typeface="Arial"/>
              <a:buChar char="•"/>
            </a:pPr>
            <a:endParaRPr lang="en-US">
              <a:latin typeface="Calibri"/>
              <a:ea typeface="Calibri"/>
              <a:cs typeface="Calibri"/>
            </a:endParaRPr>
          </a:p>
          <a:p>
            <a:r>
              <a:rPr lang="en-US">
                <a:latin typeface="Calibri"/>
                <a:ea typeface="Calibri"/>
                <a:cs typeface="Calibri"/>
              </a:rPr>
              <a:t>Second base classifier</a:t>
            </a:r>
          </a:p>
        </p:txBody>
      </p:sp>
      <p:sp>
        <p:nvSpPr>
          <p:cNvPr id="4" name="Slide Number Placeholder 3"/>
          <p:cNvSpPr>
            <a:spLocks noGrp="1"/>
          </p:cNvSpPr>
          <p:nvPr>
            <p:ph type="sldNum" sz="quarter" idx="5"/>
          </p:nvPr>
        </p:nvSpPr>
        <p:spPr/>
        <p:txBody>
          <a:bodyPr/>
          <a:lstStyle/>
          <a:p>
            <a:fld id="{85D9B890-3B6E-417C-BD92-47816D5AB620}" type="slidenum">
              <a:rPr lang="en-US"/>
              <a:pPr/>
              <a:t>12</a:t>
            </a:fld>
            <a:endParaRPr lang="en-US"/>
          </a:p>
        </p:txBody>
      </p:sp>
    </p:spTree>
    <p:extLst>
      <p:ext uri="{BB962C8B-B14F-4D97-AF65-F5344CB8AC3E}">
        <p14:creationId xmlns:p14="http://schemas.microsoft.com/office/powerpoint/2010/main" val="594330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err="1">
                  <a:latin typeface="Arial"/>
                  <a:cs typeface="Arial"/>
                </a:rPr>
                <a:t>NTSAToday</a:t>
              </a:r>
              <a:endParaRPr lang="en-US" sz="1200" b="1">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a:t>Dual-Stream Semantic Segmentation Architecture for ​</a:t>
            </a:r>
          </a:p>
          <a:p>
            <a:r>
              <a:rPr lang="en-US"/>
              <a:t>Point Cloud Analysis</a:t>
            </a:r>
            <a:endParaRPr lang="en-US" sz="2000">
              <a:solidFill>
                <a:srgbClr val="00B050"/>
              </a:solidFill>
            </a:endParaRPr>
          </a:p>
          <a:p>
            <a:endParaRPr lang="en-US"/>
          </a:p>
          <a:p>
            <a:endParaRPr lang="en-US"/>
          </a:p>
        </p:txBody>
      </p:sp>
      <p:sp>
        <p:nvSpPr>
          <p:cNvPr id="10" name="Text Placeholder 9"/>
          <p:cNvSpPr>
            <a:spLocks noGrp="1"/>
          </p:cNvSpPr>
          <p:nvPr>
            <p:ph type="body" sz="quarter" idx="11"/>
          </p:nvPr>
        </p:nvSpPr>
        <p:spPr>
          <a:xfrm>
            <a:off x="1809699" y="3090958"/>
            <a:ext cx="8823612" cy="1934127"/>
          </a:xfrm>
        </p:spPr>
        <p:txBody>
          <a:bodyPr/>
          <a:lstStyle/>
          <a:p>
            <a:pPr eaLnBrk="1" hangingPunct="1"/>
            <a:r>
              <a:rPr lang="en-US" sz="2200">
                <a:latin typeface="Tahoma"/>
              </a:rPr>
              <a:t>Brendon Hales, Dignitas Technologies, Orlando, Florida ​</a:t>
            </a:r>
          </a:p>
          <a:p>
            <a:pPr eaLnBrk="1" hangingPunct="1"/>
            <a:r>
              <a:rPr lang="en-US" sz="2200">
                <a:latin typeface="Tahoma"/>
              </a:rPr>
              <a:t>Troy Crawford, Dignitas Technologies, Orlando, Florida ​​</a:t>
            </a:r>
          </a:p>
          <a:p>
            <a:pPr eaLnBrk="1" hangingPunct="1"/>
            <a:r>
              <a:rPr lang="en-US" sz="2200">
                <a:latin typeface="Tahoma"/>
              </a:rPr>
              <a:t>Philly Tang, Dignitas Technologies, Orlando, Florida​</a:t>
            </a:r>
          </a:p>
          <a:p>
            <a:pPr eaLnBrk="1" hangingPunct="1"/>
            <a:r>
              <a:rPr lang="en-US" sz="2200">
                <a:latin typeface="Tahoma"/>
              </a:rPr>
              <a:t>Marjaneh Safaei, Dignitas Technologies, Orlando, Florida</a:t>
            </a: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a:p>
        </p:txBody>
      </p:sp>
      <p:pic>
        <p:nvPicPr>
          <p:cNvPr id="3" name="Picture 2">
            <a:extLst>
              <a:ext uri="{FF2B5EF4-FFF2-40B4-BE49-F238E27FC236}">
                <a16:creationId xmlns:a16="http://schemas.microsoft.com/office/drawing/2014/main" id="{79C0EC6C-4CAE-A62F-7A11-87969E8222BA}"/>
              </a:ext>
            </a:extLst>
          </p:cNvPr>
          <p:cNvPicPr>
            <a:picLocks noChangeAspect="1"/>
          </p:cNvPicPr>
          <p:nvPr/>
        </p:nvPicPr>
        <p:blipFill>
          <a:blip r:embed="rId3"/>
          <a:stretch>
            <a:fillRect/>
          </a:stretch>
        </p:blipFill>
        <p:spPr>
          <a:xfrm>
            <a:off x="3935506" y="5011795"/>
            <a:ext cx="4329953" cy="1747068"/>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M design">
            <a:extLst>
              <a:ext uri="{FF2B5EF4-FFF2-40B4-BE49-F238E27FC236}">
                <a16:creationId xmlns:a16="http://schemas.microsoft.com/office/drawing/2014/main" id="{F73A4DAE-8B98-92C8-A052-CFE7C44F0035}"/>
              </a:ext>
            </a:extLst>
          </p:cNvPr>
          <p:cNvPicPr>
            <a:picLocks noChangeAspect="1"/>
          </p:cNvPicPr>
          <p:nvPr/>
        </p:nvPicPr>
        <p:blipFill>
          <a:blip r:embed="rId2"/>
          <a:stretch>
            <a:fillRect/>
          </a:stretch>
        </p:blipFill>
        <p:spPr>
          <a:xfrm>
            <a:off x="190220" y="3857625"/>
            <a:ext cx="11825287" cy="2531268"/>
          </a:xfrm>
          <a:prstGeom prst="rect">
            <a:avLst/>
          </a:prstGeom>
          <a:ln>
            <a:noFill/>
          </a:ln>
        </p:spPr>
      </p:pic>
      <p:sp>
        <p:nvSpPr>
          <p:cNvPr id="2" name="Title 1"/>
          <p:cNvSpPr>
            <a:spLocks noGrp="1"/>
          </p:cNvSpPr>
          <p:nvPr>
            <p:ph type="title"/>
          </p:nvPr>
        </p:nvSpPr>
        <p:spPr/>
        <p:txBody>
          <a:bodyPr/>
          <a:lstStyle/>
          <a:p>
            <a:r>
              <a:rPr lang="en-US"/>
              <a:t>Technical Approach</a:t>
            </a:r>
            <a:br>
              <a:rPr lang="en-US"/>
            </a:br>
            <a:r>
              <a:rPr lang="en-US" sz="1800"/>
              <a:t>2D Semantic Segmentation</a:t>
            </a:r>
          </a:p>
        </p:txBody>
      </p:sp>
      <p:sp>
        <p:nvSpPr>
          <p:cNvPr id="4" name="Content Placeholder 3"/>
          <p:cNvSpPr>
            <a:spLocks noGrp="1"/>
          </p:cNvSpPr>
          <p:nvPr>
            <p:ph sz="quarter" idx="11"/>
          </p:nvPr>
        </p:nvSpPr>
        <p:spPr/>
        <p:txBody>
          <a:bodyPr/>
          <a:lstStyle/>
          <a:p>
            <a:pPr marL="456565" indent="-456565"/>
            <a:endParaRPr lang="en-US" b="1">
              <a:latin typeface="Arial Narrow"/>
              <a:ea typeface="Tahoma"/>
              <a:cs typeface="Tahoma"/>
            </a:endParaRPr>
          </a:p>
          <a:p>
            <a:pPr marL="456565" indent="-456565"/>
            <a:endParaRPr lang="en-US" b="1">
              <a:latin typeface="Arial Narrow"/>
              <a:ea typeface="Tahoma"/>
              <a:cs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10</a:t>
            </a:fld>
            <a:endParaRPr lang="en-US"/>
          </a:p>
        </p:txBody>
      </p:sp>
      <p:sp>
        <p:nvSpPr>
          <p:cNvPr id="10" name="Content Placeholder 3">
            <a:extLst>
              <a:ext uri="{FF2B5EF4-FFF2-40B4-BE49-F238E27FC236}">
                <a16:creationId xmlns:a16="http://schemas.microsoft.com/office/drawing/2014/main" id="{BC95A18B-E29D-974A-8C60-584992E7F3FF}"/>
              </a:ext>
            </a:extLst>
          </p:cNvPr>
          <p:cNvSpPr txBox="1">
            <a:spLocks/>
          </p:cNvSpPr>
          <p:nvPr/>
        </p:nvSpPr>
        <p:spPr bwMode="auto">
          <a:xfrm>
            <a:off x="623567" y="930175"/>
            <a:ext cx="11250613" cy="52993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6565" indent="-456565">
              <a:spcBef>
                <a:spcPts val="0"/>
              </a:spcBef>
              <a:spcAft>
                <a:spcPts val="0"/>
              </a:spcAft>
            </a:pPr>
            <a:r>
              <a:rPr lang="en-US" sz="2400" b="1" kern="0">
                <a:solidFill>
                  <a:srgbClr val="000000"/>
                </a:solidFill>
                <a:highlight>
                  <a:srgbClr val="FFFFFF"/>
                </a:highlight>
                <a:latin typeface="Tahoma"/>
                <a:ea typeface="Tahoma"/>
                <a:cs typeface="Arial"/>
              </a:rPr>
              <a:t>Main Components of SAM</a:t>
            </a:r>
            <a:endParaRPr lang="en-US"/>
          </a:p>
          <a:p>
            <a:pPr marL="989965" lvl="1" indent="-380365">
              <a:spcBef>
                <a:spcPts val="0"/>
              </a:spcBef>
              <a:spcAft>
                <a:spcPts val="0"/>
              </a:spcAft>
            </a:pPr>
            <a:r>
              <a:rPr lang="en-US" sz="2200" kern="0">
                <a:solidFill>
                  <a:srgbClr val="000000"/>
                </a:solidFill>
                <a:highlight>
                  <a:srgbClr val="FFFFFF"/>
                </a:highlight>
                <a:latin typeface="Tahoma"/>
                <a:ea typeface="Tahoma"/>
                <a:cs typeface="Arial"/>
              </a:rPr>
              <a:t>Image Encoder</a:t>
            </a:r>
            <a:endParaRPr lang="en-US" sz="2200">
              <a:latin typeface="Tahoma"/>
            </a:endParaRPr>
          </a:p>
          <a:p>
            <a:pPr marL="1523365" lvl="2" indent="-304165">
              <a:spcBef>
                <a:spcPts val="0"/>
              </a:spcBef>
              <a:spcAft>
                <a:spcPts val="0"/>
              </a:spcAft>
              <a:buFont typeface="Wingdings" charset="2"/>
              <a:buChar char="v"/>
            </a:pPr>
            <a:r>
              <a:rPr lang="en-US" kern="0">
                <a:solidFill>
                  <a:srgbClr val="000000"/>
                </a:solidFill>
                <a:highlight>
                  <a:srgbClr val="FFFFFF"/>
                </a:highlight>
                <a:latin typeface="Tahoma"/>
                <a:ea typeface="Tahoma"/>
                <a:cs typeface="Arial"/>
              </a:rPr>
              <a:t>Uses Masked </a:t>
            </a:r>
            <a:r>
              <a:rPr lang="en-US" kern="0" err="1">
                <a:solidFill>
                  <a:srgbClr val="000000"/>
                </a:solidFill>
                <a:highlight>
                  <a:srgbClr val="FFFFFF"/>
                </a:highlight>
                <a:latin typeface="Tahoma"/>
                <a:ea typeface="Tahoma"/>
                <a:cs typeface="Arial"/>
              </a:rPr>
              <a:t>AutoEncoder</a:t>
            </a:r>
            <a:r>
              <a:rPr lang="en-US" kern="0">
                <a:solidFill>
                  <a:srgbClr val="000000"/>
                </a:solidFill>
                <a:highlight>
                  <a:srgbClr val="FFFFFF"/>
                </a:highlight>
                <a:latin typeface="Tahoma"/>
                <a:ea typeface="Tahoma"/>
                <a:cs typeface="Arial"/>
              </a:rPr>
              <a:t> (MAE) pretrained Vision Transformer (</a:t>
            </a:r>
            <a:r>
              <a:rPr lang="en-US" kern="0" err="1">
                <a:solidFill>
                  <a:srgbClr val="000000"/>
                </a:solidFill>
                <a:highlight>
                  <a:srgbClr val="FFFFFF"/>
                </a:highlight>
                <a:latin typeface="Tahoma"/>
                <a:ea typeface="Tahoma"/>
                <a:cs typeface="Arial"/>
              </a:rPr>
              <a:t>ViT</a:t>
            </a:r>
            <a:r>
              <a:rPr lang="en-US" kern="0">
                <a:solidFill>
                  <a:srgbClr val="000000"/>
                </a:solidFill>
                <a:highlight>
                  <a:srgbClr val="FFFFFF"/>
                </a:highlight>
                <a:latin typeface="Tahoma"/>
                <a:ea typeface="Tahoma"/>
                <a:cs typeface="Arial"/>
              </a:rPr>
              <a:t>) minimally adapted to process high resolution inputs</a:t>
            </a:r>
          </a:p>
          <a:p>
            <a:pPr marL="989965" lvl="1" indent="-380365">
              <a:spcBef>
                <a:spcPts val="0"/>
              </a:spcBef>
              <a:spcAft>
                <a:spcPts val="0"/>
              </a:spcAft>
            </a:pPr>
            <a:r>
              <a:rPr lang="en-US" sz="2200" kern="0">
                <a:solidFill>
                  <a:srgbClr val="000000"/>
                </a:solidFill>
                <a:highlight>
                  <a:srgbClr val="FFFFFF"/>
                </a:highlight>
                <a:latin typeface="Tahoma"/>
                <a:ea typeface="Tahoma"/>
                <a:cs typeface="Arial"/>
              </a:rPr>
              <a:t>Prompt Encoder</a:t>
            </a:r>
          </a:p>
          <a:p>
            <a:pPr marL="1523365" lvl="2" indent="-304165">
              <a:spcBef>
                <a:spcPts val="0"/>
              </a:spcBef>
              <a:spcAft>
                <a:spcPts val="0"/>
              </a:spcAft>
            </a:pPr>
            <a:r>
              <a:rPr lang="en-US" kern="0">
                <a:solidFill>
                  <a:srgbClr val="000000"/>
                </a:solidFill>
                <a:highlight>
                  <a:srgbClr val="FFFFFF"/>
                </a:highlight>
                <a:latin typeface="Tahoma"/>
                <a:ea typeface="Tahoma"/>
                <a:cs typeface="Arial"/>
              </a:rPr>
              <a:t>Two sets of prompts: </a:t>
            </a:r>
            <a:r>
              <a:rPr lang="en-US" kern="0">
                <a:solidFill>
                  <a:srgbClr val="000000"/>
                </a:solidFill>
                <a:latin typeface="Tahoma"/>
                <a:ea typeface="Tahoma"/>
                <a:cs typeface="Arial"/>
              </a:rPr>
              <a:t>Sparse (points, boxes, text) and </a:t>
            </a:r>
            <a:r>
              <a:rPr lang="en-US" kern="0">
                <a:solidFill>
                  <a:srgbClr val="000000"/>
                </a:solidFill>
                <a:highlight>
                  <a:srgbClr val="FFFFFF"/>
                </a:highlight>
                <a:latin typeface="Tahoma"/>
                <a:ea typeface="Tahoma"/>
                <a:cs typeface="Arial"/>
              </a:rPr>
              <a:t>Dense (masks)</a:t>
            </a:r>
            <a:endParaRPr lang="en-US" sz="1600">
              <a:solidFill>
                <a:srgbClr val="000000"/>
              </a:solidFill>
              <a:latin typeface="Tahoma"/>
              <a:ea typeface="Tahoma"/>
              <a:cs typeface="Arial"/>
            </a:endParaRPr>
          </a:p>
          <a:p>
            <a:pPr marL="989965" lvl="1" indent="-380365">
              <a:spcBef>
                <a:spcPts val="0"/>
              </a:spcBef>
              <a:spcAft>
                <a:spcPts val="0"/>
              </a:spcAft>
            </a:pPr>
            <a:r>
              <a:rPr lang="en-US" sz="2200" kern="0">
                <a:solidFill>
                  <a:srgbClr val="000000"/>
                </a:solidFill>
                <a:highlight>
                  <a:srgbClr val="FFFFFF"/>
                </a:highlight>
                <a:latin typeface="Tahoma"/>
                <a:ea typeface="Tahoma"/>
                <a:cs typeface="Arial"/>
              </a:rPr>
              <a:t>Mask Encoder</a:t>
            </a:r>
            <a:endParaRPr lang="en-US" sz="1600">
              <a:solidFill>
                <a:srgbClr val="000000"/>
              </a:solidFill>
              <a:latin typeface="Tahoma"/>
              <a:ea typeface="Tahoma"/>
              <a:cs typeface="Arial"/>
            </a:endParaRPr>
          </a:p>
          <a:p>
            <a:pPr marL="1523365" lvl="2" indent="-304165">
              <a:spcBef>
                <a:spcPts val="0"/>
              </a:spcBef>
              <a:spcAft>
                <a:spcPts val="0"/>
              </a:spcAft>
              <a:buFont typeface="Wingdings" charset="2"/>
              <a:buChar char="v"/>
            </a:pPr>
            <a:r>
              <a:rPr lang="en-US" kern="0">
                <a:solidFill>
                  <a:srgbClr val="000000"/>
                </a:solidFill>
                <a:highlight>
                  <a:srgbClr val="FFFFFF"/>
                </a:highlight>
                <a:latin typeface="Tahoma"/>
                <a:ea typeface="Tahoma"/>
                <a:cs typeface="Arial"/>
              </a:rPr>
              <a:t>Decoder efficiently maps the image embedding, prompt embeddings, and an output token to a mask</a:t>
            </a:r>
            <a:endParaRPr lang="en-US" sz="1800">
              <a:latin typeface="Tahoma"/>
            </a:endParaRPr>
          </a:p>
          <a:p>
            <a:pPr marL="456565" indent="-456565">
              <a:spcBef>
                <a:spcPts val="0"/>
              </a:spcBef>
              <a:spcAft>
                <a:spcPts val="0"/>
              </a:spcAft>
              <a:buFont typeface="Wingdings" charset="2"/>
              <a:buChar char="Ø"/>
            </a:pPr>
            <a:endParaRPr lang="en-US" sz="2000" kern="0">
              <a:solidFill>
                <a:srgbClr val="242424"/>
              </a:solidFill>
              <a:highlight>
                <a:srgbClr val="FFFFFF"/>
              </a:highlight>
              <a:latin typeface="Tahoma"/>
              <a:ea typeface="Tahoma"/>
              <a:cs typeface="Arial"/>
            </a:endParaRPr>
          </a:p>
          <a:p>
            <a:pPr marL="989965" lvl="1" indent="-380365">
              <a:buChar char="Ø"/>
            </a:pPr>
            <a:endParaRPr lang="en-US" sz="2000" kern="0">
              <a:latin typeface="Tahoma"/>
              <a:ea typeface="Tahoma"/>
              <a:cs typeface="Tahoma"/>
            </a:endParaRPr>
          </a:p>
        </p:txBody>
      </p:sp>
    </p:spTree>
    <p:extLst>
      <p:ext uri="{BB962C8B-B14F-4D97-AF65-F5344CB8AC3E}">
        <p14:creationId xmlns:p14="http://schemas.microsoft.com/office/powerpoint/2010/main" val="389302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Technical Approach</a:t>
            </a:r>
            <a:br>
              <a:rPr lang="en-US"/>
            </a:br>
            <a:r>
              <a:rPr lang="en-US" sz="1800"/>
              <a:t>2D Semantic Segmentation</a:t>
            </a:r>
            <a:endParaRPr lang="en-US" sz="1800">
              <a:ea typeface="Tahoma"/>
              <a:cs typeface="Tahoma"/>
            </a:endParaRPr>
          </a:p>
        </p:txBody>
      </p:sp>
      <p:sp>
        <p:nvSpPr>
          <p:cNvPr id="4" name="Content Placeholder 3"/>
          <p:cNvSpPr>
            <a:spLocks noGrp="1"/>
          </p:cNvSpPr>
          <p:nvPr>
            <p:ph sz="quarter" idx="11"/>
          </p:nvPr>
        </p:nvSpPr>
        <p:spPr/>
        <p:txBody>
          <a:bodyPr/>
          <a:lstStyle/>
          <a:p>
            <a:pPr marL="456565" indent="-456565"/>
            <a:endParaRPr lang="en-US" b="1">
              <a:latin typeface="Arial Narrow"/>
              <a:ea typeface="Tahoma"/>
              <a:cs typeface="Tahoma"/>
            </a:endParaRPr>
          </a:p>
          <a:p>
            <a:pPr marL="456565" indent="-456565"/>
            <a:endParaRPr lang="en-US" b="1">
              <a:latin typeface="Arial Narrow"/>
              <a:ea typeface="Tahoma"/>
              <a:cs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11</a:t>
            </a:fld>
            <a:endParaRPr lang="en-US"/>
          </a:p>
        </p:txBody>
      </p:sp>
      <p:pic>
        <p:nvPicPr>
          <p:cNvPr id="6" name="Picture 5">
            <a:extLst>
              <a:ext uri="{FF2B5EF4-FFF2-40B4-BE49-F238E27FC236}">
                <a16:creationId xmlns:a16="http://schemas.microsoft.com/office/drawing/2014/main" id="{33B48978-DE98-147F-BBBC-0C5E598F6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72" y="1951033"/>
            <a:ext cx="3033995" cy="2970915"/>
          </a:xfrm>
          <a:prstGeom prst="rect">
            <a:avLst/>
          </a:prstGeom>
        </p:spPr>
      </p:pic>
      <p:pic>
        <p:nvPicPr>
          <p:cNvPr id="7" name="Content Placeholder 4" descr="A picture containing text, indoor, shelf, book&#10;&#10;Description automatically generated">
            <a:extLst>
              <a:ext uri="{FF2B5EF4-FFF2-40B4-BE49-F238E27FC236}">
                <a16:creationId xmlns:a16="http://schemas.microsoft.com/office/drawing/2014/main" id="{356A27AF-A70B-94EF-62F7-C25DC28B3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044" y="1941175"/>
            <a:ext cx="3059611" cy="2969636"/>
          </a:xfrm>
          <a:prstGeom prst="rect">
            <a:avLst/>
          </a:prstGeom>
        </p:spPr>
      </p:pic>
      <p:pic>
        <p:nvPicPr>
          <p:cNvPr id="8" name="Content Placeholder 10" descr="A picture containing text&#10;&#10;Description automatically generated">
            <a:extLst>
              <a:ext uri="{FF2B5EF4-FFF2-40B4-BE49-F238E27FC236}">
                <a16:creationId xmlns:a16="http://schemas.microsoft.com/office/drawing/2014/main" id="{13CE4458-3481-A658-E2B9-7437CB99CC30}"/>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8569098" y="1954815"/>
            <a:ext cx="3366361" cy="2949678"/>
          </a:xfrm>
          <a:prstGeom prst="rect">
            <a:avLst/>
          </a:prstGeom>
        </p:spPr>
      </p:pic>
      <p:sp>
        <p:nvSpPr>
          <p:cNvPr id="9" name="Arrow: Right 8">
            <a:extLst>
              <a:ext uri="{FF2B5EF4-FFF2-40B4-BE49-F238E27FC236}">
                <a16:creationId xmlns:a16="http://schemas.microsoft.com/office/drawing/2014/main" id="{5DCABBA6-E527-7667-0D19-5D3A6B674003}"/>
              </a:ext>
            </a:extLst>
          </p:cNvPr>
          <p:cNvSpPr/>
          <p:nvPr/>
        </p:nvSpPr>
        <p:spPr>
          <a:xfrm>
            <a:off x="3452446" y="3072969"/>
            <a:ext cx="998830" cy="689501"/>
          </a:xfrm>
          <a:prstGeom prst="right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t>GDINO</a:t>
            </a:r>
            <a:endParaRPr lang="en-US" sz="1600">
              <a:ea typeface="Tahoma"/>
              <a:cs typeface="Tahoma"/>
            </a:endParaRPr>
          </a:p>
        </p:txBody>
      </p:sp>
      <p:sp>
        <p:nvSpPr>
          <p:cNvPr id="12" name="Arrow: Right 11">
            <a:extLst>
              <a:ext uri="{FF2B5EF4-FFF2-40B4-BE49-F238E27FC236}">
                <a16:creationId xmlns:a16="http://schemas.microsoft.com/office/drawing/2014/main" id="{3B4CD289-A875-9CBE-A8D7-FC5C86F1FC13}"/>
              </a:ext>
            </a:extLst>
          </p:cNvPr>
          <p:cNvSpPr/>
          <p:nvPr/>
        </p:nvSpPr>
        <p:spPr>
          <a:xfrm>
            <a:off x="7605651" y="3087346"/>
            <a:ext cx="915487" cy="689501"/>
          </a:xfrm>
          <a:prstGeom prst="rightArrow">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t>SAM</a:t>
            </a:r>
            <a:endParaRPr lang="en-US" sz="1600">
              <a:ea typeface="Tahoma"/>
              <a:cs typeface="Tahoma"/>
            </a:endParaRPr>
          </a:p>
        </p:txBody>
      </p:sp>
      <p:sp>
        <p:nvSpPr>
          <p:cNvPr id="11" name="TextBox 10">
            <a:extLst>
              <a:ext uri="{FF2B5EF4-FFF2-40B4-BE49-F238E27FC236}">
                <a16:creationId xmlns:a16="http://schemas.microsoft.com/office/drawing/2014/main" id="{D7BCD409-A4FD-5444-ADEF-D6B561BCEEBB}"/>
              </a:ext>
            </a:extLst>
          </p:cNvPr>
          <p:cNvSpPr txBox="1"/>
          <p:nvPr/>
        </p:nvSpPr>
        <p:spPr>
          <a:xfrm>
            <a:off x="336136" y="4963913"/>
            <a:ext cx="3031386" cy="400110"/>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FFFFFF"/>
                </a:solidFill>
                <a:latin typeface="Tahoma"/>
                <a:ea typeface="Tahoma"/>
                <a:cs typeface="Tahoma"/>
              </a:rPr>
              <a:t>RGB Image</a:t>
            </a:r>
            <a:endParaRPr lang="en-US" sz="2000">
              <a:latin typeface="Tahoma"/>
              <a:ea typeface="Tahoma"/>
              <a:cs typeface="Tahoma"/>
            </a:endParaRPr>
          </a:p>
        </p:txBody>
      </p:sp>
      <p:sp>
        <p:nvSpPr>
          <p:cNvPr id="14" name="TextBox 13">
            <a:extLst>
              <a:ext uri="{FF2B5EF4-FFF2-40B4-BE49-F238E27FC236}">
                <a16:creationId xmlns:a16="http://schemas.microsoft.com/office/drawing/2014/main" id="{4B4E32FB-7DDC-349A-2596-118112D61139}"/>
              </a:ext>
            </a:extLst>
          </p:cNvPr>
          <p:cNvSpPr txBox="1"/>
          <p:nvPr/>
        </p:nvSpPr>
        <p:spPr>
          <a:xfrm>
            <a:off x="8581375" y="4955134"/>
            <a:ext cx="3349571" cy="400110"/>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FFFFFF"/>
                </a:solidFill>
                <a:latin typeface="Tahoma"/>
                <a:ea typeface="Tahoma"/>
                <a:cs typeface="Tahoma"/>
              </a:rPr>
              <a:t>Segmented Output</a:t>
            </a:r>
          </a:p>
        </p:txBody>
      </p:sp>
      <p:sp>
        <p:nvSpPr>
          <p:cNvPr id="15" name="TextBox 14">
            <a:extLst>
              <a:ext uri="{FF2B5EF4-FFF2-40B4-BE49-F238E27FC236}">
                <a16:creationId xmlns:a16="http://schemas.microsoft.com/office/drawing/2014/main" id="{4EA76FC6-D5BE-C5B6-5CAF-FCCC427F329C}"/>
              </a:ext>
            </a:extLst>
          </p:cNvPr>
          <p:cNvSpPr txBox="1"/>
          <p:nvPr/>
        </p:nvSpPr>
        <p:spPr>
          <a:xfrm>
            <a:off x="4480722" y="4957850"/>
            <a:ext cx="3054325" cy="400110"/>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FFFFFF"/>
                </a:solidFill>
                <a:latin typeface="Tahoma"/>
                <a:ea typeface="Tahoma"/>
                <a:cs typeface="Tahoma"/>
              </a:rPr>
              <a:t>Detected Bounding Box</a:t>
            </a:r>
          </a:p>
        </p:txBody>
      </p:sp>
      <p:sp>
        <p:nvSpPr>
          <p:cNvPr id="5" name="TextBox 4">
            <a:extLst>
              <a:ext uri="{FF2B5EF4-FFF2-40B4-BE49-F238E27FC236}">
                <a16:creationId xmlns:a16="http://schemas.microsoft.com/office/drawing/2014/main" id="{6C937C7C-90AE-A0C9-DA6A-8223C01381BE}"/>
              </a:ext>
            </a:extLst>
          </p:cNvPr>
          <p:cNvSpPr txBox="1"/>
          <p:nvPr/>
        </p:nvSpPr>
        <p:spPr>
          <a:xfrm>
            <a:off x="3121824" y="1192345"/>
            <a:ext cx="5948167" cy="400110"/>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chemeClr val="bg1"/>
                </a:solidFill>
                <a:latin typeface="Tahoma"/>
                <a:ea typeface="Tahoma"/>
                <a:cs typeface="Tahoma"/>
              </a:rPr>
              <a:t>S3DIS Example of both GDINO and SAM</a:t>
            </a:r>
            <a:endParaRPr lang="en-US" sz="2000">
              <a:solidFill>
                <a:schemeClr val="bg1"/>
              </a:solidFill>
              <a:latin typeface="Tahoma"/>
              <a:ea typeface="Tahoma"/>
              <a:cs typeface="Tahoma"/>
            </a:endParaRPr>
          </a:p>
        </p:txBody>
      </p:sp>
      <p:sp>
        <p:nvSpPr>
          <p:cNvPr id="17" name="TextBox 16">
            <a:extLst>
              <a:ext uri="{FF2B5EF4-FFF2-40B4-BE49-F238E27FC236}">
                <a16:creationId xmlns:a16="http://schemas.microsoft.com/office/drawing/2014/main" id="{BF88741B-431E-1679-5D4B-E05B59FE1EA6}"/>
              </a:ext>
            </a:extLst>
          </p:cNvPr>
          <p:cNvSpPr txBox="1"/>
          <p:nvPr/>
        </p:nvSpPr>
        <p:spPr>
          <a:xfrm>
            <a:off x="2409035" y="5481725"/>
            <a:ext cx="3090044" cy="923330"/>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800">
                <a:solidFill>
                  <a:schemeClr val="bg1"/>
                </a:solidFill>
                <a:latin typeface="Tahoma"/>
                <a:ea typeface="Tahoma"/>
                <a:cs typeface="Tahoma"/>
              </a:rPr>
              <a:t>Text Prompt: "Wall. Floor. Ceiling. Table. Chair. Bookcase. Window"</a:t>
            </a:r>
            <a:endParaRPr lang="en-US" sz="1800">
              <a:solidFill>
                <a:schemeClr val="bg1"/>
              </a:solidFill>
              <a:ea typeface="Tahoma"/>
              <a:cs typeface="Tahoma"/>
            </a:endParaRPr>
          </a:p>
        </p:txBody>
      </p:sp>
    </p:spTree>
    <p:extLst>
      <p:ext uri="{BB962C8B-B14F-4D97-AF65-F5344CB8AC3E}">
        <p14:creationId xmlns:p14="http://schemas.microsoft.com/office/powerpoint/2010/main" val="2611654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F40982-64FD-A7F1-00E7-47A2E88AAC2A}"/>
              </a:ext>
            </a:extLst>
          </p:cNvPr>
          <p:cNvPicPr>
            <a:picLocks noChangeAspect="1"/>
          </p:cNvPicPr>
          <p:nvPr/>
        </p:nvPicPr>
        <p:blipFill>
          <a:blip r:embed="rId3"/>
          <a:stretch>
            <a:fillRect/>
          </a:stretch>
        </p:blipFill>
        <p:spPr>
          <a:xfrm>
            <a:off x="816425" y="3335307"/>
            <a:ext cx="5387788" cy="3161879"/>
          </a:xfrm>
          <a:prstGeom prst="rect">
            <a:avLst/>
          </a:prstGeom>
        </p:spPr>
      </p:pic>
      <p:pic>
        <p:nvPicPr>
          <p:cNvPr id="6" name="Picture 5">
            <a:extLst>
              <a:ext uri="{FF2B5EF4-FFF2-40B4-BE49-F238E27FC236}">
                <a16:creationId xmlns:a16="http://schemas.microsoft.com/office/drawing/2014/main" id="{5C871242-01D5-CAFD-FE0B-CD3330C01A0A}"/>
              </a:ext>
            </a:extLst>
          </p:cNvPr>
          <p:cNvPicPr>
            <a:picLocks noChangeAspect="1"/>
          </p:cNvPicPr>
          <p:nvPr/>
        </p:nvPicPr>
        <p:blipFill>
          <a:blip r:embed="rId4"/>
          <a:stretch>
            <a:fillRect/>
          </a:stretch>
        </p:blipFill>
        <p:spPr>
          <a:xfrm>
            <a:off x="5957040" y="3357346"/>
            <a:ext cx="5053011" cy="2923524"/>
          </a:xfrm>
          <a:prstGeom prst="rect">
            <a:avLst/>
          </a:prstGeom>
        </p:spPr>
      </p:pic>
      <p:sp>
        <p:nvSpPr>
          <p:cNvPr id="2" name="Title 1"/>
          <p:cNvSpPr>
            <a:spLocks noGrp="1"/>
          </p:cNvSpPr>
          <p:nvPr>
            <p:ph type="title"/>
          </p:nvPr>
        </p:nvSpPr>
        <p:spPr/>
        <p:txBody>
          <a:bodyPr/>
          <a:lstStyle/>
          <a:p>
            <a:r>
              <a:rPr lang="en-US"/>
              <a:t>Technical Approach</a:t>
            </a:r>
            <a:br>
              <a:rPr lang="en-US"/>
            </a:br>
            <a:r>
              <a:rPr lang="en-US" sz="1800"/>
              <a:t>3D Semantic Segmentation</a:t>
            </a:r>
          </a:p>
        </p:txBody>
      </p:sp>
      <p:sp>
        <p:nvSpPr>
          <p:cNvPr id="4" name="Content Placeholder 3"/>
          <p:cNvSpPr>
            <a:spLocks noGrp="1"/>
          </p:cNvSpPr>
          <p:nvPr>
            <p:ph sz="quarter" idx="11"/>
          </p:nvPr>
        </p:nvSpPr>
        <p:spPr>
          <a:xfrm>
            <a:off x="480132" y="927653"/>
            <a:ext cx="11238707" cy="5194299"/>
          </a:xfrm>
        </p:spPr>
        <p:txBody>
          <a:bodyPr/>
          <a:lstStyle/>
          <a:p>
            <a:pPr marL="456565" indent="-456565"/>
            <a:r>
              <a:rPr lang="en-US" sz="1800" b="1" err="1">
                <a:latin typeface="Tahoma"/>
              </a:rPr>
              <a:t>KPConv</a:t>
            </a:r>
            <a:r>
              <a:rPr lang="en-US" sz="1800" b="1">
                <a:latin typeface="Tahoma"/>
                <a:cs typeface="Arial"/>
              </a:rPr>
              <a:t> – Kernel Point Convolution</a:t>
            </a:r>
            <a:endParaRPr lang="en-US" sz="1800">
              <a:latin typeface="Tahoma"/>
            </a:endParaRPr>
          </a:p>
          <a:p>
            <a:pPr marL="456565" indent="-456565">
              <a:lnSpc>
                <a:spcPct val="90000"/>
              </a:lnSpc>
              <a:spcBef>
                <a:spcPts val="1000"/>
              </a:spcBef>
              <a:spcAft>
                <a:spcPts val="0"/>
              </a:spcAft>
              <a:buFont typeface="Wingdings" pitchFamily="2" charset="2"/>
            </a:pPr>
            <a:r>
              <a:rPr lang="en-US" sz="1800">
                <a:latin typeface="Tahoma"/>
                <a:cs typeface="Arial"/>
              </a:rPr>
              <a:t>3D point cloud machine learning algorithm that utilizes Kernel Point Convolutions to make predictions</a:t>
            </a:r>
            <a:r>
              <a:rPr lang="en-US" sz="1800" b="1">
                <a:latin typeface="Tahoma"/>
                <a:cs typeface="Arial"/>
              </a:rPr>
              <a:t> </a:t>
            </a:r>
          </a:p>
          <a:p>
            <a:pPr marL="989965" lvl="1" indent="-380365">
              <a:lnSpc>
                <a:spcPct val="90000"/>
              </a:lnSpc>
              <a:spcBef>
                <a:spcPts val="1000"/>
              </a:spcBef>
              <a:spcAft>
                <a:spcPts val="0"/>
              </a:spcAft>
              <a:buFont typeface="Wingdings" charset="2"/>
            </a:pPr>
            <a:r>
              <a:rPr lang="en-US" sz="1600">
                <a:latin typeface="Tahoma"/>
                <a:cs typeface="Arial"/>
              </a:rPr>
              <a:t>Subsample a set radius around each point</a:t>
            </a:r>
          </a:p>
          <a:p>
            <a:pPr marL="989965" lvl="1" indent="-380365">
              <a:lnSpc>
                <a:spcPct val="90000"/>
              </a:lnSpc>
              <a:spcBef>
                <a:spcPts val="1000"/>
              </a:spcBef>
              <a:spcAft>
                <a:spcPts val="0"/>
              </a:spcAft>
              <a:buFont typeface="Wingdings" charset="2"/>
            </a:pPr>
            <a:r>
              <a:rPr lang="en-US" sz="1600">
                <a:latin typeface="Tahoma"/>
                <a:cs typeface="Arial"/>
              </a:rPr>
              <a:t>Average the subsamples points to make final prediction</a:t>
            </a:r>
          </a:p>
          <a:p>
            <a:pPr marL="989965" lvl="1" indent="-380365">
              <a:lnSpc>
                <a:spcPct val="90000"/>
              </a:lnSpc>
              <a:spcBef>
                <a:spcPts val="1000"/>
              </a:spcBef>
              <a:spcAft>
                <a:spcPts val="0"/>
              </a:spcAft>
              <a:buFont typeface="Wingdings" charset="2"/>
            </a:pPr>
            <a:r>
              <a:rPr lang="en-US" sz="1600">
                <a:latin typeface="Tahoma"/>
                <a:cs typeface="Arial"/>
              </a:rPr>
              <a:t>Occasionally performs localized shifting to strengthen the final prediction</a:t>
            </a:r>
          </a:p>
          <a:p>
            <a:pPr marL="456565" indent="-456565">
              <a:lnSpc>
                <a:spcPct val="90000"/>
              </a:lnSpc>
              <a:spcBef>
                <a:spcPts val="1000"/>
              </a:spcBef>
              <a:spcAft>
                <a:spcPts val="0"/>
              </a:spcAft>
              <a:buFont typeface="Wingdings" pitchFamily="2" charset="2"/>
            </a:pPr>
            <a:r>
              <a:rPr lang="en-US" sz="1800">
                <a:latin typeface="Tahoma"/>
                <a:cs typeface="Arial"/>
              </a:rPr>
              <a:t>These predictions are then assigned to specific classes appended to each 3D point</a:t>
            </a:r>
          </a:p>
          <a:p>
            <a:pPr marL="456565" indent="-456565">
              <a:lnSpc>
                <a:spcPct val="90000"/>
              </a:lnSpc>
              <a:spcBef>
                <a:spcPts val="1000"/>
              </a:spcBef>
              <a:spcAft>
                <a:spcPts val="0"/>
              </a:spcAft>
              <a:buFont typeface="Wingdings" pitchFamily="2" charset="2"/>
            </a:pPr>
            <a:r>
              <a:rPr lang="en-US" sz="1800">
                <a:latin typeface="Tahoma"/>
                <a:cs typeface="Arial"/>
              </a:rPr>
              <a:t>The resulting point cloud will contain {</a:t>
            </a:r>
            <a:r>
              <a:rPr lang="en-US" sz="1800" err="1">
                <a:latin typeface="Tahoma"/>
                <a:cs typeface="Arial"/>
              </a:rPr>
              <a:t>X,Y,Z,R,G,B,Class</a:t>
            </a:r>
            <a:r>
              <a:rPr lang="en-US" sz="1800">
                <a:latin typeface="Tahoma"/>
                <a:cs typeface="Arial"/>
              </a:rPr>
              <a:t>} for each point</a:t>
            </a:r>
            <a:endParaRPr lang="en-US" sz="1800" b="1">
              <a:latin typeface="Arial Narrow"/>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12</a:t>
            </a:fld>
            <a:endParaRPr lang="en-US"/>
          </a:p>
        </p:txBody>
      </p:sp>
    </p:spTree>
    <p:extLst>
      <p:ext uri="{BB962C8B-B14F-4D97-AF65-F5344CB8AC3E}">
        <p14:creationId xmlns:p14="http://schemas.microsoft.com/office/powerpoint/2010/main" val="420961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Technical Approach</a:t>
            </a:r>
            <a:br>
              <a:rPr lang="en-US"/>
            </a:br>
            <a:r>
              <a:rPr lang="en-US" sz="1800"/>
              <a:t>3D Semantic Segmentation</a:t>
            </a:r>
          </a:p>
        </p:txBody>
      </p:sp>
      <p:sp>
        <p:nvSpPr>
          <p:cNvPr id="4" name="Content Placeholder 3"/>
          <p:cNvSpPr>
            <a:spLocks noGrp="1"/>
          </p:cNvSpPr>
          <p:nvPr>
            <p:ph sz="quarter" idx="11"/>
          </p:nvPr>
        </p:nvSpPr>
        <p:spPr>
          <a:xfrm>
            <a:off x="1706801" y="3678036"/>
            <a:ext cx="3878246" cy="2720591"/>
          </a:xfrm>
        </p:spPr>
        <p:txBody>
          <a:bodyPr/>
          <a:lstStyle/>
          <a:p>
            <a:pPr marL="456565" indent="-456565"/>
            <a:r>
              <a:rPr lang="en-US" sz="2000" b="1">
                <a:latin typeface="Tahoma"/>
              </a:rPr>
              <a:t>S3DIS Pre-trained model</a:t>
            </a:r>
          </a:p>
          <a:p>
            <a:pPr marL="989965" lvl="1" indent="-380365"/>
            <a:r>
              <a:rPr lang="en-US" sz="1800">
                <a:latin typeface="Tahoma"/>
              </a:rPr>
              <a:t>Trained over areas 1-6, minus area 2 used for testing</a:t>
            </a:r>
          </a:p>
          <a:p>
            <a:pPr marL="456565" indent="-456565"/>
            <a:r>
              <a:rPr lang="en-US" sz="1800" b="1">
                <a:latin typeface="Tahoma"/>
              </a:rPr>
              <a:t>Configuration used:</a:t>
            </a:r>
          </a:p>
          <a:p>
            <a:pPr marL="989965" lvl="1" indent="-380365"/>
            <a:r>
              <a:rPr lang="en-US" sz="1800">
                <a:latin typeface="Tahoma"/>
              </a:rPr>
              <a:t>500 epochs</a:t>
            </a:r>
          </a:p>
          <a:p>
            <a:pPr marL="989965" lvl="1" indent="-380365"/>
            <a:r>
              <a:rPr lang="en-US" sz="1800">
                <a:latin typeface="Tahoma"/>
              </a:rPr>
              <a:t>500 steps per epoch</a:t>
            </a:r>
          </a:p>
          <a:p>
            <a:pPr marL="989965" lvl="1" indent="-380365"/>
            <a:r>
              <a:rPr lang="en-US" sz="1800">
                <a:latin typeface="Tahoma"/>
              </a:rPr>
              <a:t>Batch size of 6</a:t>
            </a:r>
          </a:p>
          <a:p>
            <a:pPr marL="0" indent="0">
              <a:buNone/>
            </a:pPr>
            <a:endParaRPr lang="en-US" sz="1600">
              <a:latin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13</a:t>
            </a:fld>
            <a:endParaRPr lang="en-US"/>
          </a:p>
        </p:txBody>
      </p:sp>
      <p:pic>
        <p:nvPicPr>
          <p:cNvPr id="6" name="Picture 5">
            <a:extLst>
              <a:ext uri="{FF2B5EF4-FFF2-40B4-BE49-F238E27FC236}">
                <a16:creationId xmlns:a16="http://schemas.microsoft.com/office/drawing/2014/main" id="{A7D516AE-94E9-9105-8FAD-1E1C2C79E2F6}"/>
              </a:ext>
            </a:extLst>
          </p:cNvPr>
          <p:cNvPicPr>
            <a:picLocks noChangeAspect="1"/>
          </p:cNvPicPr>
          <p:nvPr/>
        </p:nvPicPr>
        <p:blipFill>
          <a:blip r:embed="rId3"/>
          <a:stretch>
            <a:fillRect/>
          </a:stretch>
        </p:blipFill>
        <p:spPr>
          <a:xfrm>
            <a:off x="125092" y="932387"/>
            <a:ext cx="3883912" cy="2297680"/>
          </a:xfrm>
          <a:prstGeom prst="rect">
            <a:avLst/>
          </a:prstGeom>
          <a:ln>
            <a:solidFill>
              <a:schemeClr val="tx1"/>
            </a:solidFill>
          </a:ln>
        </p:spPr>
      </p:pic>
      <p:pic>
        <p:nvPicPr>
          <p:cNvPr id="7" name="Picture 6">
            <a:extLst>
              <a:ext uri="{FF2B5EF4-FFF2-40B4-BE49-F238E27FC236}">
                <a16:creationId xmlns:a16="http://schemas.microsoft.com/office/drawing/2014/main" id="{2BB34082-FF9A-D068-B641-826464CA4F15}"/>
              </a:ext>
            </a:extLst>
          </p:cNvPr>
          <p:cNvPicPr>
            <a:picLocks noChangeAspect="1"/>
          </p:cNvPicPr>
          <p:nvPr/>
        </p:nvPicPr>
        <p:blipFill>
          <a:blip r:embed="rId4"/>
          <a:stretch>
            <a:fillRect/>
          </a:stretch>
        </p:blipFill>
        <p:spPr>
          <a:xfrm>
            <a:off x="4152346" y="921680"/>
            <a:ext cx="3886572" cy="2314635"/>
          </a:xfrm>
          <a:prstGeom prst="rect">
            <a:avLst/>
          </a:prstGeom>
          <a:ln>
            <a:solidFill>
              <a:schemeClr val="tx1"/>
            </a:solidFill>
          </a:ln>
        </p:spPr>
      </p:pic>
      <p:pic>
        <p:nvPicPr>
          <p:cNvPr id="8" name="Picture 7">
            <a:extLst>
              <a:ext uri="{FF2B5EF4-FFF2-40B4-BE49-F238E27FC236}">
                <a16:creationId xmlns:a16="http://schemas.microsoft.com/office/drawing/2014/main" id="{A1ECA4A8-CA34-87D9-E39C-4F4C46603F83}"/>
              </a:ext>
            </a:extLst>
          </p:cNvPr>
          <p:cNvPicPr>
            <a:picLocks noChangeAspect="1"/>
          </p:cNvPicPr>
          <p:nvPr/>
        </p:nvPicPr>
        <p:blipFill>
          <a:blip r:embed="rId5"/>
          <a:stretch>
            <a:fillRect/>
          </a:stretch>
        </p:blipFill>
        <p:spPr>
          <a:xfrm>
            <a:off x="8172930" y="930561"/>
            <a:ext cx="3886726" cy="2301401"/>
          </a:xfrm>
          <a:prstGeom prst="rect">
            <a:avLst/>
          </a:prstGeom>
          <a:ln>
            <a:solidFill>
              <a:schemeClr val="tx1"/>
            </a:solidFill>
          </a:ln>
        </p:spPr>
      </p:pic>
      <p:sp>
        <p:nvSpPr>
          <p:cNvPr id="9" name="Content Placeholder 3">
            <a:extLst>
              <a:ext uri="{FF2B5EF4-FFF2-40B4-BE49-F238E27FC236}">
                <a16:creationId xmlns:a16="http://schemas.microsoft.com/office/drawing/2014/main" id="{13EF6C35-5373-3269-3318-58DB463D719D}"/>
              </a:ext>
            </a:extLst>
          </p:cNvPr>
          <p:cNvSpPr txBox="1">
            <a:spLocks/>
          </p:cNvSpPr>
          <p:nvPr/>
        </p:nvSpPr>
        <p:spPr bwMode="auto">
          <a:xfrm>
            <a:off x="6244096" y="3647233"/>
            <a:ext cx="3875494" cy="27068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6565" indent="-456565"/>
            <a:r>
              <a:rPr lang="en-US" sz="2000" b="1" kern="0">
                <a:latin typeface="Tahoma"/>
              </a:rPr>
              <a:t>3D Results</a:t>
            </a:r>
          </a:p>
          <a:p>
            <a:pPr marL="989965" lvl="1" indent="-380365"/>
            <a:r>
              <a:rPr lang="en-US" sz="1800" kern="0">
                <a:latin typeface="Tahoma"/>
              </a:rPr>
              <a:t>Hospital</a:t>
            </a:r>
          </a:p>
          <a:p>
            <a:pPr marL="1523365" lvl="2" indent="-304165"/>
            <a:r>
              <a:rPr lang="en-US" sz="1600" kern="0">
                <a:latin typeface="Tahoma"/>
              </a:rPr>
              <a:t>76.89% </a:t>
            </a:r>
            <a:r>
              <a:rPr lang="en-US" sz="1600" kern="0" err="1">
                <a:latin typeface="Tahoma"/>
              </a:rPr>
              <a:t>IoU</a:t>
            </a:r>
            <a:endParaRPr lang="en-US" sz="1600" kern="0">
              <a:latin typeface="Tahoma"/>
            </a:endParaRPr>
          </a:p>
          <a:p>
            <a:pPr marL="1523365" lvl="2" indent="-304165"/>
            <a:r>
              <a:rPr lang="en-US" sz="1600" kern="0">
                <a:latin typeface="Tahoma"/>
              </a:rPr>
              <a:t>95.49% Accuracy</a:t>
            </a:r>
          </a:p>
          <a:p>
            <a:pPr marL="989965" lvl="1" indent="-380365">
              <a:buFont typeface="Wingdings" charset="2"/>
            </a:pPr>
            <a:r>
              <a:rPr lang="en-US" sz="1800" kern="0">
                <a:latin typeface="Tahoma"/>
              </a:rPr>
              <a:t>Municipal</a:t>
            </a:r>
          </a:p>
          <a:p>
            <a:pPr marL="1523365" lvl="2" indent="-304165"/>
            <a:r>
              <a:rPr lang="en-US" sz="1600" kern="0">
                <a:latin typeface="Tahoma"/>
              </a:rPr>
              <a:t>70.04% </a:t>
            </a:r>
            <a:r>
              <a:rPr lang="en-US" sz="1600" kern="0" err="1">
                <a:latin typeface="Tahoma"/>
              </a:rPr>
              <a:t>IoU</a:t>
            </a:r>
            <a:endParaRPr lang="en-US" sz="1600" kern="0">
              <a:latin typeface="Tahoma"/>
            </a:endParaRPr>
          </a:p>
          <a:p>
            <a:pPr marL="1523365" lvl="2" indent="-304165"/>
            <a:r>
              <a:rPr lang="en-US" sz="1600" kern="0">
                <a:latin typeface="Tahoma"/>
              </a:rPr>
              <a:t>90.50% Accuracy</a:t>
            </a:r>
          </a:p>
          <a:p>
            <a:pPr marL="989965" lvl="1" indent="-380365"/>
            <a:r>
              <a:rPr lang="en-US" sz="1800" kern="0">
                <a:latin typeface="Tahoma"/>
              </a:rPr>
              <a:t>S3DIS</a:t>
            </a:r>
          </a:p>
          <a:p>
            <a:pPr marL="1523365" lvl="2" indent="-304165"/>
            <a:r>
              <a:rPr lang="en-US" sz="1600" kern="0">
                <a:latin typeface="Tahoma"/>
              </a:rPr>
              <a:t>66.14% </a:t>
            </a:r>
            <a:r>
              <a:rPr lang="en-US" sz="1600" kern="0" err="1">
                <a:latin typeface="Tahoma"/>
              </a:rPr>
              <a:t>IoU</a:t>
            </a:r>
            <a:endParaRPr lang="en-US" sz="1600" kern="0">
              <a:latin typeface="Tahoma"/>
            </a:endParaRPr>
          </a:p>
          <a:p>
            <a:pPr marL="1523365" lvl="2" indent="-304165"/>
            <a:r>
              <a:rPr lang="en-US" sz="1600" kern="0">
                <a:latin typeface="Tahoma"/>
              </a:rPr>
              <a:t>93.97% Accuracy</a:t>
            </a:r>
          </a:p>
          <a:p>
            <a:pPr marL="0" indent="0">
              <a:buClr>
                <a:srgbClr val="000000"/>
              </a:buClr>
              <a:buNone/>
            </a:pPr>
            <a:endParaRPr lang="en-US" sz="1600" kern="0">
              <a:latin typeface="Tahoma"/>
            </a:endParaRPr>
          </a:p>
        </p:txBody>
      </p:sp>
      <p:sp>
        <p:nvSpPr>
          <p:cNvPr id="10" name="TextBox 9">
            <a:extLst>
              <a:ext uri="{FF2B5EF4-FFF2-40B4-BE49-F238E27FC236}">
                <a16:creationId xmlns:a16="http://schemas.microsoft.com/office/drawing/2014/main" id="{50EA5C92-F502-ECE3-03D0-44EC86A3545C}"/>
              </a:ext>
            </a:extLst>
          </p:cNvPr>
          <p:cNvSpPr txBox="1"/>
          <p:nvPr/>
        </p:nvSpPr>
        <p:spPr>
          <a:xfrm>
            <a:off x="126735" y="3260534"/>
            <a:ext cx="3884723" cy="400110"/>
          </a:xfrm>
          <a:prstGeom prst="rect">
            <a:avLst/>
          </a:prstGeom>
          <a:solidFill>
            <a:srgbClr val="00206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bg1"/>
                </a:solidFill>
                <a:latin typeface="Tahoma"/>
                <a:ea typeface="Tahoma"/>
                <a:cs typeface="Tahoma"/>
              </a:rPr>
              <a:t>Hospital RGB </a:t>
            </a:r>
          </a:p>
        </p:txBody>
      </p:sp>
      <p:sp>
        <p:nvSpPr>
          <p:cNvPr id="14" name="TextBox 13">
            <a:extLst>
              <a:ext uri="{FF2B5EF4-FFF2-40B4-BE49-F238E27FC236}">
                <a16:creationId xmlns:a16="http://schemas.microsoft.com/office/drawing/2014/main" id="{526616F8-CB4F-1C6A-20EC-374995BF1CEE}"/>
              </a:ext>
            </a:extLst>
          </p:cNvPr>
          <p:cNvSpPr txBox="1"/>
          <p:nvPr/>
        </p:nvSpPr>
        <p:spPr>
          <a:xfrm>
            <a:off x="4162877" y="3260533"/>
            <a:ext cx="3883092" cy="400110"/>
          </a:xfrm>
          <a:prstGeom prst="rect">
            <a:avLst/>
          </a:prstGeom>
          <a:solidFill>
            <a:srgbClr val="00206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chemeClr val="bg1"/>
                </a:solidFill>
                <a:latin typeface="Tahoma"/>
                <a:ea typeface="Tahoma"/>
                <a:cs typeface="Tahoma"/>
              </a:rPr>
              <a:t>Ground Truth </a:t>
            </a:r>
            <a:endParaRPr lang="en-US" sz="2000">
              <a:solidFill>
                <a:schemeClr val="bg1"/>
              </a:solidFill>
              <a:ea typeface="Tahoma"/>
              <a:cs typeface="Tahoma"/>
            </a:endParaRPr>
          </a:p>
        </p:txBody>
      </p:sp>
      <p:sp>
        <p:nvSpPr>
          <p:cNvPr id="15" name="TextBox 14">
            <a:extLst>
              <a:ext uri="{FF2B5EF4-FFF2-40B4-BE49-F238E27FC236}">
                <a16:creationId xmlns:a16="http://schemas.microsoft.com/office/drawing/2014/main" id="{861CC3F9-DCEB-840B-1D30-5822BD66D3A9}"/>
              </a:ext>
            </a:extLst>
          </p:cNvPr>
          <p:cNvSpPr txBox="1"/>
          <p:nvPr/>
        </p:nvSpPr>
        <p:spPr>
          <a:xfrm>
            <a:off x="8169750" y="3258718"/>
            <a:ext cx="3884334" cy="400110"/>
          </a:xfrm>
          <a:prstGeom prst="rect">
            <a:avLst/>
          </a:prstGeom>
          <a:solidFill>
            <a:srgbClr val="00206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err="1">
                <a:solidFill>
                  <a:schemeClr val="bg1"/>
                </a:solidFill>
                <a:latin typeface="Tahoma"/>
                <a:ea typeface="Tahoma"/>
                <a:cs typeface="Tahoma"/>
              </a:rPr>
              <a:t>KPConv</a:t>
            </a:r>
            <a:r>
              <a:rPr lang="en-US" sz="2000">
                <a:solidFill>
                  <a:schemeClr val="bg1"/>
                </a:solidFill>
                <a:latin typeface="Tahoma"/>
                <a:ea typeface="Tahoma"/>
                <a:cs typeface="Tahoma"/>
              </a:rPr>
              <a:t> Prediction </a:t>
            </a:r>
            <a:endParaRPr lang="en-US" sz="2000">
              <a:solidFill>
                <a:schemeClr val="bg1"/>
              </a:solidFill>
              <a:ea typeface="Tahoma"/>
              <a:cs typeface="Tahoma"/>
            </a:endParaRPr>
          </a:p>
        </p:txBody>
      </p:sp>
    </p:spTree>
    <p:extLst>
      <p:ext uri="{BB962C8B-B14F-4D97-AF65-F5344CB8AC3E}">
        <p14:creationId xmlns:p14="http://schemas.microsoft.com/office/powerpoint/2010/main" val="32440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Technical Approach</a:t>
            </a:r>
            <a:br>
              <a:rPr lang="en-US"/>
            </a:br>
            <a:r>
              <a:rPr lang="en-US" sz="1800"/>
              <a:t>Ensemble Learning</a:t>
            </a:r>
          </a:p>
        </p:txBody>
      </p:sp>
      <p:sp>
        <p:nvSpPr>
          <p:cNvPr id="4" name="Content Placeholder 3"/>
          <p:cNvSpPr>
            <a:spLocks noGrp="1"/>
          </p:cNvSpPr>
          <p:nvPr>
            <p:ph sz="quarter" idx="11"/>
          </p:nvPr>
        </p:nvSpPr>
        <p:spPr/>
        <p:txBody>
          <a:bodyPr/>
          <a:lstStyle/>
          <a:p>
            <a:pPr marL="456565" indent="-456565"/>
            <a:endParaRPr lang="en-US" sz="2400" b="1">
              <a:solidFill>
                <a:srgbClr val="000000"/>
              </a:solidFill>
              <a:latin typeface="Tahoma"/>
            </a:endParaRPr>
          </a:p>
          <a:p>
            <a:pPr marL="456565" indent="-456565"/>
            <a:r>
              <a:rPr lang="en-US" sz="2400" b="1">
                <a:solidFill>
                  <a:srgbClr val="000000"/>
                </a:solidFill>
                <a:latin typeface="Tahoma"/>
              </a:rPr>
              <a:t>Ensemble Learning</a:t>
            </a:r>
            <a:r>
              <a:rPr lang="en-US">
                <a:solidFill>
                  <a:srgbClr val="000000"/>
                </a:solidFill>
                <a:latin typeface="Tahoma"/>
              </a:rPr>
              <a:t> </a:t>
            </a:r>
            <a:endParaRPr lang="en-US">
              <a:latin typeface="Tahoma"/>
            </a:endParaRPr>
          </a:p>
          <a:p>
            <a:pPr marL="989965" lvl="1" indent="-380365"/>
            <a:r>
              <a:rPr lang="en-US" sz="2000">
                <a:solidFill>
                  <a:srgbClr val="000000"/>
                </a:solidFill>
                <a:latin typeface="Tahoma"/>
              </a:rPr>
              <a:t>Combines multiple Machine Learning models to produce a more accurate prediction on given input data</a:t>
            </a:r>
            <a:endParaRPr lang="en-US" sz="2000">
              <a:latin typeface="Tahoma"/>
            </a:endParaRPr>
          </a:p>
          <a:p>
            <a:pPr marL="456565" indent="-456565"/>
            <a:endParaRPr lang="en-US">
              <a:latin typeface="Tahoma"/>
            </a:endParaRPr>
          </a:p>
          <a:p>
            <a:pPr marL="456565" indent="-456565"/>
            <a:r>
              <a:rPr lang="en-US" sz="2400" b="1">
                <a:latin typeface="Tahoma"/>
              </a:rPr>
              <a:t>Types of Ensemble Methods</a:t>
            </a:r>
          </a:p>
          <a:p>
            <a:pPr marL="989965" lvl="1" indent="-380365">
              <a:lnSpc>
                <a:spcPct val="90000"/>
              </a:lnSpc>
              <a:spcBef>
                <a:spcPts val="1000"/>
              </a:spcBef>
              <a:spcAft>
                <a:spcPts val="0"/>
              </a:spcAft>
            </a:pPr>
            <a:r>
              <a:rPr lang="en-US" sz="2200" b="1">
                <a:solidFill>
                  <a:srgbClr val="000000"/>
                </a:solidFill>
                <a:latin typeface="Tahoma"/>
                <a:cs typeface="Arial"/>
              </a:rPr>
              <a:t>Boosting</a:t>
            </a:r>
            <a:r>
              <a:rPr lang="en-US" sz="2200">
                <a:solidFill>
                  <a:srgbClr val="000000"/>
                </a:solidFill>
                <a:latin typeface="Tahoma"/>
                <a:cs typeface="Arial"/>
              </a:rPr>
              <a:t> – Multiple weak learners that are trained sequentially</a:t>
            </a:r>
          </a:p>
          <a:p>
            <a:pPr marL="1523365" lvl="2" indent="-304165">
              <a:lnSpc>
                <a:spcPct val="90000"/>
              </a:lnSpc>
              <a:spcBef>
                <a:spcPts val="1000"/>
              </a:spcBef>
              <a:spcAft>
                <a:spcPts val="0"/>
              </a:spcAft>
            </a:pPr>
            <a:r>
              <a:rPr lang="en-US">
                <a:solidFill>
                  <a:srgbClr val="000000"/>
                </a:solidFill>
                <a:latin typeface="Tahoma"/>
                <a:cs typeface="Arial"/>
              </a:rPr>
              <a:t>Uses similar models to correct the mistakes of the previous one</a:t>
            </a:r>
          </a:p>
          <a:p>
            <a:pPr marL="989965" lvl="1" indent="-380365">
              <a:lnSpc>
                <a:spcPct val="90000"/>
              </a:lnSpc>
              <a:spcBef>
                <a:spcPts val="1000"/>
              </a:spcBef>
              <a:spcAft>
                <a:spcPts val="0"/>
              </a:spcAft>
            </a:pPr>
            <a:r>
              <a:rPr lang="en-US" sz="2200" b="1">
                <a:solidFill>
                  <a:srgbClr val="000000"/>
                </a:solidFill>
                <a:latin typeface="Tahoma"/>
                <a:cs typeface="Arial"/>
              </a:rPr>
              <a:t>Bagging</a:t>
            </a:r>
            <a:r>
              <a:rPr lang="en-US" sz="2200">
                <a:solidFill>
                  <a:srgbClr val="000000"/>
                </a:solidFill>
                <a:latin typeface="Tahoma"/>
                <a:cs typeface="Arial"/>
              </a:rPr>
              <a:t> – Multiple weak learners that are trained in parallel</a:t>
            </a:r>
          </a:p>
          <a:p>
            <a:pPr marL="989965" lvl="1" indent="-380365">
              <a:lnSpc>
                <a:spcPct val="90000"/>
              </a:lnSpc>
              <a:spcBef>
                <a:spcPts val="1000"/>
              </a:spcBef>
              <a:spcAft>
                <a:spcPts val="0"/>
              </a:spcAft>
              <a:buFont typeface="Wingdings" pitchFamily="2" charset="2"/>
              <a:buChar char="n"/>
            </a:pPr>
            <a:r>
              <a:rPr lang="en-US" sz="2200" b="1">
                <a:solidFill>
                  <a:srgbClr val="000000"/>
                </a:solidFill>
                <a:latin typeface="Tahoma"/>
                <a:cs typeface="Arial"/>
              </a:rPr>
              <a:t>Stacking</a:t>
            </a:r>
            <a:r>
              <a:rPr lang="en-US" sz="2200">
                <a:solidFill>
                  <a:srgbClr val="000000"/>
                </a:solidFill>
                <a:latin typeface="Tahoma"/>
                <a:cs typeface="Arial"/>
              </a:rPr>
              <a:t> – Uses independent strong learners to later combine into a Meta Learner</a:t>
            </a:r>
          </a:p>
          <a:p>
            <a:pPr marL="1523365" lvl="2" indent="-304165">
              <a:lnSpc>
                <a:spcPct val="90000"/>
              </a:lnSpc>
              <a:spcBef>
                <a:spcPts val="1000"/>
              </a:spcBef>
              <a:spcAft>
                <a:spcPts val="0"/>
              </a:spcAft>
            </a:pPr>
            <a:r>
              <a:rPr lang="en-US">
                <a:latin typeface="Tahoma"/>
                <a:cs typeface="Arial"/>
              </a:rPr>
              <a:t>Ability to use heterogenous models</a:t>
            </a:r>
          </a:p>
          <a:p>
            <a:pPr marL="1523365" lvl="2" indent="-304165">
              <a:lnSpc>
                <a:spcPct val="90000"/>
              </a:lnSpc>
              <a:spcBef>
                <a:spcPts val="1000"/>
              </a:spcBef>
              <a:spcAft>
                <a:spcPts val="0"/>
              </a:spcAft>
            </a:pPr>
            <a:endParaRPr lang="en-US">
              <a:solidFill>
                <a:srgbClr val="000000"/>
              </a:solidFill>
              <a:latin typeface="Tahoma"/>
              <a:cs typeface="Arial"/>
            </a:endParaRPr>
          </a:p>
          <a:p>
            <a:pPr marL="456565" indent="-456565"/>
            <a:endParaRPr lang="en-US">
              <a:solidFill>
                <a:srgbClr val="FF0000"/>
              </a:solidFill>
              <a:latin typeface="Tahoma"/>
            </a:endParaRPr>
          </a:p>
          <a:p>
            <a:pPr marL="456565" indent="-456565"/>
            <a:endParaRPr lang="en-US">
              <a:solidFill>
                <a:srgbClr val="FF0000"/>
              </a:solidFill>
              <a:latin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14</a:t>
            </a:fld>
            <a:endParaRPr lang="en-US"/>
          </a:p>
        </p:txBody>
      </p:sp>
    </p:spTree>
    <p:extLst>
      <p:ext uri="{BB962C8B-B14F-4D97-AF65-F5344CB8AC3E}">
        <p14:creationId xmlns:p14="http://schemas.microsoft.com/office/powerpoint/2010/main" val="67516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0DBB56-28F1-69D1-FA80-42F7F5717941}"/>
              </a:ext>
            </a:extLst>
          </p:cNvPr>
          <p:cNvSpPr>
            <a:spLocks noGrp="1"/>
          </p:cNvSpPr>
          <p:nvPr>
            <p:ph type="sldNum" sz="quarter" idx="10"/>
          </p:nvPr>
        </p:nvSpPr>
        <p:spPr/>
        <p:txBody>
          <a:bodyPr/>
          <a:lstStyle/>
          <a:p>
            <a:pPr>
              <a:defRPr/>
            </a:pPr>
            <a:fld id="{D68E8870-17DE-45C4-A8DD-7644B2422933}" type="slidenum">
              <a:rPr lang="en-US" dirty="0" smtClean="0"/>
              <a:pPr>
                <a:defRPr/>
              </a:pPr>
              <a:t>15</a:t>
            </a:fld>
            <a:endParaRPr lang="en-US"/>
          </a:p>
        </p:txBody>
      </p:sp>
      <p:sp>
        <p:nvSpPr>
          <p:cNvPr id="3" name="Title 2">
            <a:extLst>
              <a:ext uri="{FF2B5EF4-FFF2-40B4-BE49-F238E27FC236}">
                <a16:creationId xmlns:a16="http://schemas.microsoft.com/office/drawing/2014/main" id="{7BA53323-A12B-2586-24AA-C262E8EE6EC5}"/>
              </a:ext>
            </a:extLst>
          </p:cNvPr>
          <p:cNvSpPr>
            <a:spLocks noGrp="1"/>
          </p:cNvSpPr>
          <p:nvPr>
            <p:ph type="title"/>
          </p:nvPr>
        </p:nvSpPr>
        <p:spPr/>
        <p:txBody>
          <a:bodyPr/>
          <a:lstStyle/>
          <a:p>
            <a:r>
              <a:rPr lang="en-US">
                <a:ea typeface="Tahoma"/>
                <a:cs typeface="Tahoma"/>
              </a:rPr>
              <a:t>Technical Approach</a:t>
            </a:r>
            <a:br>
              <a:rPr lang="en-US" sz="3100">
                <a:ea typeface="Tahoma"/>
                <a:cs typeface="Tahoma"/>
              </a:rPr>
            </a:br>
            <a:r>
              <a:rPr lang="en-US" sz="1800">
                <a:ea typeface="Tahoma"/>
                <a:cs typeface="Tahoma"/>
              </a:rPr>
              <a:t>Ensemble Learning</a:t>
            </a:r>
          </a:p>
        </p:txBody>
      </p:sp>
      <p:sp>
        <p:nvSpPr>
          <p:cNvPr id="4" name="Content Placeholder 3">
            <a:extLst>
              <a:ext uri="{FF2B5EF4-FFF2-40B4-BE49-F238E27FC236}">
                <a16:creationId xmlns:a16="http://schemas.microsoft.com/office/drawing/2014/main" id="{CCB7EFAE-18AB-12D9-8D3F-D172A9BD6D50}"/>
              </a:ext>
            </a:extLst>
          </p:cNvPr>
          <p:cNvSpPr>
            <a:spLocks noGrp="1"/>
          </p:cNvSpPr>
          <p:nvPr>
            <p:ph sz="quarter" idx="11"/>
          </p:nvPr>
        </p:nvSpPr>
        <p:spPr/>
        <p:txBody>
          <a:bodyPr/>
          <a:lstStyle/>
          <a:p>
            <a:pPr marL="456565" indent="-456565"/>
            <a:r>
              <a:rPr lang="en-US" sz="2400" b="1">
                <a:latin typeface="Tahoma"/>
              </a:rPr>
              <a:t>Utilized stacking to make use of heterogenous models of 2D and 3D</a:t>
            </a:r>
          </a:p>
          <a:p>
            <a:pPr marL="1066800" lvl="1" indent="-457200">
              <a:buAutoNum type="arabicPeriod"/>
            </a:pPr>
            <a:r>
              <a:rPr lang="en-US" sz="2000">
                <a:latin typeface="Tahoma"/>
              </a:rPr>
              <a:t>Get predictions from 2D and 3D models</a:t>
            </a:r>
          </a:p>
          <a:p>
            <a:pPr marL="1066800" lvl="1" indent="-457200">
              <a:buAutoNum type="arabicPeriod"/>
            </a:pPr>
            <a:r>
              <a:rPr lang="en-US" sz="2000">
                <a:latin typeface="Tahoma"/>
              </a:rPr>
              <a:t>Create </a:t>
            </a:r>
            <a:r>
              <a:rPr lang="en-US" sz="2000" b="1">
                <a:latin typeface="Tahoma"/>
              </a:rPr>
              <a:t>Meta Dataset </a:t>
            </a:r>
            <a:r>
              <a:rPr lang="en-US" sz="2000">
                <a:latin typeface="Tahoma"/>
              </a:rPr>
              <a:t>by aligning predictions on ground truths</a:t>
            </a:r>
            <a:endParaRPr lang="en-US" sz="2000" b="1">
              <a:latin typeface="Tahoma"/>
            </a:endParaRPr>
          </a:p>
          <a:p>
            <a:pPr marL="1066800" lvl="1" indent="-457200">
              <a:buAutoNum type="arabicPeriod"/>
            </a:pPr>
            <a:r>
              <a:rPr lang="en-US" sz="2000">
                <a:latin typeface="Tahoma"/>
              </a:rPr>
              <a:t>Use </a:t>
            </a:r>
            <a:r>
              <a:rPr lang="en-US" sz="2000" b="1">
                <a:latin typeface="Tahoma"/>
              </a:rPr>
              <a:t>Meta Classifier</a:t>
            </a:r>
            <a:r>
              <a:rPr lang="en-US" sz="2000">
                <a:latin typeface="Tahoma"/>
              </a:rPr>
              <a:t> to train over the </a:t>
            </a:r>
            <a:r>
              <a:rPr lang="en-US" sz="2000" b="1">
                <a:latin typeface="Tahoma"/>
              </a:rPr>
              <a:t>Meta Dataset</a:t>
            </a:r>
            <a:endParaRPr lang="en-US" sz="2000">
              <a:latin typeface="Tahoma"/>
            </a:endParaRPr>
          </a:p>
          <a:p>
            <a:pPr marL="1066800" lvl="1" indent="-457200">
              <a:buAutoNum type="arabicPeriod"/>
            </a:pPr>
            <a:r>
              <a:rPr lang="en-US" sz="2000">
                <a:latin typeface="Tahoma"/>
              </a:rPr>
              <a:t>Output 3D point cloud with </a:t>
            </a:r>
            <a:r>
              <a:rPr lang="en-US" sz="2000" b="1">
                <a:latin typeface="Tahoma"/>
              </a:rPr>
              <a:t>Meta Classifier</a:t>
            </a:r>
            <a:r>
              <a:rPr lang="en-US" sz="2000">
                <a:latin typeface="Tahoma"/>
              </a:rPr>
              <a:t> predictions</a:t>
            </a:r>
          </a:p>
          <a:p>
            <a:pPr marL="1066800" lvl="1" indent="-457200">
              <a:buFont typeface="Wingdings" pitchFamily="2" charset="2"/>
              <a:buAutoNum type="arabicPeriod"/>
            </a:pPr>
            <a:endParaRPr lang="en-US"/>
          </a:p>
          <a:p>
            <a:pPr marL="1066800" lvl="1" indent="-457200">
              <a:buFont typeface="Wingdings" pitchFamily="2" charset="2"/>
              <a:buAutoNum type="arabicPeriod"/>
            </a:pPr>
            <a:endParaRPr lang="en-US"/>
          </a:p>
          <a:p>
            <a:pPr marL="456565" indent="-456565"/>
            <a:endParaRPr lang="en-US"/>
          </a:p>
          <a:p>
            <a:pPr marL="456565" indent="-456565"/>
            <a:endParaRPr lang="en-US"/>
          </a:p>
          <a:p>
            <a:pPr marL="456565" indent="-456565"/>
            <a:endParaRPr lang="en-US"/>
          </a:p>
          <a:p>
            <a:pPr marL="456565" indent="-456565"/>
            <a:endParaRPr lang="en-US"/>
          </a:p>
        </p:txBody>
      </p:sp>
      <p:pic>
        <p:nvPicPr>
          <p:cNvPr id="8" name="Picture 7">
            <a:extLst>
              <a:ext uri="{FF2B5EF4-FFF2-40B4-BE49-F238E27FC236}">
                <a16:creationId xmlns:a16="http://schemas.microsoft.com/office/drawing/2014/main" id="{D1421B17-5708-9465-F395-8EB3B027D021}"/>
              </a:ext>
            </a:extLst>
          </p:cNvPr>
          <p:cNvPicPr>
            <a:picLocks noChangeAspect="1"/>
          </p:cNvPicPr>
          <p:nvPr/>
        </p:nvPicPr>
        <p:blipFill>
          <a:blip r:embed="rId2"/>
          <a:stretch>
            <a:fillRect/>
          </a:stretch>
        </p:blipFill>
        <p:spPr>
          <a:xfrm>
            <a:off x="1942171" y="2984398"/>
            <a:ext cx="8326244" cy="3407520"/>
          </a:xfrm>
          <a:prstGeom prst="rect">
            <a:avLst/>
          </a:prstGeom>
        </p:spPr>
      </p:pic>
    </p:spTree>
    <p:extLst>
      <p:ext uri="{BB962C8B-B14F-4D97-AF65-F5344CB8AC3E}">
        <p14:creationId xmlns:p14="http://schemas.microsoft.com/office/powerpoint/2010/main" val="279798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63C6CA-82F9-EEA9-10DF-DFF7C78FA802}"/>
              </a:ext>
            </a:extLst>
          </p:cNvPr>
          <p:cNvSpPr>
            <a:spLocks noGrp="1"/>
          </p:cNvSpPr>
          <p:nvPr>
            <p:ph type="sldNum" sz="quarter" idx="10"/>
          </p:nvPr>
        </p:nvSpPr>
        <p:spPr/>
        <p:txBody>
          <a:bodyPr/>
          <a:lstStyle/>
          <a:p>
            <a:pPr>
              <a:defRPr/>
            </a:pPr>
            <a:fld id="{D68E8870-17DE-45C4-A8DD-7644B2422933}" type="slidenum">
              <a:rPr lang="en-US" dirty="0" smtClean="0"/>
              <a:pPr>
                <a:defRPr/>
              </a:pPr>
              <a:t>16</a:t>
            </a:fld>
            <a:endParaRPr lang="en-US"/>
          </a:p>
        </p:txBody>
      </p:sp>
      <p:sp>
        <p:nvSpPr>
          <p:cNvPr id="3" name="Title 2">
            <a:extLst>
              <a:ext uri="{FF2B5EF4-FFF2-40B4-BE49-F238E27FC236}">
                <a16:creationId xmlns:a16="http://schemas.microsoft.com/office/drawing/2014/main" id="{6F59AC79-6969-89F8-4446-713CA6A781A7}"/>
              </a:ext>
            </a:extLst>
          </p:cNvPr>
          <p:cNvSpPr>
            <a:spLocks noGrp="1"/>
          </p:cNvSpPr>
          <p:nvPr>
            <p:ph type="title"/>
          </p:nvPr>
        </p:nvSpPr>
        <p:spPr/>
        <p:txBody>
          <a:bodyPr/>
          <a:lstStyle/>
          <a:p>
            <a:r>
              <a:rPr lang="en-US">
                <a:ea typeface="Tahoma"/>
                <a:cs typeface="Tahoma"/>
              </a:rPr>
              <a:t>Technical Approach</a:t>
            </a:r>
            <a:br>
              <a:rPr lang="en-US" sz="3400">
                <a:ea typeface="Tahoma"/>
                <a:cs typeface="Tahoma"/>
              </a:rPr>
            </a:br>
            <a:r>
              <a:rPr lang="en-US" sz="1800">
                <a:ea typeface="Tahoma"/>
                <a:cs typeface="Tahoma"/>
              </a:rPr>
              <a:t>Ensemble Learning</a:t>
            </a:r>
          </a:p>
        </p:txBody>
      </p:sp>
      <p:sp>
        <p:nvSpPr>
          <p:cNvPr id="4" name="Content Placeholder 3">
            <a:extLst>
              <a:ext uri="{FF2B5EF4-FFF2-40B4-BE49-F238E27FC236}">
                <a16:creationId xmlns:a16="http://schemas.microsoft.com/office/drawing/2014/main" id="{E0695E86-CBE8-526E-ED18-E348DA9CEC43}"/>
              </a:ext>
            </a:extLst>
          </p:cNvPr>
          <p:cNvSpPr>
            <a:spLocks noGrp="1"/>
          </p:cNvSpPr>
          <p:nvPr>
            <p:ph sz="quarter" idx="11"/>
          </p:nvPr>
        </p:nvSpPr>
        <p:spPr>
          <a:xfrm>
            <a:off x="480132" y="1046715"/>
            <a:ext cx="11250613" cy="2296725"/>
          </a:xfrm>
        </p:spPr>
        <p:txBody>
          <a:bodyPr/>
          <a:lstStyle/>
          <a:p>
            <a:pPr marL="456565" indent="-456565"/>
            <a:r>
              <a:rPr lang="en-US" sz="2400" b="1">
                <a:latin typeface="Tahoma"/>
              </a:rPr>
              <a:t>2D Preprocessing</a:t>
            </a:r>
          </a:p>
          <a:p>
            <a:pPr marL="989965" lvl="1" indent="-380365">
              <a:lnSpc>
                <a:spcPct val="90000"/>
              </a:lnSpc>
              <a:spcBef>
                <a:spcPts val="1000"/>
              </a:spcBef>
              <a:spcAft>
                <a:spcPts val="0"/>
              </a:spcAft>
            </a:pPr>
            <a:r>
              <a:rPr lang="en-US" sz="2000">
                <a:latin typeface="Tahoma"/>
                <a:cs typeface="Arial"/>
              </a:rPr>
              <a:t>2D segmented images are converted from RGB values to a single integer representing the predicted class for each pixel</a:t>
            </a:r>
          </a:p>
          <a:p>
            <a:pPr marL="989965" lvl="1" indent="-380365">
              <a:lnSpc>
                <a:spcPct val="90000"/>
              </a:lnSpc>
              <a:spcBef>
                <a:spcPts val="1000"/>
              </a:spcBef>
              <a:spcAft>
                <a:spcPts val="0"/>
              </a:spcAft>
            </a:pPr>
            <a:r>
              <a:rPr lang="en-US" sz="2000">
                <a:latin typeface="Tahoma"/>
                <a:cs typeface="Arial"/>
              </a:rPr>
              <a:t>Convert the 2D image format to a 1D array</a:t>
            </a:r>
          </a:p>
          <a:p>
            <a:pPr marL="989965" lvl="1" indent="-380365">
              <a:lnSpc>
                <a:spcPct val="90000"/>
              </a:lnSpc>
              <a:spcBef>
                <a:spcPts val="1000"/>
              </a:spcBef>
              <a:spcAft>
                <a:spcPts val="0"/>
              </a:spcAft>
            </a:pPr>
            <a:r>
              <a:rPr lang="en-US" sz="2000">
                <a:latin typeface="Tahoma"/>
                <a:cs typeface="Arial"/>
              </a:rPr>
              <a:t>Align 1D prediction array to ground truths</a:t>
            </a:r>
          </a:p>
          <a:p>
            <a:pPr marL="989965" lvl="1" indent="-380365">
              <a:lnSpc>
                <a:spcPct val="90000"/>
              </a:lnSpc>
              <a:spcBef>
                <a:spcPts val="1000"/>
              </a:spcBef>
              <a:spcAft>
                <a:spcPts val="0"/>
              </a:spcAft>
            </a:pPr>
            <a:endParaRPr lang="en-US" sz="2700">
              <a:latin typeface="Tahoma"/>
              <a:cs typeface="Arial"/>
            </a:endParaRPr>
          </a:p>
          <a:p>
            <a:pPr marL="989965" lvl="1" indent="-380365">
              <a:lnSpc>
                <a:spcPct val="90000"/>
              </a:lnSpc>
              <a:spcBef>
                <a:spcPts val="1000"/>
              </a:spcBef>
              <a:spcAft>
                <a:spcPts val="0"/>
              </a:spcAft>
            </a:pPr>
            <a:endParaRPr lang="en-US" sz="2700">
              <a:latin typeface="Tahoma"/>
              <a:cs typeface="Arial"/>
            </a:endParaRPr>
          </a:p>
        </p:txBody>
      </p:sp>
      <p:sp>
        <p:nvSpPr>
          <p:cNvPr id="13" name="TextBox 12">
            <a:extLst>
              <a:ext uri="{FF2B5EF4-FFF2-40B4-BE49-F238E27FC236}">
                <a16:creationId xmlns:a16="http://schemas.microsoft.com/office/drawing/2014/main" id="{A7304476-4E99-EB56-8DB3-B1C9E7FB3998}"/>
              </a:ext>
            </a:extLst>
          </p:cNvPr>
          <p:cNvSpPr txBox="1"/>
          <p:nvPr/>
        </p:nvSpPr>
        <p:spPr>
          <a:xfrm>
            <a:off x="481042" y="3407004"/>
            <a:ext cx="2005475" cy="369332"/>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chemeClr val="bg1"/>
                </a:solidFill>
                <a:latin typeface="Tahoma"/>
                <a:ea typeface="Tahoma"/>
                <a:cs typeface="Tahoma"/>
              </a:rPr>
              <a:t>SAM Output</a:t>
            </a:r>
          </a:p>
        </p:txBody>
      </p:sp>
      <p:sp>
        <p:nvSpPr>
          <p:cNvPr id="14" name="TextBox 13">
            <a:extLst>
              <a:ext uri="{FF2B5EF4-FFF2-40B4-BE49-F238E27FC236}">
                <a16:creationId xmlns:a16="http://schemas.microsoft.com/office/drawing/2014/main" id="{2E6014A7-6C62-CFF7-D888-1250A9D76491}"/>
              </a:ext>
            </a:extLst>
          </p:cNvPr>
          <p:cNvSpPr txBox="1"/>
          <p:nvPr/>
        </p:nvSpPr>
        <p:spPr>
          <a:xfrm>
            <a:off x="3259144" y="3393630"/>
            <a:ext cx="2412570" cy="369332"/>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chemeClr val="bg1"/>
                </a:solidFill>
                <a:latin typeface="Tahoma"/>
                <a:ea typeface="Tahoma"/>
                <a:cs typeface="Tahoma"/>
              </a:rPr>
              <a:t>Class Mask</a:t>
            </a:r>
          </a:p>
        </p:txBody>
      </p:sp>
      <p:sp>
        <p:nvSpPr>
          <p:cNvPr id="15" name="TextBox 14">
            <a:extLst>
              <a:ext uri="{FF2B5EF4-FFF2-40B4-BE49-F238E27FC236}">
                <a16:creationId xmlns:a16="http://schemas.microsoft.com/office/drawing/2014/main" id="{178B82C8-E74A-A53D-7FCC-51BC05FC6009}"/>
              </a:ext>
            </a:extLst>
          </p:cNvPr>
          <p:cNvSpPr txBox="1"/>
          <p:nvPr/>
        </p:nvSpPr>
        <p:spPr>
          <a:xfrm>
            <a:off x="6210882" y="3274567"/>
            <a:ext cx="2616245" cy="646331"/>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FFFFFF"/>
                </a:solidFill>
                <a:latin typeface="Tahoma"/>
                <a:ea typeface="Tahoma"/>
                <a:cs typeface="Tahoma"/>
              </a:rPr>
              <a:t>Convert to Numeric 1D Array</a:t>
            </a:r>
          </a:p>
        </p:txBody>
      </p:sp>
      <p:sp>
        <p:nvSpPr>
          <p:cNvPr id="16" name="TextBox 15">
            <a:extLst>
              <a:ext uri="{FF2B5EF4-FFF2-40B4-BE49-F238E27FC236}">
                <a16:creationId xmlns:a16="http://schemas.microsoft.com/office/drawing/2014/main" id="{EB3AFE64-DC5B-D81A-E222-9388749DE271}"/>
              </a:ext>
            </a:extLst>
          </p:cNvPr>
          <p:cNvSpPr txBox="1"/>
          <p:nvPr/>
        </p:nvSpPr>
        <p:spPr>
          <a:xfrm>
            <a:off x="9268107" y="3262659"/>
            <a:ext cx="2141174" cy="646331"/>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FFFFFF"/>
                </a:solidFill>
                <a:latin typeface="Tahoma"/>
                <a:ea typeface="Tahoma"/>
                <a:cs typeface="Tahoma"/>
              </a:rPr>
              <a:t>Align to Ground Truths</a:t>
            </a:r>
          </a:p>
        </p:txBody>
      </p:sp>
      <p:sp>
        <p:nvSpPr>
          <p:cNvPr id="23" name="TextBox 22">
            <a:extLst>
              <a:ext uri="{FF2B5EF4-FFF2-40B4-BE49-F238E27FC236}">
                <a16:creationId xmlns:a16="http://schemas.microsoft.com/office/drawing/2014/main" id="{19A1D766-92B6-BA21-7C2C-94D4808013F0}"/>
              </a:ext>
            </a:extLst>
          </p:cNvPr>
          <p:cNvSpPr txBox="1"/>
          <p:nvPr/>
        </p:nvSpPr>
        <p:spPr>
          <a:xfrm>
            <a:off x="476250" y="4151216"/>
            <a:ext cx="19049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Tahoma"/>
                <a:ea typeface="Tahoma"/>
                <a:cs typeface="Tahoma"/>
              </a:rPr>
              <a:t>[[40  200 40 ]</a:t>
            </a:r>
          </a:p>
          <a:p>
            <a:r>
              <a:rPr lang="en-US" sz="1800">
                <a:latin typeface="Tahoma"/>
                <a:ea typeface="Tahoma"/>
                <a:cs typeface="Tahoma"/>
              </a:rPr>
              <a:t> [40  200 40 ]</a:t>
            </a:r>
          </a:p>
          <a:p>
            <a:r>
              <a:rPr lang="en-US" sz="1800">
                <a:latin typeface="Tahoma"/>
                <a:ea typeface="Tahoma"/>
                <a:cs typeface="Tahoma"/>
              </a:rPr>
              <a:t> [40  200 40 ]</a:t>
            </a:r>
          </a:p>
          <a:p>
            <a:r>
              <a:rPr lang="en-US" sz="1800">
                <a:latin typeface="Tahoma"/>
                <a:ea typeface="Tahoma"/>
                <a:cs typeface="Tahoma"/>
              </a:rPr>
              <a:t>...</a:t>
            </a:r>
          </a:p>
          <a:p>
            <a:r>
              <a:rPr lang="en-US" sz="1800">
                <a:latin typeface="Tahoma"/>
                <a:ea typeface="Tahoma"/>
                <a:cs typeface="Tahoma"/>
              </a:rPr>
              <a:t> [137 225 121]</a:t>
            </a:r>
          </a:p>
          <a:p>
            <a:r>
              <a:rPr lang="en-US" sz="1800">
                <a:latin typeface="Tahoma"/>
                <a:ea typeface="Tahoma"/>
                <a:cs typeface="Tahoma"/>
              </a:rPr>
              <a:t> [55  125 37 ]</a:t>
            </a:r>
          </a:p>
          <a:p>
            <a:r>
              <a:rPr lang="en-US" sz="1800">
                <a:latin typeface="Tahoma"/>
                <a:ea typeface="Tahoma"/>
                <a:cs typeface="Tahoma"/>
              </a:rPr>
              <a:t> [123 255 255]]</a:t>
            </a:r>
          </a:p>
        </p:txBody>
      </p:sp>
      <p:sp>
        <p:nvSpPr>
          <p:cNvPr id="24" name="TextBox 23">
            <a:extLst>
              <a:ext uri="{FF2B5EF4-FFF2-40B4-BE49-F238E27FC236}">
                <a16:creationId xmlns:a16="http://schemas.microsoft.com/office/drawing/2014/main" id="{C9735C23-091B-EB38-316B-BA1E2B50908F}"/>
              </a:ext>
            </a:extLst>
          </p:cNvPr>
          <p:cNvSpPr txBox="1"/>
          <p:nvPr/>
        </p:nvSpPr>
        <p:spPr>
          <a:xfrm>
            <a:off x="3849494" y="4091975"/>
            <a:ext cx="12272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Tahoma"/>
                <a:ea typeface="Tahoma"/>
                <a:cs typeface="Tahoma"/>
              </a:rPr>
              <a:t>[[True]</a:t>
            </a:r>
          </a:p>
          <a:p>
            <a:r>
              <a:rPr lang="en-US" sz="1800">
                <a:latin typeface="Tahoma"/>
                <a:ea typeface="Tahoma"/>
                <a:cs typeface="Tahoma"/>
              </a:rPr>
              <a:t> [True]</a:t>
            </a:r>
          </a:p>
          <a:p>
            <a:r>
              <a:rPr lang="en-US" sz="1800">
                <a:latin typeface="Tahoma"/>
                <a:ea typeface="Tahoma"/>
                <a:cs typeface="Tahoma"/>
              </a:rPr>
              <a:t> [True]</a:t>
            </a:r>
          </a:p>
          <a:p>
            <a:r>
              <a:rPr lang="en-US" sz="1800">
                <a:latin typeface="Tahoma"/>
                <a:ea typeface="Tahoma"/>
                <a:cs typeface="Tahoma"/>
              </a:rPr>
              <a:t>...</a:t>
            </a:r>
          </a:p>
          <a:p>
            <a:r>
              <a:rPr lang="en-US" sz="1800">
                <a:latin typeface="Tahoma"/>
                <a:ea typeface="Tahoma"/>
                <a:cs typeface="Tahoma"/>
              </a:rPr>
              <a:t> [False]</a:t>
            </a:r>
          </a:p>
          <a:p>
            <a:r>
              <a:rPr lang="en-US" sz="1800">
                <a:latin typeface="Tahoma"/>
                <a:ea typeface="Tahoma"/>
                <a:cs typeface="Tahoma"/>
              </a:rPr>
              <a:t> [False]</a:t>
            </a:r>
          </a:p>
          <a:p>
            <a:r>
              <a:rPr lang="en-US" sz="1800">
                <a:latin typeface="Tahoma"/>
                <a:ea typeface="Tahoma"/>
                <a:cs typeface="Tahoma"/>
              </a:rPr>
              <a:t> [False]]</a:t>
            </a:r>
          </a:p>
        </p:txBody>
      </p:sp>
      <p:sp>
        <p:nvSpPr>
          <p:cNvPr id="5" name="TextBox 4">
            <a:extLst>
              <a:ext uri="{FF2B5EF4-FFF2-40B4-BE49-F238E27FC236}">
                <a16:creationId xmlns:a16="http://schemas.microsoft.com/office/drawing/2014/main" id="{E53F89AA-C85E-FC41-9629-6B1088E57CFD}"/>
              </a:ext>
            </a:extLst>
          </p:cNvPr>
          <p:cNvSpPr txBox="1"/>
          <p:nvPr/>
        </p:nvSpPr>
        <p:spPr>
          <a:xfrm>
            <a:off x="6533919" y="4739848"/>
            <a:ext cx="15257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latin typeface="Tahoma"/>
                <a:ea typeface="Tahoma"/>
                <a:cs typeface="Tahoma"/>
              </a:rPr>
              <a:t>[9 9 9 6 6 2]</a:t>
            </a:r>
          </a:p>
        </p:txBody>
      </p:sp>
      <p:sp>
        <p:nvSpPr>
          <p:cNvPr id="19" name="Arrow: Right 18">
            <a:extLst>
              <a:ext uri="{FF2B5EF4-FFF2-40B4-BE49-F238E27FC236}">
                <a16:creationId xmlns:a16="http://schemas.microsoft.com/office/drawing/2014/main" id="{60A8326C-A0A8-6AB0-7FF5-25B3ADEA593D}"/>
              </a:ext>
            </a:extLst>
          </p:cNvPr>
          <p:cNvSpPr/>
          <p:nvPr/>
        </p:nvSpPr>
        <p:spPr bwMode="auto">
          <a:xfrm>
            <a:off x="2392108" y="4686871"/>
            <a:ext cx="978407" cy="484631"/>
          </a:xfrm>
          <a:prstGeom prst="rightArrow">
            <a:avLst/>
          </a:prstGeom>
          <a:solidFill>
            <a:srgbClr val="0020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Arrow: Right 19">
            <a:extLst>
              <a:ext uri="{FF2B5EF4-FFF2-40B4-BE49-F238E27FC236}">
                <a16:creationId xmlns:a16="http://schemas.microsoft.com/office/drawing/2014/main" id="{408564CD-F899-5C13-DE4C-6A76D0D0AA5C}"/>
              </a:ext>
            </a:extLst>
          </p:cNvPr>
          <p:cNvSpPr/>
          <p:nvPr/>
        </p:nvSpPr>
        <p:spPr bwMode="auto">
          <a:xfrm>
            <a:off x="5368671" y="4686871"/>
            <a:ext cx="978407" cy="484631"/>
          </a:xfrm>
          <a:prstGeom prst="rightArrow">
            <a:avLst/>
          </a:prstGeom>
          <a:solidFill>
            <a:srgbClr val="0020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Arrow: Right 20">
            <a:extLst>
              <a:ext uri="{FF2B5EF4-FFF2-40B4-BE49-F238E27FC236}">
                <a16:creationId xmlns:a16="http://schemas.microsoft.com/office/drawing/2014/main" id="{388626A0-76E3-0DE1-7234-633CBC60EB3F}"/>
              </a:ext>
            </a:extLst>
          </p:cNvPr>
          <p:cNvSpPr/>
          <p:nvPr/>
        </p:nvSpPr>
        <p:spPr bwMode="auto">
          <a:xfrm>
            <a:off x="8333327" y="4686871"/>
            <a:ext cx="978407" cy="484631"/>
          </a:xfrm>
          <a:prstGeom prst="rightArrow">
            <a:avLst/>
          </a:prstGeom>
          <a:solidFill>
            <a:srgbClr val="0020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1AAE1E76-1D62-D9C0-7B2E-A867AFD99EFD}"/>
              </a:ext>
            </a:extLst>
          </p:cNvPr>
          <p:cNvSpPr txBox="1"/>
          <p:nvPr/>
        </p:nvSpPr>
        <p:spPr>
          <a:xfrm>
            <a:off x="9415233" y="4156443"/>
            <a:ext cx="16090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2D_prediction</a:t>
            </a:r>
            <a:endParaRPr lang="en-US">
              <a:ea typeface="Tahoma"/>
              <a:cs typeface="Tahoma"/>
            </a:endParaRPr>
          </a:p>
          <a:p>
            <a:pPr algn="r"/>
            <a:r>
              <a:rPr lang="en-US" sz="1800">
                <a:latin typeface="Tahoma"/>
                <a:ea typeface="Tahoma"/>
                <a:cs typeface="Tahoma"/>
              </a:rPr>
              <a:t>9</a:t>
            </a:r>
            <a:endParaRPr lang="en-US">
              <a:latin typeface="Tahoma"/>
              <a:ea typeface="Tahoma"/>
              <a:cs typeface="Tahoma"/>
            </a:endParaRPr>
          </a:p>
          <a:p>
            <a:pPr algn="r"/>
            <a:r>
              <a:rPr lang="en-US" sz="1800">
                <a:latin typeface="Tahoma"/>
                <a:ea typeface="Tahoma"/>
                <a:cs typeface="Tahoma"/>
              </a:rPr>
              <a:t>9</a:t>
            </a:r>
            <a:endParaRPr lang="en-US"/>
          </a:p>
          <a:p>
            <a:pPr algn="r"/>
            <a:r>
              <a:rPr lang="en-US" sz="1800">
                <a:latin typeface="Tahoma"/>
                <a:ea typeface="Tahoma"/>
                <a:cs typeface="Tahoma"/>
              </a:rPr>
              <a:t>9</a:t>
            </a:r>
            <a:endParaRPr lang="en-US">
              <a:ea typeface="Tahoma"/>
              <a:cs typeface="Tahoma"/>
            </a:endParaRPr>
          </a:p>
          <a:p>
            <a:pPr algn="r"/>
            <a:r>
              <a:rPr lang="en-US" sz="1800">
                <a:latin typeface="Tahoma"/>
                <a:ea typeface="Tahoma"/>
                <a:cs typeface="Tahoma"/>
              </a:rPr>
              <a:t>6</a:t>
            </a:r>
            <a:endParaRPr lang="en-US">
              <a:latin typeface="Tahoma"/>
              <a:ea typeface="Tahoma"/>
              <a:cs typeface="Tahoma"/>
            </a:endParaRPr>
          </a:p>
          <a:p>
            <a:pPr algn="r"/>
            <a:r>
              <a:rPr lang="en-US" sz="1800">
                <a:latin typeface="Tahoma"/>
                <a:ea typeface="Tahoma"/>
                <a:cs typeface="Tahoma"/>
              </a:rPr>
              <a:t>6</a:t>
            </a:r>
          </a:p>
        </p:txBody>
      </p:sp>
      <p:sp>
        <p:nvSpPr>
          <p:cNvPr id="22" name="TextBox 21">
            <a:extLst>
              <a:ext uri="{FF2B5EF4-FFF2-40B4-BE49-F238E27FC236}">
                <a16:creationId xmlns:a16="http://schemas.microsoft.com/office/drawing/2014/main" id="{E14BEFF4-D471-589B-4A1F-1F337F70D1E0}"/>
              </a:ext>
            </a:extLst>
          </p:cNvPr>
          <p:cNvSpPr txBox="1"/>
          <p:nvPr/>
        </p:nvSpPr>
        <p:spPr>
          <a:xfrm>
            <a:off x="11022574" y="4156442"/>
            <a:ext cx="72802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Label</a:t>
            </a:r>
            <a:endParaRPr lang="en-US"/>
          </a:p>
          <a:p>
            <a:pPr algn="r"/>
            <a:r>
              <a:rPr lang="en-US" sz="1800">
                <a:latin typeface="Tahoma"/>
                <a:ea typeface="Tahoma"/>
                <a:cs typeface="Tahoma"/>
              </a:rPr>
              <a:t>2.0</a:t>
            </a:r>
            <a:endParaRPr lang="en-US">
              <a:latin typeface="Tahoma"/>
              <a:ea typeface="Tahoma"/>
              <a:cs typeface="Tahoma"/>
            </a:endParaRPr>
          </a:p>
          <a:p>
            <a:pPr algn="r"/>
            <a:r>
              <a:rPr lang="en-US" sz="1800">
                <a:ea typeface="Tahoma"/>
                <a:cs typeface="Tahoma"/>
              </a:rPr>
              <a:t>2.0</a:t>
            </a:r>
          </a:p>
          <a:p>
            <a:pPr algn="r"/>
            <a:r>
              <a:rPr lang="en-US" sz="1800">
                <a:latin typeface="Tahoma"/>
                <a:ea typeface="Tahoma"/>
                <a:cs typeface="Tahoma"/>
              </a:rPr>
              <a:t>2.0</a:t>
            </a:r>
            <a:endParaRPr lang="en-US" sz="1800">
              <a:ea typeface="Tahoma"/>
              <a:cs typeface="Tahoma"/>
            </a:endParaRPr>
          </a:p>
          <a:p>
            <a:pPr algn="r"/>
            <a:r>
              <a:rPr lang="en-US" sz="1800">
                <a:latin typeface="Tahoma"/>
                <a:ea typeface="Tahoma"/>
                <a:cs typeface="Tahoma"/>
              </a:rPr>
              <a:t>6.0</a:t>
            </a:r>
          </a:p>
          <a:p>
            <a:pPr algn="r"/>
            <a:r>
              <a:rPr lang="en-US" sz="1800">
                <a:latin typeface="Tahoma"/>
                <a:ea typeface="Tahoma"/>
                <a:cs typeface="Tahoma"/>
              </a:rPr>
              <a:t>6.0</a:t>
            </a:r>
          </a:p>
        </p:txBody>
      </p:sp>
    </p:spTree>
    <p:extLst>
      <p:ext uri="{BB962C8B-B14F-4D97-AF65-F5344CB8AC3E}">
        <p14:creationId xmlns:p14="http://schemas.microsoft.com/office/powerpoint/2010/main" val="1127681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EBCB0-2A39-B9C4-CD48-166B8ECCCFE9}"/>
              </a:ext>
            </a:extLst>
          </p:cNvPr>
          <p:cNvSpPr>
            <a:spLocks noGrp="1"/>
          </p:cNvSpPr>
          <p:nvPr>
            <p:ph type="sldNum" sz="quarter" idx="10"/>
          </p:nvPr>
        </p:nvSpPr>
        <p:spPr/>
        <p:txBody>
          <a:bodyPr/>
          <a:lstStyle/>
          <a:p>
            <a:pPr>
              <a:defRPr/>
            </a:pPr>
            <a:fld id="{D68E8870-17DE-45C4-A8DD-7644B2422933}" type="slidenum">
              <a:rPr lang="en-US" dirty="0" smtClean="0"/>
              <a:pPr>
                <a:defRPr/>
              </a:pPr>
              <a:t>17</a:t>
            </a:fld>
            <a:endParaRPr lang="en-US"/>
          </a:p>
        </p:txBody>
      </p:sp>
      <p:sp>
        <p:nvSpPr>
          <p:cNvPr id="3" name="Title 2">
            <a:extLst>
              <a:ext uri="{FF2B5EF4-FFF2-40B4-BE49-F238E27FC236}">
                <a16:creationId xmlns:a16="http://schemas.microsoft.com/office/drawing/2014/main" id="{3CF4955F-F36F-32C4-F8D0-3104E6EB3003}"/>
              </a:ext>
            </a:extLst>
          </p:cNvPr>
          <p:cNvSpPr>
            <a:spLocks noGrp="1"/>
          </p:cNvSpPr>
          <p:nvPr>
            <p:ph type="title"/>
          </p:nvPr>
        </p:nvSpPr>
        <p:spPr/>
        <p:txBody>
          <a:bodyPr/>
          <a:lstStyle/>
          <a:p>
            <a:r>
              <a:rPr lang="en-US">
                <a:ea typeface="Tahoma"/>
                <a:cs typeface="Tahoma"/>
              </a:rPr>
              <a:t>Technical Approach</a:t>
            </a:r>
            <a:br>
              <a:rPr lang="en-US">
                <a:ea typeface="Tahoma"/>
                <a:cs typeface="Tahoma"/>
              </a:rPr>
            </a:br>
            <a:r>
              <a:rPr lang="en-US" sz="1800">
                <a:ea typeface="Tahoma"/>
                <a:cs typeface="Tahoma"/>
              </a:rPr>
              <a:t>Ensemble Learning</a:t>
            </a:r>
            <a:endParaRPr lang="en-US" sz="1800"/>
          </a:p>
        </p:txBody>
      </p:sp>
      <p:sp>
        <p:nvSpPr>
          <p:cNvPr id="4" name="Content Placeholder 3">
            <a:extLst>
              <a:ext uri="{FF2B5EF4-FFF2-40B4-BE49-F238E27FC236}">
                <a16:creationId xmlns:a16="http://schemas.microsoft.com/office/drawing/2014/main" id="{250A094E-26BF-1D5B-78D8-22BCC931E8FC}"/>
              </a:ext>
            </a:extLst>
          </p:cNvPr>
          <p:cNvSpPr>
            <a:spLocks noGrp="1"/>
          </p:cNvSpPr>
          <p:nvPr>
            <p:ph sz="quarter" idx="11"/>
          </p:nvPr>
        </p:nvSpPr>
        <p:spPr/>
        <p:txBody>
          <a:bodyPr/>
          <a:lstStyle/>
          <a:p>
            <a:pPr marL="456565" indent="-456565"/>
            <a:endParaRPr lang="en-US" sz="2400" b="1">
              <a:latin typeface="Tahoma"/>
            </a:endParaRPr>
          </a:p>
          <a:p>
            <a:pPr marL="456565" indent="-456565"/>
            <a:r>
              <a:rPr lang="en-US" sz="2400" b="1">
                <a:latin typeface="Tahoma"/>
              </a:rPr>
              <a:t>3D Preprocessing</a:t>
            </a:r>
            <a:endParaRPr lang="en-US">
              <a:latin typeface="Tahoma"/>
            </a:endParaRPr>
          </a:p>
          <a:p>
            <a:pPr marL="989965" lvl="1" indent="-380365"/>
            <a:r>
              <a:rPr lang="en-US" sz="2000">
                <a:latin typeface="Tahoma"/>
              </a:rPr>
              <a:t>Extract 3D predictions and match them to their respective ground truths</a:t>
            </a:r>
          </a:p>
        </p:txBody>
      </p:sp>
      <p:sp>
        <p:nvSpPr>
          <p:cNvPr id="11" name="TextBox 10">
            <a:extLst>
              <a:ext uri="{FF2B5EF4-FFF2-40B4-BE49-F238E27FC236}">
                <a16:creationId xmlns:a16="http://schemas.microsoft.com/office/drawing/2014/main" id="{90EC0E13-6ECF-1D77-012E-7853FDA7F4D7}"/>
              </a:ext>
            </a:extLst>
          </p:cNvPr>
          <p:cNvSpPr txBox="1"/>
          <p:nvPr/>
        </p:nvSpPr>
        <p:spPr>
          <a:xfrm>
            <a:off x="8793951" y="3030765"/>
            <a:ext cx="2141174" cy="646331"/>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FFFFFF"/>
                </a:solidFill>
                <a:latin typeface="Tahoma"/>
                <a:ea typeface="Tahoma"/>
                <a:cs typeface="Tahoma"/>
              </a:rPr>
              <a:t>Align to Ground Truths</a:t>
            </a:r>
          </a:p>
        </p:txBody>
      </p:sp>
      <p:sp>
        <p:nvSpPr>
          <p:cNvPr id="12" name="Rectangle 11">
            <a:extLst>
              <a:ext uri="{FF2B5EF4-FFF2-40B4-BE49-F238E27FC236}">
                <a16:creationId xmlns:a16="http://schemas.microsoft.com/office/drawing/2014/main" id="{D6DADE9A-21C6-665D-B843-CE99B0464081}"/>
              </a:ext>
            </a:extLst>
          </p:cNvPr>
          <p:cNvSpPr/>
          <p:nvPr/>
        </p:nvSpPr>
        <p:spPr bwMode="auto">
          <a:xfrm>
            <a:off x="1344692" y="3810908"/>
            <a:ext cx="235908" cy="22547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7" name="TextBox 16">
            <a:extLst>
              <a:ext uri="{FF2B5EF4-FFF2-40B4-BE49-F238E27FC236}">
                <a16:creationId xmlns:a16="http://schemas.microsoft.com/office/drawing/2014/main" id="{0500C2C5-7979-2227-7DA2-EF429F365E78}"/>
              </a:ext>
            </a:extLst>
          </p:cNvPr>
          <p:cNvSpPr txBox="1"/>
          <p:nvPr/>
        </p:nvSpPr>
        <p:spPr>
          <a:xfrm>
            <a:off x="6091641" y="3031020"/>
            <a:ext cx="1723004" cy="646331"/>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FFFFFF"/>
                </a:solidFill>
                <a:latin typeface="Tahoma"/>
                <a:ea typeface="Tahoma"/>
                <a:cs typeface="Tahoma"/>
              </a:rPr>
              <a:t>Extract Predictions</a:t>
            </a:r>
            <a:endParaRPr lang="en-US" sz="1800">
              <a:latin typeface="Tahoma"/>
              <a:ea typeface="Tahoma"/>
              <a:cs typeface="Tahoma"/>
            </a:endParaRPr>
          </a:p>
        </p:txBody>
      </p:sp>
      <p:sp>
        <p:nvSpPr>
          <p:cNvPr id="19" name="TextBox 18">
            <a:extLst>
              <a:ext uri="{FF2B5EF4-FFF2-40B4-BE49-F238E27FC236}">
                <a16:creationId xmlns:a16="http://schemas.microsoft.com/office/drawing/2014/main" id="{C5D1C653-8B7B-9EA4-1FBD-7DE8DA58D222}"/>
              </a:ext>
            </a:extLst>
          </p:cNvPr>
          <p:cNvSpPr txBox="1"/>
          <p:nvPr/>
        </p:nvSpPr>
        <p:spPr>
          <a:xfrm>
            <a:off x="685293" y="3150083"/>
            <a:ext cx="4365176" cy="369332"/>
          </a:xfrm>
          <a:prstGeom prst="rect">
            <a:avLst/>
          </a:prstGeom>
          <a:solidFill>
            <a:srgbClr val="00206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err="1">
                <a:solidFill>
                  <a:schemeClr val="bg1"/>
                </a:solidFill>
                <a:latin typeface="Tahoma"/>
                <a:ea typeface="Tahoma"/>
                <a:cs typeface="Tahoma"/>
              </a:rPr>
              <a:t>KPConv</a:t>
            </a:r>
            <a:r>
              <a:rPr lang="en-US" sz="1800" b="1">
                <a:solidFill>
                  <a:schemeClr val="bg1"/>
                </a:solidFill>
                <a:latin typeface="Tahoma"/>
                <a:ea typeface="Tahoma"/>
                <a:cs typeface="Tahoma"/>
              </a:rPr>
              <a:t> Output</a:t>
            </a:r>
            <a:endParaRPr lang="en-US" sz="1800">
              <a:solidFill>
                <a:schemeClr val="bg1"/>
              </a:solidFill>
              <a:latin typeface="Tahoma"/>
              <a:ea typeface="Tahoma" charset="0"/>
              <a:cs typeface="Tahoma" charset="0"/>
            </a:endParaRPr>
          </a:p>
        </p:txBody>
      </p:sp>
      <p:sp>
        <p:nvSpPr>
          <p:cNvPr id="25" name="TextBox 24">
            <a:extLst>
              <a:ext uri="{FF2B5EF4-FFF2-40B4-BE49-F238E27FC236}">
                <a16:creationId xmlns:a16="http://schemas.microsoft.com/office/drawing/2014/main" id="{16D74ABA-85E7-BEDF-980A-1621B987DF4F}"/>
              </a:ext>
            </a:extLst>
          </p:cNvPr>
          <p:cNvSpPr txBox="1"/>
          <p:nvPr/>
        </p:nvSpPr>
        <p:spPr>
          <a:xfrm>
            <a:off x="545076" y="3918317"/>
            <a:ext cx="129952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X</a:t>
            </a:r>
            <a:br>
              <a:rPr lang="en-US" sz="1800">
                <a:latin typeface="Tahoma"/>
                <a:ea typeface="Tahoma"/>
                <a:cs typeface="Tahoma"/>
              </a:rPr>
            </a:br>
            <a:r>
              <a:rPr lang="en-US" sz="1800">
                <a:latin typeface="Tahoma"/>
                <a:ea typeface="Tahoma"/>
                <a:cs typeface="Tahoma"/>
              </a:rPr>
              <a:t>22.207001</a:t>
            </a:r>
            <a:br>
              <a:rPr lang="en-US" sz="1800">
                <a:latin typeface="Tahoma"/>
                <a:ea typeface="Tahoma"/>
                <a:cs typeface="Tahoma"/>
              </a:rPr>
            </a:br>
            <a:r>
              <a:rPr lang="en-US" sz="1800">
                <a:latin typeface="Tahoma"/>
                <a:ea typeface="Tahoma"/>
                <a:cs typeface="Tahoma"/>
              </a:rPr>
              <a:t>19.118000</a:t>
            </a:r>
            <a:endParaRPr lang="en-US"/>
          </a:p>
          <a:p>
            <a:pPr algn="r"/>
            <a:r>
              <a:rPr lang="en-US" sz="1800">
                <a:latin typeface="Tahoma"/>
                <a:ea typeface="Tahoma"/>
                <a:cs typeface="Tahoma"/>
              </a:rPr>
              <a:t>22.600000</a:t>
            </a:r>
          </a:p>
          <a:p>
            <a:pPr algn="r"/>
            <a:r>
              <a:rPr lang="en-US" sz="1800">
                <a:latin typeface="Tahoma"/>
                <a:ea typeface="Tahoma"/>
                <a:cs typeface="Tahoma"/>
              </a:rPr>
              <a:t>22.610001</a:t>
            </a:r>
          </a:p>
          <a:p>
            <a:pPr algn="r"/>
            <a:r>
              <a:rPr lang="en-US" sz="1800">
                <a:latin typeface="Tahoma"/>
                <a:ea typeface="Tahoma"/>
                <a:cs typeface="Tahoma"/>
              </a:rPr>
              <a:t>22.603001</a:t>
            </a:r>
          </a:p>
        </p:txBody>
      </p:sp>
      <p:sp>
        <p:nvSpPr>
          <p:cNvPr id="26" name="TextBox 25">
            <a:extLst>
              <a:ext uri="{FF2B5EF4-FFF2-40B4-BE49-F238E27FC236}">
                <a16:creationId xmlns:a16="http://schemas.microsoft.com/office/drawing/2014/main" id="{3FB4493E-9141-45D9-2562-465EEB8CEFC2}"/>
              </a:ext>
            </a:extLst>
          </p:cNvPr>
          <p:cNvSpPr txBox="1"/>
          <p:nvPr/>
        </p:nvSpPr>
        <p:spPr>
          <a:xfrm>
            <a:off x="1842857" y="3918317"/>
            <a:ext cx="100186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Y</a:t>
            </a:r>
            <a:br>
              <a:rPr lang="en-US" sz="1800">
                <a:latin typeface="Tahoma"/>
                <a:ea typeface="Tahoma"/>
                <a:cs typeface="Tahoma"/>
              </a:rPr>
            </a:br>
            <a:r>
              <a:rPr lang="en-US" sz="1800">
                <a:latin typeface="Tahoma"/>
                <a:ea typeface="Tahoma"/>
                <a:cs typeface="Tahoma"/>
              </a:rPr>
              <a:t>-11.684</a:t>
            </a:r>
            <a:endParaRPr lang="en-US">
              <a:ea typeface="Tahoma"/>
              <a:cs typeface="Tahoma"/>
            </a:endParaRPr>
          </a:p>
          <a:p>
            <a:pPr algn="r"/>
            <a:r>
              <a:rPr lang="en-US" sz="1800">
                <a:latin typeface="Tahoma"/>
                <a:ea typeface="Tahoma"/>
                <a:cs typeface="Tahoma"/>
              </a:rPr>
              <a:t>-11.684</a:t>
            </a:r>
          </a:p>
          <a:p>
            <a:pPr algn="r"/>
            <a:r>
              <a:rPr lang="en-US" sz="1800">
                <a:latin typeface="Tahoma"/>
                <a:ea typeface="Tahoma"/>
                <a:cs typeface="Tahoma"/>
              </a:rPr>
              <a:t>-5.789</a:t>
            </a:r>
          </a:p>
          <a:p>
            <a:pPr algn="r"/>
            <a:r>
              <a:rPr lang="en-US" sz="1800">
                <a:latin typeface="Tahoma"/>
                <a:ea typeface="Tahoma"/>
                <a:cs typeface="Tahoma"/>
              </a:rPr>
              <a:t>-5.822</a:t>
            </a:r>
          </a:p>
          <a:p>
            <a:pPr algn="r"/>
            <a:r>
              <a:rPr lang="en-US" sz="1800">
                <a:latin typeface="Tahoma"/>
                <a:ea typeface="Tahoma"/>
                <a:cs typeface="Tahoma"/>
              </a:rPr>
              <a:t>-5.894</a:t>
            </a:r>
          </a:p>
        </p:txBody>
      </p:sp>
      <p:sp>
        <p:nvSpPr>
          <p:cNvPr id="27" name="TextBox 26">
            <a:extLst>
              <a:ext uri="{FF2B5EF4-FFF2-40B4-BE49-F238E27FC236}">
                <a16:creationId xmlns:a16="http://schemas.microsoft.com/office/drawing/2014/main" id="{468E15D0-F80A-F753-9974-83A12C3AE8A7}"/>
              </a:ext>
            </a:extLst>
          </p:cNvPr>
          <p:cNvSpPr txBox="1"/>
          <p:nvPr/>
        </p:nvSpPr>
        <p:spPr>
          <a:xfrm>
            <a:off x="2842981" y="3918317"/>
            <a:ext cx="775648" cy="1778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Z</a:t>
            </a:r>
            <a:br>
              <a:rPr lang="en-US" sz="1800">
                <a:latin typeface="Tahoma"/>
                <a:ea typeface="Tahoma"/>
                <a:cs typeface="Tahoma"/>
              </a:rPr>
            </a:br>
            <a:r>
              <a:rPr lang="en-US" sz="1800">
                <a:latin typeface="Tahoma"/>
                <a:ea typeface="Tahoma"/>
                <a:cs typeface="Tahoma"/>
              </a:rPr>
              <a:t>2.539</a:t>
            </a:r>
            <a:endParaRPr lang="en-US">
              <a:ea typeface="Tahoma"/>
              <a:cs typeface="Tahoma"/>
            </a:endParaRPr>
          </a:p>
          <a:p>
            <a:pPr algn="r"/>
            <a:r>
              <a:rPr lang="en-US" sz="1800">
                <a:latin typeface="Tahoma"/>
                <a:ea typeface="Tahoma"/>
                <a:cs typeface="Tahoma"/>
              </a:rPr>
              <a:t>2.608</a:t>
            </a:r>
          </a:p>
          <a:p>
            <a:pPr algn="r"/>
            <a:r>
              <a:rPr lang="en-US" sz="1800">
                <a:latin typeface="Tahoma"/>
                <a:ea typeface="Tahoma"/>
                <a:cs typeface="Tahoma"/>
              </a:rPr>
              <a:t>2.631</a:t>
            </a:r>
          </a:p>
          <a:p>
            <a:pPr algn="r"/>
            <a:r>
              <a:rPr lang="en-US" sz="1800">
                <a:latin typeface="Tahoma"/>
                <a:ea typeface="Tahoma"/>
                <a:cs typeface="Tahoma"/>
              </a:rPr>
              <a:t>2.628</a:t>
            </a:r>
          </a:p>
          <a:p>
            <a:pPr algn="r"/>
            <a:r>
              <a:rPr lang="en-US" sz="1800">
                <a:latin typeface="Tahoma"/>
                <a:ea typeface="Tahoma"/>
                <a:cs typeface="Tahoma"/>
              </a:rPr>
              <a:t>2.630</a:t>
            </a:r>
          </a:p>
        </p:txBody>
      </p:sp>
      <p:sp>
        <p:nvSpPr>
          <p:cNvPr id="28" name="TextBox 27">
            <a:extLst>
              <a:ext uri="{FF2B5EF4-FFF2-40B4-BE49-F238E27FC236}">
                <a16:creationId xmlns:a16="http://schemas.microsoft.com/office/drawing/2014/main" id="{1CE4CFE8-5BE0-80EA-EFD5-5D09EBA0A76D}"/>
              </a:ext>
            </a:extLst>
          </p:cNvPr>
          <p:cNvSpPr txBox="1"/>
          <p:nvPr/>
        </p:nvSpPr>
        <p:spPr>
          <a:xfrm>
            <a:off x="6236263" y="3918317"/>
            <a:ext cx="14304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err="1">
                <a:latin typeface="Tahoma"/>
                <a:ea typeface="Tahoma"/>
                <a:cs typeface="Tahoma"/>
              </a:rPr>
              <a:t>Scalar_field</a:t>
            </a:r>
            <a:endParaRPr lang="en-US">
              <a:ea typeface="Tahoma"/>
              <a:cs typeface="Tahoma"/>
            </a:endParaRPr>
          </a:p>
          <a:p>
            <a:pPr algn="r"/>
            <a:r>
              <a:rPr lang="en-US" sz="1800">
                <a:latin typeface="Tahoma"/>
                <a:ea typeface="Tahoma"/>
                <a:cs typeface="Tahoma"/>
              </a:rPr>
              <a:t>2</a:t>
            </a:r>
            <a:endParaRPr lang="en-US">
              <a:latin typeface="Tahoma"/>
              <a:ea typeface="Tahoma"/>
              <a:cs typeface="Tahoma"/>
            </a:endParaRPr>
          </a:p>
          <a:p>
            <a:pPr algn="r"/>
            <a:r>
              <a:rPr lang="en-US" sz="1800">
                <a:latin typeface="Tahoma"/>
                <a:ea typeface="Tahoma"/>
                <a:cs typeface="Tahoma"/>
              </a:rPr>
              <a:t>6</a:t>
            </a:r>
            <a:endParaRPr lang="en-US">
              <a:ea typeface="Tahoma"/>
              <a:cs typeface="Tahoma"/>
            </a:endParaRPr>
          </a:p>
          <a:p>
            <a:pPr algn="r"/>
            <a:r>
              <a:rPr lang="en-US" sz="1800">
                <a:latin typeface="Tahoma"/>
                <a:ea typeface="Tahoma"/>
                <a:cs typeface="Tahoma"/>
              </a:rPr>
              <a:t>0</a:t>
            </a:r>
            <a:endParaRPr lang="en-US">
              <a:ea typeface="Tahoma"/>
              <a:cs typeface="Tahoma"/>
            </a:endParaRPr>
          </a:p>
          <a:p>
            <a:pPr algn="r"/>
            <a:r>
              <a:rPr lang="en-US" sz="1800">
                <a:latin typeface="Tahoma"/>
                <a:ea typeface="Tahoma"/>
                <a:cs typeface="Tahoma"/>
              </a:rPr>
              <a:t>0</a:t>
            </a:r>
            <a:endParaRPr lang="en-US">
              <a:latin typeface="Tahoma"/>
              <a:ea typeface="Tahoma"/>
              <a:cs typeface="Tahoma"/>
            </a:endParaRPr>
          </a:p>
          <a:p>
            <a:pPr algn="r"/>
            <a:r>
              <a:rPr lang="en-US" sz="1800">
                <a:latin typeface="Tahoma"/>
                <a:ea typeface="Tahoma"/>
                <a:cs typeface="Tahoma"/>
              </a:rPr>
              <a:t>0</a:t>
            </a:r>
          </a:p>
        </p:txBody>
      </p:sp>
      <p:sp>
        <p:nvSpPr>
          <p:cNvPr id="29" name="TextBox 28">
            <a:extLst>
              <a:ext uri="{FF2B5EF4-FFF2-40B4-BE49-F238E27FC236}">
                <a16:creationId xmlns:a16="http://schemas.microsoft.com/office/drawing/2014/main" id="{7DF3A715-72BD-3AC6-CC38-C8BC75CCD247}"/>
              </a:ext>
            </a:extLst>
          </p:cNvPr>
          <p:cNvSpPr txBox="1"/>
          <p:nvPr/>
        </p:nvSpPr>
        <p:spPr>
          <a:xfrm>
            <a:off x="3616888" y="3918318"/>
            <a:ext cx="14304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err="1">
                <a:latin typeface="Tahoma"/>
                <a:ea typeface="Tahoma"/>
                <a:cs typeface="Tahoma"/>
              </a:rPr>
              <a:t>Scalar_field</a:t>
            </a:r>
            <a:endParaRPr lang="en-US">
              <a:ea typeface="Tahoma"/>
              <a:cs typeface="Tahoma"/>
            </a:endParaRPr>
          </a:p>
          <a:p>
            <a:pPr algn="r"/>
            <a:r>
              <a:rPr lang="en-US" sz="1800">
                <a:latin typeface="Tahoma"/>
                <a:ea typeface="Tahoma"/>
                <a:cs typeface="Tahoma"/>
              </a:rPr>
              <a:t>2</a:t>
            </a:r>
            <a:endParaRPr lang="en-US">
              <a:latin typeface="Tahoma"/>
              <a:ea typeface="Tahoma"/>
              <a:cs typeface="Tahoma"/>
            </a:endParaRPr>
          </a:p>
          <a:p>
            <a:pPr algn="r"/>
            <a:r>
              <a:rPr lang="en-US" sz="1800">
                <a:latin typeface="Tahoma"/>
                <a:ea typeface="Tahoma"/>
                <a:cs typeface="Tahoma"/>
              </a:rPr>
              <a:t>6</a:t>
            </a:r>
            <a:endParaRPr lang="en-US">
              <a:ea typeface="Tahoma"/>
              <a:cs typeface="Tahoma"/>
            </a:endParaRPr>
          </a:p>
          <a:p>
            <a:pPr algn="r"/>
            <a:r>
              <a:rPr lang="en-US" sz="1800">
                <a:latin typeface="Tahoma"/>
                <a:ea typeface="Tahoma"/>
                <a:cs typeface="Tahoma"/>
              </a:rPr>
              <a:t>0</a:t>
            </a:r>
            <a:endParaRPr lang="en-US">
              <a:ea typeface="Tahoma"/>
              <a:cs typeface="Tahoma"/>
            </a:endParaRPr>
          </a:p>
          <a:p>
            <a:pPr algn="r"/>
            <a:r>
              <a:rPr lang="en-US" sz="1800">
                <a:latin typeface="Tahoma"/>
                <a:ea typeface="Tahoma"/>
                <a:cs typeface="Tahoma"/>
              </a:rPr>
              <a:t>0</a:t>
            </a:r>
            <a:endParaRPr lang="en-US">
              <a:latin typeface="Tahoma"/>
              <a:ea typeface="Tahoma"/>
              <a:cs typeface="Tahoma"/>
            </a:endParaRPr>
          </a:p>
          <a:p>
            <a:pPr algn="r"/>
            <a:r>
              <a:rPr lang="en-US" sz="1800">
                <a:latin typeface="Tahoma"/>
                <a:ea typeface="Tahoma"/>
                <a:cs typeface="Tahoma"/>
              </a:rPr>
              <a:t>0</a:t>
            </a:r>
          </a:p>
        </p:txBody>
      </p:sp>
      <p:sp>
        <p:nvSpPr>
          <p:cNvPr id="30" name="TextBox 29">
            <a:extLst>
              <a:ext uri="{FF2B5EF4-FFF2-40B4-BE49-F238E27FC236}">
                <a16:creationId xmlns:a16="http://schemas.microsoft.com/office/drawing/2014/main" id="{90F101C6-4E4D-4685-4BD6-4683A6052688}"/>
              </a:ext>
            </a:extLst>
          </p:cNvPr>
          <p:cNvSpPr txBox="1"/>
          <p:nvPr/>
        </p:nvSpPr>
        <p:spPr>
          <a:xfrm>
            <a:off x="8665139" y="3918318"/>
            <a:ext cx="16090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3D_prediction</a:t>
            </a:r>
            <a:endParaRPr lang="en-US">
              <a:ea typeface="Tahoma"/>
              <a:cs typeface="Tahoma"/>
            </a:endParaRPr>
          </a:p>
          <a:p>
            <a:pPr algn="r"/>
            <a:r>
              <a:rPr lang="en-US" sz="1800">
                <a:latin typeface="Tahoma"/>
                <a:ea typeface="Tahoma"/>
                <a:cs typeface="Tahoma"/>
              </a:rPr>
              <a:t>2</a:t>
            </a:r>
            <a:endParaRPr lang="en-US">
              <a:latin typeface="Tahoma"/>
              <a:ea typeface="Tahoma"/>
              <a:cs typeface="Tahoma"/>
            </a:endParaRPr>
          </a:p>
          <a:p>
            <a:pPr algn="r"/>
            <a:r>
              <a:rPr lang="en-US" sz="1800">
                <a:latin typeface="Tahoma"/>
                <a:ea typeface="Tahoma"/>
                <a:cs typeface="Tahoma"/>
              </a:rPr>
              <a:t>6</a:t>
            </a:r>
            <a:endParaRPr lang="en-US">
              <a:ea typeface="Tahoma"/>
              <a:cs typeface="Tahoma"/>
            </a:endParaRPr>
          </a:p>
          <a:p>
            <a:pPr algn="r"/>
            <a:r>
              <a:rPr lang="en-US" sz="1800">
                <a:latin typeface="Tahoma"/>
                <a:ea typeface="Tahoma"/>
                <a:cs typeface="Tahoma"/>
              </a:rPr>
              <a:t>0</a:t>
            </a:r>
            <a:endParaRPr lang="en-US">
              <a:ea typeface="Tahoma"/>
              <a:cs typeface="Tahoma"/>
            </a:endParaRPr>
          </a:p>
          <a:p>
            <a:pPr algn="r"/>
            <a:r>
              <a:rPr lang="en-US" sz="1800">
                <a:latin typeface="Tahoma"/>
                <a:ea typeface="Tahoma"/>
                <a:cs typeface="Tahoma"/>
              </a:rPr>
              <a:t>0</a:t>
            </a:r>
            <a:endParaRPr lang="en-US">
              <a:latin typeface="Tahoma"/>
              <a:ea typeface="Tahoma"/>
              <a:cs typeface="Tahoma"/>
            </a:endParaRPr>
          </a:p>
          <a:p>
            <a:pPr algn="r"/>
            <a:r>
              <a:rPr lang="en-US" sz="1800">
                <a:latin typeface="Tahoma"/>
                <a:ea typeface="Tahoma"/>
                <a:cs typeface="Tahoma"/>
              </a:rPr>
              <a:t>0</a:t>
            </a:r>
          </a:p>
        </p:txBody>
      </p:sp>
      <p:sp>
        <p:nvSpPr>
          <p:cNvPr id="31" name="TextBox 30">
            <a:extLst>
              <a:ext uri="{FF2B5EF4-FFF2-40B4-BE49-F238E27FC236}">
                <a16:creationId xmlns:a16="http://schemas.microsoft.com/office/drawing/2014/main" id="{04A4BEE0-3E59-79A3-588C-D6A2B2BE9F39}"/>
              </a:ext>
            </a:extLst>
          </p:cNvPr>
          <p:cNvSpPr txBox="1"/>
          <p:nvPr/>
        </p:nvSpPr>
        <p:spPr>
          <a:xfrm>
            <a:off x="10272481" y="3918317"/>
            <a:ext cx="739928" cy="179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Label</a:t>
            </a:r>
            <a:endParaRPr lang="en-US"/>
          </a:p>
          <a:p>
            <a:pPr algn="r"/>
            <a:r>
              <a:rPr lang="en-US" sz="1800">
                <a:latin typeface="Tahoma"/>
                <a:ea typeface="Tahoma"/>
                <a:cs typeface="Tahoma"/>
              </a:rPr>
              <a:t>2.0</a:t>
            </a:r>
            <a:endParaRPr lang="en-US">
              <a:latin typeface="Tahoma"/>
              <a:ea typeface="Tahoma"/>
              <a:cs typeface="Tahoma"/>
            </a:endParaRPr>
          </a:p>
          <a:p>
            <a:pPr algn="r"/>
            <a:r>
              <a:rPr lang="en-US" sz="1800">
                <a:ea typeface="Tahoma"/>
                <a:cs typeface="Tahoma"/>
              </a:rPr>
              <a:t>2.0</a:t>
            </a:r>
          </a:p>
          <a:p>
            <a:pPr algn="r"/>
            <a:r>
              <a:rPr lang="en-US" sz="1800">
                <a:latin typeface="Tahoma"/>
                <a:ea typeface="Tahoma"/>
                <a:cs typeface="Tahoma"/>
              </a:rPr>
              <a:t>2.0</a:t>
            </a:r>
            <a:endParaRPr lang="en-US" sz="1800">
              <a:ea typeface="Tahoma"/>
              <a:cs typeface="Tahoma"/>
            </a:endParaRPr>
          </a:p>
          <a:p>
            <a:pPr algn="r"/>
            <a:r>
              <a:rPr lang="en-US" sz="1800">
                <a:latin typeface="Tahoma"/>
                <a:ea typeface="Tahoma"/>
                <a:cs typeface="Tahoma"/>
              </a:rPr>
              <a:t>6.0</a:t>
            </a:r>
          </a:p>
          <a:p>
            <a:pPr algn="r"/>
            <a:r>
              <a:rPr lang="en-US" sz="1800">
                <a:latin typeface="Tahoma"/>
                <a:ea typeface="Tahoma"/>
                <a:cs typeface="Tahoma"/>
              </a:rPr>
              <a:t>6.0</a:t>
            </a:r>
          </a:p>
        </p:txBody>
      </p:sp>
      <p:sp>
        <p:nvSpPr>
          <p:cNvPr id="34" name="Arrow: Right 33">
            <a:extLst>
              <a:ext uri="{FF2B5EF4-FFF2-40B4-BE49-F238E27FC236}">
                <a16:creationId xmlns:a16="http://schemas.microsoft.com/office/drawing/2014/main" id="{049E7229-4492-0D63-3946-6E28EC423069}"/>
              </a:ext>
            </a:extLst>
          </p:cNvPr>
          <p:cNvSpPr/>
          <p:nvPr/>
        </p:nvSpPr>
        <p:spPr bwMode="auto">
          <a:xfrm>
            <a:off x="5261514" y="4555902"/>
            <a:ext cx="978407" cy="484631"/>
          </a:xfrm>
          <a:prstGeom prst="rightArrow">
            <a:avLst/>
          </a:prstGeom>
          <a:solidFill>
            <a:srgbClr val="0020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6" name="Arrow: Right 35">
            <a:extLst>
              <a:ext uri="{FF2B5EF4-FFF2-40B4-BE49-F238E27FC236}">
                <a16:creationId xmlns:a16="http://schemas.microsoft.com/office/drawing/2014/main" id="{B9913736-F1A8-96A7-D75E-40C662E1F45C}"/>
              </a:ext>
            </a:extLst>
          </p:cNvPr>
          <p:cNvSpPr/>
          <p:nvPr/>
        </p:nvSpPr>
        <p:spPr bwMode="auto">
          <a:xfrm>
            <a:off x="7809452" y="4555902"/>
            <a:ext cx="978407" cy="484631"/>
          </a:xfrm>
          <a:prstGeom prst="rightArrow">
            <a:avLst/>
          </a:prstGeom>
          <a:solidFill>
            <a:srgbClr val="0020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860448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66CF0-C639-BA7E-E98A-9E22F755F28D}"/>
              </a:ext>
            </a:extLst>
          </p:cNvPr>
          <p:cNvSpPr>
            <a:spLocks noGrp="1"/>
          </p:cNvSpPr>
          <p:nvPr>
            <p:ph type="sldNum" sz="quarter" idx="10"/>
          </p:nvPr>
        </p:nvSpPr>
        <p:spPr/>
        <p:txBody>
          <a:bodyPr/>
          <a:lstStyle/>
          <a:p>
            <a:pPr>
              <a:defRPr/>
            </a:pPr>
            <a:fld id="{D68E8870-17DE-45C4-A8DD-7644B2422933}" type="slidenum">
              <a:rPr lang="en-US" dirty="0" smtClean="0"/>
              <a:pPr>
                <a:defRPr/>
              </a:pPr>
              <a:t>18</a:t>
            </a:fld>
            <a:endParaRPr lang="en-US"/>
          </a:p>
        </p:txBody>
      </p:sp>
      <p:sp>
        <p:nvSpPr>
          <p:cNvPr id="3" name="Title 2">
            <a:extLst>
              <a:ext uri="{FF2B5EF4-FFF2-40B4-BE49-F238E27FC236}">
                <a16:creationId xmlns:a16="http://schemas.microsoft.com/office/drawing/2014/main" id="{CABB613B-111C-CBA0-CDFE-51BFD4CD4C29}"/>
              </a:ext>
            </a:extLst>
          </p:cNvPr>
          <p:cNvSpPr>
            <a:spLocks noGrp="1"/>
          </p:cNvSpPr>
          <p:nvPr>
            <p:ph type="title"/>
          </p:nvPr>
        </p:nvSpPr>
        <p:spPr/>
        <p:txBody>
          <a:bodyPr/>
          <a:lstStyle/>
          <a:p>
            <a:r>
              <a:rPr lang="en-US">
                <a:ea typeface="Tahoma"/>
                <a:cs typeface="Tahoma"/>
              </a:rPr>
              <a:t>Technical Approach</a:t>
            </a:r>
            <a:br>
              <a:rPr lang="en-US">
                <a:ea typeface="Tahoma"/>
                <a:cs typeface="Tahoma"/>
              </a:rPr>
            </a:br>
            <a:r>
              <a:rPr lang="en-US" sz="1800">
                <a:ea typeface="Tahoma"/>
                <a:cs typeface="Tahoma"/>
              </a:rPr>
              <a:t>Ensemble Learning</a:t>
            </a:r>
            <a:endParaRPr lang="en-US">
              <a:ea typeface="Tahoma"/>
              <a:cs typeface="Tahoma"/>
            </a:endParaRPr>
          </a:p>
        </p:txBody>
      </p:sp>
      <p:sp>
        <p:nvSpPr>
          <p:cNvPr id="4" name="Content Placeholder 3">
            <a:extLst>
              <a:ext uri="{FF2B5EF4-FFF2-40B4-BE49-F238E27FC236}">
                <a16:creationId xmlns:a16="http://schemas.microsoft.com/office/drawing/2014/main" id="{48B20E4F-BD13-D17F-9EBA-95F6B2DB0BB4}"/>
              </a:ext>
            </a:extLst>
          </p:cNvPr>
          <p:cNvSpPr>
            <a:spLocks noGrp="1"/>
          </p:cNvSpPr>
          <p:nvPr>
            <p:ph sz="quarter" idx="11"/>
          </p:nvPr>
        </p:nvSpPr>
        <p:spPr/>
        <p:txBody>
          <a:bodyPr/>
          <a:lstStyle/>
          <a:p>
            <a:pPr marL="456565" indent="-456565"/>
            <a:r>
              <a:rPr lang="en-US" sz="2400" b="1">
                <a:latin typeface="Tahoma"/>
              </a:rPr>
              <a:t>Meta Dataset</a:t>
            </a:r>
          </a:p>
          <a:p>
            <a:pPr marL="989965" lvl="1" indent="-380365"/>
            <a:r>
              <a:rPr lang="en-US" sz="2000">
                <a:latin typeface="Tahoma"/>
              </a:rPr>
              <a:t>Combine ground truths between 2D &amp; 3D ground truths</a:t>
            </a:r>
          </a:p>
        </p:txBody>
      </p:sp>
      <p:cxnSp>
        <p:nvCxnSpPr>
          <p:cNvPr id="8" name="Connector: Elbow 7">
            <a:extLst>
              <a:ext uri="{FF2B5EF4-FFF2-40B4-BE49-F238E27FC236}">
                <a16:creationId xmlns:a16="http://schemas.microsoft.com/office/drawing/2014/main" id="{B56757F6-B6AC-624D-3B57-84462572E6C9}"/>
              </a:ext>
            </a:extLst>
          </p:cNvPr>
          <p:cNvCxnSpPr/>
          <p:nvPr/>
        </p:nvCxnSpPr>
        <p:spPr bwMode="auto">
          <a:xfrm>
            <a:off x="4296589" y="3147201"/>
            <a:ext cx="2445079" cy="1100543"/>
          </a:xfrm>
          <a:prstGeom prst="bentConnector3">
            <a:avLst/>
          </a:prstGeom>
          <a:solidFill>
            <a:schemeClr val="accent1"/>
          </a:solidFill>
          <a:ln w="9525" cap="flat" cmpd="sng" algn="ctr">
            <a:solidFill>
              <a:schemeClr val="tx1"/>
            </a:solidFill>
            <a:prstDash val="solid"/>
            <a:miter lim="800000"/>
            <a:headEnd type="none" w="med" len="med"/>
            <a:tailEnd type="triangle"/>
          </a:ln>
          <a:effectLst/>
        </p:spPr>
      </p:cxnSp>
      <p:cxnSp>
        <p:nvCxnSpPr>
          <p:cNvPr id="9" name="Connector: Elbow 8">
            <a:extLst>
              <a:ext uri="{FF2B5EF4-FFF2-40B4-BE49-F238E27FC236}">
                <a16:creationId xmlns:a16="http://schemas.microsoft.com/office/drawing/2014/main" id="{5F523108-C45B-E192-A19B-FE1D98E809CE}"/>
              </a:ext>
            </a:extLst>
          </p:cNvPr>
          <p:cNvCxnSpPr>
            <a:cxnSpLocks/>
          </p:cNvCxnSpPr>
          <p:nvPr/>
        </p:nvCxnSpPr>
        <p:spPr bwMode="auto">
          <a:xfrm flipV="1">
            <a:off x="4296589" y="4247744"/>
            <a:ext cx="2445079" cy="1402673"/>
          </a:xfrm>
          <a:prstGeom prst="bentConnector3">
            <a:avLst/>
          </a:prstGeom>
          <a:solidFill>
            <a:schemeClr val="accent1"/>
          </a:solidFill>
          <a:ln w="9525" cap="flat" cmpd="sng" algn="ctr">
            <a:solidFill>
              <a:schemeClr val="tx1"/>
            </a:solidFill>
            <a:prstDash val="solid"/>
            <a:miter lim="800000"/>
            <a:headEnd type="none" w="med" len="med"/>
            <a:tailEnd type="triangle"/>
          </a:ln>
          <a:effectLst/>
        </p:spPr>
      </p:cxnSp>
      <p:sp>
        <p:nvSpPr>
          <p:cNvPr id="13" name="TextBox 12">
            <a:extLst>
              <a:ext uri="{FF2B5EF4-FFF2-40B4-BE49-F238E27FC236}">
                <a16:creationId xmlns:a16="http://schemas.microsoft.com/office/drawing/2014/main" id="{4689BAA4-0CBE-5D8B-5D76-E5686146712F}"/>
              </a:ext>
            </a:extLst>
          </p:cNvPr>
          <p:cNvSpPr txBox="1"/>
          <p:nvPr/>
        </p:nvSpPr>
        <p:spPr>
          <a:xfrm>
            <a:off x="1403192" y="2181456"/>
            <a:ext cx="2359471" cy="381238"/>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chemeClr val="bg1"/>
                </a:solidFill>
                <a:latin typeface="Tahoma"/>
                <a:ea typeface="Tahoma"/>
                <a:cs typeface="Tahoma"/>
              </a:rPr>
              <a:t>2D</a:t>
            </a:r>
            <a:r>
              <a:rPr lang="en-US" sz="1800" b="1">
                <a:latin typeface="Tahoma"/>
                <a:ea typeface="Tahoma"/>
                <a:cs typeface="Tahoma"/>
              </a:rPr>
              <a:t> </a:t>
            </a:r>
            <a:endParaRPr lang="en-US" b="1">
              <a:ea typeface="Tahoma"/>
              <a:cs typeface="Tahoma"/>
            </a:endParaRPr>
          </a:p>
        </p:txBody>
      </p:sp>
      <p:sp>
        <p:nvSpPr>
          <p:cNvPr id="16" name="TextBox 15">
            <a:extLst>
              <a:ext uri="{FF2B5EF4-FFF2-40B4-BE49-F238E27FC236}">
                <a16:creationId xmlns:a16="http://schemas.microsoft.com/office/drawing/2014/main" id="{4D506D23-EF40-337E-2DB9-D281FDBC13A9}"/>
              </a:ext>
            </a:extLst>
          </p:cNvPr>
          <p:cNvSpPr txBox="1"/>
          <p:nvPr/>
        </p:nvSpPr>
        <p:spPr>
          <a:xfrm>
            <a:off x="1367474" y="4338810"/>
            <a:ext cx="2395188" cy="381238"/>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chemeClr val="bg1"/>
                </a:solidFill>
                <a:latin typeface="Tahoma"/>
                <a:ea typeface="Tahoma"/>
                <a:cs typeface="Tahoma"/>
              </a:rPr>
              <a:t>3D</a:t>
            </a:r>
            <a:r>
              <a:rPr lang="en-US" sz="1800" b="1">
                <a:latin typeface="Tahoma"/>
                <a:ea typeface="Tahoma"/>
                <a:cs typeface="Tahoma"/>
              </a:rPr>
              <a:t> </a:t>
            </a:r>
          </a:p>
        </p:txBody>
      </p:sp>
      <p:sp>
        <p:nvSpPr>
          <p:cNvPr id="17" name="TextBox 16">
            <a:extLst>
              <a:ext uri="{FF2B5EF4-FFF2-40B4-BE49-F238E27FC236}">
                <a16:creationId xmlns:a16="http://schemas.microsoft.com/office/drawing/2014/main" id="{4160C1EE-2D49-E00D-3A50-940F62B2C9B5}"/>
              </a:ext>
            </a:extLst>
          </p:cNvPr>
          <p:cNvSpPr txBox="1"/>
          <p:nvPr/>
        </p:nvSpPr>
        <p:spPr>
          <a:xfrm>
            <a:off x="7083055" y="2966977"/>
            <a:ext cx="3953744" cy="369332"/>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FFFFFF"/>
                </a:solidFill>
                <a:latin typeface="Tahoma"/>
                <a:ea typeface="Tahoma"/>
                <a:cs typeface="Tahoma"/>
              </a:rPr>
              <a:t>Meta Dataset</a:t>
            </a:r>
            <a:endParaRPr lang="en-US" b="1">
              <a:solidFill>
                <a:srgbClr val="FFFFFF"/>
              </a:solidFill>
              <a:ea typeface="Tahoma"/>
              <a:cs typeface="Tahoma"/>
            </a:endParaRPr>
          </a:p>
        </p:txBody>
      </p:sp>
      <p:sp>
        <p:nvSpPr>
          <p:cNvPr id="18" name="TextBox 17">
            <a:extLst>
              <a:ext uri="{FF2B5EF4-FFF2-40B4-BE49-F238E27FC236}">
                <a16:creationId xmlns:a16="http://schemas.microsoft.com/office/drawing/2014/main" id="{D4BEC7BB-D90B-C0B4-81E3-AAA2E5D191BA}"/>
              </a:ext>
            </a:extLst>
          </p:cNvPr>
          <p:cNvSpPr txBox="1"/>
          <p:nvPr/>
        </p:nvSpPr>
        <p:spPr>
          <a:xfrm>
            <a:off x="1414232" y="4692224"/>
            <a:ext cx="16090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3D_prediction</a:t>
            </a:r>
            <a:endParaRPr lang="en-US">
              <a:ea typeface="Tahoma"/>
              <a:cs typeface="Tahoma"/>
            </a:endParaRPr>
          </a:p>
          <a:p>
            <a:pPr algn="r"/>
            <a:r>
              <a:rPr lang="en-US" sz="1800">
                <a:latin typeface="Tahoma"/>
                <a:ea typeface="Tahoma"/>
                <a:cs typeface="Tahoma"/>
              </a:rPr>
              <a:t>2</a:t>
            </a:r>
            <a:endParaRPr lang="en-US">
              <a:latin typeface="Tahoma"/>
              <a:ea typeface="Tahoma"/>
              <a:cs typeface="Tahoma"/>
            </a:endParaRPr>
          </a:p>
          <a:p>
            <a:pPr algn="r"/>
            <a:r>
              <a:rPr lang="en-US" sz="1800">
                <a:latin typeface="Tahoma"/>
                <a:ea typeface="Tahoma"/>
                <a:cs typeface="Tahoma"/>
              </a:rPr>
              <a:t>6</a:t>
            </a:r>
            <a:endParaRPr lang="en-US">
              <a:ea typeface="Tahoma"/>
              <a:cs typeface="Tahoma"/>
            </a:endParaRPr>
          </a:p>
          <a:p>
            <a:pPr algn="r"/>
            <a:r>
              <a:rPr lang="en-US" sz="1800">
                <a:latin typeface="Tahoma"/>
                <a:ea typeface="Tahoma"/>
                <a:cs typeface="Tahoma"/>
              </a:rPr>
              <a:t>0</a:t>
            </a:r>
            <a:endParaRPr lang="en-US">
              <a:ea typeface="Tahoma"/>
              <a:cs typeface="Tahoma"/>
            </a:endParaRPr>
          </a:p>
          <a:p>
            <a:pPr algn="r"/>
            <a:r>
              <a:rPr lang="en-US" sz="1800">
                <a:latin typeface="Tahoma"/>
                <a:ea typeface="Tahoma"/>
                <a:cs typeface="Tahoma"/>
              </a:rPr>
              <a:t>0</a:t>
            </a:r>
            <a:endParaRPr lang="en-US">
              <a:latin typeface="Tahoma"/>
              <a:ea typeface="Tahoma"/>
              <a:cs typeface="Tahoma"/>
            </a:endParaRPr>
          </a:p>
          <a:p>
            <a:pPr algn="r"/>
            <a:r>
              <a:rPr lang="en-US" sz="1800">
                <a:latin typeface="Tahoma"/>
                <a:ea typeface="Tahoma"/>
                <a:cs typeface="Tahoma"/>
              </a:rPr>
              <a:t>0</a:t>
            </a:r>
          </a:p>
        </p:txBody>
      </p:sp>
      <p:sp>
        <p:nvSpPr>
          <p:cNvPr id="21" name="TextBox 20">
            <a:extLst>
              <a:ext uri="{FF2B5EF4-FFF2-40B4-BE49-F238E27FC236}">
                <a16:creationId xmlns:a16="http://schemas.microsoft.com/office/drawing/2014/main" id="{EF0AE273-C4EE-2A98-0B43-6AB12733CF85}"/>
              </a:ext>
            </a:extLst>
          </p:cNvPr>
          <p:cNvSpPr txBox="1"/>
          <p:nvPr/>
        </p:nvSpPr>
        <p:spPr>
          <a:xfrm>
            <a:off x="3021575" y="4692223"/>
            <a:ext cx="73992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Label</a:t>
            </a:r>
            <a:endParaRPr lang="en-US"/>
          </a:p>
          <a:p>
            <a:pPr algn="r"/>
            <a:r>
              <a:rPr lang="en-US" sz="1800">
                <a:latin typeface="Tahoma"/>
                <a:ea typeface="Tahoma"/>
                <a:cs typeface="Tahoma"/>
              </a:rPr>
              <a:t>2.0</a:t>
            </a:r>
            <a:endParaRPr lang="en-US">
              <a:latin typeface="Tahoma"/>
              <a:ea typeface="Tahoma"/>
              <a:cs typeface="Tahoma"/>
            </a:endParaRPr>
          </a:p>
          <a:p>
            <a:pPr algn="r"/>
            <a:r>
              <a:rPr lang="en-US" sz="1800">
                <a:ea typeface="Tahoma"/>
                <a:cs typeface="Tahoma"/>
              </a:rPr>
              <a:t>2.0</a:t>
            </a:r>
          </a:p>
          <a:p>
            <a:pPr algn="r"/>
            <a:r>
              <a:rPr lang="en-US" sz="1800">
                <a:latin typeface="Tahoma"/>
                <a:ea typeface="Tahoma"/>
                <a:cs typeface="Tahoma"/>
              </a:rPr>
              <a:t>2.0</a:t>
            </a:r>
            <a:endParaRPr lang="en-US" sz="1800">
              <a:ea typeface="Tahoma"/>
              <a:cs typeface="Tahoma"/>
            </a:endParaRPr>
          </a:p>
          <a:p>
            <a:pPr algn="r"/>
            <a:r>
              <a:rPr lang="en-US" sz="1800">
                <a:latin typeface="Tahoma"/>
                <a:ea typeface="Tahoma"/>
                <a:cs typeface="Tahoma"/>
              </a:rPr>
              <a:t>6.0</a:t>
            </a:r>
          </a:p>
          <a:p>
            <a:pPr algn="r"/>
            <a:r>
              <a:rPr lang="en-US" sz="1800">
                <a:latin typeface="Tahoma"/>
                <a:ea typeface="Tahoma"/>
                <a:cs typeface="Tahoma"/>
              </a:rPr>
              <a:t>6.0</a:t>
            </a:r>
          </a:p>
        </p:txBody>
      </p:sp>
      <p:sp>
        <p:nvSpPr>
          <p:cNvPr id="25" name="TextBox 24">
            <a:extLst>
              <a:ext uri="{FF2B5EF4-FFF2-40B4-BE49-F238E27FC236}">
                <a16:creationId xmlns:a16="http://schemas.microsoft.com/office/drawing/2014/main" id="{3E3216B9-1A7B-6568-A154-9A2CA99C62CC}"/>
              </a:ext>
            </a:extLst>
          </p:cNvPr>
          <p:cNvSpPr txBox="1"/>
          <p:nvPr/>
        </p:nvSpPr>
        <p:spPr>
          <a:xfrm>
            <a:off x="1414232" y="2525286"/>
            <a:ext cx="16090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2D_prediction</a:t>
            </a:r>
            <a:endParaRPr lang="en-US">
              <a:ea typeface="Tahoma"/>
              <a:cs typeface="Tahoma"/>
            </a:endParaRPr>
          </a:p>
          <a:p>
            <a:pPr algn="r"/>
            <a:r>
              <a:rPr lang="en-US" sz="1800">
                <a:latin typeface="Tahoma"/>
                <a:ea typeface="Tahoma"/>
                <a:cs typeface="Tahoma"/>
              </a:rPr>
              <a:t>9</a:t>
            </a:r>
            <a:endParaRPr lang="en-US">
              <a:latin typeface="Tahoma"/>
              <a:ea typeface="Tahoma"/>
              <a:cs typeface="Tahoma"/>
            </a:endParaRPr>
          </a:p>
          <a:p>
            <a:pPr algn="r"/>
            <a:r>
              <a:rPr lang="en-US" sz="1800">
                <a:latin typeface="Tahoma"/>
                <a:ea typeface="Tahoma"/>
                <a:cs typeface="Tahoma"/>
              </a:rPr>
              <a:t>9</a:t>
            </a:r>
            <a:endParaRPr lang="en-US">
              <a:ea typeface="Tahoma"/>
              <a:cs typeface="Tahoma"/>
            </a:endParaRPr>
          </a:p>
          <a:p>
            <a:pPr algn="r"/>
            <a:r>
              <a:rPr lang="en-US" sz="1800">
                <a:latin typeface="Tahoma"/>
                <a:ea typeface="Tahoma"/>
                <a:cs typeface="Tahoma"/>
              </a:rPr>
              <a:t>9</a:t>
            </a:r>
            <a:endParaRPr lang="en-US">
              <a:ea typeface="Tahoma"/>
              <a:cs typeface="Tahoma"/>
            </a:endParaRPr>
          </a:p>
          <a:p>
            <a:pPr algn="r"/>
            <a:r>
              <a:rPr lang="en-US" sz="1800">
                <a:latin typeface="Tahoma"/>
                <a:ea typeface="Tahoma"/>
                <a:cs typeface="Tahoma"/>
              </a:rPr>
              <a:t>6</a:t>
            </a:r>
            <a:endParaRPr lang="en-US">
              <a:latin typeface="Tahoma"/>
              <a:ea typeface="Tahoma"/>
              <a:cs typeface="Tahoma"/>
            </a:endParaRPr>
          </a:p>
          <a:p>
            <a:pPr algn="r"/>
            <a:r>
              <a:rPr lang="en-US" sz="1800">
                <a:latin typeface="Tahoma"/>
                <a:ea typeface="Tahoma"/>
                <a:cs typeface="Tahoma"/>
              </a:rPr>
              <a:t>6</a:t>
            </a:r>
          </a:p>
        </p:txBody>
      </p:sp>
      <p:sp>
        <p:nvSpPr>
          <p:cNvPr id="28" name="TextBox 27">
            <a:extLst>
              <a:ext uri="{FF2B5EF4-FFF2-40B4-BE49-F238E27FC236}">
                <a16:creationId xmlns:a16="http://schemas.microsoft.com/office/drawing/2014/main" id="{268AA378-2F98-F1C6-6167-F54EC8C71509}"/>
              </a:ext>
            </a:extLst>
          </p:cNvPr>
          <p:cNvSpPr txBox="1"/>
          <p:nvPr/>
        </p:nvSpPr>
        <p:spPr>
          <a:xfrm>
            <a:off x="3021576" y="2537192"/>
            <a:ext cx="739928" cy="179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Label</a:t>
            </a:r>
            <a:endParaRPr lang="en-US"/>
          </a:p>
          <a:p>
            <a:pPr algn="r"/>
            <a:r>
              <a:rPr lang="en-US" sz="1800">
                <a:latin typeface="Tahoma"/>
                <a:ea typeface="Tahoma"/>
                <a:cs typeface="Tahoma"/>
              </a:rPr>
              <a:t>2.0</a:t>
            </a:r>
            <a:endParaRPr lang="en-US">
              <a:latin typeface="Tahoma"/>
              <a:ea typeface="Tahoma"/>
              <a:cs typeface="Tahoma"/>
            </a:endParaRPr>
          </a:p>
          <a:p>
            <a:pPr algn="r"/>
            <a:r>
              <a:rPr lang="en-US" sz="1800">
                <a:ea typeface="Tahoma"/>
                <a:cs typeface="Tahoma"/>
              </a:rPr>
              <a:t>2.0</a:t>
            </a:r>
          </a:p>
          <a:p>
            <a:pPr algn="r"/>
            <a:r>
              <a:rPr lang="en-US" sz="1800">
                <a:latin typeface="Tahoma"/>
                <a:ea typeface="Tahoma"/>
                <a:cs typeface="Tahoma"/>
              </a:rPr>
              <a:t>2.0</a:t>
            </a:r>
            <a:endParaRPr lang="en-US" sz="1800">
              <a:ea typeface="Tahoma"/>
              <a:cs typeface="Tahoma"/>
            </a:endParaRPr>
          </a:p>
          <a:p>
            <a:pPr algn="r"/>
            <a:r>
              <a:rPr lang="en-US" sz="1800">
                <a:latin typeface="Tahoma"/>
                <a:ea typeface="Tahoma"/>
                <a:cs typeface="Tahoma"/>
              </a:rPr>
              <a:t>6.0</a:t>
            </a:r>
          </a:p>
          <a:p>
            <a:pPr algn="r"/>
            <a:r>
              <a:rPr lang="en-US" sz="1800">
                <a:latin typeface="Tahoma"/>
                <a:ea typeface="Tahoma"/>
                <a:cs typeface="Tahoma"/>
              </a:rPr>
              <a:t>6.0</a:t>
            </a:r>
          </a:p>
        </p:txBody>
      </p:sp>
      <p:sp>
        <p:nvSpPr>
          <p:cNvPr id="29" name="TextBox 28">
            <a:extLst>
              <a:ext uri="{FF2B5EF4-FFF2-40B4-BE49-F238E27FC236}">
                <a16:creationId xmlns:a16="http://schemas.microsoft.com/office/drawing/2014/main" id="{290101D8-E4E8-5C5E-D353-48887143EAF4}"/>
              </a:ext>
            </a:extLst>
          </p:cNvPr>
          <p:cNvSpPr txBox="1"/>
          <p:nvPr/>
        </p:nvSpPr>
        <p:spPr>
          <a:xfrm>
            <a:off x="8688952" y="3382536"/>
            <a:ext cx="16090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3D_prediction</a:t>
            </a:r>
            <a:endParaRPr lang="en-US">
              <a:ea typeface="Tahoma"/>
              <a:cs typeface="Tahoma"/>
            </a:endParaRPr>
          </a:p>
          <a:p>
            <a:pPr algn="r"/>
            <a:r>
              <a:rPr lang="en-US" sz="1800">
                <a:latin typeface="Tahoma"/>
                <a:ea typeface="Tahoma"/>
                <a:cs typeface="Tahoma"/>
              </a:rPr>
              <a:t>2</a:t>
            </a:r>
            <a:endParaRPr lang="en-US">
              <a:latin typeface="Tahoma"/>
              <a:ea typeface="Tahoma"/>
              <a:cs typeface="Tahoma"/>
            </a:endParaRPr>
          </a:p>
          <a:p>
            <a:pPr algn="r"/>
            <a:r>
              <a:rPr lang="en-US" sz="1800">
                <a:latin typeface="Tahoma"/>
                <a:ea typeface="Tahoma"/>
                <a:cs typeface="Tahoma"/>
              </a:rPr>
              <a:t>6</a:t>
            </a:r>
            <a:endParaRPr lang="en-US">
              <a:ea typeface="Tahoma"/>
              <a:cs typeface="Tahoma"/>
            </a:endParaRPr>
          </a:p>
          <a:p>
            <a:pPr algn="r"/>
            <a:r>
              <a:rPr lang="en-US" sz="1800">
                <a:latin typeface="Tahoma"/>
                <a:ea typeface="Tahoma"/>
                <a:cs typeface="Tahoma"/>
              </a:rPr>
              <a:t>0</a:t>
            </a:r>
            <a:endParaRPr lang="en-US">
              <a:ea typeface="Tahoma"/>
              <a:cs typeface="Tahoma"/>
            </a:endParaRPr>
          </a:p>
          <a:p>
            <a:pPr algn="r"/>
            <a:r>
              <a:rPr lang="en-US" sz="1800">
                <a:latin typeface="Tahoma"/>
                <a:ea typeface="Tahoma"/>
                <a:cs typeface="Tahoma"/>
              </a:rPr>
              <a:t>0</a:t>
            </a:r>
            <a:endParaRPr lang="en-US">
              <a:latin typeface="Tahoma"/>
              <a:ea typeface="Tahoma"/>
              <a:cs typeface="Tahoma"/>
            </a:endParaRPr>
          </a:p>
          <a:p>
            <a:pPr algn="r"/>
            <a:r>
              <a:rPr lang="en-US" sz="1800">
                <a:latin typeface="Tahoma"/>
                <a:ea typeface="Tahoma"/>
                <a:cs typeface="Tahoma"/>
              </a:rPr>
              <a:t>0</a:t>
            </a:r>
          </a:p>
        </p:txBody>
      </p:sp>
      <p:sp>
        <p:nvSpPr>
          <p:cNvPr id="30" name="TextBox 29">
            <a:extLst>
              <a:ext uri="{FF2B5EF4-FFF2-40B4-BE49-F238E27FC236}">
                <a16:creationId xmlns:a16="http://schemas.microsoft.com/office/drawing/2014/main" id="{740416DF-F8AE-C5D2-EC3D-393EF90251CB}"/>
              </a:ext>
            </a:extLst>
          </p:cNvPr>
          <p:cNvSpPr txBox="1"/>
          <p:nvPr/>
        </p:nvSpPr>
        <p:spPr>
          <a:xfrm>
            <a:off x="10296294" y="3382536"/>
            <a:ext cx="739928" cy="179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Label</a:t>
            </a:r>
            <a:endParaRPr lang="en-US"/>
          </a:p>
          <a:p>
            <a:pPr algn="r"/>
            <a:r>
              <a:rPr lang="en-US" sz="1800">
                <a:latin typeface="Tahoma"/>
                <a:ea typeface="Tahoma"/>
                <a:cs typeface="Tahoma"/>
              </a:rPr>
              <a:t>2.0</a:t>
            </a:r>
            <a:endParaRPr lang="en-US">
              <a:latin typeface="Tahoma"/>
              <a:ea typeface="Tahoma"/>
              <a:cs typeface="Tahoma"/>
            </a:endParaRPr>
          </a:p>
          <a:p>
            <a:pPr algn="r"/>
            <a:r>
              <a:rPr lang="en-US" sz="1800">
                <a:ea typeface="Tahoma"/>
                <a:cs typeface="Tahoma"/>
              </a:rPr>
              <a:t>2.0</a:t>
            </a:r>
          </a:p>
          <a:p>
            <a:pPr algn="r"/>
            <a:r>
              <a:rPr lang="en-US" sz="1800">
                <a:latin typeface="Tahoma"/>
                <a:ea typeface="Tahoma"/>
                <a:cs typeface="Tahoma"/>
              </a:rPr>
              <a:t>2.0</a:t>
            </a:r>
            <a:endParaRPr lang="en-US" sz="1800">
              <a:ea typeface="Tahoma"/>
              <a:cs typeface="Tahoma"/>
            </a:endParaRPr>
          </a:p>
          <a:p>
            <a:pPr algn="r"/>
            <a:r>
              <a:rPr lang="en-US" sz="1800">
                <a:latin typeface="Tahoma"/>
                <a:ea typeface="Tahoma"/>
                <a:cs typeface="Tahoma"/>
              </a:rPr>
              <a:t>6.0</a:t>
            </a:r>
          </a:p>
          <a:p>
            <a:pPr algn="r"/>
            <a:r>
              <a:rPr lang="en-US" sz="1800">
                <a:latin typeface="Tahoma"/>
                <a:ea typeface="Tahoma"/>
                <a:cs typeface="Tahoma"/>
              </a:rPr>
              <a:t>6.0</a:t>
            </a:r>
          </a:p>
        </p:txBody>
      </p:sp>
      <p:sp>
        <p:nvSpPr>
          <p:cNvPr id="31" name="TextBox 30">
            <a:extLst>
              <a:ext uri="{FF2B5EF4-FFF2-40B4-BE49-F238E27FC236}">
                <a16:creationId xmlns:a16="http://schemas.microsoft.com/office/drawing/2014/main" id="{2C5347BD-2835-BF0D-38EB-8BC30619A662}"/>
              </a:ext>
            </a:extLst>
          </p:cNvPr>
          <p:cNvSpPr txBox="1"/>
          <p:nvPr/>
        </p:nvSpPr>
        <p:spPr>
          <a:xfrm>
            <a:off x="7081607" y="3406348"/>
            <a:ext cx="16090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2D_prediction</a:t>
            </a:r>
            <a:endParaRPr lang="en-US">
              <a:ea typeface="Tahoma"/>
              <a:cs typeface="Tahoma"/>
            </a:endParaRPr>
          </a:p>
          <a:p>
            <a:pPr algn="r"/>
            <a:r>
              <a:rPr lang="en-US" sz="1800">
                <a:latin typeface="Tahoma"/>
                <a:ea typeface="Tahoma"/>
                <a:cs typeface="Tahoma"/>
              </a:rPr>
              <a:t>9</a:t>
            </a:r>
            <a:endParaRPr lang="en-US">
              <a:latin typeface="Tahoma"/>
              <a:ea typeface="Tahoma"/>
              <a:cs typeface="Tahoma"/>
            </a:endParaRPr>
          </a:p>
          <a:p>
            <a:pPr algn="r"/>
            <a:r>
              <a:rPr lang="en-US" sz="1800">
                <a:latin typeface="Tahoma"/>
                <a:ea typeface="Tahoma"/>
                <a:cs typeface="Tahoma"/>
              </a:rPr>
              <a:t>9</a:t>
            </a:r>
            <a:endParaRPr lang="en-US">
              <a:ea typeface="Tahoma"/>
              <a:cs typeface="Tahoma"/>
            </a:endParaRPr>
          </a:p>
          <a:p>
            <a:pPr algn="r"/>
            <a:r>
              <a:rPr lang="en-US" sz="1800">
                <a:latin typeface="Tahoma"/>
                <a:ea typeface="Tahoma"/>
                <a:cs typeface="Tahoma"/>
              </a:rPr>
              <a:t>9</a:t>
            </a:r>
            <a:endParaRPr lang="en-US">
              <a:ea typeface="Tahoma"/>
              <a:cs typeface="Tahoma"/>
            </a:endParaRPr>
          </a:p>
          <a:p>
            <a:pPr algn="r"/>
            <a:r>
              <a:rPr lang="en-US" sz="1800">
                <a:latin typeface="Tahoma"/>
                <a:ea typeface="Tahoma"/>
                <a:cs typeface="Tahoma"/>
              </a:rPr>
              <a:t>6</a:t>
            </a:r>
            <a:endParaRPr lang="en-US">
              <a:latin typeface="Tahoma"/>
              <a:ea typeface="Tahoma"/>
              <a:cs typeface="Tahoma"/>
            </a:endParaRPr>
          </a:p>
          <a:p>
            <a:pPr algn="r"/>
            <a:r>
              <a:rPr lang="en-US" sz="1800">
                <a:latin typeface="Tahoma"/>
                <a:ea typeface="Tahoma"/>
                <a:cs typeface="Tahoma"/>
              </a:rPr>
              <a:t>6</a:t>
            </a:r>
          </a:p>
        </p:txBody>
      </p:sp>
    </p:spTree>
    <p:extLst>
      <p:ext uri="{BB962C8B-B14F-4D97-AF65-F5344CB8AC3E}">
        <p14:creationId xmlns:p14="http://schemas.microsoft.com/office/powerpoint/2010/main" val="2070782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66CF0-C639-BA7E-E98A-9E22F755F28D}"/>
              </a:ext>
            </a:extLst>
          </p:cNvPr>
          <p:cNvSpPr>
            <a:spLocks noGrp="1"/>
          </p:cNvSpPr>
          <p:nvPr>
            <p:ph type="sldNum" sz="quarter" idx="10"/>
          </p:nvPr>
        </p:nvSpPr>
        <p:spPr/>
        <p:txBody>
          <a:bodyPr/>
          <a:lstStyle/>
          <a:p>
            <a:pPr>
              <a:defRPr/>
            </a:pPr>
            <a:fld id="{D68E8870-17DE-45C4-A8DD-7644B2422933}" type="slidenum">
              <a:rPr lang="en-US" dirty="0" smtClean="0"/>
              <a:pPr>
                <a:defRPr/>
              </a:pPr>
              <a:t>19</a:t>
            </a:fld>
            <a:endParaRPr lang="en-US"/>
          </a:p>
        </p:txBody>
      </p:sp>
      <p:sp>
        <p:nvSpPr>
          <p:cNvPr id="3" name="Title 2">
            <a:extLst>
              <a:ext uri="{FF2B5EF4-FFF2-40B4-BE49-F238E27FC236}">
                <a16:creationId xmlns:a16="http://schemas.microsoft.com/office/drawing/2014/main" id="{CABB613B-111C-CBA0-CDFE-51BFD4CD4C29}"/>
              </a:ext>
            </a:extLst>
          </p:cNvPr>
          <p:cNvSpPr>
            <a:spLocks noGrp="1"/>
          </p:cNvSpPr>
          <p:nvPr>
            <p:ph type="title"/>
          </p:nvPr>
        </p:nvSpPr>
        <p:spPr/>
        <p:txBody>
          <a:bodyPr/>
          <a:lstStyle/>
          <a:p>
            <a:r>
              <a:rPr lang="en-US">
                <a:ea typeface="Tahoma"/>
                <a:cs typeface="Tahoma"/>
              </a:rPr>
              <a:t>Technical Approach</a:t>
            </a:r>
            <a:br>
              <a:rPr lang="en-US">
                <a:ea typeface="Tahoma"/>
                <a:cs typeface="Tahoma"/>
              </a:rPr>
            </a:br>
            <a:r>
              <a:rPr lang="en-US" sz="1800">
                <a:ea typeface="Tahoma"/>
                <a:cs typeface="Tahoma"/>
              </a:rPr>
              <a:t>Ensemble Learning</a:t>
            </a:r>
          </a:p>
        </p:txBody>
      </p:sp>
      <p:sp>
        <p:nvSpPr>
          <p:cNvPr id="4" name="Content Placeholder 3">
            <a:extLst>
              <a:ext uri="{FF2B5EF4-FFF2-40B4-BE49-F238E27FC236}">
                <a16:creationId xmlns:a16="http://schemas.microsoft.com/office/drawing/2014/main" id="{48B20E4F-BD13-D17F-9EBA-95F6B2DB0BB4}"/>
              </a:ext>
            </a:extLst>
          </p:cNvPr>
          <p:cNvSpPr>
            <a:spLocks noGrp="1"/>
          </p:cNvSpPr>
          <p:nvPr>
            <p:ph sz="quarter" idx="11"/>
          </p:nvPr>
        </p:nvSpPr>
        <p:spPr/>
        <p:txBody>
          <a:bodyPr/>
          <a:lstStyle/>
          <a:p>
            <a:pPr marL="456565" indent="-456565"/>
            <a:r>
              <a:rPr lang="en-US" sz="2400" b="1">
                <a:latin typeface="Tahoma"/>
              </a:rPr>
              <a:t>Meta Classifier</a:t>
            </a:r>
            <a:endParaRPr lang="en-US" sz="2000" b="1">
              <a:latin typeface="Tahoma"/>
            </a:endParaRPr>
          </a:p>
          <a:p>
            <a:pPr marL="989965" lvl="1" indent="-380365"/>
            <a:r>
              <a:rPr lang="en-US" sz="2000">
                <a:latin typeface="Tahoma"/>
              </a:rPr>
              <a:t>Input – Meta Dataset</a:t>
            </a:r>
          </a:p>
          <a:p>
            <a:pPr marL="989965" lvl="1" indent="-380365"/>
            <a:r>
              <a:rPr lang="en-US" sz="2000">
                <a:latin typeface="Tahoma"/>
              </a:rPr>
              <a:t>Model – Logistic Regression</a:t>
            </a:r>
          </a:p>
          <a:p>
            <a:pPr marL="989965" lvl="1" indent="-380365"/>
            <a:r>
              <a:rPr lang="en-US" sz="2000">
                <a:latin typeface="Tahoma"/>
              </a:rPr>
              <a:t>Output – 3D point cloud with semantic segmentations</a:t>
            </a:r>
          </a:p>
          <a:p>
            <a:pPr marL="456565" indent="-456565"/>
            <a:endParaRPr lang="en-US" sz="2000">
              <a:latin typeface="Tahoma"/>
            </a:endParaRPr>
          </a:p>
          <a:p>
            <a:pPr marL="456565" indent="-456565"/>
            <a:endParaRPr lang="en-US" sz="2000">
              <a:latin typeface="Tahoma"/>
            </a:endParaRPr>
          </a:p>
        </p:txBody>
      </p:sp>
      <p:pic>
        <p:nvPicPr>
          <p:cNvPr id="10" name="Picture 9">
            <a:extLst>
              <a:ext uri="{FF2B5EF4-FFF2-40B4-BE49-F238E27FC236}">
                <a16:creationId xmlns:a16="http://schemas.microsoft.com/office/drawing/2014/main" id="{87D62AFE-086B-70B3-81CD-127038B8D043}"/>
              </a:ext>
            </a:extLst>
          </p:cNvPr>
          <p:cNvPicPr>
            <a:picLocks noChangeAspect="1"/>
          </p:cNvPicPr>
          <p:nvPr/>
        </p:nvPicPr>
        <p:blipFill>
          <a:blip r:embed="rId2"/>
          <a:stretch>
            <a:fillRect/>
          </a:stretch>
        </p:blipFill>
        <p:spPr>
          <a:xfrm>
            <a:off x="7891963" y="3583476"/>
            <a:ext cx="3839040" cy="2365685"/>
          </a:xfrm>
          <a:prstGeom prst="rect">
            <a:avLst/>
          </a:prstGeom>
        </p:spPr>
      </p:pic>
      <p:sp>
        <p:nvSpPr>
          <p:cNvPr id="16" name="TextBox 15">
            <a:extLst>
              <a:ext uri="{FF2B5EF4-FFF2-40B4-BE49-F238E27FC236}">
                <a16:creationId xmlns:a16="http://schemas.microsoft.com/office/drawing/2014/main" id="{73D3CF7A-DB40-361A-B5B7-085EF4B02EB6}"/>
              </a:ext>
            </a:extLst>
          </p:cNvPr>
          <p:cNvSpPr txBox="1"/>
          <p:nvPr/>
        </p:nvSpPr>
        <p:spPr>
          <a:xfrm>
            <a:off x="476724" y="3133663"/>
            <a:ext cx="3224269" cy="369332"/>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FFFFFF"/>
                </a:solidFill>
                <a:latin typeface="Tahoma"/>
                <a:ea typeface="Tahoma"/>
                <a:cs typeface="Tahoma"/>
              </a:rPr>
              <a:t>Meta Dataset</a:t>
            </a:r>
          </a:p>
        </p:txBody>
      </p:sp>
      <p:cxnSp>
        <p:nvCxnSpPr>
          <p:cNvPr id="17" name="Straight Arrow Connector 16">
            <a:extLst>
              <a:ext uri="{FF2B5EF4-FFF2-40B4-BE49-F238E27FC236}">
                <a16:creationId xmlns:a16="http://schemas.microsoft.com/office/drawing/2014/main" id="{CD7A4F85-86C7-C918-FAD2-2C1B129761F1}"/>
              </a:ext>
            </a:extLst>
          </p:cNvPr>
          <p:cNvCxnSpPr/>
          <p:nvPr/>
        </p:nvCxnSpPr>
        <p:spPr bwMode="auto">
          <a:xfrm flipV="1">
            <a:off x="4084888" y="4729222"/>
            <a:ext cx="872292" cy="8187"/>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9" name="Straight Arrow Connector 18">
            <a:extLst>
              <a:ext uri="{FF2B5EF4-FFF2-40B4-BE49-F238E27FC236}">
                <a16:creationId xmlns:a16="http://schemas.microsoft.com/office/drawing/2014/main" id="{B6FD3C8E-B6BC-875D-1264-C7E7572734A1}"/>
              </a:ext>
            </a:extLst>
          </p:cNvPr>
          <p:cNvCxnSpPr>
            <a:cxnSpLocks/>
          </p:cNvCxnSpPr>
          <p:nvPr/>
        </p:nvCxnSpPr>
        <p:spPr bwMode="auto">
          <a:xfrm>
            <a:off x="6651703" y="4737409"/>
            <a:ext cx="979448" cy="3719"/>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1" name="TextBox 20">
            <a:extLst>
              <a:ext uri="{FF2B5EF4-FFF2-40B4-BE49-F238E27FC236}">
                <a16:creationId xmlns:a16="http://schemas.microsoft.com/office/drawing/2014/main" id="{F97690C5-87C8-60DA-835B-5CD23A3D2136}"/>
              </a:ext>
            </a:extLst>
          </p:cNvPr>
          <p:cNvSpPr txBox="1"/>
          <p:nvPr/>
        </p:nvSpPr>
        <p:spPr>
          <a:xfrm>
            <a:off x="4616326" y="3133917"/>
            <a:ext cx="2528769" cy="369332"/>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FFFFFF"/>
                </a:solidFill>
                <a:latin typeface="Tahoma"/>
                <a:ea typeface="Tahoma"/>
                <a:cs typeface="Tahoma"/>
              </a:rPr>
              <a:t>Meta Classifier</a:t>
            </a:r>
          </a:p>
        </p:txBody>
      </p:sp>
      <p:sp>
        <p:nvSpPr>
          <p:cNvPr id="5" name="TextBox 4">
            <a:extLst>
              <a:ext uri="{FF2B5EF4-FFF2-40B4-BE49-F238E27FC236}">
                <a16:creationId xmlns:a16="http://schemas.microsoft.com/office/drawing/2014/main" id="{D93C903F-BB81-767C-80D1-BC04E69546CD}"/>
              </a:ext>
            </a:extLst>
          </p:cNvPr>
          <p:cNvSpPr txBox="1"/>
          <p:nvPr/>
        </p:nvSpPr>
        <p:spPr>
          <a:xfrm>
            <a:off x="7898094" y="3133917"/>
            <a:ext cx="3817548" cy="369332"/>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FFFFFF"/>
                </a:solidFill>
                <a:latin typeface="Tahoma"/>
                <a:ea typeface="Tahoma"/>
                <a:cs typeface="Tahoma"/>
              </a:rPr>
              <a:t>Meta Classifier Output (S3DIS)</a:t>
            </a:r>
            <a:endParaRPr lang="en-US" sz="1800">
              <a:solidFill>
                <a:srgbClr val="000000"/>
              </a:solidFill>
              <a:latin typeface="Tahoma"/>
              <a:ea typeface="Tahoma"/>
              <a:cs typeface="Tahoma"/>
            </a:endParaRPr>
          </a:p>
        </p:txBody>
      </p:sp>
      <p:pic>
        <p:nvPicPr>
          <p:cNvPr id="9" name="Picture 8">
            <a:extLst>
              <a:ext uri="{FF2B5EF4-FFF2-40B4-BE49-F238E27FC236}">
                <a16:creationId xmlns:a16="http://schemas.microsoft.com/office/drawing/2014/main" id="{A84A141D-0AF5-B77D-F7A8-A5022EB98C42}"/>
              </a:ext>
            </a:extLst>
          </p:cNvPr>
          <p:cNvPicPr>
            <a:picLocks noChangeAspect="1"/>
          </p:cNvPicPr>
          <p:nvPr/>
        </p:nvPicPr>
        <p:blipFill>
          <a:blip r:embed="rId3"/>
          <a:stretch>
            <a:fillRect/>
          </a:stretch>
        </p:blipFill>
        <p:spPr>
          <a:xfrm>
            <a:off x="5172307" y="4177990"/>
            <a:ext cx="1169020" cy="1131849"/>
          </a:xfrm>
          <a:prstGeom prst="rect">
            <a:avLst/>
          </a:prstGeom>
        </p:spPr>
      </p:pic>
      <p:sp>
        <p:nvSpPr>
          <p:cNvPr id="11" name="TextBox 10">
            <a:extLst>
              <a:ext uri="{FF2B5EF4-FFF2-40B4-BE49-F238E27FC236}">
                <a16:creationId xmlns:a16="http://schemas.microsoft.com/office/drawing/2014/main" id="{7DEB8884-599D-7B26-5F07-9A32FA52AEDA}"/>
              </a:ext>
            </a:extLst>
          </p:cNvPr>
          <p:cNvSpPr txBox="1"/>
          <p:nvPr/>
        </p:nvSpPr>
        <p:spPr>
          <a:xfrm>
            <a:off x="1723796" y="3954036"/>
            <a:ext cx="16090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3D_prediction</a:t>
            </a:r>
            <a:endParaRPr lang="en-US">
              <a:ea typeface="Tahoma"/>
              <a:cs typeface="Tahoma"/>
            </a:endParaRPr>
          </a:p>
          <a:p>
            <a:pPr algn="r"/>
            <a:r>
              <a:rPr lang="en-US" sz="1800">
                <a:latin typeface="Tahoma"/>
                <a:ea typeface="Tahoma"/>
                <a:cs typeface="Tahoma"/>
              </a:rPr>
              <a:t>2</a:t>
            </a:r>
            <a:endParaRPr lang="en-US">
              <a:latin typeface="Tahoma"/>
              <a:ea typeface="Tahoma"/>
              <a:cs typeface="Tahoma"/>
            </a:endParaRPr>
          </a:p>
          <a:p>
            <a:pPr algn="r"/>
            <a:r>
              <a:rPr lang="en-US" sz="1800">
                <a:latin typeface="Tahoma"/>
                <a:ea typeface="Tahoma"/>
                <a:cs typeface="Tahoma"/>
              </a:rPr>
              <a:t>6</a:t>
            </a:r>
            <a:endParaRPr lang="en-US">
              <a:ea typeface="Tahoma"/>
              <a:cs typeface="Tahoma"/>
            </a:endParaRPr>
          </a:p>
          <a:p>
            <a:pPr algn="r"/>
            <a:r>
              <a:rPr lang="en-US" sz="1800">
                <a:latin typeface="Tahoma"/>
                <a:ea typeface="Tahoma"/>
                <a:cs typeface="Tahoma"/>
              </a:rPr>
              <a:t>0</a:t>
            </a:r>
            <a:endParaRPr lang="en-US">
              <a:ea typeface="Tahoma"/>
              <a:cs typeface="Tahoma"/>
            </a:endParaRPr>
          </a:p>
          <a:p>
            <a:pPr algn="r"/>
            <a:r>
              <a:rPr lang="en-US" sz="1800">
                <a:latin typeface="Tahoma"/>
                <a:ea typeface="Tahoma"/>
                <a:cs typeface="Tahoma"/>
              </a:rPr>
              <a:t>0</a:t>
            </a:r>
            <a:endParaRPr lang="en-US">
              <a:latin typeface="Tahoma"/>
              <a:ea typeface="Tahoma"/>
              <a:cs typeface="Tahoma"/>
            </a:endParaRPr>
          </a:p>
          <a:p>
            <a:pPr algn="r"/>
            <a:r>
              <a:rPr lang="en-US" sz="1800">
                <a:latin typeface="Tahoma"/>
                <a:ea typeface="Tahoma"/>
                <a:cs typeface="Tahoma"/>
              </a:rPr>
              <a:t>0</a:t>
            </a:r>
          </a:p>
        </p:txBody>
      </p:sp>
      <p:sp>
        <p:nvSpPr>
          <p:cNvPr id="13" name="TextBox 12">
            <a:extLst>
              <a:ext uri="{FF2B5EF4-FFF2-40B4-BE49-F238E27FC236}">
                <a16:creationId xmlns:a16="http://schemas.microsoft.com/office/drawing/2014/main" id="{EAAB420A-6307-F1FA-00EE-0DBC956C674D}"/>
              </a:ext>
            </a:extLst>
          </p:cNvPr>
          <p:cNvSpPr txBox="1"/>
          <p:nvPr/>
        </p:nvSpPr>
        <p:spPr>
          <a:xfrm>
            <a:off x="3331138" y="3954036"/>
            <a:ext cx="739928" cy="179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Label</a:t>
            </a:r>
            <a:endParaRPr lang="en-US"/>
          </a:p>
          <a:p>
            <a:pPr algn="r"/>
            <a:r>
              <a:rPr lang="en-US" sz="1800">
                <a:latin typeface="Tahoma"/>
                <a:ea typeface="Tahoma"/>
                <a:cs typeface="Tahoma"/>
              </a:rPr>
              <a:t>2.0</a:t>
            </a:r>
            <a:endParaRPr lang="en-US">
              <a:latin typeface="Tahoma"/>
              <a:ea typeface="Tahoma"/>
              <a:cs typeface="Tahoma"/>
            </a:endParaRPr>
          </a:p>
          <a:p>
            <a:pPr algn="r"/>
            <a:r>
              <a:rPr lang="en-US" sz="1800">
                <a:ea typeface="Tahoma"/>
                <a:cs typeface="Tahoma"/>
              </a:rPr>
              <a:t>2.0</a:t>
            </a:r>
          </a:p>
          <a:p>
            <a:pPr algn="r"/>
            <a:r>
              <a:rPr lang="en-US" sz="1800">
                <a:latin typeface="Tahoma"/>
                <a:ea typeface="Tahoma"/>
                <a:cs typeface="Tahoma"/>
              </a:rPr>
              <a:t>2.0</a:t>
            </a:r>
            <a:endParaRPr lang="en-US" sz="1800">
              <a:ea typeface="Tahoma"/>
              <a:cs typeface="Tahoma"/>
            </a:endParaRPr>
          </a:p>
          <a:p>
            <a:pPr algn="r"/>
            <a:r>
              <a:rPr lang="en-US" sz="1800">
                <a:latin typeface="Tahoma"/>
                <a:ea typeface="Tahoma"/>
                <a:cs typeface="Tahoma"/>
              </a:rPr>
              <a:t>6.0</a:t>
            </a:r>
          </a:p>
          <a:p>
            <a:pPr algn="r"/>
            <a:r>
              <a:rPr lang="en-US" sz="1800">
                <a:latin typeface="Tahoma"/>
                <a:ea typeface="Tahoma"/>
                <a:cs typeface="Tahoma"/>
              </a:rPr>
              <a:t>6.0</a:t>
            </a:r>
          </a:p>
        </p:txBody>
      </p:sp>
      <p:sp>
        <p:nvSpPr>
          <p:cNvPr id="18" name="TextBox 17">
            <a:extLst>
              <a:ext uri="{FF2B5EF4-FFF2-40B4-BE49-F238E27FC236}">
                <a16:creationId xmlns:a16="http://schemas.microsoft.com/office/drawing/2014/main" id="{EC6ED3F0-4CE5-5550-C1A5-34350064CD86}"/>
              </a:ext>
            </a:extLst>
          </p:cNvPr>
          <p:cNvSpPr txBox="1"/>
          <p:nvPr/>
        </p:nvSpPr>
        <p:spPr>
          <a:xfrm>
            <a:off x="106154" y="3946956"/>
            <a:ext cx="160908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800">
                <a:latin typeface="Tahoma"/>
                <a:ea typeface="Tahoma"/>
                <a:cs typeface="Tahoma"/>
              </a:rPr>
              <a:t>2D_prediction</a:t>
            </a:r>
            <a:endParaRPr lang="en-US">
              <a:ea typeface="Tahoma"/>
              <a:cs typeface="Tahoma"/>
            </a:endParaRPr>
          </a:p>
          <a:p>
            <a:pPr algn="r"/>
            <a:r>
              <a:rPr lang="en-US" sz="1800">
                <a:latin typeface="Tahoma"/>
                <a:ea typeface="Tahoma"/>
                <a:cs typeface="Tahoma"/>
              </a:rPr>
              <a:t>9</a:t>
            </a:r>
            <a:endParaRPr lang="en-US">
              <a:latin typeface="Tahoma"/>
              <a:ea typeface="Tahoma"/>
              <a:cs typeface="Tahoma"/>
            </a:endParaRPr>
          </a:p>
          <a:p>
            <a:pPr algn="r"/>
            <a:r>
              <a:rPr lang="en-US" sz="1800">
                <a:latin typeface="Tahoma"/>
                <a:ea typeface="Tahoma"/>
                <a:cs typeface="Tahoma"/>
              </a:rPr>
              <a:t>9</a:t>
            </a:r>
            <a:endParaRPr lang="en-US">
              <a:ea typeface="Tahoma"/>
              <a:cs typeface="Tahoma"/>
            </a:endParaRPr>
          </a:p>
          <a:p>
            <a:pPr algn="r"/>
            <a:r>
              <a:rPr lang="en-US" sz="1800">
                <a:latin typeface="Tahoma"/>
                <a:ea typeface="Tahoma"/>
                <a:cs typeface="Tahoma"/>
              </a:rPr>
              <a:t>9</a:t>
            </a:r>
            <a:endParaRPr lang="en-US">
              <a:ea typeface="Tahoma"/>
              <a:cs typeface="Tahoma"/>
            </a:endParaRPr>
          </a:p>
          <a:p>
            <a:pPr algn="r"/>
            <a:r>
              <a:rPr lang="en-US" sz="1800">
                <a:latin typeface="Tahoma"/>
                <a:ea typeface="Tahoma"/>
                <a:cs typeface="Tahoma"/>
              </a:rPr>
              <a:t>6</a:t>
            </a:r>
            <a:endParaRPr lang="en-US">
              <a:latin typeface="Tahoma"/>
              <a:ea typeface="Tahoma"/>
              <a:cs typeface="Tahoma"/>
            </a:endParaRPr>
          </a:p>
          <a:p>
            <a:pPr algn="r"/>
            <a:r>
              <a:rPr lang="en-US" sz="1800">
                <a:latin typeface="Tahoma"/>
                <a:ea typeface="Tahoma"/>
                <a:cs typeface="Tahoma"/>
              </a:rPr>
              <a:t>6</a:t>
            </a:r>
          </a:p>
        </p:txBody>
      </p:sp>
    </p:spTree>
    <p:extLst>
      <p:ext uri="{BB962C8B-B14F-4D97-AF65-F5344CB8AC3E}">
        <p14:creationId xmlns:p14="http://schemas.microsoft.com/office/powerpoint/2010/main" val="2063919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4" name="Content Placeholder 3"/>
          <p:cNvSpPr>
            <a:spLocks noGrp="1"/>
          </p:cNvSpPr>
          <p:nvPr>
            <p:ph sz="quarter" idx="11"/>
          </p:nvPr>
        </p:nvSpPr>
        <p:spPr/>
        <p:txBody>
          <a:bodyPr/>
          <a:lstStyle/>
          <a:p>
            <a:pPr marL="456565" indent="-456565"/>
            <a:r>
              <a:rPr lang="en-US">
                <a:latin typeface="Tahoma"/>
              </a:rPr>
              <a:t>Introduction</a:t>
            </a:r>
          </a:p>
          <a:p>
            <a:pPr marL="456565" indent="-456565"/>
            <a:r>
              <a:rPr lang="en-US">
                <a:latin typeface="Tahoma"/>
              </a:rPr>
              <a:t>Problem</a:t>
            </a:r>
          </a:p>
          <a:p>
            <a:pPr marL="456565" indent="-456565"/>
            <a:r>
              <a:rPr lang="en-US">
                <a:latin typeface="Tahoma"/>
              </a:rPr>
              <a:t>Technical Approach</a:t>
            </a:r>
          </a:p>
          <a:p>
            <a:pPr marL="989965" lvl="1" indent="-380365"/>
            <a:r>
              <a:rPr lang="en-US">
                <a:latin typeface="Tahoma"/>
              </a:rPr>
              <a:t>Data Preprocessing</a:t>
            </a:r>
          </a:p>
          <a:p>
            <a:pPr marL="989965" lvl="1" indent="-380365"/>
            <a:r>
              <a:rPr lang="en-US">
                <a:latin typeface="Tahoma"/>
              </a:rPr>
              <a:t>2D Sematic Segmentation</a:t>
            </a:r>
          </a:p>
          <a:p>
            <a:pPr marL="989965" lvl="1" indent="-380365"/>
            <a:r>
              <a:rPr lang="en-US">
                <a:latin typeface="Tahoma"/>
              </a:rPr>
              <a:t>3D semantic segmentation</a:t>
            </a:r>
          </a:p>
          <a:p>
            <a:pPr marL="989965" lvl="1" indent="-380365"/>
            <a:r>
              <a:rPr lang="en-US">
                <a:latin typeface="Tahoma"/>
              </a:rPr>
              <a:t>Ensemble Learning</a:t>
            </a:r>
          </a:p>
          <a:p>
            <a:pPr marL="456565" indent="-456565"/>
            <a:r>
              <a:rPr lang="en-US">
                <a:latin typeface="Tahoma"/>
              </a:rPr>
              <a:t>Experimental Results</a:t>
            </a:r>
          </a:p>
          <a:p>
            <a:pPr marL="456565" indent="-456565"/>
            <a:r>
              <a:rPr lang="en-US">
                <a:latin typeface="Tahoma"/>
              </a:rPr>
              <a:t>Conclusion</a:t>
            </a:r>
          </a:p>
          <a:p>
            <a:pPr marL="456565" indent="-456565"/>
            <a:r>
              <a:rPr lang="en-US">
                <a:latin typeface="Tahoma"/>
              </a:rPr>
              <a:t>Questions</a:t>
            </a:r>
          </a:p>
          <a:p>
            <a:pPr marL="456565" indent="-456565"/>
            <a:endParaRPr lang="en-US">
              <a:latin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a:p>
        </p:txBody>
      </p:sp>
    </p:spTree>
    <p:extLst>
      <p:ext uri="{BB962C8B-B14F-4D97-AF65-F5344CB8AC3E}">
        <p14:creationId xmlns:p14="http://schemas.microsoft.com/office/powerpoint/2010/main" val="91042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Experimental Results </a:t>
            </a:r>
          </a:p>
        </p:txBody>
      </p:sp>
      <p:sp>
        <p:nvSpPr>
          <p:cNvPr id="4" name="Content Placeholder 3"/>
          <p:cNvSpPr>
            <a:spLocks noGrp="1"/>
          </p:cNvSpPr>
          <p:nvPr>
            <p:ph sz="quarter" idx="11"/>
          </p:nvPr>
        </p:nvSpPr>
        <p:spPr>
          <a:xfrm>
            <a:off x="480132" y="960856"/>
            <a:ext cx="11241649" cy="5344178"/>
          </a:xfrm>
        </p:spPr>
        <p:txBody>
          <a:bodyPr/>
          <a:lstStyle/>
          <a:p>
            <a:pPr marL="456565" indent="-456565"/>
            <a:r>
              <a:rPr lang="en-US" sz="2200" b="1">
                <a:latin typeface="Tahoma"/>
              </a:rPr>
              <a:t>Benchmarking Datasets</a:t>
            </a:r>
          </a:p>
          <a:p>
            <a:pPr marL="989965" lvl="1" indent="-380365"/>
            <a:r>
              <a:rPr lang="en-US" sz="2000">
                <a:latin typeface="Tahoma"/>
              </a:rPr>
              <a:t>S3DIS</a:t>
            </a:r>
          </a:p>
          <a:p>
            <a:pPr marL="1523365" lvl="2" indent="-304165"/>
            <a:r>
              <a:rPr lang="en-US" sz="1800">
                <a:latin typeface="Tahoma"/>
              </a:rPr>
              <a:t>Stanford University Campus in California</a:t>
            </a:r>
          </a:p>
          <a:p>
            <a:pPr marL="1523365" lvl="2" indent="-304165"/>
            <a:r>
              <a:rPr lang="en-US" sz="1800">
                <a:latin typeface="Tahoma"/>
              </a:rPr>
              <a:t>3 buildings across Stanford University</a:t>
            </a:r>
          </a:p>
          <a:p>
            <a:pPr marL="1523365" lvl="2" indent="-304165"/>
            <a:r>
              <a:rPr lang="en-US" sz="1800">
                <a:latin typeface="Tahoma"/>
              </a:rPr>
              <a:t>13 classes</a:t>
            </a:r>
          </a:p>
          <a:p>
            <a:pPr marL="1523365" lvl="2" indent="-304165"/>
            <a:r>
              <a:rPr lang="en-US" sz="1800">
                <a:latin typeface="Tahoma"/>
              </a:rPr>
              <a:t>5,978 samples</a:t>
            </a:r>
          </a:p>
          <a:p>
            <a:pPr marL="989965" lvl="1" indent="-380365"/>
            <a:r>
              <a:rPr lang="en-US" sz="2000">
                <a:latin typeface="Tahoma"/>
              </a:rPr>
              <a:t>JBLM Hospital</a:t>
            </a:r>
          </a:p>
          <a:p>
            <a:pPr marL="1523365" lvl="2" indent="-304165"/>
            <a:r>
              <a:rPr lang="en-US" sz="1800">
                <a:latin typeface="Tahoma"/>
              </a:rPr>
              <a:t>Joint Base Lewis-McChord (JBLM) in Washington state</a:t>
            </a:r>
          </a:p>
          <a:p>
            <a:pPr marL="1523365" lvl="2" indent="-304165"/>
            <a:r>
              <a:rPr lang="en-US" sz="1800">
                <a:latin typeface="Tahoma"/>
              </a:rPr>
              <a:t>Training facility consisting of a single-floored field hospital</a:t>
            </a:r>
          </a:p>
          <a:p>
            <a:pPr marL="1523365" lvl="2" indent="-304165"/>
            <a:r>
              <a:rPr lang="en-US" sz="1800">
                <a:latin typeface="Tahoma"/>
              </a:rPr>
              <a:t>10 classes</a:t>
            </a:r>
          </a:p>
          <a:p>
            <a:pPr marL="1523365" lvl="2" indent="-304165"/>
            <a:r>
              <a:rPr lang="en-US" sz="1800">
                <a:latin typeface="Tahoma"/>
              </a:rPr>
              <a:t>143 samples</a:t>
            </a:r>
          </a:p>
          <a:p>
            <a:pPr marL="989965" lvl="1" indent="-380365"/>
            <a:r>
              <a:rPr lang="en-US" sz="2000">
                <a:latin typeface="Tahoma"/>
              </a:rPr>
              <a:t>JBLM Municipal</a:t>
            </a:r>
          </a:p>
          <a:p>
            <a:pPr marL="1523365" lvl="2" indent="-304165"/>
            <a:r>
              <a:rPr lang="en-US" sz="1800">
                <a:latin typeface="Tahoma"/>
              </a:rPr>
              <a:t>Joint Base Lewis-McChord (JBLM) in Washington state</a:t>
            </a:r>
          </a:p>
          <a:p>
            <a:pPr marL="1523365" lvl="2" indent="-304165"/>
            <a:r>
              <a:rPr lang="en-US" sz="1800">
                <a:latin typeface="Tahoma"/>
              </a:rPr>
              <a:t>Training facility consisting of a three-floored apartment building</a:t>
            </a:r>
          </a:p>
          <a:p>
            <a:pPr marL="1523365" lvl="2" indent="-304165"/>
            <a:r>
              <a:rPr lang="en-US" sz="1800">
                <a:latin typeface="Tahoma"/>
              </a:rPr>
              <a:t>8 classes</a:t>
            </a:r>
          </a:p>
          <a:p>
            <a:pPr marL="1523365" lvl="2" indent="-304165"/>
            <a:r>
              <a:rPr lang="en-US" sz="1800">
                <a:latin typeface="Tahoma"/>
              </a:rPr>
              <a:t>475 samples</a:t>
            </a:r>
          </a:p>
          <a:p>
            <a:pPr marL="1523365" lvl="2" indent="-304165"/>
            <a:endParaRPr lang="en-US" sz="1800">
              <a:latin typeface="Tahoma"/>
            </a:endParaRPr>
          </a:p>
          <a:p>
            <a:pPr marL="456565" indent="-456565"/>
            <a:endParaRPr lang="en-US">
              <a:latin typeface="Tahoma"/>
            </a:endParaRPr>
          </a:p>
          <a:p>
            <a:pPr marL="456565" indent="-456565"/>
            <a:endParaRPr lang="en-US">
              <a:latin typeface="Tahoma"/>
            </a:endParaRPr>
          </a:p>
          <a:p>
            <a:pPr marL="989965" lvl="1" indent="-380365"/>
            <a:endParaRPr lang="en-US">
              <a:latin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20</a:t>
            </a:fld>
            <a:endParaRPr lang="en-US"/>
          </a:p>
        </p:txBody>
      </p:sp>
    </p:spTree>
    <p:extLst>
      <p:ext uri="{BB962C8B-B14F-4D97-AF65-F5344CB8AC3E}">
        <p14:creationId xmlns:p14="http://schemas.microsoft.com/office/powerpoint/2010/main" val="3263157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0DBB56-28F1-69D1-FA80-42F7F5717941}"/>
              </a:ext>
            </a:extLst>
          </p:cNvPr>
          <p:cNvSpPr>
            <a:spLocks noGrp="1"/>
          </p:cNvSpPr>
          <p:nvPr>
            <p:ph type="sldNum" sz="quarter" idx="10"/>
          </p:nvPr>
        </p:nvSpPr>
        <p:spPr/>
        <p:txBody>
          <a:bodyPr/>
          <a:lstStyle/>
          <a:p>
            <a:pPr>
              <a:defRPr/>
            </a:pPr>
            <a:fld id="{D68E8870-17DE-45C4-A8DD-7644B2422933}" type="slidenum">
              <a:rPr lang="en-US" dirty="0" smtClean="0"/>
              <a:pPr>
                <a:defRPr/>
              </a:pPr>
              <a:t>21</a:t>
            </a:fld>
            <a:endParaRPr lang="en-US"/>
          </a:p>
        </p:txBody>
      </p:sp>
      <p:sp>
        <p:nvSpPr>
          <p:cNvPr id="3" name="Title 2">
            <a:extLst>
              <a:ext uri="{FF2B5EF4-FFF2-40B4-BE49-F238E27FC236}">
                <a16:creationId xmlns:a16="http://schemas.microsoft.com/office/drawing/2014/main" id="{7BA53323-A12B-2586-24AA-C262E8EE6EC5}"/>
              </a:ext>
            </a:extLst>
          </p:cNvPr>
          <p:cNvSpPr>
            <a:spLocks noGrp="1"/>
          </p:cNvSpPr>
          <p:nvPr>
            <p:ph type="title"/>
          </p:nvPr>
        </p:nvSpPr>
        <p:spPr/>
        <p:txBody>
          <a:bodyPr/>
          <a:lstStyle/>
          <a:p>
            <a:r>
              <a:rPr lang="en-US">
                <a:ea typeface="Tahoma"/>
                <a:cs typeface="Tahoma"/>
              </a:rPr>
              <a:t>Experimental Results</a:t>
            </a:r>
            <a:endParaRPr lang="en-US" sz="3100">
              <a:ea typeface="Tahoma"/>
              <a:cs typeface="Tahoma"/>
            </a:endParaRPr>
          </a:p>
        </p:txBody>
      </p:sp>
      <p:sp>
        <p:nvSpPr>
          <p:cNvPr id="4" name="Content Placeholder 3">
            <a:extLst>
              <a:ext uri="{FF2B5EF4-FFF2-40B4-BE49-F238E27FC236}">
                <a16:creationId xmlns:a16="http://schemas.microsoft.com/office/drawing/2014/main" id="{CCB7EFAE-18AB-12D9-8D3F-D172A9BD6D50}"/>
              </a:ext>
            </a:extLst>
          </p:cNvPr>
          <p:cNvSpPr>
            <a:spLocks noGrp="1"/>
          </p:cNvSpPr>
          <p:nvPr>
            <p:ph sz="quarter" idx="11"/>
          </p:nvPr>
        </p:nvSpPr>
        <p:spPr/>
        <p:txBody>
          <a:bodyPr/>
          <a:lstStyle/>
          <a:p>
            <a:pPr marL="456565" indent="-456565"/>
            <a:endParaRPr lang="en-US"/>
          </a:p>
          <a:p>
            <a:pPr marL="1066800" lvl="1" indent="-457200">
              <a:buFont typeface="Wingdings" pitchFamily="2" charset="2"/>
              <a:buAutoNum type="arabicPeriod"/>
            </a:pPr>
            <a:endParaRPr lang="en-US"/>
          </a:p>
          <a:p>
            <a:pPr marL="1066800" lvl="1" indent="-457200">
              <a:buFont typeface="Wingdings" pitchFamily="2" charset="2"/>
              <a:buAutoNum type="arabicPeriod"/>
            </a:pPr>
            <a:endParaRPr lang="en-US"/>
          </a:p>
          <a:p>
            <a:pPr marL="456565" indent="-456565"/>
            <a:endParaRPr lang="en-US"/>
          </a:p>
          <a:p>
            <a:pPr marL="456565" indent="-456565"/>
            <a:endParaRPr lang="en-US"/>
          </a:p>
          <a:p>
            <a:pPr marL="456565" indent="-456565"/>
            <a:endParaRPr lang="en-US"/>
          </a:p>
          <a:p>
            <a:pPr marL="456565" indent="-456565"/>
            <a:endParaRPr lang="en-US"/>
          </a:p>
        </p:txBody>
      </p:sp>
      <p:graphicFrame>
        <p:nvGraphicFramePr>
          <p:cNvPr id="8" name="Table 7">
            <a:extLst>
              <a:ext uri="{FF2B5EF4-FFF2-40B4-BE49-F238E27FC236}">
                <a16:creationId xmlns:a16="http://schemas.microsoft.com/office/drawing/2014/main" id="{29497640-D0F1-3EB0-CD9D-F75071D2791C}"/>
              </a:ext>
            </a:extLst>
          </p:cNvPr>
          <p:cNvGraphicFramePr>
            <a:graphicFrameLocks noGrp="1"/>
          </p:cNvGraphicFramePr>
          <p:nvPr>
            <p:extLst>
              <p:ext uri="{D42A27DB-BD31-4B8C-83A1-F6EECF244321}">
                <p14:modId xmlns:p14="http://schemas.microsoft.com/office/powerpoint/2010/main" val="2360828742"/>
              </p:ext>
            </p:extLst>
          </p:nvPr>
        </p:nvGraphicFramePr>
        <p:xfrm>
          <a:off x="2770583" y="1387265"/>
          <a:ext cx="7058590" cy="5334000"/>
        </p:xfrm>
        <a:graphic>
          <a:graphicData uri="http://schemas.openxmlformats.org/drawingml/2006/table">
            <a:tbl>
              <a:tblPr firstRow="1" bandRow="1">
                <a:tableStyleId>{073A0DAA-6AF3-43AB-8588-CEC1D06C72B9}</a:tableStyleId>
              </a:tblPr>
              <a:tblGrid>
                <a:gridCol w="1787154">
                  <a:extLst>
                    <a:ext uri="{9D8B030D-6E8A-4147-A177-3AD203B41FA5}">
                      <a16:colId xmlns:a16="http://schemas.microsoft.com/office/drawing/2014/main" val="2873631891"/>
                    </a:ext>
                  </a:extLst>
                </a:gridCol>
                <a:gridCol w="1697128">
                  <a:extLst>
                    <a:ext uri="{9D8B030D-6E8A-4147-A177-3AD203B41FA5}">
                      <a16:colId xmlns:a16="http://schemas.microsoft.com/office/drawing/2014/main" val="1162989265"/>
                    </a:ext>
                  </a:extLst>
                </a:gridCol>
                <a:gridCol w="1787154">
                  <a:extLst>
                    <a:ext uri="{9D8B030D-6E8A-4147-A177-3AD203B41FA5}">
                      <a16:colId xmlns:a16="http://schemas.microsoft.com/office/drawing/2014/main" val="637823606"/>
                    </a:ext>
                  </a:extLst>
                </a:gridCol>
                <a:gridCol w="1787154">
                  <a:extLst>
                    <a:ext uri="{9D8B030D-6E8A-4147-A177-3AD203B41FA5}">
                      <a16:colId xmlns:a16="http://schemas.microsoft.com/office/drawing/2014/main" val="281425071"/>
                    </a:ext>
                  </a:extLst>
                </a:gridCol>
              </a:tblGrid>
              <a:tr h="350865">
                <a:tc>
                  <a:txBody>
                    <a:bodyPr/>
                    <a:lstStyle/>
                    <a:p>
                      <a:pPr algn="ctr"/>
                      <a:r>
                        <a:rPr lang="en-US" sz="1800">
                          <a:latin typeface="Tahoma"/>
                        </a:rPr>
                        <a:t>Class</a:t>
                      </a:r>
                    </a:p>
                  </a:txBody>
                  <a:tcPr anchor="ctr"/>
                </a:tc>
                <a:tc>
                  <a:txBody>
                    <a:bodyPr/>
                    <a:lstStyle/>
                    <a:p>
                      <a:pPr algn="ctr"/>
                      <a:r>
                        <a:rPr lang="en-US" sz="1800">
                          <a:latin typeface="Tahoma"/>
                        </a:rPr>
                        <a:t>S3DIS</a:t>
                      </a:r>
                    </a:p>
                  </a:txBody>
                  <a:tcPr anchor="ctr"/>
                </a:tc>
                <a:tc>
                  <a:txBody>
                    <a:bodyPr/>
                    <a:lstStyle/>
                    <a:p>
                      <a:pPr algn="ctr"/>
                      <a:r>
                        <a:rPr lang="en-US" sz="1800">
                          <a:latin typeface="Tahoma"/>
                        </a:rPr>
                        <a:t>JBLM Hospital</a:t>
                      </a:r>
                    </a:p>
                  </a:txBody>
                  <a:tcPr anchor="ctr"/>
                </a:tc>
                <a:tc>
                  <a:txBody>
                    <a:bodyPr/>
                    <a:lstStyle/>
                    <a:p>
                      <a:pPr algn="ctr"/>
                      <a:r>
                        <a:rPr lang="en-US" sz="1800">
                          <a:latin typeface="Tahoma"/>
                        </a:rPr>
                        <a:t>JBLM Municipal</a:t>
                      </a:r>
                    </a:p>
                  </a:txBody>
                  <a:tcPr anchor="ctr"/>
                </a:tc>
                <a:extLst>
                  <a:ext uri="{0D108BD9-81ED-4DB2-BD59-A6C34878D82A}">
                    <a16:rowId xmlns:a16="http://schemas.microsoft.com/office/drawing/2014/main" val="2096463633"/>
                  </a:ext>
                </a:extLst>
              </a:tr>
              <a:tr h="320791">
                <a:tc>
                  <a:txBody>
                    <a:bodyPr/>
                    <a:lstStyle/>
                    <a:p>
                      <a:pPr lvl="0" algn="ctr">
                        <a:buNone/>
                      </a:pPr>
                      <a:r>
                        <a:rPr lang="en-US" sz="1600" b="0">
                          <a:latin typeface="Tahoma"/>
                        </a:rPr>
                        <a:t>Ceiling</a:t>
                      </a:r>
                    </a:p>
                  </a:txBody>
                  <a:tcPr anchor="ctr"/>
                </a:tc>
                <a:tc>
                  <a:txBody>
                    <a:bodyPr/>
                    <a:lstStyle/>
                    <a:p>
                      <a:pPr lvl="0" algn="ctr">
                        <a:buNone/>
                      </a:pPr>
                      <a:r>
                        <a:rPr lang="en-US" sz="1600">
                          <a:latin typeface="Tahoma"/>
                        </a:rPr>
                        <a:t>385</a:t>
                      </a:r>
                    </a:p>
                  </a:txBody>
                  <a:tcPr anchor="ctr"/>
                </a:tc>
                <a:tc>
                  <a:txBody>
                    <a:bodyPr/>
                    <a:lstStyle/>
                    <a:p>
                      <a:pPr lvl="0" algn="ctr">
                        <a:buNone/>
                      </a:pPr>
                      <a:r>
                        <a:rPr lang="en-US" sz="1600">
                          <a:latin typeface="Tahoma"/>
                        </a:rPr>
                        <a:t>7</a:t>
                      </a:r>
                    </a:p>
                  </a:txBody>
                  <a:tcPr anchor="ctr"/>
                </a:tc>
                <a:tc>
                  <a:txBody>
                    <a:bodyPr/>
                    <a:lstStyle/>
                    <a:p>
                      <a:pPr lvl="0" algn="ctr">
                        <a:buNone/>
                      </a:pPr>
                      <a:r>
                        <a:rPr lang="en-US" sz="1600">
                          <a:latin typeface="Tahoma"/>
                        </a:rPr>
                        <a:t>46</a:t>
                      </a:r>
                    </a:p>
                  </a:txBody>
                  <a:tcPr anchor="ctr"/>
                </a:tc>
                <a:extLst>
                  <a:ext uri="{0D108BD9-81ED-4DB2-BD59-A6C34878D82A}">
                    <a16:rowId xmlns:a16="http://schemas.microsoft.com/office/drawing/2014/main" val="3534432954"/>
                  </a:ext>
                </a:extLst>
              </a:tr>
              <a:tr h="320791">
                <a:tc>
                  <a:txBody>
                    <a:bodyPr/>
                    <a:lstStyle/>
                    <a:p>
                      <a:pPr lvl="0" algn="ctr">
                        <a:buNone/>
                      </a:pPr>
                      <a:r>
                        <a:rPr lang="en-US" sz="1600">
                          <a:latin typeface="Tahoma"/>
                        </a:rPr>
                        <a:t>Floor</a:t>
                      </a:r>
                    </a:p>
                  </a:txBody>
                  <a:tcPr anchor="ctr"/>
                </a:tc>
                <a:tc>
                  <a:txBody>
                    <a:bodyPr/>
                    <a:lstStyle/>
                    <a:p>
                      <a:pPr lvl="0" algn="ctr">
                        <a:buNone/>
                      </a:pPr>
                      <a:r>
                        <a:rPr lang="en-US" sz="1600">
                          <a:latin typeface="Tahoma"/>
                        </a:rPr>
                        <a:t>284</a:t>
                      </a:r>
                    </a:p>
                  </a:txBody>
                  <a:tcPr anchor="ctr"/>
                </a:tc>
                <a:tc>
                  <a:txBody>
                    <a:bodyPr/>
                    <a:lstStyle/>
                    <a:p>
                      <a:pPr lvl="0" algn="ctr">
                        <a:buNone/>
                      </a:pPr>
                      <a:r>
                        <a:rPr lang="en-US" sz="1600">
                          <a:latin typeface="Tahoma"/>
                        </a:rPr>
                        <a:t>7</a:t>
                      </a:r>
                    </a:p>
                  </a:txBody>
                  <a:tcPr anchor="ctr"/>
                </a:tc>
                <a:tc>
                  <a:txBody>
                    <a:bodyPr/>
                    <a:lstStyle/>
                    <a:p>
                      <a:pPr lvl="0" algn="ctr">
                        <a:buNone/>
                      </a:pPr>
                      <a:r>
                        <a:rPr lang="en-US" sz="1600">
                          <a:latin typeface="Tahoma"/>
                        </a:rPr>
                        <a:t>42</a:t>
                      </a:r>
                    </a:p>
                  </a:txBody>
                  <a:tcPr anchor="ctr"/>
                </a:tc>
                <a:extLst>
                  <a:ext uri="{0D108BD9-81ED-4DB2-BD59-A6C34878D82A}">
                    <a16:rowId xmlns:a16="http://schemas.microsoft.com/office/drawing/2014/main" val="3195587009"/>
                  </a:ext>
                </a:extLst>
              </a:tr>
              <a:tr h="320791">
                <a:tc>
                  <a:txBody>
                    <a:bodyPr/>
                    <a:lstStyle/>
                    <a:p>
                      <a:pPr lvl="0" algn="ctr">
                        <a:buNone/>
                      </a:pPr>
                      <a:r>
                        <a:rPr lang="en-US" sz="1600">
                          <a:latin typeface="Tahoma"/>
                        </a:rPr>
                        <a:t>Wall</a:t>
                      </a:r>
                    </a:p>
                  </a:txBody>
                  <a:tcPr anchor="ctr"/>
                </a:tc>
                <a:tc>
                  <a:txBody>
                    <a:bodyPr/>
                    <a:lstStyle/>
                    <a:p>
                      <a:pPr lvl="0" algn="ctr">
                        <a:buNone/>
                      </a:pPr>
                      <a:r>
                        <a:rPr lang="en-US" sz="1600">
                          <a:latin typeface="Tahoma"/>
                        </a:rPr>
                        <a:t>1548</a:t>
                      </a:r>
                    </a:p>
                  </a:txBody>
                  <a:tcPr anchor="ctr"/>
                </a:tc>
                <a:tc>
                  <a:txBody>
                    <a:bodyPr/>
                    <a:lstStyle/>
                    <a:p>
                      <a:pPr lvl="0" algn="ctr">
                        <a:buNone/>
                      </a:pPr>
                      <a:r>
                        <a:rPr lang="en-US" sz="1600">
                          <a:latin typeface="Tahoma"/>
                        </a:rPr>
                        <a:t>62</a:t>
                      </a:r>
                    </a:p>
                  </a:txBody>
                  <a:tcPr anchor="ctr"/>
                </a:tc>
                <a:tc>
                  <a:txBody>
                    <a:bodyPr/>
                    <a:lstStyle/>
                    <a:p>
                      <a:pPr lvl="0" algn="ctr">
                        <a:buNone/>
                      </a:pPr>
                      <a:r>
                        <a:rPr lang="en-US" sz="1600">
                          <a:latin typeface="Tahoma"/>
                        </a:rPr>
                        <a:t>181</a:t>
                      </a:r>
                    </a:p>
                  </a:txBody>
                  <a:tcPr anchor="ctr"/>
                </a:tc>
                <a:extLst>
                  <a:ext uri="{0D108BD9-81ED-4DB2-BD59-A6C34878D82A}">
                    <a16:rowId xmlns:a16="http://schemas.microsoft.com/office/drawing/2014/main" val="1582664257"/>
                  </a:ext>
                </a:extLst>
              </a:tr>
              <a:tr h="320791">
                <a:tc>
                  <a:txBody>
                    <a:bodyPr/>
                    <a:lstStyle/>
                    <a:p>
                      <a:pPr lvl="0" algn="ctr">
                        <a:buNone/>
                      </a:pPr>
                      <a:r>
                        <a:rPr lang="en-US" sz="1600">
                          <a:latin typeface="Tahoma"/>
                        </a:rPr>
                        <a:t>Beam</a:t>
                      </a:r>
                    </a:p>
                  </a:txBody>
                  <a:tcPr anchor="ctr"/>
                </a:tc>
                <a:tc>
                  <a:txBody>
                    <a:bodyPr/>
                    <a:lstStyle/>
                    <a:p>
                      <a:pPr algn="ctr"/>
                      <a:r>
                        <a:rPr lang="en-US" sz="1600">
                          <a:latin typeface="Tahoma"/>
                        </a:rPr>
                        <a:t>159</a:t>
                      </a:r>
                    </a:p>
                  </a:txBody>
                  <a:tcPr anchor="ctr"/>
                </a:tc>
                <a:tc>
                  <a:txBody>
                    <a:bodyPr/>
                    <a:lstStyle/>
                    <a:p>
                      <a:pPr algn="ctr"/>
                      <a:r>
                        <a:rPr lang="en-US" sz="1600">
                          <a:latin typeface="Tahoma"/>
                        </a:rPr>
                        <a:t>-</a:t>
                      </a:r>
                    </a:p>
                  </a:txBody>
                  <a:tcPr anchor="ctr"/>
                </a:tc>
                <a:tc>
                  <a:txBody>
                    <a:bodyPr/>
                    <a:lstStyle/>
                    <a:p>
                      <a:pPr algn="ctr"/>
                      <a:r>
                        <a:rPr lang="en-US" sz="1600">
                          <a:latin typeface="Tahoma"/>
                        </a:rPr>
                        <a:t>-</a:t>
                      </a:r>
                    </a:p>
                  </a:txBody>
                  <a:tcPr anchor="ctr"/>
                </a:tc>
                <a:extLst>
                  <a:ext uri="{0D108BD9-81ED-4DB2-BD59-A6C34878D82A}">
                    <a16:rowId xmlns:a16="http://schemas.microsoft.com/office/drawing/2014/main" val="3692114824"/>
                  </a:ext>
                </a:extLst>
              </a:tr>
              <a:tr h="320791">
                <a:tc>
                  <a:txBody>
                    <a:bodyPr/>
                    <a:lstStyle/>
                    <a:p>
                      <a:pPr lvl="0" algn="ctr">
                        <a:buNone/>
                      </a:pPr>
                      <a:r>
                        <a:rPr lang="en-US" sz="1600">
                          <a:latin typeface="Tahoma"/>
                        </a:rPr>
                        <a:t>Column</a:t>
                      </a:r>
                    </a:p>
                  </a:txBody>
                  <a:tcPr anchor="ctr"/>
                </a:tc>
                <a:tc>
                  <a:txBody>
                    <a:bodyPr/>
                    <a:lstStyle/>
                    <a:p>
                      <a:pPr algn="ctr"/>
                      <a:r>
                        <a:rPr lang="en-US" sz="1600">
                          <a:latin typeface="Tahoma"/>
                        </a:rPr>
                        <a:t>254</a:t>
                      </a:r>
                    </a:p>
                  </a:txBody>
                  <a:tcPr anchor="ctr"/>
                </a:tc>
                <a:tc>
                  <a:txBody>
                    <a:bodyPr/>
                    <a:lstStyle/>
                    <a:p>
                      <a:pPr algn="ctr"/>
                      <a:r>
                        <a:rPr lang="en-US" sz="1600">
                          <a:latin typeface="Tahoma"/>
                        </a:rPr>
                        <a:t>-</a:t>
                      </a:r>
                    </a:p>
                  </a:txBody>
                  <a:tcPr anchor="ctr"/>
                </a:tc>
                <a:tc>
                  <a:txBody>
                    <a:bodyPr/>
                    <a:lstStyle/>
                    <a:p>
                      <a:pPr algn="ctr"/>
                      <a:r>
                        <a:rPr lang="en-US" sz="1600">
                          <a:latin typeface="Tahoma"/>
                        </a:rPr>
                        <a:t>-</a:t>
                      </a:r>
                    </a:p>
                  </a:txBody>
                  <a:tcPr anchor="ctr"/>
                </a:tc>
                <a:extLst>
                  <a:ext uri="{0D108BD9-81ED-4DB2-BD59-A6C34878D82A}">
                    <a16:rowId xmlns:a16="http://schemas.microsoft.com/office/drawing/2014/main" val="2922321067"/>
                  </a:ext>
                </a:extLst>
              </a:tr>
              <a:tr h="320791">
                <a:tc>
                  <a:txBody>
                    <a:bodyPr/>
                    <a:lstStyle/>
                    <a:p>
                      <a:pPr lvl="0" algn="ctr">
                        <a:buNone/>
                      </a:pPr>
                      <a:r>
                        <a:rPr lang="en-US" sz="1600">
                          <a:latin typeface="Tahoma"/>
                        </a:rPr>
                        <a:t>Door</a:t>
                      </a:r>
                    </a:p>
                  </a:txBody>
                  <a:tcPr anchor="ctr"/>
                </a:tc>
                <a:tc>
                  <a:txBody>
                    <a:bodyPr/>
                    <a:lstStyle/>
                    <a:p>
                      <a:pPr algn="ctr"/>
                      <a:r>
                        <a:rPr lang="en-US" sz="1600">
                          <a:latin typeface="Tahoma"/>
                        </a:rPr>
                        <a:t>543</a:t>
                      </a:r>
                    </a:p>
                  </a:txBody>
                  <a:tcPr anchor="ctr"/>
                </a:tc>
                <a:tc>
                  <a:txBody>
                    <a:bodyPr/>
                    <a:lstStyle/>
                    <a:p>
                      <a:pPr algn="ctr"/>
                      <a:r>
                        <a:rPr lang="en-US" sz="1600">
                          <a:latin typeface="Tahoma"/>
                        </a:rPr>
                        <a:t>14</a:t>
                      </a:r>
                    </a:p>
                  </a:txBody>
                  <a:tcPr anchor="ctr"/>
                </a:tc>
                <a:tc>
                  <a:txBody>
                    <a:bodyPr/>
                    <a:lstStyle/>
                    <a:p>
                      <a:pPr algn="ctr"/>
                      <a:r>
                        <a:rPr lang="en-US" sz="1600">
                          <a:latin typeface="Tahoma"/>
                        </a:rPr>
                        <a:t>35</a:t>
                      </a:r>
                    </a:p>
                  </a:txBody>
                  <a:tcPr anchor="ctr"/>
                </a:tc>
                <a:extLst>
                  <a:ext uri="{0D108BD9-81ED-4DB2-BD59-A6C34878D82A}">
                    <a16:rowId xmlns:a16="http://schemas.microsoft.com/office/drawing/2014/main" val="3275721456"/>
                  </a:ext>
                </a:extLst>
              </a:tr>
              <a:tr h="320791">
                <a:tc>
                  <a:txBody>
                    <a:bodyPr/>
                    <a:lstStyle/>
                    <a:p>
                      <a:pPr lvl="0" algn="ctr">
                        <a:buNone/>
                      </a:pPr>
                      <a:r>
                        <a:rPr lang="en-US" sz="1600">
                          <a:latin typeface="Tahoma"/>
                        </a:rPr>
                        <a:t>Window</a:t>
                      </a:r>
                    </a:p>
                  </a:txBody>
                  <a:tcPr anchor="ctr"/>
                </a:tc>
                <a:tc>
                  <a:txBody>
                    <a:bodyPr/>
                    <a:lstStyle/>
                    <a:p>
                      <a:pPr algn="ctr"/>
                      <a:r>
                        <a:rPr lang="en-US" sz="1600">
                          <a:latin typeface="Tahoma"/>
                        </a:rPr>
                        <a:t>168</a:t>
                      </a:r>
                    </a:p>
                  </a:txBody>
                  <a:tcPr anchor="ctr"/>
                </a:tc>
                <a:tc>
                  <a:txBody>
                    <a:bodyPr/>
                    <a:lstStyle/>
                    <a:p>
                      <a:pPr algn="ctr"/>
                      <a:r>
                        <a:rPr lang="en-US" sz="1600">
                          <a:latin typeface="Tahoma"/>
                        </a:rPr>
                        <a:t>10</a:t>
                      </a:r>
                    </a:p>
                  </a:txBody>
                  <a:tcPr anchor="ctr"/>
                </a:tc>
                <a:tc>
                  <a:txBody>
                    <a:bodyPr/>
                    <a:lstStyle/>
                    <a:p>
                      <a:pPr algn="ctr"/>
                      <a:r>
                        <a:rPr lang="en-US" sz="1600">
                          <a:latin typeface="Tahoma"/>
                        </a:rPr>
                        <a:t>57</a:t>
                      </a:r>
                    </a:p>
                  </a:txBody>
                  <a:tcPr anchor="ctr"/>
                </a:tc>
                <a:extLst>
                  <a:ext uri="{0D108BD9-81ED-4DB2-BD59-A6C34878D82A}">
                    <a16:rowId xmlns:a16="http://schemas.microsoft.com/office/drawing/2014/main" val="3196411557"/>
                  </a:ext>
                </a:extLst>
              </a:tr>
              <a:tr h="320791">
                <a:tc>
                  <a:txBody>
                    <a:bodyPr/>
                    <a:lstStyle/>
                    <a:p>
                      <a:pPr lvl="0" algn="ctr">
                        <a:buNone/>
                      </a:pPr>
                      <a:r>
                        <a:rPr lang="en-US" sz="1600">
                          <a:latin typeface="Tahoma"/>
                        </a:rPr>
                        <a:t>Table </a:t>
                      </a:r>
                    </a:p>
                  </a:txBody>
                  <a:tcPr anchor="ctr"/>
                </a:tc>
                <a:tc>
                  <a:txBody>
                    <a:bodyPr/>
                    <a:lstStyle/>
                    <a:p>
                      <a:pPr algn="ctr"/>
                      <a:r>
                        <a:rPr lang="en-US" sz="1600">
                          <a:latin typeface="Tahoma"/>
                        </a:rPr>
                        <a:t>455</a:t>
                      </a:r>
                    </a:p>
                  </a:txBody>
                  <a:tcPr anchor="ctr"/>
                </a:tc>
                <a:tc>
                  <a:txBody>
                    <a:bodyPr/>
                    <a:lstStyle/>
                    <a:p>
                      <a:pPr algn="ctr"/>
                      <a:r>
                        <a:rPr lang="en-US" sz="1600">
                          <a:latin typeface="Tahoma"/>
                        </a:rPr>
                        <a:t>6</a:t>
                      </a:r>
                    </a:p>
                  </a:txBody>
                  <a:tcPr anchor="ctr"/>
                </a:tc>
                <a:tc>
                  <a:txBody>
                    <a:bodyPr/>
                    <a:lstStyle/>
                    <a:p>
                      <a:pPr algn="ctr"/>
                      <a:r>
                        <a:rPr lang="en-US" sz="1600">
                          <a:latin typeface="Tahoma"/>
                        </a:rPr>
                        <a:t>-</a:t>
                      </a:r>
                    </a:p>
                  </a:txBody>
                  <a:tcPr anchor="ctr"/>
                </a:tc>
                <a:extLst>
                  <a:ext uri="{0D108BD9-81ED-4DB2-BD59-A6C34878D82A}">
                    <a16:rowId xmlns:a16="http://schemas.microsoft.com/office/drawing/2014/main" val="1191289137"/>
                  </a:ext>
                </a:extLst>
              </a:tr>
              <a:tr h="320791">
                <a:tc>
                  <a:txBody>
                    <a:bodyPr/>
                    <a:lstStyle/>
                    <a:p>
                      <a:pPr algn="ctr"/>
                      <a:r>
                        <a:rPr lang="en-US" sz="1600">
                          <a:latin typeface="Tahoma"/>
                        </a:rPr>
                        <a:t>Chair </a:t>
                      </a:r>
                    </a:p>
                  </a:txBody>
                  <a:tcPr anchor="ctr"/>
                </a:tc>
                <a:tc>
                  <a:txBody>
                    <a:bodyPr/>
                    <a:lstStyle/>
                    <a:p>
                      <a:pPr algn="ctr"/>
                      <a:r>
                        <a:rPr lang="en-US" sz="1600">
                          <a:latin typeface="Tahoma"/>
                        </a:rPr>
                        <a:t>1363</a:t>
                      </a:r>
                    </a:p>
                  </a:txBody>
                  <a:tcPr anchor="ctr"/>
                </a:tc>
                <a:tc>
                  <a:txBody>
                    <a:bodyPr/>
                    <a:lstStyle/>
                    <a:p>
                      <a:pPr algn="ctr"/>
                      <a:r>
                        <a:rPr lang="en-US" sz="1600">
                          <a:latin typeface="Tahoma"/>
                        </a:rPr>
                        <a:t>6</a:t>
                      </a:r>
                    </a:p>
                  </a:txBody>
                  <a:tcPr anchor="ctr"/>
                </a:tc>
                <a:tc>
                  <a:txBody>
                    <a:bodyPr/>
                    <a:lstStyle/>
                    <a:p>
                      <a:pPr algn="ctr"/>
                      <a:r>
                        <a:rPr lang="en-US" sz="1600">
                          <a:latin typeface="Tahoma"/>
                        </a:rPr>
                        <a:t>-</a:t>
                      </a:r>
                    </a:p>
                  </a:txBody>
                  <a:tcPr anchor="ctr"/>
                </a:tc>
                <a:extLst>
                  <a:ext uri="{0D108BD9-81ED-4DB2-BD59-A6C34878D82A}">
                    <a16:rowId xmlns:a16="http://schemas.microsoft.com/office/drawing/2014/main" val="1528732129"/>
                  </a:ext>
                </a:extLst>
              </a:tr>
              <a:tr h="320791">
                <a:tc>
                  <a:txBody>
                    <a:bodyPr/>
                    <a:lstStyle/>
                    <a:p>
                      <a:pPr algn="ctr"/>
                      <a:r>
                        <a:rPr lang="en-US" sz="1600">
                          <a:latin typeface="Tahoma"/>
                        </a:rPr>
                        <a:t>Sofa</a:t>
                      </a:r>
                    </a:p>
                  </a:txBody>
                  <a:tcPr anchor="ctr"/>
                </a:tc>
                <a:tc>
                  <a:txBody>
                    <a:bodyPr/>
                    <a:lstStyle/>
                    <a:p>
                      <a:pPr algn="ctr"/>
                      <a:r>
                        <a:rPr lang="en-US" sz="1600">
                          <a:latin typeface="Tahoma"/>
                        </a:rPr>
                        <a:t>55</a:t>
                      </a:r>
                    </a:p>
                  </a:txBody>
                  <a:tcPr anchor="ctr"/>
                </a:tc>
                <a:tc>
                  <a:txBody>
                    <a:bodyPr/>
                    <a:lstStyle/>
                    <a:p>
                      <a:pPr algn="ctr"/>
                      <a:r>
                        <a:rPr lang="en-US" sz="1600">
                          <a:latin typeface="Tahoma"/>
                        </a:rPr>
                        <a:t>-</a:t>
                      </a:r>
                    </a:p>
                  </a:txBody>
                  <a:tcPr anchor="ctr"/>
                </a:tc>
                <a:tc>
                  <a:txBody>
                    <a:bodyPr/>
                    <a:lstStyle/>
                    <a:p>
                      <a:pPr algn="ctr"/>
                      <a:r>
                        <a:rPr lang="en-US" sz="1600">
                          <a:latin typeface="Tahoma"/>
                        </a:rPr>
                        <a:t>-</a:t>
                      </a:r>
                    </a:p>
                  </a:txBody>
                  <a:tcPr anchor="ctr"/>
                </a:tc>
                <a:extLst>
                  <a:ext uri="{0D108BD9-81ED-4DB2-BD59-A6C34878D82A}">
                    <a16:rowId xmlns:a16="http://schemas.microsoft.com/office/drawing/2014/main" val="707632931"/>
                  </a:ext>
                </a:extLst>
              </a:tr>
              <a:tr h="320791">
                <a:tc>
                  <a:txBody>
                    <a:bodyPr/>
                    <a:lstStyle/>
                    <a:p>
                      <a:pPr lvl="0" algn="ctr">
                        <a:buNone/>
                      </a:pPr>
                      <a:r>
                        <a:rPr lang="en-US" sz="1600">
                          <a:latin typeface="Tahoma"/>
                        </a:rPr>
                        <a:t>Bookcase</a:t>
                      </a:r>
                    </a:p>
                  </a:txBody>
                  <a:tcPr anchor="ctr"/>
                </a:tc>
                <a:tc>
                  <a:txBody>
                    <a:bodyPr/>
                    <a:lstStyle/>
                    <a:p>
                      <a:pPr lvl="0" algn="ctr">
                        <a:buNone/>
                      </a:pPr>
                      <a:r>
                        <a:rPr lang="en-US" sz="1600">
                          <a:latin typeface="Tahoma"/>
                        </a:rPr>
                        <a:t>385</a:t>
                      </a:r>
                    </a:p>
                  </a:txBody>
                  <a:tcPr anchor="ctr"/>
                </a:tc>
                <a:tc>
                  <a:txBody>
                    <a:bodyPr/>
                    <a:lstStyle/>
                    <a:p>
                      <a:pPr lvl="0" algn="ctr">
                        <a:buNone/>
                      </a:pPr>
                      <a:r>
                        <a:rPr lang="en-US" sz="1600">
                          <a:latin typeface="Tahoma"/>
                        </a:rPr>
                        <a:t>7</a:t>
                      </a:r>
                    </a:p>
                  </a:txBody>
                  <a:tcPr anchor="ctr"/>
                </a:tc>
                <a:tc>
                  <a:txBody>
                    <a:bodyPr/>
                    <a:lstStyle/>
                    <a:p>
                      <a:pPr lvl="0" algn="ctr">
                        <a:buNone/>
                      </a:pPr>
                      <a:r>
                        <a:rPr lang="en-US" sz="1600">
                          <a:latin typeface="Tahoma"/>
                        </a:rPr>
                        <a:t>46</a:t>
                      </a:r>
                    </a:p>
                  </a:txBody>
                  <a:tcPr anchor="ctr"/>
                </a:tc>
                <a:extLst>
                  <a:ext uri="{0D108BD9-81ED-4DB2-BD59-A6C34878D82A}">
                    <a16:rowId xmlns:a16="http://schemas.microsoft.com/office/drawing/2014/main" val="4047914309"/>
                  </a:ext>
                </a:extLst>
              </a:tr>
              <a:tr h="320791">
                <a:tc>
                  <a:txBody>
                    <a:bodyPr/>
                    <a:lstStyle/>
                    <a:p>
                      <a:pPr lvl="0" algn="ctr">
                        <a:buNone/>
                      </a:pPr>
                      <a:r>
                        <a:rPr lang="en-US" sz="1600">
                          <a:latin typeface="Tahoma"/>
                        </a:rPr>
                        <a:t>Board</a:t>
                      </a:r>
                    </a:p>
                  </a:txBody>
                  <a:tcPr anchor="ctr"/>
                </a:tc>
                <a:tc>
                  <a:txBody>
                    <a:bodyPr/>
                    <a:lstStyle/>
                    <a:p>
                      <a:pPr lvl="0" algn="ctr">
                        <a:buNone/>
                      </a:pPr>
                      <a:r>
                        <a:rPr lang="en-US" sz="1600">
                          <a:latin typeface="Tahoma"/>
                        </a:rPr>
                        <a:t>284</a:t>
                      </a:r>
                    </a:p>
                  </a:txBody>
                  <a:tcPr anchor="ctr"/>
                </a:tc>
                <a:tc>
                  <a:txBody>
                    <a:bodyPr/>
                    <a:lstStyle/>
                    <a:p>
                      <a:pPr lvl="0" algn="ctr">
                        <a:buNone/>
                      </a:pPr>
                      <a:r>
                        <a:rPr lang="en-US" sz="1600">
                          <a:latin typeface="Tahoma"/>
                        </a:rPr>
                        <a:t>7</a:t>
                      </a:r>
                    </a:p>
                  </a:txBody>
                  <a:tcPr anchor="ctr"/>
                </a:tc>
                <a:tc>
                  <a:txBody>
                    <a:bodyPr/>
                    <a:lstStyle/>
                    <a:p>
                      <a:pPr lvl="0" algn="ctr">
                        <a:buNone/>
                      </a:pPr>
                      <a:r>
                        <a:rPr lang="en-US" sz="1600">
                          <a:latin typeface="Tahoma"/>
                        </a:rPr>
                        <a:t>42</a:t>
                      </a:r>
                    </a:p>
                  </a:txBody>
                  <a:tcPr anchor="ctr"/>
                </a:tc>
                <a:extLst>
                  <a:ext uri="{0D108BD9-81ED-4DB2-BD59-A6C34878D82A}">
                    <a16:rowId xmlns:a16="http://schemas.microsoft.com/office/drawing/2014/main" val="1585381065"/>
                  </a:ext>
                </a:extLst>
              </a:tr>
              <a:tr h="320791">
                <a:tc>
                  <a:txBody>
                    <a:bodyPr/>
                    <a:lstStyle/>
                    <a:p>
                      <a:pPr lvl="0" algn="ctr">
                        <a:buNone/>
                      </a:pPr>
                      <a:r>
                        <a:rPr lang="en-US" sz="1600">
                          <a:latin typeface="Tahoma"/>
                        </a:rPr>
                        <a:t>Clutter</a:t>
                      </a:r>
                    </a:p>
                  </a:txBody>
                  <a:tcPr anchor="ctr"/>
                </a:tc>
                <a:tc>
                  <a:txBody>
                    <a:bodyPr/>
                    <a:lstStyle/>
                    <a:p>
                      <a:pPr lvl="0" algn="ctr">
                        <a:buNone/>
                      </a:pPr>
                      <a:r>
                        <a:rPr lang="en-US" sz="1600">
                          <a:latin typeface="Tahoma"/>
                        </a:rPr>
                        <a:t>1548</a:t>
                      </a:r>
                    </a:p>
                  </a:txBody>
                  <a:tcPr anchor="ctr"/>
                </a:tc>
                <a:tc>
                  <a:txBody>
                    <a:bodyPr/>
                    <a:lstStyle/>
                    <a:p>
                      <a:pPr lvl="0" algn="ctr">
                        <a:buNone/>
                      </a:pPr>
                      <a:r>
                        <a:rPr lang="en-US" sz="1600">
                          <a:latin typeface="Tahoma"/>
                        </a:rPr>
                        <a:t>62</a:t>
                      </a:r>
                    </a:p>
                  </a:txBody>
                  <a:tcPr anchor="ctr"/>
                </a:tc>
                <a:tc>
                  <a:txBody>
                    <a:bodyPr/>
                    <a:lstStyle/>
                    <a:p>
                      <a:pPr lvl="0" algn="ctr">
                        <a:buNone/>
                      </a:pPr>
                      <a:r>
                        <a:rPr lang="en-US" sz="1600">
                          <a:latin typeface="Tahoma"/>
                        </a:rPr>
                        <a:t>181</a:t>
                      </a:r>
                    </a:p>
                  </a:txBody>
                  <a:tcPr anchor="ctr"/>
                </a:tc>
                <a:extLst>
                  <a:ext uri="{0D108BD9-81ED-4DB2-BD59-A6C34878D82A}">
                    <a16:rowId xmlns:a16="http://schemas.microsoft.com/office/drawing/2014/main" val="2906086161"/>
                  </a:ext>
                </a:extLst>
              </a:tr>
              <a:tr h="320791">
                <a:tc>
                  <a:txBody>
                    <a:bodyPr/>
                    <a:lstStyle/>
                    <a:p>
                      <a:pPr lvl="0" algn="ctr">
                        <a:buNone/>
                      </a:pPr>
                      <a:r>
                        <a:rPr lang="en-US" sz="1600">
                          <a:latin typeface="Tahoma"/>
                        </a:rPr>
                        <a:t>Doorframe</a:t>
                      </a:r>
                    </a:p>
                  </a:txBody>
                  <a:tcPr anchor="ctr"/>
                </a:tc>
                <a:tc>
                  <a:txBody>
                    <a:bodyPr/>
                    <a:lstStyle/>
                    <a:p>
                      <a:pPr lvl="0" algn="ctr">
                        <a:buNone/>
                      </a:pPr>
                      <a:r>
                        <a:rPr lang="en-US" sz="1600">
                          <a:latin typeface="Tahoma"/>
                        </a:rPr>
                        <a:t>159</a:t>
                      </a:r>
                    </a:p>
                  </a:txBody>
                  <a:tcPr anchor="ctr"/>
                </a:tc>
                <a:tc>
                  <a:txBody>
                    <a:bodyPr/>
                    <a:lstStyle/>
                    <a:p>
                      <a:pPr lvl="0" algn="ctr">
                        <a:buNone/>
                      </a:pPr>
                      <a:r>
                        <a:rPr lang="en-US" sz="1600">
                          <a:latin typeface="Tahoma"/>
                        </a:rPr>
                        <a:t>-</a:t>
                      </a:r>
                    </a:p>
                  </a:txBody>
                  <a:tcPr anchor="ctr"/>
                </a:tc>
                <a:tc>
                  <a:txBody>
                    <a:bodyPr/>
                    <a:lstStyle/>
                    <a:p>
                      <a:pPr lvl="0" algn="ctr">
                        <a:buNone/>
                      </a:pPr>
                      <a:r>
                        <a:rPr lang="en-US" sz="1600">
                          <a:latin typeface="Tahoma"/>
                        </a:rPr>
                        <a:t>-</a:t>
                      </a:r>
                    </a:p>
                  </a:txBody>
                  <a:tcPr anchor="ctr"/>
                </a:tc>
                <a:extLst>
                  <a:ext uri="{0D108BD9-81ED-4DB2-BD59-A6C34878D82A}">
                    <a16:rowId xmlns:a16="http://schemas.microsoft.com/office/drawing/2014/main" val="398990165"/>
                  </a:ext>
                </a:extLst>
              </a:tr>
            </a:tbl>
          </a:graphicData>
        </a:graphic>
      </p:graphicFrame>
      <p:sp>
        <p:nvSpPr>
          <p:cNvPr id="6" name="TextBox 5">
            <a:extLst>
              <a:ext uri="{FF2B5EF4-FFF2-40B4-BE49-F238E27FC236}">
                <a16:creationId xmlns:a16="http://schemas.microsoft.com/office/drawing/2014/main" id="{855E3E47-8933-DD9A-5F5D-FE719166F9AC}"/>
              </a:ext>
            </a:extLst>
          </p:cNvPr>
          <p:cNvSpPr txBox="1"/>
          <p:nvPr/>
        </p:nvSpPr>
        <p:spPr>
          <a:xfrm>
            <a:off x="2766409" y="996872"/>
            <a:ext cx="7064679" cy="369332"/>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FFFFFF"/>
                </a:solidFill>
                <a:latin typeface="Tahoma"/>
                <a:ea typeface="Tahoma"/>
                <a:cs typeface="Tahoma"/>
              </a:rPr>
              <a:t>Number of Samples per Object Class</a:t>
            </a:r>
            <a:endParaRPr lang="en-US" sz="1800">
              <a:solidFill>
                <a:srgbClr val="FFFFFF"/>
              </a:solidFill>
              <a:latin typeface="Tahoma"/>
              <a:ea typeface="Tahoma"/>
              <a:cs typeface="Tahoma"/>
            </a:endParaRPr>
          </a:p>
        </p:txBody>
      </p:sp>
    </p:spTree>
    <p:extLst>
      <p:ext uri="{BB962C8B-B14F-4D97-AF65-F5344CB8AC3E}">
        <p14:creationId xmlns:p14="http://schemas.microsoft.com/office/powerpoint/2010/main" val="283405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0DBB56-28F1-69D1-FA80-42F7F5717941}"/>
              </a:ext>
            </a:extLst>
          </p:cNvPr>
          <p:cNvSpPr>
            <a:spLocks noGrp="1"/>
          </p:cNvSpPr>
          <p:nvPr>
            <p:ph type="sldNum" sz="quarter" idx="10"/>
          </p:nvPr>
        </p:nvSpPr>
        <p:spPr/>
        <p:txBody>
          <a:bodyPr/>
          <a:lstStyle/>
          <a:p>
            <a:pPr>
              <a:defRPr/>
            </a:pPr>
            <a:fld id="{D68E8870-17DE-45C4-A8DD-7644B2422933}" type="slidenum">
              <a:rPr lang="en-US" dirty="0" smtClean="0"/>
              <a:pPr>
                <a:defRPr/>
              </a:pPr>
              <a:t>22</a:t>
            </a:fld>
            <a:endParaRPr lang="en-US"/>
          </a:p>
        </p:txBody>
      </p:sp>
      <p:sp>
        <p:nvSpPr>
          <p:cNvPr id="3" name="Title 2">
            <a:extLst>
              <a:ext uri="{FF2B5EF4-FFF2-40B4-BE49-F238E27FC236}">
                <a16:creationId xmlns:a16="http://schemas.microsoft.com/office/drawing/2014/main" id="{7BA53323-A12B-2586-24AA-C262E8EE6EC5}"/>
              </a:ext>
            </a:extLst>
          </p:cNvPr>
          <p:cNvSpPr>
            <a:spLocks noGrp="1"/>
          </p:cNvSpPr>
          <p:nvPr>
            <p:ph type="title"/>
          </p:nvPr>
        </p:nvSpPr>
        <p:spPr/>
        <p:txBody>
          <a:bodyPr/>
          <a:lstStyle/>
          <a:p>
            <a:r>
              <a:rPr lang="en-US">
                <a:ea typeface="Tahoma"/>
                <a:cs typeface="Tahoma"/>
              </a:rPr>
              <a:t>Experimental Results</a:t>
            </a:r>
            <a:endParaRPr lang="en-US" sz="3100">
              <a:ea typeface="Tahoma"/>
              <a:cs typeface="Tahoma"/>
            </a:endParaRPr>
          </a:p>
        </p:txBody>
      </p:sp>
      <p:sp>
        <p:nvSpPr>
          <p:cNvPr id="4" name="Content Placeholder 3">
            <a:extLst>
              <a:ext uri="{FF2B5EF4-FFF2-40B4-BE49-F238E27FC236}">
                <a16:creationId xmlns:a16="http://schemas.microsoft.com/office/drawing/2014/main" id="{CCB7EFAE-18AB-12D9-8D3F-D172A9BD6D50}"/>
              </a:ext>
            </a:extLst>
          </p:cNvPr>
          <p:cNvSpPr>
            <a:spLocks noGrp="1"/>
          </p:cNvSpPr>
          <p:nvPr>
            <p:ph sz="quarter" idx="11"/>
          </p:nvPr>
        </p:nvSpPr>
        <p:spPr/>
        <p:txBody>
          <a:bodyPr/>
          <a:lstStyle/>
          <a:p>
            <a:pPr marL="456565" indent="-456565"/>
            <a:endParaRPr lang="en-US" sz="2400" b="1">
              <a:solidFill>
                <a:srgbClr val="000000"/>
              </a:solidFill>
              <a:latin typeface="Arial Narrow"/>
              <a:ea typeface="Tahoma"/>
              <a:cs typeface="Tahoma"/>
            </a:endParaRPr>
          </a:p>
          <a:p>
            <a:pPr marL="456565" indent="-456565"/>
            <a:endParaRPr lang="en-US" sz="2400" b="1">
              <a:ea typeface="Tahoma"/>
              <a:cs typeface="Tahoma"/>
            </a:endParaRPr>
          </a:p>
          <a:p>
            <a:pPr marL="456565" indent="-456565"/>
            <a:endParaRPr lang="en-US"/>
          </a:p>
          <a:p>
            <a:pPr marL="456565" indent="-456565"/>
            <a:endParaRPr lang="en-US"/>
          </a:p>
          <a:p>
            <a:pPr marL="456565" indent="-456565"/>
            <a:endParaRPr lang="en-US"/>
          </a:p>
        </p:txBody>
      </p:sp>
      <p:graphicFrame>
        <p:nvGraphicFramePr>
          <p:cNvPr id="8" name="Table 7">
            <a:extLst>
              <a:ext uri="{FF2B5EF4-FFF2-40B4-BE49-F238E27FC236}">
                <a16:creationId xmlns:a16="http://schemas.microsoft.com/office/drawing/2014/main" id="{29497640-D0F1-3EB0-CD9D-F75071D2791C}"/>
              </a:ext>
            </a:extLst>
          </p:cNvPr>
          <p:cNvGraphicFramePr>
            <a:graphicFrameLocks noGrp="1"/>
          </p:cNvGraphicFramePr>
          <p:nvPr>
            <p:extLst>
              <p:ext uri="{D42A27DB-BD31-4B8C-83A1-F6EECF244321}">
                <p14:modId xmlns:p14="http://schemas.microsoft.com/office/powerpoint/2010/main" val="575261650"/>
              </p:ext>
            </p:extLst>
          </p:nvPr>
        </p:nvGraphicFramePr>
        <p:xfrm>
          <a:off x="721295" y="2222039"/>
          <a:ext cx="10750114" cy="2712720"/>
        </p:xfrm>
        <a:graphic>
          <a:graphicData uri="http://schemas.openxmlformats.org/drawingml/2006/table">
            <a:tbl>
              <a:tblPr firstRow="1" bandRow="1">
                <a:tableStyleId>{073A0DAA-6AF3-43AB-8588-CEC1D06C72B9}</a:tableStyleId>
              </a:tblPr>
              <a:tblGrid>
                <a:gridCol w="2721806">
                  <a:extLst>
                    <a:ext uri="{9D8B030D-6E8A-4147-A177-3AD203B41FA5}">
                      <a16:colId xmlns:a16="http://schemas.microsoft.com/office/drawing/2014/main" val="2873631891"/>
                    </a:ext>
                  </a:extLst>
                </a:gridCol>
                <a:gridCol w="2584696">
                  <a:extLst>
                    <a:ext uri="{9D8B030D-6E8A-4147-A177-3AD203B41FA5}">
                      <a16:colId xmlns:a16="http://schemas.microsoft.com/office/drawing/2014/main" val="1162989265"/>
                    </a:ext>
                  </a:extLst>
                </a:gridCol>
                <a:gridCol w="2721806">
                  <a:extLst>
                    <a:ext uri="{9D8B030D-6E8A-4147-A177-3AD203B41FA5}">
                      <a16:colId xmlns:a16="http://schemas.microsoft.com/office/drawing/2014/main" val="637823606"/>
                    </a:ext>
                  </a:extLst>
                </a:gridCol>
                <a:gridCol w="2721806">
                  <a:extLst>
                    <a:ext uri="{9D8B030D-6E8A-4147-A177-3AD203B41FA5}">
                      <a16:colId xmlns:a16="http://schemas.microsoft.com/office/drawing/2014/main" val="281425071"/>
                    </a:ext>
                  </a:extLst>
                </a:gridCol>
              </a:tblGrid>
              <a:tr h="191310">
                <a:tc>
                  <a:txBody>
                    <a:bodyPr/>
                    <a:lstStyle/>
                    <a:p>
                      <a:pPr algn="ctr"/>
                      <a:r>
                        <a:rPr lang="en-US" sz="1800">
                          <a:latin typeface="Tahoma"/>
                        </a:rPr>
                        <a:t>Class</a:t>
                      </a:r>
                    </a:p>
                  </a:txBody>
                  <a:tcPr anchor="ctr"/>
                </a:tc>
                <a:tc>
                  <a:txBody>
                    <a:bodyPr/>
                    <a:lstStyle/>
                    <a:p>
                      <a:pPr algn="ctr"/>
                      <a:r>
                        <a:rPr lang="en-US" sz="1800">
                          <a:latin typeface="Tahoma"/>
                        </a:rPr>
                        <a:t>S3DIS</a:t>
                      </a:r>
                    </a:p>
                  </a:txBody>
                  <a:tcPr anchor="ctr"/>
                </a:tc>
                <a:tc>
                  <a:txBody>
                    <a:bodyPr/>
                    <a:lstStyle/>
                    <a:p>
                      <a:pPr algn="ctr"/>
                      <a:r>
                        <a:rPr lang="en-US" sz="1800">
                          <a:latin typeface="Tahoma"/>
                        </a:rPr>
                        <a:t>JBLM Hospital</a:t>
                      </a:r>
                    </a:p>
                  </a:txBody>
                  <a:tcPr anchor="ctr"/>
                </a:tc>
                <a:tc>
                  <a:txBody>
                    <a:bodyPr/>
                    <a:lstStyle/>
                    <a:p>
                      <a:pPr algn="ctr"/>
                      <a:r>
                        <a:rPr lang="en-US" sz="1800">
                          <a:latin typeface="Tahoma"/>
                        </a:rPr>
                        <a:t>JBLM Municipal</a:t>
                      </a:r>
                    </a:p>
                  </a:txBody>
                  <a:tcPr anchor="ctr"/>
                </a:tc>
                <a:extLst>
                  <a:ext uri="{0D108BD9-81ED-4DB2-BD59-A6C34878D82A}">
                    <a16:rowId xmlns:a16="http://schemas.microsoft.com/office/drawing/2014/main" val="2096463633"/>
                  </a:ext>
                </a:extLst>
              </a:tr>
              <a:tr h="191310">
                <a:tc>
                  <a:txBody>
                    <a:bodyPr/>
                    <a:lstStyle/>
                    <a:p>
                      <a:pPr lvl="0" algn="ctr">
                        <a:buNone/>
                      </a:pPr>
                      <a:r>
                        <a:rPr lang="en-US" sz="1600">
                          <a:latin typeface="Tahoma"/>
                        </a:rPr>
                        <a:t>Ceiling</a:t>
                      </a:r>
                    </a:p>
                  </a:txBody>
                  <a:tcPr anchor="ctr"/>
                </a:tc>
                <a:tc>
                  <a:txBody>
                    <a:bodyPr/>
                    <a:lstStyle/>
                    <a:p>
                      <a:pPr lvl="0" algn="ctr">
                        <a:buNone/>
                      </a:pPr>
                      <a:r>
                        <a:rPr lang="en-US" sz="1600">
                          <a:latin typeface="Tahoma"/>
                        </a:rPr>
                        <a:t>96.04%</a:t>
                      </a:r>
                    </a:p>
                  </a:txBody>
                  <a:tcPr anchor="ctr"/>
                </a:tc>
                <a:tc>
                  <a:txBody>
                    <a:bodyPr/>
                    <a:lstStyle/>
                    <a:p>
                      <a:pPr lvl="0" algn="ctr">
                        <a:buNone/>
                      </a:pPr>
                      <a:r>
                        <a:rPr lang="en-US" sz="1600">
                          <a:latin typeface="Tahoma"/>
                        </a:rPr>
                        <a:t>92.07%</a:t>
                      </a:r>
                    </a:p>
                  </a:txBody>
                  <a:tcPr anchor="ctr"/>
                </a:tc>
                <a:tc>
                  <a:txBody>
                    <a:bodyPr/>
                    <a:lstStyle/>
                    <a:p>
                      <a:pPr lvl="0" algn="ctr">
                        <a:buNone/>
                      </a:pPr>
                      <a:r>
                        <a:rPr lang="en-US" sz="1600">
                          <a:latin typeface="Tahoma"/>
                        </a:rPr>
                        <a:t>98.65%</a:t>
                      </a:r>
                    </a:p>
                  </a:txBody>
                  <a:tcPr anchor="ctr"/>
                </a:tc>
                <a:extLst>
                  <a:ext uri="{0D108BD9-81ED-4DB2-BD59-A6C34878D82A}">
                    <a16:rowId xmlns:a16="http://schemas.microsoft.com/office/drawing/2014/main" val="3534432954"/>
                  </a:ext>
                </a:extLst>
              </a:tr>
              <a:tr h="191310">
                <a:tc>
                  <a:txBody>
                    <a:bodyPr/>
                    <a:lstStyle/>
                    <a:p>
                      <a:pPr lvl="0" algn="ctr">
                        <a:buNone/>
                      </a:pPr>
                      <a:r>
                        <a:rPr lang="en-US" sz="1600">
                          <a:latin typeface="Tahoma"/>
                        </a:rPr>
                        <a:t>Floor</a:t>
                      </a:r>
                    </a:p>
                  </a:txBody>
                  <a:tcPr anchor="ctr"/>
                </a:tc>
                <a:tc>
                  <a:txBody>
                    <a:bodyPr/>
                    <a:lstStyle/>
                    <a:p>
                      <a:pPr lvl="0" algn="ctr">
                        <a:buNone/>
                      </a:pPr>
                      <a:r>
                        <a:rPr lang="en-US" sz="1600">
                          <a:latin typeface="Tahoma"/>
                        </a:rPr>
                        <a:t>99.52%</a:t>
                      </a:r>
                    </a:p>
                  </a:txBody>
                  <a:tcPr anchor="ctr"/>
                </a:tc>
                <a:tc>
                  <a:txBody>
                    <a:bodyPr/>
                    <a:lstStyle/>
                    <a:p>
                      <a:pPr lvl="0" algn="ctr">
                        <a:buNone/>
                      </a:pPr>
                      <a:r>
                        <a:rPr lang="en-US" sz="1600">
                          <a:latin typeface="Tahoma"/>
                        </a:rPr>
                        <a:t>99.08%</a:t>
                      </a:r>
                    </a:p>
                  </a:txBody>
                  <a:tcPr anchor="ctr"/>
                </a:tc>
                <a:tc>
                  <a:txBody>
                    <a:bodyPr/>
                    <a:lstStyle/>
                    <a:p>
                      <a:pPr lvl="0" algn="ctr">
                        <a:buNone/>
                      </a:pPr>
                      <a:r>
                        <a:rPr lang="en-US" sz="1600">
                          <a:latin typeface="Tahoma"/>
                        </a:rPr>
                        <a:t>94.75%</a:t>
                      </a:r>
                    </a:p>
                  </a:txBody>
                  <a:tcPr anchor="ctr"/>
                </a:tc>
                <a:extLst>
                  <a:ext uri="{0D108BD9-81ED-4DB2-BD59-A6C34878D82A}">
                    <a16:rowId xmlns:a16="http://schemas.microsoft.com/office/drawing/2014/main" val="3195587009"/>
                  </a:ext>
                </a:extLst>
              </a:tr>
              <a:tr h="191310">
                <a:tc>
                  <a:txBody>
                    <a:bodyPr/>
                    <a:lstStyle/>
                    <a:p>
                      <a:pPr lvl="0" algn="ctr">
                        <a:buNone/>
                      </a:pPr>
                      <a:r>
                        <a:rPr lang="en-US" sz="1600">
                          <a:latin typeface="Tahoma"/>
                        </a:rPr>
                        <a:t>Wall</a:t>
                      </a:r>
                    </a:p>
                  </a:txBody>
                  <a:tcPr anchor="ctr"/>
                </a:tc>
                <a:tc>
                  <a:txBody>
                    <a:bodyPr/>
                    <a:lstStyle/>
                    <a:p>
                      <a:pPr lvl="0" algn="ctr">
                        <a:buNone/>
                      </a:pPr>
                      <a:r>
                        <a:rPr lang="en-US" sz="1600">
                          <a:latin typeface="Tahoma"/>
                        </a:rPr>
                        <a:t>96.81%</a:t>
                      </a:r>
                    </a:p>
                  </a:txBody>
                  <a:tcPr anchor="ctr"/>
                </a:tc>
                <a:tc>
                  <a:txBody>
                    <a:bodyPr/>
                    <a:lstStyle/>
                    <a:p>
                      <a:pPr lvl="0" algn="ctr">
                        <a:buNone/>
                      </a:pPr>
                      <a:r>
                        <a:rPr lang="en-US" sz="1600">
                          <a:latin typeface="Tahoma"/>
                        </a:rPr>
                        <a:t>95.12%</a:t>
                      </a:r>
                    </a:p>
                  </a:txBody>
                  <a:tcPr anchor="ctr"/>
                </a:tc>
                <a:tc>
                  <a:txBody>
                    <a:bodyPr/>
                    <a:lstStyle/>
                    <a:p>
                      <a:pPr lvl="0" algn="ctr">
                        <a:buNone/>
                      </a:pPr>
                      <a:r>
                        <a:rPr lang="en-US" sz="1600">
                          <a:latin typeface="Tahoma"/>
                        </a:rPr>
                        <a:t>96.65%</a:t>
                      </a:r>
                    </a:p>
                  </a:txBody>
                  <a:tcPr anchor="ctr"/>
                </a:tc>
                <a:extLst>
                  <a:ext uri="{0D108BD9-81ED-4DB2-BD59-A6C34878D82A}">
                    <a16:rowId xmlns:a16="http://schemas.microsoft.com/office/drawing/2014/main" val="1582664257"/>
                  </a:ext>
                </a:extLst>
              </a:tr>
              <a:tr h="191310">
                <a:tc>
                  <a:txBody>
                    <a:bodyPr/>
                    <a:lstStyle/>
                    <a:p>
                      <a:pPr lvl="0" algn="ctr">
                        <a:buNone/>
                      </a:pPr>
                      <a:r>
                        <a:rPr lang="en-US" sz="1600">
                          <a:latin typeface="Tahoma"/>
                        </a:rPr>
                        <a:t>Window</a:t>
                      </a:r>
                    </a:p>
                  </a:txBody>
                  <a:tcPr anchor="ctr"/>
                </a:tc>
                <a:tc>
                  <a:txBody>
                    <a:bodyPr/>
                    <a:lstStyle/>
                    <a:p>
                      <a:pPr algn="ctr"/>
                      <a:r>
                        <a:rPr lang="en-US" sz="1600">
                          <a:latin typeface="Tahoma"/>
                        </a:rPr>
                        <a:t>94.56%</a:t>
                      </a:r>
                    </a:p>
                  </a:txBody>
                  <a:tcPr anchor="ctr"/>
                </a:tc>
                <a:tc>
                  <a:txBody>
                    <a:bodyPr/>
                    <a:lstStyle/>
                    <a:p>
                      <a:pPr algn="ctr"/>
                      <a:r>
                        <a:rPr lang="en-US" sz="1600">
                          <a:latin typeface="Tahoma"/>
                        </a:rPr>
                        <a:t>91.96%</a:t>
                      </a:r>
                    </a:p>
                  </a:txBody>
                  <a:tcPr anchor="ctr"/>
                </a:tc>
                <a:tc>
                  <a:txBody>
                    <a:bodyPr/>
                    <a:lstStyle/>
                    <a:p>
                      <a:pPr algn="ctr"/>
                      <a:r>
                        <a:rPr lang="en-US" sz="1600">
                          <a:latin typeface="Tahoma"/>
                        </a:rPr>
                        <a:t>N/A</a:t>
                      </a:r>
                    </a:p>
                  </a:txBody>
                  <a:tcPr anchor="ctr"/>
                </a:tc>
                <a:extLst>
                  <a:ext uri="{0D108BD9-81ED-4DB2-BD59-A6C34878D82A}">
                    <a16:rowId xmlns:a16="http://schemas.microsoft.com/office/drawing/2014/main" val="3692114824"/>
                  </a:ext>
                </a:extLst>
              </a:tr>
              <a:tr h="191310">
                <a:tc>
                  <a:txBody>
                    <a:bodyPr/>
                    <a:lstStyle/>
                    <a:p>
                      <a:pPr lvl="0" algn="ctr">
                        <a:buNone/>
                      </a:pPr>
                      <a:r>
                        <a:rPr lang="en-US" sz="1600">
                          <a:latin typeface="Tahoma"/>
                        </a:rPr>
                        <a:t>Door</a:t>
                      </a:r>
                    </a:p>
                  </a:txBody>
                  <a:tcPr anchor="ctr"/>
                </a:tc>
                <a:tc>
                  <a:txBody>
                    <a:bodyPr/>
                    <a:lstStyle/>
                    <a:p>
                      <a:pPr lvl="0" algn="ctr">
                        <a:buNone/>
                      </a:pPr>
                      <a:r>
                        <a:rPr lang="en-US" sz="1600">
                          <a:latin typeface="Tahoma"/>
                        </a:rPr>
                        <a:t>98.47%</a:t>
                      </a:r>
                    </a:p>
                  </a:txBody>
                  <a:tcPr anchor="ctr"/>
                </a:tc>
                <a:tc>
                  <a:txBody>
                    <a:bodyPr/>
                    <a:lstStyle/>
                    <a:p>
                      <a:pPr lvl="0" algn="ctr">
                        <a:buNone/>
                      </a:pPr>
                      <a:r>
                        <a:rPr lang="en-US" sz="1600">
                          <a:latin typeface="Tahoma"/>
                        </a:rPr>
                        <a:t>82.53%</a:t>
                      </a:r>
                    </a:p>
                  </a:txBody>
                  <a:tcPr anchor="ctr"/>
                </a:tc>
                <a:tc>
                  <a:txBody>
                    <a:bodyPr/>
                    <a:lstStyle/>
                    <a:p>
                      <a:pPr lvl="0" algn="ctr">
                        <a:buNone/>
                      </a:pPr>
                      <a:r>
                        <a:rPr lang="en-US" sz="1600">
                          <a:latin typeface="Tahoma"/>
                        </a:rPr>
                        <a:t>93.34%</a:t>
                      </a:r>
                    </a:p>
                  </a:txBody>
                  <a:tcPr anchor="ctr"/>
                </a:tc>
                <a:extLst>
                  <a:ext uri="{0D108BD9-81ED-4DB2-BD59-A6C34878D82A}">
                    <a16:rowId xmlns:a16="http://schemas.microsoft.com/office/drawing/2014/main" val="564705259"/>
                  </a:ext>
                </a:extLst>
              </a:tr>
              <a:tr h="191310">
                <a:tc>
                  <a:txBody>
                    <a:bodyPr/>
                    <a:lstStyle/>
                    <a:p>
                      <a:pPr lvl="0" algn="ctr">
                        <a:buNone/>
                      </a:pPr>
                      <a:r>
                        <a:rPr lang="en-US" sz="1600">
                          <a:latin typeface="Tahoma"/>
                        </a:rPr>
                        <a:t>Chair</a:t>
                      </a:r>
                    </a:p>
                  </a:txBody>
                  <a:tcPr anchor="ctr"/>
                </a:tc>
                <a:tc>
                  <a:txBody>
                    <a:bodyPr/>
                    <a:lstStyle/>
                    <a:p>
                      <a:pPr lvl="0" algn="ctr">
                        <a:buNone/>
                      </a:pPr>
                      <a:r>
                        <a:rPr lang="en-US" sz="1600">
                          <a:latin typeface="Tahoma"/>
                        </a:rPr>
                        <a:t>96.56%</a:t>
                      </a:r>
                    </a:p>
                  </a:txBody>
                  <a:tcPr anchor="ctr"/>
                </a:tc>
                <a:tc>
                  <a:txBody>
                    <a:bodyPr/>
                    <a:lstStyle/>
                    <a:p>
                      <a:pPr lvl="0" algn="ctr">
                        <a:buNone/>
                      </a:pPr>
                      <a:r>
                        <a:rPr lang="en-US" sz="1600">
                          <a:latin typeface="Tahoma"/>
                        </a:rPr>
                        <a:t>N/A</a:t>
                      </a:r>
                    </a:p>
                  </a:txBody>
                  <a:tcPr anchor="ctr"/>
                </a:tc>
                <a:tc>
                  <a:txBody>
                    <a:bodyPr/>
                    <a:lstStyle/>
                    <a:p>
                      <a:pPr lvl="0" algn="ctr">
                        <a:buNone/>
                      </a:pPr>
                      <a:r>
                        <a:rPr lang="en-US" sz="1600">
                          <a:latin typeface="Tahoma"/>
                        </a:rPr>
                        <a:t>N/A</a:t>
                      </a:r>
                    </a:p>
                  </a:txBody>
                  <a:tcPr anchor="ctr"/>
                </a:tc>
                <a:extLst>
                  <a:ext uri="{0D108BD9-81ED-4DB2-BD59-A6C34878D82A}">
                    <a16:rowId xmlns:a16="http://schemas.microsoft.com/office/drawing/2014/main" val="1581065914"/>
                  </a:ext>
                </a:extLst>
              </a:tr>
              <a:tr h="191310">
                <a:tc>
                  <a:txBody>
                    <a:bodyPr/>
                    <a:lstStyle/>
                    <a:p>
                      <a:pPr lvl="0" algn="ctr">
                        <a:buNone/>
                      </a:pPr>
                      <a:r>
                        <a:rPr lang="en-US" sz="1600">
                          <a:latin typeface="Tahoma"/>
                        </a:rPr>
                        <a:t>Bookcase</a:t>
                      </a:r>
                    </a:p>
                  </a:txBody>
                  <a:tcPr anchor="ctr"/>
                </a:tc>
                <a:tc>
                  <a:txBody>
                    <a:bodyPr/>
                    <a:lstStyle/>
                    <a:p>
                      <a:pPr lvl="0" algn="ctr">
                        <a:buNone/>
                      </a:pPr>
                      <a:r>
                        <a:rPr lang="en-US" sz="1600">
                          <a:latin typeface="Tahoma"/>
                        </a:rPr>
                        <a:t>94.60%</a:t>
                      </a:r>
                    </a:p>
                  </a:txBody>
                  <a:tcPr anchor="ctr"/>
                </a:tc>
                <a:tc>
                  <a:txBody>
                    <a:bodyPr/>
                    <a:lstStyle/>
                    <a:p>
                      <a:pPr lvl="0" algn="ctr">
                        <a:buNone/>
                      </a:pPr>
                      <a:r>
                        <a:rPr lang="en-US" sz="1600">
                          <a:latin typeface="Tahoma"/>
                        </a:rPr>
                        <a:t>N/A</a:t>
                      </a:r>
                    </a:p>
                  </a:txBody>
                  <a:tcPr anchor="ctr"/>
                </a:tc>
                <a:tc>
                  <a:txBody>
                    <a:bodyPr/>
                    <a:lstStyle/>
                    <a:p>
                      <a:pPr lvl="0" algn="ctr">
                        <a:buNone/>
                      </a:pPr>
                      <a:r>
                        <a:rPr lang="en-US" sz="1600">
                          <a:latin typeface="Tahoma"/>
                        </a:rPr>
                        <a:t>N/A</a:t>
                      </a:r>
                    </a:p>
                  </a:txBody>
                  <a:tcPr anchor="ctr"/>
                </a:tc>
                <a:extLst>
                  <a:ext uri="{0D108BD9-81ED-4DB2-BD59-A6C34878D82A}">
                    <a16:rowId xmlns:a16="http://schemas.microsoft.com/office/drawing/2014/main" val="1127735887"/>
                  </a:ext>
                </a:extLst>
              </a:tr>
            </a:tbl>
          </a:graphicData>
        </a:graphic>
      </p:graphicFrame>
      <p:sp>
        <p:nvSpPr>
          <p:cNvPr id="6" name="TextBox 5">
            <a:extLst>
              <a:ext uri="{FF2B5EF4-FFF2-40B4-BE49-F238E27FC236}">
                <a16:creationId xmlns:a16="http://schemas.microsoft.com/office/drawing/2014/main" id="{83E52B33-5696-A43B-55F0-DE0BFCA26DB4}"/>
              </a:ext>
            </a:extLst>
          </p:cNvPr>
          <p:cNvSpPr txBox="1"/>
          <p:nvPr/>
        </p:nvSpPr>
        <p:spPr>
          <a:xfrm>
            <a:off x="719387" y="1711979"/>
            <a:ext cx="10749173" cy="369332"/>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chemeClr val="bg1"/>
                </a:solidFill>
                <a:latin typeface="Tahoma"/>
                <a:ea typeface="Tahoma"/>
                <a:cs typeface="Tahoma"/>
              </a:rPr>
              <a:t>Base-Classifier 1: GSA (2D) Accuracy Scores</a:t>
            </a:r>
            <a:endParaRPr lang="en-US" sz="1800">
              <a:solidFill>
                <a:schemeClr val="bg1"/>
              </a:solidFill>
              <a:latin typeface="Tahoma"/>
              <a:ea typeface="Tahoma"/>
              <a:cs typeface="Tahoma"/>
            </a:endParaRPr>
          </a:p>
        </p:txBody>
      </p:sp>
    </p:spTree>
    <p:extLst>
      <p:ext uri="{BB962C8B-B14F-4D97-AF65-F5344CB8AC3E}">
        <p14:creationId xmlns:p14="http://schemas.microsoft.com/office/powerpoint/2010/main" val="842520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0DBB56-28F1-69D1-FA80-42F7F5717941}"/>
              </a:ext>
            </a:extLst>
          </p:cNvPr>
          <p:cNvSpPr>
            <a:spLocks noGrp="1"/>
          </p:cNvSpPr>
          <p:nvPr>
            <p:ph type="sldNum" sz="quarter" idx="10"/>
          </p:nvPr>
        </p:nvSpPr>
        <p:spPr/>
        <p:txBody>
          <a:bodyPr/>
          <a:lstStyle/>
          <a:p>
            <a:pPr>
              <a:defRPr/>
            </a:pPr>
            <a:fld id="{D68E8870-17DE-45C4-A8DD-7644B2422933}" type="slidenum">
              <a:rPr lang="en-US" dirty="0" smtClean="0"/>
              <a:pPr>
                <a:defRPr/>
              </a:pPr>
              <a:t>23</a:t>
            </a:fld>
            <a:endParaRPr lang="en-US"/>
          </a:p>
        </p:txBody>
      </p:sp>
      <p:sp>
        <p:nvSpPr>
          <p:cNvPr id="3" name="Title 2">
            <a:extLst>
              <a:ext uri="{FF2B5EF4-FFF2-40B4-BE49-F238E27FC236}">
                <a16:creationId xmlns:a16="http://schemas.microsoft.com/office/drawing/2014/main" id="{7BA53323-A12B-2586-24AA-C262E8EE6EC5}"/>
              </a:ext>
            </a:extLst>
          </p:cNvPr>
          <p:cNvSpPr>
            <a:spLocks noGrp="1"/>
          </p:cNvSpPr>
          <p:nvPr>
            <p:ph type="title"/>
          </p:nvPr>
        </p:nvSpPr>
        <p:spPr/>
        <p:txBody>
          <a:bodyPr/>
          <a:lstStyle/>
          <a:p>
            <a:r>
              <a:rPr lang="en-US">
                <a:ea typeface="Tahoma"/>
                <a:cs typeface="Tahoma"/>
              </a:rPr>
              <a:t>Experimental Results</a:t>
            </a:r>
            <a:endParaRPr lang="en-US" sz="3100">
              <a:ea typeface="Tahoma"/>
              <a:cs typeface="Tahoma"/>
            </a:endParaRPr>
          </a:p>
        </p:txBody>
      </p:sp>
      <p:sp>
        <p:nvSpPr>
          <p:cNvPr id="4" name="Content Placeholder 3">
            <a:extLst>
              <a:ext uri="{FF2B5EF4-FFF2-40B4-BE49-F238E27FC236}">
                <a16:creationId xmlns:a16="http://schemas.microsoft.com/office/drawing/2014/main" id="{CCB7EFAE-18AB-12D9-8D3F-D172A9BD6D50}"/>
              </a:ext>
            </a:extLst>
          </p:cNvPr>
          <p:cNvSpPr>
            <a:spLocks noGrp="1"/>
          </p:cNvSpPr>
          <p:nvPr>
            <p:ph sz="quarter" idx="11"/>
          </p:nvPr>
        </p:nvSpPr>
        <p:spPr>
          <a:xfrm>
            <a:off x="480132" y="1046715"/>
            <a:ext cx="11241649" cy="5604154"/>
          </a:xfrm>
        </p:spPr>
        <p:txBody>
          <a:bodyPr/>
          <a:lstStyle/>
          <a:p>
            <a:pPr marL="456565" indent="-456565"/>
            <a:endParaRPr lang="en-US" sz="2400" b="1">
              <a:ea typeface="Tahoma"/>
              <a:cs typeface="Tahoma"/>
            </a:endParaRPr>
          </a:p>
          <a:p>
            <a:pPr marL="1066800" lvl="1" indent="-457200">
              <a:buFont typeface="Wingdings" pitchFamily="2" charset="2"/>
              <a:buAutoNum type="arabicPeriod"/>
            </a:pPr>
            <a:endParaRPr lang="en-US"/>
          </a:p>
          <a:p>
            <a:pPr marL="456565" indent="-456565"/>
            <a:endParaRPr lang="en-US"/>
          </a:p>
          <a:p>
            <a:pPr marL="456565" indent="-456565"/>
            <a:endParaRPr lang="en-US"/>
          </a:p>
          <a:p>
            <a:pPr marL="456565" indent="-456565"/>
            <a:endParaRPr lang="en-US"/>
          </a:p>
          <a:p>
            <a:pPr marL="456565" indent="-456565"/>
            <a:endParaRPr lang="en-US"/>
          </a:p>
        </p:txBody>
      </p:sp>
      <p:graphicFrame>
        <p:nvGraphicFramePr>
          <p:cNvPr id="8" name="Table 7">
            <a:extLst>
              <a:ext uri="{FF2B5EF4-FFF2-40B4-BE49-F238E27FC236}">
                <a16:creationId xmlns:a16="http://schemas.microsoft.com/office/drawing/2014/main" id="{29497640-D0F1-3EB0-CD9D-F75071D2791C}"/>
              </a:ext>
            </a:extLst>
          </p:cNvPr>
          <p:cNvGraphicFramePr>
            <a:graphicFrameLocks noGrp="1"/>
          </p:cNvGraphicFramePr>
          <p:nvPr>
            <p:extLst>
              <p:ext uri="{D42A27DB-BD31-4B8C-83A1-F6EECF244321}">
                <p14:modId xmlns:p14="http://schemas.microsoft.com/office/powerpoint/2010/main" val="2897029277"/>
              </p:ext>
            </p:extLst>
          </p:nvPr>
        </p:nvGraphicFramePr>
        <p:xfrm>
          <a:off x="2320034" y="1355449"/>
          <a:ext cx="7558655" cy="4998720"/>
        </p:xfrm>
        <a:graphic>
          <a:graphicData uri="http://schemas.openxmlformats.org/drawingml/2006/table">
            <a:tbl>
              <a:tblPr firstRow="1" bandRow="1">
                <a:tableStyleId>{073A0DAA-6AF3-43AB-8588-CEC1D06C72B9}</a:tableStyleId>
              </a:tblPr>
              <a:tblGrid>
                <a:gridCol w="1913765">
                  <a:extLst>
                    <a:ext uri="{9D8B030D-6E8A-4147-A177-3AD203B41FA5}">
                      <a16:colId xmlns:a16="http://schemas.microsoft.com/office/drawing/2014/main" val="2873631891"/>
                    </a:ext>
                  </a:extLst>
                </a:gridCol>
                <a:gridCol w="1817360">
                  <a:extLst>
                    <a:ext uri="{9D8B030D-6E8A-4147-A177-3AD203B41FA5}">
                      <a16:colId xmlns:a16="http://schemas.microsoft.com/office/drawing/2014/main" val="1162989265"/>
                    </a:ext>
                  </a:extLst>
                </a:gridCol>
                <a:gridCol w="1913765">
                  <a:extLst>
                    <a:ext uri="{9D8B030D-6E8A-4147-A177-3AD203B41FA5}">
                      <a16:colId xmlns:a16="http://schemas.microsoft.com/office/drawing/2014/main" val="637823606"/>
                    </a:ext>
                  </a:extLst>
                </a:gridCol>
                <a:gridCol w="1913765">
                  <a:extLst>
                    <a:ext uri="{9D8B030D-6E8A-4147-A177-3AD203B41FA5}">
                      <a16:colId xmlns:a16="http://schemas.microsoft.com/office/drawing/2014/main" val="281425071"/>
                    </a:ext>
                  </a:extLst>
                </a:gridCol>
              </a:tblGrid>
              <a:tr h="394447">
                <a:tc>
                  <a:txBody>
                    <a:bodyPr/>
                    <a:lstStyle/>
                    <a:p>
                      <a:pPr algn="ctr"/>
                      <a:r>
                        <a:rPr lang="en-US" sz="1800">
                          <a:latin typeface="Tahoma"/>
                        </a:rPr>
                        <a:t>Classes</a:t>
                      </a:r>
                    </a:p>
                  </a:txBody>
                  <a:tcPr anchor="ctr"/>
                </a:tc>
                <a:tc>
                  <a:txBody>
                    <a:bodyPr/>
                    <a:lstStyle/>
                    <a:p>
                      <a:pPr algn="ctr"/>
                      <a:r>
                        <a:rPr lang="en-US" sz="1800">
                          <a:latin typeface="Tahoma"/>
                        </a:rPr>
                        <a:t>S3DIS</a:t>
                      </a:r>
                    </a:p>
                  </a:txBody>
                  <a:tcPr anchor="ctr"/>
                </a:tc>
                <a:tc>
                  <a:txBody>
                    <a:bodyPr/>
                    <a:lstStyle/>
                    <a:p>
                      <a:pPr algn="ctr"/>
                      <a:r>
                        <a:rPr lang="en-US" sz="1800">
                          <a:latin typeface="Tahoma"/>
                        </a:rPr>
                        <a:t>JBLM Hospital</a:t>
                      </a:r>
                    </a:p>
                  </a:txBody>
                  <a:tcPr anchor="ctr"/>
                </a:tc>
                <a:tc>
                  <a:txBody>
                    <a:bodyPr/>
                    <a:lstStyle/>
                    <a:p>
                      <a:pPr algn="ctr"/>
                      <a:r>
                        <a:rPr lang="en-US" sz="1800">
                          <a:latin typeface="Tahoma"/>
                        </a:rPr>
                        <a:t>JBLM Municipal</a:t>
                      </a:r>
                    </a:p>
                  </a:txBody>
                  <a:tcPr anchor="ctr"/>
                </a:tc>
                <a:extLst>
                  <a:ext uri="{0D108BD9-81ED-4DB2-BD59-A6C34878D82A}">
                    <a16:rowId xmlns:a16="http://schemas.microsoft.com/office/drawing/2014/main" val="2096463633"/>
                  </a:ext>
                </a:extLst>
              </a:tr>
              <a:tr h="334056">
                <a:tc>
                  <a:txBody>
                    <a:bodyPr/>
                    <a:lstStyle/>
                    <a:p>
                      <a:pPr lvl="0" algn="ctr">
                        <a:buNone/>
                      </a:pPr>
                      <a:r>
                        <a:rPr lang="en-US" sz="1600">
                          <a:latin typeface="Tahoma"/>
                        </a:rPr>
                        <a:t>Ceiling</a:t>
                      </a:r>
                    </a:p>
                  </a:txBody>
                  <a:tcPr anchor="ctr"/>
                </a:tc>
                <a:tc>
                  <a:txBody>
                    <a:bodyPr/>
                    <a:lstStyle/>
                    <a:p>
                      <a:pPr lvl="0" algn="ctr">
                        <a:buNone/>
                      </a:pPr>
                      <a:r>
                        <a:rPr lang="en-US" sz="1600">
                          <a:latin typeface="Tahoma"/>
                        </a:rPr>
                        <a:t>90.30%</a:t>
                      </a:r>
                    </a:p>
                  </a:txBody>
                  <a:tcPr anchor="ctr"/>
                </a:tc>
                <a:tc>
                  <a:txBody>
                    <a:bodyPr/>
                    <a:lstStyle/>
                    <a:p>
                      <a:pPr lvl="0" algn="ctr">
                        <a:buNone/>
                      </a:pPr>
                      <a:r>
                        <a:rPr lang="en-US" sz="1600">
                          <a:latin typeface="Tahoma"/>
                        </a:rPr>
                        <a:t>95.18%</a:t>
                      </a:r>
                    </a:p>
                  </a:txBody>
                  <a:tcPr anchor="ctr"/>
                </a:tc>
                <a:tc>
                  <a:txBody>
                    <a:bodyPr/>
                    <a:lstStyle/>
                    <a:p>
                      <a:pPr lvl="0" algn="ctr">
                        <a:buNone/>
                      </a:pPr>
                      <a:r>
                        <a:rPr lang="en-US" sz="1600">
                          <a:latin typeface="Tahoma"/>
                        </a:rPr>
                        <a:t>50.84%</a:t>
                      </a:r>
                    </a:p>
                  </a:txBody>
                  <a:tcPr anchor="ctr"/>
                </a:tc>
                <a:extLst>
                  <a:ext uri="{0D108BD9-81ED-4DB2-BD59-A6C34878D82A}">
                    <a16:rowId xmlns:a16="http://schemas.microsoft.com/office/drawing/2014/main" val="3534432954"/>
                  </a:ext>
                </a:extLst>
              </a:tr>
              <a:tr h="334056">
                <a:tc>
                  <a:txBody>
                    <a:bodyPr/>
                    <a:lstStyle/>
                    <a:p>
                      <a:pPr lvl="0" algn="ctr">
                        <a:buNone/>
                      </a:pPr>
                      <a:r>
                        <a:rPr lang="en-US" sz="1600">
                          <a:latin typeface="Tahoma"/>
                        </a:rPr>
                        <a:t>Floor</a:t>
                      </a:r>
                    </a:p>
                  </a:txBody>
                  <a:tcPr anchor="ctr"/>
                </a:tc>
                <a:tc>
                  <a:txBody>
                    <a:bodyPr/>
                    <a:lstStyle/>
                    <a:p>
                      <a:pPr lvl="0" algn="ctr">
                        <a:buNone/>
                      </a:pPr>
                      <a:r>
                        <a:rPr lang="en-US" sz="1600">
                          <a:latin typeface="Tahoma"/>
                        </a:rPr>
                        <a:t>95.25%</a:t>
                      </a:r>
                    </a:p>
                  </a:txBody>
                  <a:tcPr anchor="ctr"/>
                </a:tc>
                <a:tc>
                  <a:txBody>
                    <a:bodyPr/>
                    <a:lstStyle/>
                    <a:p>
                      <a:pPr lvl="0" algn="ctr">
                        <a:buNone/>
                      </a:pPr>
                      <a:r>
                        <a:rPr lang="en-US" sz="1600">
                          <a:latin typeface="Tahoma"/>
                        </a:rPr>
                        <a:t>94.86%</a:t>
                      </a:r>
                    </a:p>
                  </a:txBody>
                  <a:tcPr anchor="ctr"/>
                </a:tc>
                <a:tc>
                  <a:txBody>
                    <a:bodyPr/>
                    <a:lstStyle/>
                    <a:p>
                      <a:pPr lvl="0" algn="ctr">
                        <a:buNone/>
                      </a:pPr>
                      <a:r>
                        <a:rPr lang="en-US" sz="1600">
                          <a:latin typeface="Tahoma"/>
                        </a:rPr>
                        <a:t>21.57%</a:t>
                      </a:r>
                    </a:p>
                  </a:txBody>
                  <a:tcPr anchor="ctr"/>
                </a:tc>
                <a:extLst>
                  <a:ext uri="{0D108BD9-81ED-4DB2-BD59-A6C34878D82A}">
                    <a16:rowId xmlns:a16="http://schemas.microsoft.com/office/drawing/2014/main" val="3195587009"/>
                  </a:ext>
                </a:extLst>
              </a:tr>
              <a:tr h="334056">
                <a:tc>
                  <a:txBody>
                    <a:bodyPr/>
                    <a:lstStyle/>
                    <a:p>
                      <a:pPr lvl="0" algn="ctr">
                        <a:buNone/>
                      </a:pPr>
                      <a:r>
                        <a:rPr lang="en-US" sz="1600">
                          <a:latin typeface="Tahoma"/>
                        </a:rPr>
                        <a:t>Wall</a:t>
                      </a:r>
                    </a:p>
                  </a:txBody>
                  <a:tcPr anchor="ctr"/>
                </a:tc>
                <a:tc>
                  <a:txBody>
                    <a:bodyPr/>
                    <a:lstStyle/>
                    <a:p>
                      <a:pPr lvl="0" algn="ctr">
                        <a:buNone/>
                      </a:pPr>
                      <a:r>
                        <a:rPr lang="en-US" sz="1600">
                          <a:latin typeface="Tahoma"/>
                        </a:rPr>
                        <a:t>72.55%</a:t>
                      </a:r>
                    </a:p>
                  </a:txBody>
                  <a:tcPr anchor="ctr"/>
                </a:tc>
                <a:tc>
                  <a:txBody>
                    <a:bodyPr/>
                    <a:lstStyle/>
                    <a:p>
                      <a:pPr lvl="0" algn="ctr">
                        <a:buNone/>
                      </a:pPr>
                      <a:r>
                        <a:rPr lang="en-US" sz="1600">
                          <a:latin typeface="Tahoma"/>
                        </a:rPr>
                        <a:t>88.27%</a:t>
                      </a:r>
                    </a:p>
                  </a:txBody>
                  <a:tcPr anchor="ctr"/>
                </a:tc>
                <a:tc>
                  <a:txBody>
                    <a:bodyPr/>
                    <a:lstStyle/>
                    <a:p>
                      <a:pPr lvl="0" algn="ctr">
                        <a:buNone/>
                      </a:pPr>
                      <a:r>
                        <a:rPr lang="en-US" sz="1600">
                          <a:latin typeface="Tahoma"/>
                        </a:rPr>
                        <a:t>83.38%</a:t>
                      </a:r>
                    </a:p>
                  </a:txBody>
                  <a:tcPr anchor="ctr"/>
                </a:tc>
                <a:extLst>
                  <a:ext uri="{0D108BD9-81ED-4DB2-BD59-A6C34878D82A}">
                    <a16:rowId xmlns:a16="http://schemas.microsoft.com/office/drawing/2014/main" val="1582664257"/>
                  </a:ext>
                </a:extLst>
              </a:tr>
              <a:tr h="334056">
                <a:tc>
                  <a:txBody>
                    <a:bodyPr/>
                    <a:lstStyle/>
                    <a:p>
                      <a:pPr lvl="0" algn="ctr">
                        <a:buNone/>
                      </a:pPr>
                      <a:r>
                        <a:rPr lang="en-US" sz="1600">
                          <a:latin typeface="Tahoma"/>
                        </a:rPr>
                        <a:t>Beam</a:t>
                      </a:r>
                    </a:p>
                  </a:txBody>
                  <a:tcPr anchor="ctr"/>
                </a:tc>
                <a:tc>
                  <a:txBody>
                    <a:bodyPr/>
                    <a:lstStyle/>
                    <a:p>
                      <a:pPr algn="ctr"/>
                      <a:r>
                        <a:rPr lang="en-US" sz="1600">
                          <a:latin typeface="Tahoma"/>
                        </a:rPr>
                        <a:t>20.32%</a:t>
                      </a:r>
                    </a:p>
                  </a:txBody>
                  <a:tcPr anchor="ctr"/>
                </a:tc>
                <a:tc>
                  <a:txBody>
                    <a:bodyPr/>
                    <a:lstStyle/>
                    <a:p>
                      <a:pPr lvl="0" algn="ctr">
                        <a:buNone/>
                      </a:pPr>
                      <a:r>
                        <a:rPr lang="en-US" sz="1600">
                          <a:latin typeface="Tahoma"/>
                        </a:rPr>
                        <a:t>N/A</a:t>
                      </a:r>
                    </a:p>
                  </a:txBody>
                  <a:tcPr anchor="ctr"/>
                </a:tc>
                <a:tc>
                  <a:txBody>
                    <a:bodyPr/>
                    <a:lstStyle/>
                    <a:p>
                      <a:pPr algn="ctr"/>
                      <a:r>
                        <a:rPr lang="en-US" sz="1600">
                          <a:latin typeface="Tahoma"/>
                        </a:rPr>
                        <a:t>3.09%</a:t>
                      </a:r>
                    </a:p>
                  </a:txBody>
                  <a:tcPr anchor="ctr"/>
                </a:tc>
                <a:extLst>
                  <a:ext uri="{0D108BD9-81ED-4DB2-BD59-A6C34878D82A}">
                    <a16:rowId xmlns:a16="http://schemas.microsoft.com/office/drawing/2014/main" val="3692114824"/>
                  </a:ext>
                </a:extLst>
              </a:tr>
              <a:tr h="334056">
                <a:tc>
                  <a:txBody>
                    <a:bodyPr/>
                    <a:lstStyle/>
                    <a:p>
                      <a:pPr lvl="0" algn="ctr">
                        <a:buNone/>
                      </a:pPr>
                      <a:r>
                        <a:rPr lang="en-US" sz="1600">
                          <a:latin typeface="Tahoma"/>
                        </a:rPr>
                        <a:t>Column</a:t>
                      </a:r>
                    </a:p>
                  </a:txBody>
                  <a:tcPr anchor="ctr"/>
                </a:tc>
                <a:tc>
                  <a:txBody>
                    <a:bodyPr/>
                    <a:lstStyle/>
                    <a:p>
                      <a:pPr lvl="0" algn="ctr">
                        <a:buNone/>
                      </a:pPr>
                      <a:r>
                        <a:rPr lang="en-US" sz="1600">
                          <a:latin typeface="Tahoma"/>
                        </a:rPr>
                        <a:t>0.16%</a:t>
                      </a:r>
                    </a:p>
                  </a:txBody>
                  <a:tcPr anchor="ctr"/>
                </a:tc>
                <a:tc>
                  <a:txBody>
                    <a:bodyPr/>
                    <a:lstStyle/>
                    <a:p>
                      <a:pPr lvl="0" algn="ctr">
                        <a:buNone/>
                      </a:pPr>
                      <a:r>
                        <a:rPr lang="en-US" sz="1600">
                          <a:latin typeface="Tahoma"/>
                        </a:rPr>
                        <a:t>N/A</a:t>
                      </a:r>
                    </a:p>
                  </a:txBody>
                  <a:tcPr anchor="ctr"/>
                </a:tc>
                <a:tc>
                  <a:txBody>
                    <a:bodyPr/>
                    <a:lstStyle/>
                    <a:p>
                      <a:pPr lvl="0" algn="ctr">
                        <a:buNone/>
                      </a:pPr>
                      <a:r>
                        <a:rPr lang="en-US" sz="1600">
                          <a:latin typeface="Tahoma"/>
                        </a:rPr>
                        <a:t>42.06%</a:t>
                      </a:r>
                    </a:p>
                  </a:txBody>
                  <a:tcPr anchor="ctr"/>
                </a:tc>
                <a:extLst>
                  <a:ext uri="{0D108BD9-81ED-4DB2-BD59-A6C34878D82A}">
                    <a16:rowId xmlns:a16="http://schemas.microsoft.com/office/drawing/2014/main" val="564705259"/>
                  </a:ext>
                </a:extLst>
              </a:tr>
              <a:tr h="334056">
                <a:tc>
                  <a:txBody>
                    <a:bodyPr/>
                    <a:lstStyle/>
                    <a:p>
                      <a:pPr lvl="0" algn="ctr">
                        <a:buNone/>
                      </a:pPr>
                      <a:r>
                        <a:rPr lang="en-US" sz="1600">
                          <a:latin typeface="Tahoma"/>
                        </a:rPr>
                        <a:t>Window</a:t>
                      </a:r>
                    </a:p>
                  </a:txBody>
                  <a:tcPr anchor="ctr"/>
                </a:tc>
                <a:tc>
                  <a:txBody>
                    <a:bodyPr/>
                    <a:lstStyle/>
                    <a:p>
                      <a:pPr lvl="0" algn="ctr">
                        <a:buNone/>
                      </a:pPr>
                      <a:r>
                        <a:rPr lang="en-US" sz="1600">
                          <a:latin typeface="Tahoma"/>
                        </a:rPr>
                        <a:t>22.01%</a:t>
                      </a:r>
                    </a:p>
                  </a:txBody>
                  <a:tcPr anchor="ctr"/>
                </a:tc>
                <a:tc>
                  <a:txBody>
                    <a:bodyPr/>
                    <a:lstStyle/>
                    <a:p>
                      <a:pPr lvl="0" algn="ctr">
                        <a:buNone/>
                      </a:pPr>
                      <a:r>
                        <a:rPr lang="en-US" sz="1600">
                          <a:latin typeface="Tahoma"/>
                        </a:rPr>
                        <a:t>0.0%</a:t>
                      </a:r>
                    </a:p>
                  </a:txBody>
                  <a:tcPr anchor="ctr"/>
                </a:tc>
                <a:tc>
                  <a:txBody>
                    <a:bodyPr/>
                    <a:lstStyle/>
                    <a:p>
                      <a:pPr lvl="0" algn="ctr">
                        <a:buNone/>
                      </a:pPr>
                      <a:r>
                        <a:rPr lang="en-US" sz="1600">
                          <a:latin typeface="Tahoma"/>
                        </a:rPr>
                        <a:t>0.0%</a:t>
                      </a:r>
                    </a:p>
                  </a:txBody>
                  <a:tcPr anchor="ctr"/>
                </a:tc>
                <a:extLst>
                  <a:ext uri="{0D108BD9-81ED-4DB2-BD59-A6C34878D82A}">
                    <a16:rowId xmlns:a16="http://schemas.microsoft.com/office/drawing/2014/main" val="1581065914"/>
                  </a:ext>
                </a:extLst>
              </a:tr>
              <a:tr h="334056">
                <a:tc>
                  <a:txBody>
                    <a:bodyPr/>
                    <a:lstStyle/>
                    <a:p>
                      <a:pPr lvl="0" algn="ctr">
                        <a:buNone/>
                      </a:pPr>
                      <a:r>
                        <a:rPr lang="en-US" sz="1600">
                          <a:latin typeface="Tahoma"/>
                        </a:rPr>
                        <a:t>Door</a:t>
                      </a:r>
                    </a:p>
                  </a:txBody>
                  <a:tcPr anchor="ctr"/>
                </a:tc>
                <a:tc>
                  <a:txBody>
                    <a:bodyPr/>
                    <a:lstStyle/>
                    <a:p>
                      <a:pPr lvl="0" algn="ctr">
                        <a:buNone/>
                      </a:pPr>
                      <a:r>
                        <a:rPr lang="en-US" sz="1600">
                          <a:latin typeface="Tahoma"/>
                        </a:rPr>
                        <a:t>47.67%</a:t>
                      </a:r>
                    </a:p>
                  </a:txBody>
                  <a:tcPr anchor="ctr"/>
                </a:tc>
                <a:tc>
                  <a:txBody>
                    <a:bodyPr/>
                    <a:lstStyle/>
                    <a:p>
                      <a:pPr lvl="0" algn="ctr">
                        <a:buNone/>
                      </a:pPr>
                      <a:r>
                        <a:rPr lang="en-US" sz="1600">
                          <a:latin typeface="Tahoma"/>
                        </a:rPr>
                        <a:t>46.66%</a:t>
                      </a:r>
                    </a:p>
                  </a:txBody>
                  <a:tcPr anchor="ctr"/>
                </a:tc>
                <a:tc>
                  <a:txBody>
                    <a:bodyPr/>
                    <a:lstStyle/>
                    <a:p>
                      <a:pPr lvl="0" algn="ctr">
                        <a:buNone/>
                      </a:pPr>
                      <a:r>
                        <a:rPr lang="en-US" sz="1600">
                          <a:latin typeface="Tahoma"/>
                        </a:rPr>
                        <a:t>22.26%</a:t>
                      </a:r>
                    </a:p>
                  </a:txBody>
                  <a:tcPr anchor="ctr"/>
                </a:tc>
                <a:extLst>
                  <a:ext uri="{0D108BD9-81ED-4DB2-BD59-A6C34878D82A}">
                    <a16:rowId xmlns:a16="http://schemas.microsoft.com/office/drawing/2014/main" val="1127735887"/>
                  </a:ext>
                </a:extLst>
              </a:tr>
              <a:tr h="334056">
                <a:tc>
                  <a:txBody>
                    <a:bodyPr/>
                    <a:lstStyle/>
                    <a:p>
                      <a:pPr lvl="0" algn="ctr">
                        <a:buNone/>
                      </a:pPr>
                      <a:r>
                        <a:rPr lang="en-US" sz="1600">
                          <a:latin typeface="Tahoma"/>
                        </a:rPr>
                        <a:t>Chair</a:t>
                      </a:r>
                    </a:p>
                  </a:txBody>
                  <a:tcPr anchor="ctr"/>
                </a:tc>
                <a:tc>
                  <a:txBody>
                    <a:bodyPr/>
                    <a:lstStyle/>
                    <a:p>
                      <a:pPr lvl="0" algn="ctr">
                        <a:buNone/>
                      </a:pPr>
                      <a:r>
                        <a:rPr lang="en-US" sz="1600">
                          <a:latin typeface="Tahoma"/>
                        </a:rPr>
                        <a:t>95.22%</a:t>
                      </a:r>
                    </a:p>
                  </a:txBody>
                  <a:tcPr anchor="ctr"/>
                </a:tc>
                <a:tc>
                  <a:txBody>
                    <a:bodyPr/>
                    <a:lstStyle/>
                    <a:p>
                      <a:pPr lvl="0" algn="ctr">
                        <a:buNone/>
                      </a:pPr>
                      <a:r>
                        <a:rPr lang="en-US" sz="1600">
                          <a:latin typeface="Tahoma"/>
                        </a:rPr>
                        <a:t>74.46%</a:t>
                      </a:r>
                    </a:p>
                  </a:txBody>
                  <a:tcPr anchor="ctr"/>
                </a:tc>
                <a:tc>
                  <a:txBody>
                    <a:bodyPr/>
                    <a:lstStyle/>
                    <a:p>
                      <a:pPr lvl="0" algn="ctr">
                        <a:buNone/>
                      </a:pPr>
                      <a:r>
                        <a:rPr lang="en-US" sz="1600">
                          <a:latin typeface="Tahoma"/>
                        </a:rPr>
                        <a:t>9.85%</a:t>
                      </a:r>
                    </a:p>
                  </a:txBody>
                  <a:tcPr anchor="ctr"/>
                </a:tc>
                <a:extLst>
                  <a:ext uri="{0D108BD9-81ED-4DB2-BD59-A6C34878D82A}">
                    <a16:rowId xmlns:a16="http://schemas.microsoft.com/office/drawing/2014/main" val="639188918"/>
                  </a:ext>
                </a:extLst>
              </a:tr>
              <a:tr h="334056">
                <a:tc>
                  <a:txBody>
                    <a:bodyPr/>
                    <a:lstStyle/>
                    <a:p>
                      <a:pPr lvl="0" algn="ctr">
                        <a:buNone/>
                      </a:pPr>
                      <a:r>
                        <a:rPr lang="en-US" sz="1600">
                          <a:latin typeface="Tahoma"/>
                        </a:rPr>
                        <a:t>Table</a:t>
                      </a:r>
                    </a:p>
                  </a:txBody>
                  <a:tcPr anchor="ctr"/>
                </a:tc>
                <a:tc>
                  <a:txBody>
                    <a:bodyPr/>
                    <a:lstStyle/>
                    <a:p>
                      <a:pPr lvl="0" algn="ctr">
                        <a:buNone/>
                      </a:pPr>
                      <a:r>
                        <a:rPr lang="en-US" sz="1600">
                          <a:latin typeface="Tahoma"/>
                        </a:rPr>
                        <a:t>53.24%</a:t>
                      </a:r>
                    </a:p>
                  </a:txBody>
                  <a:tcPr anchor="ctr"/>
                </a:tc>
                <a:tc>
                  <a:txBody>
                    <a:bodyPr/>
                    <a:lstStyle/>
                    <a:p>
                      <a:pPr lvl="0" algn="ctr">
                        <a:buNone/>
                      </a:pPr>
                      <a:r>
                        <a:rPr lang="en-US" sz="1600">
                          <a:latin typeface="Tahoma"/>
                        </a:rPr>
                        <a:t>48.29%</a:t>
                      </a:r>
                    </a:p>
                  </a:txBody>
                  <a:tcPr anchor="ctr"/>
                </a:tc>
                <a:tc>
                  <a:txBody>
                    <a:bodyPr/>
                    <a:lstStyle/>
                    <a:p>
                      <a:pPr lvl="0" algn="ctr">
                        <a:buNone/>
                      </a:pPr>
                      <a:r>
                        <a:rPr lang="en-US" sz="1600">
                          <a:latin typeface="Tahoma"/>
                        </a:rPr>
                        <a:t>N/A</a:t>
                      </a:r>
                    </a:p>
                  </a:txBody>
                  <a:tcPr anchor="ctr"/>
                </a:tc>
                <a:extLst>
                  <a:ext uri="{0D108BD9-81ED-4DB2-BD59-A6C34878D82A}">
                    <a16:rowId xmlns:a16="http://schemas.microsoft.com/office/drawing/2014/main" val="2277388862"/>
                  </a:ext>
                </a:extLst>
              </a:tr>
              <a:tr h="334056">
                <a:tc>
                  <a:txBody>
                    <a:bodyPr/>
                    <a:lstStyle/>
                    <a:p>
                      <a:pPr lvl="0" algn="ctr">
                        <a:buNone/>
                      </a:pPr>
                      <a:r>
                        <a:rPr lang="en-US" sz="1600">
                          <a:latin typeface="Tahoma"/>
                        </a:rPr>
                        <a:t>Bookcase</a:t>
                      </a:r>
                    </a:p>
                  </a:txBody>
                  <a:tcPr anchor="ctr"/>
                </a:tc>
                <a:tc>
                  <a:txBody>
                    <a:bodyPr/>
                    <a:lstStyle/>
                    <a:p>
                      <a:pPr lvl="0" algn="ctr">
                        <a:buNone/>
                      </a:pPr>
                      <a:r>
                        <a:rPr lang="en-US" sz="1600">
                          <a:latin typeface="Tahoma"/>
                        </a:rPr>
                        <a:t>25.96%</a:t>
                      </a:r>
                    </a:p>
                  </a:txBody>
                  <a:tcPr anchor="ctr"/>
                </a:tc>
                <a:tc>
                  <a:txBody>
                    <a:bodyPr/>
                    <a:lstStyle/>
                    <a:p>
                      <a:pPr lvl="0" algn="ctr">
                        <a:buNone/>
                      </a:pPr>
                      <a:r>
                        <a:rPr lang="en-US" sz="1600">
                          <a:latin typeface="Tahoma"/>
                        </a:rPr>
                        <a:t>18.43%</a:t>
                      </a:r>
                    </a:p>
                  </a:txBody>
                  <a:tcPr anchor="ctr"/>
                </a:tc>
                <a:tc>
                  <a:txBody>
                    <a:bodyPr/>
                    <a:lstStyle/>
                    <a:p>
                      <a:pPr lvl="0" algn="ctr">
                        <a:buNone/>
                      </a:pPr>
                      <a:r>
                        <a:rPr lang="en-US" sz="1600">
                          <a:latin typeface="Tahoma"/>
                        </a:rPr>
                        <a:t>0.0%</a:t>
                      </a:r>
                    </a:p>
                  </a:txBody>
                  <a:tcPr anchor="ctr"/>
                </a:tc>
                <a:extLst>
                  <a:ext uri="{0D108BD9-81ED-4DB2-BD59-A6C34878D82A}">
                    <a16:rowId xmlns:a16="http://schemas.microsoft.com/office/drawing/2014/main" val="43610244"/>
                  </a:ext>
                </a:extLst>
              </a:tr>
              <a:tr h="334056">
                <a:tc>
                  <a:txBody>
                    <a:bodyPr/>
                    <a:lstStyle/>
                    <a:p>
                      <a:pPr lvl="0" algn="ctr">
                        <a:buNone/>
                      </a:pPr>
                      <a:r>
                        <a:rPr lang="en-US" sz="1600">
                          <a:latin typeface="Tahoma"/>
                        </a:rPr>
                        <a:t>Sofa</a:t>
                      </a:r>
                    </a:p>
                  </a:txBody>
                  <a:tcPr anchor="ctr"/>
                </a:tc>
                <a:tc>
                  <a:txBody>
                    <a:bodyPr/>
                    <a:lstStyle/>
                    <a:p>
                      <a:pPr lvl="0" algn="ctr">
                        <a:buNone/>
                      </a:pPr>
                      <a:r>
                        <a:rPr lang="en-US" sz="1600">
                          <a:latin typeface="Tahoma"/>
                        </a:rPr>
                        <a:t>9.55%</a:t>
                      </a:r>
                    </a:p>
                  </a:txBody>
                  <a:tcPr anchor="ctr"/>
                </a:tc>
                <a:tc>
                  <a:txBody>
                    <a:bodyPr/>
                    <a:lstStyle/>
                    <a:p>
                      <a:pPr lvl="0" algn="ctr">
                        <a:buNone/>
                      </a:pPr>
                      <a:r>
                        <a:rPr lang="en-US" sz="1600">
                          <a:latin typeface="Tahoma"/>
                        </a:rPr>
                        <a:t>N/A</a:t>
                      </a:r>
                    </a:p>
                  </a:txBody>
                  <a:tcPr anchor="ctr"/>
                </a:tc>
                <a:tc>
                  <a:txBody>
                    <a:bodyPr/>
                    <a:lstStyle/>
                    <a:p>
                      <a:pPr lvl="0" algn="ctr">
                        <a:buNone/>
                      </a:pPr>
                      <a:r>
                        <a:rPr lang="en-US" sz="1600">
                          <a:latin typeface="Tahoma"/>
                        </a:rPr>
                        <a:t>N/A</a:t>
                      </a:r>
                    </a:p>
                  </a:txBody>
                  <a:tcPr anchor="ctr"/>
                </a:tc>
                <a:extLst>
                  <a:ext uri="{0D108BD9-81ED-4DB2-BD59-A6C34878D82A}">
                    <a16:rowId xmlns:a16="http://schemas.microsoft.com/office/drawing/2014/main" val="1309538105"/>
                  </a:ext>
                </a:extLst>
              </a:tr>
              <a:tr h="334056">
                <a:tc>
                  <a:txBody>
                    <a:bodyPr/>
                    <a:lstStyle/>
                    <a:p>
                      <a:pPr lvl="0" algn="ctr">
                        <a:buNone/>
                      </a:pPr>
                      <a:r>
                        <a:rPr lang="en-US" sz="1600">
                          <a:latin typeface="Tahoma"/>
                        </a:rPr>
                        <a:t>Board</a:t>
                      </a:r>
                    </a:p>
                  </a:txBody>
                  <a:tcPr anchor="ctr"/>
                </a:tc>
                <a:tc>
                  <a:txBody>
                    <a:bodyPr/>
                    <a:lstStyle/>
                    <a:p>
                      <a:pPr lvl="0" algn="ctr">
                        <a:buNone/>
                      </a:pPr>
                      <a:r>
                        <a:rPr lang="en-US" sz="1600">
                          <a:latin typeface="Tahoma"/>
                        </a:rPr>
                        <a:t>2.54%</a:t>
                      </a:r>
                    </a:p>
                  </a:txBody>
                  <a:tcPr anchor="ctr"/>
                </a:tc>
                <a:tc>
                  <a:txBody>
                    <a:bodyPr/>
                    <a:lstStyle/>
                    <a:p>
                      <a:pPr lvl="0" algn="ctr">
                        <a:buNone/>
                      </a:pPr>
                      <a:r>
                        <a:rPr lang="en-US" sz="1600">
                          <a:latin typeface="Tahoma"/>
                        </a:rPr>
                        <a:t>N/A</a:t>
                      </a:r>
                    </a:p>
                  </a:txBody>
                  <a:tcPr anchor="ctr"/>
                </a:tc>
                <a:tc>
                  <a:txBody>
                    <a:bodyPr/>
                    <a:lstStyle/>
                    <a:p>
                      <a:pPr lvl="0" algn="ctr">
                        <a:buNone/>
                      </a:pPr>
                      <a:r>
                        <a:rPr lang="en-US" sz="1600">
                          <a:latin typeface="Tahoma"/>
                        </a:rPr>
                        <a:t>N/A</a:t>
                      </a:r>
                    </a:p>
                  </a:txBody>
                  <a:tcPr anchor="ctr"/>
                </a:tc>
                <a:extLst>
                  <a:ext uri="{0D108BD9-81ED-4DB2-BD59-A6C34878D82A}">
                    <a16:rowId xmlns:a16="http://schemas.microsoft.com/office/drawing/2014/main" val="156467840"/>
                  </a:ext>
                </a:extLst>
              </a:tr>
              <a:tr h="334056">
                <a:tc>
                  <a:txBody>
                    <a:bodyPr/>
                    <a:lstStyle/>
                    <a:p>
                      <a:pPr lvl="0" algn="ctr">
                        <a:buNone/>
                      </a:pPr>
                      <a:r>
                        <a:rPr lang="en-US" sz="1600">
                          <a:latin typeface="Tahoma"/>
                        </a:rPr>
                        <a:t>Clutter</a:t>
                      </a:r>
                    </a:p>
                  </a:txBody>
                  <a:tcPr anchor="ctr"/>
                </a:tc>
                <a:tc>
                  <a:txBody>
                    <a:bodyPr/>
                    <a:lstStyle/>
                    <a:p>
                      <a:pPr lvl="0" algn="ctr">
                        <a:buNone/>
                      </a:pPr>
                      <a:r>
                        <a:rPr lang="en-US" sz="1600">
                          <a:latin typeface="Tahoma"/>
                        </a:rPr>
                        <a:t>39.20%</a:t>
                      </a:r>
                    </a:p>
                  </a:txBody>
                  <a:tcPr anchor="ctr"/>
                </a:tc>
                <a:tc>
                  <a:txBody>
                    <a:bodyPr/>
                    <a:lstStyle/>
                    <a:p>
                      <a:pPr lvl="0" algn="ctr">
                        <a:buNone/>
                      </a:pPr>
                      <a:r>
                        <a:rPr lang="en-US" sz="1600">
                          <a:latin typeface="Tahoma"/>
                        </a:rPr>
                        <a:t>27.88%</a:t>
                      </a:r>
                    </a:p>
                  </a:txBody>
                  <a:tcPr anchor="ctr"/>
                </a:tc>
                <a:tc>
                  <a:txBody>
                    <a:bodyPr/>
                    <a:lstStyle/>
                    <a:p>
                      <a:pPr lvl="0" algn="ctr">
                        <a:buNone/>
                      </a:pPr>
                      <a:r>
                        <a:rPr lang="en-US" sz="1600">
                          <a:latin typeface="Tahoma"/>
                        </a:rPr>
                        <a:t>15.12%</a:t>
                      </a:r>
                    </a:p>
                  </a:txBody>
                  <a:tcPr anchor="ctr"/>
                </a:tc>
                <a:extLst>
                  <a:ext uri="{0D108BD9-81ED-4DB2-BD59-A6C34878D82A}">
                    <a16:rowId xmlns:a16="http://schemas.microsoft.com/office/drawing/2014/main" val="771089175"/>
                  </a:ext>
                </a:extLst>
              </a:tr>
            </a:tbl>
          </a:graphicData>
        </a:graphic>
      </p:graphicFrame>
      <p:sp>
        <p:nvSpPr>
          <p:cNvPr id="6" name="TextBox 5">
            <a:extLst>
              <a:ext uri="{FF2B5EF4-FFF2-40B4-BE49-F238E27FC236}">
                <a16:creationId xmlns:a16="http://schemas.microsoft.com/office/drawing/2014/main" id="{1F4FA56D-0B92-015A-E8A6-A380665F20D3}"/>
              </a:ext>
            </a:extLst>
          </p:cNvPr>
          <p:cNvSpPr txBox="1"/>
          <p:nvPr/>
        </p:nvSpPr>
        <p:spPr>
          <a:xfrm>
            <a:off x="2322245" y="929208"/>
            <a:ext cx="7501151" cy="369332"/>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chemeClr val="bg1"/>
                </a:solidFill>
                <a:latin typeface="Tahoma"/>
                <a:ea typeface="Tahoma"/>
                <a:cs typeface="Tahoma"/>
              </a:rPr>
              <a:t>Base-Classifier 2: </a:t>
            </a:r>
            <a:r>
              <a:rPr lang="en-US" sz="1800" b="1" err="1">
                <a:solidFill>
                  <a:schemeClr val="bg1"/>
                </a:solidFill>
                <a:latin typeface="Tahoma"/>
                <a:ea typeface="Tahoma"/>
                <a:cs typeface="Tahoma"/>
              </a:rPr>
              <a:t>KPConv</a:t>
            </a:r>
            <a:r>
              <a:rPr lang="en-US" sz="1800" b="1">
                <a:solidFill>
                  <a:schemeClr val="bg1"/>
                </a:solidFill>
                <a:latin typeface="Tahoma"/>
                <a:ea typeface="Tahoma"/>
                <a:cs typeface="Tahoma"/>
              </a:rPr>
              <a:t> (3D) Accuracy Scores </a:t>
            </a:r>
            <a:endParaRPr lang="en-US" sz="1800">
              <a:solidFill>
                <a:schemeClr val="bg1"/>
              </a:solidFill>
              <a:latin typeface="Tahoma"/>
              <a:ea typeface="Tahoma"/>
              <a:cs typeface="Tahoma"/>
            </a:endParaRPr>
          </a:p>
        </p:txBody>
      </p:sp>
    </p:spTree>
    <p:extLst>
      <p:ext uri="{BB962C8B-B14F-4D97-AF65-F5344CB8AC3E}">
        <p14:creationId xmlns:p14="http://schemas.microsoft.com/office/powerpoint/2010/main" val="41567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Experimental Results </a:t>
            </a:r>
          </a:p>
        </p:txBody>
      </p:sp>
      <p:sp>
        <p:nvSpPr>
          <p:cNvPr id="4" name="Content Placeholder 3"/>
          <p:cNvSpPr>
            <a:spLocks noGrp="1"/>
          </p:cNvSpPr>
          <p:nvPr>
            <p:ph sz="quarter" idx="11"/>
          </p:nvPr>
        </p:nvSpPr>
        <p:spPr/>
        <p:txBody>
          <a:bodyPr/>
          <a:lstStyle/>
          <a:p>
            <a:pPr marL="456565" indent="-456565"/>
            <a:endParaRPr lang="en-US" sz="2400" b="1">
              <a:solidFill>
                <a:srgbClr val="000000"/>
              </a:solidFill>
              <a:latin typeface="Tahoma"/>
            </a:endParaRPr>
          </a:p>
          <a:p>
            <a:pPr marL="456565" indent="-456565"/>
            <a:endParaRPr lang="en-US" sz="2400" b="1">
              <a:solidFill>
                <a:srgbClr val="000000"/>
              </a:solidFill>
              <a:latin typeface="Tahoma"/>
            </a:endParaRPr>
          </a:p>
          <a:p>
            <a:pPr marL="456565" indent="-456565"/>
            <a:endParaRPr lang="en-US">
              <a:solidFill>
                <a:srgbClr val="FF0000"/>
              </a:solidFill>
              <a:latin typeface="Tahoma"/>
            </a:endParaRPr>
          </a:p>
          <a:p>
            <a:pPr marL="456565" indent="-456565"/>
            <a:endParaRPr lang="en-US" sz="2400">
              <a:solidFill>
                <a:srgbClr val="FF0000"/>
              </a:solidFill>
              <a:latin typeface="Tahoma"/>
            </a:endParaRPr>
          </a:p>
          <a:p>
            <a:pPr marL="456565" indent="-456565"/>
            <a:endParaRPr lang="en-US">
              <a:solidFill>
                <a:srgbClr val="FF0000"/>
              </a:solidFill>
              <a:latin typeface="Tahoma"/>
            </a:endParaRPr>
          </a:p>
          <a:p>
            <a:pPr marL="456565" indent="-456565"/>
            <a:endParaRPr lang="en-US">
              <a:solidFill>
                <a:srgbClr val="FF0000"/>
              </a:solidFill>
              <a:latin typeface="Tahoma"/>
            </a:endParaRPr>
          </a:p>
          <a:p>
            <a:pPr marL="456565" indent="-456565"/>
            <a:endParaRPr lang="en-US">
              <a:solidFill>
                <a:srgbClr val="FF0000"/>
              </a:solidFill>
              <a:latin typeface="Tahoma"/>
            </a:endParaRPr>
          </a:p>
          <a:p>
            <a:pPr marL="456565" indent="-456565"/>
            <a:r>
              <a:rPr lang="en-US" sz="2200">
                <a:latin typeface="Tahoma"/>
              </a:rPr>
              <a:t>The accuracies for the Ensemble method triumph all baselines when comparing to the 3D base model </a:t>
            </a:r>
            <a:endParaRPr lang="en-US" sz="2400">
              <a:latin typeface="Tahoma"/>
            </a:endParaRPr>
          </a:p>
          <a:p>
            <a:pPr marL="989965" lvl="1" indent="-380365"/>
            <a:r>
              <a:rPr lang="en-US" sz="2000">
                <a:latin typeface="Tahoma"/>
              </a:rPr>
              <a:t>The Ensemble method considers the output of both 2D and 3D predictions, optimally learning what predictions were better from either model for a particular class</a:t>
            </a:r>
            <a:endParaRPr lang="en-US">
              <a:latin typeface="Tahoma"/>
            </a:endParaRPr>
          </a:p>
          <a:p>
            <a:pPr marL="456565" indent="-456565"/>
            <a:endParaRPr lang="en-US">
              <a:solidFill>
                <a:srgbClr val="FF0000"/>
              </a:solidFill>
              <a:latin typeface="Tahoma"/>
            </a:endParaRPr>
          </a:p>
          <a:p>
            <a:pPr marL="989965" lvl="1" indent="-380365"/>
            <a:endParaRPr lang="en-US">
              <a:latin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24</a:t>
            </a:fld>
            <a:endParaRPr lang="en-US"/>
          </a:p>
        </p:txBody>
      </p:sp>
      <p:graphicFrame>
        <p:nvGraphicFramePr>
          <p:cNvPr id="6" name="Table 5">
            <a:extLst>
              <a:ext uri="{FF2B5EF4-FFF2-40B4-BE49-F238E27FC236}">
                <a16:creationId xmlns:a16="http://schemas.microsoft.com/office/drawing/2014/main" id="{AC81F6F7-1667-50BC-AAB4-9A7A275C958E}"/>
              </a:ext>
            </a:extLst>
          </p:cNvPr>
          <p:cNvGraphicFramePr>
            <a:graphicFrameLocks noGrp="1"/>
          </p:cNvGraphicFramePr>
          <p:nvPr>
            <p:extLst>
              <p:ext uri="{D42A27DB-BD31-4B8C-83A1-F6EECF244321}">
                <p14:modId xmlns:p14="http://schemas.microsoft.com/office/powerpoint/2010/main" val="3199791664"/>
              </p:ext>
            </p:extLst>
          </p:nvPr>
        </p:nvGraphicFramePr>
        <p:xfrm>
          <a:off x="2041299" y="2364978"/>
          <a:ext cx="8127988" cy="1498436"/>
        </p:xfrm>
        <a:graphic>
          <a:graphicData uri="http://schemas.openxmlformats.org/drawingml/2006/table">
            <a:tbl>
              <a:tblPr bandRow="1">
                <a:tableStyleId>{5C22544A-7EE6-4342-B048-85BDC9FD1C3A}</a:tableStyleId>
              </a:tblPr>
              <a:tblGrid>
                <a:gridCol w="2031997">
                  <a:extLst>
                    <a:ext uri="{9D8B030D-6E8A-4147-A177-3AD203B41FA5}">
                      <a16:colId xmlns:a16="http://schemas.microsoft.com/office/drawing/2014/main" val="3609676239"/>
                    </a:ext>
                  </a:extLst>
                </a:gridCol>
                <a:gridCol w="2031997">
                  <a:extLst>
                    <a:ext uri="{9D8B030D-6E8A-4147-A177-3AD203B41FA5}">
                      <a16:colId xmlns:a16="http://schemas.microsoft.com/office/drawing/2014/main" val="1963702912"/>
                    </a:ext>
                  </a:extLst>
                </a:gridCol>
                <a:gridCol w="2031997">
                  <a:extLst>
                    <a:ext uri="{9D8B030D-6E8A-4147-A177-3AD203B41FA5}">
                      <a16:colId xmlns:a16="http://schemas.microsoft.com/office/drawing/2014/main" val="3072188102"/>
                    </a:ext>
                  </a:extLst>
                </a:gridCol>
                <a:gridCol w="2031997">
                  <a:extLst>
                    <a:ext uri="{9D8B030D-6E8A-4147-A177-3AD203B41FA5}">
                      <a16:colId xmlns:a16="http://schemas.microsoft.com/office/drawing/2014/main" val="2719899827"/>
                    </a:ext>
                  </a:extLst>
                </a:gridCol>
              </a:tblGrid>
              <a:tr h="374609">
                <a:tc>
                  <a:txBody>
                    <a:bodyPr/>
                    <a:lstStyle/>
                    <a:p>
                      <a:pPr algn="ctr" rtl="0" fontAlgn="base">
                        <a:lnSpc>
                          <a:spcPts val="2325"/>
                        </a:lnSpc>
                      </a:pPr>
                      <a:r>
                        <a:rPr lang="en-US" sz="1800" b="1" i="0">
                          <a:solidFill>
                            <a:srgbClr val="FFFFFF"/>
                          </a:solidFill>
                          <a:effectLst/>
                          <a:latin typeface="Tahoma"/>
                        </a:rPr>
                        <a:t>Dataset</a:t>
                      </a:r>
                    </a:p>
                  </a:txBody>
                  <a:tcPr marL="99974" marR="99974" marT="49987" marB="49987" anchor="ctr">
                    <a:lnL>
                      <a:noFill/>
                    </a:lnL>
                    <a:lnR w="9525" cap="flat" cmpd="sng" algn="ctr">
                      <a:solidFill>
                        <a:srgbClr val="F4F7FC"/>
                      </a:solidFill>
                      <a:prstDash val="solid"/>
                      <a:round/>
                      <a:headEnd type="none" w="med" len="med"/>
                      <a:tailEnd type="none" w="med" len="med"/>
                    </a:lnR>
                    <a:lnT>
                      <a:noFill/>
                    </a:lnT>
                    <a:lnB w="27765" cap="flat" cmpd="sng" algn="ctr">
                      <a:solidFill>
                        <a:srgbClr val="FFFFFF"/>
                      </a:solidFill>
                      <a:prstDash val="solid"/>
                      <a:round/>
                      <a:headEnd type="none" w="med" len="med"/>
                      <a:tailEnd type="none" w="med" len="med"/>
                    </a:lnB>
                    <a:solidFill>
                      <a:srgbClr val="000000"/>
                    </a:solidFill>
                  </a:tcPr>
                </a:tc>
                <a:tc>
                  <a:txBody>
                    <a:bodyPr/>
                    <a:lstStyle/>
                    <a:p>
                      <a:pPr algn="ctr" rtl="0" fontAlgn="base">
                        <a:lnSpc>
                          <a:spcPts val="2325"/>
                        </a:lnSpc>
                      </a:pPr>
                      <a:r>
                        <a:rPr lang="en-US" sz="1800" b="1" i="0">
                          <a:solidFill>
                            <a:srgbClr val="FFFFFF"/>
                          </a:solidFill>
                          <a:effectLst/>
                          <a:latin typeface="Tahoma"/>
                        </a:rPr>
                        <a:t>2D (%)</a:t>
                      </a:r>
                    </a:p>
                  </a:txBody>
                  <a:tcPr marL="99974" marR="99974" marT="49987" marB="49987"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a:noFill/>
                    </a:lnT>
                    <a:lnB w="27765" cap="flat" cmpd="sng" algn="ctr">
                      <a:solidFill>
                        <a:srgbClr val="FFFFFF"/>
                      </a:solidFill>
                      <a:prstDash val="solid"/>
                      <a:round/>
                      <a:headEnd type="none" w="med" len="med"/>
                      <a:tailEnd type="none" w="med" len="med"/>
                    </a:lnB>
                    <a:solidFill>
                      <a:srgbClr val="000000"/>
                    </a:solidFill>
                  </a:tcPr>
                </a:tc>
                <a:tc>
                  <a:txBody>
                    <a:bodyPr/>
                    <a:lstStyle/>
                    <a:p>
                      <a:pPr algn="ctr" rtl="0" fontAlgn="base">
                        <a:lnSpc>
                          <a:spcPts val="2325"/>
                        </a:lnSpc>
                      </a:pPr>
                      <a:r>
                        <a:rPr lang="en-US" sz="1800" b="1" i="0">
                          <a:solidFill>
                            <a:srgbClr val="FFFFFF"/>
                          </a:solidFill>
                          <a:effectLst/>
                          <a:latin typeface="Tahoma"/>
                        </a:rPr>
                        <a:t>3D (%)</a:t>
                      </a:r>
                    </a:p>
                  </a:txBody>
                  <a:tcPr marL="99974" marR="99974" marT="49987" marB="49987"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a:noFill/>
                    </a:lnT>
                    <a:lnB w="27765" cap="flat" cmpd="sng" algn="ctr">
                      <a:solidFill>
                        <a:srgbClr val="FFFFFF"/>
                      </a:solidFill>
                      <a:prstDash val="solid"/>
                      <a:round/>
                      <a:headEnd type="none" w="med" len="med"/>
                      <a:tailEnd type="none" w="med" len="med"/>
                    </a:lnB>
                    <a:solidFill>
                      <a:srgbClr val="000000"/>
                    </a:solidFill>
                  </a:tcPr>
                </a:tc>
                <a:tc>
                  <a:txBody>
                    <a:bodyPr/>
                    <a:lstStyle/>
                    <a:p>
                      <a:pPr algn="ctr" rtl="0" fontAlgn="base">
                        <a:lnSpc>
                          <a:spcPts val="2325"/>
                        </a:lnSpc>
                      </a:pPr>
                      <a:r>
                        <a:rPr lang="en-US" sz="1800" b="1" i="0">
                          <a:solidFill>
                            <a:srgbClr val="FFFFFF"/>
                          </a:solidFill>
                          <a:effectLst/>
                          <a:latin typeface="Tahoma"/>
                        </a:rPr>
                        <a:t>Ensemble (%)</a:t>
                      </a:r>
                    </a:p>
                  </a:txBody>
                  <a:tcPr marL="99974" marR="99974" marT="49987" marB="49987" anchor="ctr">
                    <a:lnL w="9525" cap="flat" cmpd="sng" algn="ctr">
                      <a:solidFill>
                        <a:srgbClr val="F4F7FC"/>
                      </a:solidFill>
                      <a:prstDash val="solid"/>
                      <a:round/>
                      <a:headEnd type="none" w="med" len="med"/>
                      <a:tailEnd type="none" w="med" len="med"/>
                    </a:lnL>
                    <a:lnR>
                      <a:noFill/>
                    </a:lnR>
                    <a:lnT>
                      <a:noFill/>
                    </a:lnT>
                    <a:lnB w="27765"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513017472"/>
                  </a:ext>
                </a:extLst>
              </a:tr>
              <a:tr h="374609">
                <a:tc>
                  <a:txBody>
                    <a:bodyPr/>
                    <a:lstStyle/>
                    <a:p>
                      <a:pPr algn="ctr" rtl="0" fontAlgn="base">
                        <a:lnSpc>
                          <a:spcPts val="2325"/>
                        </a:lnSpc>
                      </a:pPr>
                      <a:r>
                        <a:rPr lang="en-US" sz="1600" b="0" i="0">
                          <a:solidFill>
                            <a:srgbClr val="000000"/>
                          </a:solidFill>
                          <a:effectLst/>
                          <a:latin typeface="Tahoma"/>
                        </a:rPr>
                        <a:t>S3DIS</a:t>
                      </a:r>
                      <a:endParaRPr lang="en-US" sz="1600" b="0" i="0">
                        <a:solidFill>
                          <a:srgbClr val="FFFFFF"/>
                        </a:solidFill>
                        <a:effectLst/>
                        <a:latin typeface="Tahoma"/>
                      </a:endParaRPr>
                    </a:p>
                  </a:txBody>
                  <a:tcPr marL="99974" marR="99974" marT="49987" marB="49987" anchor="ctr">
                    <a:lnL>
                      <a:noFill/>
                    </a:lnL>
                    <a:lnR w="9525" cap="flat" cmpd="sng" algn="ctr">
                      <a:solidFill>
                        <a:srgbClr val="F4F7FC"/>
                      </a:solidFill>
                      <a:prstDash val="solid"/>
                      <a:round/>
                      <a:headEnd type="none" w="med" len="med"/>
                      <a:tailEnd type="none" w="med" len="med"/>
                    </a:lnR>
                    <a:lnT w="27765" cap="flat" cmpd="sng" algn="ctr">
                      <a:solidFill>
                        <a:srgbClr val="FFFFFF"/>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CBCBCB"/>
                    </a:solidFill>
                  </a:tcPr>
                </a:tc>
                <a:tc>
                  <a:txBody>
                    <a:bodyPr/>
                    <a:lstStyle/>
                    <a:p>
                      <a:pPr algn="ctr" rtl="0" fontAlgn="base">
                        <a:lnSpc>
                          <a:spcPts val="2325"/>
                        </a:lnSpc>
                      </a:pPr>
                      <a:r>
                        <a:rPr lang="en-US" sz="1600" b="0" i="0">
                          <a:solidFill>
                            <a:srgbClr val="000000"/>
                          </a:solidFill>
                          <a:effectLst/>
                          <a:latin typeface="Tahoma"/>
                        </a:rPr>
                        <a:t>94.97</a:t>
                      </a:r>
                      <a:endParaRPr lang="en-US" sz="1600" b="0" i="0">
                        <a:solidFill>
                          <a:srgbClr val="FFFFFF"/>
                        </a:solidFill>
                        <a:effectLst/>
                        <a:latin typeface="Tahoma"/>
                      </a:endParaRPr>
                    </a:p>
                  </a:txBody>
                  <a:tcPr marL="99974" marR="99974" marT="49987" marB="49987"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27765" cap="flat" cmpd="sng" algn="ctr">
                      <a:solidFill>
                        <a:srgbClr val="FFFFFF"/>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CBCBCB"/>
                    </a:solidFill>
                  </a:tcPr>
                </a:tc>
                <a:tc>
                  <a:txBody>
                    <a:bodyPr/>
                    <a:lstStyle/>
                    <a:p>
                      <a:pPr lvl="0" algn="ctr">
                        <a:lnSpc>
                          <a:spcPts val="2325"/>
                        </a:lnSpc>
                        <a:buNone/>
                      </a:pPr>
                      <a:r>
                        <a:rPr lang="en-US" sz="1600" b="0" i="0">
                          <a:solidFill>
                            <a:srgbClr val="000000"/>
                          </a:solidFill>
                          <a:effectLst/>
                          <a:latin typeface="Tahoma"/>
                        </a:rPr>
                        <a:t>93.97</a:t>
                      </a:r>
                      <a:endParaRPr lang="en-US" sz="1600">
                        <a:latin typeface="Tahoma"/>
                      </a:endParaRPr>
                    </a:p>
                  </a:txBody>
                  <a:tcPr marL="99974" marR="99974" marT="49987" marB="49987"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27765" cap="flat" cmpd="sng" algn="ctr">
                      <a:solidFill>
                        <a:srgbClr val="FFFFFF"/>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CBCBCB"/>
                    </a:solidFill>
                  </a:tcPr>
                </a:tc>
                <a:tc>
                  <a:txBody>
                    <a:bodyPr/>
                    <a:lstStyle/>
                    <a:p>
                      <a:pPr lvl="0" algn="ctr">
                        <a:lnSpc>
                          <a:spcPts val="2325"/>
                        </a:lnSpc>
                        <a:buNone/>
                      </a:pPr>
                      <a:r>
                        <a:rPr lang="en-US" sz="1600" b="0" i="0">
                          <a:solidFill>
                            <a:srgbClr val="000000"/>
                          </a:solidFill>
                          <a:effectLst/>
                          <a:highlight>
                            <a:srgbClr val="00FF00"/>
                          </a:highlight>
                          <a:latin typeface="Tahoma"/>
                        </a:rPr>
                        <a:t>94.63</a:t>
                      </a:r>
                      <a:endParaRPr lang="en-US" sz="1600">
                        <a:highlight>
                          <a:srgbClr val="00FF00"/>
                        </a:highlight>
                        <a:latin typeface="Tahoma"/>
                      </a:endParaRPr>
                    </a:p>
                  </a:txBody>
                  <a:tcPr marL="99974" marR="99974" marT="49987" marB="49987" anchor="ctr">
                    <a:lnL w="9525" cap="flat" cmpd="sng" algn="ctr">
                      <a:solidFill>
                        <a:srgbClr val="F4F7FC"/>
                      </a:solidFill>
                      <a:prstDash val="solid"/>
                      <a:round/>
                      <a:headEnd type="none" w="med" len="med"/>
                      <a:tailEnd type="none" w="med" len="med"/>
                    </a:lnL>
                    <a:lnR>
                      <a:noFill/>
                    </a:lnR>
                    <a:lnT w="27765" cap="flat" cmpd="sng" algn="ctr">
                      <a:solidFill>
                        <a:srgbClr val="FFFFFF"/>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CBCBCB"/>
                    </a:solidFill>
                  </a:tcPr>
                </a:tc>
                <a:extLst>
                  <a:ext uri="{0D108BD9-81ED-4DB2-BD59-A6C34878D82A}">
                    <a16:rowId xmlns:a16="http://schemas.microsoft.com/office/drawing/2014/main" val="3214661206"/>
                  </a:ext>
                </a:extLst>
              </a:tr>
              <a:tr h="374609">
                <a:tc>
                  <a:txBody>
                    <a:bodyPr/>
                    <a:lstStyle/>
                    <a:p>
                      <a:pPr algn="ctr" rtl="0" fontAlgn="base">
                        <a:lnSpc>
                          <a:spcPts val="2325"/>
                        </a:lnSpc>
                      </a:pPr>
                      <a:r>
                        <a:rPr lang="en-US" sz="1600" b="0" i="0">
                          <a:solidFill>
                            <a:srgbClr val="000000"/>
                          </a:solidFill>
                          <a:effectLst/>
                          <a:latin typeface="Tahoma"/>
                        </a:rPr>
                        <a:t>Hospital</a:t>
                      </a:r>
                      <a:endParaRPr lang="en-US" sz="1600" b="0" i="0">
                        <a:solidFill>
                          <a:srgbClr val="FFFFFF"/>
                        </a:solidFill>
                        <a:effectLst/>
                        <a:latin typeface="Tahoma"/>
                      </a:endParaRPr>
                    </a:p>
                  </a:txBody>
                  <a:tcPr marL="99974" marR="99974" marT="49987" marB="49987" anchor="ctr">
                    <a:lnL>
                      <a:noFill/>
                    </a:lnL>
                    <a:lnR w="9525" cap="flat" cmpd="sng" algn="ctr">
                      <a:solidFill>
                        <a:srgbClr val="F4F7FC"/>
                      </a:solidFill>
                      <a:prstDash val="solid"/>
                      <a:round/>
                      <a:headEnd type="none" w="med" len="med"/>
                      <a:tailEnd type="none" w="med" len="med"/>
                    </a:lnR>
                    <a:lnT w="9525" cap="flat" cmpd="sng" algn="ctr">
                      <a:solidFill>
                        <a:srgbClr val="F4F7FC"/>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E7E7E7"/>
                    </a:solidFill>
                  </a:tcPr>
                </a:tc>
                <a:tc>
                  <a:txBody>
                    <a:bodyPr/>
                    <a:lstStyle/>
                    <a:p>
                      <a:pPr lvl="0" algn="ctr">
                        <a:lnSpc>
                          <a:spcPts val="2325"/>
                        </a:lnSpc>
                        <a:buNone/>
                      </a:pPr>
                      <a:r>
                        <a:rPr lang="en-US" sz="1600" b="0" i="0">
                          <a:solidFill>
                            <a:srgbClr val="000000"/>
                          </a:solidFill>
                          <a:effectLst/>
                          <a:latin typeface="Tahoma"/>
                        </a:rPr>
                        <a:t>95.79</a:t>
                      </a:r>
                      <a:endParaRPr lang="en-US" sz="1600">
                        <a:latin typeface="Tahoma"/>
                      </a:endParaRPr>
                    </a:p>
                  </a:txBody>
                  <a:tcPr marL="99974" marR="99974" marT="49987" marB="49987"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9525" cap="flat" cmpd="sng" algn="ctr">
                      <a:solidFill>
                        <a:srgbClr val="F4F7FC"/>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E7E7E7"/>
                    </a:solidFill>
                  </a:tcPr>
                </a:tc>
                <a:tc>
                  <a:txBody>
                    <a:bodyPr/>
                    <a:lstStyle/>
                    <a:p>
                      <a:pPr lvl="0" algn="ctr">
                        <a:lnSpc>
                          <a:spcPts val="2325"/>
                        </a:lnSpc>
                        <a:buNone/>
                      </a:pPr>
                      <a:r>
                        <a:rPr lang="en-US" sz="1600" b="0" i="0">
                          <a:solidFill>
                            <a:srgbClr val="000000"/>
                          </a:solidFill>
                          <a:effectLst/>
                          <a:latin typeface="Tahoma"/>
                        </a:rPr>
                        <a:t>95.49</a:t>
                      </a:r>
                      <a:endParaRPr lang="en-US" sz="1600">
                        <a:latin typeface="Tahoma"/>
                      </a:endParaRPr>
                    </a:p>
                  </a:txBody>
                  <a:tcPr marL="99974" marR="99974" marT="49987" marB="49987"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9525" cap="flat" cmpd="sng" algn="ctr">
                      <a:solidFill>
                        <a:srgbClr val="F4F7FC"/>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E7E7E7"/>
                    </a:solidFill>
                  </a:tcPr>
                </a:tc>
                <a:tc>
                  <a:txBody>
                    <a:bodyPr/>
                    <a:lstStyle/>
                    <a:p>
                      <a:pPr lvl="0" algn="ctr">
                        <a:lnSpc>
                          <a:spcPts val="2325"/>
                        </a:lnSpc>
                        <a:buNone/>
                      </a:pPr>
                      <a:r>
                        <a:rPr lang="en-US" sz="1600" b="0" i="0">
                          <a:solidFill>
                            <a:srgbClr val="000000"/>
                          </a:solidFill>
                          <a:effectLst/>
                          <a:highlight>
                            <a:srgbClr val="00FF00"/>
                          </a:highlight>
                          <a:latin typeface="Tahoma"/>
                        </a:rPr>
                        <a:t>98.05</a:t>
                      </a:r>
                      <a:endParaRPr lang="en-US" sz="1600">
                        <a:highlight>
                          <a:srgbClr val="00FF00"/>
                        </a:highlight>
                        <a:latin typeface="Tahoma"/>
                      </a:endParaRPr>
                    </a:p>
                  </a:txBody>
                  <a:tcPr marL="99974" marR="99974" marT="49987" marB="49987" anchor="ctr">
                    <a:lnL w="9525" cap="flat" cmpd="sng" algn="ctr">
                      <a:solidFill>
                        <a:srgbClr val="F4F7FC"/>
                      </a:solidFill>
                      <a:prstDash val="solid"/>
                      <a:round/>
                      <a:headEnd type="none" w="med" len="med"/>
                      <a:tailEnd type="none" w="med" len="med"/>
                    </a:lnL>
                    <a:lnR>
                      <a:noFill/>
                    </a:lnR>
                    <a:lnT w="9525" cap="flat" cmpd="sng" algn="ctr">
                      <a:solidFill>
                        <a:srgbClr val="F4F7FC"/>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E7E7E7"/>
                    </a:solidFill>
                  </a:tcPr>
                </a:tc>
                <a:extLst>
                  <a:ext uri="{0D108BD9-81ED-4DB2-BD59-A6C34878D82A}">
                    <a16:rowId xmlns:a16="http://schemas.microsoft.com/office/drawing/2014/main" val="3758411923"/>
                  </a:ext>
                </a:extLst>
              </a:tr>
              <a:tr h="374609">
                <a:tc>
                  <a:txBody>
                    <a:bodyPr/>
                    <a:lstStyle/>
                    <a:p>
                      <a:pPr algn="ctr" rtl="0" fontAlgn="base">
                        <a:lnSpc>
                          <a:spcPts val="2325"/>
                        </a:lnSpc>
                      </a:pPr>
                      <a:r>
                        <a:rPr lang="en-US" sz="1600" b="0" i="0">
                          <a:solidFill>
                            <a:srgbClr val="000000"/>
                          </a:solidFill>
                          <a:effectLst/>
                          <a:latin typeface="Tahoma"/>
                        </a:rPr>
                        <a:t>Municipal</a:t>
                      </a:r>
                      <a:endParaRPr lang="en-US" sz="1600" b="0" i="0">
                        <a:solidFill>
                          <a:srgbClr val="FFFFFF"/>
                        </a:solidFill>
                        <a:effectLst/>
                        <a:latin typeface="Tahoma"/>
                      </a:endParaRPr>
                    </a:p>
                  </a:txBody>
                  <a:tcPr marL="99974" marR="99974" marT="49987" marB="49987" anchor="ctr">
                    <a:lnL>
                      <a:noFill/>
                    </a:lnL>
                    <a:lnR w="9525" cap="flat" cmpd="sng" algn="ctr">
                      <a:solidFill>
                        <a:srgbClr val="F4F7FC"/>
                      </a:solidFill>
                      <a:prstDash val="solid"/>
                      <a:round/>
                      <a:headEnd type="none" w="med" len="med"/>
                      <a:tailEnd type="none" w="med" len="med"/>
                    </a:lnR>
                    <a:lnT w="9525" cap="flat" cmpd="sng" algn="ctr">
                      <a:solidFill>
                        <a:srgbClr val="F4F7FC"/>
                      </a:solidFill>
                      <a:prstDash val="solid"/>
                      <a:round/>
                      <a:headEnd type="none" w="med" len="med"/>
                      <a:tailEnd type="none" w="med" len="med"/>
                    </a:lnT>
                    <a:lnB>
                      <a:noFill/>
                    </a:lnB>
                    <a:solidFill>
                      <a:srgbClr val="CBCBCB"/>
                    </a:solidFill>
                  </a:tcPr>
                </a:tc>
                <a:tc>
                  <a:txBody>
                    <a:bodyPr/>
                    <a:lstStyle/>
                    <a:p>
                      <a:pPr lvl="0" algn="ctr">
                        <a:lnSpc>
                          <a:spcPts val="2325"/>
                        </a:lnSpc>
                        <a:buNone/>
                      </a:pPr>
                      <a:r>
                        <a:rPr lang="en-US" sz="1600" b="0" i="0">
                          <a:solidFill>
                            <a:srgbClr val="000000"/>
                          </a:solidFill>
                          <a:effectLst/>
                          <a:latin typeface="Tahoma"/>
                        </a:rPr>
                        <a:t>94.93</a:t>
                      </a:r>
                      <a:endParaRPr lang="en-US" sz="1600">
                        <a:latin typeface="Tahoma"/>
                      </a:endParaRPr>
                    </a:p>
                  </a:txBody>
                  <a:tcPr marL="99974" marR="99974" marT="49987" marB="49987"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9525" cap="flat" cmpd="sng" algn="ctr">
                      <a:solidFill>
                        <a:srgbClr val="F4F7FC"/>
                      </a:solidFill>
                      <a:prstDash val="solid"/>
                      <a:round/>
                      <a:headEnd type="none" w="med" len="med"/>
                      <a:tailEnd type="none" w="med" len="med"/>
                    </a:lnT>
                    <a:lnB>
                      <a:noFill/>
                    </a:lnB>
                    <a:solidFill>
                      <a:srgbClr val="CBCBCB"/>
                    </a:solidFill>
                  </a:tcPr>
                </a:tc>
                <a:tc>
                  <a:txBody>
                    <a:bodyPr/>
                    <a:lstStyle/>
                    <a:p>
                      <a:pPr lvl="0" algn="ctr">
                        <a:lnSpc>
                          <a:spcPts val="2325"/>
                        </a:lnSpc>
                        <a:buNone/>
                      </a:pPr>
                      <a:r>
                        <a:rPr lang="en-US" sz="1600" b="0" i="0">
                          <a:solidFill>
                            <a:srgbClr val="000000"/>
                          </a:solidFill>
                          <a:effectLst/>
                          <a:latin typeface="Tahoma"/>
                        </a:rPr>
                        <a:t>90.50</a:t>
                      </a:r>
                    </a:p>
                  </a:txBody>
                  <a:tcPr marL="99974" marR="99974" marT="49987" marB="49987" anchor="ctr">
                    <a:lnL w="9525" cap="flat" cmpd="sng" algn="ctr">
                      <a:solidFill>
                        <a:srgbClr val="F4F7FC"/>
                      </a:solidFill>
                      <a:prstDash val="solid"/>
                      <a:round/>
                      <a:headEnd type="none" w="med" len="med"/>
                      <a:tailEnd type="none" w="med" len="med"/>
                    </a:lnL>
                    <a:lnR w="9525" cap="flat" cmpd="sng" algn="ctr">
                      <a:solidFill>
                        <a:srgbClr val="F4F7FC"/>
                      </a:solidFill>
                      <a:prstDash val="solid"/>
                      <a:round/>
                      <a:headEnd type="none" w="med" len="med"/>
                      <a:tailEnd type="none" w="med" len="med"/>
                    </a:lnR>
                    <a:lnT w="9525" cap="flat" cmpd="sng" algn="ctr">
                      <a:solidFill>
                        <a:srgbClr val="F4F7FC"/>
                      </a:solidFill>
                      <a:prstDash val="solid"/>
                      <a:round/>
                      <a:headEnd type="none" w="med" len="med"/>
                      <a:tailEnd type="none" w="med" len="med"/>
                    </a:lnT>
                    <a:lnB>
                      <a:noFill/>
                    </a:lnB>
                    <a:solidFill>
                      <a:srgbClr val="CBCBCB"/>
                    </a:solidFill>
                  </a:tcPr>
                </a:tc>
                <a:tc>
                  <a:txBody>
                    <a:bodyPr/>
                    <a:lstStyle/>
                    <a:p>
                      <a:pPr lvl="0" algn="ctr">
                        <a:lnSpc>
                          <a:spcPts val="2325"/>
                        </a:lnSpc>
                        <a:buNone/>
                      </a:pPr>
                      <a:r>
                        <a:rPr lang="en-US" sz="1600" b="0" i="0">
                          <a:solidFill>
                            <a:srgbClr val="000000"/>
                          </a:solidFill>
                          <a:effectLst/>
                          <a:highlight>
                            <a:srgbClr val="00FF00"/>
                          </a:highlight>
                          <a:latin typeface="Tahoma"/>
                        </a:rPr>
                        <a:t>93.59</a:t>
                      </a:r>
                      <a:endParaRPr lang="en-US" sz="1600">
                        <a:highlight>
                          <a:srgbClr val="00FF00"/>
                        </a:highlight>
                        <a:latin typeface="Tahoma"/>
                      </a:endParaRPr>
                    </a:p>
                  </a:txBody>
                  <a:tcPr marL="99974" marR="99974" marT="49987" marB="49987" anchor="ctr">
                    <a:lnL w="9525" cap="flat" cmpd="sng" algn="ctr">
                      <a:solidFill>
                        <a:srgbClr val="F4F7FC"/>
                      </a:solidFill>
                      <a:prstDash val="solid"/>
                      <a:round/>
                      <a:headEnd type="none" w="med" len="med"/>
                      <a:tailEnd type="none" w="med" len="med"/>
                    </a:lnL>
                    <a:lnR>
                      <a:noFill/>
                    </a:lnR>
                    <a:lnT w="9525" cap="flat" cmpd="sng" algn="ctr">
                      <a:solidFill>
                        <a:srgbClr val="F4F7FC"/>
                      </a:solidFill>
                      <a:prstDash val="solid"/>
                      <a:round/>
                      <a:headEnd type="none" w="med" len="med"/>
                      <a:tailEnd type="none" w="med" len="med"/>
                    </a:lnT>
                    <a:lnB>
                      <a:noFill/>
                    </a:lnB>
                    <a:solidFill>
                      <a:srgbClr val="CBCBCB"/>
                    </a:solidFill>
                  </a:tcPr>
                </a:tc>
                <a:extLst>
                  <a:ext uri="{0D108BD9-81ED-4DB2-BD59-A6C34878D82A}">
                    <a16:rowId xmlns:a16="http://schemas.microsoft.com/office/drawing/2014/main" val="2010081052"/>
                  </a:ext>
                </a:extLst>
              </a:tr>
            </a:tbl>
          </a:graphicData>
        </a:graphic>
      </p:graphicFrame>
      <p:sp>
        <p:nvSpPr>
          <p:cNvPr id="7" name="TextBox 6">
            <a:extLst>
              <a:ext uri="{FF2B5EF4-FFF2-40B4-BE49-F238E27FC236}">
                <a16:creationId xmlns:a16="http://schemas.microsoft.com/office/drawing/2014/main" id="{2D0673AF-D14A-8A6F-82B9-DF888823ACFA}"/>
              </a:ext>
            </a:extLst>
          </p:cNvPr>
          <p:cNvSpPr txBox="1"/>
          <p:nvPr/>
        </p:nvSpPr>
        <p:spPr>
          <a:xfrm>
            <a:off x="2037197" y="1955287"/>
            <a:ext cx="8131480" cy="369332"/>
          </a:xfrm>
          <a:prstGeom prst="rect">
            <a:avLst/>
          </a:prstGeom>
          <a:solidFill>
            <a:srgbClr val="002060"/>
          </a:solidFill>
          <a:ln>
            <a:solidFill>
              <a:srgbClr val="00206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800" b="1">
                <a:solidFill>
                  <a:schemeClr val="bg1"/>
                </a:solidFill>
                <a:latin typeface="Tahoma"/>
                <a:ea typeface="Tahoma"/>
                <a:cs typeface="Tahoma"/>
              </a:rPr>
              <a:t>Results on Base Models vs. Meta Classifier (Ensemble)</a:t>
            </a:r>
            <a:endParaRPr lang="en-US" sz="1800">
              <a:solidFill>
                <a:schemeClr val="bg1"/>
              </a:solidFill>
              <a:latin typeface="Tahoma"/>
              <a:ea typeface="Tahoma"/>
              <a:cs typeface="Tahoma"/>
            </a:endParaRPr>
          </a:p>
        </p:txBody>
      </p:sp>
    </p:spTree>
    <p:extLst>
      <p:ext uri="{BB962C8B-B14F-4D97-AF65-F5344CB8AC3E}">
        <p14:creationId xmlns:p14="http://schemas.microsoft.com/office/powerpoint/2010/main" val="2226287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4" name="Content Placeholder 3"/>
          <p:cNvSpPr>
            <a:spLocks noGrp="1"/>
          </p:cNvSpPr>
          <p:nvPr>
            <p:ph sz="quarter" idx="11"/>
          </p:nvPr>
        </p:nvSpPr>
        <p:spPr/>
        <p:txBody>
          <a:bodyPr/>
          <a:lstStyle/>
          <a:p>
            <a:pPr marL="456565" indent="-456565"/>
            <a:endParaRPr lang="en-US" sz="2400">
              <a:latin typeface="Tahoma"/>
            </a:endParaRPr>
          </a:p>
          <a:p>
            <a:pPr marL="456565" indent="-456565"/>
            <a:r>
              <a:rPr lang="en-US" sz="2400">
                <a:latin typeface="Tahoma"/>
              </a:rPr>
              <a:t>Ensemble method to learn a Meta Classifier</a:t>
            </a:r>
          </a:p>
          <a:p>
            <a:pPr marL="456565" indent="-456565"/>
            <a:r>
              <a:rPr lang="en-US" sz="2400">
                <a:latin typeface="Tahoma"/>
              </a:rPr>
              <a:t>Comprising of 2D and 3D semantic segmentation networks</a:t>
            </a:r>
          </a:p>
          <a:p>
            <a:pPr marL="456565" indent="-456565"/>
            <a:r>
              <a:rPr lang="en-US" sz="2400">
                <a:latin typeface="Tahoma"/>
              </a:rPr>
              <a:t>Two heterogeneous base classifiers</a:t>
            </a:r>
          </a:p>
          <a:p>
            <a:pPr marL="456565" indent="-456565"/>
            <a:r>
              <a:rPr lang="en-US" sz="2400">
                <a:latin typeface="Tahoma"/>
              </a:rPr>
              <a:t>Combines the strengths of 2D image analysis and 3D data processing </a:t>
            </a:r>
          </a:p>
          <a:p>
            <a:pPr marL="456565" indent="-456565"/>
            <a:r>
              <a:rPr lang="en-US" sz="2400">
                <a:latin typeface="Tahoma"/>
              </a:rPr>
              <a:t>Extensive experiments over three datasets </a:t>
            </a:r>
          </a:p>
          <a:p>
            <a:pPr marL="456565" indent="-456565"/>
            <a:r>
              <a:rPr lang="en-US" sz="2400">
                <a:latin typeface="Tahoma"/>
              </a:rPr>
              <a:t>The two base classifiers are complementary in terms of their per-class accuracy</a:t>
            </a:r>
          </a:p>
          <a:p>
            <a:pPr marL="456565" indent="-456565"/>
            <a:r>
              <a:rPr lang="en-US" sz="2400">
                <a:latin typeface="Tahoma"/>
              </a:rPr>
              <a:t>Ensembles of classifiers outperform the individual 2D and 3D base classifiers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25</a:t>
            </a:fld>
            <a:endParaRPr lang="en-US"/>
          </a:p>
        </p:txBody>
      </p:sp>
    </p:spTree>
    <p:extLst>
      <p:ext uri="{BB962C8B-B14F-4D97-AF65-F5344CB8AC3E}">
        <p14:creationId xmlns:p14="http://schemas.microsoft.com/office/powerpoint/2010/main" val="266093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5" name="Content Placeholder 4">
            <a:extLst>
              <a:ext uri="{FF2B5EF4-FFF2-40B4-BE49-F238E27FC236}">
                <a16:creationId xmlns:a16="http://schemas.microsoft.com/office/drawing/2014/main" id="{E4AAF378-F40C-55FA-ADA4-5DC8357B8926}"/>
              </a:ext>
            </a:extLst>
          </p:cNvPr>
          <p:cNvPicPr>
            <a:picLocks noGrp="1" noChangeAspect="1"/>
          </p:cNvPicPr>
          <p:nvPr>
            <p:ph sz="quarter" idx="11"/>
          </p:nvPr>
        </p:nvPicPr>
        <p:blipFill>
          <a:blip r:embed="rId2"/>
          <a:stretch>
            <a:fillRect/>
          </a:stretch>
        </p:blipFill>
        <p:spPr>
          <a:xfrm>
            <a:off x="3681886" y="1273121"/>
            <a:ext cx="4856069" cy="4846544"/>
          </a:xfrm>
        </p:spPr>
      </p:pic>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26</a:t>
            </a:fld>
            <a:endParaRPr lang="en-US"/>
          </a:p>
        </p:txBody>
      </p:sp>
    </p:spTree>
    <p:extLst>
      <p:ext uri="{BB962C8B-B14F-4D97-AF65-F5344CB8AC3E}">
        <p14:creationId xmlns:p14="http://schemas.microsoft.com/office/powerpoint/2010/main" val="189986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B2F26-7F2B-D919-924A-B2FB0EF73C56}"/>
              </a:ext>
            </a:extLst>
          </p:cNvPr>
          <p:cNvPicPr>
            <a:picLocks noChangeAspect="1"/>
          </p:cNvPicPr>
          <p:nvPr/>
        </p:nvPicPr>
        <p:blipFill>
          <a:blip r:embed="rId3"/>
          <a:stretch>
            <a:fillRect/>
          </a:stretch>
        </p:blipFill>
        <p:spPr>
          <a:xfrm>
            <a:off x="1222281" y="3426636"/>
            <a:ext cx="9747436" cy="2968121"/>
          </a:xfrm>
          <a:prstGeom prst="rect">
            <a:avLst/>
          </a:prstGeom>
        </p:spPr>
      </p:pic>
      <p:sp>
        <p:nvSpPr>
          <p:cNvPr id="2" name="Title 1"/>
          <p:cNvSpPr>
            <a:spLocks noGrp="1"/>
          </p:cNvSpPr>
          <p:nvPr>
            <p:ph type="title"/>
          </p:nvPr>
        </p:nvSpPr>
        <p:spPr/>
        <p:txBody>
          <a:bodyPr/>
          <a:lstStyle/>
          <a:p>
            <a:r>
              <a:rPr lang="en-US"/>
              <a:t>Introduction</a:t>
            </a:r>
          </a:p>
        </p:txBody>
      </p:sp>
      <p:sp>
        <p:nvSpPr>
          <p:cNvPr id="4" name="Content Placeholder 3"/>
          <p:cNvSpPr>
            <a:spLocks noGrp="1"/>
          </p:cNvSpPr>
          <p:nvPr>
            <p:ph sz="quarter" idx="11"/>
          </p:nvPr>
        </p:nvSpPr>
        <p:spPr>
          <a:xfrm>
            <a:off x="480132" y="939559"/>
            <a:ext cx="11238707" cy="5182393"/>
          </a:xfrm>
        </p:spPr>
        <p:txBody>
          <a:bodyPr/>
          <a:lstStyle/>
          <a:p>
            <a:pPr marL="456565" indent="-456565"/>
            <a:r>
              <a:rPr lang="en-US" sz="2400">
                <a:solidFill>
                  <a:srgbClr val="000000"/>
                </a:solidFill>
                <a:latin typeface="Tahoma"/>
                <a:ea typeface="Roboto"/>
                <a:cs typeface="Roboto"/>
              </a:rPr>
              <a:t>Semantic Segmentation is a key task in Computer Vision and Image Processing</a:t>
            </a:r>
          </a:p>
          <a:p>
            <a:pPr marL="456565" indent="-456565"/>
            <a:r>
              <a:rPr lang="en-US" sz="2400">
                <a:solidFill>
                  <a:srgbClr val="000000"/>
                </a:solidFill>
                <a:latin typeface="Tahoma"/>
                <a:ea typeface="Roboto"/>
                <a:cs typeface="Roboto"/>
              </a:rPr>
              <a:t>Pixel-wise Classification</a:t>
            </a:r>
          </a:p>
          <a:p>
            <a:pPr marL="456565" indent="-456565"/>
            <a:r>
              <a:rPr lang="en-US" sz="2400">
                <a:solidFill>
                  <a:srgbClr val="000000"/>
                </a:solidFill>
                <a:latin typeface="Tahoma"/>
                <a:ea typeface="Roboto"/>
                <a:cs typeface="Roboto"/>
              </a:rPr>
              <a:t>Assigns a class label to pixels using a deep learning (DL) algorithm</a:t>
            </a:r>
          </a:p>
          <a:p>
            <a:pPr marL="989965" lvl="1" indent="-380365"/>
            <a:r>
              <a:rPr lang="en-US" sz="2000">
                <a:solidFill>
                  <a:srgbClr val="000000"/>
                </a:solidFill>
                <a:latin typeface="Tahoma"/>
                <a:ea typeface="Roboto"/>
                <a:cs typeface="Roboto"/>
              </a:rPr>
              <a:t>Deconstruction: Feature Extraction (Backbone, Encoder)</a:t>
            </a:r>
          </a:p>
          <a:p>
            <a:pPr marL="989965" lvl="1" indent="-380365"/>
            <a:r>
              <a:rPr lang="en-US" sz="2000">
                <a:solidFill>
                  <a:srgbClr val="000000"/>
                </a:solidFill>
                <a:latin typeface="Tahoma"/>
                <a:ea typeface="Roboto"/>
                <a:cs typeface="Roboto"/>
              </a:rPr>
              <a:t>Reconstruction: </a:t>
            </a:r>
            <a:r>
              <a:rPr lang="en-US" sz="2000" err="1">
                <a:solidFill>
                  <a:srgbClr val="000000"/>
                </a:solidFill>
                <a:latin typeface="Tahoma"/>
                <a:ea typeface="Roboto"/>
                <a:cs typeface="Roboto"/>
              </a:rPr>
              <a:t>Upsampler</a:t>
            </a:r>
            <a:r>
              <a:rPr lang="en-US" sz="2000">
                <a:solidFill>
                  <a:srgbClr val="000000"/>
                </a:solidFill>
                <a:latin typeface="Tahoma"/>
                <a:ea typeface="Roboto"/>
                <a:cs typeface="Roboto"/>
              </a:rPr>
              <a:t> (Decoder)</a:t>
            </a:r>
            <a:endParaRPr lang="en-US" sz="2000">
              <a:latin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a:p>
        </p:txBody>
      </p:sp>
    </p:spTree>
    <p:extLst>
      <p:ext uri="{BB962C8B-B14F-4D97-AF65-F5344CB8AC3E}">
        <p14:creationId xmlns:p14="http://schemas.microsoft.com/office/powerpoint/2010/main" val="344327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Problem</a:t>
            </a:r>
          </a:p>
        </p:txBody>
      </p:sp>
      <p:sp>
        <p:nvSpPr>
          <p:cNvPr id="4" name="Content Placeholder 3"/>
          <p:cNvSpPr>
            <a:spLocks noGrp="1"/>
          </p:cNvSpPr>
          <p:nvPr>
            <p:ph sz="quarter" idx="11"/>
          </p:nvPr>
        </p:nvSpPr>
        <p:spPr>
          <a:xfrm>
            <a:off x="480132" y="951466"/>
            <a:ext cx="11238707" cy="5170486"/>
          </a:xfrm>
        </p:spPr>
        <p:txBody>
          <a:bodyPr/>
          <a:lstStyle/>
          <a:p>
            <a:pPr marL="456565" indent="-456565"/>
            <a:r>
              <a:rPr lang="en-US" sz="2400">
                <a:latin typeface="Tahoma"/>
              </a:rPr>
              <a:t>3D Semantic Segmentation (Point Cloud)</a:t>
            </a:r>
          </a:p>
          <a:p>
            <a:pPr marL="456565" indent="-456565"/>
            <a:r>
              <a:rPr lang="en-US" sz="2400">
                <a:latin typeface="Tahoma"/>
                <a:cs typeface="Times New Roman"/>
              </a:rPr>
              <a:t>Point Cloud is an important type of geometric data structure</a:t>
            </a:r>
            <a:endParaRPr lang="en-US" sz="2400">
              <a:solidFill>
                <a:srgbClr val="000000"/>
              </a:solidFill>
              <a:latin typeface="Tahoma"/>
            </a:endParaRPr>
          </a:p>
          <a:p>
            <a:pPr marL="456565" indent="-456565"/>
            <a:r>
              <a:rPr lang="en-US" sz="2400">
                <a:solidFill>
                  <a:srgbClr val="000000"/>
                </a:solidFill>
                <a:latin typeface="Tahoma"/>
              </a:rPr>
              <a:t>Associating each point in a point cloud with a semantic label</a:t>
            </a:r>
          </a:p>
          <a:p>
            <a:pPr marL="456565" indent="-456565"/>
            <a:endParaRPr lang="en-US" sz="2400">
              <a:solidFill>
                <a:srgbClr val="000000"/>
              </a:solidFill>
              <a:latin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4</a:t>
            </a:fld>
            <a:endParaRPr lang="en-US"/>
          </a:p>
        </p:txBody>
      </p:sp>
      <p:pic>
        <p:nvPicPr>
          <p:cNvPr id="5" name="Picture 4">
            <a:extLst>
              <a:ext uri="{FF2B5EF4-FFF2-40B4-BE49-F238E27FC236}">
                <a16:creationId xmlns:a16="http://schemas.microsoft.com/office/drawing/2014/main" id="{2FF5D025-D808-2EB9-7674-69D52CCE9DCE}"/>
              </a:ext>
            </a:extLst>
          </p:cNvPr>
          <p:cNvPicPr>
            <a:picLocks noChangeAspect="1"/>
          </p:cNvPicPr>
          <p:nvPr/>
        </p:nvPicPr>
        <p:blipFill>
          <a:blip r:embed="rId3"/>
          <a:srcRect l="3564" t="-1042" r="-1386" b="-1158"/>
          <a:stretch/>
        </p:blipFill>
        <p:spPr>
          <a:xfrm>
            <a:off x="2551960" y="2336227"/>
            <a:ext cx="7102409" cy="4219296"/>
          </a:xfrm>
          <a:prstGeom prst="rect">
            <a:avLst/>
          </a:prstGeom>
        </p:spPr>
      </p:pic>
      <p:sp>
        <p:nvSpPr>
          <p:cNvPr id="7" name="TextBox 6">
            <a:extLst>
              <a:ext uri="{FF2B5EF4-FFF2-40B4-BE49-F238E27FC236}">
                <a16:creationId xmlns:a16="http://schemas.microsoft.com/office/drawing/2014/main" id="{B73651E8-CD08-2B1C-5E26-940E9871C0CE}"/>
              </a:ext>
            </a:extLst>
          </p:cNvPr>
          <p:cNvSpPr txBox="1"/>
          <p:nvPr/>
        </p:nvSpPr>
        <p:spPr>
          <a:xfrm rot="-5400000">
            <a:off x="1687713" y="3080741"/>
            <a:ext cx="9673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Tahoma"/>
                <a:ea typeface="Tahoma"/>
                <a:cs typeface="Tahoma"/>
              </a:rPr>
              <a:t>Input</a:t>
            </a:r>
            <a:endParaRPr lang="en-US" sz="2400">
              <a:latin typeface="Tahoma"/>
              <a:ea typeface="Tahoma" charset="0"/>
              <a:cs typeface="Tahoma" charset="0"/>
            </a:endParaRPr>
          </a:p>
        </p:txBody>
      </p:sp>
      <p:sp>
        <p:nvSpPr>
          <p:cNvPr id="8" name="TextBox 7">
            <a:extLst>
              <a:ext uri="{FF2B5EF4-FFF2-40B4-BE49-F238E27FC236}">
                <a16:creationId xmlns:a16="http://schemas.microsoft.com/office/drawing/2014/main" id="{D59B6E54-CA0F-CBC2-9BB5-662B68EA9111}"/>
              </a:ext>
            </a:extLst>
          </p:cNvPr>
          <p:cNvSpPr txBox="1"/>
          <p:nvPr/>
        </p:nvSpPr>
        <p:spPr>
          <a:xfrm rot="-5400000">
            <a:off x="1610321" y="5158381"/>
            <a:ext cx="11221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latin typeface="Tahoma"/>
                <a:ea typeface="Tahoma"/>
                <a:cs typeface="Tahoma"/>
              </a:rPr>
              <a:t>Output</a:t>
            </a:r>
            <a:endParaRPr lang="en-US">
              <a:latin typeface="Tahoma"/>
              <a:ea typeface="Tahoma"/>
              <a:cs typeface="Tahoma"/>
            </a:endParaRPr>
          </a:p>
        </p:txBody>
      </p:sp>
    </p:spTree>
    <p:extLst>
      <p:ext uri="{BB962C8B-B14F-4D97-AF65-F5344CB8AC3E}">
        <p14:creationId xmlns:p14="http://schemas.microsoft.com/office/powerpoint/2010/main" val="404967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Problem</a:t>
            </a:r>
          </a:p>
        </p:txBody>
      </p:sp>
      <p:sp>
        <p:nvSpPr>
          <p:cNvPr id="4" name="Content Placeholder 3"/>
          <p:cNvSpPr>
            <a:spLocks noGrp="1"/>
          </p:cNvSpPr>
          <p:nvPr>
            <p:ph sz="quarter" idx="11"/>
          </p:nvPr>
        </p:nvSpPr>
        <p:spPr/>
        <p:txBody>
          <a:bodyPr/>
          <a:lstStyle/>
          <a:p>
            <a:pPr marL="456565" indent="-456565"/>
            <a:r>
              <a:rPr lang="en-US" b="1">
                <a:solidFill>
                  <a:srgbClr val="000000"/>
                </a:solidFill>
                <a:latin typeface="Tahoma"/>
              </a:rPr>
              <a:t>Challenges </a:t>
            </a:r>
            <a:endParaRPr lang="en-US" sz="2400">
              <a:solidFill>
                <a:srgbClr val="000000"/>
              </a:solidFill>
              <a:latin typeface="Tahoma"/>
            </a:endParaRPr>
          </a:p>
          <a:p>
            <a:pPr marL="456565" indent="-456565"/>
            <a:endParaRPr lang="en-US" sz="2400">
              <a:solidFill>
                <a:srgbClr val="000000"/>
              </a:solidFill>
              <a:latin typeface="Tahoma"/>
            </a:endParaRPr>
          </a:p>
          <a:p>
            <a:pPr marL="989965" lvl="1" indent="-380365"/>
            <a:r>
              <a:rPr lang="en-US">
                <a:solidFill>
                  <a:srgbClr val="000000"/>
                </a:solidFill>
                <a:latin typeface="Tahoma"/>
              </a:rPr>
              <a:t>Scalability Issues with Massive Datasets</a:t>
            </a:r>
          </a:p>
          <a:p>
            <a:pPr marL="456565" indent="-456565"/>
            <a:endParaRPr lang="en-US" sz="2400">
              <a:latin typeface="Tahoma"/>
            </a:endParaRPr>
          </a:p>
          <a:p>
            <a:pPr marL="989965" lvl="1" indent="-380365">
              <a:buFont typeface="Wingdings" charset="2"/>
            </a:pPr>
            <a:r>
              <a:rPr lang="en-US">
                <a:solidFill>
                  <a:srgbClr val="000000"/>
                </a:solidFill>
                <a:latin typeface="Tahoma"/>
              </a:rPr>
              <a:t>Dealing with Noise and Outliers</a:t>
            </a:r>
          </a:p>
          <a:p>
            <a:pPr marL="456565" indent="-456565"/>
            <a:endParaRPr lang="en-US" sz="2400">
              <a:solidFill>
                <a:srgbClr val="000000"/>
              </a:solidFill>
              <a:latin typeface="Tahoma"/>
            </a:endParaRPr>
          </a:p>
          <a:p>
            <a:pPr marL="989965" lvl="1" indent="-380365">
              <a:buFont typeface="Wingdings" charset="2"/>
            </a:pPr>
            <a:r>
              <a:rPr lang="en-US">
                <a:solidFill>
                  <a:srgbClr val="000000"/>
                </a:solidFill>
                <a:latin typeface="Tahoma"/>
              </a:rPr>
              <a:t>Robustness to Variations</a:t>
            </a:r>
          </a:p>
          <a:p>
            <a:pPr marL="456565" indent="-456565"/>
            <a:endParaRPr lang="en-US" sz="2400">
              <a:solidFill>
                <a:srgbClr val="000000"/>
              </a:solidFill>
              <a:latin typeface="Tahoma"/>
            </a:endParaRPr>
          </a:p>
          <a:p>
            <a:pPr marL="989965" lvl="1" indent="-380365"/>
            <a:r>
              <a:rPr lang="en-US">
                <a:solidFill>
                  <a:srgbClr val="000000"/>
                </a:solidFill>
                <a:latin typeface="Tahoma"/>
              </a:rPr>
              <a:t>Handling Partial and Occluded Objects</a:t>
            </a:r>
          </a:p>
          <a:p>
            <a:pPr marL="456565" indent="-456565"/>
            <a:endParaRPr lang="en-US" sz="2400">
              <a:solidFill>
                <a:srgbClr val="000000"/>
              </a:solidFill>
              <a:latin typeface="Tahoma"/>
            </a:endParaRPr>
          </a:p>
          <a:p>
            <a:pPr marL="989965" lvl="1" indent="-380365"/>
            <a:r>
              <a:rPr lang="en-US">
                <a:solidFill>
                  <a:srgbClr val="000000"/>
                </a:solidFill>
                <a:latin typeface="Tahoma"/>
              </a:rPr>
              <a:t>Lack of Annotated 3D Training Data</a:t>
            </a:r>
          </a:p>
          <a:p>
            <a:pPr marL="456565" indent="-456565"/>
            <a:endParaRPr lang="en-US">
              <a:solidFill>
                <a:srgbClr val="000000"/>
              </a:solidFill>
              <a:latin typeface="Tahoma"/>
            </a:endParaRPr>
          </a:p>
          <a:p>
            <a:pPr marL="456565" indent="-456565"/>
            <a:endParaRPr lang="en-US">
              <a:solidFill>
                <a:srgbClr val="000000"/>
              </a:solidFill>
              <a:latin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5</a:t>
            </a:fld>
            <a:endParaRPr lang="en-US"/>
          </a:p>
        </p:txBody>
      </p:sp>
    </p:spTree>
    <p:extLst>
      <p:ext uri="{BB962C8B-B14F-4D97-AF65-F5344CB8AC3E}">
        <p14:creationId xmlns:p14="http://schemas.microsoft.com/office/powerpoint/2010/main" val="46609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Technical Approach</a:t>
            </a:r>
          </a:p>
        </p:txBody>
      </p:sp>
      <p:pic>
        <p:nvPicPr>
          <p:cNvPr id="5" name="Content Placeholder 4">
            <a:extLst>
              <a:ext uri="{FF2B5EF4-FFF2-40B4-BE49-F238E27FC236}">
                <a16:creationId xmlns:a16="http://schemas.microsoft.com/office/drawing/2014/main" id="{94772AE6-80AB-532D-50AA-696821B4EC0B}"/>
              </a:ext>
            </a:extLst>
          </p:cNvPr>
          <p:cNvPicPr>
            <a:picLocks noGrp="1" noChangeAspect="1"/>
          </p:cNvPicPr>
          <p:nvPr>
            <p:ph sz="quarter" idx="11"/>
          </p:nvPr>
        </p:nvPicPr>
        <p:blipFill>
          <a:blip r:embed="rId3"/>
          <a:stretch>
            <a:fillRect/>
          </a:stretch>
        </p:blipFill>
        <p:spPr>
          <a:xfrm>
            <a:off x="1121061" y="2569753"/>
            <a:ext cx="9968752" cy="2584972"/>
          </a:xfrm>
        </p:spPr>
      </p:pic>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6</a:t>
            </a:fld>
            <a:endParaRPr lang="en-US"/>
          </a:p>
        </p:txBody>
      </p:sp>
      <p:sp>
        <p:nvSpPr>
          <p:cNvPr id="11" name="TextBox 10">
            <a:extLst>
              <a:ext uri="{FF2B5EF4-FFF2-40B4-BE49-F238E27FC236}">
                <a16:creationId xmlns:a16="http://schemas.microsoft.com/office/drawing/2014/main" id="{58F02982-EC2C-7B3E-2E63-7E0FC6AE13C4}"/>
              </a:ext>
            </a:extLst>
          </p:cNvPr>
          <p:cNvSpPr txBox="1"/>
          <p:nvPr/>
        </p:nvSpPr>
        <p:spPr>
          <a:xfrm>
            <a:off x="1104050" y="2050755"/>
            <a:ext cx="9975052" cy="479594"/>
          </a:xfrm>
          <a:prstGeom prst="rect">
            <a:avLst/>
          </a:prstGeom>
          <a:solidFill>
            <a:srgbClr val="002060"/>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Tahoma"/>
                <a:ea typeface="Tahoma"/>
                <a:cs typeface="Tahoma"/>
              </a:rPr>
              <a:t>Two-stream Ensemble Semantic Segmentation Framework</a:t>
            </a:r>
          </a:p>
        </p:txBody>
      </p:sp>
      <p:sp>
        <p:nvSpPr>
          <p:cNvPr id="4" name="Rectangle 3">
            <a:extLst>
              <a:ext uri="{FF2B5EF4-FFF2-40B4-BE49-F238E27FC236}">
                <a16:creationId xmlns:a16="http://schemas.microsoft.com/office/drawing/2014/main" id="{E2ADDD49-994F-A490-F7F7-3FE692054187}"/>
              </a:ext>
            </a:extLst>
          </p:cNvPr>
          <p:cNvSpPr/>
          <p:nvPr/>
        </p:nvSpPr>
        <p:spPr bwMode="auto">
          <a:xfrm>
            <a:off x="1111624" y="2568389"/>
            <a:ext cx="9968752" cy="2590798"/>
          </a:xfrm>
          <a:prstGeom prst="rect">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84123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Technical Approach</a:t>
            </a:r>
            <a:br>
              <a:rPr lang="en-US"/>
            </a:br>
            <a:r>
              <a:rPr lang="en-US" sz="1800"/>
              <a:t>Data Preprocessing</a:t>
            </a:r>
          </a:p>
        </p:txBody>
      </p:sp>
      <p:sp>
        <p:nvSpPr>
          <p:cNvPr id="4" name="Content Placeholder 3"/>
          <p:cNvSpPr>
            <a:spLocks noGrp="1"/>
          </p:cNvSpPr>
          <p:nvPr>
            <p:ph sz="quarter" idx="11"/>
          </p:nvPr>
        </p:nvSpPr>
        <p:spPr>
          <a:xfrm>
            <a:off x="121544" y="957068"/>
            <a:ext cx="8095777" cy="5075237"/>
          </a:xfrm>
        </p:spPr>
        <p:txBody>
          <a:bodyPr/>
          <a:lstStyle/>
          <a:p>
            <a:pPr marL="456565" indent="-456565"/>
            <a:endParaRPr lang="en-US" sz="2000">
              <a:latin typeface="Tahoma"/>
            </a:endParaRPr>
          </a:p>
          <a:p>
            <a:pPr marL="456565" indent="-456565"/>
            <a:r>
              <a:rPr lang="en-US" sz="2000" b="1">
                <a:latin typeface="Tahoma"/>
              </a:rPr>
              <a:t>2D-3D Alignment Process</a:t>
            </a:r>
          </a:p>
          <a:p>
            <a:pPr marL="989965" lvl="1" indent="-380365"/>
            <a:r>
              <a:rPr lang="en-US" sz="1800">
                <a:solidFill>
                  <a:srgbClr val="000000"/>
                </a:solidFill>
                <a:latin typeface="Tahoma"/>
              </a:rPr>
              <a:t>2D images are taken of a mesh that is overlayed on top of a point cloud</a:t>
            </a:r>
          </a:p>
          <a:p>
            <a:pPr marL="989965" lvl="1" indent="-380365"/>
            <a:r>
              <a:rPr lang="en-US" sz="1800">
                <a:latin typeface="Tahoma"/>
              </a:rPr>
              <a:t>Each pixel is projected out into 3D space and if a collision with a point in the point cloud is made, it is kept</a:t>
            </a:r>
            <a:endParaRPr lang="en-US" sz="1400">
              <a:latin typeface="Tahoma"/>
            </a:endParaRPr>
          </a:p>
          <a:p>
            <a:pPr marL="989965" lvl="1" indent="-380365"/>
            <a:endParaRPr lang="en-US" sz="1400">
              <a:latin typeface="Tahoma"/>
            </a:endParaRPr>
          </a:p>
          <a:p>
            <a:pPr marL="456565" indent="-456565"/>
            <a:r>
              <a:rPr lang="en-US" sz="2000" b="1">
                <a:latin typeface="Tahoma"/>
              </a:rPr>
              <a:t>Weakly Aligned Samples</a:t>
            </a:r>
          </a:p>
          <a:p>
            <a:pPr marL="989965" lvl="1" indent="-380365"/>
            <a:r>
              <a:rPr lang="en-US" sz="1800">
                <a:latin typeface="Tahoma"/>
              </a:rPr>
              <a:t>These collisions are considered "weakly aligned" as there is a match between the 2D image and a 3D point</a:t>
            </a:r>
          </a:p>
          <a:p>
            <a:pPr marL="989965" lvl="1" indent="-380365"/>
            <a:r>
              <a:rPr lang="en-US" sz="1800">
                <a:solidFill>
                  <a:srgbClr val="000000"/>
                </a:solidFill>
                <a:latin typeface="Tahoma"/>
              </a:rPr>
              <a:t>These samples allow for the pipeline to work from beginning to the end over a set of samples that are related in multiple dimensions </a:t>
            </a:r>
            <a:endParaRPr lang="en-US" sz="1400">
              <a:solidFill>
                <a:srgbClr val="000000"/>
              </a:solidFill>
              <a:latin typeface="Tahoma"/>
            </a:endParaRPr>
          </a:p>
          <a:p>
            <a:pPr marL="989965" lvl="1" indent="-380365"/>
            <a:endParaRPr lang="en-US" sz="1400">
              <a:solidFill>
                <a:srgbClr val="000000"/>
              </a:solidFill>
              <a:latin typeface="Tahoma"/>
            </a:endParaRPr>
          </a:p>
          <a:p>
            <a:pPr marL="456565" indent="-456565"/>
            <a:r>
              <a:rPr lang="en-US" sz="2000" b="1">
                <a:solidFill>
                  <a:srgbClr val="000000"/>
                </a:solidFill>
                <a:latin typeface="Tahoma"/>
              </a:rPr>
              <a:t>Serve as the input to the 2D and 3D segmentation networks</a:t>
            </a:r>
            <a:r>
              <a:rPr lang="en-US" sz="2400">
                <a:solidFill>
                  <a:srgbClr val="000000"/>
                </a:solidFill>
                <a:latin typeface="Tahoma"/>
              </a:rPr>
              <a:t>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7</a:t>
            </a:fld>
            <a:endParaRPr lang="en-US"/>
          </a:p>
        </p:txBody>
      </p:sp>
      <p:pic>
        <p:nvPicPr>
          <p:cNvPr id="5" name="Picture 4">
            <a:extLst>
              <a:ext uri="{FF2B5EF4-FFF2-40B4-BE49-F238E27FC236}">
                <a16:creationId xmlns:a16="http://schemas.microsoft.com/office/drawing/2014/main" id="{C60C3C13-AD13-67C2-171D-081731E91D85}"/>
              </a:ext>
            </a:extLst>
          </p:cNvPr>
          <p:cNvPicPr>
            <a:picLocks noChangeAspect="1"/>
          </p:cNvPicPr>
          <p:nvPr/>
        </p:nvPicPr>
        <p:blipFill>
          <a:blip r:embed="rId3"/>
          <a:stretch/>
        </p:blipFill>
        <p:spPr>
          <a:xfrm>
            <a:off x="8603204" y="941573"/>
            <a:ext cx="3054441" cy="2281709"/>
          </a:xfrm>
          <a:prstGeom prst="rect">
            <a:avLst/>
          </a:prstGeom>
          <a:ln>
            <a:solidFill>
              <a:schemeClr val="tx1"/>
            </a:solidFill>
          </a:ln>
        </p:spPr>
      </p:pic>
      <p:pic>
        <p:nvPicPr>
          <p:cNvPr id="6" name="Picture 5">
            <a:extLst>
              <a:ext uri="{FF2B5EF4-FFF2-40B4-BE49-F238E27FC236}">
                <a16:creationId xmlns:a16="http://schemas.microsoft.com/office/drawing/2014/main" id="{1D372D12-486E-F6E2-C171-C890CFD12BF6}"/>
              </a:ext>
            </a:extLst>
          </p:cNvPr>
          <p:cNvPicPr>
            <a:picLocks noChangeAspect="1"/>
          </p:cNvPicPr>
          <p:nvPr/>
        </p:nvPicPr>
        <p:blipFill>
          <a:blip r:embed="rId4"/>
          <a:stretch>
            <a:fillRect/>
          </a:stretch>
        </p:blipFill>
        <p:spPr>
          <a:xfrm>
            <a:off x="8607782" y="3628255"/>
            <a:ext cx="3058029" cy="2294717"/>
          </a:xfrm>
          <a:prstGeom prst="rect">
            <a:avLst/>
          </a:prstGeom>
          <a:ln>
            <a:solidFill>
              <a:schemeClr val="tx1"/>
            </a:solidFill>
          </a:ln>
        </p:spPr>
      </p:pic>
      <p:sp>
        <p:nvSpPr>
          <p:cNvPr id="7" name="TextBox 6">
            <a:extLst>
              <a:ext uri="{FF2B5EF4-FFF2-40B4-BE49-F238E27FC236}">
                <a16:creationId xmlns:a16="http://schemas.microsoft.com/office/drawing/2014/main" id="{5DE73C0E-E04E-776F-364F-284A5BB137F0}"/>
              </a:ext>
            </a:extLst>
          </p:cNvPr>
          <p:cNvSpPr txBox="1"/>
          <p:nvPr/>
        </p:nvSpPr>
        <p:spPr>
          <a:xfrm>
            <a:off x="8604767" y="3245998"/>
            <a:ext cx="3049246" cy="369332"/>
          </a:xfrm>
          <a:prstGeom prst="rect">
            <a:avLst/>
          </a:prstGeom>
          <a:solidFill>
            <a:srgbClr val="002060"/>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800">
                <a:solidFill>
                  <a:schemeClr val="bg1"/>
                </a:solidFill>
                <a:latin typeface="Tahoma"/>
                <a:ea typeface="Tahoma"/>
                <a:cs typeface="Tahoma"/>
              </a:rPr>
              <a:t>2D Image</a:t>
            </a:r>
            <a:r>
              <a:rPr lang="en-US" sz="1800">
                <a:latin typeface="Tahoma"/>
                <a:ea typeface="Tahoma"/>
                <a:cs typeface="Tahoma"/>
              </a:rPr>
              <a:t> </a:t>
            </a:r>
            <a:endParaRPr lang="en-US" sz="1800">
              <a:ea typeface="Tahoma"/>
              <a:cs typeface="Tahoma"/>
            </a:endParaRPr>
          </a:p>
        </p:txBody>
      </p:sp>
      <p:sp>
        <p:nvSpPr>
          <p:cNvPr id="9" name="TextBox 8">
            <a:extLst>
              <a:ext uri="{FF2B5EF4-FFF2-40B4-BE49-F238E27FC236}">
                <a16:creationId xmlns:a16="http://schemas.microsoft.com/office/drawing/2014/main" id="{3A6F74E8-BFA2-C79A-9178-D1669A5BF938}"/>
              </a:ext>
            </a:extLst>
          </p:cNvPr>
          <p:cNvSpPr txBox="1"/>
          <p:nvPr/>
        </p:nvSpPr>
        <p:spPr>
          <a:xfrm>
            <a:off x="8608728" y="5939857"/>
            <a:ext cx="3056985" cy="369332"/>
          </a:xfrm>
          <a:prstGeom prst="rect">
            <a:avLst/>
          </a:prstGeom>
          <a:solidFill>
            <a:srgbClr val="002060"/>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800">
                <a:solidFill>
                  <a:schemeClr val="bg1"/>
                </a:solidFill>
                <a:latin typeface="Tahoma"/>
                <a:ea typeface="Tahoma"/>
                <a:cs typeface="Tahoma"/>
              </a:rPr>
              <a:t>3D Weakly Aligned</a:t>
            </a:r>
            <a:r>
              <a:rPr lang="en-US" sz="1800" b="1">
                <a:latin typeface="Tahoma"/>
                <a:ea typeface="Tahoma"/>
                <a:cs typeface="Tahoma"/>
              </a:rPr>
              <a:t> </a:t>
            </a:r>
            <a:endParaRPr lang="en-US" sz="1800" b="1">
              <a:ea typeface="Tahoma"/>
              <a:cs typeface="Tahoma"/>
            </a:endParaRPr>
          </a:p>
        </p:txBody>
      </p:sp>
    </p:spTree>
    <p:extLst>
      <p:ext uri="{BB962C8B-B14F-4D97-AF65-F5344CB8AC3E}">
        <p14:creationId xmlns:p14="http://schemas.microsoft.com/office/powerpoint/2010/main" val="184828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Technical Approach</a:t>
            </a:r>
            <a:br>
              <a:rPr lang="en-US"/>
            </a:br>
            <a:r>
              <a:rPr lang="en-US" sz="1800"/>
              <a:t>2D Semantic Segmentation</a:t>
            </a:r>
          </a:p>
        </p:txBody>
      </p:sp>
      <p:sp>
        <p:nvSpPr>
          <p:cNvPr id="4" name="Content Placeholder 3"/>
          <p:cNvSpPr>
            <a:spLocks noGrp="1"/>
          </p:cNvSpPr>
          <p:nvPr>
            <p:ph sz="quarter" idx="11"/>
          </p:nvPr>
        </p:nvSpPr>
        <p:spPr/>
        <p:txBody>
          <a:bodyPr/>
          <a:lstStyle/>
          <a:p>
            <a:pPr marL="456565" indent="-456565"/>
            <a:r>
              <a:rPr lang="en-US" sz="2400" b="1">
                <a:latin typeface="Tahoma"/>
                <a:ea typeface="Tahoma"/>
                <a:cs typeface="Tahoma"/>
              </a:rPr>
              <a:t>Grounded Segment Anything (GSA)</a:t>
            </a:r>
            <a:endParaRPr lang="en-US">
              <a:latin typeface="Tahoma"/>
            </a:endParaRPr>
          </a:p>
          <a:p>
            <a:pPr marL="989965" lvl="1" indent="-380365">
              <a:buFont typeface="Wingdings" charset="2"/>
            </a:pPr>
            <a:r>
              <a:rPr lang="en-US" sz="2000">
                <a:solidFill>
                  <a:srgbClr val="000000"/>
                </a:solidFill>
                <a:latin typeface="Tahoma"/>
                <a:ea typeface="Tahoma"/>
                <a:cs typeface="Tahoma"/>
              </a:rPr>
              <a:t>Grounding Dino (G): Detect objects in images using bounding boxes</a:t>
            </a:r>
          </a:p>
          <a:p>
            <a:pPr marL="989965" lvl="1" indent="-380365">
              <a:buFont typeface="Wingdings" charset="2"/>
            </a:pPr>
            <a:r>
              <a:rPr lang="en-US" sz="2000">
                <a:latin typeface="Tahoma"/>
                <a:ea typeface="Tahoma"/>
                <a:cs typeface="Tahoma"/>
              </a:rPr>
              <a:t>Segment Anything Model (SAM): Semantically segment the detected objects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8</a:t>
            </a:fld>
            <a:endParaRPr lang="en-US"/>
          </a:p>
        </p:txBody>
      </p:sp>
      <p:pic>
        <p:nvPicPr>
          <p:cNvPr id="6" name="Picture 5">
            <a:extLst>
              <a:ext uri="{FF2B5EF4-FFF2-40B4-BE49-F238E27FC236}">
                <a16:creationId xmlns:a16="http://schemas.microsoft.com/office/drawing/2014/main" id="{DC3D5B5A-46DF-C7E2-2D2A-171CB564D6A1}"/>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l="195" t="2143" r="-240" b="16428"/>
          <a:stretch/>
        </p:blipFill>
        <p:spPr bwMode="auto">
          <a:xfrm>
            <a:off x="181689" y="2465310"/>
            <a:ext cx="11854128" cy="26146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EC3AEC-6138-E245-629C-FACEBE3747C6}"/>
              </a:ext>
            </a:extLst>
          </p:cNvPr>
          <p:cNvSpPr txBox="1"/>
          <p:nvPr/>
        </p:nvSpPr>
        <p:spPr>
          <a:xfrm>
            <a:off x="177047" y="5090350"/>
            <a:ext cx="3699474" cy="646331"/>
          </a:xfrm>
          <a:prstGeom prst="rect">
            <a:avLst/>
          </a:prstGeom>
          <a:solidFill>
            <a:srgbClr val="002060"/>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chemeClr val="bg1"/>
                </a:solidFill>
                <a:latin typeface="Tahoma"/>
                <a:ea typeface="Tahoma"/>
                <a:cs typeface="Tahoma"/>
              </a:rPr>
              <a:t>Text Prompt :</a:t>
            </a:r>
          </a:p>
          <a:p>
            <a:pPr algn="ctr"/>
            <a:r>
              <a:rPr lang="en-US" sz="1800">
                <a:solidFill>
                  <a:schemeClr val="bg1"/>
                </a:solidFill>
                <a:latin typeface="Tahoma"/>
                <a:ea typeface="Tahoma"/>
                <a:cs typeface="Tahoma"/>
              </a:rPr>
              <a:t>"Horse. Cloud. Grasses. Sky. Hill."</a:t>
            </a:r>
          </a:p>
        </p:txBody>
      </p:sp>
      <p:sp>
        <p:nvSpPr>
          <p:cNvPr id="8" name="TextBox 7">
            <a:extLst>
              <a:ext uri="{FF2B5EF4-FFF2-40B4-BE49-F238E27FC236}">
                <a16:creationId xmlns:a16="http://schemas.microsoft.com/office/drawing/2014/main" id="{E1D07573-0851-EC7F-060C-9E9D126C028E}"/>
              </a:ext>
            </a:extLst>
          </p:cNvPr>
          <p:cNvSpPr txBox="1"/>
          <p:nvPr/>
        </p:nvSpPr>
        <p:spPr>
          <a:xfrm>
            <a:off x="4237357" y="5090350"/>
            <a:ext cx="3714322" cy="646331"/>
          </a:xfrm>
          <a:prstGeom prst="rect">
            <a:avLst/>
          </a:prstGeom>
          <a:solidFill>
            <a:srgbClr val="002060"/>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chemeClr val="bg1"/>
                </a:solidFill>
                <a:latin typeface="Tahoma"/>
                <a:ea typeface="Tahoma"/>
                <a:cs typeface="Tahoma"/>
              </a:rPr>
              <a:t>Grounding DINO :</a:t>
            </a:r>
          </a:p>
          <a:p>
            <a:pPr algn="ctr"/>
            <a:r>
              <a:rPr lang="en-US" sz="1800">
                <a:solidFill>
                  <a:schemeClr val="bg1"/>
                </a:solidFill>
                <a:latin typeface="Tahoma"/>
                <a:ea typeface="Tahoma"/>
                <a:cs typeface="Tahoma"/>
              </a:rPr>
              <a:t>Detect Everything</a:t>
            </a:r>
          </a:p>
        </p:txBody>
      </p:sp>
      <p:sp>
        <p:nvSpPr>
          <p:cNvPr id="9" name="TextBox 8">
            <a:extLst>
              <a:ext uri="{FF2B5EF4-FFF2-40B4-BE49-F238E27FC236}">
                <a16:creationId xmlns:a16="http://schemas.microsoft.com/office/drawing/2014/main" id="{6DEA2ACC-57B2-8120-CA37-D96534FB56F2}"/>
              </a:ext>
            </a:extLst>
          </p:cNvPr>
          <p:cNvSpPr txBox="1"/>
          <p:nvPr/>
        </p:nvSpPr>
        <p:spPr>
          <a:xfrm>
            <a:off x="8306632" y="5090352"/>
            <a:ext cx="3696532" cy="646331"/>
          </a:xfrm>
          <a:prstGeom prst="rect">
            <a:avLst/>
          </a:prstGeom>
          <a:solidFill>
            <a:srgbClr val="002060"/>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a:solidFill>
                  <a:schemeClr val="bg1"/>
                </a:solidFill>
                <a:latin typeface="Tahoma"/>
                <a:ea typeface="Tahoma"/>
                <a:cs typeface="Tahoma"/>
              </a:rPr>
              <a:t>SAM :</a:t>
            </a:r>
          </a:p>
          <a:p>
            <a:pPr algn="ctr"/>
            <a:r>
              <a:rPr lang="en-US" sz="1800">
                <a:solidFill>
                  <a:schemeClr val="bg1"/>
                </a:solidFill>
                <a:latin typeface="Tahoma"/>
                <a:ea typeface="Tahoma"/>
                <a:cs typeface="Tahoma"/>
              </a:rPr>
              <a:t>Detect and Segment Everything</a:t>
            </a:r>
          </a:p>
        </p:txBody>
      </p:sp>
    </p:spTree>
    <p:extLst>
      <p:ext uri="{BB962C8B-B14F-4D97-AF65-F5344CB8AC3E}">
        <p14:creationId xmlns:p14="http://schemas.microsoft.com/office/powerpoint/2010/main" val="401495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33E3FD-991D-2726-D55F-54839B745034}"/>
              </a:ext>
            </a:extLst>
          </p:cNvPr>
          <p:cNvPicPr>
            <a:picLocks noChangeAspect="1"/>
          </p:cNvPicPr>
          <p:nvPr/>
        </p:nvPicPr>
        <p:blipFill>
          <a:blip r:embed="rId3"/>
          <a:stretch>
            <a:fillRect/>
          </a:stretch>
        </p:blipFill>
        <p:spPr>
          <a:xfrm>
            <a:off x="5692711" y="1530699"/>
            <a:ext cx="6048468" cy="4114800"/>
          </a:xfrm>
          <a:prstGeom prst="rect">
            <a:avLst/>
          </a:prstGeom>
        </p:spPr>
      </p:pic>
      <p:sp>
        <p:nvSpPr>
          <p:cNvPr id="2" name="Title 1"/>
          <p:cNvSpPr>
            <a:spLocks noGrp="1"/>
          </p:cNvSpPr>
          <p:nvPr>
            <p:ph type="title"/>
          </p:nvPr>
        </p:nvSpPr>
        <p:spPr/>
        <p:txBody>
          <a:bodyPr/>
          <a:lstStyle/>
          <a:p>
            <a:r>
              <a:rPr lang="en-US"/>
              <a:t>Technical Approach</a:t>
            </a:r>
            <a:br>
              <a:rPr lang="en-US"/>
            </a:br>
            <a:r>
              <a:rPr lang="en-US" sz="1800"/>
              <a:t>2D Semantic Segmentation</a:t>
            </a:r>
          </a:p>
        </p:txBody>
      </p:sp>
      <p:sp>
        <p:nvSpPr>
          <p:cNvPr id="4" name="Content Placeholder 3"/>
          <p:cNvSpPr>
            <a:spLocks noGrp="1"/>
          </p:cNvSpPr>
          <p:nvPr>
            <p:ph sz="quarter" idx="11"/>
          </p:nvPr>
        </p:nvSpPr>
        <p:spPr/>
        <p:txBody>
          <a:bodyPr/>
          <a:lstStyle/>
          <a:p>
            <a:pPr marL="456565" indent="-456565"/>
            <a:endParaRPr lang="en-US" b="1">
              <a:latin typeface="Arial Narrow"/>
              <a:ea typeface="Tahoma"/>
              <a:cs typeface="Tahoma"/>
            </a:endParaRPr>
          </a:p>
          <a:p>
            <a:pPr marL="456565" indent="-456565"/>
            <a:endParaRPr lang="en-US" b="1">
              <a:latin typeface="Arial Narrow"/>
              <a:ea typeface="Tahoma"/>
              <a:cs typeface="Tahoma"/>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dirty="0" smtClean="0"/>
              <a:pPr>
                <a:defRPr/>
              </a:pPr>
              <a:t>9</a:t>
            </a:fld>
            <a:endParaRPr lang="en-US"/>
          </a:p>
        </p:txBody>
      </p:sp>
      <p:sp>
        <p:nvSpPr>
          <p:cNvPr id="10" name="Content Placeholder 3">
            <a:extLst>
              <a:ext uri="{FF2B5EF4-FFF2-40B4-BE49-F238E27FC236}">
                <a16:creationId xmlns:a16="http://schemas.microsoft.com/office/drawing/2014/main" id="{BC95A18B-E29D-974A-8C60-584992E7F3FF}"/>
              </a:ext>
            </a:extLst>
          </p:cNvPr>
          <p:cNvSpPr txBox="1">
            <a:spLocks/>
          </p:cNvSpPr>
          <p:nvPr/>
        </p:nvSpPr>
        <p:spPr bwMode="auto">
          <a:xfrm>
            <a:off x="480131" y="1163256"/>
            <a:ext cx="5323368"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6565" indent="-456565"/>
            <a:r>
              <a:rPr lang="en-US" sz="2400" b="1" kern="0">
                <a:latin typeface="Tahoma"/>
                <a:ea typeface="Tahoma"/>
                <a:cs typeface="Tahoma"/>
              </a:rPr>
              <a:t>Main Components of GDINO</a:t>
            </a:r>
            <a:endParaRPr lang="en-US" sz="2400">
              <a:latin typeface="Tahoma"/>
            </a:endParaRPr>
          </a:p>
          <a:p>
            <a:pPr marL="989965" lvl="1" indent="-380365"/>
            <a:r>
              <a:rPr lang="en-US" sz="2200" kern="0">
                <a:latin typeface="Tahoma"/>
                <a:ea typeface="Tahoma"/>
                <a:cs typeface="Tahoma"/>
              </a:rPr>
              <a:t>A Feature Enhancer Layer</a:t>
            </a:r>
          </a:p>
          <a:p>
            <a:pPr marL="1523365" lvl="2" indent="-304165"/>
            <a:r>
              <a:rPr lang="en-US" kern="0">
                <a:latin typeface="Tahoma"/>
                <a:ea typeface="Tahoma"/>
                <a:cs typeface="Tahoma"/>
              </a:rPr>
              <a:t>Image and text feature fusion</a:t>
            </a:r>
          </a:p>
          <a:p>
            <a:pPr marL="1523365" lvl="2" indent="-304165"/>
            <a:endParaRPr lang="en-US" sz="1800" kern="0">
              <a:latin typeface="Tahoma"/>
              <a:ea typeface="Tahoma"/>
              <a:cs typeface="Tahoma"/>
            </a:endParaRPr>
          </a:p>
          <a:p>
            <a:pPr marL="989965" lvl="1" indent="-380365"/>
            <a:r>
              <a:rPr lang="en-US" sz="2200" kern="0">
                <a:latin typeface="Tahoma"/>
                <a:ea typeface="Tahoma"/>
                <a:cs typeface="Tahoma"/>
              </a:rPr>
              <a:t>A Decoder Layer</a:t>
            </a:r>
          </a:p>
          <a:p>
            <a:pPr marL="1523365" lvl="2" indent="-304165"/>
            <a:r>
              <a:rPr lang="en-US" kern="0">
                <a:latin typeface="Tahoma"/>
                <a:ea typeface="Tahoma"/>
                <a:cs typeface="Tahoma"/>
              </a:rPr>
              <a:t>Inject text information into queries for better modality alignment</a:t>
            </a:r>
            <a:endParaRPr lang="en-US">
              <a:latin typeface="Tahoma"/>
              <a:ea typeface="Tahoma"/>
              <a:cs typeface="Tahoma"/>
            </a:endParaRPr>
          </a:p>
          <a:p>
            <a:pPr marL="1523365" lvl="2" indent="-304165"/>
            <a:r>
              <a:rPr lang="en-US" kern="0">
                <a:latin typeface="Tahoma"/>
                <a:ea typeface="Tahoma"/>
                <a:cs typeface="Tahoma"/>
              </a:rPr>
              <a:t>DINO decoder layer has been fine-tuned and improved by supplementing each decoder layer with an extra text cross-attention</a:t>
            </a:r>
            <a:endParaRPr lang="en-US">
              <a:latin typeface="Tahoma"/>
            </a:endParaRPr>
          </a:p>
          <a:p>
            <a:pPr marL="609600" lvl="1" indent="0">
              <a:buNone/>
            </a:pPr>
            <a:endParaRPr lang="en-US" kern="0">
              <a:latin typeface="Tahoma"/>
              <a:ea typeface="Tahoma"/>
              <a:cs typeface="Tahoma"/>
            </a:endParaRPr>
          </a:p>
        </p:txBody>
      </p:sp>
      <p:sp>
        <p:nvSpPr>
          <p:cNvPr id="9" name="Rectangle 8">
            <a:extLst>
              <a:ext uri="{FF2B5EF4-FFF2-40B4-BE49-F238E27FC236}">
                <a16:creationId xmlns:a16="http://schemas.microsoft.com/office/drawing/2014/main" id="{13267BF4-A61A-9BFC-6D8D-BC399D3B7F55}"/>
              </a:ext>
            </a:extLst>
          </p:cNvPr>
          <p:cNvSpPr/>
          <p:nvPr/>
        </p:nvSpPr>
        <p:spPr bwMode="auto">
          <a:xfrm>
            <a:off x="5118287" y="1716180"/>
            <a:ext cx="914400" cy="233083"/>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FFFFFF"/>
              </a:solidFill>
              <a:effectLst/>
              <a:latin typeface="Tahoma" charset="0"/>
            </a:endParaRPr>
          </a:p>
        </p:txBody>
      </p:sp>
    </p:spTree>
    <p:extLst>
      <p:ext uri="{BB962C8B-B14F-4D97-AF65-F5344CB8AC3E}">
        <p14:creationId xmlns:p14="http://schemas.microsoft.com/office/powerpoint/2010/main" val="2025319011"/>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_ip_UnifiedCompliancePolicyUIAction xmlns="http://schemas.microsoft.com/sharepoint/v3" xsi:nil="true"/>
    <lcf76f155ced4ddcb4097134ff3c332f xmlns="27ce61e7-dfc9-4ef9-a550-a91f9be6e537">
      <Terms xmlns="http://schemas.microsoft.com/office/infopath/2007/PartnerControls"/>
    </lcf76f155ced4ddcb4097134ff3c332f>
    <_ip_UnifiedCompliancePolicyProperties xmlns="http://schemas.microsoft.com/sharepoint/v3" xsi:nil="true"/>
    <TaxCatchAll xmlns="131d9269-6479-463d-a3be-477795616572" xsi:nil="true"/>
    <_dlc_DocId xmlns="131d9269-6479-463d-a3be-477795616572">43FEA6M6VY2W-849441354-6339</_dlc_DocId>
    <_dlc_DocIdUrl xmlns="131d9269-6479-463d-a3be-477795616572">
      <Url>https://dignitas.sharepoint.us/sites/SNE/_layouts/15/DocIdRedir.aspx?ID=43FEA6M6VY2W-849441354-6339</Url>
      <Description>43FEA6M6VY2W-849441354-6339</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088E6CE0CF85E94C81BD6D1BA906D26C" ma:contentTypeVersion="17" ma:contentTypeDescription="Create a new document." ma:contentTypeScope="" ma:versionID="c9b72e3f806d593d6e5513796649e072">
  <xsd:schema xmlns:xsd="http://www.w3.org/2001/XMLSchema" xmlns:xs="http://www.w3.org/2001/XMLSchema" xmlns:p="http://schemas.microsoft.com/office/2006/metadata/properties" xmlns:ns1="http://schemas.microsoft.com/sharepoint/v3" xmlns:ns2="27ce61e7-dfc9-4ef9-a550-a91f9be6e537" xmlns:ns3="131d9269-6479-463d-a3be-477795616572" targetNamespace="http://schemas.microsoft.com/office/2006/metadata/properties" ma:root="true" ma:fieldsID="bc0b5a7b37269466fe1a6366ad93a181" ns1:_="" ns2:_="" ns3:_="">
    <xsd:import namespace="http://schemas.microsoft.com/sharepoint/v3"/>
    <xsd:import namespace="27ce61e7-dfc9-4ef9-a550-a91f9be6e537"/>
    <xsd:import namespace="131d9269-6479-463d-a3be-47779561657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3:_dlc_DocId" minOccurs="0"/>
                <xsd:element ref="ns3:_dlc_DocIdUrl" minOccurs="0"/>
                <xsd:element ref="ns3:_dlc_DocIdPersistI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ce61e7-dfc9-4ef9-a550-a91f9be6e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05cd9f9-f68e-429d-b2fc-6c23ec8c19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1d9269-6479-463d-a3be-47779561657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7f42d1-1de5-4ccf-a446-d57c51e9babe}" ma:internalName="TaxCatchAll" ma:showField="CatchAllData" ma:web="131d9269-6479-463d-a3be-477795616572">
      <xsd:complexType>
        <xsd:complexContent>
          <xsd:extension base="dms:MultiChoiceLookup">
            <xsd:sequence>
              <xsd:element name="Value" type="dms:Lookup" maxOccurs="unbounded" minOccurs="0" nillable="true"/>
            </xsd:sequence>
          </xsd:extension>
        </xsd:complexContent>
      </xsd:complexType>
    </xsd:element>
    <xsd:element name="_dlc_DocId" ma:index="24" nillable="true" ma:displayName="Document ID Value" ma:description="The value of the document ID assigned to this item." ma:indexed="true"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3D705E-C92D-4CBD-A639-CAC63877E600}">
  <ds:schemaRefs>
    <ds:schemaRef ds:uri="http://schemas.microsoft.com/sharepoint/events"/>
  </ds:schemaRefs>
</ds:datastoreItem>
</file>

<file path=customXml/itemProps2.xml><?xml version="1.0" encoding="utf-8"?>
<ds:datastoreItem xmlns:ds="http://schemas.openxmlformats.org/officeDocument/2006/customXml" ds:itemID="{8C709B06-5FA7-40B8-A752-7128AA94FE0C}">
  <ds:schemaRefs>
    <ds:schemaRef ds:uri="131d9269-6479-463d-a3be-477795616572"/>
    <ds:schemaRef ds:uri="27ce61e7-dfc9-4ef9-a550-a91f9be6e5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4.xml><?xml version="1.0" encoding="utf-8"?>
<ds:datastoreItem xmlns:ds="http://schemas.openxmlformats.org/officeDocument/2006/customXml" ds:itemID="{CBD8A9B7-0AE6-4904-A2AC-0220B224DFE9}">
  <ds:schemaRefs>
    <ds:schemaRef ds:uri="131d9269-6479-463d-a3be-477795616572"/>
    <ds:schemaRef ds:uri="27ce61e7-dfc9-4ef9-a550-a91f9be6e5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26</Slides>
  <Notes>11</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Blends</vt:lpstr>
      <vt:lpstr>PowerPoint Presentation</vt:lpstr>
      <vt:lpstr>Outline</vt:lpstr>
      <vt:lpstr>Introduction</vt:lpstr>
      <vt:lpstr>Problem</vt:lpstr>
      <vt:lpstr>Problem</vt:lpstr>
      <vt:lpstr>Technical Approach</vt:lpstr>
      <vt:lpstr>Technical Approach Data Preprocessing</vt:lpstr>
      <vt:lpstr>Technical Approach 2D Semantic Segmentation</vt:lpstr>
      <vt:lpstr>Technical Approach 2D Semantic Segmentation</vt:lpstr>
      <vt:lpstr>Technical Approach 2D Semantic Segmentation</vt:lpstr>
      <vt:lpstr>Technical Approach 2D Semantic Segmentation</vt:lpstr>
      <vt:lpstr>Technical Approach 3D Semantic Segmentation</vt:lpstr>
      <vt:lpstr>Technical Approach 3D Semantic Segmentation</vt:lpstr>
      <vt:lpstr>Technical Approach Ensemble Learning</vt:lpstr>
      <vt:lpstr>Technical Approach Ensemble Learning</vt:lpstr>
      <vt:lpstr>Technical Approach Ensemble Learning</vt:lpstr>
      <vt:lpstr>Technical Approach Ensemble Learning</vt:lpstr>
      <vt:lpstr>Technical Approach Ensemble Learning</vt:lpstr>
      <vt:lpstr>Technical Approach Ensemble Learning</vt:lpstr>
      <vt:lpstr>Experimental Results </vt:lpstr>
      <vt:lpstr>Experimental Results</vt:lpstr>
      <vt:lpstr>Experimental Results</vt:lpstr>
      <vt:lpstr>Experimental Results</vt:lpstr>
      <vt:lpstr>Experimental Results </vt:lpstr>
      <vt:lpstr>Conclusion</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revision>1</cp:revision>
  <cp:lastPrinted>1601-01-01T00:00:00Z</cp:lastPrinted>
  <dcterms:created xsi:type="dcterms:W3CDTF">2016-03-29T15:29:36Z</dcterms:created>
  <dcterms:modified xsi:type="dcterms:W3CDTF">2024-10-30T16:04:30Z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0x010100088E6CE0CF85E94C81BD6D1BA906D26C</vt:lpwstr>
  </property>
  <property fmtid="{D5CDD505-2E9C-101B-9397-08002B2CF9AE}" pid="3" name="DocumentDescription">
    <vt:lpwstr>&lt;div class=ExternalClass9DF5FD6F97034AAA9FF0AABB8157F05A&gt; &lt;/div&gt;</vt:lpwstr>
  </property>
  <property fmtid="{D5CDD505-2E9C-101B-9397-08002B2CF9AE}" pid="4" name="_dlc_DocIdItemGuid">
    <vt:lpwstr>95fc4aa1-4316-4262-89d6-ea1dd7bd4a1f</vt:lpwstr>
  </property>
  <property fmtid="{D5CDD505-2E9C-101B-9397-08002B2CF9AE}" pid="5" name="MediaServiceImageTags">
    <vt:lpwstr/>
  </property>
</Properties>
</file>