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27"/>
  </p:notesMasterIdLst>
  <p:handoutMasterIdLst>
    <p:handoutMasterId r:id="rId28"/>
  </p:handoutMasterIdLst>
  <p:sldIdLst>
    <p:sldId id="363" r:id="rId5"/>
    <p:sldId id="302" r:id="rId6"/>
    <p:sldId id="303" r:id="rId7"/>
    <p:sldId id="306" r:id="rId8"/>
    <p:sldId id="287" r:id="rId9"/>
    <p:sldId id="304" r:id="rId10"/>
    <p:sldId id="308" r:id="rId11"/>
    <p:sldId id="313" r:id="rId12"/>
    <p:sldId id="317" r:id="rId13"/>
    <p:sldId id="318" r:id="rId14"/>
    <p:sldId id="315" r:id="rId15"/>
    <p:sldId id="329" r:id="rId16"/>
    <p:sldId id="337" r:id="rId17"/>
    <p:sldId id="341" r:id="rId18"/>
    <p:sldId id="345" r:id="rId19"/>
    <p:sldId id="349" r:id="rId20"/>
    <p:sldId id="359" r:id="rId21"/>
    <p:sldId id="360" r:id="rId22"/>
    <p:sldId id="361" r:id="rId23"/>
    <p:sldId id="362" r:id="rId24"/>
    <p:sldId id="357" r:id="rId25"/>
    <p:sldId id="358" r:id="rId26"/>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350"/>
    <a:srgbClr val="4CC8E7"/>
    <a:srgbClr val="CC3300"/>
    <a:srgbClr val="1B5FA8"/>
    <a:srgbClr val="A7A7A7"/>
    <a:srgbClr val="1981C3"/>
    <a:srgbClr val="1884D8"/>
    <a:srgbClr val="22458A"/>
    <a:srgbClr val="2B56AB"/>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D22197-B8C7-4265-80D5-3149BE86A434}" v="29" dt="2024-11-27T14:42:28.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578" autoAdjust="0"/>
    <p:restoredTop sz="95033" autoAdjust="0"/>
  </p:normalViewPr>
  <p:slideViewPr>
    <p:cSldViewPr snapToGrid="0">
      <p:cViewPr varScale="1">
        <p:scale>
          <a:sx n="82" d="100"/>
          <a:sy n="82" d="100"/>
        </p:scale>
        <p:origin x="418"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Solberg" userId="65f542a1-b496-4089-b5d2-7294d1e0fac3" providerId="ADAL" clId="{714CDAF9-F4EE-40E5-8384-C8509456114C}"/>
    <pc:docChg chg="modSld">
      <pc:chgData name="Jennifer Solberg" userId="65f542a1-b496-4089-b5d2-7294d1e0fac3" providerId="ADAL" clId="{714CDAF9-F4EE-40E5-8384-C8509456114C}" dt="2024-10-04T20:20:01.082" v="18" actId="20577"/>
      <pc:docMkLst>
        <pc:docMk/>
      </pc:docMkLst>
      <pc:sldChg chg="modSp mod">
        <pc:chgData name="Jennifer Solberg" userId="65f542a1-b496-4089-b5d2-7294d1e0fac3" providerId="ADAL" clId="{714CDAF9-F4EE-40E5-8384-C8509456114C}" dt="2024-10-04T20:20:01.082" v="18" actId="20577"/>
        <pc:sldMkLst>
          <pc:docMk/>
          <pc:sldMk cId="1626888602" sldId="287"/>
        </pc:sldMkLst>
        <pc:spChg chg="mod">
          <ac:chgData name="Jennifer Solberg" userId="65f542a1-b496-4089-b5d2-7294d1e0fac3" providerId="ADAL" clId="{714CDAF9-F4EE-40E5-8384-C8509456114C}" dt="2024-10-04T20:20:01.082" v="18" actId="20577"/>
          <ac:spMkLst>
            <pc:docMk/>
            <pc:sldMk cId="1626888602" sldId="287"/>
            <ac:spMk id="14" creationId="{0BC07D7D-9526-6458-6CB4-A5E2A66CFF9B}"/>
          </ac:spMkLst>
        </pc:spChg>
      </pc:sldChg>
    </pc:docChg>
  </pc:docChgLst>
  <pc:docChgLst>
    <pc:chgData name="Michael King" userId="eacfbf79-95b0-4690-a389-06e6fab54052" providerId="ADAL" clId="{15D22197-B8C7-4265-80D5-3149BE86A434}"/>
    <pc:docChg chg="undo custSel addSld delSld modSld">
      <pc:chgData name="Michael King" userId="eacfbf79-95b0-4690-a389-06e6fab54052" providerId="ADAL" clId="{15D22197-B8C7-4265-80D5-3149BE86A434}" dt="2024-11-27T14:42:46.403" v="81" actId="1076"/>
      <pc:docMkLst>
        <pc:docMk/>
      </pc:docMkLst>
      <pc:sldChg chg="del">
        <pc:chgData name="Michael King" userId="eacfbf79-95b0-4690-a389-06e6fab54052" providerId="ADAL" clId="{15D22197-B8C7-4265-80D5-3149BE86A434}" dt="2024-11-27T14:40:08.409" v="69" actId="47"/>
        <pc:sldMkLst>
          <pc:docMk/>
          <pc:sldMk cId="3664686379" sldId="289"/>
        </pc:sldMkLst>
      </pc:sldChg>
      <pc:sldChg chg="modSp mod">
        <pc:chgData name="Michael King" userId="eacfbf79-95b0-4690-a389-06e6fab54052" providerId="ADAL" clId="{15D22197-B8C7-4265-80D5-3149BE86A434}" dt="2024-11-26T19:25:59.891" v="44" actId="20577"/>
        <pc:sldMkLst>
          <pc:docMk/>
          <pc:sldMk cId="572564005" sldId="302"/>
        </pc:sldMkLst>
        <pc:spChg chg="mod">
          <ac:chgData name="Michael King" userId="eacfbf79-95b0-4690-a389-06e6fab54052" providerId="ADAL" clId="{15D22197-B8C7-4265-80D5-3149BE86A434}" dt="2024-11-26T19:25:59.891" v="44" actId="20577"/>
          <ac:spMkLst>
            <pc:docMk/>
            <pc:sldMk cId="572564005" sldId="302"/>
            <ac:spMk id="4" creationId="{5A0104C8-D6E8-80FA-CC62-B6D755B09878}"/>
          </ac:spMkLst>
        </pc:spChg>
      </pc:sldChg>
      <pc:sldChg chg="addSp delSp modSp mod">
        <pc:chgData name="Michael King" userId="eacfbf79-95b0-4690-a389-06e6fab54052" providerId="ADAL" clId="{15D22197-B8C7-4265-80D5-3149BE86A434}" dt="2024-11-27T14:41:25.964" v="73" actId="1076"/>
        <pc:sldMkLst>
          <pc:docMk/>
          <pc:sldMk cId="1196531071" sldId="304"/>
        </pc:sldMkLst>
        <pc:picChg chg="del">
          <ac:chgData name="Michael King" userId="eacfbf79-95b0-4690-a389-06e6fab54052" providerId="ADAL" clId="{15D22197-B8C7-4265-80D5-3149BE86A434}" dt="2024-11-27T14:41:17.320" v="70" actId="478"/>
          <ac:picMkLst>
            <pc:docMk/>
            <pc:sldMk cId="1196531071" sldId="304"/>
            <ac:picMk id="5" creationId="{62C34E28-028E-C5C6-84E7-CE1A48FD452C}"/>
          </ac:picMkLst>
        </pc:picChg>
        <pc:picChg chg="add mod">
          <ac:chgData name="Michael King" userId="eacfbf79-95b0-4690-a389-06e6fab54052" providerId="ADAL" clId="{15D22197-B8C7-4265-80D5-3149BE86A434}" dt="2024-11-27T14:41:25.964" v="73" actId="1076"/>
          <ac:picMkLst>
            <pc:docMk/>
            <pc:sldMk cId="1196531071" sldId="304"/>
            <ac:picMk id="6" creationId="{96F1037C-B43D-30E3-057F-39ADE0A4DA12}"/>
          </ac:picMkLst>
        </pc:picChg>
      </pc:sldChg>
      <pc:sldChg chg="addSp delSp modSp mod">
        <pc:chgData name="Michael King" userId="eacfbf79-95b0-4690-a389-06e6fab54052" providerId="ADAL" clId="{15D22197-B8C7-4265-80D5-3149BE86A434}" dt="2024-11-27T14:42:46.403" v="81" actId="1076"/>
        <pc:sldMkLst>
          <pc:docMk/>
          <pc:sldMk cId="587220770" sldId="306"/>
        </pc:sldMkLst>
        <pc:picChg chg="del">
          <ac:chgData name="Michael King" userId="eacfbf79-95b0-4690-a389-06e6fab54052" providerId="ADAL" clId="{15D22197-B8C7-4265-80D5-3149BE86A434}" dt="2024-11-27T14:42:25.724" v="74" actId="478"/>
          <ac:picMkLst>
            <pc:docMk/>
            <pc:sldMk cId="587220770" sldId="306"/>
            <ac:picMk id="5" creationId="{6C96BC27-BF69-D549-D7D8-EF90686319B5}"/>
          </ac:picMkLst>
        </pc:picChg>
        <pc:picChg chg="add mod">
          <ac:chgData name="Michael King" userId="eacfbf79-95b0-4690-a389-06e6fab54052" providerId="ADAL" clId="{15D22197-B8C7-4265-80D5-3149BE86A434}" dt="2024-11-27T14:42:46.403" v="81" actId="1076"/>
          <ac:picMkLst>
            <pc:docMk/>
            <pc:sldMk cId="587220770" sldId="306"/>
            <ac:picMk id="6" creationId="{1941B1EB-E798-AD0D-C78F-3B9275E71DB0}"/>
          </ac:picMkLst>
        </pc:picChg>
      </pc:sldChg>
      <pc:sldChg chg="addSp delSp modSp mod addAnim delAnim modAnim">
        <pc:chgData name="Michael King" userId="eacfbf79-95b0-4690-a389-06e6fab54052" providerId="ADAL" clId="{15D22197-B8C7-4265-80D5-3149BE86A434}" dt="2024-11-01T20:20:25.400" v="27"/>
        <pc:sldMkLst>
          <pc:docMk/>
          <pc:sldMk cId="1639643948" sldId="318"/>
        </pc:sldMkLst>
        <pc:spChg chg="add del mod">
          <ac:chgData name="Michael King" userId="eacfbf79-95b0-4690-a389-06e6fab54052" providerId="ADAL" clId="{15D22197-B8C7-4265-80D5-3149BE86A434}" dt="2024-11-01T20:16:11.230" v="3" actId="478"/>
          <ac:spMkLst>
            <pc:docMk/>
            <pc:sldMk cId="1639643948" sldId="318"/>
            <ac:spMk id="5" creationId="{FD3E0DC8-2EAA-ECC3-F160-9DCC7C012DF0}"/>
          </ac:spMkLst>
        </pc:spChg>
        <pc:spChg chg="add mod">
          <ac:chgData name="Michael King" userId="eacfbf79-95b0-4690-a389-06e6fab54052" providerId="ADAL" clId="{15D22197-B8C7-4265-80D5-3149BE86A434}" dt="2024-11-01T20:17:26.559" v="5"/>
          <ac:spMkLst>
            <pc:docMk/>
            <pc:sldMk cId="1639643948" sldId="318"/>
            <ac:spMk id="7" creationId="{218FD02E-A5E4-E6E4-650E-87940C1DD292}"/>
          </ac:spMkLst>
        </pc:spChg>
        <pc:spChg chg="add mod">
          <ac:chgData name="Michael King" userId="eacfbf79-95b0-4690-a389-06e6fab54052" providerId="ADAL" clId="{15D22197-B8C7-4265-80D5-3149BE86A434}" dt="2024-11-01T20:19:19.614" v="17"/>
          <ac:spMkLst>
            <pc:docMk/>
            <pc:sldMk cId="1639643948" sldId="318"/>
            <ac:spMk id="13" creationId="{A4D6EE88-590A-1522-AEB1-8038AB89B334}"/>
          </ac:spMkLst>
        </pc:spChg>
        <pc:spChg chg="add mod">
          <ac:chgData name="Michael King" userId="eacfbf79-95b0-4690-a389-06e6fab54052" providerId="ADAL" clId="{15D22197-B8C7-4265-80D5-3149BE86A434}" dt="2024-11-01T20:19:39.713" v="20"/>
          <ac:spMkLst>
            <pc:docMk/>
            <pc:sldMk cId="1639643948" sldId="318"/>
            <ac:spMk id="15" creationId="{E0B4BF32-1AAC-C4C8-7053-A06E86EDF40F}"/>
          </ac:spMkLst>
        </pc:spChg>
        <pc:spChg chg="add mod">
          <ac:chgData name="Michael King" userId="eacfbf79-95b0-4690-a389-06e6fab54052" providerId="ADAL" clId="{15D22197-B8C7-4265-80D5-3149BE86A434}" dt="2024-11-01T20:19:57.731" v="23"/>
          <ac:spMkLst>
            <pc:docMk/>
            <pc:sldMk cId="1639643948" sldId="318"/>
            <ac:spMk id="17" creationId="{1F247341-019C-E93E-7027-F9830AC326AF}"/>
          </ac:spMkLst>
        </pc:spChg>
        <pc:cxnChg chg="add del mod">
          <ac:chgData name="Michael King" userId="eacfbf79-95b0-4690-a389-06e6fab54052" providerId="ADAL" clId="{15D22197-B8C7-4265-80D5-3149BE86A434}" dt="2024-11-01T20:16:11.230" v="3" actId="478"/>
          <ac:cxnSpMkLst>
            <pc:docMk/>
            <pc:sldMk cId="1639643948" sldId="318"/>
            <ac:cxnSpMk id="6" creationId="{56D6A66D-9517-2B9A-009E-B88FE020A0D6}"/>
          </ac:cxnSpMkLst>
        </pc:cxnChg>
        <pc:cxnChg chg="add mod">
          <ac:chgData name="Michael King" userId="eacfbf79-95b0-4690-a389-06e6fab54052" providerId="ADAL" clId="{15D22197-B8C7-4265-80D5-3149BE86A434}" dt="2024-11-01T20:17:26.559" v="5"/>
          <ac:cxnSpMkLst>
            <pc:docMk/>
            <pc:sldMk cId="1639643948" sldId="318"/>
            <ac:cxnSpMk id="8" creationId="{045FD7F2-EACC-9406-4222-9421B9BCD6FA}"/>
          </ac:cxnSpMkLst>
        </pc:cxnChg>
        <pc:cxnChg chg="add mod">
          <ac:chgData name="Michael King" userId="eacfbf79-95b0-4690-a389-06e6fab54052" providerId="ADAL" clId="{15D22197-B8C7-4265-80D5-3149BE86A434}" dt="2024-11-01T20:19:19.614" v="17"/>
          <ac:cxnSpMkLst>
            <pc:docMk/>
            <pc:sldMk cId="1639643948" sldId="318"/>
            <ac:cxnSpMk id="14" creationId="{068FC7BF-B84E-EEF4-8E19-9C3002AB2DAB}"/>
          </ac:cxnSpMkLst>
        </pc:cxnChg>
        <pc:cxnChg chg="add mod">
          <ac:chgData name="Michael King" userId="eacfbf79-95b0-4690-a389-06e6fab54052" providerId="ADAL" clId="{15D22197-B8C7-4265-80D5-3149BE86A434}" dt="2024-11-01T20:19:39.713" v="20"/>
          <ac:cxnSpMkLst>
            <pc:docMk/>
            <pc:sldMk cId="1639643948" sldId="318"/>
            <ac:cxnSpMk id="16" creationId="{7533C86A-7D5C-EE8B-5C09-A87C7184B584}"/>
          </ac:cxnSpMkLst>
        </pc:cxnChg>
        <pc:cxnChg chg="add mod">
          <ac:chgData name="Michael King" userId="eacfbf79-95b0-4690-a389-06e6fab54052" providerId="ADAL" clId="{15D22197-B8C7-4265-80D5-3149BE86A434}" dt="2024-11-01T20:19:57.731" v="23"/>
          <ac:cxnSpMkLst>
            <pc:docMk/>
            <pc:sldMk cId="1639643948" sldId="318"/>
            <ac:cxnSpMk id="18" creationId="{E96A1713-8F8F-877B-9F38-8EBD9797367F}"/>
          </ac:cxnSpMkLst>
        </pc:cxnChg>
      </pc:sldChg>
      <pc:sldChg chg="del">
        <pc:chgData name="Michael King" userId="eacfbf79-95b0-4690-a389-06e6fab54052" providerId="ADAL" clId="{15D22197-B8C7-4265-80D5-3149BE86A434}" dt="2024-11-01T20:20:38.104" v="28" actId="47"/>
        <pc:sldMkLst>
          <pc:docMk/>
          <pc:sldMk cId="2785168466" sldId="324"/>
        </pc:sldMkLst>
      </pc:sldChg>
      <pc:sldChg chg="del">
        <pc:chgData name="Michael King" userId="eacfbf79-95b0-4690-a389-06e6fab54052" providerId="ADAL" clId="{15D22197-B8C7-4265-80D5-3149BE86A434}" dt="2024-11-01T20:20:38.104" v="28" actId="47"/>
        <pc:sldMkLst>
          <pc:docMk/>
          <pc:sldMk cId="1807474396" sldId="325"/>
        </pc:sldMkLst>
      </pc:sldChg>
      <pc:sldChg chg="del">
        <pc:chgData name="Michael King" userId="eacfbf79-95b0-4690-a389-06e6fab54052" providerId="ADAL" clId="{15D22197-B8C7-4265-80D5-3149BE86A434}" dt="2024-11-01T20:20:38.104" v="28" actId="47"/>
        <pc:sldMkLst>
          <pc:docMk/>
          <pc:sldMk cId="2566201560" sldId="326"/>
        </pc:sldMkLst>
      </pc:sldChg>
      <pc:sldChg chg="del">
        <pc:chgData name="Michael King" userId="eacfbf79-95b0-4690-a389-06e6fab54052" providerId="ADAL" clId="{15D22197-B8C7-4265-80D5-3149BE86A434}" dt="2024-11-01T20:20:38.104" v="28" actId="47"/>
        <pc:sldMkLst>
          <pc:docMk/>
          <pc:sldMk cId="1986789223" sldId="327"/>
        </pc:sldMkLst>
      </pc:sldChg>
      <pc:sldChg chg="del">
        <pc:chgData name="Michael King" userId="eacfbf79-95b0-4690-a389-06e6fab54052" providerId="ADAL" clId="{15D22197-B8C7-4265-80D5-3149BE86A434}" dt="2024-11-01T20:20:38.104" v="28" actId="47"/>
        <pc:sldMkLst>
          <pc:docMk/>
          <pc:sldMk cId="3996491483" sldId="328"/>
        </pc:sldMkLst>
      </pc:sldChg>
      <pc:sldChg chg="addSp delSp modSp add mod">
        <pc:chgData name="Michael King" userId="eacfbf79-95b0-4690-a389-06e6fab54052" providerId="ADAL" clId="{15D22197-B8C7-4265-80D5-3149BE86A434}" dt="2024-11-27T14:32:47.293" v="67" actId="1076"/>
        <pc:sldMkLst>
          <pc:docMk/>
          <pc:sldMk cId="3434654959" sldId="363"/>
        </pc:sldMkLst>
        <pc:picChg chg="del mod modCrop">
          <ac:chgData name="Michael King" userId="eacfbf79-95b0-4690-a389-06e6fab54052" providerId="ADAL" clId="{15D22197-B8C7-4265-80D5-3149BE86A434}" dt="2024-11-27T14:32:33.689" v="63" actId="478"/>
          <ac:picMkLst>
            <pc:docMk/>
            <pc:sldMk cId="3434654959" sldId="363"/>
            <ac:picMk id="4" creationId="{20BC479F-5858-32D5-C820-2B48E9269D6C}"/>
          </ac:picMkLst>
        </pc:picChg>
        <pc:picChg chg="add del mod">
          <ac:chgData name="Michael King" userId="eacfbf79-95b0-4690-a389-06e6fab54052" providerId="ADAL" clId="{15D22197-B8C7-4265-80D5-3149BE86A434}" dt="2024-11-27T14:32:32.894" v="62" actId="478"/>
          <ac:picMkLst>
            <pc:docMk/>
            <pc:sldMk cId="3434654959" sldId="363"/>
            <ac:picMk id="6" creationId="{BF15AE6E-1B90-742A-5EE9-FAB83B793A48}"/>
          </ac:picMkLst>
        </pc:picChg>
        <pc:picChg chg="add mod">
          <ac:chgData name="Michael King" userId="eacfbf79-95b0-4690-a389-06e6fab54052" providerId="ADAL" clId="{15D22197-B8C7-4265-80D5-3149BE86A434}" dt="2024-11-27T14:32:47.293" v="67" actId="1076"/>
          <ac:picMkLst>
            <pc:docMk/>
            <pc:sldMk cId="3434654959" sldId="363"/>
            <ac:picMk id="7" creationId="{43B2238D-B4C3-E006-8F4F-FD550EF90555}"/>
          </ac:picMkLst>
        </pc:picChg>
      </pc:sldChg>
      <pc:sldChg chg="add del">
        <pc:chgData name="Michael King" userId="eacfbf79-95b0-4690-a389-06e6fab54052" providerId="ADAL" clId="{15D22197-B8C7-4265-80D5-3149BE86A434}" dt="2024-11-27T14:39:26.163" v="68" actId="2696"/>
        <pc:sldMkLst>
          <pc:docMk/>
          <pc:sldMk cId="553082795" sldId="364"/>
        </pc:sldMkLst>
      </pc:sldChg>
    </pc:docChg>
  </pc:docChgLst>
  <pc:docChgLst>
    <pc:chgData name="Michael King" userId="eacfbf79-95b0-4690-a389-06e6fab54052" providerId="ADAL" clId="{760E13E6-CD2E-45EE-9DE4-1A833BC61CF2}"/>
    <pc:docChg chg="undo redo custSel addSld delSld modSld sldOrd">
      <pc:chgData name="Michael King" userId="eacfbf79-95b0-4690-a389-06e6fab54052" providerId="ADAL" clId="{760E13E6-CD2E-45EE-9DE4-1A833BC61CF2}" dt="2024-10-06T19:37:04.412" v="4846" actId="47"/>
      <pc:docMkLst>
        <pc:docMk/>
      </pc:docMkLst>
      <pc:sldChg chg="addSp delSp modSp add del mod ord">
        <pc:chgData name="Michael King" userId="eacfbf79-95b0-4690-a389-06e6fab54052" providerId="ADAL" clId="{760E13E6-CD2E-45EE-9DE4-1A833BC61CF2}" dt="2024-10-04T20:28:26.099" v="4607" actId="20577"/>
        <pc:sldMkLst>
          <pc:docMk/>
          <pc:sldMk cId="1626888602" sldId="287"/>
        </pc:sldMkLst>
        <pc:spChg chg="mod">
          <ac:chgData name="Michael King" userId="eacfbf79-95b0-4690-a389-06e6fab54052" providerId="ADAL" clId="{760E13E6-CD2E-45EE-9DE4-1A833BC61CF2}" dt="2024-10-04T20:28:26.099" v="4607" actId="20577"/>
          <ac:spMkLst>
            <pc:docMk/>
            <pc:sldMk cId="1626888602" sldId="287"/>
            <ac:spMk id="7" creationId="{6591F33E-1DD3-367F-FA4D-EE1C28AAE2AF}"/>
          </ac:spMkLst>
        </pc:spChg>
        <pc:spChg chg="mod">
          <ac:chgData name="Michael King" userId="eacfbf79-95b0-4690-a389-06e6fab54052" providerId="ADAL" clId="{760E13E6-CD2E-45EE-9DE4-1A833BC61CF2}" dt="2024-10-04T20:27:58.991" v="4572" actId="1037"/>
          <ac:spMkLst>
            <pc:docMk/>
            <pc:sldMk cId="1626888602" sldId="287"/>
            <ac:spMk id="9" creationId="{2E8EC96E-EFDB-A6DC-FEC4-CC9CC2B043AF}"/>
          </ac:spMkLst>
        </pc:spChg>
        <pc:spChg chg="mod">
          <ac:chgData name="Michael King" userId="eacfbf79-95b0-4690-a389-06e6fab54052" providerId="ADAL" clId="{760E13E6-CD2E-45EE-9DE4-1A833BC61CF2}" dt="2024-10-04T20:28:16.768" v="4605" actId="2711"/>
          <ac:spMkLst>
            <pc:docMk/>
            <pc:sldMk cId="1626888602" sldId="287"/>
            <ac:spMk id="11" creationId="{10A06505-EC0E-0839-7E83-C5511AA368AA}"/>
          </ac:spMkLst>
        </pc:spChg>
        <pc:spChg chg="add mod">
          <ac:chgData name="Michael King" userId="eacfbf79-95b0-4690-a389-06e6fab54052" providerId="ADAL" clId="{760E13E6-CD2E-45EE-9DE4-1A833BC61CF2}" dt="2024-10-04T20:27:42.693" v="4561" actId="20577"/>
          <ac:spMkLst>
            <pc:docMk/>
            <pc:sldMk cId="1626888602" sldId="287"/>
            <ac:spMk id="14" creationId="{0BC07D7D-9526-6458-6CB4-A5E2A66CFF9B}"/>
          </ac:spMkLst>
        </pc:spChg>
      </pc:sldChg>
      <pc:sldChg chg="addSp modSp mod">
        <pc:chgData name="Michael King" userId="eacfbf79-95b0-4690-a389-06e6fab54052" providerId="ADAL" clId="{760E13E6-CD2E-45EE-9DE4-1A833BC61CF2}" dt="2024-10-04T20:26:00.509" v="4532" actId="1076"/>
        <pc:sldMkLst>
          <pc:docMk/>
          <pc:sldMk cId="3664686379" sldId="289"/>
        </pc:sldMkLst>
        <pc:spChg chg="mod">
          <ac:chgData name="Michael King" userId="eacfbf79-95b0-4690-a389-06e6fab54052" providerId="ADAL" clId="{760E13E6-CD2E-45EE-9DE4-1A833BC61CF2}" dt="2024-10-04T20:25:58.103" v="4531" actId="1076"/>
          <ac:spMkLst>
            <pc:docMk/>
            <pc:sldMk cId="3664686379" sldId="289"/>
            <ac:spMk id="9" creationId="{00000000-0000-0000-0000-000000000000}"/>
          </ac:spMkLst>
        </pc:spChg>
        <pc:spChg chg="mod">
          <ac:chgData name="Michael King" userId="eacfbf79-95b0-4690-a389-06e6fab54052" providerId="ADAL" clId="{760E13E6-CD2E-45EE-9DE4-1A833BC61CF2}" dt="2024-10-04T20:26:00.509" v="4532" actId="1076"/>
          <ac:spMkLst>
            <pc:docMk/>
            <pc:sldMk cId="3664686379" sldId="289"/>
            <ac:spMk id="10" creationId="{00000000-0000-0000-0000-000000000000}"/>
          </ac:spMkLst>
        </pc:spChg>
        <pc:picChg chg="add mod">
          <ac:chgData name="Michael King" userId="eacfbf79-95b0-4690-a389-06e6fab54052" providerId="ADAL" clId="{760E13E6-CD2E-45EE-9DE4-1A833BC61CF2}" dt="2024-09-11T14:33:27.449" v="319" actId="1076"/>
          <ac:picMkLst>
            <pc:docMk/>
            <pc:sldMk cId="3664686379" sldId="289"/>
            <ac:picMk id="3" creationId="{2730CD04-2B29-8BD3-D66C-0028D3629673}"/>
          </ac:picMkLst>
        </pc:picChg>
        <pc:picChg chg="add mod">
          <ac:chgData name="Michael King" userId="eacfbf79-95b0-4690-a389-06e6fab54052" providerId="ADAL" clId="{760E13E6-CD2E-45EE-9DE4-1A833BC61CF2}" dt="2024-09-11T14:33:45.641" v="322" actId="1076"/>
          <ac:picMkLst>
            <pc:docMk/>
            <pc:sldMk cId="3664686379" sldId="289"/>
            <ac:picMk id="4" creationId="{04DF3771-6700-B41A-C366-27A45D6A8199}"/>
          </ac:picMkLst>
        </pc:picChg>
      </pc:sldChg>
      <pc:sldChg chg="modSp del mod">
        <pc:chgData name="Michael King" userId="eacfbf79-95b0-4690-a389-06e6fab54052" providerId="ADAL" clId="{760E13E6-CD2E-45EE-9DE4-1A833BC61CF2}" dt="2024-09-26T19:47:34.401" v="3283" actId="47"/>
        <pc:sldMkLst>
          <pc:docMk/>
          <pc:sldMk cId="1008667600" sldId="290"/>
        </pc:sldMkLst>
      </pc:sldChg>
      <pc:sldChg chg="del">
        <pc:chgData name="Michael King" userId="eacfbf79-95b0-4690-a389-06e6fab54052" providerId="ADAL" clId="{760E13E6-CD2E-45EE-9DE4-1A833BC61CF2}" dt="2024-09-26T15:23:44.055" v="1731" actId="47"/>
        <pc:sldMkLst>
          <pc:docMk/>
          <pc:sldMk cId="667086852" sldId="291"/>
        </pc:sldMkLst>
      </pc:sldChg>
      <pc:sldChg chg="del">
        <pc:chgData name="Michael King" userId="eacfbf79-95b0-4690-a389-06e6fab54052" providerId="ADAL" clId="{760E13E6-CD2E-45EE-9DE4-1A833BC61CF2}" dt="2024-09-26T15:23:44.055" v="1731" actId="47"/>
        <pc:sldMkLst>
          <pc:docMk/>
          <pc:sldMk cId="3225487732" sldId="292"/>
        </pc:sldMkLst>
      </pc:sldChg>
      <pc:sldChg chg="del">
        <pc:chgData name="Michael King" userId="eacfbf79-95b0-4690-a389-06e6fab54052" providerId="ADAL" clId="{760E13E6-CD2E-45EE-9DE4-1A833BC61CF2}" dt="2024-09-26T15:23:44.055" v="1731" actId="47"/>
        <pc:sldMkLst>
          <pc:docMk/>
          <pc:sldMk cId="2216331183" sldId="293"/>
        </pc:sldMkLst>
      </pc:sldChg>
      <pc:sldChg chg="del">
        <pc:chgData name="Michael King" userId="eacfbf79-95b0-4690-a389-06e6fab54052" providerId="ADAL" clId="{760E13E6-CD2E-45EE-9DE4-1A833BC61CF2}" dt="2024-09-26T15:23:44.055" v="1731" actId="47"/>
        <pc:sldMkLst>
          <pc:docMk/>
          <pc:sldMk cId="4051063915" sldId="294"/>
        </pc:sldMkLst>
      </pc:sldChg>
      <pc:sldChg chg="del">
        <pc:chgData name="Michael King" userId="eacfbf79-95b0-4690-a389-06e6fab54052" providerId="ADAL" clId="{760E13E6-CD2E-45EE-9DE4-1A833BC61CF2}" dt="2024-09-26T15:23:44.055" v="1731" actId="47"/>
        <pc:sldMkLst>
          <pc:docMk/>
          <pc:sldMk cId="1585828297" sldId="295"/>
        </pc:sldMkLst>
      </pc:sldChg>
      <pc:sldChg chg="del">
        <pc:chgData name="Michael King" userId="eacfbf79-95b0-4690-a389-06e6fab54052" providerId="ADAL" clId="{760E13E6-CD2E-45EE-9DE4-1A833BC61CF2}" dt="2024-09-26T15:23:44.055" v="1731" actId="47"/>
        <pc:sldMkLst>
          <pc:docMk/>
          <pc:sldMk cId="2034747619" sldId="296"/>
        </pc:sldMkLst>
      </pc:sldChg>
      <pc:sldChg chg="del">
        <pc:chgData name="Michael King" userId="eacfbf79-95b0-4690-a389-06e6fab54052" providerId="ADAL" clId="{760E13E6-CD2E-45EE-9DE4-1A833BC61CF2}" dt="2024-09-26T13:56:20.520" v="1382" actId="2696"/>
        <pc:sldMkLst>
          <pc:docMk/>
          <pc:sldMk cId="617436720" sldId="297"/>
        </pc:sldMkLst>
      </pc:sldChg>
      <pc:sldChg chg="del">
        <pc:chgData name="Michael King" userId="eacfbf79-95b0-4690-a389-06e6fab54052" providerId="ADAL" clId="{760E13E6-CD2E-45EE-9DE4-1A833BC61CF2}" dt="2024-09-26T13:56:17.617" v="1381" actId="2696"/>
        <pc:sldMkLst>
          <pc:docMk/>
          <pc:sldMk cId="2710883219" sldId="298"/>
        </pc:sldMkLst>
      </pc:sldChg>
      <pc:sldChg chg="del">
        <pc:chgData name="Michael King" userId="eacfbf79-95b0-4690-a389-06e6fab54052" providerId="ADAL" clId="{760E13E6-CD2E-45EE-9DE4-1A833BC61CF2}" dt="2024-09-26T13:56:10.641" v="1380" actId="2696"/>
        <pc:sldMkLst>
          <pc:docMk/>
          <pc:sldMk cId="1606821077" sldId="299"/>
        </pc:sldMkLst>
      </pc:sldChg>
      <pc:sldChg chg="del">
        <pc:chgData name="Michael King" userId="eacfbf79-95b0-4690-a389-06e6fab54052" providerId="ADAL" clId="{760E13E6-CD2E-45EE-9DE4-1A833BC61CF2}" dt="2024-09-26T13:56:07.777" v="1379" actId="2696"/>
        <pc:sldMkLst>
          <pc:docMk/>
          <pc:sldMk cId="794591785" sldId="300"/>
        </pc:sldMkLst>
      </pc:sldChg>
      <pc:sldChg chg="del">
        <pc:chgData name="Michael King" userId="eacfbf79-95b0-4690-a389-06e6fab54052" providerId="ADAL" clId="{760E13E6-CD2E-45EE-9DE4-1A833BC61CF2}" dt="2024-09-26T13:56:05.758" v="1378" actId="2696"/>
        <pc:sldMkLst>
          <pc:docMk/>
          <pc:sldMk cId="3063159263" sldId="301"/>
        </pc:sldMkLst>
      </pc:sldChg>
      <pc:sldChg chg="modSp new mod">
        <pc:chgData name="Michael King" userId="eacfbf79-95b0-4690-a389-06e6fab54052" providerId="ADAL" clId="{760E13E6-CD2E-45EE-9DE4-1A833BC61CF2}" dt="2024-10-04T20:24:41.828" v="4524" actId="2711"/>
        <pc:sldMkLst>
          <pc:docMk/>
          <pc:sldMk cId="572564005" sldId="302"/>
        </pc:sldMkLst>
        <pc:spChg chg="mod">
          <ac:chgData name="Michael King" userId="eacfbf79-95b0-4690-a389-06e6fab54052" providerId="ADAL" clId="{760E13E6-CD2E-45EE-9DE4-1A833BC61CF2}" dt="2024-10-04T20:19:10.385" v="4517" actId="2711"/>
          <ac:spMkLst>
            <pc:docMk/>
            <pc:sldMk cId="572564005" sldId="302"/>
            <ac:spMk id="3" creationId="{739B325F-F61F-CA32-8C36-DCD286F69BB3}"/>
          </ac:spMkLst>
        </pc:spChg>
        <pc:spChg chg="mod">
          <ac:chgData name="Michael King" userId="eacfbf79-95b0-4690-a389-06e6fab54052" providerId="ADAL" clId="{760E13E6-CD2E-45EE-9DE4-1A833BC61CF2}" dt="2024-10-04T20:24:41.828" v="4524" actId="2711"/>
          <ac:spMkLst>
            <pc:docMk/>
            <pc:sldMk cId="572564005" sldId="302"/>
            <ac:spMk id="4" creationId="{5A0104C8-D6E8-80FA-CC62-B6D755B09878}"/>
          </ac:spMkLst>
        </pc:spChg>
      </pc:sldChg>
      <pc:sldChg chg="addSp modSp new mod">
        <pc:chgData name="Michael King" userId="eacfbf79-95b0-4690-a389-06e6fab54052" providerId="ADAL" clId="{760E13E6-CD2E-45EE-9DE4-1A833BC61CF2}" dt="2024-10-04T20:27:15.042" v="4539" actId="12"/>
        <pc:sldMkLst>
          <pc:docMk/>
          <pc:sldMk cId="2362954434" sldId="303"/>
        </pc:sldMkLst>
        <pc:spChg chg="mod">
          <ac:chgData name="Michael King" userId="eacfbf79-95b0-4690-a389-06e6fab54052" providerId="ADAL" clId="{760E13E6-CD2E-45EE-9DE4-1A833BC61CF2}" dt="2024-10-04T20:26:17.959" v="4535" actId="2711"/>
          <ac:spMkLst>
            <pc:docMk/>
            <pc:sldMk cId="2362954434" sldId="303"/>
            <ac:spMk id="3" creationId="{17A88351-A489-1359-834D-5694B50B8884}"/>
          </ac:spMkLst>
        </pc:spChg>
        <pc:spChg chg="mod">
          <ac:chgData name="Michael King" userId="eacfbf79-95b0-4690-a389-06e6fab54052" providerId="ADAL" clId="{760E13E6-CD2E-45EE-9DE4-1A833BC61CF2}" dt="2024-10-04T20:27:15.042" v="4539" actId="12"/>
          <ac:spMkLst>
            <pc:docMk/>
            <pc:sldMk cId="2362954434" sldId="303"/>
            <ac:spMk id="4" creationId="{BA27839E-31A3-6E77-E052-E53ADBA69849}"/>
          </ac:spMkLst>
        </pc:spChg>
        <pc:picChg chg="add mod">
          <ac:chgData name="Michael King" userId="eacfbf79-95b0-4690-a389-06e6fab54052" providerId="ADAL" clId="{760E13E6-CD2E-45EE-9DE4-1A833BC61CF2}" dt="2024-10-04T14:22:11.940" v="4347" actId="14100"/>
          <ac:picMkLst>
            <pc:docMk/>
            <pc:sldMk cId="2362954434" sldId="303"/>
            <ac:picMk id="5" creationId="{0A9B80B1-1691-0A35-EC5B-DDF7DE9CC13E}"/>
          </ac:picMkLst>
        </pc:picChg>
      </pc:sldChg>
      <pc:sldChg chg="addSp modSp new mod">
        <pc:chgData name="Michael King" userId="eacfbf79-95b0-4690-a389-06e6fab54052" providerId="ADAL" clId="{760E13E6-CD2E-45EE-9DE4-1A833BC61CF2}" dt="2024-10-04T20:37:17.507" v="4610" actId="2711"/>
        <pc:sldMkLst>
          <pc:docMk/>
          <pc:sldMk cId="1196531071" sldId="304"/>
        </pc:sldMkLst>
        <pc:spChg chg="mod">
          <ac:chgData name="Michael King" userId="eacfbf79-95b0-4690-a389-06e6fab54052" providerId="ADAL" clId="{760E13E6-CD2E-45EE-9DE4-1A833BC61CF2}" dt="2024-10-04T20:37:17.507" v="4610" actId="2711"/>
          <ac:spMkLst>
            <pc:docMk/>
            <pc:sldMk cId="1196531071" sldId="304"/>
            <ac:spMk id="3" creationId="{6C01F130-CF49-D74B-82DF-83812309074F}"/>
          </ac:spMkLst>
        </pc:spChg>
        <pc:spChg chg="mod">
          <ac:chgData name="Michael King" userId="eacfbf79-95b0-4690-a389-06e6fab54052" providerId="ADAL" clId="{760E13E6-CD2E-45EE-9DE4-1A833BC61CF2}" dt="2024-10-04T20:37:12.180" v="4609" actId="255"/>
          <ac:spMkLst>
            <pc:docMk/>
            <pc:sldMk cId="1196531071" sldId="304"/>
            <ac:spMk id="4" creationId="{871C6647-DECF-3051-25B6-2151EC8F7CE3}"/>
          </ac:spMkLst>
        </pc:spChg>
        <pc:picChg chg="add mod">
          <ac:chgData name="Michael King" userId="eacfbf79-95b0-4690-a389-06e6fab54052" providerId="ADAL" clId="{760E13E6-CD2E-45EE-9DE4-1A833BC61CF2}" dt="2024-09-26T13:28:01.939" v="725" actId="14100"/>
          <ac:picMkLst>
            <pc:docMk/>
            <pc:sldMk cId="1196531071" sldId="304"/>
            <ac:picMk id="5" creationId="{62C34E28-028E-C5C6-84E7-CE1A48FD452C}"/>
          </ac:picMkLst>
        </pc:picChg>
      </pc:sldChg>
      <pc:sldChg chg="addSp delSp modSp new del mod">
        <pc:chgData name="Michael King" userId="eacfbf79-95b0-4690-a389-06e6fab54052" providerId="ADAL" clId="{760E13E6-CD2E-45EE-9DE4-1A833BC61CF2}" dt="2024-10-04T14:29:35.084" v="4381" actId="2696"/>
        <pc:sldMkLst>
          <pc:docMk/>
          <pc:sldMk cId="881183751" sldId="305"/>
        </pc:sldMkLst>
      </pc:sldChg>
      <pc:sldChg chg="addSp modSp new mod ord modClrScheme chgLayout">
        <pc:chgData name="Michael King" userId="eacfbf79-95b0-4690-a389-06e6fab54052" providerId="ADAL" clId="{760E13E6-CD2E-45EE-9DE4-1A833BC61CF2}" dt="2024-10-04T20:27:26.521" v="4542" actId="2711"/>
        <pc:sldMkLst>
          <pc:docMk/>
          <pc:sldMk cId="587220770" sldId="306"/>
        </pc:sldMkLst>
        <pc:spChg chg="mod ord">
          <ac:chgData name="Michael King" userId="eacfbf79-95b0-4690-a389-06e6fab54052" providerId="ADAL" clId="{760E13E6-CD2E-45EE-9DE4-1A833BC61CF2}" dt="2024-09-11T19:52:23.037" v="427" actId="26606"/>
          <ac:spMkLst>
            <pc:docMk/>
            <pc:sldMk cId="587220770" sldId="306"/>
            <ac:spMk id="2" creationId="{3008358F-5206-9684-4B51-F3247611177B}"/>
          </ac:spMkLst>
        </pc:spChg>
        <pc:spChg chg="mod">
          <ac:chgData name="Michael King" userId="eacfbf79-95b0-4690-a389-06e6fab54052" providerId="ADAL" clId="{760E13E6-CD2E-45EE-9DE4-1A833BC61CF2}" dt="2024-10-04T20:27:26.521" v="4542" actId="2711"/>
          <ac:spMkLst>
            <pc:docMk/>
            <pc:sldMk cId="587220770" sldId="306"/>
            <ac:spMk id="3" creationId="{0CA01B20-CD0A-B572-17A2-941A1063E888}"/>
          </ac:spMkLst>
        </pc:spChg>
        <pc:spChg chg="mod ord">
          <ac:chgData name="Michael King" userId="eacfbf79-95b0-4690-a389-06e6fab54052" providerId="ADAL" clId="{760E13E6-CD2E-45EE-9DE4-1A833BC61CF2}" dt="2024-10-04T20:27:22.367" v="4541" actId="27636"/>
          <ac:spMkLst>
            <pc:docMk/>
            <pc:sldMk cId="587220770" sldId="306"/>
            <ac:spMk id="4" creationId="{F9699244-0621-3590-B6B7-670FB5F7CA5A}"/>
          </ac:spMkLst>
        </pc:spChg>
        <pc:picChg chg="add mod">
          <ac:chgData name="Michael King" userId="eacfbf79-95b0-4690-a389-06e6fab54052" providerId="ADAL" clId="{760E13E6-CD2E-45EE-9DE4-1A833BC61CF2}" dt="2024-09-11T19:52:23.459" v="428" actId="27614"/>
          <ac:picMkLst>
            <pc:docMk/>
            <pc:sldMk cId="587220770" sldId="306"/>
            <ac:picMk id="5" creationId="{6C96BC27-BF69-D549-D7D8-EF90686319B5}"/>
          </ac:picMkLst>
        </pc:picChg>
      </pc:sldChg>
      <pc:sldChg chg="new del">
        <pc:chgData name="Michael King" userId="eacfbf79-95b0-4690-a389-06e6fab54052" providerId="ADAL" clId="{760E13E6-CD2E-45EE-9DE4-1A833BC61CF2}" dt="2024-09-11T19:52:38.703" v="431" actId="680"/>
        <pc:sldMkLst>
          <pc:docMk/>
          <pc:sldMk cId="1330818244" sldId="307"/>
        </pc:sldMkLst>
      </pc:sldChg>
      <pc:sldChg chg="new del">
        <pc:chgData name="Michael King" userId="eacfbf79-95b0-4690-a389-06e6fab54052" providerId="ADAL" clId="{760E13E6-CD2E-45EE-9DE4-1A833BC61CF2}" dt="2024-09-11T19:52:43.040" v="433" actId="680"/>
        <pc:sldMkLst>
          <pc:docMk/>
          <pc:sldMk cId="3366648511" sldId="307"/>
        </pc:sldMkLst>
      </pc:sldChg>
      <pc:sldChg chg="modSp new del mod ord">
        <pc:chgData name="Michael King" userId="eacfbf79-95b0-4690-a389-06e6fab54052" providerId="ADAL" clId="{760E13E6-CD2E-45EE-9DE4-1A833BC61CF2}" dt="2024-09-26T21:02:28.677" v="4317" actId="47"/>
        <pc:sldMkLst>
          <pc:docMk/>
          <pc:sldMk cId="4158103644" sldId="307"/>
        </pc:sldMkLst>
      </pc:sldChg>
      <pc:sldChg chg="addSp delSp modSp new mod ord">
        <pc:chgData name="Michael King" userId="eacfbf79-95b0-4690-a389-06e6fab54052" providerId="ADAL" clId="{760E13E6-CD2E-45EE-9DE4-1A833BC61CF2}" dt="2024-10-04T20:37:39.364" v="4614" actId="255"/>
        <pc:sldMkLst>
          <pc:docMk/>
          <pc:sldMk cId="2075572768" sldId="308"/>
        </pc:sldMkLst>
        <pc:spChg chg="mod">
          <ac:chgData name="Michael King" userId="eacfbf79-95b0-4690-a389-06e6fab54052" providerId="ADAL" clId="{760E13E6-CD2E-45EE-9DE4-1A833BC61CF2}" dt="2024-10-04T20:37:24.966" v="4611" actId="2711"/>
          <ac:spMkLst>
            <pc:docMk/>
            <pc:sldMk cId="2075572768" sldId="308"/>
            <ac:spMk id="2" creationId="{B8B84AD3-D26A-B2A9-E841-3419C902CC43}"/>
          </ac:spMkLst>
        </pc:spChg>
        <pc:spChg chg="mod">
          <ac:chgData name="Michael King" userId="eacfbf79-95b0-4690-a389-06e6fab54052" providerId="ADAL" clId="{760E13E6-CD2E-45EE-9DE4-1A833BC61CF2}" dt="2024-10-04T20:37:39.364" v="4614" actId="255"/>
          <ac:spMkLst>
            <pc:docMk/>
            <pc:sldMk cId="2075572768" sldId="308"/>
            <ac:spMk id="3" creationId="{7CB3AE5D-9C68-9100-8EE6-3052E75F15DE}"/>
          </ac:spMkLst>
        </pc:spChg>
        <pc:picChg chg="add mod">
          <ac:chgData name="Michael King" userId="eacfbf79-95b0-4690-a389-06e6fab54052" providerId="ADAL" clId="{760E13E6-CD2E-45EE-9DE4-1A833BC61CF2}" dt="2024-09-26T15:12:37.003" v="1697" actId="14100"/>
          <ac:picMkLst>
            <pc:docMk/>
            <pc:sldMk cId="2075572768" sldId="308"/>
            <ac:picMk id="13" creationId="{265A6097-B3F9-0428-61BE-1408651245C1}"/>
          </ac:picMkLst>
        </pc:picChg>
      </pc:sldChg>
      <pc:sldChg chg="add del ord">
        <pc:chgData name="Michael King" userId="eacfbf79-95b0-4690-a389-06e6fab54052" providerId="ADAL" clId="{760E13E6-CD2E-45EE-9DE4-1A833BC61CF2}" dt="2024-09-26T21:02:28.677" v="4317" actId="47"/>
        <pc:sldMkLst>
          <pc:docMk/>
          <pc:sldMk cId="3411334587" sldId="309"/>
        </pc:sldMkLst>
      </pc:sldChg>
      <pc:sldChg chg="addSp modSp new del mod ord">
        <pc:chgData name="Michael King" userId="eacfbf79-95b0-4690-a389-06e6fab54052" providerId="ADAL" clId="{760E13E6-CD2E-45EE-9DE4-1A833BC61CF2}" dt="2024-10-04T20:23:38.641" v="4522" actId="47"/>
        <pc:sldMkLst>
          <pc:docMk/>
          <pc:sldMk cId="1804097990" sldId="310"/>
        </pc:sldMkLst>
      </pc:sldChg>
      <pc:sldChg chg="modSp new del mod">
        <pc:chgData name="Michael King" userId="eacfbf79-95b0-4690-a389-06e6fab54052" providerId="ADAL" clId="{760E13E6-CD2E-45EE-9DE4-1A833BC61CF2}" dt="2024-10-04T20:23:38.641" v="4522" actId="47"/>
        <pc:sldMkLst>
          <pc:docMk/>
          <pc:sldMk cId="3232794772" sldId="311"/>
        </pc:sldMkLst>
      </pc:sldChg>
      <pc:sldChg chg="addSp delSp modSp new del mod">
        <pc:chgData name="Michael King" userId="eacfbf79-95b0-4690-a389-06e6fab54052" providerId="ADAL" clId="{760E13E6-CD2E-45EE-9DE4-1A833BC61CF2}" dt="2024-09-26T19:59:39.038" v="3630" actId="47"/>
        <pc:sldMkLst>
          <pc:docMk/>
          <pc:sldMk cId="1422025205" sldId="312"/>
        </pc:sldMkLst>
      </pc:sldChg>
      <pc:sldChg chg="addSp delSp modSp add mod modNotesTx">
        <pc:chgData name="Michael King" userId="eacfbf79-95b0-4690-a389-06e6fab54052" providerId="ADAL" clId="{760E13E6-CD2E-45EE-9DE4-1A833BC61CF2}" dt="2024-10-04T20:38:29.287" v="4630" actId="14100"/>
        <pc:sldMkLst>
          <pc:docMk/>
          <pc:sldMk cId="577822602" sldId="313"/>
        </pc:sldMkLst>
        <pc:spChg chg="mod">
          <ac:chgData name="Michael King" userId="eacfbf79-95b0-4690-a389-06e6fab54052" providerId="ADAL" clId="{760E13E6-CD2E-45EE-9DE4-1A833BC61CF2}" dt="2024-10-04T20:37:58.203" v="4621" actId="2711"/>
          <ac:spMkLst>
            <pc:docMk/>
            <pc:sldMk cId="577822602" sldId="313"/>
            <ac:spMk id="3" creationId="{43CF9E89-F8C3-E477-06B5-A71E13192C22}"/>
          </ac:spMkLst>
        </pc:spChg>
        <pc:spChg chg="add mod">
          <ac:chgData name="Michael King" userId="eacfbf79-95b0-4690-a389-06e6fab54052" providerId="ADAL" clId="{760E13E6-CD2E-45EE-9DE4-1A833BC61CF2}" dt="2024-10-04T20:38:04.703" v="4623" actId="14100"/>
          <ac:spMkLst>
            <pc:docMk/>
            <pc:sldMk cId="577822602" sldId="313"/>
            <ac:spMk id="19" creationId="{94B58ED7-E480-4BB2-D30D-F3030830FD04}"/>
          </ac:spMkLst>
        </pc:spChg>
        <pc:spChg chg="add mod">
          <ac:chgData name="Michael King" userId="eacfbf79-95b0-4690-a389-06e6fab54052" providerId="ADAL" clId="{760E13E6-CD2E-45EE-9DE4-1A833BC61CF2}" dt="2024-09-26T15:50:38.637" v="1870" actId="1076"/>
          <ac:spMkLst>
            <pc:docMk/>
            <pc:sldMk cId="577822602" sldId="313"/>
            <ac:spMk id="25" creationId="{D3AE4755-AD60-D12F-E510-A82EA0B1440A}"/>
          </ac:spMkLst>
        </pc:spChg>
        <pc:spChg chg="add mod">
          <ac:chgData name="Michael King" userId="eacfbf79-95b0-4690-a389-06e6fab54052" providerId="ADAL" clId="{760E13E6-CD2E-45EE-9DE4-1A833BC61CF2}" dt="2024-09-26T15:50:38.637" v="1870" actId="1076"/>
          <ac:spMkLst>
            <pc:docMk/>
            <pc:sldMk cId="577822602" sldId="313"/>
            <ac:spMk id="27" creationId="{B81EB716-86E9-4C5B-A543-FEC57C0167C6}"/>
          </ac:spMkLst>
        </pc:spChg>
        <pc:spChg chg="add mod">
          <ac:chgData name="Michael King" userId="eacfbf79-95b0-4690-a389-06e6fab54052" providerId="ADAL" clId="{760E13E6-CD2E-45EE-9DE4-1A833BC61CF2}" dt="2024-09-26T15:50:38.637" v="1870" actId="1076"/>
          <ac:spMkLst>
            <pc:docMk/>
            <pc:sldMk cId="577822602" sldId="313"/>
            <ac:spMk id="28" creationId="{D964EF37-C9DA-61F1-9BE6-AE6895D52D03}"/>
          </ac:spMkLst>
        </pc:spChg>
        <pc:spChg chg="add mod">
          <ac:chgData name="Michael King" userId="eacfbf79-95b0-4690-a389-06e6fab54052" providerId="ADAL" clId="{760E13E6-CD2E-45EE-9DE4-1A833BC61CF2}" dt="2024-09-26T15:50:38.637" v="1870" actId="1076"/>
          <ac:spMkLst>
            <pc:docMk/>
            <pc:sldMk cId="577822602" sldId="313"/>
            <ac:spMk id="29" creationId="{A286AF1E-7D99-F0A3-FD33-D02BEED887D7}"/>
          </ac:spMkLst>
        </pc:spChg>
        <pc:spChg chg="add mod">
          <ac:chgData name="Michael King" userId="eacfbf79-95b0-4690-a389-06e6fab54052" providerId="ADAL" clId="{760E13E6-CD2E-45EE-9DE4-1A833BC61CF2}" dt="2024-09-26T15:50:38.637" v="1870" actId="1076"/>
          <ac:spMkLst>
            <pc:docMk/>
            <pc:sldMk cId="577822602" sldId="313"/>
            <ac:spMk id="30" creationId="{4CD5AFA5-519D-E0B2-685D-483CDD92D1B4}"/>
          </ac:spMkLst>
        </pc:spChg>
        <pc:spChg chg="add mod">
          <ac:chgData name="Michael King" userId="eacfbf79-95b0-4690-a389-06e6fab54052" providerId="ADAL" clId="{760E13E6-CD2E-45EE-9DE4-1A833BC61CF2}" dt="2024-09-26T15:50:38.637" v="1870" actId="1076"/>
          <ac:spMkLst>
            <pc:docMk/>
            <pc:sldMk cId="577822602" sldId="313"/>
            <ac:spMk id="33" creationId="{B62C85B9-F653-CB8D-E0A3-CE305CFDCA67}"/>
          </ac:spMkLst>
        </pc:spChg>
        <pc:spChg chg="add mod">
          <ac:chgData name="Michael King" userId="eacfbf79-95b0-4690-a389-06e6fab54052" providerId="ADAL" clId="{760E13E6-CD2E-45EE-9DE4-1A833BC61CF2}" dt="2024-10-04T20:38:15.907" v="4626" actId="14100"/>
          <ac:spMkLst>
            <pc:docMk/>
            <pc:sldMk cId="577822602" sldId="313"/>
            <ac:spMk id="36" creationId="{2A746F26-D8F0-D15A-F2A4-09AA8A8E1CF8}"/>
          </ac:spMkLst>
        </pc:spChg>
        <pc:spChg chg="add mod">
          <ac:chgData name="Michael King" userId="eacfbf79-95b0-4690-a389-06e6fab54052" providerId="ADAL" clId="{760E13E6-CD2E-45EE-9DE4-1A833BC61CF2}" dt="2024-10-04T20:38:29.287" v="4630" actId="14100"/>
          <ac:spMkLst>
            <pc:docMk/>
            <pc:sldMk cId="577822602" sldId="313"/>
            <ac:spMk id="37" creationId="{03E2C20B-DAC5-1B99-B73F-55EBB652A88C}"/>
          </ac:spMkLst>
        </pc:spChg>
        <pc:picChg chg="add mod">
          <ac:chgData name="Michael King" userId="eacfbf79-95b0-4690-a389-06e6fab54052" providerId="ADAL" clId="{760E13E6-CD2E-45EE-9DE4-1A833BC61CF2}" dt="2024-09-26T15:50:38.637" v="1870" actId="1076"/>
          <ac:picMkLst>
            <pc:docMk/>
            <pc:sldMk cId="577822602" sldId="313"/>
            <ac:picMk id="39" creationId="{39F76F12-DADA-A9BD-D80E-4F8B485754C6}"/>
          </ac:picMkLst>
        </pc:picChg>
        <pc:picChg chg="add mod">
          <ac:chgData name="Michael King" userId="eacfbf79-95b0-4690-a389-06e6fab54052" providerId="ADAL" clId="{760E13E6-CD2E-45EE-9DE4-1A833BC61CF2}" dt="2024-09-26T15:50:38.637" v="1870" actId="1076"/>
          <ac:picMkLst>
            <pc:docMk/>
            <pc:sldMk cId="577822602" sldId="313"/>
            <ac:picMk id="40" creationId="{B1D61E94-76CA-B1B2-329A-35CAA73BD6C4}"/>
          </ac:picMkLst>
        </pc:picChg>
        <pc:picChg chg="add mod">
          <ac:chgData name="Michael King" userId="eacfbf79-95b0-4690-a389-06e6fab54052" providerId="ADAL" clId="{760E13E6-CD2E-45EE-9DE4-1A833BC61CF2}" dt="2024-09-26T15:50:38.637" v="1870" actId="1076"/>
          <ac:picMkLst>
            <pc:docMk/>
            <pc:sldMk cId="577822602" sldId="313"/>
            <ac:picMk id="41" creationId="{AFFA6095-BC56-464A-E3CD-54C97DE8C7F3}"/>
          </ac:picMkLst>
        </pc:picChg>
      </pc:sldChg>
      <pc:sldChg chg="addSp delSp modSp add del mod ord">
        <pc:chgData name="Michael King" userId="eacfbf79-95b0-4690-a389-06e6fab54052" providerId="ADAL" clId="{760E13E6-CD2E-45EE-9DE4-1A833BC61CF2}" dt="2024-09-26T20:35:06.134" v="3920" actId="2696"/>
        <pc:sldMkLst>
          <pc:docMk/>
          <pc:sldMk cId="2284415279" sldId="314"/>
        </pc:sldMkLst>
      </pc:sldChg>
      <pc:sldChg chg="modSp add mod">
        <pc:chgData name="Michael King" userId="eacfbf79-95b0-4690-a389-06e6fab54052" providerId="ADAL" clId="{760E13E6-CD2E-45EE-9DE4-1A833BC61CF2}" dt="2024-10-04T20:48:43.332" v="4689" actId="2711"/>
        <pc:sldMkLst>
          <pc:docMk/>
          <pc:sldMk cId="639738127" sldId="315"/>
        </pc:sldMkLst>
        <pc:spChg chg="mod">
          <ac:chgData name="Michael King" userId="eacfbf79-95b0-4690-a389-06e6fab54052" providerId="ADAL" clId="{760E13E6-CD2E-45EE-9DE4-1A833BC61CF2}" dt="2024-10-04T20:48:43.332" v="4689" actId="2711"/>
          <ac:spMkLst>
            <pc:docMk/>
            <pc:sldMk cId="639738127" sldId="315"/>
            <ac:spMk id="3" creationId="{BEAC6F4F-6C87-0143-ECBD-922A1420228E}"/>
          </ac:spMkLst>
        </pc:spChg>
        <pc:spChg chg="mod">
          <ac:chgData name="Michael King" userId="eacfbf79-95b0-4690-a389-06e6fab54052" providerId="ADAL" clId="{760E13E6-CD2E-45EE-9DE4-1A833BC61CF2}" dt="2024-10-04T20:48:38.639" v="4688" actId="255"/>
          <ac:spMkLst>
            <pc:docMk/>
            <pc:sldMk cId="639738127" sldId="315"/>
            <ac:spMk id="4" creationId="{A1BF509D-A385-69D0-58B8-32C7FA952B84}"/>
          </ac:spMkLst>
        </pc:spChg>
      </pc:sldChg>
      <pc:sldChg chg="addSp delSp modSp add del mod">
        <pc:chgData name="Michael King" userId="eacfbf79-95b0-4690-a389-06e6fab54052" providerId="ADAL" clId="{760E13E6-CD2E-45EE-9DE4-1A833BC61CF2}" dt="2024-09-26T18:22:23.806" v="2256" actId="47"/>
        <pc:sldMkLst>
          <pc:docMk/>
          <pc:sldMk cId="2913412082" sldId="316"/>
        </pc:sldMkLst>
      </pc:sldChg>
      <pc:sldChg chg="addSp delSp modSp add mod">
        <pc:chgData name="Michael King" userId="eacfbf79-95b0-4690-a389-06e6fab54052" providerId="ADAL" clId="{760E13E6-CD2E-45EE-9DE4-1A833BC61CF2}" dt="2024-10-04T20:39:29.289" v="4642" actId="1076"/>
        <pc:sldMkLst>
          <pc:docMk/>
          <pc:sldMk cId="1266757207" sldId="317"/>
        </pc:sldMkLst>
        <pc:spChg chg="mod">
          <ac:chgData name="Michael King" userId="eacfbf79-95b0-4690-a389-06e6fab54052" providerId="ADAL" clId="{760E13E6-CD2E-45EE-9DE4-1A833BC61CF2}" dt="2024-10-04T20:38:44.996" v="4634" actId="2711"/>
          <ac:spMkLst>
            <pc:docMk/>
            <pc:sldMk cId="1266757207" sldId="317"/>
            <ac:spMk id="3" creationId="{BEAC6F4F-6C87-0143-ECBD-922A1420228E}"/>
          </ac:spMkLst>
        </pc:spChg>
        <pc:spChg chg="mod">
          <ac:chgData name="Michael King" userId="eacfbf79-95b0-4690-a389-06e6fab54052" providerId="ADAL" clId="{760E13E6-CD2E-45EE-9DE4-1A833BC61CF2}" dt="2024-10-04T20:39:23.549" v="4641" actId="255"/>
          <ac:spMkLst>
            <pc:docMk/>
            <pc:sldMk cId="1266757207" sldId="317"/>
            <ac:spMk id="4" creationId="{A1BF509D-A385-69D0-58B8-32C7FA952B84}"/>
          </ac:spMkLst>
        </pc:spChg>
        <pc:graphicFrameChg chg="add mod modGraphic">
          <ac:chgData name="Michael King" userId="eacfbf79-95b0-4690-a389-06e6fab54052" providerId="ADAL" clId="{760E13E6-CD2E-45EE-9DE4-1A833BC61CF2}" dt="2024-10-04T20:39:29.289" v="4642" actId="1076"/>
          <ac:graphicFrameMkLst>
            <pc:docMk/>
            <pc:sldMk cId="1266757207" sldId="317"/>
            <ac:graphicFrameMk id="5" creationId="{37185823-FFBF-85A6-65B7-A92FF5367913}"/>
          </ac:graphicFrameMkLst>
        </pc:graphicFrameChg>
      </pc:sldChg>
      <pc:sldChg chg="addSp modSp add mod">
        <pc:chgData name="Michael King" userId="eacfbf79-95b0-4690-a389-06e6fab54052" providerId="ADAL" clId="{760E13E6-CD2E-45EE-9DE4-1A833BC61CF2}" dt="2024-10-04T20:55:03.123" v="4746"/>
        <pc:sldMkLst>
          <pc:docMk/>
          <pc:sldMk cId="1639643948" sldId="318"/>
        </pc:sldMkLst>
        <pc:spChg chg="mod">
          <ac:chgData name="Michael King" userId="eacfbf79-95b0-4690-a389-06e6fab54052" providerId="ADAL" clId="{760E13E6-CD2E-45EE-9DE4-1A833BC61CF2}" dt="2024-10-04T20:39:44.550" v="4643" actId="2711"/>
          <ac:spMkLst>
            <pc:docMk/>
            <pc:sldMk cId="1639643948" sldId="318"/>
            <ac:spMk id="3" creationId="{BEAC6F4F-6C87-0143-ECBD-922A1420228E}"/>
          </ac:spMkLst>
        </pc:spChg>
        <pc:graphicFrameChg chg="add mod">
          <ac:chgData name="Michael King" userId="eacfbf79-95b0-4690-a389-06e6fab54052" providerId="ADAL" clId="{760E13E6-CD2E-45EE-9DE4-1A833BC61CF2}" dt="2024-10-04T20:55:03.123" v="4746"/>
          <ac:graphicFrameMkLst>
            <pc:docMk/>
            <pc:sldMk cId="1639643948" sldId="318"/>
            <ac:graphicFrameMk id="4" creationId="{325132FE-DF70-7E62-9C2F-54BCCC677CC3}"/>
          </ac:graphicFrameMkLst>
        </pc:graphicFrameChg>
      </pc:sldChg>
      <pc:sldChg chg="modSp add del">
        <pc:chgData name="Michael King" userId="eacfbf79-95b0-4690-a389-06e6fab54052" providerId="ADAL" clId="{760E13E6-CD2E-45EE-9DE4-1A833BC61CF2}" dt="2024-09-26T18:27:37.029" v="2353" actId="47"/>
        <pc:sldMkLst>
          <pc:docMk/>
          <pc:sldMk cId="1716507451" sldId="319"/>
        </pc:sldMkLst>
      </pc:sldChg>
      <pc:sldChg chg="modSp add del">
        <pc:chgData name="Michael King" userId="eacfbf79-95b0-4690-a389-06e6fab54052" providerId="ADAL" clId="{760E13E6-CD2E-45EE-9DE4-1A833BC61CF2}" dt="2024-09-26T18:27:37.029" v="2353" actId="47"/>
        <pc:sldMkLst>
          <pc:docMk/>
          <pc:sldMk cId="1228385218" sldId="320"/>
        </pc:sldMkLst>
      </pc:sldChg>
      <pc:sldChg chg="modSp add del">
        <pc:chgData name="Michael King" userId="eacfbf79-95b0-4690-a389-06e6fab54052" providerId="ADAL" clId="{760E13E6-CD2E-45EE-9DE4-1A833BC61CF2}" dt="2024-09-26T18:27:37.029" v="2353" actId="47"/>
        <pc:sldMkLst>
          <pc:docMk/>
          <pc:sldMk cId="844569566" sldId="321"/>
        </pc:sldMkLst>
      </pc:sldChg>
      <pc:sldChg chg="modSp add del">
        <pc:chgData name="Michael King" userId="eacfbf79-95b0-4690-a389-06e6fab54052" providerId="ADAL" clId="{760E13E6-CD2E-45EE-9DE4-1A833BC61CF2}" dt="2024-09-26T18:27:37.029" v="2353" actId="47"/>
        <pc:sldMkLst>
          <pc:docMk/>
          <pc:sldMk cId="986795401" sldId="322"/>
        </pc:sldMkLst>
      </pc:sldChg>
      <pc:sldChg chg="addSp delSp modSp add del mod">
        <pc:chgData name="Michael King" userId="eacfbf79-95b0-4690-a389-06e6fab54052" providerId="ADAL" clId="{760E13E6-CD2E-45EE-9DE4-1A833BC61CF2}" dt="2024-09-26T18:29:13.482" v="2370" actId="2696"/>
        <pc:sldMkLst>
          <pc:docMk/>
          <pc:sldMk cId="2847433247" sldId="323"/>
        </pc:sldMkLst>
      </pc:sldChg>
      <pc:sldChg chg="add del">
        <pc:chgData name="Michael King" userId="eacfbf79-95b0-4690-a389-06e6fab54052" providerId="ADAL" clId="{760E13E6-CD2E-45EE-9DE4-1A833BC61CF2}" dt="2024-09-26T18:28:20.281" v="2360" actId="2696"/>
        <pc:sldMkLst>
          <pc:docMk/>
          <pc:sldMk cId="2172762317" sldId="324"/>
        </pc:sldMkLst>
      </pc:sldChg>
      <pc:sldChg chg="addSp delSp modSp add mod">
        <pc:chgData name="Michael King" userId="eacfbf79-95b0-4690-a389-06e6fab54052" providerId="ADAL" clId="{760E13E6-CD2E-45EE-9DE4-1A833BC61CF2}" dt="2024-10-04T20:47:12.182" v="4678" actId="208"/>
        <pc:sldMkLst>
          <pc:docMk/>
          <pc:sldMk cId="2785168466" sldId="324"/>
        </pc:sldMkLst>
      </pc:sldChg>
      <pc:sldChg chg="addSp delSp modSp add mod">
        <pc:chgData name="Michael King" userId="eacfbf79-95b0-4690-a389-06e6fab54052" providerId="ADAL" clId="{760E13E6-CD2E-45EE-9DE4-1A833BC61CF2}" dt="2024-10-04T20:47:30.960" v="4680" actId="12100"/>
        <pc:sldMkLst>
          <pc:docMk/>
          <pc:sldMk cId="1807474396" sldId="325"/>
        </pc:sldMkLst>
      </pc:sldChg>
      <pc:sldChg chg="modSp add mod">
        <pc:chgData name="Michael King" userId="eacfbf79-95b0-4690-a389-06e6fab54052" providerId="ADAL" clId="{760E13E6-CD2E-45EE-9DE4-1A833BC61CF2}" dt="2024-10-04T20:47:46.449" v="4682" actId="208"/>
        <pc:sldMkLst>
          <pc:docMk/>
          <pc:sldMk cId="2566201560" sldId="326"/>
        </pc:sldMkLst>
      </pc:sldChg>
      <pc:sldChg chg="modSp add mod">
        <pc:chgData name="Michael King" userId="eacfbf79-95b0-4690-a389-06e6fab54052" providerId="ADAL" clId="{760E13E6-CD2E-45EE-9DE4-1A833BC61CF2}" dt="2024-10-04T20:48:07.955" v="4684" actId="12100"/>
        <pc:sldMkLst>
          <pc:docMk/>
          <pc:sldMk cId="1986789223" sldId="327"/>
        </pc:sldMkLst>
      </pc:sldChg>
      <pc:sldChg chg="addSp delSp modSp add mod">
        <pc:chgData name="Michael King" userId="eacfbf79-95b0-4690-a389-06e6fab54052" providerId="ADAL" clId="{760E13E6-CD2E-45EE-9DE4-1A833BC61CF2}" dt="2024-10-04T20:48:21.947" v="4686" actId="208"/>
        <pc:sldMkLst>
          <pc:docMk/>
          <pc:sldMk cId="3996491483" sldId="328"/>
        </pc:sldMkLst>
      </pc:sldChg>
      <pc:sldChg chg="addSp delSp modSp add mod modAnim">
        <pc:chgData name="Michael King" userId="eacfbf79-95b0-4690-a389-06e6fab54052" providerId="ADAL" clId="{760E13E6-CD2E-45EE-9DE4-1A833BC61CF2}" dt="2024-10-06T19:23:12.619" v="4793" actId="255"/>
        <pc:sldMkLst>
          <pc:docMk/>
          <pc:sldMk cId="4171633768" sldId="329"/>
        </pc:sldMkLst>
        <pc:spChg chg="mod">
          <ac:chgData name="Michael King" userId="eacfbf79-95b0-4690-a389-06e6fab54052" providerId="ADAL" clId="{760E13E6-CD2E-45EE-9DE4-1A833BC61CF2}" dt="2024-10-06T19:18:46.017" v="4781" actId="2711"/>
          <ac:spMkLst>
            <pc:docMk/>
            <pc:sldMk cId="4171633768" sldId="329"/>
            <ac:spMk id="2" creationId="{EA1FFE68-34CE-AE8B-1349-CAA0C61B0C6F}"/>
          </ac:spMkLst>
        </pc:spChg>
        <pc:spChg chg="mod">
          <ac:chgData name="Michael King" userId="eacfbf79-95b0-4690-a389-06e6fab54052" providerId="ADAL" clId="{760E13E6-CD2E-45EE-9DE4-1A833BC61CF2}" dt="2024-10-06T19:23:12.619" v="4793" actId="255"/>
          <ac:spMkLst>
            <pc:docMk/>
            <pc:sldMk cId="4171633768" sldId="329"/>
            <ac:spMk id="3" creationId="{BEAC6F4F-6C87-0143-ECBD-922A1420228E}"/>
          </ac:spMkLst>
        </pc:spChg>
        <pc:spChg chg="add mod">
          <ac:chgData name="Michael King" userId="eacfbf79-95b0-4690-a389-06e6fab54052" providerId="ADAL" clId="{760E13E6-CD2E-45EE-9DE4-1A833BC61CF2}" dt="2024-10-06T19:23:06.440" v="4792" actId="255"/>
          <ac:spMkLst>
            <pc:docMk/>
            <pc:sldMk cId="4171633768" sldId="329"/>
            <ac:spMk id="9" creationId="{9B1F5FA1-3629-92E6-C2D1-254E5A75FAA3}"/>
          </ac:spMkLst>
        </pc:spChg>
        <pc:spChg chg="add mod">
          <ac:chgData name="Michael King" userId="eacfbf79-95b0-4690-a389-06e6fab54052" providerId="ADAL" clId="{760E13E6-CD2E-45EE-9DE4-1A833BC61CF2}" dt="2024-10-06T19:23:06.440" v="4792" actId="255"/>
          <ac:spMkLst>
            <pc:docMk/>
            <pc:sldMk cId="4171633768" sldId="329"/>
            <ac:spMk id="10" creationId="{CB7FAEA1-E678-88A4-4866-9B99B8DA8CB9}"/>
          </ac:spMkLst>
        </pc:spChg>
        <pc:spChg chg="add mod">
          <ac:chgData name="Michael King" userId="eacfbf79-95b0-4690-a389-06e6fab54052" providerId="ADAL" clId="{760E13E6-CD2E-45EE-9DE4-1A833BC61CF2}" dt="2024-10-06T19:23:06.440" v="4792" actId="255"/>
          <ac:spMkLst>
            <pc:docMk/>
            <pc:sldMk cId="4171633768" sldId="329"/>
            <ac:spMk id="11" creationId="{06192C4B-9B82-9075-6787-6B01366ED35B}"/>
          </ac:spMkLst>
        </pc:spChg>
        <pc:spChg chg="add mod">
          <ac:chgData name="Michael King" userId="eacfbf79-95b0-4690-a389-06e6fab54052" providerId="ADAL" clId="{760E13E6-CD2E-45EE-9DE4-1A833BC61CF2}" dt="2024-10-06T19:23:06.440" v="4792" actId="255"/>
          <ac:spMkLst>
            <pc:docMk/>
            <pc:sldMk cId="4171633768" sldId="329"/>
            <ac:spMk id="12" creationId="{96B8F209-79DC-B316-7203-3BC9FB97C3A3}"/>
          </ac:spMkLst>
        </pc:spChg>
        <pc:spChg chg="add mod">
          <ac:chgData name="Michael King" userId="eacfbf79-95b0-4690-a389-06e6fab54052" providerId="ADAL" clId="{760E13E6-CD2E-45EE-9DE4-1A833BC61CF2}" dt="2024-10-06T19:23:06.440" v="4792" actId="255"/>
          <ac:spMkLst>
            <pc:docMk/>
            <pc:sldMk cId="4171633768" sldId="329"/>
            <ac:spMk id="13" creationId="{60D584CD-9AE8-FCF8-712F-F6E946F51993}"/>
          </ac:spMkLst>
        </pc:spChg>
        <pc:spChg chg="add mod">
          <ac:chgData name="Michael King" userId="eacfbf79-95b0-4690-a389-06e6fab54052" providerId="ADAL" clId="{760E13E6-CD2E-45EE-9DE4-1A833BC61CF2}" dt="2024-10-06T19:23:06.440" v="4792" actId="255"/>
          <ac:spMkLst>
            <pc:docMk/>
            <pc:sldMk cId="4171633768" sldId="329"/>
            <ac:spMk id="14" creationId="{BB0B6F6B-CE7E-9473-81C9-98DADE416811}"/>
          </ac:spMkLst>
        </pc:spChg>
        <pc:spChg chg="add mod">
          <ac:chgData name="Michael King" userId="eacfbf79-95b0-4690-a389-06e6fab54052" providerId="ADAL" clId="{760E13E6-CD2E-45EE-9DE4-1A833BC61CF2}" dt="2024-10-06T19:23:06.440" v="4792" actId="255"/>
          <ac:spMkLst>
            <pc:docMk/>
            <pc:sldMk cId="4171633768" sldId="329"/>
            <ac:spMk id="15" creationId="{D7B2DEAD-FB3F-880B-6955-73B428C4EEDE}"/>
          </ac:spMkLst>
        </pc:spChg>
        <pc:spChg chg="add mod">
          <ac:chgData name="Michael King" userId="eacfbf79-95b0-4690-a389-06e6fab54052" providerId="ADAL" clId="{760E13E6-CD2E-45EE-9DE4-1A833BC61CF2}" dt="2024-10-06T19:23:06.440" v="4792" actId="255"/>
          <ac:spMkLst>
            <pc:docMk/>
            <pc:sldMk cId="4171633768" sldId="329"/>
            <ac:spMk id="16" creationId="{D205002D-312A-D9F7-771B-39E5F3D359E2}"/>
          </ac:spMkLst>
        </pc:spChg>
        <pc:spChg chg="add mod">
          <ac:chgData name="Michael King" userId="eacfbf79-95b0-4690-a389-06e6fab54052" providerId="ADAL" clId="{760E13E6-CD2E-45EE-9DE4-1A833BC61CF2}" dt="2024-10-06T19:23:06.440" v="4792" actId="255"/>
          <ac:spMkLst>
            <pc:docMk/>
            <pc:sldMk cId="4171633768" sldId="329"/>
            <ac:spMk id="17" creationId="{2DF36C9E-4C9C-84E5-347E-7D2D69490648}"/>
          </ac:spMkLst>
        </pc:spChg>
        <pc:spChg chg="add mod">
          <ac:chgData name="Michael King" userId="eacfbf79-95b0-4690-a389-06e6fab54052" providerId="ADAL" clId="{760E13E6-CD2E-45EE-9DE4-1A833BC61CF2}" dt="2024-10-06T19:23:06.440" v="4792" actId="255"/>
          <ac:spMkLst>
            <pc:docMk/>
            <pc:sldMk cId="4171633768" sldId="329"/>
            <ac:spMk id="18" creationId="{7298B310-CD65-4970-0A91-AD874F292743}"/>
          </ac:spMkLst>
        </pc:spChg>
        <pc:spChg chg="add mod">
          <ac:chgData name="Michael King" userId="eacfbf79-95b0-4690-a389-06e6fab54052" providerId="ADAL" clId="{760E13E6-CD2E-45EE-9DE4-1A833BC61CF2}" dt="2024-10-06T19:23:06.440" v="4792" actId="255"/>
          <ac:spMkLst>
            <pc:docMk/>
            <pc:sldMk cId="4171633768" sldId="329"/>
            <ac:spMk id="19" creationId="{40D80604-BCE6-A3F3-9DD7-2DE4E5B77450}"/>
          </ac:spMkLst>
        </pc:spChg>
        <pc:spChg chg="add mod">
          <ac:chgData name="Michael King" userId="eacfbf79-95b0-4690-a389-06e6fab54052" providerId="ADAL" clId="{760E13E6-CD2E-45EE-9DE4-1A833BC61CF2}" dt="2024-10-06T19:23:06.440" v="4792" actId="255"/>
          <ac:spMkLst>
            <pc:docMk/>
            <pc:sldMk cId="4171633768" sldId="329"/>
            <ac:spMk id="20" creationId="{FE4A3D0C-8C27-276A-9EB1-6327C048E4B3}"/>
          </ac:spMkLst>
        </pc:spChg>
        <pc:picChg chg="add del mod">
          <ac:chgData name="Michael King" userId="eacfbf79-95b0-4690-a389-06e6fab54052" providerId="ADAL" clId="{760E13E6-CD2E-45EE-9DE4-1A833BC61CF2}" dt="2024-10-06T19:23:06.440" v="4792" actId="255"/>
          <ac:picMkLst>
            <pc:docMk/>
            <pc:sldMk cId="4171633768" sldId="329"/>
            <ac:picMk id="7" creationId="{00F788AD-A0D9-B6B9-0958-CB3432E8BBD5}"/>
          </ac:picMkLst>
        </pc:picChg>
      </pc:sldChg>
      <pc:sldChg chg="addSp delSp modSp add del mod ord">
        <pc:chgData name="Michael King" userId="eacfbf79-95b0-4690-a389-06e6fab54052" providerId="ADAL" clId="{760E13E6-CD2E-45EE-9DE4-1A833BC61CF2}" dt="2024-10-06T19:21:41.703" v="4785" actId="47"/>
        <pc:sldMkLst>
          <pc:docMk/>
          <pc:sldMk cId="2930814102" sldId="330"/>
        </pc:sldMkLst>
      </pc:sldChg>
      <pc:sldChg chg="addSp delSp modSp add del mod">
        <pc:chgData name="Michael King" userId="eacfbf79-95b0-4690-a389-06e6fab54052" providerId="ADAL" clId="{760E13E6-CD2E-45EE-9DE4-1A833BC61CF2}" dt="2024-10-06T19:21:41.703" v="4785" actId="47"/>
        <pc:sldMkLst>
          <pc:docMk/>
          <pc:sldMk cId="286993609" sldId="331"/>
        </pc:sldMkLst>
      </pc:sldChg>
      <pc:sldChg chg="addSp delSp modSp add del mod">
        <pc:chgData name="Michael King" userId="eacfbf79-95b0-4690-a389-06e6fab54052" providerId="ADAL" clId="{760E13E6-CD2E-45EE-9DE4-1A833BC61CF2}" dt="2024-10-06T19:21:41.703" v="4785" actId="47"/>
        <pc:sldMkLst>
          <pc:docMk/>
          <pc:sldMk cId="336672522" sldId="332"/>
        </pc:sldMkLst>
      </pc:sldChg>
      <pc:sldChg chg="addSp delSp modSp add del mod ord">
        <pc:chgData name="Michael King" userId="eacfbf79-95b0-4690-a389-06e6fab54052" providerId="ADAL" clId="{760E13E6-CD2E-45EE-9DE4-1A833BC61CF2}" dt="2024-10-06T19:21:41.703" v="4785" actId="47"/>
        <pc:sldMkLst>
          <pc:docMk/>
          <pc:sldMk cId="2583401904" sldId="333"/>
        </pc:sldMkLst>
      </pc:sldChg>
      <pc:sldChg chg="addSp delSp modSp add del mod">
        <pc:chgData name="Michael King" userId="eacfbf79-95b0-4690-a389-06e6fab54052" providerId="ADAL" clId="{760E13E6-CD2E-45EE-9DE4-1A833BC61CF2}" dt="2024-10-06T19:21:41.703" v="4785" actId="47"/>
        <pc:sldMkLst>
          <pc:docMk/>
          <pc:sldMk cId="3798154843" sldId="334"/>
        </pc:sldMkLst>
      </pc:sldChg>
      <pc:sldChg chg="add del">
        <pc:chgData name="Michael King" userId="eacfbf79-95b0-4690-a389-06e6fab54052" providerId="ADAL" clId="{760E13E6-CD2E-45EE-9DE4-1A833BC61CF2}" dt="2024-09-26T21:02:28.677" v="4317" actId="47"/>
        <pc:sldMkLst>
          <pc:docMk/>
          <pc:sldMk cId="3037856641" sldId="335"/>
        </pc:sldMkLst>
      </pc:sldChg>
      <pc:sldChg chg="addSp delSp modSp add del mod">
        <pc:chgData name="Michael King" userId="eacfbf79-95b0-4690-a389-06e6fab54052" providerId="ADAL" clId="{760E13E6-CD2E-45EE-9DE4-1A833BC61CF2}" dt="2024-10-06T19:21:41.703" v="4785" actId="47"/>
        <pc:sldMkLst>
          <pc:docMk/>
          <pc:sldMk cId="3097837878" sldId="336"/>
        </pc:sldMkLst>
      </pc:sldChg>
      <pc:sldChg chg="addSp delSp modSp add mod ord modAnim">
        <pc:chgData name="Michael King" userId="eacfbf79-95b0-4690-a389-06e6fab54052" providerId="ADAL" clId="{760E13E6-CD2E-45EE-9DE4-1A833BC61CF2}" dt="2024-10-06T19:26:05.337" v="4807"/>
        <pc:sldMkLst>
          <pc:docMk/>
          <pc:sldMk cId="221074213" sldId="337"/>
        </pc:sldMkLst>
        <pc:spChg chg="mod">
          <ac:chgData name="Michael King" userId="eacfbf79-95b0-4690-a389-06e6fab54052" providerId="ADAL" clId="{760E13E6-CD2E-45EE-9DE4-1A833BC61CF2}" dt="2024-10-04T20:49:32.460" v="4691" actId="2711"/>
          <ac:spMkLst>
            <pc:docMk/>
            <pc:sldMk cId="221074213" sldId="337"/>
            <ac:spMk id="3" creationId="{BEAC6F4F-6C87-0143-ECBD-922A1420228E}"/>
          </ac:spMkLst>
        </pc:spChg>
        <pc:spChg chg="add mod">
          <ac:chgData name="Michael King" userId="eacfbf79-95b0-4690-a389-06e6fab54052" providerId="ADAL" clId="{760E13E6-CD2E-45EE-9DE4-1A833BC61CF2}" dt="2024-10-06T19:24:11.570" v="4796"/>
          <ac:spMkLst>
            <pc:docMk/>
            <pc:sldMk cId="221074213" sldId="337"/>
            <ac:spMk id="6" creationId="{64E083FA-CD17-ADD8-6ECD-F71BE783F940}"/>
          </ac:spMkLst>
        </pc:spChg>
        <pc:spChg chg="add mod">
          <ac:chgData name="Michael King" userId="eacfbf79-95b0-4690-a389-06e6fab54052" providerId="ADAL" clId="{760E13E6-CD2E-45EE-9DE4-1A833BC61CF2}" dt="2024-10-06T19:24:53.862" v="4799"/>
          <ac:spMkLst>
            <pc:docMk/>
            <pc:sldMk cId="221074213" sldId="337"/>
            <ac:spMk id="8" creationId="{7C6A2742-65BC-6546-2EBE-B9D2584AF98D}"/>
          </ac:spMkLst>
        </pc:spChg>
        <pc:spChg chg="add mod">
          <ac:chgData name="Michael King" userId="eacfbf79-95b0-4690-a389-06e6fab54052" providerId="ADAL" clId="{760E13E6-CD2E-45EE-9DE4-1A833BC61CF2}" dt="2024-10-06T19:25:40.480" v="4802"/>
          <ac:spMkLst>
            <pc:docMk/>
            <pc:sldMk cId="221074213" sldId="337"/>
            <ac:spMk id="10" creationId="{4A1E31D0-EA49-D4C6-3B74-1B9EA1C782B5}"/>
          </ac:spMkLst>
        </pc:spChg>
        <pc:picChg chg="add mod">
          <ac:chgData name="Michael King" userId="eacfbf79-95b0-4690-a389-06e6fab54052" providerId="ADAL" clId="{760E13E6-CD2E-45EE-9DE4-1A833BC61CF2}" dt="2024-09-26T19:42:54.080" v="3149" actId="1076"/>
          <ac:picMkLst>
            <pc:docMk/>
            <pc:sldMk cId="221074213" sldId="337"/>
            <ac:picMk id="4" creationId="{BCCD19F4-7BDF-8364-1580-191BB5E9F69F}"/>
          </ac:picMkLst>
        </pc:picChg>
        <pc:picChg chg="add mod">
          <ac:chgData name="Michael King" userId="eacfbf79-95b0-4690-a389-06e6fab54052" providerId="ADAL" clId="{760E13E6-CD2E-45EE-9DE4-1A833BC61CF2}" dt="2024-10-06T19:24:11.570" v="4796"/>
          <ac:picMkLst>
            <pc:docMk/>
            <pc:sldMk cId="221074213" sldId="337"/>
            <ac:picMk id="5" creationId="{91DC5753-D03B-6726-27F9-8EF4666A3B10}"/>
          </ac:picMkLst>
        </pc:picChg>
        <pc:picChg chg="add mod">
          <ac:chgData name="Michael King" userId="eacfbf79-95b0-4690-a389-06e6fab54052" providerId="ADAL" clId="{760E13E6-CD2E-45EE-9DE4-1A833BC61CF2}" dt="2024-10-06T19:24:53.862" v="4799"/>
          <ac:picMkLst>
            <pc:docMk/>
            <pc:sldMk cId="221074213" sldId="337"/>
            <ac:picMk id="7" creationId="{85C216A1-E0D3-70E7-7EAF-F638958D8535}"/>
          </ac:picMkLst>
        </pc:picChg>
        <pc:picChg chg="add mod">
          <ac:chgData name="Michael King" userId="eacfbf79-95b0-4690-a389-06e6fab54052" providerId="ADAL" clId="{760E13E6-CD2E-45EE-9DE4-1A833BC61CF2}" dt="2024-10-06T19:25:40.480" v="4802"/>
          <ac:picMkLst>
            <pc:docMk/>
            <pc:sldMk cId="221074213" sldId="337"/>
            <ac:picMk id="9" creationId="{012CA1F1-82A5-8688-106B-B98C7FE1B0D0}"/>
          </ac:picMkLst>
        </pc:picChg>
      </pc:sldChg>
      <pc:sldChg chg="addSp delSp modSp add del mod">
        <pc:chgData name="Michael King" userId="eacfbf79-95b0-4690-a389-06e6fab54052" providerId="ADAL" clId="{760E13E6-CD2E-45EE-9DE4-1A833BC61CF2}" dt="2024-10-06T19:26:36.265" v="4808" actId="47"/>
        <pc:sldMkLst>
          <pc:docMk/>
          <pc:sldMk cId="606965608" sldId="338"/>
        </pc:sldMkLst>
      </pc:sldChg>
      <pc:sldChg chg="addSp delSp modSp add del mod">
        <pc:chgData name="Michael King" userId="eacfbf79-95b0-4690-a389-06e6fab54052" providerId="ADAL" clId="{760E13E6-CD2E-45EE-9DE4-1A833BC61CF2}" dt="2024-10-06T19:26:36.265" v="4808" actId="47"/>
        <pc:sldMkLst>
          <pc:docMk/>
          <pc:sldMk cId="3750325222" sldId="339"/>
        </pc:sldMkLst>
      </pc:sldChg>
      <pc:sldChg chg="addSp delSp modSp add del mod">
        <pc:chgData name="Michael King" userId="eacfbf79-95b0-4690-a389-06e6fab54052" providerId="ADAL" clId="{760E13E6-CD2E-45EE-9DE4-1A833BC61CF2}" dt="2024-10-06T19:26:36.265" v="4808" actId="47"/>
        <pc:sldMkLst>
          <pc:docMk/>
          <pc:sldMk cId="3926997233" sldId="340"/>
        </pc:sldMkLst>
      </pc:sldChg>
      <pc:sldChg chg="addSp delSp modSp add mod ord modAnim">
        <pc:chgData name="Michael King" userId="eacfbf79-95b0-4690-a389-06e6fab54052" providerId="ADAL" clId="{760E13E6-CD2E-45EE-9DE4-1A833BC61CF2}" dt="2024-10-06T19:34:21.413" v="4828"/>
        <pc:sldMkLst>
          <pc:docMk/>
          <pc:sldMk cId="1553243614" sldId="341"/>
        </pc:sldMkLst>
        <pc:spChg chg="mod">
          <ac:chgData name="Michael King" userId="eacfbf79-95b0-4690-a389-06e6fab54052" providerId="ADAL" clId="{760E13E6-CD2E-45EE-9DE4-1A833BC61CF2}" dt="2024-10-04T20:49:42.495" v="4692" actId="2711"/>
          <ac:spMkLst>
            <pc:docMk/>
            <pc:sldMk cId="1553243614" sldId="341"/>
            <ac:spMk id="3" creationId="{BEAC6F4F-6C87-0143-ECBD-922A1420228E}"/>
          </ac:spMkLst>
        </pc:spChg>
        <pc:spChg chg="add mod">
          <ac:chgData name="Michael King" userId="eacfbf79-95b0-4690-a389-06e6fab54052" providerId="ADAL" clId="{760E13E6-CD2E-45EE-9DE4-1A833BC61CF2}" dt="2024-10-06T19:27:55.024" v="4816"/>
          <ac:spMkLst>
            <pc:docMk/>
            <pc:sldMk cId="1553243614" sldId="341"/>
            <ac:spMk id="8" creationId="{02E87A0A-03EF-268A-EC85-1F6AF60D996A}"/>
          </ac:spMkLst>
        </pc:spChg>
        <pc:spChg chg="add mod">
          <ac:chgData name="Michael King" userId="eacfbf79-95b0-4690-a389-06e6fab54052" providerId="ADAL" clId="{760E13E6-CD2E-45EE-9DE4-1A833BC61CF2}" dt="2024-10-06T19:31:54.527" v="4822"/>
          <ac:spMkLst>
            <pc:docMk/>
            <pc:sldMk cId="1553243614" sldId="341"/>
            <ac:spMk id="12" creationId="{67DA698C-5410-3EC4-59B7-C888F6358AD5}"/>
          </ac:spMkLst>
        </pc:spChg>
        <pc:spChg chg="add mod">
          <ac:chgData name="Michael King" userId="eacfbf79-95b0-4690-a389-06e6fab54052" providerId="ADAL" clId="{760E13E6-CD2E-45EE-9DE4-1A833BC61CF2}" dt="2024-10-06T19:33:51.050" v="4825"/>
          <ac:spMkLst>
            <pc:docMk/>
            <pc:sldMk cId="1553243614" sldId="341"/>
            <ac:spMk id="14" creationId="{C3426195-6147-FA45-7094-E85B59B24EE9}"/>
          </ac:spMkLst>
        </pc:spChg>
        <pc:picChg chg="add mod">
          <ac:chgData name="Michael King" userId="eacfbf79-95b0-4690-a389-06e6fab54052" providerId="ADAL" clId="{760E13E6-CD2E-45EE-9DE4-1A833BC61CF2}" dt="2024-10-04T14:39:45.919" v="4478" actId="1076"/>
          <ac:picMkLst>
            <pc:docMk/>
            <pc:sldMk cId="1553243614" sldId="341"/>
            <ac:picMk id="5" creationId="{D36AD643-094B-18F7-4D71-D45805C09F83}"/>
          </ac:picMkLst>
        </pc:picChg>
        <pc:picChg chg="add mod">
          <ac:chgData name="Michael King" userId="eacfbf79-95b0-4690-a389-06e6fab54052" providerId="ADAL" clId="{760E13E6-CD2E-45EE-9DE4-1A833BC61CF2}" dt="2024-10-06T19:27:55.024" v="4816"/>
          <ac:picMkLst>
            <pc:docMk/>
            <pc:sldMk cId="1553243614" sldId="341"/>
            <ac:picMk id="7" creationId="{0DFB4BE7-6A55-57E9-0DC6-2B07C37D58F6}"/>
          </ac:picMkLst>
        </pc:picChg>
        <pc:picChg chg="add mod">
          <ac:chgData name="Michael King" userId="eacfbf79-95b0-4690-a389-06e6fab54052" providerId="ADAL" clId="{760E13E6-CD2E-45EE-9DE4-1A833BC61CF2}" dt="2024-10-06T19:31:54.527" v="4822"/>
          <ac:picMkLst>
            <pc:docMk/>
            <pc:sldMk cId="1553243614" sldId="341"/>
            <ac:picMk id="11" creationId="{74AF976F-A669-8D4B-273E-476C8513982F}"/>
          </ac:picMkLst>
        </pc:picChg>
        <pc:picChg chg="add mod">
          <ac:chgData name="Michael King" userId="eacfbf79-95b0-4690-a389-06e6fab54052" providerId="ADAL" clId="{760E13E6-CD2E-45EE-9DE4-1A833BC61CF2}" dt="2024-10-06T19:33:51.050" v="4825"/>
          <ac:picMkLst>
            <pc:docMk/>
            <pc:sldMk cId="1553243614" sldId="341"/>
            <ac:picMk id="13" creationId="{C1185A4A-3D46-5D6B-0090-77DAADC3A766}"/>
          </ac:picMkLst>
        </pc:picChg>
      </pc:sldChg>
      <pc:sldChg chg="add del">
        <pc:chgData name="Michael King" userId="eacfbf79-95b0-4690-a389-06e6fab54052" providerId="ADAL" clId="{760E13E6-CD2E-45EE-9DE4-1A833BC61CF2}" dt="2024-09-26T19:48:16.585" v="3288" actId="2696"/>
        <pc:sldMkLst>
          <pc:docMk/>
          <pc:sldMk cId="1380797935" sldId="342"/>
        </pc:sldMkLst>
      </pc:sldChg>
      <pc:sldChg chg="addSp delSp modSp add del mod">
        <pc:chgData name="Michael King" userId="eacfbf79-95b0-4690-a389-06e6fab54052" providerId="ADAL" clId="{760E13E6-CD2E-45EE-9DE4-1A833BC61CF2}" dt="2024-10-06T19:34:37.712" v="4829" actId="47"/>
        <pc:sldMkLst>
          <pc:docMk/>
          <pc:sldMk cId="1677156345" sldId="342"/>
        </pc:sldMkLst>
      </pc:sldChg>
      <pc:sldChg chg="addSp delSp modSp add del mod">
        <pc:chgData name="Michael King" userId="eacfbf79-95b0-4690-a389-06e6fab54052" providerId="ADAL" clId="{760E13E6-CD2E-45EE-9DE4-1A833BC61CF2}" dt="2024-10-06T19:34:37.712" v="4829" actId="47"/>
        <pc:sldMkLst>
          <pc:docMk/>
          <pc:sldMk cId="3130723875" sldId="343"/>
        </pc:sldMkLst>
      </pc:sldChg>
      <pc:sldChg chg="add del">
        <pc:chgData name="Michael King" userId="eacfbf79-95b0-4690-a389-06e6fab54052" providerId="ADAL" clId="{760E13E6-CD2E-45EE-9DE4-1A833BC61CF2}" dt="2024-09-26T19:48:15.148" v="3287" actId="2696"/>
        <pc:sldMkLst>
          <pc:docMk/>
          <pc:sldMk cId="3741892619" sldId="343"/>
        </pc:sldMkLst>
      </pc:sldChg>
      <pc:sldChg chg="addSp delSp modSp add del mod">
        <pc:chgData name="Michael King" userId="eacfbf79-95b0-4690-a389-06e6fab54052" providerId="ADAL" clId="{760E13E6-CD2E-45EE-9DE4-1A833BC61CF2}" dt="2024-10-06T19:34:37.712" v="4829" actId="47"/>
        <pc:sldMkLst>
          <pc:docMk/>
          <pc:sldMk cId="1000430046" sldId="344"/>
        </pc:sldMkLst>
      </pc:sldChg>
      <pc:sldChg chg="add del">
        <pc:chgData name="Michael King" userId="eacfbf79-95b0-4690-a389-06e6fab54052" providerId="ADAL" clId="{760E13E6-CD2E-45EE-9DE4-1A833BC61CF2}" dt="2024-09-26T19:48:13.108" v="3286" actId="2696"/>
        <pc:sldMkLst>
          <pc:docMk/>
          <pc:sldMk cId="1009151478" sldId="344"/>
        </pc:sldMkLst>
      </pc:sldChg>
      <pc:sldChg chg="add del">
        <pc:chgData name="Michael King" userId="eacfbf79-95b0-4690-a389-06e6fab54052" providerId="ADAL" clId="{760E13E6-CD2E-45EE-9DE4-1A833BC61CF2}" dt="2024-09-26T19:48:19.794" v="3289" actId="2696"/>
        <pc:sldMkLst>
          <pc:docMk/>
          <pc:sldMk cId="52821190" sldId="345"/>
        </pc:sldMkLst>
      </pc:sldChg>
      <pc:sldChg chg="delSp add del mod">
        <pc:chgData name="Michael King" userId="eacfbf79-95b0-4690-a389-06e6fab54052" providerId="ADAL" clId="{760E13E6-CD2E-45EE-9DE4-1A833BC61CF2}" dt="2024-09-26T19:51:59.870" v="3434" actId="47"/>
        <pc:sldMkLst>
          <pc:docMk/>
          <pc:sldMk cId="1131853659" sldId="345"/>
        </pc:sldMkLst>
      </pc:sldChg>
      <pc:sldChg chg="addSp delSp modSp add mod ord modAnim">
        <pc:chgData name="Michael King" userId="eacfbf79-95b0-4690-a389-06e6fab54052" providerId="ADAL" clId="{760E13E6-CD2E-45EE-9DE4-1A833BC61CF2}" dt="2024-10-06T19:36:52.823" v="4845"/>
        <pc:sldMkLst>
          <pc:docMk/>
          <pc:sldMk cId="1379363270" sldId="345"/>
        </pc:sldMkLst>
        <pc:spChg chg="mod">
          <ac:chgData name="Michael King" userId="eacfbf79-95b0-4690-a389-06e6fab54052" providerId="ADAL" clId="{760E13E6-CD2E-45EE-9DE4-1A833BC61CF2}" dt="2024-10-04T20:49:51.773" v="4693" actId="2711"/>
          <ac:spMkLst>
            <pc:docMk/>
            <pc:sldMk cId="1379363270" sldId="345"/>
            <ac:spMk id="3" creationId="{BEAC6F4F-6C87-0143-ECBD-922A1420228E}"/>
          </ac:spMkLst>
        </pc:spChg>
        <pc:spChg chg="add mod">
          <ac:chgData name="Michael King" userId="eacfbf79-95b0-4690-a389-06e6fab54052" providerId="ADAL" clId="{760E13E6-CD2E-45EE-9DE4-1A833BC61CF2}" dt="2024-10-06T19:35:40.712" v="4836"/>
          <ac:spMkLst>
            <pc:docMk/>
            <pc:sldMk cId="1379363270" sldId="345"/>
            <ac:spMk id="6" creationId="{4B366507-1416-A9CD-FD4A-B81B985419DC}"/>
          </ac:spMkLst>
        </pc:spChg>
        <pc:spChg chg="add mod">
          <ac:chgData name="Michael King" userId="eacfbf79-95b0-4690-a389-06e6fab54052" providerId="ADAL" clId="{760E13E6-CD2E-45EE-9DE4-1A833BC61CF2}" dt="2024-10-06T19:35:59.472" v="4839"/>
          <ac:spMkLst>
            <pc:docMk/>
            <pc:sldMk cId="1379363270" sldId="345"/>
            <ac:spMk id="8" creationId="{8F95DF17-D0F8-7B31-34EE-B76CFBD29AAA}"/>
          </ac:spMkLst>
        </pc:spChg>
        <pc:spChg chg="add mod">
          <ac:chgData name="Michael King" userId="eacfbf79-95b0-4690-a389-06e6fab54052" providerId="ADAL" clId="{760E13E6-CD2E-45EE-9DE4-1A833BC61CF2}" dt="2024-10-06T19:36:27.942" v="4842"/>
          <ac:spMkLst>
            <pc:docMk/>
            <pc:sldMk cId="1379363270" sldId="345"/>
            <ac:spMk id="10" creationId="{5027B6D2-C68E-2C77-0836-861DB91C2F24}"/>
          </ac:spMkLst>
        </pc:spChg>
        <pc:picChg chg="add mod">
          <ac:chgData name="Michael King" userId="eacfbf79-95b0-4690-a389-06e6fab54052" providerId="ADAL" clId="{760E13E6-CD2E-45EE-9DE4-1A833BC61CF2}" dt="2024-09-26T19:52:41.079" v="3456" actId="14100"/>
          <ac:picMkLst>
            <pc:docMk/>
            <pc:sldMk cId="1379363270" sldId="345"/>
            <ac:picMk id="4" creationId="{2E3D8251-673C-0C9A-1C80-15409CFD7F4D}"/>
          </ac:picMkLst>
        </pc:picChg>
        <pc:picChg chg="add mod">
          <ac:chgData name="Michael King" userId="eacfbf79-95b0-4690-a389-06e6fab54052" providerId="ADAL" clId="{760E13E6-CD2E-45EE-9DE4-1A833BC61CF2}" dt="2024-10-06T19:35:40.712" v="4836"/>
          <ac:picMkLst>
            <pc:docMk/>
            <pc:sldMk cId="1379363270" sldId="345"/>
            <ac:picMk id="5" creationId="{2D75D102-EDA9-3247-2B50-FA0F5B3115F4}"/>
          </ac:picMkLst>
        </pc:picChg>
        <pc:picChg chg="add mod">
          <ac:chgData name="Michael King" userId="eacfbf79-95b0-4690-a389-06e6fab54052" providerId="ADAL" clId="{760E13E6-CD2E-45EE-9DE4-1A833BC61CF2}" dt="2024-10-06T19:35:59.472" v="4839"/>
          <ac:picMkLst>
            <pc:docMk/>
            <pc:sldMk cId="1379363270" sldId="345"/>
            <ac:picMk id="7" creationId="{A269D8C4-DDAB-8F06-854F-FC00FD69A869}"/>
          </ac:picMkLst>
        </pc:picChg>
        <pc:picChg chg="add mod">
          <ac:chgData name="Michael King" userId="eacfbf79-95b0-4690-a389-06e6fab54052" providerId="ADAL" clId="{760E13E6-CD2E-45EE-9DE4-1A833BC61CF2}" dt="2024-10-06T19:36:27.942" v="4842"/>
          <ac:picMkLst>
            <pc:docMk/>
            <pc:sldMk cId="1379363270" sldId="345"/>
            <ac:picMk id="9" creationId="{4715FE2A-900E-A868-74A2-EEB1C94E4023}"/>
          </ac:picMkLst>
        </pc:picChg>
      </pc:sldChg>
      <pc:sldChg chg="addSp delSp modSp add del mod">
        <pc:chgData name="Michael King" userId="eacfbf79-95b0-4690-a389-06e6fab54052" providerId="ADAL" clId="{760E13E6-CD2E-45EE-9DE4-1A833BC61CF2}" dt="2024-10-06T19:37:04.412" v="4846" actId="47"/>
        <pc:sldMkLst>
          <pc:docMk/>
          <pc:sldMk cId="3929485070" sldId="346"/>
        </pc:sldMkLst>
      </pc:sldChg>
      <pc:sldChg chg="addSp delSp modSp add del mod ord">
        <pc:chgData name="Michael King" userId="eacfbf79-95b0-4690-a389-06e6fab54052" providerId="ADAL" clId="{760E13E6-CD2E-45EE-9DE4-1A833BC61CF2}" dt="2024-10-06T19:37:04.412" v="4846" actId="47"/>
        <pc:sldMkLst>
          <pc:docMk/>
          <pc:sldMk cId="392522873" sldId="347"/>
        </pc:sldMkLst>
      </pc:sldChg>
      <pc:sldChg chg="addSp delSp modSp add del mod ord">
        <pc:chgData name="Michael King" userId="eacfbf79-95b0-4690-a389-06e6fab54052" providerId="ADAL" clId="{760E13E6-CD2E-45EE-9DE4-1A833BC61CF2}" dt="2024-10-06T19:37:04.412" v="4846" actId="47"/>
        <pc:sldMkLst>
          <pc:docMk/>
          <pc:sldMk cId="956932865" sldId="348"/>
        </pc:sldMkLst>
      </pc:sldChg>
      <pc:sldChg chg="addSp delSp modSp add mod ord modNotesTx">
        <pc:chgData name="Michael King" userId="eacfbf79-95b0-4690-a389-06e6fab54052" providerId="ADAL" clId="{760E13E6-CD2E-45EE-9DE4-1A833BC61CF2}" dt="2024-10-04T20:50:19.909" v="4698" actId="2711"/>
        <pc:sldMkLst>
          <pc:docMk/>
          <pc:sldMk cId="2762896619" sldId="349"/>
        </pc:sldMkLst>
        <pc:spChg chg="mod">
          <ac:chgData name="Michael King" userId="eacfbf79-95b0-4690-a389-06e6fab54052" providerId="ADAL" clId="{760E13E6-CD2E-45EE-9DE4-1A833BC61CF2}" dt="2024-10-04T20:49:58.939" v="4694" actId="2711"/>
          <ac:spMkLst>
            <pc:docMk/>
            <pc:sldMk cId="2762896619" sldId="349"/>
            <ac:spMk id="3" creationId="{BEAC6F4F-6C87-0143-ECBD-922A1420228E}"/>
          </ac:spMkLst>
        </pc:spChg>
        <pc:spChg chg="mod">
          <ac:chgData name="Michael King" userId="eacfbf79-95b0-4690-a389-06e6fab54052" providerId="ADAL" clId="{760E13E6-CD2E-45EE-9DE4-1A833BC61CF2}" dt="2024-10-04T20:50:11.946" v="4697" actId="255"/>
          <ac:spMkLst>
            <pc:docMk/>
            <pc:sldMk cId="2762896619" sldId="349"/>
            <ac:spMk id="4" creationId="{A1BF509D-A385-69D0-58B8-32C7FA952B84}"/>
          </ac:spMkLst>
        </pc:spChg>
        <pc:graphicFrameChg chg="add mod modGraphic">
          <ac:chgData name="Michael King" userId="eacfbf79-95b0-4690-a389-06e6fab54052" providerId="ADAL" clId="{760E13E6-CD2E-45EE-9DE4-1A833BC61CF2}" dt="2024-10-04T20:50:19.909" v="4698" actId="2711"/>
          <ac:graphicFrameMkLst>
            <pc:docMk/>
            <pc:sldMk cId="2762896619" sldId="349"/>
            <ac:graphicFrameMk id="6" creationId="{1516CCE5-8569-0983-AF48-AFE57C237FC2}"/>
          </ac:graphicFrameMkLst>
        </pc:graphicFrameChg>
      </pc:sldChg>
      <pc:sldChg chg="addSp delSp modSp add del mod">
        <pc:chgData name="Michael King" userId="eacfbf79-95b0-4690-a389-06e6fab54052" providerId="ADAL" clId="{760E13E6-CD2E-45EE-9DE4-1A833BC61CF2}" dt="2024-10-04T14:27:14.396" v="4348" actId="47"/>
        <pc:sldMkLst>
          <pc:docMk/>
          <pc:sldMk cId="4287064112" sldId="350"/>
        </pc:sldMkLst>
      </pc:sldChg>
      <pc:sldChg chg="addSp delSp modSp add del mod">
        <pc:chgData name="Michael King" userId="eacfbf79-95b0-4690-a389-06e6fab54052" providerId="ADAL" clId="{760E13E6-CD2E-45EE-9DE4-1A833BC61CF2}" dt="2024-10-04T14:37:07.167" v="4448" actId="47"/>
        <pc:sldMkLst>
          <pc:docMk/>
          <pc:sldMk cId="4135348644" sldId="351"/>
        </pc:sldMkLst>
      </pc:sldChg>
      <pc:sldChg chg="modSp add del mod">
        <pc:chgData name="Michael King" userId="eacfbf79-95b0-4690-a389-06e6fab54052" providerId="ADAL" clId="{760E13E6-CD2E-45EE-9DE4-1A833BC61CF2}" dt="2024-10-04T14:37:09.461" v="4449" actId="47"/>
        <pc:sldMkLst>
          <pc:docMk/>
          <pc:sldMk cId="1001271579" sldId="352"/>
        </pc:sldMkLst>
      </pc:sldChg>
      <pc:sldChg chg="modSp add del mod">
        <pc:chgData name="Michael King" userId="eacfbf79-95b0-4690-a389-06e6fab54052" providerId="ADAL" clId="{760E13E6-CD2E-45EE-9DE4-1A833BC61CF2}" dt="2024-10-04T14:37:11.187" v="4450" actId="47"/>
        <pc:sldMkLst>
          <pc:docMk/>
          <pc:sldMk cId="1949412101" sldId="353"/>
        </pc:sldMkLst>
      </pc:sldChg>
      <pc:sldChg chg="addSp delSp modSp add del mod">
        <pc:chgData name="Michael King" userId="eacfbf79-95b0-4690-a389-06e6fab54052" providerId="ADAL" clId="{760E13E6-CD2E-45EE-9DE4-1A833BC61CF2}" dt="2024-10-04T14:39:13.611" v="4472" actId="47"/>
        <pc:sldMkLst>
          <pc:docMk/>
          <pc:sldMk cId="3344048209" sldId="354"/>
        </pc:sldMkLst>
      </pc:sldChg>
      <pc:sldChg chg="addSp delSp modSp add del mod">
        <pc:chgData name="Michael King" userId="eacfbf79-95b0-4690-a389-06e6fab54052" providerId="ADAL" clId="{760E13E6-CD2E-45EE-9DE4-1A833BC61CF2}" dt="2024-10-04T14:42:37.931" v="4500" actId="2696"/>
        <pc:sldMkLst>
          <pc:docMk/>
          <pc:sldMk cId="328305326" sldId="355"/>
        </pc:sldMkLst>
      </pc:sldChg>
      <pc:sldChg chg="addSp delSp modSp add del mod">
        <pc:chgData name="Michael King" userId="eacfbf79-95b0-4690-a389-06e6fab54052" providerId="ADAL" clId="{760E13E6-CD2E-45EE-9DE4-1A833BC61CF2}" dt="2024-10-04T14:44:07.295" v="4515" actId="2696"/>
        <pc:sldMkLst>
          <pc:docMk/>
          <pc:sldMk cId="3716793972" sldId="356"/>
        </pc:sldMkLst>
      </pc:sldChg>
      <pc:sldChg chg="addSp modSp new mod">
        <pc:chgData name="Michael King" userId="eacfbf79-95b0-4690-a389-06e6fab54052" providerId="ADAL" clId="{760E13E6-CD2E-45EE-9DE4-1A833BC61CF2}" dt="2024-10-04T20:53:56.586" v="4742" actId="255"/>
        <pc:sldMkLst>
          <pc:docMk/>
          <pc:sldMk cId="2689581113" sldId="357"/>
        </pc:sldMkLst>
        <pc:spChg chg="mod">
          <ac:chgData name="Michael King" userId="eacfbf79-95b0-4690-a389-06e6fab54052" providerId="ADAL" clId="{760E13E6-CD2E-45EE-9DE4-1A833BC61CF2}" dt="2024-10-04T20:53:37.782" v="4738" actId="2711"/>
          <ac:spMkLst>
            <pc:docMk/>
            <pc:sldMk cId="2689581113" sldId="357"/>
            <ac:spMk id="3" creationId="{5EFC5AF8-8A1C-5849-1822-8E6530071988}"/>
          </ac:spMkLst>
        </pc:spChg>
        <pc:spChg chg="mod">
          <ac:chgData name="Michael King" userId="eacfbf79-95b0-4690-a389-06e6fab54052" providerId="ADAL" clId="{760E13E6-CD2E-45EE-9DE4-1A833BC61CF2}" dt="2024-10-04T20:53:47.014" v="4740" actId="255"/>
          <ac:spMkLst>
            <pc:docMk/>
            <pc:sldMk cId="2689581113" sldId="357"/>
            <ac:spMk id="4" creationId="{6CD44202-C89B-3E33-7528-99429FEF05A5}"/>
          </ac:spMkLst>
        </pc:spChg>
        <pc:spChg chg="add mod">
          <ac:chgData name="Michael King" userId="eacfbf79-95b0-4690-a389-06e6fab54052" providerId="ADAL" clId="{760E13E6-CD2E-45EE-9DE4-1A833BC61CF2}" dt="2024-10-04T20:53:56.586" v="4742" actId="255"/>
          <ac:spMkLst>
            <pc:docMk/>
            <pc:sldMk cId="2689581113" sldId="357"/>
            <ac:spMk id="6" creationId="{C714EBB9-DB75-A544-5E73-0ACE51AA66DA}"/>
          </ac:spMkLst>
        </pc:spChg>
      </pc:sldChg>
      <pc:sldChg chg="addSp delSp modSp new mod">
        <pc:chgData name="Michael King" userId="eacfbf79-95b0-4690-a389-06e6fab54052" providerId="ADAL" clId="{760E13E6-CD2E-45EE-9DE4-1A833BC61CF2}" dt="2024-09-26T21:03:51.474" v="4345" actId="2711"/>
        <pc:sldMkLst>
          <pc:docMk/>
          <pc:sldMk cId="314374387" sldId="358"/>
        </pc:sldMkLst>
        <pc:spChg chg="mod">
          <ac:chgData name="Michael King" userId="eacfbf79-95b0-4690-a389-06e6fab54052" providerId="ADAL" clId="{760E13E6-CD2E-45EE-9DE4-1A833BC61CF2}" dt="2024-09-26T21:03:15.450" v="4341" actId="20577"/>
          <ac:spMkLst>
            <pc:docMk/>
            <pc:sldMk cId="314374387" sldId="358"/>
            <ac:spMk id="3" creationId="{A0221BA3-1C47-5FD8-96A7-EF64B169473B}"/>
          </ac:spMkLst>
        </pc:spChg>
        <pc:spChg chg="add mod">
          <ac:chgData name="Michael King" userId="eacfbf79-95b0-4690-a389-06e6fab54052" providerId="ADAL" clId="{760E13E6-CD2E-45EE-9DE4-1A833BC61CF2}" dt="2024-09-26T21:03:40.699" v="4344" actId="2711"/>
          <ac:spMkLst>
            <pc:docMk/>
            <pc:sldMk cId="314374387" sldId="358"/>
            <ac:spMk id="6" creationId="{6AA30F02-0E82-343C-DB79-88F8F09A625D}"/>
          </ac:spMkLst>
        </pc:spChg>
        <pc:spChg chg="add mod">
          <ac:chgData name="Michael King" userId="eacfbf79-95b0-4690-a389-06e6fab54052" providerId="ADAL" clId="{760E13E6-CD2E-45EE-9DE4-1A833BC61CF2}" dt="2024-09-26T21:03:35.578" v="4343" actId="2711"/>
          <ac:spMkLst>
            <pc:docMk/>
            <pc:sldMk cId="314374387" sldId="358"/>
            <ac:spMk id="7" creationId="{FA870250-03D0-DA62-CEAB-4945A2A3008E}"/>
          </ac:spMkLst>
        </pc:spChg>
        <pc:spChg chg="add mod">
          <ac:chgData name="Michael King" userId="eacfbf79-95b0-4690-a389-06e6fab54052" providerId="ADAL" clId="{760E13E6-CD2E-45EE-9DE4-1A833BC61CF2}" dt="2024-09-26T21:03:51.474" v="4345" actId="2711"/>
          <ac:spMkLst>
            <pc:docMk/>
            <pc:sldMk cId="314374387" sldId="358"/>
            <ac:spMk id="13" creationId="{EAADF0AB-48E4-897E-CBF3-B09F36788428}"/>
          </ac:spMkLst>
        </pc:spChg>
        <pc:grpChg chg="add mod">
          <ac:chgData name="Michael King" userId="eacfbf79-95b0-4690-a389-06e6fab54052" providerId="ADAL" clId="{760E13E6-CD2E-45EE-9DE4-1A833BC61CF2}" dt="2024-09-26T21:03:03.495" v="4330" actId="14100"/>
          <ac:grpSpMkLst>
            <pc:docMk/>
            <pc:sldMk cId="314374387" sldId="358"/>
            <ac:grpSpMk id="8" creationId="{3CB5D185-E030-8891-033E-8CEB7BD9803B}"/>
          </ac:grpSpMkLst>
        </pc:grpChg>
        <pc:picChg chg="mod">
          <ac:chgData name="Michael King" userId="eacfbf79-95b0-4690-a389-06e6fab54052" providerId="ADAL" clId="{760E13E6-CD2E-45EE-9DE4-1A833BC61CF2}" dt="2024-09-26T21:03:03.495" v="4330" actId="14100"/>
          <ac:picMkLst>
            <pc:docMk/>
            <pc:sldMk cId="314374387" sldId="358"/>
            <ac:picMk id="9" creationId="{C208E390-008E-38D9-ACE4-C00B10E6D830}"/>
          </ac:picMkLst>
        </pc:picChg>
        <pc:picChg chg="mod">
          <ac:chgData name="Michael King" userId="eacfbf79-95b0-4690-a389-06e6fab54052" providerId="ADAL" clId="{760E13E6-CD2E-45EE-9DE4-1A833BC61CF2}" dt="2024-09-26T21:03:03.495" v="4330" actId="14100"/>
          <ac:picMkLst>
            <pc:docMk/>
            <pc:sldMk cId="314374387" sldId="358"/>
            <ac:picMk id="10" creationId="{3963AEEA-17DF-29F2-6DC0-C58D1C591371}"/>
          </ac:picMkLst>
        </pc:picChg>
        <pc:picChg chg="mod">
          <ac:chgData name="Michael King" userId="eacfbf79-95b0-4690-a389-06e6fab54052" providerId="ADAL" clId="{760E13E6-CD2E-45EE-9DE4-1A833BC61CF2}" dt="2024-09-26T21:03:03.495" v="4330" actId="14100"/>
          <ac:picMkLst>
            <pc:docMk/>
            <pc:sldMk cId="314374387" sldId="358"/>
            <ac:picMk id="11" creationId="{5579DE01-2530-03F9-9C3F-AA8CA9B90580}"/>
          </ac:picMkLst>
        </pc:picChg>
        <pc:picChg chg="mod">
          <ac:chgData name="Michael King" userId="eacfbf79-95b0-4690-a389-06e6fab54052" providerId="ADAL" clId="{760E13E6-CD2E-45EE-9DE4-1A833BC61CF2}" dt="2024-09-26T21:03:03.495" v="4330" actId="14100"/>
          <ac:picMkLst>
            <pc:docMk/>
            <pc:sldMk cId="314374387" sldId="358"/>
            <ac:picMk id="12" creationId="{F81701E7-8A63-4A59-9555-CDC08EA765C9}"/>
          </ac:picMkLst>
        </pc:picChg>
      </pc:sldChg>
      <pc:sldChg chg="addSp delSp modSp add mod">
        <pc:chgData name="Michael King" userId="eacfbf79-95b0-4690-a389-06e6fab54052" providerId="ADAL" clId="{760E13E6-CD2E-45EE-9DE4-1A833BC61CF2}" dt="2024-10-04T20:51:23.663" v="4710" actId="14100"/>
        <pc:sldMkLst>
          <pc:docMk/>
          <pc:sldMk cId="348752148" sldId="359"/>
        </pc:sldMkLst>
        <pc:spChg chg="mod">
          <ac:chgData name="Michael King" userId="eacfbf79-95b0-4690-a389-06e6fab54052" providerId="ADAL" clId="{760E13E6-CD2E-45EE-9DE4-1A833BC61CF2}" dt="2024-10-04T20:50:33.862" v="4699" actId="2711"/>
          <ac:spMkLst>
            <pc:docMk/>
            <pc:sldMk cId="348752148" sldId="359"/>
            <ac:spMk id="3" creationId="{BEAC6F4F-6C87-0143-ECBD-922A1420228E}"/>
          </ac:spMkLst>
        </pc:spChg>
        <pc:spChg chg="add mod">
          <ac:chgData name="Michael King" userId="eacfbf79-95b0-4690-a389-06e6fab54052" providerId="ADAL" clId="{760E13E6-CD2E-45EE-9DE4-1A833BC61CF2}" dt="2024-10-04T20:51:01.510" v="4704" actId="14100"/>
          <ac:spMkLst>
            <pc:docMk/>
            <pc:sldMk cId="348752148" sldId="359"/>
            <ac:spMk id="5" creationId="{BCF40669-3398-7DAF-56B2-10EB89C9B66F}"/>
          </ac:spMkLst>
        </pc:spChg>
        <pc:graphicFrameChg chg="mod modGraphic">
          <ac:chgData name="Michael King" userId="eacfbf79-95b0-4690-a389-06e6fab54052" providerId="ADAL" clId="{760E13E6-CD2E-45EE-9DE4-1A833BC61CF2}" dt="2024-10-04T20:51:23.663" v="4710" actId="14100"/>
          <ac:graphicFrameMkLst>
            <pc:docMk/>
            <pc:sldMk cId="348752148" sldId="359"/>
            <ac:graphicFrameMk id="9" creationId="{D2E00739-42C1-45B2-098D-6D2427C0917A}"/>
          </ac:graphicFrameMkLst>
        </pc:graphicFrameChg>
      </pc:sldChg>
      <pc:sldChg chg="addSp delSp modSp add mod">
        <pc:chgData name="Michael King" userId="eacfbf79-95b0-4690-a389-06e6fab54052" providerId="ADAL" clId="{760E13E6-CD2E-45EE-9DE4-1A833BC61CF2}" dt="2024-10-04T20:52:09.526" v="4720" actId="1036"/>
        <pc:sldMkLst>
          <pc:docMk/>
          <pc:sldMk cId="1466831963" sldId="360"/>
        </pc:sldMkLst>
        <pc:spChg chg="mod">
          <ac:chgData name="Michael King" userId="eacfbf79-95b0-4690-a389-06e6fab54052" providerId="ADAL" clId="{760E13E6-CD2E-45EE-9DE4-1A833BC61CF2}" dt="2024-10-04T20:51:40.558" v="4711" actId="2711"/>
          <ac:spMkLst>
            <pc:docMk/>
            <pc:sldMk cId="1466831963" sldId="360"/>
            <ac:spMk id="3" creationId="{BEAC6F4F-6C87-0143-ECBD-922A1420228E}"/>
          </ac:spMkLst>
        </pc:spChg>
        <pc:spChg chg="add mod">
          <ac:chgData name="Michael King" userId="eacfbf79-95b0-4690-a389-06e6fab54052" providerId="ADAL" clId="{760E13E6-CD2E-45EE-9DE4-1A833BC61CF2}" dt="2024-10-04T20:51:46.529" v="4712" actId="2711"/>
          <ac:spMkLst>
            <pc:docMk/>
            <pc:sldMk cId="1466831963" sldId="360"/>
            <ac:spMk id="4" creationId="{8B46EA24-CD5F-6CB1-C79A-3235D14599F2}"/>
          </ac:spMkLst>
        </pc:spChg>
        <pc:graphicFrameChg chg="mod modGraphic">
          <ac:chgData name="Michael King" userId="eacfbf79-95b0-4690-a389-06e6fab54052" providerId="ADAL" clId="{760E13E6-CD2E-45EE-9DE4-1A833BC61CF2}" dt="2024-10-04T20:52:09.526" v="4720" actId="1036"/>
          <ac:graphicFrameMkLst>
            <pc:docMk/>
            <pc:sldMk cId="1466831963" sldId="360"/>
            <ac:graphicFrameMk id="9" creationId="{D2E00739-42C1-45B2-098D-6D2427C0917A}"/>
          </ac:graphicFrameMkLst>
        </pc:graphicFrameChg>
      </pc:sldChg>
      <pc:sldChg chg="addSp delSp modSp add mod">
        <pc:chgData name="Michael King" userId="eacfbf79-95b0-4690-a389-06e6fab54052" providerId="ADAL" clId="{760E13E6-CD2E-45EE-9DE4-1A833BC61CF2}" dt="2024-10-04T20:52:55.352" v="4731" actId="2711"/>
        <pc:sldMkLst>
          <pc:docMk/>
          <pc:sldMk cId="3168115351" sldId="361"/>
        </pc:sldMkLst>
        <pc:spChg chg="mod">
          <ac:chgData name="Michael King" userId="eacfbf79-95b0-4690-a389-06e6fab54052" providerId="ADAL" clId="{760E13E6-CD2E-45EE-9DE4-1A833BC61CF2}" dt="2024-10-04T20:52:55.352" v="4731" actId="2711"/>
          <ac:spMkLst>
            <pc:docMk/>
            <pc:sldMk cId="3168115351" sldId="361"/>
            <ac:spMk id="3" creationId="{BEAC6F4F-6C87-0143-ECBD-922A1420228E}"/>
          </ac:spMkLst>
        </pc:spChg>
        <pc:spChg chg="add mod">
          <ac:chgData name="Michael King" userId="eacfbf79-95b0-4690-a389-06e6fab54052" providerId="ADAL" clId="{760E13E6-CD2E-45EE-9DE4-1A833BC61CF2}" dt="2024-10-04T20:52:28.338" v="4722" actId="255"/>
          <ac:spMkLst>
            <pc:docMk/>
            <pc:sldMk cId="3168115351" sldId="361"/>
            <ac:spMk id="7" creationId="{199793CC-F773-91B5-AC5F-01BF0F3DEA35}"/>
          </ac:spMkLst>
        </pc:spChg>
        <pc:graphicFrameChg chg="mod modGraphic">
          <ac:chgData name="Michael King" userId="eacfbf79-95b0-4690-a389-06e6fab54052" providerId="ADAL" clId="{760E13E6-CD2E-45EE-9DE4-1A833BC61CF2}" dt="2024-10-04T20:52:47.136" v="4730" actId="14100"/>
          <ac:graphicFrameMkLst>
            <pc:docMk/>
            <pc:sldMk cId="3168115351" sldId="361"/>
            <ac:graphicFrameMk id="9" creationId="{D2E00739-42C1-45B2-098D-6D2427C0917A}"/>
          </ac:graphicFrameMkLst>
        </pc:graphicFrameChg>
        <pc:picChg chg="add mod">
          <ac:chgData name="Michael King" userId="eacfbf79-95b0-4690-a389-06e6fab54052" providerId="ADAL" clId="{760E13E6-CD2E-45EE-9DE4-1A833BC61CF2}" dt="2024-10-04T14:41:07.680" v="4482" actId="14100"/>
          <ac:picMkLst>
            <pc:docMk/>
            <pc:sldMk cId="3168115351" sldId="361"/>
            <ac:picMk id="6" creationId="{89642332-01C0-FC7B-94E9-8B81C01AAA3F}"/>
          </ac:picMkLst>
        </pc:picChg>
      </pc:sldChg>
      <pc:sldChg chg="addSp delSp modSp add mod">
        <pc:chgData name="Michael King" userId="eacfbf79-95b0-4690-a389-06e6fab54052" providerId="ADAL" clId="{760E13E6-CD2E-45EE-9DE4-1A833BC61CF2}" dt="2024-10-04T20:53:26.871" v="4737" actId="255"/>
        <pc:sldMkLst>
          <pc:docMk/>
          <pc:sldMk cId="2648378059" sldId="362"/>
        </pc:sldMkLst>
        <pc:spChg chg="mod">
          <ac:chgData name="Michael King" userId="eacfbf79-95b0-4690-a389-06e6fab54052" providerId="ADAL" clId="{760E13E6-CD2E-45EE-9DE4-1A833BC61CF2}" dt="2024-10-04T20:53:05.621" v="4732" actId="2711"/>
          <ac:spMkLst>
            <pc:docMk/>
            <pc:sldMk cId="2648378059" sldId="362"/>
            <ac:spMk id="3" creationId="{BEAC6F4F-6C87-0143-ECBD-922A1420228E}"/>
          </ac:spMkLst>
        </pc:spChg>
        <pc:spChg chg="add mod">
          <ac:chgData name="Michael King" userId="eacfbf79-95b0-4690-a389-06e6fab54052" providerId="ADAL" clId="{760E13E6-CD2E-45EE-9DE4-1A833BC61CF2}" dt="2024-10-04T20:53:26.871" v="4737" actId="255"/>
          <ac:spMkLst>
            <pc:docMk/>
            <pc:sldMk cId="2648378059" sldId="362"/>
            <ac:spMk id="5" creationId="{FF12412F-836C-61A8-C217-F2F78E8277F4}"/>
          </ac:spMkLst>
        </pc:spChg>
        <pc:graphicFrameChg chg="modGraphic">
          <ac:chgData name="Michael King" userId="eacfbf79-95b0-4690-a389-06e6fab54052" providerId="ADAL" clId="{760E13E6-CD2E-45EE-9DE4-1A833BC61CF2}" dt="2024-10-04T20:53:18.488" v="4735" actId="14100"/>
          <ac:graphicFrameMkLst>
            <pc:docMk/>
            <pc:sldMk cId="2648378059" sldId="362"/>
            <ac:graphicFrameMk id="9" creationId="{D2E00739-42C1-45B2-098D-6D2427C0917A}"/>
          </ac:graphicFrameMkLst>
        </pc:graphicFrameChg>
        <pc:picChg chg="mod">
          <ac:chgData name="Michael King" userId="eacfbf79-95b0-4690-a389-06e6fab54052" providerId="ADAL" clId="{760E13E6-CD2E-45EE-9DE4-1A833BC61CF2}" dt="2024-10-04T14:42:57.114" v="4504" actId="1076"/>
          <ac:picMkLst>
            <pc:docMk/>
            <pc:sldMk cId="2648378059" sldId="362"/>
            <ac:picMk id="4" creationId="{09D34C67-7875-D964-2300-A84E0031064D}"/>
          </ac:picMkLst>
        </pc:picChg>
      </pc:sldChg>
      <pc:sldMasterChg chg="delSldLayout">
        <pc:chgData name="Michael King" userId="eacfbf79-95b0-4690-a389-06e6fab54052" providerId="ADAL" clId="{760E13E6-CD2E-45EE-9DE4-1A833BC61CF2}" dt="2024-09-26T13:56:10.641" v="1380" actId="2696"/>
        <pc:sldMasterMkLst>
          <pc:docMk/>
          <pc:sldMasterMk cId="0" sldId="2147483659"/>
        </pc:sldMasterMkLst>
        <pc:sldLayoutChg chg="del">
          <pc:chgData name="Michael King" userId="eacfbf79-95b0-4690-a389-06e6fab54052" providerId="ADAL" clId="{760E13E6-CD2E-45EE-9DE4-1A833BC61CF2}" dt="2024-09-26T13:56:10.641" v="1380" actId="2696"/>
          <pc:sldLayoutMkLst>
            <pc:docMk/>
            <pc:sldMasterMk cId="0" sldId="2147483659"/>
            <pc:sldLayoutMk cId="789990874" sldId="214748367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6D6B79-4E6A-4321-A820-DC8166EF053D}"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EBEDEABD-F9A8-477C-AC18-89DA54532D93}">
      <dgm:prSet phldrT="[Text]"/>
      <dgm:spPr/>
      <dgm:t>
        <a:bodyPr/>
        <a:lstStyle/>
        <a:p>
          <a:r>
            <a:rPr lang="en-US" dirty="0">
              <a:latin typeface="Arial" panose="020B0604020202020204" pitchFamily="34" charset="0"/>
              <a:cs typeface="Arial" panose="020B0604020202020204" pitchFamily="34" charset="0"/>
            </a:rPr>
            <a:t>What data or information would you like to have to aid evaluations and present to Soldiers during an AAR to discuss performance?</a:t>
          </a:r>
        </a:p>
      </dgm:t>
    </dgm:pt>
    <dgm:pt modelId="{488E9491-7BFA-4708-8F42-437B58968F52}" type="parTrans" cxnId="{DDDF56B1-F68F-4B75-A687-4EAF1B3686A7}">
      <dgm:prSet/>
      <dgm:spPr/>
      <dgm:t>
        <a:bodyPr/>
        <a:lstStyle/>
        <a:p>
          <a:endParaRPr lang="en-US">
            <a:latin typeface="Arial" panose="020B0604020202020204" pitchFamily="34" charset="0"/>
            <a:cs typeface="Arial" panose="020B0604020202020204" pitchFamily="34" charset="0"/>
          </a:endParaRPr>
        </a:p>
      </dgm:t>
    </dgm:pt>
    <dgm:pt modelId="{9EBF3764-5528-4E61-A8C9-3B2DB8F2ADCE}" type="sibTrans" cxnId="{DDDF56B1-F68F-4B75-A687-4EAF1B3686A7}">
      <dgm:prSet/>
      <dgm:spPr/>
      <dgm:t>
        <a:bodyPr/>
        <a:lstStyle/>
        <a:p>
          <a:endParaRPr lang="en-US">
            <a:latin typeface="Arial" panose="020B0604020202020204" pitchFamily="34" charset="0"/>
            <a:cs typeface="Arial" panose="020B0604020202020204" pitchFamily="34" charset="0"/>
          </a:endParaRPr>
        </a:p>
      </dgm:t>
    </dgm:pt>
    <dgm:pt modelId="{5C9463FC-3460-452D-BE92-6974A448B9D5}">
      <dgm:prSet phldrT="[Text]"/>
      <dgm:spPr/>
      <dgm:t>
        <a:bodyPr/>
        <a:lstStyle/>
        <a:p>
          <a:r>
            <a:rPr lang="en-US" dirty="0">
              <a:latin typeface="Arial" panose="020B0604020202020204" pitchFamily="34" charset="0"/>
              <a:cs typeface="Arial" panose="020B0604020202020204" pitchFamily="34" charset="0"/>
            </a:rPr>
            <a:t>GPS Locations and Movement</a:t>
          </a:r>
        </a:p>
        <a:p>
          <a:r>
            <a:rPr lang="en-US" dirty="0">
              <a:latin typeface="Arial" panose="020B0604020202020204" pitchFamily="34" charset="0"/>
              <a:cs typeface="Arial" panose="020B0604020202020204" pitchFamily="34" charset="0"/>
            </a:rPr>
            <a:t>N=10</a:t>
          </a:r>
        </a:p>
      </dgm:t>
    </dgm:pt>
    <dgm:pt modelId="{1CE6ABE9-91F6-42FA-8702-D67C1ACE0815}" type="parTrans" cxnId="{50C2C011-1F50-49F8-BDE6-0621F3EF9A39}">
      <dgm:prSet/>
      <dgm:spPr/>
      <dgm:t>
        <a:bodyPr/>
        <a:lstStyle/>
        <a:p>
          <a:endParaRPr lang="en-US">
            <a:latin typeface="Arial" panose="020B0604020202020204" pitchFamily="34" charset="0"/>
            <a:cs typeface="Arial" panose="020B0604020202020204" pitchFamily="34" charset="0"/>
          </a:endParaRPr>
        </a:p>
      </dgm:t>
    </dgm:pt>
    <dgm:pt modelId="{8E84EF8C-55EA-4807-AC1C-6EAE653D776A}" type="sibTrans" cxnId="{50C2C011-1F50-49F8-BDE6-0621F3EF9A39}">
      <dgm:prSet/>
      <dgm:spPr/>
      <dgm:t>
        <a:bodyPr/>
        <a:lstStyle/>
        <a:p>
          <a:endParaRPr lang="en-US">
            <a:latin typeface="Arial" panose="020B0604020202020204" pitchFamily="34" charset="0"/>
            <a:cs typeface="Arial" panose="020B0604020202020204" pitchFamily="34" charset="0"/>
          </a:endParaRPr>
        </a:p>
      </dgm:t>
    </dgm:pt>
    <dgm:pt modelId="{9D671C6C-79E1-44C4-8C15-39F9A14BC410}">
      <dgm:prSet phldrT="[Text]"/>
      <dgm:spPr/>
      <dgm:t>
        <a:bodyPr/>
        <a:lstStyle/>
        <a:p>
          <a:r>
            <a:rPr lang="en-US" dirty="0">
              <a:latin typeface="Arial" panose="020B0604020202020204" pitchFamily="34" charset="0"/>
              <a:cs typeface="Arial" panose="020B0604020202020204" pitchFamily="34" charset="0"/>
            </a:rPr>
            <a:t>Visualization Overlays</a:t>
          </a:r>
        </a:p>
        <a:p>
          <a:r>
            <a:rPr lang="en-US" dirty="0">
              <a:latin typeface="Arial" panose="020B0604020202020204" pitchFamily="34" charset="0"/>
              <a:cs typeface="Arial" panose="020B0604020202020204" pitchFamily="34" charset="0"/>
            </a:rPr>
            <a:t>N=7</a:t>
          </a:r>
        </a:p>
      </dgm:t>
    </dgm:pt>
    <dgm:pt modelId="{355F03A7-FE51-4136-A25C-4AEA12F4D5B9}" type="parTrans" cxnId="{CEE4E360-B50B-4105-BD14-CD3866D1922C}">
      <dgm:prSet/>
      <dgm:spPr/>
      <dgm:t>
        <a:bodyPr/>
        <a:lstStyle/>
        <a:p>
          <a:endParaRPr lang="en-US">
            <a:latin typeface="Arial" panose="020B0604020202020204" pitchFamily="34" charset="0"/>
            <a:cs typeface="Arial" panose="020B0604020202020204" pitchFamily="34" charset="0"/>
          </a:endParaRPr>
        </a:p>
      </dgm:t>
    </dgm:pt>
    <dgm:pt modelId="{F14DD78F-3816-4640-8560-F48CC097BBAA}" type="sibTrans" cxnId="{CEE4E360-B50B-4105-BD14-CD3866D1922C}">
      <dgm:prSet/>
      <dgm:spPr/>
      <dgm:t>
        <a:bodyPr/>
        <a:lstStyle/>
        <a:p>
          <a:endParaRPr lang="en-US">
            <a:latin typeface="Arial" panose="020B0604020202020204" pitchFamily="34" charset="0"/>
            <a:cs typeface="Arial" panose="020B0604020202020204" pitchFamily="34" charset="0"/>
          </a:endParaRPr>
        </a:p>
      </dgm:t>
    </dgm:pt>
    <dgm:pt modelId="{68E2F68D-C1CE-4BB5-A741-5F2AA16CD717}">
      <dgm:prSet/>
      <dgm:spPr/>
      <dgm:t>
        <a:bodyPr/>
        <a:lstStyle/>
        <a:p>
          <a:r>
            <a:rPr lang="en-US" dirty="0">
              <a:latin typeface="Arial" panose="020B0604020202020204" pitchFamily="34" charset="0"/>
              <a:cs typeface="Arial" panose="020B0604020202020204" pitchFamily="34" charset="0"/>
            </a:rPr>
            <a:t>Shot Accuracy</a:t>
          </a:r>
        </a:p>
        <a:p>
          <a:r>
            <a:rPr lang="en-US" dirty="0">
              <a:latin typeface="Arial" panose="020B0604020202020204" pitchFamily="34" charset="0"/>
              <a:cs typeface="Arial" panose="020B0604020202020204" pitchFamily="34" charset="0"/>
            </a:rPr>
            <a:t>N=9</a:t>
          </a:r>
        </a:p>
      </dgm:t>
    </dgm:pt>
    <dgm:pt modelId="{BB672D98-AF00-4296-BF2C-062E61077943}" type="parTrans" cxnId="{FC01E4A9-9760-4A0A-81FB-DFBC36DAE1E4}">
      <dgm:prSet/>
      <dgm:spPr/>
      <dgm:t>
        <a:bodyPr/>
        <a:lstStyle/>
        <a:p>
          <a:endParaRPr lang="en-US">
            <a:latin typeface="Arial" panose="020B0604020202020204" pitchFamily="34" charset="0"/>
            <a:cs typeface="Arial" panose="020B0604020202020204" pitchFamily="34" charset="0"/>
          </a:endParaRPr>
        </a:p>
      </dgm:t>
    </dgm:pt>
    <dgm:pt modelId="{A10B17F3-26C9-4ED2-90A2-A192FE9289C6}" type="sibTrans" cxnId="{FC01E4A9-9760-4A0A-81FB-DFBC36DAE1E4}">
      <dgm:prSet/>
      <dgm:spPr/>
      <dgm:t>
        <a:bodyPr/>
        <a:lstStyle/>
        <a:p>
          <a:endParaRPr lang="en-US">
            <a:latin typeface="Arial" panose="020B0604020202020204" pitchFamily="34" charset="0"/>
            <a:cs typeface="Arial" panose="020B0604020202020204" pitchFamily="34" charset="0"/>
          </a:endParaRPr>
        </a:p>
      </dgm:t>
    </dgm:pt>
    <dgm:pt modelId="{C9C039C6-1406-430F-AD0E-C3E57549936A}">
      <dgm:prSet/>
      <dgm:spPr/>
      <dgm:t>
        <a:bodyPr/>
        <a:lstStyle/>
        <a:p>
          <a:r>
            <a:rPr lang="en-US" dirty="0">
              <a:latin typeface="Arial" panose="020B0604020202020204" pitchFamily="34" charset="0"/>
              <a:cs typeface="Arial" panose="020B0604020202020204" pitchFamily="34" charset="0"/>
            </a:rPr>
            <a:t>Communications</a:t>
          </a:r>
        </a:p>
        <a:p>
          <a:r>
            <a:rPr lang="en-US" dirty="0">
              <a:latin typeface="Arial" panose="020B0604020202020204" pitchFamily="34" charset="0"/>
              <a:cs typeface="Arial" panose="020B0604020202020204" pitchFamily="34" charset="0"/>
            </a:rPr>
            <a:t>N=7</a:t>
          </a:r>
        </a:p>
      </dgm:t>
    </dgm:pt>
    <dgm:pt modelId="{5733EAFF-666F-49EC-9F7D-AF8258B45053}" type="parTrans" cxnId="{A7ADD122-FE21-486A-8805-9B5856D40496}">
      <dgm:prSet/>
      <dgm:spPr/>
      <dgm:t>
        <a:bodyPr/>
        <a:lstStyle/>
        <a:p>
          <a:endParaRPr lang="en-US">
            <a:latin typeface="Arial" panose="020B0604020202020204" pitchFamily="34" charset="0"/>
            <a:cs typeface="Arial" panose="020B0604020202020204" pitchFamily="34" charset="0"/>
          </a:endParaRPr>
        </a:p>
      </dgm:t>
    </dgm:pt>
    <dgm:pt modelId="{9D062AB9-1763-4BF7-8C2D-47165612168D}" type="sibTrans" cxnId="{A7ADD122-FE21-486A-8805-9B5856D40496}">
      <dgm:prSet/>
      <dgm:spPr/>
      <dgm:t>
        <a:bodyPr/>
        <a:lstStyle/>
        <a:p>
          <a:endParaRPr lang="en-US">
            <a:latin typeface="Arial" panose="020B0604020202020204" pitchFamily="34" charset="0"/>
            <a:cs typeface="Arial" panose="020B0604020202020204" pitchFamily="34" charset="0"/>
          </a:endParaRPr>
        </a:p>
      </dgm:t>
    </dgm:pt>
    <dgm:pt modelId="{6F07D539-5BE2-4956-9A91-1C4E84206475}">
      <dgm:prSet/>
      <dgm:spPr/>
      <dgm:t>
        <a:bodyPr/>
        <a:lstStyle/>
        <a:p>
          <a:r>
            <a:rPr lang="en-US" dirty="0">
              <a:latin typeface="Arial" panose="020B0604020202020204" pitchFamily="34" charset="0"/>
              <a:cs typeface="Arial" panose="020B0604020202020204" pitchFamily="34" charset="0"/>
            </a:rPr>
            <a:t>Firing Rate</a:t>
          </a:r>
        </a:p>
        <a:p>
          <a:r>
            <a:rPr lang="en-US" dirty="0">
              <a:latin typeface="Arial" panose="020B0604020202020204" pitchFamily="34" charset="0"/>
              <a:cs typeface="Arial" panose="020B0604020202020204" pitchFamily="34" charset="0"/>
            </a:rPr>
            <a:t>N=4</a:t>
          </a:r>
        </a:p>
      </dgm:t>
    </dgm:pt>
    <dgm:pt modelId="{1B7DFB00-64BC-4FBD-8175-7B96823E8C10}" type="parTrans" cxnId="{A03AA675-63DB-4BB8-9941-BB2F39666705}">
      <dgm:prSet/>
      <dgm:spPr/>
      <dgm:t>
        <a:bodyPr/>
        <a:lstStyle/>
        <a:p>
          <a:endParaRPr lang="en-US">
            <a:latin typeface="Arial" panose="020B0604020202020204" pitchFamily="34" charset="0"/>
            <a:cs typeface="Arial" panose="020B0604020202020204" pitchFamily="34" charset="0"/>
          </a:endParaRPr>
        </a:p>
      </dgm:t>
    </dgm:pt>
    <dgm:pt modelId="{3D5C589F-123B-42D7-B5E6-1B0BFD725719}" type="sibTrans" cxnId="{A03AA675-63DB-4BB8-9941-BB2F39666705}">
      <dgm:prSet/>
      <dgm:spPr/>
      <dgm:t>
        <a:bodyPr/>
        <a:lstStyle/>
        <a:p>
          <a:endParaRPr lang="en-US">
            <a:latin typeface="Arial" panose="020B0604020202020204" pitchFamily="34" charset="0"/>
            <a:cs typeface="Arial" panose="020B0604020202020204" pitchFamily="34" charset="0"/>
          </a:endParaRPr>
        </a:p>
      </dgm:t>
    </dgm:pt>
    <dgm:pt modelId="{977B0905-839B-452F-A8F7-5F3B2171ED09}" type="pres">
      <dgm:prSet presAssocID="{4A6D6B79-4E6A-4321-A820-DC8166EF053D}" presName="hierChild1" presStyleCnt="0">
        <dgm:presLayoutVars>
          <dgm:orgChart val="1"/>
          <dgm:chPref val="1"/>
          <dgm:dir/>
          <dgm:animOne val="branch"/>
          <dgm:animLvl val="lvl"/>
          <dgm:resizeHandles/>
        </dgm:presLayoutVars>
      </dgm:prSet>
      <dgm:spPr/>
    </dgm:pt>
    <dgm:pt modelId="{39F25092-F96A-467B-89FA-E36D944D9D87}" type="pres">
      <dgm:prSet presAssocID="{EBEDEABD-F9A8-477C-AC18-89DA54532D93}" presName="hierRoot1" presStyleCnt="0">
        <dgm:presLayoutVars>
          <dgm:hierBranch val="init"/>
        </dgm:presLayoutVars>
      </dgm:prSet>
      <dgm:spPr/>
    </dgm:pt>
    <dgm:pt modelId="{2B0FBCD9-9EE0-4AE0-87C1-8276ED76330C}" type="pres">
      <dgm:prSet presAssocID="{EBEDEABD-F9A8-477C-AC18-89DA54532D93}" presName="rootComposite1" presStyleCnt="0"/>
      <dgm:spPr/>
    </dgm:pt>
    <dgm:pt modelId="{B86B07BF-DFA2-4469-9B94-B22A60F9B191}" type="pres">
      <dgm:prSet presAssocID="{EBEDEABD-F9A8-477C-AC18-89DA54532D93}" presName="rootText1" presStyleLbl="node0" presStyleIdx="0" presStyleCnt="1" custScaleX="398218">
        <dgm:presLayoutVars>
          <dgm:chPref val="3"/>
        </dgm:presLayoutVars>
      </dgm:prSet>
      <dgm:spPr/>
    </dgm:pt>
    <dgm:pt modelId="{62674A67-8272-4DC3-813F-485C5CDC08CF}" type="pres">
      <dgm:prSet presAssocID="{EBEDEABD-F9A8-477C-AC18-89DA54532D93}" presName="rootConnector1" presStyleLbl="node1" presStyleIdx="0" presStyleCnt="0"/>
      <dgm:spPr/>
    </dgm:pt>
    <dgm:pt modelId="{76FB10A4-124F-4C9C-9DC9-076AEF7DBD54}" type="pres">
      <dgm:prSet presAssocID="{EBEDEABD-F9A8-477C-AC18-89DA54532D93}" presName="hierChild2" presStyleCnt="0"/>
      <dgm:spPr/>
    </dgm:pt>
    <dgm:pt modelId="{6A7F97B6-3F9B-4B1E-9A6C-7E73CDB40683}" type="pres">
      <dgm:prSet presAssocID="{1CE6ABE9-91F6-42FA-8702-D67C1ACE0815}" presName="Name37" presStyleLbl="parChTrans1D2" presStyleIdx="0" presStyleCnt="5"/>
      <dgm:spPr/>
    </dgm:pt>
    <dgm:pt modelId="{ECB57FC8-4388-4E72-9320-9A317F3D2B0B}" type="pres">
      <dgm:prSet presAssocID="{5C9463FC-3460-452D-BE92-6974A448B9D5}" presName="hierRoot2" presStyleCnt="0">
        <dgm:presLayoutVars>
          <dgm:hierBranch val="init"/>
        </dgm:presLayoutVars>
      </dgm:prSet>
      <dgm:spPr/>
    </dgm:pt>
    <dgm:pt modelId="{80AC1872-7011-41E0-8EA5-5AD40950AF7B}" type="pres">
      <dgm:prSet presAssocID="{5C9463FC-3460-452D-BE92-6974A448B9D5}" presName="rootComposite" presStyleCnt="0"/>
      <dgm:spPr/>
    </dgm:pt>
    <dgm:pt modelId="{BFD73442-165A-4C33-8E47-6C31DD1C2B26}" type="pres">
      <dgm:prSet presAssocID="{5C9463FC-3460-452D-BE92-6974A448B9D5}" presName="rootText" presStyleLbl="node2" presStyleIdx="0" presStyleCnt="5">
        <dgm:presLayoutVars>
          <dgm:chPref val="3"/>
        </dgm:presLayoutVars>
      </dgm:prSet>
      <dgm:spPr/>
    </dgm:pt>
    <dgm:pt modelId="{15C773E6-7BB3-4292-AAF2-DF9834F52502}" type="pres">
      <dgm:prSet presAssocID="{5C9463FC-3460-452D-BE92-6974A448B9D5}" presName="rootConnector" presStyleLbl="node2" presStyleIdx="0" presStyleCnt="5"/>
      <dgm:spPr/>
    </dgm:pt>
    <dgm:pt modelId="{E98A9D4D-96A5-4DC4-A849-5E4FC1D9769B}" type="pres">
      <dgm:prSet presAssocID="{5C9463FC-3460-452D-BE92-6974A448B9D5}" presName="hierChild4" presStyleCnt="0"/>
      <dgm:spPr/>
    </dgm:pt>
    <dgm:pt modelId="{23A07D5D-DB3C-4B7F-AADE-4BBE8FFDCC88}" type="pres">
      <dgm:prSet presAssocID="{5C9463FC-3460-452D-BE92-6974A448B9D5}" presName="hierChild5" presStyleCnt="0"/>
      <dgm:spPr/>
    </dgm:pt>
    <dgm:pt modelId="{1A3F7BA0-F89E-4747-B395-999FE0146C8B}" type="pres">
      <dgm:prSet presAssocID="{5733EAFF-666F-49EC-9F7D-AF8258B45053}" presName="Name37" presStyleLbl="parChTrans1D2" presStyleIdx="1" presStyleCnt="5"/>
      <dgm:spPr/>
    </dgm:pt>
    <dgm:pt modelId="{8806D3D2-458B-4C16-B9CE-C08785E95C7E}" type="pres">
      <dgm:prSet presAssocID="{C9C039C6-1406-430F-AD0E-C3E57549936A}" presName="hierRoot2" presStyleCnt="0">
        <dgm:presLayoutVars>
          <dgm:hierBranch val="init"/>
        </dgm:presLayoutVars>
      </dgm:prSet>
      <dgm:spPr/>
    </dgm:pt>
    <dgm:pt modelId="{988E1ABE-318F-4319-B6B8-A36270CEB81E}" type="pres">
      <dgm:prSet presAssocID="{C9C039C6-1406-430F-AD0E-C3E57549936A}" presName="rootComposite" presStyleCnt="0"/>
      <dgm:spPr/>
    </dgm:pt>
    <dgm:pt modelId="{0B6F9669-3119-4EE9-AC4F-D7B1B979E01E}" type="pres">
      <dgm:prSet presAssocID="{C9C039C6-1406-430F-AD0E-C3E57549936A}" presName="rootText" presStyleLbl="node2" presStyleIdx="1" presStyleCnt="5">
        <dgm:presLayoutVars>
          <dgm:chPref val="3"/>
        </dgm:presLayoutVars>
      </dgm:prSet>
      <dgm:spPr/>
    </dgm:pt>
    <dgm:pt modelId="{DC761AC0-89D2-45F0-85BE-092E32DA22BA}" type="pres">
      <dgm:prSet presAssocID="{C9C039C6-1406-430F-AD0E-C3E57549936A}" presName="rootConnector" presStyleLbl="node2" presStyleIdx="1" presStyleCnt="5"/>
      <dgm:spPr/>
    </dgm:pt>
    <dgm:pt modelId="{98247EBB-7CA7-49DE-A272-180892270101}" type="pres">
      <dgm:prSet presAssocID="{C9C039C6-1406-430F-AD0E-C3E57549936A}" presName="hierChild4" presStyleCnt="0"/>
      <dgm:spPr/>
    </dgm:pt>
    <dgm:pt modelId="{A15831DB-3DE9-4903-A202-6483CDA4B08F}" type="pres">
      <dgm:prSet presAssocID="{C9C039C6-1406-430F-AD0E-C3E57549936A}" presName="hierChild5" presStyleCnt="0"/>
      <dgm:spPr/>
    </dgm:pt>
    <dgm:pt modelId="{157B9D12-4480-4644-A243-9B50C24B1A2D}" type="pres">
      <dgm:prSet presAssocID="{1B7DFB00-64BC-4FBD-8175-7B96823E8C10}" presName="Name37" presStyleLbl="parChTrans1D2" presStyleIdx="2" presStyleCnt="5"/>
      <dgm:spPr/>
    </dgm:pt>
    <dgm:pt modelId="{3FDFC338-0D00-4C76-A15A-FA338FC02F72}" type="pres">
      <dgm:prSet presAssocID="{6F07D539-5BE2-4956-9A91-1C4E84206475}" presName="hierRoot2" presStyleCnt="0">
        <dgm:presLayoutVars>
          <dgm:hierBranch val="init"/>
        </dgm:presLayoutVars>
      </dgm:prSet>
      <dgm:spPr/>
    </dgm:pt>
    <dgm:pt modelId="{DC6D2401-7B4E-452B-9B48-68DFAEEC2447}" type="pres">
      <dgm:prSet presAssocID="{6F07D539-5BE2-4956-9A91-1C4E84206475}" presName="rootComposite" presStyleCnt="0"/>
      <dgm:spPr/>
    </dgm:pt>
    <dgm:pt modelId="{3D739CF3-58D1-48DC-BCEB-BC963080ED6B}" type="pres">
      <dgm:prSet presAssocID="{6F07D539-5BE2-4956-9A91-1C4E84206475}" presName="rootText" presStyleLbl="node2" presStyleIdx="2" presStyleCnt="5">
        <dgm:presLayoutVars>
          <dgm:chPref val="3"/>
        </dgm:presLayoutVars>
      </dgm:prSet>
      <dgm:spPr/>
    </dgm:pt>
    <dgm:pt modelId="{6638C299-36DF-4348-B14D-35C92FCAC819}" type="pres">
      <dgm:prSet presAssocID="{6F07D539-5BE2-4956-9A91-1C4E84206475}" presName="rootConnector" presStyleLbl="node2" presStyleIdx="2" presStyleCnt="5"/>
      <dgm:spPr/>
    </dgm:pt>
    <dgm:pt modelId="{9F497E37-F9B5-44BF-AACE-2F2C4649F1FC}" type="pres">
      <dgm:prSet presAssocID="{6F07D539-5BE2-4956-9A91-1C4E84206475}" presName="hierChild4" presStyleCnt="0"/>
      <dgm:spPr/>
    </dgm:pt>
    <dgm:pt modelId="{369B28A6-A8C7-4531-A2B8-0CFEE740303C}" type="pres">
      <dgm:prSet presAssocID="{6F07D539-5BE2-4956-9A91-1C4E84206475}" presName="hierChild5" presStyleCnt="0"/>
      <dgm:spPr/>
    </dgm:pt>
    <dgm:pt modelId="{AD2E58C2-0935-4C3E-AA5D-B3380D903E0B}" type="pres">
      <dgm:prSet presAssocID="{BB672D98-AF00-4296-BF2C-062E61077943}" presName="Name37" presStyleLbl="parChTrans1D2" presStyleIdx="3" presStyleCnt="5"/>
      <dgm:spPr/>
    </dgm:pt>
    <dgm:pt modelId="{402C6BE5-A845-4EE7-B1CC-6DF03E80A87B}" type="pres">
      <dgm:prSet presAssocID="{68E2F68D-C1CE-4BB5-A741-5F2AA16CD717}" presName="hierRoot2" presStyleCnt="0">
        <dgm:presLayoutVars>
          <dgm:hierBranch val="init"/>
        </dgm:presLayoutVars>
      </dgm:prSet>
      <dgm:spPr/>
    </dgm:pt>
    <dgm:pt modelId="{7668DE8C-E622-402F-A7EF-F76CDA5C91FC}" type="pres">
      <dgm:prSet presAssocID="{68E2F68D-C1CE-4BB5-A741-5F2AA16CD717}" presName="rootComposite" presStyleCnt="0"/>
      <dgm:spPr/>
    </dgm:pt>
    <dgm:pt modelId="{C1BD4CAC-7867-442B-9054-E5516D77030D}" type="pres">
      <dgm:prSet presAssocID="{68E2F68D-C1CE-4BB5-A741-5F2AA16CD717}" presName="rootText" presStyleLbl="node2" presStyleIdx="3" presStyleCnt="5">
        <dgm:presLayoutVars>
          <dgm:chPref val="3"/>
        </dgm:presLayoutVars>
      </dgm:prSet>
      <dgm:spPr/>
    </dgm:pt>
    <dgm:pt modelId="{7E57E082-D629-4388-9A24-D297FEF9DA69}" type="pres">
      <dgm:prSet presAssocID="{68E2F68D-C1CE-4BB5-A741-5F2AA16CD717}" presName="rootConnector" presStyleLbl="node2" presStyleIdx="3" presStyleCnt="5"/>
      <dgm:spPr/>
    </dgm:pt>
    <dgm:pt modelId="{A9ABB68A-E4B2-40F7-80A4-D42F07E2E9DD}" type="pres">
      <dgm:prSet presAssocID="{68E2F68D-C1CE-4BB5-A741-5F2AA16CD717}" presName="hierChild4" presStyleCnt="0"/>
      <dgm:spPr/>
    </dgm:pt>
    <dgm:pt modelId="{37A52590-D56E-4BAC-93A7-B486740C7F51}" type="pres">
      <dgm:prSet presAssocID="{68E2F68D-C1CE-4BB5-A741-5F2AA16CD717}" presName="hierChild5" presStyleCnt="0"/>
      <dgm:spPr/>
    </dgm:pt>
    <dgm:pt modelId="{2C7B51C6-72AE-44C2-AF8A-5EC7C53CE98F}" type="pres">
      <dgm:prSet presAssocID="{355F03A7-FE51-4136-A25C-4AEA12F4D5B9}" presName="Name37" presStyleLbl="parChTrans1D2" presStyleIdx="4" presStyleCnt="5"/>
      <dgm:spPr/>
    </dgm:pt>
    <dgm:pt modelId="{E6515A8A-D0B3-41FA-82A7-83963A1B198E}" type="pres">
      <dgm:prSet presAssocID="{9D671C6C-79E1-44C4-8C15-39F9A14BC410}" presName="hierRoot2" presStyleCnt="0">
        <dgm:presLayoutVars>
          <dgm:hierBranch val="init"/>
        </dgm:presLayoutVars>
      </dgm:prSet>
      <dgm:spPr/>
    </dgm:pt>
    <dgm:pt modelId="{C5BB00BA-391C-4AAE-8102-679FE7FE54D5}" type="pres">
      <dgm:prSet presAssocID="{9D671C6C-79E1-44C4-8C15-39F9A14BC410}" presName="rootComposite" presStyleCnt="0"/>
      <dgm:spPr/>
    </dgm:pt>
    <dgm:pt modelId="{97522B40-22BD-41E2-A919-F78AFD113EC9}" type="pres">
      <dgm:prSet presAssocID="{9D671C6C-79E1-44C4-8C15-39F9A14BC410}" presName="rootText" presStyleLbl="node2" presStyleIdx="4" presStyleCnt="5">
        <dgm:presLayoutVars>
          <dgm:chPref val="3"/>
        </dgm:presLayoutVars>
      </dgm:prSet>
      <dgm:spPr/>
    </dgm:pt>
    <dgm:pt modelId="{B00B19D3-6FF8-4A02-86B2-8E9D347F94FD}" type="pres">
      <dgm:prSet presAssocID="{9D671C6C-79E1-44C4-8C15-39F9A14BC410}" presName="rootConnector" presStyleLbl="node2" presStyleIdx="4" presStyleCnt="5"/>
      <dgm:spPr/>
    </dgm:pt>
    <dgm:pt modelId="{2AC504DA-8AE8-4AB4-BF38-0C07AC5D4A76}" type="pres">
      <dgm:prSet presAssocID="{9D671C6C-79E1-44C4-8C15-39F9A14BC410}" presName="hierChild4" presStyleCnt="0"/>
      <dgm:spPr/>
    </dgm:pt>
    <dgm:pt modelId="{33943CD8-E3C8-4F79-A851-B11F33EA3AAD}" type="pres">
      <dgm:prSet presAssocID="{9D671C6C-79E1-44C4-8C15-39F9A14BC410}" presName="hierChild5" presStyleCnt="0"/>
      <dgm:spPr/>
    </dgm:pt>
    <dgm:pt modelId="{75F112FD-6F52-4A6E-A4AE-3656EBA53C16}" type="pres">
      <dgm:prSet presAssocID="{EBEDEABD-F9A8-477C-AC18-89DA54532D93}" presName="hierChild3" presStyleCnt="0"/>
      <dgm:spPr/>
    </dgm:pt>
  </dgm:ptLst>
  <dgm:cxnLst>
    <dgm:cxn modelId="{A72ED204-2635-49CC-BCCA-40DF008504EF}" type="presOf" srcId="{6F07D539-5BE2-4956-9A91-1C4E84206475}" destId="{6638C299-36DF-4348-B14D-35C92FCAC819}" srcOrd="1" destOrd="0" presId="urn:microsoft.com/office/officeart/2005/8/layout/orgChart1"/>
    <dgm:cxn modelId="{50C2C011-1F50-49F8-BDE6-0621F3EF9A39}" srcId="{EBEDEABD-F9A8-477C-AC18-89DA54532D93}" destId="{5C9463FC-3460-452D-BE92-6974A448B9D5}" srcOrd="0" destOrd="0" parTransId="{1CE6ABE9-91F6-42FA-8702-D67C1ACE0815}" sibTransId="{8E84EF8C-55EA-4807-AC1C-6EAE653D776A}"/>
    <dgm:cxn modelId="{825D2A17-86DC-44DE-9F91-5853302A91F5}" type="presOf" srcId="{9D671C6C-79E1-44C4-8C15-39F9A14BC410}" destId="{B00B19D3-6FF8-4A02-86B2-8E9D347F94FD}" srcOrd="1" destOrd="0" presId="urn:microsoft.com/office/officeart/2005/8/layout/orgChart1"/>
    <dgm:cxn modelId="{C4B6961E-657B-45C9-8BD8-87157772D976}" type="presOf" srcId="{68E2F68D-C1CE-4BB5-A741-5F2AA16CD717}" destId="{C1BD4CAC-7867-442B-9054-E5516D77030D}" srcOrd="0" destOrd="0" presId="urn:microsoft.com/office/officeart/2005/8/layout/orgChart1"/>
    <dgm:cxn modelId="{A7ADD122-FE21-486A-8805-9B5856D40496}" srcId="{EBEDEABD-F9A8-477C-AC18-89DA54532D93}" destId="{C9C039C6-1406-430F-AD0E-C3E57549936A}" srcOrd="1" destOrd="0" parTransId="{5733EAFF-666F-49EC-9F7D-AF8258B45053}" sibTransId="{9D062AB9-1763-4BF7-8C2D-47165612168D}"/>
    <dgm:cxn modelId="{D9C14136-3C19-4057-9563-099353F5805F}" type="presOf" srcId="{5C9463FC-3460-452D-BE92-6974A448B9D5}" destId="{15C773E6-7BB3-4292-AAF2-DF9834F52502}" srcOrd="1" destOrd="0" presId="urn:microsoft.com/office/officeart/2005/8/layout/orgChart1"/>
    <dgm:cxn modelId="{5CB78E5F-2ED3-4202-BD2A-27C738E00FBA}" type="presOf" srcId="{C9C039C6-1406-430F-AD0E-C3E57549936A}" destId="{0B6F9669-3119-4EE9-AC4F-D7B1B979E01E}" srcOrd="0" destOrd="0" presId="urn:microsoft.com/office/officeart/2005/8/layout/orgChart1"/>
    <dgm:cxn modelId="{CEE4E360-B50B-4105-BD14-CD3866D1922C}" srcId="{EBEDEABD-F9A8-477C-AC18-89DA54532D93}" destId="{9D671C6C-79E1-44C4-8C15-39F9A14BC410}" srcOrd="4" destOrd="0" parTransId="{355F03A7-FE51-4136-A25C-4AEA12F4D5B9}" sibTransId="{F14DD78F-3816-4640-8560-F48CC097BBAA}"/>
    <dgm:cxn modelId="{57DF0D6E-D970-4DE5-BF06-D7B59FD20EA6}" type="presOf" srcId="{355F03A7-FE51-4136-A25C-4AEA12F4D5B9}" destId="{2C7B51C6-72AE-44C2-AF8A-5EC7C53CE98F}" srcOrd="0" destOrd="0" presId="urn:microsoft.com/office/officeart/2005/8/layout/orgChart1"/>
    <dgm:cxn modelId="{A03AA675-63DB-4BB8-9941-BB2F39666705}" srcId="{EBEDEABD-F9A8-477C-AC18-89DA54532D93}" destId="{6F07D539-5BE2-4956-9A91-1C4E84206475}" srcOrd="2" destOrd="0" parTransId="{1B7DFB00-64BC-4FBD-8175-7B96823E8C10}" sibTransId="{3D5C589F-123B-42D7-B5E6-1B0BFD725719}"/>
    <dgm:cxn modelId="{3944A256-5069-455D-BECB-2936777735B9}" type="presOf" srcId="{C9C039C6-1406-430F-AD0E-C3E57549936A}" destId="{DC761AC0-89D2-45F0-85BE-092E32DA22BA}" srcOrd="1" destOrd="0" presId="urn:microsoft.com/office/officeart/2005/8/layout/orgChart1"/>
    <dgm:cxn modelId="{26C8257A-C0AF-4309-9A07-3EB2650AD643}" type="presOf" srcId="{68E2F68D-C1CE-4BB5-A741-5F2AA16CD717}" destId="{7E57E082-D629-4388-9A24-D297FEF9DA69}" srcOrd="1" destOrd="0" presId="urn:microsoft.com/office/officeart/2005/8/layout/orgChart1"/>
    <dgm:cxn modelId="{2199AA98-9A34-4667-85A0-3AC57B71DD77}" type="presOf" srcId="{5C9463FC-3460-452D-BE92-6974A448B9D5}" destId="{BFD73442-165A-4C33-8E47-6C31DD1C2B26}" srcOrd="0" destOrd="0" presId="urn:microsoft.com/office/officeart/2005/8/layout/orgChart1"/>
    <dgm:cxn modelId="{904D88A0-6F4E-46CC-8EA1-7F618E6CC18C}" type="presOf" srcId="{EBEDEABD-F9A8-477C-AC18-89DA54532D93}" destId="{62674A67-8272-4DC3-813F-485C5CDC08CF}" srcOrd="1" destOrd="0" presId="urn:microsoft.com/office/officeart/2005/8/layout/orgChart1"/>
    <dgm:cxn modelId="{FC01E4A9-9760-4A0A-81FB-DFBC36DAE1E4}" srcId="{EBEDEABD-F9A8-477C-AC18-89DA54532D93}" destId="{68E2F68D-C1CE-4BB5-A741-5F2AA16CD717}" srcOrd="3" destOrd="0" parTransId="{BB672D98-AF00-4296-BF2C-062E61077943}" sibTransId="{A10B17F3-26C9-4ED2-90A2-A192FE9289C6}"/>
    <dgm:cxn modelId="{959804AF-4F0F-4232-8E1D-CADECC0E207A}" type="presOf" srcId="{4A6D6B79-4E6A-4321-A820-DC8166EF053D}" destId="{977B0905-839B-452F-A8F7-5F3B2171ED09}" srcOrd="0" destOrd="0" presId="urn:microsoft.com/office/officeart/2005/8/layout/orgChart1"/>
    <dgm:cxn modelId="{DDDF56B1-F68F-4B75-A687-4EAF1B3686A7}" srcId="{4A6D6B79-4E6A-4321-A820-DC8166EF053D}" destId="{EBEDEABD-F9A8-477C-AC18-89DA54532D93}" srcOrd="0" destOrd="0" parTransId="{488E9491-7BFA-4708-8F42-437B58968F52}" sibTransId="{9EBF3764-5528-4E61-A8C9-3B2DB8F2ADCE}"/>
    <dgm:cxn modelId="{253E6EB7-FB4B-4FAA-9B5E-B9A4173E6793}" type="presOf" srcId="{1B7DFB00-64BC-4FBD-8175-7B96823E8C10}" destId="{157B9D12-4480-4644-A243-9B50C24B1A2D}" srcOrd="0" destOrd="0" presId="urn:microsoft.com/office/officeart/2005/8/layout/orgChart1"/>
    <dgm:cxn modelId="{7CAE8CB8-F66B-4423-A30E-934DF119AA68}" type="presOf" srcId="{EBEDEABD-F9A8-477C-AC18-89DA54532D93}" destId="{B86B07BF-DFA2-4469-9B94-B22A60F9B191}" srcOrd="0" destOrd="0" presId="urn:microsoft.com/office/officeart/2005/8/layout/orgChart1"/>
    <dgm:cxn modelId="{38B7F9BE-D8A6-46B3-9006-F0115D0FB2AB}" type="presOf" srcId="{BB672D98-AF00-4296-BF2C-062E61077943}" destId="{AD2E58C2-0935-4C3E-AA5D-B3380D903E0B}" srcOrd="0" destOrd="0" presId="urn:microsoft.com/office/officeart/2005/8/layout/orgChart1"/>
    <dgm:cxn modelId="{CBA7CFC0-D0DF-4F37-B0C9-C09466B462A8}" type="presOf" srcId="{9D671C6C-79E1-44C4-8C15-39F9A14BC410}" destId="{97522B40-22BD-41E2-A919-F78AFD113EC9}" srcOrd="0" destOrd="0" presId="urn:microsoft.com/office/officeart/2005/8/layout/orgChart1"/>
    <dgm:cxn modelId="{E58429C3-DA15-4DEB-A7D2-F8E9B1096BCD}" type="presOf" srcId="{1CE6ABE9-91F6-42FA-8702-D67C1ACE0815}" destId="{6A7F97B6-3F9B-4B1E-9A6C-7E73CDB40683}" srcOrd="0" destOrd="0" presId="urn:microsoft.com/office/officeart/2005/8/layout/orgChart1"/>
    <dgm:cxn modelId="{3A9905DA-71C4-47F6-B7E4-5C4FA12213FE}" type="presOf" srcId="{6F07D539-5BE2-4956-9A91-1C4E84206475}" destId="{3D739CF3-58D1-48DC-BCEB-BC963080ED6B}" srcOrd="0" destOrd="0" presId="urn:microsoft.com/office/officeart/2005/8/layout/orgChart1"/>
    <dgm:cxn modelId="{F908F3E4-246F-4538-AC9B-78DF73908F00}" type="presOf" srcId="{5733EAFF-666F-49EC-9F7D-AF8258B45053}" destId="{1A3F7BA0-F89E-4747-B395-999FE0146C8B}" srcOrd="0" destOrd="0" presId="urn:microsoft.com/office/officeart/2005/8/layout/orgChart1"/>
    <dgm:cxn modelId="{02ABF476-C26C-4185-A35D-C7D39CDE0CFE}" type="presParOf" srcId="{977B0905-839B-452F-A8F7-5F3B2171ED09}" destId="{39F25092-F96A-467B-89FA-E36D944D9D87}" srcOrd="0" destOrd="0" presId="urn:microsoft.com/office/officeart/2005/8/layout/orgChart1"/>
    <dgm:cxn modelId="{E4504BD5-CD0A-4E48-89A4-3AA9CED59928}" type="presParOf" srcId="{39F25092-F96A-467B-89FA-E36D944D9D87}" destId="{2B0FBCD9-9EE0-4AE0-87C1-8276ED76330C}" srcOrd="0" destOrd="0" presId="urn:microsoft.com/office/officeart/2005/8/layout/orgChart1"/>
    <dgm:cxn modelId="{9187EAB9-4F16-4F0E-88B7-4097898190D6}" type="presParOf" srcId="{2B0FBCD9-9EE0-4AE0-87C1-8276ED76330C}" destId="{B86B07BF-DFA2-4469-9B94-B22A60F9B191}" srcOrd="0" destOrd="0" presId="urn:microsoft.com/office/officeart/2005/8/layout/orgChart1"/>
    <dgm:cxn modelId="{8CA0181C-2C52-4D1F-99BE-616C4763BD78}" type="presParOf" srcId="{2B0FBCD9-9EE0-4AE0-87C1-8276ED76330C}" destId="{62674A67-8272-4DC3-813F-485C5CDC08CF}" srcOrd="1" destOrd="0" presId="urn:microsoft.com/office/officeart/2005/8/layout/orgChart1"/>
    <dgm:cxn modelId="{1474C22D-0C59-4A57-B2DF-E0C303071D00}" type="presParOf" srcId="{39F25092-F96A-467B-89FA-E36D944D9D87}" destId="{76FB10A4-124F-4C9C-9DC9-076AEF7DBD54}" srcOrd="1" destOrd="0" presId="urn:microsoft.com/office/officeart/2005/8/layout/orgChart1"/>
    <dgm:cxn modelId="{D050AAD6-631C-46DA-BBCD-1ABDAE7DD786}" type="presParOf" srcId="{76FB10A4-124F-4C9C-9DC9-076AEF7DBD54}" destId="{6A7F97B6-3F9B-4B1E-9A6C-7E73CDB40683}" srcOrd="0" destOrd="0" presId="urn:microsoft.com/office/officeart/2005/8/layout/orgChart1"/>
    <dgm:cxn modelId="{A7FE795C-99D4-4FF8-AFEA-0D55BA2C95ED}" type="presParOf" srcId="{76FB10A4-124F-4C9C-9DC9-076AEF7DBD54}" destId="{ECB57FC8-4388-4E72-9320-9A317F3D2B0B}" srcOrd="1" destOrd="0" presId="urn:microsoft.com/office/officeart/2005/8/layout/orgChart1"/>
    <dgm:cxn modelId="{79C82963-DC82-462C-874C-A4849EDB742A}" type="presParOf" srcId="{ECB57FC8-4388-4E72-9320-9A317F3D2B0B}" destId="{80AC1872-7011-41E0-8EA5-5AD40950AF7B}" srcOrd="0" destOrd="0" presId="urn:microsoft.com/office/officeart/2005/8/layout/orgChart1"/>
    <dgm:cxn modelId="{CECD1299-28CC-4D73-8FCE-B110A2638E91}" type="presParOf" srcId="{80AC1872-7011-41E0-8EA5-5AD40950AF7B}" destId="{BFD73442-165A-4C33-8E47-6C31DD1C2B26}" srcOrd="0" destOrd="0" presId="urn:microsoft.com/office/officeart/2005/8/layout/orgChart1"/>
    <dgm:cxn modelId="{73B9DB4C-1A5F-41C6-A577-1CADBBD9B761}" type="presParOf" srcId="{80AC1872-7011-41E0-8EA5-5AD40950AF7B}" destId="{15C773E6-7BB3-4292-AAF2-DF9834F52502}" srcOrd="1" destOrd="0" presId="urn:microsoft.com/office/officeart/2005/8/layout/orgChart1"/>
    <dgm:cxn modelId="{3DF0AC9E-E185-487B-B176-82F49D54D2AB}" type="presParOf" srcId="{ECB57FC8-4388-4E72-9320-9A317F3D2B0B}" destId="{E98A9D4D-96A5-4DC4-A849-5E4FC1D9769B}" srcOrd="1" destOrd="0" presId="urn:microsoft.com/office/officeart/2005/8/layout/orgChart1"/>
    <dgm:cxn modelId="{C22858EF-92B3-419B-9AA3-D8A471750C6E}" type="presParOf" srcId="{ECB57FC8-4388-4E72-9320-9A317F3D2B0B}" destId="{23A07D5D-DB3C-4B7F-AADE-4BBE8FFDCC88}" srcOrd="2" destOrd="0" presId="urn:microsoft.com/office/officeart/2005/8/layout/orgChart1"/>
    <dgm:cxn modelId="{8AD75CD3-B908-43EA-B514-5E027E210BCF}" type="presParOf" srcId="{76FB10A4-124F-4C9C-9DC9-076AEF7DBD54}" destId="{1A3F7BA0-F89E-4747-B395-999FE0146C8B}" srcOrd="2" destOrd="0" presId="urn:microsoft.com/office/officeart/2005/8/layout/orgChart1"/>
    <dgm:cxn modelId="{CEFE11EB-E947-4A8C-AC46-425B9C78AD15}" type="presParOf" srcId="{76FB10A4-124F-4C9C-9DC9-076AEF7DBD54}" destId="{8806D3D2-458B-4C16-B9CE-C08785E95C7E}" srcOrd="3" destOrd="0" presId="urn:microsoft.com/office/officeart/2005/8/layout/orgChart1"/>
    <dgm:cxn modelId="{57439797-D1AB-4174-88F9-0B72359B20AC}" type="presParOf" srcId="{8806D3D2-458B-4C16-B9CE-C08785E95C7E}" destId="{988E1ABE-318F-4319-B6B8-A36270CEB81E}" srcOrd="0" destOrd="0" presId="urn:microsoft.com/office/officeart/2005/8/layout/orgChart1"/>
    <dgm:cxn modelId="{D9147B41-C658-4902-A716-D893A90B78B9}" type="presParOf" srcId="{988E1ABE-318F-4319-B6B8-A36270CEB81E}" destId="{0B6F9669-3119-4EE9-AC4F-D7B1B979E01E}" srcOrd="0" destOrd="0" presId="urn:microsoft.com/office/officeart/2005/8/layout/orgChart1"/>
    <dgm:cxn modelId="{69513A29-0F5B-42CE-9F2B-E4EFCE9B6E1D}" type="presParOf" srcId="{988E1ABE-318F-4319-B6B8-A36270CEB81E}" destId="{DC761AC0-89D2-45F0-85BE-092E32DA22BA}" srcOrd="1" destOrd="0" presId="urn:microsoft.com/office/officeart/2005/8/layout/orgChart1"/>
    <dgm:cxn modelId="{3CA99E93-8BBC-47C2-997A-C9E9935631A1}" type="presParOf" srcId="{8806D3D2-458B-4C16-B9CE-C08785E95C7E}" destId="{98247EBB-7CA7-49DE-A272-180892270101}" srcOrd="1" destOrd="0" presId="urn:microsoft.com/office/officeart/2005/8/layout/orgChart1"/>
    <dgm:cxn modelId="{809F71DF-B83A-459C-8D3C-C59C169B1F40}" type="presParOf" srcId="{8806D3D2-458B-4C16-B9CE-C08785E95C7E}" destId="{A15831DB-3DE9-4903-A202-6483CDA4B08F}" srcOrd="2" destOrd="0" presId="urn:microsoft.com/office/officeart/2005/8/layout/orgChart1"/>
    <dgm:cxn modelId="{27D53761-0037-4F4E-82E1-8BBD9FE91E78}" type="presParOf" srcId="{76FB10A4-124F-4C9C-9DC9-076AEF7DBD54}" destId="{157B9D12-4480-4644-A243-9B50C24B1A2D}" srcOrd="4" destOrd="0" presId="urn:microsoft.com/office/officeart/2005/8/layout/orgChart1"/>
    <dgm:cxn modelId="{5C835460-2B00-4901-A639-09BCFF63B370}" type="presParOf" srcId="{76FB10A4-124F-4C9C-9DC9-076AEF7DBD54}" destId="{3FDFC338-0D00-4C76-A15A-FA338FC02F72}" srcOrd="5" destOrd="0" presId="urn:microsoft.com/office/officeart/2005/8/layout/orgChart1"/>
    <dgm:cxn modelId="{E1BA165A-EC17-490C-B758-B8F98FFDF463}" type="presParOf" srcId="{3FDFC338-0D00-4C76-A15A-FA338FC02F72}" destId="{DC6D2401-7B4E-452B-9B48-68DFAEEC2447}" srcOrd="0" destOrd="0" presId="urn:microsoft.com/office/officeart/2005/8/layout/orgChart1"/>
    <dgm:cxn modelId="{E2551FFF-E50C-452B-A15E-B9BC1B2439B8}" type="presParOf" srcId="{DC6D2401-7B4E-452B-9B48-68DFAEEC2447}" destId="{3D739CF3-58D1-48DC-BCEB-BC963080ED6B}" srcOrd="0" destOrd="0" presId="urn:microsoft.com/office/officeart/2005/8/layout/orgChart1"/>
    <dgm:cxn modelId="{53B02734-84FD-4B27-8C6F-540F2E1D9E09}" type="presParOf" srcId="{DC6D2401-7B4E-452B-9B48-68DFAEEC2447}" destId="{6638C299-36DF-4348-B14D-35C92FCAC819}" srcOrd="1" destOrd="0" presId="urn:microsoft.com/office/officeart/2005/8/layout/orgChart1"/>
    <dgm:cxn modelId="{E6D56327-52E4-4364-83D7-E80F2BFE37C6}" type="presParOf" srcId="{3FDFC338-0D00-4C76-A15A-FA338FC02F72}" destId="{9F497E37-F9B5-44BF-AACE-2F2C4649F1FC}" srcOrd="1" destOrd="0" presId="urn:microsoft.com/office/officeart/2005/8/layout/orgChart1"/>
    <dgm:cxn modelId="{268C9AF2-7A86-4F61-B98E-8A3DE204E6F8}" type="presParOf" srcId="{3FDFC338-0D00-4C76-A15A-FA338FC02F72}" destId="{369B28A6-A8C7-4531-A2B8-0CFEE740303C}" srcOrd="2" destOrd="0" presId="urn:microsoft.com/office/officeart/2005/8/layout/orgChart1"/>
    <dgm:cxn modelId="{BB6031F4-D62F-420E-B8CC-0DDB1C324097}" type="presParOf" srcId="{76FB10A4-124F-4C9C-9DC9-076AEF7DBD54}" destId="{AD2E58C2-0935-4C3E-AA5D-B3380D903E0B}" srcOrd="6" destOrd="0" presId="urn:microsoft.com/office/officeart/2005/8/layout/orgChart1"/>
    <dgm:cxn modelId="{D875D417-D43B-41A1-AD7B-94748FF98412}" type="presParOf" srcId="{76FB10A4-124F-4C9C-9DC9-076AEF7DBD54}" destId="{402C6BE5-A845-4EE7-B1CC-6DF03E80A87B}" srcOrd="7" destOrd="0" presId="urn:microsoft.com/office/officeart/2005/8/layout/orgChart1"/>
    <dgm:cxn modelId="{1C208AFC-A394-47D3-B5F6-AC667469F534}" type="presParOf" srcId="{402C6BE5-A845-4EE7-B1CC-6DF03E80A87B}" destId="{7668DE8C-E622-402F-A7EF-F76CDA5C91FC}" srcOrd="0" destOrd="0" presId="urn:microsoft.com/office/officeart/2005/8/layout/orgChart1"/>
    <dgm:cxn modelId="{7C931A60-54FF-4094-ACAC-C6CAC4CBC8AD}" type="presParOf" srcId="{7668DE8C-E622-402F-A7EF-F76CDA5C91FC}" destId="{C1BD4CAC-7867-442B-9054-E5516D77030D}" srcOrd="0" destOrd="0" presId="urn:microsoft.com/office/officeart/2005/8/layout/orgChart1"/>
    <dgm:cxn modelId="{2C25A952-C8F5-455A-9FC1-C8EEA8B60BC0}" type="presParOf" srcId="{7668DE8C-E622-402F-A7EF-F76CDA5C91FC}" destId="{7E57E082-D629-4388-9A24-D297FEF9DA69}" srcOrd="1" destOrd="0" presId="urn:microsoft.com/office/officeart/2005/8/layout/orgChart1"/>
    <dgm:cxn modelId="{3A4665A9-5F58-4CBA-8D4C-4CB6DEC547A9}" type="presParOf" srcId="{402C6BE5-A845-4EE7-B1CC-6DF03E80A87B}" destId="{A9ABB68A-E4B2-40F7-80A4-D42F07E2E9DD}" srcOrd="1" destOrd="0" presId="urn:microsoft.com/office/officeart/2005/8/layout/orgChart1"/>
    <dgm:cxn modelId="{59699821-E2C2-43ED-B3F5-CBB785D948A5}" type="presParOf" srcId="{402C6BE5-A845-4EE7-B1CC-6DF03E80A87B}" destId="{37A52590-D56E-4BAC-93A7-B486740C7F51}" srcOrd="2" destOrd="0" presId="urn:microsoft.com/office/officeart/2005/8/layout/orgChart1"/>
    <dgm:cxn modelId="{44BDB6E6-6DE5-475D-9008-2794CE36593D}" type="presParOf" srcId="{76FB10A4-124F-4C9C-9DC9-076AEF7DBD54}" destId="{2C7B51C6-72AE-44C2-AF8A-5EC7C53CE98F}" srcOrd="8" destOrd="0" presId="urn:microsoft.com/office/officeart/2005/8/layout/orgChart1"/>
    <dgm:cxn modelId="{492BD48D-4403-4781-81AC-BBEBD3D658B9}" type="presParOf" srcId="{76FB10A4-124F-4C9C-9DC9-076AEF7DBD54}" destId="{E6515A8A-D0B3-41FA-82A7-83963A1B198E}" srcOrd="9" destOrd="0" presId="urn:microsoft.com/office/officeart/2005/8/layout/orgChart1"/>
    <dgm:cxn modelId="{2EF1E8F3-BB10-41A1-B9AD-41B66C2BCA75}" type="presParOf" srcId="{E6515A8A-D0B3-41FA-82A7-83963A1B198E}" destId="{C5BB00BA-391C-4AAE-8102-679FE7FE54D5}" srcOrd="0" destOrd="0" presId="urn:microsoft.com/office/officeart/2005/8/layout/orgChart1"/>
    <dgm:cxn modelId="{2517D059-99AE-4496-866A-88EB4BA79C76}" type="presParOf" srcId="{C5BB00BA-391C-4AAE-8102-679FE7FE54D5}" destId="{97522B40-22BD-41E2-A919-F78AFD113EC9}" srcOrd="0" destOrd="0" presId="urn:microsoft.com/office/officeart/2005/8/layout/orgChart1"/>
    <dgm:cxn modelId="{3F434BA3-CC05-430A-A46C-A491DCE75A68}" type="presParOf" srcId="{C5BB00BA-391C-4AAE-8102-679FE7FE54D5}" destId="{B00B19D3-6FF8-4A02-86B2-8E9D347F94FD}" srcOrd="1" destOrd="0" presId="urn:microsoft.com/office/officeart/2005/8/layout/orgChart1"/>
    <dgm:cxn modelId="{DDBC18E5-3916-4A39-A21C-75CF8D1D1717}" type="presParOf" srcId="{E6515A8A-D0B3-41FA-82A7-83963A1B198E}" destId="{2AC504DA-8AE8-4AB4-BF38-0C07AC5D4A76}" srcOrd="1" destOrd="0" presId="urn:microsoft.com/office/officeart/2005/8/layout/orgChart1"/>
    <dgm:cxn modelId="{C0E1A313-2CE8-4658-8A80-82CA8CBAD09E}" type="presParOf" srcId="{E6515A8A-D0B3-41FA-82A7-83963A1B198E}" destId="{33943CD8-E3C8-4F79-A851-B11F33EA3AAD}" srcOrd="2" destOrd="0" presId="urn:microsoft.com/office/officeart/2005/8/layout/orgChart1"/>
    <dgm:cxn modelId="{39FD2E6C-FBE2-443D-BFF5-20B427F411E2}" type="presParOf" srcId="{39F25092-F96A-467B-89FA-E36D944D9D87}" destId="{75F112FD-6F52-4A6E-A4AE-3656EBA53C16}"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B51C6-72AE-44C2-AF8A-5EC7C53CE98F}">
      <dsp:nvSpPr>
        <dsp:cNvPr id="0" name=""/>
        <dsp:cNvSpPr/>
      </dsp:nvSpPr>
      <dsp:spPr>
        <a:xfrm>
          <a:off x="5839316" y="1317202"/>
          <a:ext cx="4838606" cy="419879"/>
        </a:xfrm>
        <a:custGeom>
          <a:avLst/>
          <a:gdLst/>
          <a:ahLst/>
          <a:cxnLst/>
          <a:rect l="0" t="0" r="0" b="0"/>
          <a:pathLst>
            <a:path>
              <a:moveTo>
                <a:pt x="0" y="0"/>
              </a:moveTo>
              <a:lnTo>
                <a:pt x="0" y="209939"/>
              </a:lnTo>
              <a:lnTo>
                <a:pt x="4838606" y="209939"/>
              </a:lnTo>
              <a:lnTo>
                <a:pt x="4838606" y="41987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2E58C2-0935-4C3E-AA5D-B3380D903E0B}">
      <dsp:nvSpPr>
        <dsp:cNvPr id="0" name=""/>
        <dsp:cNvSpPr/>
      </dsp:nvSpPr>
      <dsp:spPr>
        <a:xfrm>
          <a:off x="5839316" y="1317202"/>
          <a:ext cx="2419303" cy="419879"/>
        </a:xfrm>
        <a:custGeom>
          <a:avLst/>
          <a:gdLst/>
          <a:ahLst/>
          <a:cxnLst/>
          <a:rect l="0" t="0" r="0" b="0"/>
          <a:pathLst>
            <a:path>
              <a:moveTo>
                <a:pt x="0" y="0"/>
              </a:moveTo>
              <a:lnTo>
                <a:pt x="0" y="209939"/>
              </a:lnTo>
              <a:lnTo>
                <a:pt x="2419303" y="209939"/>
              </a:lnTo>
              <a:lnTo>
                <a:pt x="2419303" y="41987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7B9D12-4480-4644-A243-9B50C24B1A2D}">
      <dsp:nvSpPr>
        <dsp:cNvPr id="0" name=""/>
        <dsp:cNvSpPr/>
      </dsp:nvSpPr>
      <dsp:spPr>
        <a:xfrm>
          <a:off x="5793596" y="1317202"/>
          <a:ext cx="91440" cy="419879"/>
        </a:xfrm>
        <a:custGeom>
          <a:avLst/>
          <a:gdLst/>
          <a:ahLst/>
          <a:cxnLst/>
          <a:rect l="0" t="0" r="0" b="0"/>
          <a:pathLst>
            <a:path>
              <a:moveTo>
                <a:pt x="45720" y="0"/>
              </a:moveTo>
              <a:lnTo>
                <a:pt x="45720" y="41987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3F7BA0-F89E-4747-B395-999FE0146C8B}">
      <dsp:nvSpPr>
        <dsp:cNvPr id="0" name=""/>
        <dsp:cNvSpPr/>
      </dsp:nvSpPr>
      <dsp:spPr>
        <a:xfrm>
          <a:off x="3420012" y="1317202"/>
          <a:ext cx="2419303" cy="419879"/>
        </a:xfrm>
        <a:custGeom>
          <a:avLst/>
          <a:gdLst/>
          <a:ahLst/>
          <a:cxnLst/>
          <a:rect l="0" t="0" r="0" b="0"/>
          <a:pathLst>
            <a:path>
              <a:moveTo>
                <a:pt x="2419303" y="0"/>
              </a:moveTo>
              <a:lnTo>
                <a:pt x="2419303" y="209939"/>
              </a:lnTo>
              <a:lnTo>
                <a:pt x="0" y="209939"/>
              </a:lnTo>
              <a:lnTo>
                <a:pt x="0" y="41987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7F97B6-3F9B-4B1E-9A6C-7E73CDB40683}">
      <dsp:nvSpPr>
        <dsp:cNvPr id="0" name=""/>
        <dsp:cNvSpPr/>
      </dsp:nvSpPr>
      <dsp:spPr>
        <a:xfrm>
          <a:off x="1000709" y="1317202"/>
          <a:ext cx="4838606" cy="419879"/>
        </a:xfrm>
        <a:custGeom>
          <a:avLst/>
          <a:gdLst/>
          <a:ahLst/>
          <a:cxnLst/>
          <a:rect l="0" t="0" r="0" b="0"/>
          <a:pathLst>
            <a:path>
              <a:moveTo>
                <a:pt x="4838606" y="0"/>
              </a:moveTo>
              <a:lnTo>
                <a:pt x="4838606" y="209939"/>
              </a:lnTo>
              <a:lnTo>
                <a:pt x="0" y="209939"/>
              </a:lnTo>
              <a:lnTo>
                <a:pt x="0" y="41987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6B07BF-DFA2-4469-9B94-B22A60F9B191}">
      <dsp:nvSpPr>
        <dsp:cNvPr id="0" name=""/>
        <dsp:cNvSpPr/>
      </dsp:nvSpPr>
      <dsp:spPr>
        <a:xfrm>
          <a:off x="1858282" y="317490"/>
          <a:ext cx="7962066" cy="99971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What data or information would you like to have to aid evaluations and present to Soldiers during an AAR to discuss performance?</a:t>
          </a:r>
        </a:p>
      </dsp:txBody>
      <dsp:txXfrm>
        <a:off x="1858282" y="317490"/>
        <a:ext cx="7962066" cy="999711"/>
      </dsp:txXfrm>
    </dsp:sp>
    <dsp:sp modelId="{BFD73442-165A-4C33-8E47-6C31DD1C2B26}">
      <dsp:nvSpPr>
        <dsp:cNvPr id="0" name=""/>
        <dsp:cNvSpPr/>
      </dsp:nvSpPr>
      <dsp:spPr>
        <a:xfrm>
          <a:off x="997" y="1737081"/>
          <a:ext cx="1999423" cy="99971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GPS Locations and Movement</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N=10</a:t>
          </a:r>
        </a:p>
      </dsp:txBody>
      <dsp:txXfrm>
        <a:off x="997" y="1737081"/>
        <a:ext cx="1999423" cy="999711"/>
      </dsp:txXfrm>
    </dsp:sp>
    <dsp:sp modelId="{0B6F9669-3119-4EE9-AC4F-D7B1B979E01E}">
      <dsp:nvSpPr>
        <dsp:cNvPr id="0" name=""/>
        <dsp:cNvSpPr/>
      </dsp:nvSpPr>
      <dsp:spPr>
        <a:xfrm>
          <a:off x="2420300" y="1737081"/>
          <a:ext cx="1999423" cy="99971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Communications</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N=7</a:t>
          </a:r>
        </a:p>
      </dsp:txBody>
      <dsp:txXfrm>
        <a:off x="2420300" y="1737081"/>
        <a:ext cx="1999423" cy="999711"/>
      </dsp:txXfrm>
    </dsp:sp>
    <dsp:sp modelId="{3D739CF3-58D1-48DC-BCEB-BC963080ED6B}">
      <dsp:nvSpPr>
        <dsp:cNvPr id="0" name=""/>
        <dsp:cNvSpPr/>
      </dsp:nvSpPr>
      <dsp:spPr>
        <a:xfrm>
          <a:off x="4839604" y="1737081"/>
          <a:ext cx="1999423" cy="99971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Firing Rate</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N=4</a:t>
          </a:r>
        </a:p>
      </dsp:txBody>
      <dsp:txXfrm>
        <a:off x="4839604" y="1737081"/>
        <a:ext cx="1999423" cy="999711"/>
      </dsp:txXfrm>
    </dsp:sp>
    <dsp:sp modelId="{C1BD4CAC-7867-442B-9054-E5516D77030D}">
      <dsp:nvSpPr>
        <dsp:cNvPr id="0" name=""/>
        <dsp:cNvSpPr/>
      </dsp:nvSpPr>
      <dsp:spPr>
        <a:xfrm>
          <a:off x="7258907" y="1737081"/>
          <a:ext cx="1999423" cy="99971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Shot Accuracy</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N=9</a:t>
          </a:r>
        </a:p>
      </dsp:txBody>
      <dsp:txXfrm>
        <a:off x="7258907" y="1737081"/>
        <a:ext cx="1999423" cy="999711"/>
      </dsp:txXfrm>
    </dsp:sp>
    <dsp:sp modelId="{97522B40-22BD-41E2-A919-F78AFD113EC9}">
      <dsp:nvSpPr>
        <dsp:cNvPr id="0" name=""/>
        <dsp:cNvSpPr/>
      </dsp:nvSpPr>
      <dsp:spPr>
        <a:xfrm>
          <a:off x="9678210" y="1737081"/>
          <a:ext cx="1999423" cy="99971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Visualization Overlays</a:t>
          </a:r>
        </a:p>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N=7</a:t>
          </a:r>
        </a:p>
      </dsp:txBody>
      <dsp:txXfrm>
        <a:off x="9678210" y="1737081"/>
        <a:ext cx="1999423" cy="99971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79986-DDF0-2ECB-AA64-F07350178C24}"/>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FF93FDD-8884-C5ED-5273-52FFE3B5229F}"/>
              </a:ext>
            </a:extLst>
          </p:cNvPr>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a:extLst>
              <a:ext uri="{FF2B5EF4-FFF2-40B4-BE49-F238E27FC236}">
                <a16:creationId xmlns:a16="http://schemas.microsoft.com/office/drawing/2014/main" id="{9B1C4AF0-5611-41E2-7702-5DC97BAD4C30}"/>
              </a:ext>
            </a:extLst>
          </p:cNvPr>
          <p:cNvSpPr>
            <a:spLocks noGrp="1" noRot="1" noChangeAspect="1" noChangeArrowheads="1" noTextEdit="1"/>
          </p:cNvSpPr>
          <p:nvPr>
            <p:ph type="sldImg"/>
          </p:nvPr>
        </p:nvSpPr>
        <p:spPr>
          <a:xfrm>
            <a:off x="419100" y="676275"/>
            <a:ext cx="6019800" cy="3386138"/>
          </a:xfrm>
          <a:ln/>
        </p:spPr>
      </p:sp>
      <p:sp>
        <p:nvSpPr>
          <p:cNvPr id="132099" name="Rectangle 3">
            <a:extLst>
              <a:ext uri="{FF2B5EF4-FFF2-40B4-BE49-F238E27FC236}">
                <a16:creationId xmlns:a16="http://schemas.microsoft.com/office/drawing/2014/main" id="{D55069E1-0EB6-CFD6-BD91-CBC84C9DFBEF}"/>
              </a:ext>
            </a:extLst>
          </p:cNvPr>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22908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dirty="0"/>
              <a:t>Research Objectives</a:t>
            </a:r>
          </a:p>
          <a:p>
            <a:pPr>
              <a:buFont typeface="Wingdings" panose="05000000000000000000" pitchFamily="2" charset="2"/>
              <a:buChar char="Ø"/>
            </a:pPr>
            <a:r>
              <a:rPr lang="en-US" dirty="0"/>
              <a:t>Develop a data-informed approach to squad assessments using wearable sensor data</a:t>
            </a:r>
          </a:p>
          <a:p>
            <a:pPr>
              <a:buFont typeface="Wingdings" panose="05000000000000000000" pitchFamily="2" charset="2"/>
              <a:buChar char="Ø"/>
            </a:pPr>
            <a:r>
              <a:rPr lang="en-US" dirty="0"/>
              <a:t>Talk with OC/Ts to better understand their needs</a:t>
            </a:r>
          </a:p>
          <a:p>
            <a:pPr>
              <a:buFont typeface="Wingdings" panose="05000000000000000000" pitchFamily="2" charset="2"/>
              <a:buChar char="Ø"/>
            </a:pPr>
            <a:r>
              <a:rPr lang="en-US" dirty="0"/>
              <a:t>Create visualizations that aid OC/Ts in interpreting sensor data and accurately assessing squads, through a UCD approach</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1888786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OC/Ts were asked not to consider the feasibility of implementing and fielding these capabilities.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846559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6">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1ADCC-7793-5978-3468-00BC9812CFEB}"/>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0407EBA0-8080-1169-8BFB-D9E7F6004D83}"/>
              </a:ext>
            </a:extLst>
          </p:cNvPr>
          <p:cNvSpPr>
            <a:spLocks noGrp="1"/>
          </p:cNvSpPr>
          <p:nvPr>
            <p:ph type="body" sz="quarter" idx="10"/>
          </p:nvPr>
        </p:nvSpPr>
        <p:spPr>
          <a:xfrm>
            <a:off x="847880" y="1969775"/>
            <a:ext cx="10449813" cy="1229411"/>
          </a:xfrm>
        </p:spPr>
        <p:txBody>
          <a:bodyPr/>
          <a:lstStyle/>
          <a:p>
            <a:r>
              <a:rPr lang="en-US" sz="3200" dirty="0">
                <a:latin typeface="Arial" panose="020B0604020202020204" pitchFamily="34" charset="0"/>
                <a:cs typeface="Arial" panose="020B0604020202020204" pitchFamily="34" charset="0"/>
              </a:rPr>
              <a:t>Taking a Data-Informed Approach to Squad Training Evaluations</a:t>
            </a:r>
            <a:endParaRPr lang="en-US" sz="3200" dirty="0">
              <a:solidFill>
                <a:srgbClr val="00B050"/>
              </a:solidFill>
              <a:latin typeface="Arial" panose="020B0604020202020204" pitchFamily="34" charset="0"/>
              <a:cs typeface="Arial" panose="020B0604020202020204" pitchFamily="34" charset="0"/>
            </a:endParaRPr>
          </a:p>
          <a:p>
            <a:endParaRPr lang="en-US" dirty="0"/>
          </a:p>
          <a:p>
            <a:endParaRPr lang="en-US" dirty="0"/>
          </a:p>
        </p:txBody>
      </p:sp>
      <p:sp>
        <p:nvSpPr>
          <p:cNvPr id="10" name="Text Placeholder 9">
            <a:extLst>
              <a:ext uri="{FF2B5EF4-FFF2-40B4-BE49-F238E27FC236}">
                <a16:creationId xmlns:a16="http://schemas.microsoft.com/office/drawing/2014/main" id="{55EFBF02-966C-2AA5-FCE8-4B9988B87410}"/>
              </a:ext>
            </a:extLst>
          </p:cNvPr>
          <p:cNvSpPr>
            <a:spLocks noGrp="1"/>
          </p:cNvSpPr>
          <p:nvPr>
            <p:ph type="body" sz="quarter" idx="11"/>
          </p:nvPr>
        </p:nvSpPr>
        <p:spPr>
          <a:xfrm>
            <a:off x="320463" y="3429000"/>
            <a:ext cx="11504645" cy="1934127"/>
          </a:xfrm>
        </p:spPr>
        <p:txBody>
          <a:bodyPr/>
          <a:lstStyle/>
          <a:p>
            <a:pPr eaLnBrk="1" hangingPunct="1"/>
            <a:r>
              <a:rPr lang="en-US" sz="1800" dirty="0">
                <a:latin typeface="Arial" panose="020B0604020202020204" pitchFamily="34" charset="0"/>
                <a:cs typeface="Arial" panose="020B0604020202020204" pitchFamily="34" charset="0"/>
              </a:rPr>
              <a:t>Michael King, Ph.D., Quantum Improvements Consulting</a:t>
            </a:r>
          </a:p>
          <a:p>
            <a:pPr eaLnBrk="1" hangingPunct="1"/>
            <a:r>
              <a:rPr lang="en-US" sz="1800" dirty="0">
                <a:latin typeface="Arial" panose="020B0604020202020204" pitchFamily="34" charset="0"/>
                <a:cs typeface="Arial" panose="020B0604020202020204" pitchFamily="34" charset="0"/>
              </a:rPr>
              <a:t>Julian Abich IV, Ph.D., Quantum Improvements Consulting</a:t>
            </a:r>
          </a:p>
          <a:p>
            <a:pPr eaLnBrk="1" hangingPunct="1"/>
            <a:r>
              <a:rPr lang="en-US" sz="1800" dirty="0">
                <a:latin typeface="Arial" panose="020B0604020202020204" pitchFamily="34" charset="0"/>
                <a:cs typeface="Arial" panose="020B0604020202020204" pitchFamily="34" charset="0"/>
              </a:rPr>
              <a:t>Clifford Hancock, M.S., U.S. Army Combat Capabilities Development Command (DEVCOM)</a:t>
            </a:r>
          </a:p>
          <a:p>
            <a:pPr eaLnBrk="1" hangingPunct="1"/>
            <a:r>
              <a:rPr lang="en-US" sz="1800" dirty="0">
                <a:latin typeface="Arial" panose="020B0604020202020204" pitchFamily="34" charset="0"/>
                <a:cs typeface="Arial" panose="020B0604020202020204" pitchFamily="34" charset="0"/>
              </a:rPr>
              <a:t>Meghan O’Donovan, M.S., U.S. Army Combat Capabilities Development Command (DEVCOM)</a:t>
            </a:r>
          </a:p>
          <a:p>
            <a:pPr eaLnBrk="1" hangingPunct="1"/>
            <a:r>
              <a:rPr lang="en-US" sz="1800" dirty="0">
                <a:latin typeface="Arial" panose="020B0604020202020204" pitchFamily="34" charset="0"/>
                <a:cs typeface="Arial" panose="020B0604020202020204" pitchFamily="34" charset="0"/>
              </a:rPr>
              <a:t>Gregory Goodwin, Ph.D., U.S. Army Combat Capabilities Development Command (DEVCOM)</a:t>
            </a:r>
          </a:p>
        </p:txBody>
      </p:sp>
      <p:sp>
        <p:nvSpPr>
          <p:cNvPr id="2" name="Slide Number Placeholder 1">
            <a:extLst>
              <a:ext uri="{FF2B5EF4-FFF2-40B4-BE49-F238E27FC236}">
                <a16:creationId xmlns:a16="http://schemas.microsoft.com/office/drawing/2014/main" id="{2E885399-B92E-6C16-56EA-57E2C05E5A92}"/>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pic>
        <p:nvPicPr>
          <p:cNvPr id="3" name="Picture 2">
            <a:extLst>
              <a:ext uri="{FF2B5EF4-FFF2-40B4-BE49-F238E27FC236}">
                <a16:creationId xmlns:a16="http://schemas.microsoft.com/office/drawing/2014/main" id="{5A3DB80B-697E-6342-AC38-07BCB30FA0E4}"/>
              </a:ext>
            </a:extLst>
          </p:cNvPr>
          <p:cNvPicPr>
            <a:picLocks noChangeAspect="1"/>
          </p:cNvPicPr>
          <p:nvPr/>
        </p:nvPicPr>
        <p:blipFill rotWithShape="1">
          <a:blip r:embed="rId3"/>
          <a:srcRect l="4534" t="12071" r="5833" b="12071"/>
          <a:stretch/>
        </p:blipFill>
        <p:spPr>
          <a:xfrm>
            <a:off x="111968" y="5485671"/>
            <a:ext cx="4137108" cy="959329"/>
          </a:xfrm>
          <a:prstGeom prst="rect">
            <a:avLst/>
          </a:prstGeom>
        </p:spPr>
      </p:pic>
      <p:pic>
        <p:nvPicPr>
          <p:cNvPr id="7" name="Picture 6">
            <a:extLst>
              <a:ext uri="{FF2B5EF4-FFF2-40B4-BE49-F238E27FC236}">
                <a16:creationId xmlns:a16="http://schemas.microsoft.com/office/drawing/2014/main" id="{43B2238D-B4C3-E006-8F4F-FD550EF90555}"/>
              </a:ext>
            </a:extLst>
          </p:cNvPr>
          <p:cNvPicPr>
            <a:picLocks noChangeAspect="1"/>
          </p:cNvPicPr>
          <p:nvPr/>
        </p:nvPicPr>
        <p:blipFill>
          <a:blip r:embed="rId4"/>
          <a:stretch>
            <a:fillRect/>
          </a:stretch>
        </p:blipFill>
        <p:spPr>
          <a:xfrm>
            <a:off x="9037864" y="5487845"/>
            <a:ext cx="3042168" cy="957155"/>
          </a:xfrm>
          <a:prstGeom prst="rect">
            <a:avLst/>
          </a:prstGeom>
        </p:spPr>
      </p:pic>
    </p:spTree>
    <p:extLst>
      <p:ext uri="{BB962C8B-B14F-4D97-AF65-F5344CB8AC3E}">
        <p14:creationId xmlns:p14="http://schemas.microsoft.com/office/powerpoint/2010/main" val="3434654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dirty="0"/>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Phase 1: OC/T Interviews</a:t>
            </a:r>
          </a:p>
        </p:txBody>
      </p:sp>
      <p:graphicFrame>
        <p:nvGraphicFramePr>
          <p:cNvPr id="4" name="Diagram 3">
            <a:extLst>
              <a:ext uri="{FF2B5EF4-FFF2-40B4-BE49-F238E27FC236}">
                <a16:creationId xmlns:a16="http://schemas.microsoft.com/office/drawing/2014/main" id="{325132FE-DF70-7E62-9C2F-54BCCC677CC3}"/>
              </a:ext>
            </a:extLst>
          </p:cNvPr>
          <p:cNvGraphicFramePr/>
          <p:nvPr>
            <p:extLst>
              <p:ext uri="{D42A27DB-BD31-4B8C-83A1-F6EECF244321}">
                <p14:modId xmlns:p14="http://schemas.microsoft.com/office/powerpoint/2010/main" val="761447840"/>
              </p:ext>
            </p:extLst>
          </p:nvPr>
        </p:nvGraphicFramePr>
        <p:xfrm>
          <a:off x="256684" y="795130"/>
          <a:ext cx="11678632" cy="3054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FD3E0DC8-2EAA-ECC3-F160-9DCC7C012DF0}"/>
              </a:ext>
            </a:extLst>
          </p:cNvPr>
          <p:cNvSpPr txBox="1"/>
          <p:nvPr/>
        </p:nvSpPr>
        <p:spPr>
          <a:xfrm>
            <a:off x="1792882" y="4286764"/>
            <a:ext cx="9100405" cy="1938992"/>
          </a:xfrm>
          <a:prstGeom prst="rect">
            <a:avLst/>
          </a:prstGeom>
          <a:noFill/>
          <a:ln>
            <a:solidFill>
              <a:schemeClr val="tx1"/>
            </a:solidFill>
          </a:ln>
        </p:spPr>
        <p:txBody>
          <a:bodyPr wrap="square" rtlCol="0">
            <a:spAutoFit/>
          </a:bodyPr>
          <a:lstStyle/>
          <a:p>
            <a:pPr marL="342900" marR="0" lvl="0" indent="-342900">
              <a:spcBef>
                <a:spcPts val="0"/>
              </a:spcBef>
              <a:spcAft>
                <a:spcPts val="0"/>
              </a:spcAft>
              <a:buFont typeface="Arial" panose="020B0604020202020204" pitchFamily="34" charset="0"/>
              <a:buChar char="•"/>
              <a:tabLst>
                <a:tab pos="228600" algn="l"/>
                <a:tab pos="45720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GPS locations and movements of Soldiers from MILES (i.e., dots moving on a map)</a:t>
            </a:r>
          </a:p>
          <a:p>
            <a:pPr marL="342900" marR="0" lvl="0" indent="-342900">
              <a:spcBef>
                <a:spcPts val="0"/>
              </a:spcBef>
              <a:spcAft>
                <a:spcPts val="0"/>
              </a:spcAft>
              <a:buFont typeface="Arial" panose="020B0604020202020204" pitchFamily="34" charset="0"/>
              <a:buChar char="•"/>
              <a:tabLst>
                <a:tab pos="228600" algn="l"/>
                <a:tab pos="45720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Timestamp trackers for GPS movement of individual Soldiers</a:t>
            </a:r>
          </a:p>
          <a:p>
            <a:pPr marL="342900" marR="0" lvl="0" indent="-342900">
              <a:spcBef>
                <a:spcPts val="0"/>
              </a:spcBef>
              <a:spcAft>
                <a:spcPts val="0"/>
              </a:spcAft>
              <a:buFont typeface="Arial" panose="020B0604020202020204" pitchFamily="34" charset="0"/>
              <a:buChar char="•"/>
              <a:tabLst>
                <a:tab pos="228600" algn="l"/>
                <a:tab pos="45720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Visualizations of their movement throughout the drill</a:t>
            </a:r>
          </a:p>
          <a:p>
            <a:pPr marL="342900" marR="0" lvl="0" indent="-342900">
              <a:spcBef>
                <a:spcPts val="0"/>
              </a:spcBef>
              <a:spcAft>
                <a:spcPts val="0"/>
              </a:spcAft>
              <a:buFont typeface="Arial" panose="020B0604020202020204" pitchFamily="34" charset="0"/>
              <a:buChar char="•"/>
              <a:tabLst>
                <a:tab pos="228600" algn="l"/>
                <a:tab pos="457200" algn="l"/>
              </a:tabLst>
            </a:pPr>
            <a:r>
              <a:rPr lang="en-US" sz="2000" dirty="0">
                <a:effectLst/>
                <a:latin typeface="Arial" panose="020B0604020202020204" pitchFamily="34" charset="0"/>
                <a:ea typeface="Times New Roman" panose="02020603050405020304" pitchFamily="18" charset="0"/>
                <a:cs typeface="Arial" panose="020B0604020202020204" pitchFamily="34" charset="0"/>
              </a:rPr>
              <a:t>Aerial shots would be helpful. Soldiers often don’t get to see the “big picture” and where the rest of the platoon and company is during a drill</a:t>
            </a:r>
            <a:endParaRPr lang="en-US" sz="2000" dirty="0">
              <a:latin typeface="Arial" panose="020B0604020202020204" pitchFamily="34" charset="0"/>
              <a:cs typeface="Arial" panose="020B0604020202020204" pitchFamily="34" charset="0"/>
            </a:endParaRPr>
          </a:p>
        </p:txBody>
      </p:sp>
      <p:cxnSp>
        <p:nvCxnSpPr>
          <p:cNvPr id="6" name="Connector: Elbow 5">
            <a:extLst>
              <a:ext uri="{FF2B5EF4-FFF2-40B4-BE49-F238E27FC236}">
                <a16:creationId xmlns:a16="http://schemas.microsoft.com/office/drawing/2014/main" id="{56D6A66D-9517-2B9A-009E-B88FE020A0D6}"/>
              </a:ext>
            </a:extLst>
          </p:cNvPr>
          <p:cNvCxnSpPr>
            <a:cxnSpLocks/>
            <a:endCxn id="5" idx="1"/>
          </p:cNvCxnSpPr>
          <p:nvPr/>
        </p:nvCxnSpPr>
        <p:spPr>
          <a:xfrm rot="16200000" flipH="1">
            <a:off x="313954" y="3777331"/>
            <a:ext cx="1728499" cy="122935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8FD02E-A5E4-E6E4-650E-87940C1DD292}"/>
              </a:ext>
            </a:extLst>
          </p:cNvPr>
          <p:cNvSpPr txBox="1"/>
          <p:nvPr/>
        </p:nvSpPr>
        <p:spPr>
          <a:xfrm>
            <a:off x="2622222" y="4558597"/>
            <a:ext cx="6755695" cy="1446550"/>
          </a:xfrm>
          <a:prstGeom prst="rect">
            <a:avLst/>
          </a:prstGeom>
          <a:noFill/>
          <a:ln>
            <a:solidFill>
              <a:schemeClr val="tx1"/>
            </a:solidFill>
          </a:ln>
        </p:spPr>
        <p:txBody>
          <a:bodyPr wrap="square" rtlCol="0">
            <a:spAutoFit/>
          </a:bodyPr>
          <a:lstStyle/>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Communication transcriptions of the entire squad</a:t>
            </a:r>
          </a:p>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Squad Leader communications would be especially helpful</a:t>
            </a:r>
          </a:p>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Timestamps for communication logs</a:t>
            </a:r>
          </a:p>
        </p:txBody>
      </p:sp>
      <p:cxnSp>
        <p:nvCxnSpPr>
          <p:cNvPr id="8" name="Straight Arrow Connector 7">
            <a:extLst>
              <a:ext uri="{FF2B5EF4-FFF2-40B4-BE49-F238E27FC236}">
                <a16:creationId xmlns:a16="http://schemas.microsoft.com/office/drawing/2014/main" id="{045FD7F2-EACC-9406-4222-9421B9BCD6FA}"/>
              </a:ext>
            </a:extLst>
          </p:cNvPr>
          <p:cNvCxnSpPr>
            <a:cxnSpLocks/>
          </p:cNvCxnSpPr>
          <p:nvPr/>
        </p:nvCxnSpPr>
        <p:spPr bwMode="auto">
          <a:xfrm>
            <a:off x="3572539" y="3537872"/>
            <a:ext cx="0" cy="1020725"/>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sp>
        <p:nvSpPr>
          <p:cNvPr id="13" name="TextBox 12">
            <a:extLst>
              <a:ext uri="{FF2B5EF4-FFF2-40B4-BE49-F238E27FC236}">
                <a16:creationId xmlns:a16="http://schemas.microsoft.com/office/drawing/2014/main" id="{A4D6EE88-590A-1522-AEB1-8038AB89B334}"/>
              </a:ext>
            </a:extLst>
          </p:cNvPr>
          <p:cNvSpPr txBox="1"/>
          <p:nvPr/>
        </p:nvSpPr>
        <p:spPr>
          <a:xfrm>
            <a:off x="2622222" y="4558597"/>
            <a:ext cx="8191958" cy="1785104"/>
          </a:xfrm>
          <a:prstGeom prst="rect">
            <a:avLst/>
          </a:prstGeom>
          <a:noFill/>
          <a:ln>
            <a:solidFill>
              <a:schemeClr val="tx1"/>
            </a:solidFill>
          </a:ln>
        </p:spPr>
        <p:txBody>
          <a:bodyPr wrap="square" rtlCol="0">
            <a:spAutoFit/>
          </a:bodyPr>
          <a:lstStyle/>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Visualizations of firing rates </a:t>
            </a:r>
          </a:p>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Shot counts</a:t>
            </a:r>
          </a:p>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Ammo depletion counter </a:t>
            </a:r>
          </a:p>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Rate of fire and ammo expenditure can help to evaluate the extent to which a squad was a “well-tuned orchestra”</a:t>
            </a:r>
          </a:p>
        </p:txBody>
      </p:sp>
      <p:cxnSp>
        <p:nvCxnSpPr>
          <p:cNvPr id="14" name="Straight Arrow Connector 13">
            <a:extLst>
              <a:ext uri="{FF2B5EF4-FFF2-40B4-BE49-F238E27FC236}">
                <a16:creationId xmlns:a16="http://schemas.microsoft.com/office/drawing/2014/main" id="{068FC7BF-B84E-EEF4-8E19-9C3002AB2DAB}"/>
              </a:ext>
            </a:extLst>
          </p:cNvPr>
          <p:cNvCxnSpPr>
            <a:cxnSpLocks/>
          </p:cNvCxnSpPr>
          <p:nvPr/>
        </p:nvCxnSpPr>
        <p:spPr bwMode="auto">
          <a:xfrm>
            <a:off x="5784111" y="3537872"/>
            <a:ext cx="0" cy="1020725"/>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sp>
        <p:nvSpPr>
          <p:cNvPr id="15" name="TextBox 14">
            <a:extLst>
              <a:ext uri="{FF2B5EF4-FFF2-40B4-BE49-F238E27FC236}">
                <a16:creationId xmlns:a16="http://schemas.microsoft.com/office/drawing/2014/main" id="{E0B4BF32-1AAC-C4C8-7053-A06E86EDF40F}"/>
              </a:ext>
            </a:extLst>
          </p:cNvPr>
          <p:cNvSpPr txBox="1"/>
          <p:nvPr/>
        </p:nvSpPr>
        <p:spPr>
          <a:xfrm>
            <a:off x="2579692" y="4175825"/>
            <a:ext cx="7574401" cy="2123658"/>
          </a:xfrm>
          <a:prstGeom prst="rect">
            <a:avLst/>
          </a:prstGeom>
          <a:noFill/>
          <a:ln>
            <a:solidFill>
              <a:schemeClr val="tx1"/>
            </a:solidFill>
          </a:ln>
        </p:spPr>
        <p:txBody>
          <a:bodyPr wrap="square" rtlCol="0">
            <a:spAutoFit/>
          </a:bodyPr>
          <a:lstStyle/>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Target hit-and-miss data</a:t>
            </a:r>
          </a:p>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Visualizations showing details of kills and deaths (who killed whom and when)</a:t>
            </a:r>
          </a:p>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Sensors on the body to indicate where hits were taking place. It helps to know what portions were exposed and what was covered or concealed</a:t>
            </a:r>
          </a:p>
        </p:txBody>
      </p:sp>
      <p:cxnSp>
        <p:nvCxnSpPr>
          <p:cNvPr id="16" name="Straight Arrow Connector 15">
            <a:extLst>
              <a:ext uri="{FF2B5EF4-FFF2-40B4-BE49-F238E27FC236}">
                <a16:creationId xmlns:a16="http://schemas.microsoft.com/office/drawing/2014/main" id="{7533C86A-7D5C-EE8B-5C09-A87C7184B584}"/>
              </a:ext>
            </a:extLst>
          </p:cNvPr>
          <p:cNvCxnSpPr>
            <a:cxnSpLocks/>
          </p:cNvCxnSpPr>
          <p:nvPr/>
        </p:nvCxnSpPr>
        <p:spPr bwMode="auto">
          <a:xfrm>
            <a:off x="8357190" y="3537872"/>
            <a:ext cx="0" cy="630091"/>
          </a:xfrm>
          <a:prstGeom prst="straightConnector1">
            <a:avLst/>
          </a:prstGeom>
          <a:solidFill>
            <a:schemeClr val="accent1"/>
          </a:solidFill>
          <a:ln w="57150" cap="flat" cmpd="sng" algn="ctr">
            <a:solidFill>
              <a:schemeClr val="tx1"/>
            </a:solidFill>
            <a:prstDash val="solid"/>
            <a:miter lim="800000"/>
            <a:headEnd type="none" w="med" len="med"/>
            <a:tailEnd type="triangle"/>
          </a:ln>
          <a:effectLst/>
        </p:spPr>
      </p:cxnSp>
      <p:sp>
        <p:nvSpPr>
          <p:cNvPr id="17" name="TextBox 16">
            <a:extLst>
              <a:ext uri="{FF2B5EF4-FFF2-40B4-BE49-F238E27FC236}">
                <a16:creationId xmlns:a16="http://schemas.microsoft.com/office/drawing/2014/main" id="{1F247341-019C-E93E-7027-F9830AC326AF}"/>
              </a:ext>
            </a:extLst>
          </p:cNvPr>
          <p:cNvSpPr txBox="1"/>
          <p:nvPr/>
        </p:nvSpPr>
        <p:spPr>
          <a:xfrm>
            <a:off x="2579692" y="4175825"/>
            <a:ext cx="7574401" cy="1446550"/>
          </a:xfrm>
          <a:prstGeom prst="rect">
            <a:avLst/>
          </a:prstGeom>
          <a:noFill/>
          <a:ln>
            <a:solidFill>
              <a:schemeClr val="tx1"/>
            </a:solidFill>
          </a:ln>
        </p:spPr>
        <p:txBody>
          <a:bodyPr wrap="square" rtlCol="0">
            <a:spAutoFit/>
          </a:bodyPr>
          <a:lstStyle/>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Communications overlayed with rates of fire</a:t>
            </a:r>
          </a:p>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Communications overlayed with GPS position and movement</a:t>
            </a:r>
          </a:p>
          <a:p>
            <a:pPr marL="342900" marR="0" lvl="0" indent="-342900">
              <a:spcBef>
                <a:spcPts val="0"/>
              </a:spcBef>
              <a:spcAft>
                <a:spcPts val="0"/>
              </a:spcAft>
              <a:buFont typeface="Arial" panose="020B0604020202020204" pitchFamily="34" charset="0"/>
              <a:buChar char="•"/>
              <a:tabLst>
                <a:tab pos="228600" algn="l"/>
                <a:tab pos="457200" algn="l"/>
              </a:tabLst>
            </a:pPr>
            <a:r>
              <a:rPr lang="en-US" sz="2200" dirty="0">
                <a:effectLst/>
                <a:latin typeface="Arial" panose="020B0604020202020204" pitchFamily="34" charset="0"/>
                <a:ea typeface="Times New Roman" panose="02020603050405020304" pitchFamily="18" charset="0"/>
                <a:cs typeface="Arial" panose="020B0604020202020204" pitchFamily="34" charset="0"/>
              </a:rPr>
              <a:t>Video of movements overlayed with firing rate</a:t>
            </a:r>
          </a:p>
        </p:txBody>
      </p:sp>
      <p:cxnSp>
        <p:nvCxnSpPr>
          <p:cNvPr id="18" name="Connector: Elbow 17">
            <a:extLst>
              <a:ext uri="{FF2B5EF4-FFF2-40B4-BE49-F238E27FC236}">
                <a16:creationId xmlns:a16="http://schemas.microsoft.com/office/drawing/2014/main" id="{E96A1713-8F8F-877B-9F38-8EBD9797367F}"/>
              </a:ext>
            </a:extLst>
          </p:cNvPr>
          <p:cNvCxnSpPr>
            <a:cxnSpLocks/>
            <a:endCxn id="17" idx="3"/>
          </p:cNvCxnSpPr>
          <p:nvPr/>
        </p:nvCxnSpPr>
        <p:spPr>
          <a:xfrm rot="5400000">
            <a:off x="9845927" y="3851735"/>
            <a:ext cx="1355531" cy="73919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64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13" grpId="0" animBg="1"/>
      <p:bldP spid="13" grpId="1" animBg="1"/>
      <p:bldP spid="15" grpId="0" animBg="1"/>
      <p:bldP spid="15" grpId="1"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p:txBody>
          <a:bodyPr/>
          <a:lstStyle/>
          <a:p>
            <a:pPr>
              <a:defRPr/>
            </a:pPr>
            <a:fld id="{D68E8870-17DE-45C4-A8DD-7644B2422933}" type="slidenum">
              <a:rPr lang="en-US" smtClean="0"/>
              <a:pPr>
                <a:defRPr/>
              </a:pPr>
              <a:t>11</a:t>
            </a:fld>
            <a:endParaRPr lang="en-US" dirty="0"/>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Visualization Mockups</a:t>
            </a:r>
          </a:p>
        </p:txBody>
      </p:sp>
      <p:sp>
        <p:nvSpPr>
          <p:cNvPr id="4" name="Content Placeholder 3">
            <a:extLst>
              <a:ext uri="{FF2B5EF4-FFF2-40B4-BE49-F238E27FC236}">
                <a16:creationId xmlns:a16="http://schemas.microsoft.com/office/drawing/2014/main" id="{A1BF509D-A385-69D0-58B8-32C7FA952B84}"/>
              </a:ext>
            </a:extLst>
          </p:cNvPr>
          <p:cNvSpPr>
            <a:spLocks noGrp="1"/>
          </p:cNvSpPr>
          <p:nvPr>
            <p:ph sz="quarter" idx="11"/>
          </p:nvPr>
        </p:nvSpPr>
        <p:spPr/>
        <p:txBody>
          <a:bodyPr/>
          <a:lstStyle/>
          <a:p>
            <a:r>
              <a:rPr lang="en-US" sz="2400" dirty="0">
                <a:latin typeface="Arial" panose="020B0604020202020204" pitchFamily="34" charset="0"/>
                <a:cs typeface="Arial" panose="020B0604020202020204" pitchFamily="34" charset="0"/>
              </a:rPr>
              <a:t>Based on the Phase 1 Thematic Analysis results, we created data visualization mockups.</a:t>
            </a:r>
          </a:p>
          <a:p>
            <a:r>
              <a:rPr lang="en-US" sz="2400" dirty="0">
                <a:latin typeface="Arial" panose="020B0604020202020204" pitchFamily="34" charset="0"/>
                <a:cs typeface="Arial" panose="020B0604020202020204" pitchFamily="34" charset="0"/>
              </a:rPr>
              <a:t>Applied design principles familiar to Soldiers, drawn from industry standards and video games.</a:t>
            </a:r>
          </a:p>
          <a:p>
            <a:r>
              <a:rPr lang="en-US" sz="2400" dirty="0">
                <a:latin typeface="Arial" panose="020B0604020202020204" pitchFamily="34" charset="0"/>
                <a:cs typeface="Arial" panose="020B0604020202020204" pitchFamily="34" charset="0"/>
              </a:rPr>
              <a:t>Created mockups in Microsoft PowerPoint.</a:t>
            </a:r>
          </a:p>
          <a:p>
            <a:r>
              <a:rPr lang="en-US" sz="2400" dirty="0">
                <a:latin typeface="Arial" panose="020B0604020202020204" pitchFamily="34" charset="0"/>
                <a:cs typeface="Arial" panose="020B0604020202020204" pitchFamily="34" charset="0"/>
              </a:rPr>
              <a:t>Designed to drive feedback and discussion with OC/Ts in Phase 2 interviews.</a:t>
            </a:r>
          </a:p>
          <a:p>
            <a:r>
              <a:rPr lang="en-US" sz="2400" dirty="0">
                <a:latin typeface="Arial" panose="020B0604020202020204" pitchFamily="34" charset="0"/>
                <a:cs typeface="Arial" panose="020B0604020202020204" pitchFamily="34" charset="0"/>
              </a:rPr>
              <a:t>Focused on:</a:t>
            </a:r>
          </a:p>
          <a:p>
            <a:pPr lvl="1"/>
            <a:r>
              <a:rPr lang="en-US" dirty="0">
                <a:latin typeface="Arial" panose="020B0604020202020204" pitchFamily="34" charset="0"/>
                <a:cs typeface="Arial" panose="020B0604020202020204" pitchFamily="34" charset="0"/>
              </a:rPr>
              <a:t>GPS Positioning </a:t>
            </a:r>
          </a:p>
          <a:p>
            <a:pPr lvl="1"/>
            <a:r>
              <a:rPr lang="en-US" dirty="0">
                <a:latin typeface="Arial" panose="020B0604020202020204" pitchFamily="34" charset="0"/>
                <a:cs typeface="Arial" panose="020B0604020202020204" pitchFamily="34" charset="0"/>
              </a:rPr>
              <a:t>Communication </a:t>
            </a:r>
          </a:p>
          <a:p>
            <a:pPr lvl="1"/>
            <a:r>
              <a:rPr lang="en-US" dirty="0">
                <a:latin typeface="Arial" panose="020B0604020202020204" pitchFamily="34" charset="0"/>
                <a:cs typeface="Arial" panose="020B0604020202020204" pitchFamily="34" charset="0"/>
              </a:rPr>
              <a:t>Firing Rate</a:t>
            </a:r>
          </a:p>
          <a:p>
            <a:pPr lvl="1"/>
            <a:r>
              <a:rPr lang="en-US" dirty="0">
                <a:latin typeface="Arial" panose="020B0604020202020204" pitchFamily="34" charset="0"/>
                <a:cs typeface="Arial" panose="020B0604020202020204" pitchFamily="34" charset="0"/>
              </a:rPr>
              <a:t>Shot Accuracy</a:t>
            </a:r>
          </a:p>
        </p:txBody>
      </p:sp>
    </p:spTree>
    <p:extLst>
      <p:ext uri="{BB962C8B-B14F-4D97-AF65-F5344CB8AC3E}">
        <p14:creationId xmlns:p14="http://schemas.microsoft.com/office/powerpoint/2010/main" val="63973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p:txBody>
          <a:bodyPr/>
          <a:lstStyle/>
          <a:p>
            <a:pPr>
              <a:defRPr/>
            </a:pPr>
            <a:fld id="{D68E8870-17DE-45C4-A8DD-7644B2422933}" type="slidenum">
              <a:rPr lang="en-US" smtClean="0"/>
              <a:pPr>
                <a:defRPr/>
              </a:pPr>
              <a:t>12</a:t>
            </a:fld>
            <a:endParaRPr lang="en-US" dirty="0"/>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Visualization Mockups: GPS Positioning</a:t>
            </a:r>
          </a:p>
        </p:txBody>
      </p:sp>
      <p:pic>
        <p:nvPicPr>
          <p:cNvPr id="7" name="Picture 6">
            <a:extLst>
              <a:ext uri="{FF2B5EF4-FFF2-40B4-BE49-F238E27FC236}">
                <a16:creationId xmlns:a16="http://schemas.microsoft.com/office/drawing/2014/main" id="{00F788AD-A0D9-B6B9-0958-CB3432E8BBD5}"/>
              </a:ext>
            </a:extLst>
          </p:cNvPr>
          <p:cNvPicPr>
            <a:picLocks noChangeAspect="1"/>
          </p:cNvPicPr>
          <p:nvPr/>
        </p:nvPicPr>
        <p:blipFill>
          <a:blip r:embed="rId2"/>
          <a:stretch>
            <a:fillRect/>
          </a:stretch>
        </p:blipFill>
        <p:spPr>
          <a:xfrm>
            <a:off x="125647" y="881979"/>
            <a:ext cx="9792930" cy="5508523"/>
          </a:xfrm>
          <a:prstGeom prst="rect">
            <a:avLst/>
          </a:prstGeom>
        </p:spPr>
      </p:pic>
      <p:sp>
        <p:nvSpPr>
          <p:cNvPr id="9" name="TextBox 8">
            <a:extLst>
              <a:ext uri="{FF2B5EF4-FFF2-40B4-BE49-F238E27FC236}">
                <a16:creationId xmlns:a16="http://schemas.microsoft.com/office/drawing/2014/main" id="{9B1F5FA1-3629-92E6-C2D1-254E5A75FAA3}"/>
              </a:ext>
            </a:extLst>
          </p:cNvPr>
          <p:cNvSpPr txBox="1"/>
          <p:nvPr/>
        </p:nvSpPr>
        <p:spPr>
          <a:xfrm>
            <a:off x="4830382" y="4145669"/>
            <a:ext cx="383459" cy="461665"/>
          </a:xfrm>
          <a:prstGeom prst="rect">
            <a:avLst/>
          </a:prstGeom>
          <a:solidFill>
            <a:schemeClr val="bg1"/>
          </a:solidFill>
          <a:ln>
            <a:solidFill>
              <a:schemeClr val="tx1"/>
            </a:solidFill>
          </a:ln>
        </p:spPr>
        <p:txBody>
          <a:bodyPr wrap="square" rtlCol="0">
            <a:spAutoFit/>
          </a:bodyPr>
          <a:lstStyle/>
          <a:p>
            <a:r>
              <a:rPr lang="en-US" sz="2400" b="1" dirty="0">
                <a:latin typeface="Arial" panose="020B0604020202020204" pitchFamily="34" charset="0"/>
                <a:cs typeface="Arial" panose="020B0604020202020204" pitchFamily="34" charset="0"/>
              </a:rPr>
              <a:t>1</a:t>
            </a:r>
          </a:p>
        </p:txBody>
      </p:sp>
      <p:sp>
        <p:nvSpPr>
          <p:cNvPr id="10" name="TextBox 9">
            <a:extLst>
              <a:ext uri="{FF2B5EF4-FFF2-40B4-BE49-F238E27FC236}">
                <a16:creationId xmlns:a16="http://schemas.microsoft.com/office/drawing/2014/main" id="{CB7FAEA1-E678-88A4-4866-9B99B8DA8CB9}"/>
              </a:ext>
            </a:extLst>
          </p:cNvPr>
          <p:cNvSpPr txBox="1"/>
          <p:nvPr/>
        </p:nvSpPr>
        <p:spPr>
          <a:xfrm>
            <a:off x="10177303" y="3360839"/>
            <a:ext cx="1889050"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 Friendly Soldiers locations </a:t>
            </a:r>
          </a:p>
        </p:txBody>
      </p:sp>
      <p:sp>
        <p:nvSpPr>
          <p:cNvPr id="11" name="TextBox 10">
            <a:extLst>
              <a:ext uri="{FF2B5EF4-FFF2-40B4-BE49-F238E27FC236}">
                <a16:creationId xmlns:a16="http://schemas.microsoft.com/office/drawing/2014/main" id="{06192C4B-9B82-9075-6787-6B01366ED35B}"/>
              </a:ext>
            </a:extLst>
          </p:cNvPr>
          <p:cNvSpPr txBox="1"/>
          <p:nvPr/>
        </p:nvSpPr>
        <p:spPr>
          <a:xfrm>
            <a:off x="6339634" y="3223286"/>
            <a:ext cx="383459" cy="461665"/>
          </a:xfrm>
          <a:prstGeom prst="rect">
            <a:avLst/>
          </a:prstGeom>
          <a:solidFill>
            <a:schemeClr val="bg1"/>
          </a:solidFill>
          <a:ln>
            <a:solidFill>
              <a:schemeClr val="tx1"/>
            </a:solidFill>
          </a:ln>
        </p:spPr>
        <p:txBody>
          <a:bodyPr wrap="square" rtlCol="0">
            <a:spAutoFit/>
          </a:bodyPr>
          <a:lstStyle/>
          <a:p>
            <a:r>
              <a:rPr lang="en-US" sz="2400" b="1" dirty="0">
                <a:latin typeface="Arial" panose="020B0604020202020204" pitchFamily="34" charset="0"/>
                <a:cs typeface="Arial" panose="020B0604020202020204" pitchFamily="34" charset="0"/>
              </a:rPr>
              <a:t>2</a:t>
            </a:r>
          </a:p>
        </p:txBody>
      </p:sp>
      <p:sp>
        <p:nvSpPr>
          <p:cNvPr id="12" name="TextBox 11">
            <a:extLst>
              <a:ext uri="{FF2B5EF4-FFF2-40B4-BE49-F238E27FC236}">
                <a16:creationId xmlns:a16="http://schemas.microsoft.com/office/drawing/2014/main" id="{96B8F209-79DC-B316-7203-3BC9FB97C3A3}"/>
              </a:ext>
            </a:extLst>
          </p:cNvPr>
          <p:cNvSpPr txBox="1"/>
          <p:nvPr/>
        </p:nvSpPr>
        <p:spPr>
          <a:xfrm>
            <a:off x="10177303" y="3360839"/>
            <a:ext cx="188905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 OPFOR locations</a:t>
            </a:r>
          </a:p>
        </p:txBody>
      </p:sp>
      <p:sp>
        <p:nvSpPr>
          <p:cNvPr id="13" name="TextBox 12">
            <a:extLst>
              <a:ext uri="{FF2B5EF4-FFF2-40B4-BE49-F238E27FC236}">
                <a16:creationId xmlns:a16="http://schemas.microsoft.com/office/drawing/2014/main" id="{60D584CD-9AE8-FCF8-712F-F6E946F51993}"/>
              </a:ext>
            </a:extLst>
          </p:cNvPr>
          <p:cNvSpPr txBox="1"/>
          <p:nvPr/>
        </p:nvSpPr>
        <p:spPr>
          <a:xfrm>
            <a:off x="4530498" y="1896529"/>
            <a:ext cx="383459" cy="461665"/>
          </a:xfrm>
          <a:prstGeom prst="rect">
            <a:avLst/>
          </a:prstGeom>
          <a:solidFill>
            <a:schemeClr val="bg1"/>
          </a:solidFill>
          <a:ln>
            <a:solidFill>
              <a:schemeClr val="tx1"/>
            </a:solidFill>
          </a:ln>
        </p:spPr>
        <p:txBody>
          <a:bodyPr wrap="square" rtlCol="0">
            <a:spAutoFit/>
          </a:bodyPr>
          <a:lstStyle/>
          <a:p>
            <a:r>
              <a:rPr lang="en-US" sz="2400" b="1" dirty="0">
                <a:latin typeface="Arial" panose="020B0604020202020204" pitchFamily="34" charset="0"/>
                <a:cs typeface="Arial" panose="020B0604020202020204" pitchFamily="34" charset="0"/>
              </a:rPr>
              <a:t>3</a:t>
            </a:r>
          </a:p>
        </p:txBody>
      </p:sp>
      <p:sp>
        <p:nvSpPr>
          <p:cNvPr id="14" name="TextBox 13">
            <a:extLst>
              <a:ext uri="{FF2B5EF4-FFF2-40B4-BE49-F238E27FC236}">
                <a16:creationId xmlns:a16="http://schemas.microsoft.com/office/drawing/2014/main" id="{BB0B6F6B-CE7E-9473-81C9-98DADE416811}"/>
              </a:ext>
            </a:extLst>
          </p:cNvPr>
          <p:cNvSpPr txBox="1"/>
          <p:nvPr/>
        </p:nvSpPr>
        <p:spPr>
          <a:xfrm>
            <a:off x="10177302" y="1866525"/>
            <a:ext cx="2014697"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3. Head orientation updates to show gaze directions</a:t>
            </a:r>
          </a:p>
        </p:txBody>
      </p:sp>
      <p:sp>
        <p:nvSpPr>
          <p:cNvPr id="15" name="TextBox 14">
            <a:extLst>
              <a:ext uri="{FF2B5EF4-FFF2-40B4-BE49-F238E27FC236}">
                <a16:creationId xmlns:a16="http://schemas.microsoft.com/office/drawing/2014/main" id="{D7B2DEAD-FB3F-880B-6955-73B428C4EEDE}"/>
              </a:ext>
            </a:extLst>
          </p:cNvPr>
          <p:cNvSpPr txBox="1"/>
          <p:nvPr/>
        </p:nvSpPr>
        <p:spPr>
          <a:xfrm>
            <a:off x="3527608" y="4848065"/>
            <a:ext cx="383459" cy="461665"/>
          </a:xfrm>
          <a:prstGeom prst="rect">
            <a:avLst/>
          </a:prstGeom>
          <a:solidFill>
            <a:schemeClr val="bg1"/>
          </a:solidFill>
          <a:ln>
            <a:solidFill>
              <a:schemeClr val="tx1"/>
            </a:solidFill>
          </a:ln>
        </p:spPr>
        <p:txBody>
          <a:bodyPr wrap="square" rtlCol="0">
            <a:spAutoFit/>
          </a:bodyPr>
          <a:lstStyle/>
          <a:p>
            <a:r>
              <a:rPr lang="en-US" sz="2400" b="1" dirty="0">
                <a:latin typeface="Arial" panose="020B0604020202020204" pitchFamily="34" charset="0"/>
                <a:cs typeface="Arial" panose="020B0604020202020204" pitchFamily="34" charset="0"/>
              </a:rPr>
              <a:t>4</a:t>
            </a:r>
          </a:p>
        </p:txBody>
      </p:sp>
      <p:sp>
        <p:nvSpPr>
          <p:cNvPr id="16" name="TextBox 15">
            <a:extLst>
              <a:ext uri="{FF2B5EF4-FFF2-40B4-BE49-F238E27FC236}">
                <a16:creationId xmlns:a16="http://schemas.microsoft.com/office/drawing/2014/main" id="{D205002D-312A-D9F7-771B-39E5F3D359E2}"/>
              </a:ext>
            </a:extLst>
          </p:cNvPr>
          <p:cNvSpPr txBox="1"/>
          <p:nvPr/>
        </p:nvSpPr>
        <p:spPr>
          <a:xfrm>
            <a:off x="10177303" y="2871683"/>
            <a:ext cx="2138646" cy="230832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4. Snail trail shows the history of squad members’ movements</a:t>
            </a:r>
          </a:p>
        </p:txBody>
      </p:sp>
      <p:sp>
        <p:nvSpPr>
          <p:cNvPr id="17" name="TextBox 16">
            <a:extLst>
              <a:ext uri="{FF2B5EF4-FFF2-40B4-BE49-F238E27FC236}">
                <a16:creationId xmlns:a16="http://schemas.microsoft.com/office/drawing/2014/main" id="{2DF36C9E-4C9C-84E5-347E-7D2D69490648}"/>
              </a:ext>
            </a:extLst>
          </p:cNvPr>
          <p:cNvSpPr txBox="1"/>
          <p:nvPr/>
        </p:nvSpPr>
        <p:spPr>
          <a:xfrm>
            <a:off x="1477582" y="1529678"/>
            <a:ext cx="383459" cy="461665"/>
          </a:xfrm>
          <a:prstGeom prst="rect">
            <a:avLst/>
          </a:prstGeom>
          <a:solidFill>
            <a:schemeClr val="bg1"/>
          </a:solidFill>
          <a:ln>
            <a:solidFill>
              <a:schemeClr val="tx1"/>
            </a:solidFill>
          </a:ln>
        </p:spPr>
        <p:txBody>
          <a:bodyPr wrap="square" rtlCol="0">
            <a:spAutoFit/>
          </a:bodyPr>
          <a:lstStyle/>
          <a:p>
            <a:r>
              <a:rPr lang="en-US" sz="2400" b="1" dirty="0">
                <a:latin typeface="Arial" panose="020B0604020202020204" pitchFamily="34" charset="0"/>
                <a:cs typeface="Arial" panose="020B0604020202020204" pitchFamily="34" charset="0"/>
              </a:rPr>
              <a:t>5</a:t>
            </a:r>
          </a:p>
        </p:txBody>
      </p:sp>
      <p:sp>
        <p:nvSpPr>
          <p:cNvPr id="18" name="TextBox 17">
            <a:extLst>
              <a:ext uri="{FF2B5EF4-FFF2-40B4-BE49-F238E27FC236}">
                <a16:creationId xmlns:a16="http://schemas.microsoft.com/office/drawing/2014/main" id="{7298B310-CD65-4970-0A91-AD874F292743}"/>
              </a:ext>
            </a:extLst>
          </p:cNvPr>
          <p:cNvSpPr txBox="1"/>
          <p:nvPr/>
        </p:nvSpPr>
        <p:spPr>
          <a:xfrm>
            <a:off x="9929403" y="1298064"/>
            <a:ext cx="2262595"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5. Combined squad head orientation shows squad security level </a:t>
            </a:r>
          </a:p>
        </p:txBody>
      </p:sp>
      <p:sp>
        <p:nvSpPr>
          <p:cNvPr id="19" name="TextBox 18">
            <a:extLst>
              <a:ext uri="{FF2B5EF4-FFF2-40B4-BE49-F238E27FC236}">
                <a16:creationId xmlns:a16="http://schemas.microsoft.com/office/drawing/2014/main" id="{40D80604-BCE6-A3F3-9DD7-2DE4E5B77450}"/>
              </a:ext>
            </a:extLst>
          </p:cNvPr>
          <p:cNvSpPr txBox="1"/>
          <p:nvPr/>
        </p:nvSpPr>
        <p:spPr>
          <a:xfrm>
            <a:off x="951556" y="2827535"/>
            <a:ext cx="383459" cy="461665"/>
          </a:xfrm>
          <a:prstGeom prst="rect">
            <a:avLst/>
          </a:prstGeom>
          <a:solidFill>
            <a:schemeClr val="bg1"/>
          </a:solidFill>
          <a:ln>
            <a:solidFill>
              <a:schemeClr val="tx1"/>
            </a:solidFill>
          </a:ln>
        </p:spPr>
        <p:txBody>
          <a:bodyPr wrap="square" rtlCol="0">
            <a:spAutoFit/>
          </a:bodyPr>
          <a:lstStyle/>
          <a:p>
            <a:r>
              <a:rPr lang="en-US" sz="2400" b="1" dirty="0">
                <a:latin typeface="Arial" panose="020B0604020202020204" pitchFamily="34" charset="0"/>
                <a:cs typeface="Arial" panose="020B0604020202020204" pitchFamily="34" charset="0"/>
              </a:rPr>
              <a:t>6</a:t>
            </a:r>
          </a:p>
        </p:txBody>
      </p:sp>
      <p:sp>
        <p:nvSpPr>
          <p:cNvPr id="20" name="TextBox 19">
            <a:extLst>
              <a:ext uri="{FF2B5EF4-FFF2-40B4-BE49-F238E27FC236}">
                <a16:creationId xmlns:a16="http://schemas.microsoft.com/office/drawing/2014/main" id="{FE4A3D0C-8C27-276A-9EB1-6327C048E4B3}"/>
              </a:ext>
            </a:extLst>
          </p:cNvPr>
          <p:cNvSpPr txBox="1"/>
          <p:nvPr/>
        </p:nvSpPr>
        <p:spPr>
          <a:xfrm>
            <a:off x="10233095" y="2106138"/>
            <a:ext cx="2014697"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6. A menu allows the user to turn features on and off</a:t>
            </a:r>
          </a:p>
        </p:txBody>
      </p:sp>
    </p:spTree>
    <p:extLst>
      <p:ext uri="{BB962C8B-B14F-4D97-AF65-F5344CB8AC3E}">
        <p14:creationId xmlns:p14="http://schemas.microsoft.com/office/powerpoint/2010/main" val="417163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P spid="11" grpId="0" animBg="1"/>
      <p:bldP spid="11" grpId="1" animBg="1"/>
      <p:bldP spid="12" grpId="0"/>
      <p:bldP spid="12" grpId="1"/>
      <p:bldP spid="13" grpId="0" animBg="1"/>
      <p:bldP spid="13" grpId="1" animBg="1"/>
      <p:bldP spid="14" grpId="0"/>
      <p:bldP spid="14" grpId="1"/>
      <p:bldP spid="15" grpId="0" animBg="1"/>
      <p:bldP spid="15" grpId="1" animBg="1"/>
      <p:bldP spid="16" grpId="0"/>
      <p:bldP spid="16" grpId="1"/>
      <p:bldP spid="17" grpId="0" animBg="1"/>
      <p:bldP spid="17" grpId="1" animBg="1"/>
      <p:bldP spid="18" grpId="0"/>
      <p:bldP spid="18" grpId="1"/>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p:txBody>
          <a:bodyPr/>
          <a:lstStyle/>
          <a:p>
            <a:pPr>
              <a:defRPr/>
            </a:pPr>
            <a:fld id="{D68E8870-17DE-45C4-A8DD-7644B2422933}" type="slidenum">
              <a:rPr lang="en-US" smtClean="0"/>
              <a:pPr>
                <a:defRPr/>
              </a:pPr>
              <a:t>13</a:t>
            </a:fld>
            <a:endParaRPr lang="en-US" dirty="0"/>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Visualization Mockups: Communication</a:t>
            </a:r>
          </a:p>
        </p:txBody>
      </p:sp>
      <p:pic>
        <p:nvPicPr>
          <p:cNvPr id="4" name="Picture 3">
            <a:extLst>
              <a:ext uri="{FF2B5EF4-FFF2-40B4-BE49-F238E27FC236}">
                <a16:creationId xmlns:a16="http://schemas.microsoft.com/office/drawing/2014/main" id="{BCCD19F4-7BDF-8364-1580-191BB5E9F69F}"/>
              </a:ext>
            </a:extLst>
          </p:cNvPr>
          <p:cNvPicPr>
            <a:picLocks noChangeAspect="1"/>
          </p:cNvPicPr>
          <p:nvPr/>
        </p:nvPicPr>
        <p:blipFill>
          <a:blip r:embed="rId2"/>
          <a:stretch>
            <a:fillRect/>
          </a:stretch>
        </p:blipFill>
        <p:spPr>
          <a:xfrm>
            <a:off x="35677" y="935806"/>
            <a:ext cx="9702446" cy="5454696"/>
          </a:xfrm>
          <a:prstGeom prst="rect">
            <a:avLst/>
          </a:prstGeom>
        </p:spPr>
      </p:pic>
      <p:pic>
        <p:nvPicPr>
          <p:cNvPr id="5" name="Picture 4">
            <a:extLst>
              <a:ext uri="{FF2B5EF4-FFF2-40B4-BE49-F238E27FC236}">
                <a16:creationId xmlns:a16="http://schemas.microsoft.com/office/drawing/2014/main" id="{91DC5753-D03B-6726-27F9-8EF4666A3B10}"/>
              </a:ext>
            </a:extLst>
          </p:cNvPr>
          <p:cNvPicPr>
            <a:picLocks noChangeAspect="1"/>
          </p:cNvPicPr>
          <p:nvPr/>
        </p:nvPicPr>
        <p:blipFill>
          <a:blip r:embed="rId3"/>
          <a:stretch>
            <a:fillRect/>
          </a:stretch>
        </p:blipFill>
        <p:spPr>
          <a:xfrm>
            <a:off x="1089236" y="4231521"/>
            <a:ext cx="621846" cy="749873"/>
          </a:xfrm>
          <a:prstGeom prst="rect">
            <a:avLst/>
          </a:prstGeom>
        </p:spPr>
      </p:pic>
      <p:sp>
        <p:nvSpPr>
          <p:cNvPr id="6" name="TextBox 5">
            <a:extLst>
              <a:ext uri="{FF2B5EF4-FFF2-40B4-BE49-F238E27FC236}">
                <a16:creationId xmlns:a16="http://schemas.microsoft.com/office/drawing/2014/main" id="{64E083FA-CD17-ADD8-6ECD-F71BE783F940}"/>
              </a:ext>
            </a:extLst>
          </p:cNvPr>
          <p:cNvSpPr txBox="1"/>
          <p:nvPr/>
        </p:nvSpPr>
        <p:spPr>
          <a:xfrm>
            <a:off x="9978457" y="1462551"/>
            <a:ext cx="2014697" cy="34163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 Scrolling transcript on the left while the squad movement animation plays in the panel to the right</a:t>
            </a:r>
          </a:p>
        </p:txBody>
      </p:sp>
      <p:pic>
        <p:nvPicPr>
          <p:cNvPr id="7" name="Picture 6">
            <a:extLst>
              <a:ext uri="{FF2B5EF4-FFF2-40B4-BE49-F238E27FC236}">
                <a16:creationId xmlns:a16="http://schemas.microsoft.com/office/drawing/2014/main" id="{85C216A1-E0D3-70E7-7EAF-F638958D8535}"/>
              </a:ext>
            </a:extLst>
          </p:cNvPr>
          <p:cNvPicPr>
            <a:picLocks noChangeAspect="1"/>
          </p:cNvPicPr>
          <p:nvPr/>
        </p:nvPicPr>
        <p:blipFill>
          <a:blip r:embed="rId4"/>
          <a:stretch>
            <a:fillRect/>
          </a:stretch>
        </p:blipFill>
        <p:spPr>
          <a:xfrm>
            <a:off x="2669028" y="1059477"/>
            <a:ext cx="621846" cy="755970"/>
          </a:xfrm>
          <a:prstGeom prst="rect">
            <a:avLst/>
          </a:prstGeom>
        </p:spPr>
      </p:pic>
      <p:sp>
        <p:nvSpPr>
          <p:cNvPr id="8" name="TextBox 7">
            <a:extLst>
              <a:ext uri="{FF2B5EF4-FFF2-40B4-BE49-F238E27FC236}">
                <a16:creationId xmlns:a16="http://schemas.microsoft.com/office/drawing/2014/main" id="{7C6A2742-65BC-6546-2EBE-B9D2584AF98D}"/>
              </a:ext>
            </a:extLst>
          </p:cNvPr>
          <p:cNvSpPr txBox="1"/>
          <p:nvPr/>
        </p:nvSpPr>
        <p:spPr>
          <a:xfrm>
            <a:off x="9978457" y="1462551"/>
            <a:ext cx="2014697" cy="230832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 Audio recordings can be played back for the user to hear</a:t>
            </a:r>
          </a:p>
        </p:txBody>
      </p:sp>
      <p:pic>
        <p:nvPicPr>
          <p:cNvPr id="9" name="Picture 8">
            <a:extLst>
              <a:ext uri="{FF2B5EF4-FFF2-40B4-BE49-F238E27FC236}">
                <a16:creationId xmlns:a16="http://schemas.microsoft.com/office/drawing/2014/main" id="{012CA1F1-82A5-8688-106B-B98C7FE1B0D0}"/>
              </a:ext>
            </a:extLst>
          </p:cNvPr>
          <p:cNvPicPr>
            <a:picLocks noChangeAspect="1"/>
          </p:cNvPicPr>
          <p:nvPr/>
        </p:nvPicPr>
        <p:blipFill>
          <a:blip r:embed="rId5"/>
          <a:stretch>
            <a:fillRect/>
          </a:stretch>
        </p:blipFill>
        <p:spPr>
          <a:xfrm>
            <a:off x="4265054" y="4484111"/>
            <a:ext cx="621846" cy="755970"/>
          </a:xfrm>
          <a:prstGeom prst="rect">
            <a:avLst/>
          </a:prstGeom>
        </p:spPr>
      </p:pic>
      <p:sp>
        <p:nvSpPr>
          <p:cNvPr id="10" name="TextBox 9">
            <a:extLst>
              <a:ext uri="{FF2B5EF4-FFF2-40B4-BE49-F238E27FC236}">
                <a16:creationId xmlns:a16="http://schemas.microsoft.com/office/drawing/2014/main" id="{4A1E31D0-EA49-D4C6-3B74-1B9EA1C782B5}"/>
              </a:ext>
            </a:extLst>
          </p:cNvPr>
          <p:cNvSpPr txBox="1"/>
          <p:nvPr/>
        </p:nvSpPr>
        <p:spPr>
          <a:xfrm>
            <a:off x="9803588" y="3031115"/>
            <a:ext cx="2270384" cy="230832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3. Comms are highlighted on the left panel and appears briefly as a text bubble</a:t>
            </a:r>
          </a:p>
        </p:txBody>
      </p:sp>
    </p:spTree>
    <p:extLst>
      <p:ext uri="{BB962C8B-B14F-4D97-AF65-F5344CB8AC3E}">
        <p14:creationId xmlns:p14="http://schemas.microsoft.com/office/powerpoint/2010/main" val="22107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p:txBody>
          <a:bodyPr/>
          <a:lstStyle/>
          <a:p>
            <a:pPr>
              <a:defRPr/>
            </a:pPr>
            <a:fld id="{D68E8870-17DE-45C4-A8DD-7644B2422933}" type="slidenum">
              <a:rPr lang="en-US" smtClean="0"/>
              <a:pPr>
                <a:defRPr/>
              </a:pPr>
              <a:t>14</a:t>
            </a:fld>
            <a:endParaRPr lang="en-US" dirty="0"/>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Visualization Mockups: Firing Rate</a:t>
            </a:r>
          </a:p>
        </p:txBody>
      </p:sp>
      <p:pic>
        <p:nvPicPr>
          <p:cNvPr id="5" name="Picture 4">
            <a:extLst>
              <a:ext uri="{FF2B5EF4-FFF2-40B4-BE49-F238E27FC236}">
                <a16:creationId xmlns:a16="http://schemas.microsoft.com/office/drawing/2014/main" id="{D36AD643-094B-18F7-4D71-D45805C09F83}"/>
              </a:ext>
            </a:extLst>
          </p:cNvPr>
          <p:cNvPicPr>
            <a:picLocks noChangeAspect="1"/>
          </p:cNvPicPr>
          <p:nvPr/>
        </p:nvPicPr>
        <p:blipFill>
          <a:blip r:embed="rId2"/>
          <a:stretch>
            <a:fillRect/>
          </a:stretch>
        </p:blipFill>
        <p:spPr>
          <a:xfrm>
            <a:off x="0" y="835277"/>
            <a:ext cx="9875956" cy="5555225"/>
          </a:xfrm>
          <a:prstGeom prst="rect">
            <a:avLst/>
          </a:prstGeom>
        </p:spPr>
      </p:pic>
      <p:pic>
        <p:nvPicPr>
          <p:cNvPr id="7" name="Picture 6">
            <a:extLst>
              <a:ext uri="{FF2B5EF4-FFF2-40B4-BE49-F238E27FC236}">
                <a16:creationId xmlns:a16="http://schemas.microsoft.com/office/drawing/2014/main" id="{0DFB4BE7-6A55-57E9-0DC6-2B07C37D58F6}"/>
              </a:ext>
            </a:extLst>
          </p:cNvPr>
          <p:cNvPicPr>
            <a:picLocks noChangeAspect="1"/>
          </p:cNvPicPr>
          <p:nvPr/>
        </p:nvPicPr>
        <p:blipFill>
          <a:blip r:embed="rId3"/>
          <a:stretch>
            <a:fillRect/>
          </a:stretch>
        </p:blipFill>
        <p:spPr>
          <a:xfrm>
            <a:off x="1126771" y="3237952"/>
            <a:ext cx="621846" cy="749873"/>
          </a:xfrm>
          <a:prstGeom prst="rect">
            <a:avLst/>
          </a:prstGeom>
        </p:spPr>
      </p:pic>
      <p:sp>
        <p:nvSpPr>
          <p:cNvPr id="8" name="TextBox 7">
            <a:extLst>
              <a:ext uri="{FF2B5EF4-FFF2-40B4-BE49-F238E27FC236}">
                <a16:creationId xmlns:a16="http://schemas.microsoft.com/office/drawing/2014/main" id="{02E87A0A-03EF-268A-EC85-1F6AF60D996A}"/>
              </a:ext>
            </a:extLst>
          </p:cNvPr>
          <p:cNvSpPr txBox="1"/>
          <p:nvPr/>
        </p:nvSpPr>
        <p:spPr>
          <a:xfrm>
            <a:off x="9867535" y="2330011"/>
            <a:ext cx="2270384"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 Firing rate graphs showing squad fire over time </a:t>
            </a:r>
          </a:p>
        </p:txBody>
      </p:sp>
      <p:pic>
        <p:nvPicPr>
          <p:cNvPr id="11" name="Picture 10">
            <a:extLst>
              <a:ext uri="{FF2B5EF4-FFF2-40B4-BE49-F238E27FC236}">
                <a16:creationId xmlns:a16="http://schemas.microsoft.com/office/drawing/2014/main" id="{74AF976F-A669-8D4B-273E-476C8513982F}"/>
              </a:ext>
            </a:extLst>
          </p:cNvPr>
          <p:cNvPicPr>
            <a:picLocks noChangeAspect="1"/>
          </p:cNvPicPr>
          <p:nvPr/>
        </p:nvPicPr>
        <p:blipFill>
          <a:blip r:embed="rId4"/>
          <a:stretch>
            <a:fillRect/>
          </a:stretch>
        </p:blipFill>
        <p:spPr>
          <a:xfrm>
            <a:off x="8654571" y="2703963"/>
            <a:ext cx="621846" cy="755970"/>
          </a:xfrm>
          <a:prstGeom prst="rect">
            <a:avLst/>
          </a:prstGeom>
        </p:spPr>
      </p:pic>
      <p:sp>
        <p:nvSpPr>
          <p:cNvPr id="12" name="TextBox 11">
            <a:extLst>
              <a:ext uri="{FF2B5EF4-FFF2-40B4-BE49-F238E27FC236}">
                <a16:creationId xmlns:a16="http://schemas.microsoft.com/office/drawing/2014/main" id="{67DA698C-5410-3EC4-59B7-C888F6358AD5}"/>
              </a:ext>
            </a:extLst>
          </p:cNvPr>
          <p:cNvSpPr txBox="1"/>
          <p:nvPr/>
        </p:nvSpPr>
        <p:spPr>
          <a:xfrm>
            <a:off x="9867535" y="2330011"/>
            <a:ext cx="2270384"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 Options to toggle different squad members and teams</a:t>
            </a:r>
          </a:p>
        </p:txBody>
      </p:sp>
      <p:pic>
        <p:nvPicPr>
          <p:cNvPr id="13" name="Picture 12">
            <a:extLst>
              <a:ext uri="{FF2B5EF4-FFF2-40B4-BE49-F238E27FC236}">
                <a16:creationId xmlns:a16="http://schemas.microsoft.com/office/drawing/2014/main" id="{C1185A4A-3D46-5D6B-0090-77DAADC3A766}"/>
              </a:ext>
            </a:extLst>
          </p:cNvPr>
          <p:cNvPicPr>
            <a:picLocks noChangeAspect="1"/>
          </p:cNvPicPr>
          <p:nvPr/>
        </p:nvPicPr>
        <p:blipFill>
          <a:blip r:embed="rId5"/>
          <a:stretch>
            <a:fillRect/>
          </a:stretch>
        </p:blipFill>
        <p:spPr>
          <a:xfrm>
            <a:off x="6549260" y="1267859"/>
            <a:ext cx="621846" cy="755970"/>
          </a:xfrm>
          <a:prstGeom prst="rect">
            <a:avLst/>
          </a:prstGeom>
        </p:spPr>
      </p:pic>
      <p:sp>
        <p:nvSpPr>
          <p:cNvPr id="14" name="TextBox 13">
            <a:extLst>
              <a:ext uri="{FF2B5EF4-FFF2-40B4-BE49-F238E27FC236}">
                <a16:creationId xmlns:a16="http://schemas.microsoft.com/office/drawing/2014/main" id="{C3426195-6147-FA45-7094-E85B59B24EE9}"/>
              </a:ext>
            </a:extLst>
          </p:cNvPr>
          <p:cNvSpPr txBox="1"/>
          <p:nvPr/>
        </p:nvSpPr>
        <p:spPr>
          <a:xfrm>
            <a:off x="10019935" y="2482411"/>
            <a:ext cx="2270384"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3. Graph overlays showing firing rate thresholds</a:t>
            </a:r>
          </a:p>
        </p:txBody>
      </p:sp>
    </p:spTree>
    <p:extLst>
      <p:ext uri="{BB962C8B-B14F-4D97-AF65-F5344CB8AC3E}">
        <p14:creationId xmlns:p14="http://schemas.microsoft.com/office/powerpoint/2010/main" val="155324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p:bldP spid="12" grpId="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p:txBody>
          <a:bodyPr/>
          <a:lstStyle/>
          <a:p>
            <a:pPr>
              <a:defRPr/>
            </a:pPr>
            <a:fld id="{D68E8870-17DE-45C4-A8DD-7644B2422933}" type="slidenum">
              <a:rPr lang="en-US" smtClean="0"/>
              <a:pPr>
                <a:defRPr/>
              </a:pPr>
              <a:t>15</a:t>
            </a:fld>
            <a:endParaRPr lang="en-US" dirty="0"/>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Data Visualization Mockups: Shot Accuracy</a:t>
            </a:r>
          </a:p>
        </p:txBody>
      </p:sp>
      <p:pic>
        <p:nvPicPr>
          <p:cNvPr id="4" name="Picture 3">
            <a:extLst>
              <a:ext uri="{FF2B5EF4-FFF2-40B4-BE49-F238E27FC236}">
                <a16:creationId xmlns:a16="http://schemas.microsoft.com/office/drawing/2014/main" id="{2E3D8251-673C-0C9A-1C80-15409CFD7F4D}"/>
              </a:ext>
            </a:extLst>
          </p:cNvPr>
          <p:cNvPicPr>
            <a:picLocks noChangeAspect="1"/>
          </p:cNvPicPr>
          <p:nvPr/>
        </p:nvPicPr>
        <p:blipFill>
          <a:blip r:embed="rId2"/>
          <a:stretch>
            <a:fillRect/>
          </a:stretch>
        </p:blipFill>
        <p:spPr>
          <a:xfrm>
            <a:off x="0" y="898837"/>
            <a:ext cx="9686260" cy="5448521"/>
          </a:xfrm>
          <a:prstGeom prst="rect">
            <a:avLst/>
          </a:prstGeom>
        </p:spPr>
      </p:pic>
      <p:pic>
        <p:nvPicPr>
          <p:cNvPr id="5" name="Picture 4">
            <a:extLst>
              <a:ext uri="{FF2B5EF4-FFF2-40B4-BE49-F238E27FC236}">
                <a16:creationId xmlns:a16="http://schemas.microsoft.com/office/drawing/2014/main" id="{2D75D102-EDA9-3247-2B50-FA0F5B3115F4}"/>
              </a:ext>
            </a:extLst>
          </p:cNvPr>
          <p:cNvPicPr>
            <a:picLocks noChangeAspect="1"/>
          </p:cNvPicPr>
          <p:nvPr/>
        </p:nvPicPr>
        <p:blipFill>
          <a:blip r:embed="rId3"/>
          <a:stretch>
            <a:fillRect/>
          </a:stretch>
        </p:blipFill>
        <p:spPr>
          <a:xfrm>
            <a:off x="2225799" y="1752317"/>
            <a:ext cx="621846" cy="749873"/>
          </a:xfrm>
          <a:prstGeom prst="rect">
            <a:avLst/>
          </a:prstGeom>
        </p:spPr>
      </p:pic>
      <p:sp>
        <p:nvSpPr>
          <p:cNvPr id="6" name="TextBox 5">
            <a:extLst>
              <a:ext uri="{FF2B5EF4-FFF2-40B4-BE49-F238E27FC236}">
                <a16:creationId xmlns:a16="http://schemas.microsoft.com/office/drawing/2014/main" id="{4B366507-1416-A9CD-FD4A-B81B985419DC}"/>
              </a:ext>
            </a:extLst>
          </p:cNvPr>
          <p:cNvSpPr txBox="1"/>
          <p:nvPr/>
        </p:nvSpPr>
        <p:spPr>
          <a:xfrm>
            <a:off x="9867535" y="2330011"/>
            <a:ext cx="2270384"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1. Various metrics of shot accuracy</a:t>
            </a:r>
          </a:p>
        </p:txBody>
      </p:sp>
      <p:pic>
        <p:nvPicPr>
          <p:cNvPr id="7" name="Picture 6">
            <a:extLst>
              <a:ext uri="{FF2B5EF4-FFF2-40B4-BE49-F238E27FC236}">
                <a16:creationId xmlns:a16="http://schemas.microsoft.com/office/drawing/2014/main" id="{A269D8C4-DDAB-8F06-854F-FC00FD69A869}"/>
              </a:ext>
            </a:extLst>
          </p:cNvPr>
          <p:cNvPicPr>
            <a:picLocks noChangeAspect="1"/>
          </p:cNvPicPr>
          <p:nvPr/>
        </p:nvPicPr>
        <p:blipFill>
          <a:blip r:embed="rId4"/>
          <a:stretch>
            <a:fillRect/>
          </a:stretch>
        </p:blipFill>
        <p:spPr>
          <a:xfrm>
            <a:off x="5815779" y="3017037"/>
            <a:ext cx="621846" cy="755970"/>
          </a:xfrm>
          <a:prstGeom prst="rect">
            <a:avLst/>
          </a:prstGeom>
        </p:spPr>
      </p:pic>
      <p:sp>
        <p:nvSpPr>
          <p:cNvPr id="8" name="TextBox 7">
            <a:extLst>
              <a:ext uri="{FF2B5EF4-FFF2-40B4-BE49-F238E27FC236}">
                <a16:creationId xmlns:a16="http://schemas.microsoft.com/office/drawing/2014/main" id="{8F95DF17-D0F8-7B31-34EE-B76CFBD29AAA}"/>
              </a:ext>
            </a:extLst>
          </p:cNvPr>
          <p:cNvSpPr txBox="1"/>
          <p:nvPr/>
        </p:nvSpPr>
        <p:spPr>
          <a:xfrm>
            <a:off x="10019935" y="2482411"/>
            <a:ext cx="2270384"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 Hits and kills probability metrics </a:t>
            </a:r>
          </a:p>
        </p:txBody>
      </p:sp>
      <p:pic>
        <p:nvPicPr>
          <p:cNvPr id="9" name="Picture 8">
            <a:extLst>
              <a:ext uri="{FF2B5EF4-FFF2-40B4-BE49-F238E27FC236}">
                <a16:creationId xmlns:a16="http://schemas.microsoft.com/office/drawing/2014/main" id="{4715FE2A-900E-A868-74A2-EEB1C94E4023}"/>
              </a:ext>
            </a:extLst>
          </p:cNvPr>
          <p:cNvPicPr>
            <a:picLocks noChangeAspect="1"/>
          </p:cNvPicPr>
          <p:nvPr/>
        </p:nvPicPr>
        <p:blipFill>
          <a:blip r:embed="rId5"/>
          <a:stretch>
            <a:fillRect/>
          </a:stretch>
        </p:blipFill>
        <p:spPr>
          <a:xfrm>
            <a:off x="8724922" y="2864637"/>
            <a:ext cx="621846" cy="755970"/>
          </a:xfrm>
          <a:prstGeom prst="rect">
            <a:avLst/>
          </a:prstGeom>
        </p:spPr>
      </p:pic>
      <p:sp>
        <p:nvSpPr>
          <p:cNvPr id="10" name="TextBox 9">
            <a:extLst>
              <a:ext uri="{FF2B5EF4-FFF2-40B4-BE49-F238E27FC236}">
                <a16:creationId xmlns:a16="http://schemas.microsoft.com/office/drawing/2014/main" id="{5027B6D2-C68E-2C77-0836-861DB91C2F24}"/>
              </a:ext>
            </a:extLst>
          </p:cNvPr>
          <p:cNvSpPr txBox="1"/>
          <p:nvPr/>
        </p:nvSpPr>
        <p:spPr>
          <a:xfrm>
            <a:off x="9867535" y="2330011"/>
            <a:ext cx="2270384" cy="1938992"/>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3. Options to toggle different squad members and teams</a:t>
            </a:r>
          </a:p>
        </p:txBody>
      </p:sp>
    </p:spTree>
    <p:extLst>
      <p:ext uri="{BB962C8B-B14F-4D97-AF65-F5344CB8AC3E}">
        <p14:creationId xmlns:p14="http://schemas.microsoft.com/office/powerpoint/2010/main" val="137936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p:txBody>
          <a:bodyPr/>
          <a:lstStyle/>
          <a:p>
            <a:pPr>
              <a:defRPr/>
            </a:pPr>
            <a:fld id="{D68E8870-17DE-45C4-A8DD-7644B2422933}" type="slidenum">
              <a:rPr lang="en-US" smtClean="0"/>
              <a:pPr>
                <a:defRPr/>
              </a:pPr>
              <a:t>16</a:t>
            </a:fld>
            <a:endParaRPr lang="en-US" dirty="0"/>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Phase 2: Feedback and Refinement</a:t>
            </a:r>
          </a:p>
        </p:txBody>
      </p:sp>
      <p:sp>
        <p:nvSpPr>
          <p:cNvPr id="4" name="Content Placeholder 3">
            <a:extLst>
              <a:ext uri="{FF2B5EF4-FFF2-40B4-BE49-F238E27FC236}">
                <a16:creationId xmlns:a16="http://schemas.microsoft.com/office/drawing/2014/main" id="{A1BF509D-A385-69D0-58B8-32C7FA952B84}"/>
              </a:ext>
            </a:extLst>
          </p:cNvPr>
          <p:cNvSpPr>
            <a:spLocks noGrp="1"/>
          </p:cNvSpPr>
          <p:nvPr>
            <p:ph sz="quarter" idx="11"/>
          </p:nvPr>
        </p:nvSpPr>
        <p:spPr>
          <a:xfrm>
            <a:off x="480133" y="1014817"/>
            <a:ext cx="11534658" cy="5075237"/>
          </a:xfrm>
        </p:spPr>
        <p:txBody>
          <a:bodyPr/>
          <a:lstStyle/>
          <a:p>
            <a:r>
              <a:rPr lang="en-US" sz="2300" dirty="0">
                <a:latin typeface="Arial" panose="020B0604020202020204" pitchFamily="34" charset="0"/>
                <a:cs typeface="Arial" panose="020B0604020202020204" pitchFamily="34" charset="0"/>
              </a:rPr>
              <a:t>We conducted interviews with </a:t>
            </a:r>
            <a:r>
              <a:rPr lang="en-US" sz="2300" b="1" dirty="0">
                <a:latin typeface="Arial" panose="020B0604020202020204" pitchFamily="34" charset="0"/>
                <a:cs typeface="Arial" panose="020B0604020202020204" pitchFamily="34" charset="0"/>
              </a:rPr>
              <a:t>10 OC/Ts </a:t>
            </a:r>
            <a:r>
              <a:rPr lang="en-US" sz="2300" dirty="0">
                <a:latin typeface="Arial" panose="020B0604020202020204" pitchFamily="34" charset="0"/>
                <a:cs typeface="Arial" panose="020B0604020202020204" pitchFamily="34" charset="0"/>
              </a:rPr>
              <a:t>to gather insights on their evaluation needs </a:t>
            </a:r>
          </a:p>
          <a:p>
            <a:r>
              <a:rPr lang="en-US" sz="2300" dirty="0">
                <a:latin typeface="Arial" panose="020B0604020202020204" pitchFamily="34" charset="0"/>
                <a:cs typeface="Arial" panose="020B0604020202020204" pitchFamily="34" charset="0"/>
              </a:rPr>
              <a:t>Similar to Phase 1, participants were current and former OC/Ts stationed at JRTC at Fort Johnson, LA with BD2A evaluation experience.</a:t>
            </a:r>
          </a:p>
          <a:p>
            <a:r>
              <a:rPr lang="en-US" sz="2300" dirty="0">
                <a:latin typeface="Arial" panose="020B0604020202020204" pitchFamily="34" charset="0"/>
                <a:cs typeface="Arial" panose="020B0604020202020204" pitchFamily="34" charset="0"/>
              </a:rPr>
              <a:t>OC/Ts were asked to evaluate the mockups’ usefulness for squad performance evaluation and AAR feedback with squads and provide feedback on improvements.</a:t>
            </a:r>
          </a:p>
          <a:p>
            <a:r>
              <a:rPr lang="en-US" sz="2300" dirty="0">
                <a:latin typeface="Arial" panose="020B0604020202020204" pitchFamily="34" charset="0"/>
                <a:cs typeface="Arial" panose="020B0604020202020204" pitchFamily="34" charset="0"/>
              </a:rPr>
              <a:t>Utility ratings were given on a four-point scale from Very Useful to Not Useful. </a:t>
            </a:r>
          </a:p>
        </p:txBody>
      </p:sp>
      <p:graphicFrame>
        <p:nvGraphicFramePr>
          <p:cNvPr id="6" name="Table 5">
            <a:extLst>
              <a:ext uri="{FF2B5EF4-FFF2-40B4-BE49-F238E27FC236}">
                <a16:creationId xmlns:a16="http://schemas.microsoft.com/office/drawing/2014/main" id="{1516CCE5-8569-0983-AF48-AFE57C237FC2}"/>
              </a:ext>
            </a:extLst>
          </p:cNvPr>
          <p:cNvGraphicFramePr>
            <a:graphicFrameLocks noGrp="1"/>
          </p:cNvGraphicFramePr>
          <p:nvPr>
            <p:extLst>
              <p:ext uri="{D42A27DB-BD31-4B8C-83A1-F6EECF244321}">
                <p14:modId xmlns:p14="http://schemas.microsoft.com/office/powerpoint/2010/main" val="3818246541"/>
              </p:ext>
            </p:extLst>
          </p:nvPr>
        </p:nvGraphicFramePr>
        <p:xfrm>
          <a:off x="861238" y="4007711"/>
          <a:ext cx="10219584" cy="2082343"/>
        </p:xfrm>
        <a:graphic>
          <a:graphicData uri="http://schemas.openxmlformats.org/drawingml/2006/table">
            <a:tbl>
              <a:tblPr>
                <a:tableStyleId>{073A0DAA-6AF3-43AB-8588-CEC1D06C72B9}</a:tableStyleId>
              </a:tblPr>
              <a:tblGrid>
                <a:gridCol w="2896522">
                  <a:extLst>
                    <a:ext uri="{9D8B030D-6E8A-4147-A177-3AD203B41FA5}">
                      <a16:colId xmlns:a16="http://schemas.microsoft.com/office/drawing/2014/main" val="502043111"/>
                    </a:ext>
                  </a:extLst>
                </a:gridCol>
                <a:gridCol w="2224950">
                  <a:extLst>
                    <a:ext uri="{9D8B030D-6E8A-4147-A177-3AD203B41FA5}">
                      <a16:colId xmlns:a16="http://schemas.microsoft.com/office/drawing/2014/main" val="10211516"/>
                    </a:ext>
                  </a:extLst>
                </a:gridCol>
                <a:gridCol w="2733009">
                  <a:extLst>
                    <a:ext uri="{9D8B030D-6E8A-4147-A177-3AD203B41FA5}">
                      <a16:colId xmlns:a16="http://schemas.microsoft.com/office/drawing/2014/main" val="3682093636"/>
                    </a:ext>
                  </a:extLst>
                </a:gridCol>
                <a:gridCol w="2365103">
                  <a:extLst>
                    <a:ext uri="{9D8B030D-6E8A-4147-A177-3AD203B41FA5}">
                      <a16:colId xmlns:a16="http://schemas.microsoft.com/office/drawing/2014/main" val="1099311679"/>
                    </a:ext>
                  </a:extLst>
                </a:gridCol>
              </a:tblGrid>
              <a:tr h="428393">
                <a:tc>
                  <a:txBody>
                    <a:bodyPr/>
                    <a:lstStyle/>
                    <a:p>
                      <a:pPr algn="l" fontAlgn="b"/>
                      <a:r>
                        <a:rPr lang="en-US" sz="1900" b="1" u="none" strike="noStrike" dirty="0">
                          <a:effectLst/>
                          <a:latin typeface="Arial" panose="020B0604020202020204" pitchFamily="34" charset="0"/>
                          <a:cs typeface="Arial" panose="020B0604020202020204" pitchFamily="34" charset="0"/>
                        </a:rPr>
                        <a:t>Participants</a:t>
                      </a:r>
                      <a:endParaRPr lang="en-US" sz="1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900" b="1" u="none" strike="noStrike" dirty="0">
                          <a:effectLst/>
                          <a:latin typeface="Arial" panose="020B0604020202020204" pitchFamily="34" charset="0"/>
                          <a:cs typeface="Arial" panose="020B0604020202020204" pitchFamily="34" charset="0"/>
                        </a:rPr>
                        <a:t>MOS, Sample Size</a:t>
                      </a:r>
                      <a:endParaRPr lang="en-US" sz="1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900" b="1" u="none" strike="noStrike">
                          <a:effectLst/>
                          <a:latin typeface="Arial" panose="020B0604020202020204" pitchFamily="34" charset="0"/>
                          <a:cs typeface="Arial" panose="020B0604020202020204" pitchFamily="34" charset="0"/>
                        </a:rPr>
                        <a:t>Time as OC/T (Months)</a:t>
                      </a:r>
                      <a:endParaRPr lang="en-US" sz="19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900" b="1" u="none" strike="noStrike">
                          <a:effectLst/>
                          <a:latin typeface="Arial" panose="020B0604020202020204" pitchFamily="34" charset="0"/>
                          <a:cs typeface="Arial" panose="020B0604020202020204" pitchFamily="34" charset="0"/>
                        </a:rPr>
                        <a:t>Number of Battle Drills Evaluated</a:t>
                      </a:r>
                      <a:endParaRPr lang="en-US" sz="19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6661833"/>
                  </a:ext>
                </a:extLst>
              </a:tr>
              <a:tr h="712567">
                <a:tc>
                  <a:txBody>
                    <a:bodyPr/>
                    <a:lstStyle/>
                    <a:p>
                      <a:pPr algn="l" fontAlgn="b"/>
                      <a:r>
                        <a:rPr lang="en-US" sz="1900" u="none" strike="noStrike" dirty="0">
                          <a:effectLst/>
                          <a:latin typeface="Arial" panose="020B0604020202020204" pitchFamily="34" charset="0"/>
                          <a:cs typeface="Arial" panose="020B0604020202020204" pitchFamily="34" charset="0"/>
                        </a:rPr>
                        <a:t>Sergeant 1st Class (SFC)</a:t>
                      </a:r>
                      <a:endParaRPr lang="en-US"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pt-BR" sz="1900" u="none" strike="noStrike" dirty="0">
                          <a:effectLst/>
                          <a:latin typeface="Arial" panose="020B0604020202020204" pitchFamily="34" charset="0"/>
                          <a:cs typeface="Arial" panose="020B0604020202020204" pitchFamily="34" charset="0"/>
                        </a:rPr>
                        <a:t>11 Bravo, n = 4</a:t>
                      </a:r>
                      <a:br>
                        <a:rPr lang="pt-BR" sz="1900" u="none" strike="noStrike" dirty="0">
                          <a:effectLst/>
                          <a:latin typeface="Arial" panose="020B0604020202020204" pitchFamily="34" charset="0"/>
                          <a:cs typeface="Arial" panose="020B0604020202020204" pitchFamily="34" charset="0"/>
                        </a:rPr>
                      </a:br>
                      <a:r>
                        <a:rPr lang="pt-BR" sz="1900" u="none" strike="noStrike" dirty="0">
                          <a:effectLst/>
                          <a:latin typeface="Arial" panose="020B0604020202020204" pitchFamily="34" charset="0"/>
                          <a:cs typeface="Arial" panose="020B0604020202020204" pitchFamily="34" charset="0"/>
                        </a:rPr>
                        <a:t>12 Bravo, n = 1</a:t>
                      </a:r>
                      <a:endParaRPr lang="pt-BR"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900" u="none" strike="noStrike" dirty="0">
                          <a:effectLst/>
                          <a:latin typeface="Arial" panose="020B0604020202020204" pitchFamily="34" charset="0"/>
                          <a:cs typeface="Arial" panose="020B0604020202020204" pitchFamily="34" charset="0"/>
                        </a:rPr>
                        <a:t>M = 21.8 (SD = 19.2)</a:t>
                      </a:r>
                      <a:endParaRPr lang="en-US"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900" u="none" strike="noStrike" dirty="0">
                          <a:effectLst/>
                          <a:latin typeface="Arial" panose="020B0604020202020204" pitchFamily="34" charset="0"/>
                          <a:cs typeface="Arial" panose="020B0604020202020204" pitchFamily="34" charset="0"/>
                        </a:rPr>
                        <a:t>M = 340 (SD = 156)</a:t>
                      </a:r>
                      <a:endParaRPr lang="en-US"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9079675"/>
                  </a:ext>
                </a:extLst>
              </a:tr>
              <a:tr h="781131">
                <a:tc>
                  <a:txBody>
                    <a:bodyPr/>
                    <a:lstStyle/>
                    <a:p>
                      <a:pPr algn="l" fontAlgn="b"/>
                      <a:r>
                        <a:rPr lang="en-US" sz="1900" u="none" strike="noStrike">
                          <a:effectLst/>
                          <a:latin typeface="Arial" panose="020B0604020202020204" pitchFamily="34" charset="0"/>
                          <a:cs typeface="Arial" panose="020B0604020202020204" pitchFamily="34" charset="0"/>
                        </a:rPr>
                        <a:t>Staff Sergeant (SSG)</a:t>
                      </a:r>
                      <a:endParaRPr lang="en-US" sz="1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pt-BR" sz="1900" u="none" strike="noStrike">
                          <a:effectLst/>
                          <a:latin typeface="Arial" panose="020B0604020202020204" pitchFamily="34" charset="0"/>
                          <a:cs typeface="Arial" panose="020B0604020202020204" pitchFamily="34" charset="0"/>
                        </a:rPr>
                        <a:t>11 Bravo, n = 4</a:t>
                      </a:r>
                      <a:br>
                        <a:rPr lang="pt-BR" sz="1900" u="none" strike="noStrike">
                          <a:effectLst/>
                          <a:latin typeface="Arial" panose="020B0604020202020204" pitchFamily="34" charset="0"/>
                          <a:cs typeface="Arial" panose="020B0604020202020204" pitchFamily="34" charset="0"/>
                        </a:rPr>
                      </a:br>
                      <a:r>
                        <a:rPr lang="pt-BR" sz="1900" u="none" strike="noStrike">
                          <a:effectLst/>
                          <a:latin typeface="Arial" panose="020B0604020202020204" pitchFamily="34" charset="0"/>
                          <a:cs typeface="Arial" panose="020B0604020202020204" pitchFamily="34" charset="0"/>
                        </a:rPr>
                        <a:t>Delta Scout, n = 1</a:t>
                      </a:r>
                      <a:endParaRPr lang="pt-BR" sz="1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900" u="none" strike="noStrike">
                          <a:effectLst/>
                          <a:latin typeface="Arial" panose="020B0604020202020204" pitchFamily="34" charset="0"/>
                          <a:cs typeface="Arial" panose="020B0604020202020204" pitchFamily="34" charset="0"/>
                        </a:rPr>
                        <a:t>M = 10 (SD = 6.7)</a:t>
                      </a:r>
                      <a:endParaRPr lang="en-US" sz="19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900" u="none" strike="noStrike" dirty="0">
                          <a:effectLst/>
                          <a:latin typeface="Arial" panose="020B0604020202020204" pitchFamily="34" charset="0"/>
                          <a:cs typeface="Arial" panose="020B0604020202020204" pitchFamily="34" charset="0"/>
                        </a:rPr>
                        <a:t>M = 28 (SD = 24)</a:t>
                      </a:r>
                      <a:endParaRPr lang="en-US"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2201929"/>
                  </a:ext>
                </a:extLst>
              </a:tr>
            </a:tbl>
          </a:graphicData>
        </a:graphic>
      </p:graphicFrame>
    </p:spTree>
    <p:extLst>
      <p:ext uri="{BB962C8B-B14F-4D97-AF65-F5344CB8AC3E}">
        <p14:creationId xmlns:p14="http://schemas.microsoft.com/office/powerpoint/2010/main" val="2762896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17</a:t>
            </a:fld>
            <a:endParaRPr lang="en-US"/>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a:xfrm>
            <a:off x="2397039" y="0"/>
            <a:ext cx="7416800" cy="795130"/>
          </a:xfrm>
        </p:spPr>
        <p:txBody>
          <a:bodyPr wrap="square" anchor="ctr">
            <a:normAutofit/>
          </a:bodyPr>
          <a:lstStyle/>
          <a:p>
            <a:r>
              <a:rPr lang="en-US" dirty="0">
                <a:latin typeface="Arial" panose="020B0604020202020204" pitchFamily="34" charset="0"/>
                <a:cs typeface="Arial" panose="020B0604020202020204" pitchFamily="34" charset="0"/>
              </a:rPr>
              <a:t>Phase 2: Feedback and Refinement</a:t>
            </a:r>
          </a:p>
        </p:txBody>
      </p:sp>
      <p:graphicFrame>
        <p:nvGraphicFramePr>
          <p:cNvPr id="9" name="Table 8">
            <a:extLst>
              <a:ext uri="{FF2B5EF4-FFF2-40B4-BE49-F238E27FC236}">
                <a16:creationId xmlns:a16="http://schemas.microsoft.com/office/drawing/2014/main" id="{D2E00739-42C1-45B2-098D-6D2427C0917A}"/>
              </a:ext>
            </a:extLst>
          </p:cNvPr>
          <p:cNvGraphicFramePr>
            <a:graphicFrameLocks noGrp="1"/>
          </p:cNvGraphicFramePr>
          <p:nvPr>
            <p:extLst>
              <p:ext uri="{D42A27DB-BD31-4B8C-83A1-F6EECF244321}">
                <p14:modId xmlns:p14="http://schemas.microsoft.com/office/powerpoint/2010/main" val="3592629730"/>
              </p:ext>
            </p:extLst>
          </p:nvPr>
        </p:nvGraphicFramePr>
        <p:xfrm>
          <a:off x="-3" y="4615339"/>
          <a:ext cx="5456585" cy="1589475"/>
        </p:xfrm>
        <a:graphic>
          <a:graphicData uri="http://schemas.openxmlformats.org/drawingml/2006/table">
            <a:tbl>
              <a:tblPr firstRow="1" firstCol="1" bandRow="1"/>
              <a:tblGrid>
                <a:gridCol w="1204213">
                  <a:extLst>
                    <a:ext uri="{9D8B030D-6E8A-4147-A177-3AD203B41FA5}">
                      <a16:colId xmlns:a16="http://schemas.microsoft.com/office/drawing/2014/main" val="1452226626"/>
                    </a:ext>
                  </a:extLst>
                </a:gridCol>
                <a:gridCol w="903654">
                  <a:extLst>
                    <a:ext uri="{9D8B030D-6E8A-4147-A177-3AD203B41FA5}">
                      <a16:colId xmlns:a16="http://schemas.microsoft.com/office/drawing/2014/main" val="2180549629"/>
                    </a:ext>
                  </a:extLst>
                </a:gridCol>
                <a:gridCol w="1253066">
                  <a:extLst>
                    <a:ext uri="{9D8B030D-6E8A-4147-A177-3AD203B41FA5}">
                      <a16:colId xmlns:a16="http://schemas.microsoft.com/office/drawing/2014/main" val="4025579560"/>
                    </a:ext>
                  </a:extLst>
                </a:gridCol>
                <a:gridCol w="1216919">
                  <a:extLst>
                    <a:ext uri="{9D8B030D-6E8A-4147-A177-3AD203B41FA5}">
                      <a16:colId xmlns:a16="http://schemas.microsoft.com/office/drawing/2014/main" val="3740969743"/>
                    </a:ext>
                  </a:extLst>
                </a:gridCol>
                <a:gridCol w="878733">
                  <a:extLst>
                    <a:ext uri="{9D8B030D-6E8A-4147-A177-3AD203B41FA5}">
                      <a16:colId xmlns:a16="http://schemas.microsoft.com/office/drawing/2014/main" val="3230884948"/>
                    </a:ext>
                  </a:extLst>
                </a:gridCol>
              </a:tblGrid>
              <a:tr h="675284">
                <a:tc>
                  <a:txBody>
                    <a:bodyPr/>
                    <a:lstStyle/>
                    <a:p>
                      <a:pPr marL="0" marR="0" algn="l"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 </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Very Useful</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Moderately Useful</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Somewhat Useful</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Not Useful</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4462031"/>
                  </a:ext>
                </a:extLst>
              </a:tr>
              <a:tr h="565605">
                <a:tc>
                  <a:txBody>
                    <a:bodyPr/>
                    <a:lstStyle/>
                    <a:p>
                      <a:pPr marL="0" marR="0" algn="l"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    Evaluation</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a:effectLst/>
                          <a:latin typeface="Arial" panose="020B0604020202020204" pitchFamily="34" charset="0"/>
                          <a:ea typeface="Times New Roman" panose="02020603050405020304" pitchFamily="18" charset="0"/>
                          <a:cs typeface="Arial" panose="020B0604020202020204" pitchFamily="34" charset="0"/>
                        </a:rPr>
                        <a:t>70%</a:t>
                      </a:r>
                      <a:endParaRPr lang="en-US" sz="1400" b="0" i="0" u="none" strike="noStrike">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30%</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0%</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0%</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9560539"/>
                  </a:ext>
                </a:extLst>
              </a:tr>
              <a:tr h="348586">
                <a:tc>
                  <a:txBody>
                    <a:bodyPr/>
                    <a:lstStyle/>
                    <a:p>
                      <a:pPr marL="0" marR="0" algn="l"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    AAR</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a:effectLst/>
                          <a:latin typeface="Arial" panose="020B0604020202020204" pitchFamily="34" charset="0"/>
                          <a:ea typeface="Times New Roman" panose="02020603050405020304" pitchFamily="18" charset="0"/>
                          <a:cs typeface="Arial" panose="020B0604020202020204" pitchFamily="34" charset="0"/>
                        </a:rPr>
                        <a:t>90%</a:t>
                      </a:r>
                      <a:endParaRPr lang="en-US" sz="1400" b="0" i="0" u="none" strike="noStrike">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10%</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0%</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400" b="0" i="0" u="none" strike="noStrike" dirty="0">
                          <a:effectLst/>
                          <a:latin typeface="Arial" panose="020B0604020202020204" pitchFamily="34" charset="0"/>
                          <a:ea typeface="Times New Roman" panose="02020603050405020304" pitchFamily="18" charset="0"/>
                          <a:cs typeface="Arial" panose="020B0604020202020204" pitchFamily="34" charset="0"/>
                        </a:rPr>
                        <a:t>0%</a:t>
                      </a:r>
                      <a:endParaRPr lang="en-US" sz="14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089248"/>
                  </a:ext>
                </a:extLst>
              </a:tr>
            </a:tbl>
          </a:graphicData>
        </a:graphic>
      </p:graphicFrame>
      <p:sp>
        <p:nvSpPr>
          <p:cNvPr id="11" name="Title 1">
            <a:extLst>
              <a:ext uri="{FF2B5EF4-FFF2-40B4-BE49-F238E27FC236}">
                <a16:creationId xmlns:a16="http://schemas.microsoft.com/office/drawing/2014/main" id="{AB56F83F-833A-F5FC-E23E-4C2025AC7E73}"/>
              </a:ext>
            </a:extLst>
          </p:cNvPr>
          <p:cNvSpPr txBox="1">
            <a:spLocks/>
          </p:cNvSpPr>
          <p:nvPr/>
        </p:nvSpPr>
        <p:spPr>
          <a:xfrm>
            <a:off x="0" y="898806"/>
            <a:ext cx="4901466" cy="795130"/>
          </a:xfrm>
          <a:prstGeom prst="rect">
            <a:avLst/>
          </a:prstGeom>
          <a:solidFill>
            <a:schemeClr val="accent6"/>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Arial" charset="0"/>
                <a:ea typeface="Arial" charset="0"/>
                <a:cs typeface="Arial" charset="0"/>
              </a:defRPr>
            </a:lvl1pPr>
          </a:lstStyle>
          <a:p>
            <a:r>
              <a:rPr lang="en-US" sz="3000" dirty="0"/>
              <a:t>GPS Positioning</a:t>
            </a:r>
          </a:p>
        </p:txBody>
      </p:sp>
      <p:pic>
        <p:nvPicPr>
          <p:cNvPr id="12" name="Picture 11">
            <a:extLst>
              <a:ext uri="{FF2B5EF4-FFF2-40B4-BE49-F238E27FC236}">
                <a16:creationId xmlns:a16="http://schemas.microsoft.com/office/drawing/2014/main" id="{C720A642-8AA6-4B60-DF04-58099F58FF66}"/>
              </a:ext>
            </a:extLst>
          </p:cNvPr>
          <p:cNvPicPr>
            <a:picLocks noChangeAspect="1"/>
          </p:cNvPicPr>
          <p:nvPr/>
        </p:nvPicPr>
        <p:blipFill>
          <a:blip r:embed="rId2"/>
          <a:stretch>
            <a:fillRect/>
          </a:stretch>
        </p:blipFill>
        <p:spPr>
          <a:xfrm>
            <a:off x="-1" y="1701843"/>
            <a:ext cx="4901467" cy="2757075"/>
          </a:xfrm>
          <a:prstGeom prst="rect">
            <a:avLst/>
          </a:prstGeom>
        </p:spPr>
      </p:pic>
      <p:sp>
        <p:nvSpPr>
          <p:cNvPr id="5" name="TextBox 4">
            <a:extLst>
              <a:ext uri="{FF2B5EF4-FFF2-40B4-BE49-F238E27FC236}">
                <a16:creationId xmlns:a16="http://schemas.microsoft.com/office/drawing/2014/main" id="{BCF40669-3398-7DAF-56B2-10EB89C9B66F}"/>
              </a:ext>
            </a:extLst>
          </p:cNvPr>
          <p:cNvSpPr txBox="1"/>
          <p:nvPr/>
        </p:nvSpPr>
        <p:spPr>
          <a:xfrm>
            <a:off x="5719665" y="1083365"/>
            <a:ext cx="6346439" cy="5386090"/>
          </a:xfrm>
          <a:prstGeom prst="rect">
            <a:avLst/>
          </a:prstGeom>
          <a:noFill/>
        </p:spPr>
        <p:txBody>
          <a:bodyPr wrap="square" rtlCol="0">
            <a:spAutoFit/>
          </a:bodyPr>
          <a:lstStyle/>
          <a:p>
            <a:pPr algn="ctr"/>
            <a:r>
              <a:rPr lang="en-US" sz="2600" b="1" dirty="0">
                <a:latin typeface="Arial" panose="020B0604020202020204" pitchFamily="34" charset="0"/>
                <a:cs typeface="Arial" panose="020B0604020202020204" pitchFamily="34" charset="0"/>
              </a:rPr>
              <a:t>Recommendations</a:t>
            </a:r>
            <a:r>
              <a:rPr lang="en-US" sz="26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Add a north arrow to provide a cardinal reference point</a:t>
            </a:r>
          </a:p>
          <a:p>
            <a:pPr marL="457200"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Show firing position (e.g., Prone, kneeling, sitting) </a:t>
            </a:r>
          </a:p>
          <a:p>
            <a:pPr marL="457200"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Head orientation showing elevation angle with short or long triangles that indicate  where Soldiers are looking</a:t>
            </a:r>
          </a:p>
          <a:p>
            <a:pPr marL="457200"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Show paths in a different color than one already used on the maps (Blue may not be the best because it could be confused with rivers)</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52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18</a:t>
            </a:fld>
            <a:endParaRPr lang="en-US"/>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a:xfrm>
            <a:off x="2397039" y="0"/>
            <a:ext cx="7416800" cy="795130"/>
          </a:xfrm>
        </p:spPr>
        <p:txBody>
          <a:bodyPr wrap="square" anchor="ctr">
            <a:normAutofit/>
          </a:bodyPr>
          <a:lstStyle/>
          <a:p>
            <a:r>
              <a:rPr lang="en-US" dirty="0">
                <a:latin typeface="Arial" panose="020B0604020202020204" pitchFamily="34" charset="0"/>
                <a:cs typeface="Arial" panose="020B0604020202020204" pitchFamily="34" charset="0"/>
              </a:rPr>
              <a:t>Phase 2: Feedback and Refinement</a:t>
            </a:r>
          </a:p>
        </p:txBody>
      </p:sp>
      <p:graphicFrame>
        <p:nvGraphicFramePr>
          <p:cNvPr id="9" name="Table 8">
            <a:extLst>
              <a:ext uri="{FF2B5EF4-FFF2-40B4-BE49-F238E27FC236}">
                <a16:creationId xmlns:a16="http://schemas.microsoft.com/office/drawing/2014/main" id="{D2E00739-42C1-45B2-098D-6D2427C0917A}"/>
              </a:ext>
            </a:extLst>
          </p:cNvPr>
          <p:cNvGraphicFramePr>
            <a:graphicFrameLocks noGrp="1"/>
          </p:cNvGraphicFramePr>
          <p:nvPr>
            <p:extLst>
              <p:ext uri="{D42A27DB-BD31-4B8C-83A1-F6EECF244321}">
                <p14:modId xmlns:p14="http://schemas.microsoft.com/office/powerpoint/2010/main" val="3747692300"/>
              </p:ext>
            </p:extLst>
          </p:nvPr>
        </p:nvGraphicFramePr>
        <p:xfrm>
          <a:off x="0" y="4484822"/>
          <a:ext cx="5047861" cy="1589475"/>
        </p:xfrm>
        <a:graphic>
          <a:graphicData uri="http://schemas.openxmlformats.org/drawingml/2006/table">
            <a:tbl>
              <a:tblPr firstRow="1" firstCol="1" bandRow="1"/>
              <a:tblGrid>
                <a:gridCol w="1114012">
                  <a:extLst>
                    <a:ext uri="{9D8B030D-6E8A-4147-A177-3AD203B41FA5}">
                      <a16:colId xmlns:a16="http://schemas.microsoft.com/office/drawing/2014/main" val="1452226626"/>
                    </a:ext>
                  </a:extLst>
                </a:gridCol>
                <a:gridCol w="835966">
                  <a:extLst>
                    <a:ext uri="{9D8B030D-6E8A-4147-A177-3AD203B41FA5}">
                      <a16:colId xmlns:a16="http://schemas.microsoft.com/office/drawing/2014/main" val="2180549629"/>
                    </a:ext>
                  </a:extLst>
                </a:gridCol>
                <a:gridCol w="1159206">
                  <a:extLst>
                    <a:ext uri="{9D8B030D-6E8A-4147-A177-3AD203B41FA5}">
                      <a16:colId xmlns:a16="http://schemas.microsoft.com/office/drawing/2014/main" val="4025579560"/>
                    </a:ext>
                  </a:extLst>
                </a:gridCol>
                <a:gridCol w="1125766">
                  <a:extLst>
                    <a:ext uri="{9D8B030D-6E8A-4147-A177-3AD203B41FA5}">
                      <a16:colId xmlns:a16="http://schemas.microsoft.com/office/drawing/2014/main" val="3740969743"/>
                    </a:ext>
                  </a:extLst>
                </a:gridCol>
                <a:gridCol w="812911">
                  <a:extLst>
                    <a:ext uri="{9D8B030D-6E8A-4147-A177-3AD203B41FA5}">
                      <a16:colId xmlns:a16="http://schemas.microsoft.com/office/drawing/2014/main" val="3230884948"/>
                    </a:ext>
                  </a:extLst>
                </a:gridCol>
              </a:tblGrid>
              <a:tr h="675284">
                <a:tc>
                  <a:txBody>
                    <a:bodyPr/>
                    <a:lstStyle/>
                    <a:p>
                      <a:pPr marL="0" marR="0" algn="l"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 </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Very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Moderately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Somewhat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Not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4462031"/>
                  </a:ext>
                </a:extLst>
              </a:tr>
              <a:tr h="565605">
                <a:tc>
                  <a:txBody>
                    <a:bodyPr/>
                    <a:lstStyle/>
                    <a:p>
                      <a:pPr marL="0" marR="0" algn="l"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    Evaluation</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80%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10%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10%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9560539"/>
                  </a:ext>
                </a:extLst>
              </a:tr>
              <a:tr h="348586">
                <a:tc>
                  <a:txBody>
                    <a:bodyPr/>
                    <a:lstStyle/>
                    <a:p>
                      <a:pPr marL="0" marR="0" algn="l"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    AAR</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a:effectLst/>
                          <a:latin typeface="Arial" panose="020B0604020202020204" pitchFamily="34" charset="0"/>
                          <a:ea typeface="Times New Roman" panose="02020603050405020304" pitchFamily="18" charset="0"/>
                          <a:cs typeface="Arial" panose="020B0604020202020204" pitchFamily="34" charset="0"/>
                        </a:rPr>
                        <a:t>90%</a:t>
                      </a:r>
                      <a:endParaRPr lang="en-US" sz="1200" b="0" i="0" u="none" strike="noStrike">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10%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089248"/>
                  </a:ext>
                </a:extLst>
              </a:tr>
            </a:tbl>
          </a:graphicData>
        </a:graphic>
      </p:graphicFrame>
      <p:sp>
        <p:nvSpPr>
          <p:cNvPr id="11" name="Title 1">
            <a:extLst>
              <a:ext uri="{FF2B5EF4-FFF2-40B4-BE49-F238E27FC236}">
                <a16:creationId xmlns:a16="http://schemas.microsoft.com/office/drawing/2014/main" id="{AB56F83F-833A-F5FC-E23E-4C2025AC7E73}"/>
              </a:ext>
            </a:extLst>
          </p:cNvPr>
          <p:cNvSpPr txBox="1">
            <a:spLocks/>
          </p:cNvSpPr>
          <p:nvPr/>
        </p:nvSpPr>
        <p:spPr>
          <a:xfrm>
            <a:off x="0" y="898806"/>
            <a:ext cx="4901466" cy="795130"/>
          </a:xfrm>
          <a:prstGeom prst="rect">
            <a:avLst/>
          </a:prstGeom>
          <a:solidFill>
            <a:schemeClr val="tx2">
              <a:lumMod val="40000"/>
              <a:lumOff val="6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Arial" charset="0"/>
                <a:ea typeface="Arial" charset="0"/>
                <a:cs typeface="Arial" charset="0"/>
              </a:defRPr>
            </a:lvl1pPr>
          </a:lstStyle>
          <a:p>
            <a:r>
              <a:rPr lang="en-US" sz="3000" dirty="0"/>
              <a:t>Communication</a:t>
            </a:r>
          </a:p>
        </p:txBody>
      </p:sp>
      <p:pic>
        <p:nvPicPr>
          <p:cNvPr id="5" name="Picture 4">
            <a:extLst>
              <a:ext uri="{FF2B5EF4-FFF2-40B4-BE49-F238E27FC236}">
                <a16:creationId xmlns:a16="http://schemas.microsoft.com/office/drawing/2014/main" id="{4B19197D-A5DD-12BE-9E86-E808701F31D7}"/>
              </a:ext>
            </a:extLst>
          </p:cNvPr>
          <p:cNvPicPr>
            <a:picLocks noChangeAspect="1"/>
          </p:cNvPicPr>
          <p:nvPr/>
        </p:nvPicPr>
        <p:blipFill>
          <a:blip r:embed="rId2"/>
          <a:stretch>
            <a:fillRect/>
          </a:stretch>
        </p:blipFill>
        <p:spPr>
          <a:xfrm>
            <a:off x="4312" y="1693936"/>
            <a:ext cx="4897154" cy="2753170"/>
          </a:xfrm>
          <a:prstGeom prst="rect">
            <a:avLst/>
          </a:prstGeom>
        </p:spPr>
      </p:pic>
      <p:sp>
        <p:nvSpPr>
          <p:cNvPr id="4" name="TextBox 3">
            <a:extLst>
              <a:ext uri="{FF2B5EF4-FFF2-40B4-BE49-F238E27FC236}">
                <a16:creationId xmlns:a16="http://schemas.microsoft.com/office/drawing/2014/main" id="{8B46EA24-CD5F-6CB1-C79A-3235D14599F2}"/>
              </a:ext>
            </a:extLst>
          </p:cNvPr>
          <p:cNvSpPr txBox="1"/>
          <p:nvPr/>
        </p:nvSpPr>
        <p:spPr>
          <a:xfrm>
            <a:off x="5456583" y="1083365"/>
            <a:ext cx="6609521" cy="4585871"/>
          </a:xfrm>
          <a:prstGeom prst="rect">
            <a:avLst/>
          </a:prstGeom>
          <a:noFill/>
        </p:spPr>
        <p:txBody>
          <a:bodyPr wrap="square" rtlCol="0">
            <a:spAutoFit/>
          </a:bodyPr>
          <a:lstStyle/>
          <a:p>
            <a:pPr algn="ctr"/>
            <a:r>
              <a:rPr lang="en-US" sz="2600" b="1" dirty="0">
                <a:latin typeface="Arial" panose="020B0604020202020204" pitchFamily="34" charset="0"/>
                <a:cs typeface="Arial" panose="020B0604020202020204" pitchFamily="34" charset="0"/>
              </a:rPr>
              <a:t>Recommendations</a:t>
            </a:r>
            <a:r>
              <a:rPr lang="en-US" sz="26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600" dirty="0">
                <a:latin typeface="Arial" panose="020B0604020202020204" pitchFamily="34" charset="0"/>
                <a:cs typeface="Arial" panose="020B0604020202020204" pitchFamily="34" charset="0"/>
              </a:rPr>
              <a:t>Ability to track or mark arm and hand signals and other non-verbal communications (e.g., smoke)</a:t>
            </a:r>
          </a:p>
          <a:p>
            <a:pPr marL="457200" indent="-457200">
              <a:buFont typeface="Arial" panose="020B0604020202020204" pitchFamily="34" charset="0"/>
              <a:buChar char="•"/>
            </a:pPr>
            <a:r>
              <a:rPr lang="en-US" sz="2600" b="0" i="0" u="none" strike="noStrike" dirty="0">
                <a:solidFill>
                  <a:srgbClr val="000000"/>
                </a:solidFill>
                <a:effectLst/>
                <a:latin typeface="Arial" panose="020B0604020202020204" pitchFamily="34" charset="0"/>
                <a:cs typeface="Arial" panose="020B0604020202020204" pitchFamily="34" charset="0"/>
              </a:rPr>
              <a:t>Ability to turn on/off the comms audio but still have the full transcript available during playback and still highlight who is speaking on the BLUFOR icons</a:t>
            </a:r>
          </a:p>
          <a:p>
            <a:pPr marL="457200" indent="-457200">
              <a:buFont typeface="Arial" panose="020B0604020202020204" pitchFamily="34" charset="0"/>
              <a:buChar char="•"/>
            </a:pPr>
            <a:r>
              <a:rPr lang="en-US" sz="2600" b="0" i="0" u="none" strike="noStrike" dirty="0">
                <a:solidFill>
                  <a:srgbClr val="000000"/>
                </a:solidFill>
                <a:effectLst/>
                <a:latin typeface="Arial" panose="020B0604020202020204" pitchFamily="34" charset="0"/>
                <a:cs typeface="Arial" panose="020B0604020202020204" pitchFamily="34" charset="0"/>
              </a:rPr>
              <a:t>Expand to include communications from the PL up to higher echelons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831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19</a:t>
            </a:fld>
            <a:endParaRPr lang="en-US"/>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a:xfrm>
            <a:off x="2397039" y="0"/>
            <a:ext cx="7416800" cy="795130"/>
          </a:xfrm>
        </p:spPr>
        <p:txBody>
          <a:bodyPr wrap="square" anchor="ctr">
            <a:normAutofit/>
          </a:bodyPr>
          <a:lstStyle/>
          <a:p>
            <a:r>
              <a:rPr lang="en-US" dirty="0">
                <a:latin typeface="Arial" panose="020B0604020202020204" pitchFamily="34" charset="0"/>
                <a:cs typeface="Arial" panose="020B0604020202020204" pitchFamily="34" charset="0"/>
              </a:rPr>
              <a:t>Phase 2: Feedback and Refinement</a:t>
            </a:r>
          </a:p>
        </p:txBody>
      </p:sp>
      <p:graphicFrame>
        <p:nvGraphicFramePr>
          <p:cNvPr id="9" name="Table 8">
            <a:extLst>
              <a:ext uri="{FF2B5EF4-FFF2-40B4-BE49-F238E27FC236}">
                <a16:creationId xmlns:a16="http://schemas.microsoft.com/office/drawing/2014/main" id="{D2E00739-42C1-45B2-098D-6D2427C0917A}"/>
              </a:ext>
            </a:extLst>
          </p:cNvPr>
          <p:cNvGraphicFramePr>
            <a:graphicFrameLocks noGrp="1"/>
          </p:cNvGraphicFramePr>
          <p:nvPr>
            <p:extLst>
              <p:ext uri="{D42A27DB-BD31-4B8C-83A1-F6EECF244321}">
                <p14:modId xmlns:p14="http://schemas.microsoft.com/office/powerpoint/2010/main" val="3702448861"/>
              </p:ext>
            </p:extLst>
          </p:nvPr>
        </p:nvGraphicFramePr>
        <p:xfrm>
          <a:off x="0" y="4484822"/>
          <a:ext cx="5019869" cy="1589475"/>
        </p:xfrm>
        <a:graphic>
          <a:graphicData uri="http://schemas.openxmlformats.org/drawingml/2006/table">
            <a:tbl>
              <a:tblPr firstRow="1" firstCol="1" bandRow="1"/>
              <a:tblGrid>
                <a:gridCol w="1107834">
                  <a:extLst>
                    <a:ext uri="{9D8B030D-6E8A-4147-A177-3AD203B41FA5}">
                      <a16:colId xmlns:a16="http://schemas.microsoft.com/office/drawing/2014/main" val="1452226626"/>
                    </a:ext>
                  </a:extLst>
                </a:gridCol>
                <a:gridCol w="831330">
                  <a:extLst>
                    <a:ext uri="{9D8B030D-6E8A-4147-A177-3AD203B41FA5}">
                      <a16:colId xmlns:a16="http://schemas.microsoft.com/office/drawing/2014/main" val="2180549629"/>
                    </a:ext>
                  </a:extLst>
                </a:gridCol>
                <a:gridCol w="1152778">
                  <a:extLst>
                    <a:ext uri="{9D8B030D-6E8A-4147-A177-3AD203B41FA5}">
                      <a16:colId xmlns:a16="http://schemas.microsoft.com/office/drawing/2014/main" val="4025579560"/>
                    </a:ext>
                  </a:extLst>
                </a:gridCol>
                <a:gridCol w="1119524">
                  <a:extLst>
                    <a:ext uri="{9D8B030D-6E8A-4147-A177-3AD203B41FA5}">
                      <a16:colId xmlns:a16="http://schemas.microsoft.com/office/drawing/2014/main" val="3740969743"/>
                    </a:ext>
                  </a:extLst>
                </a:gridCol>
                <a:gridCol w="808403">
                  <a:extLst>
                    <a:ext uri="{9D8B030D-6E8A-4147-A177-3AD203B41FA5}">
                      <a16:colId xmlns:a16="http://schemas.microsoft.com/office/drawing/2014/main" val="3230884948"/>
                    </a:ext>
                  </a:extLst>
                </a:gridCol>
              </a:tblGrid>
              <a:tr h="675284">
                <a:tc>
                  <a:txBody>
                    <a:bodyPr/>
                    <a:lstStyle/>
                    <a:p>
                      <a:pPr marL="0" marR="0" algn="l"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 </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Very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Moderately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Somewhat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Not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4462031"/>
                  </a:ext>
                </a:extLst>
              </a:tr>
              <a:tr h="565605">
                <a:tc>
                  <a:txBody>
                    <a:bodyPr/>
                    <a:lstStyle/>
                    <a:p>
                      <a:pPr marL="0" marR="0" algn="l"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    Evaluation</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70%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20%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10%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9560539"/>
                  </a:ext>
                </a:extLst>
              </a:tr>
              <a:tr h="348586">
                <a:tc>
                  <a:txBody>
                    <a:bodyPr/>
                    <a:lstStyle/>
                    <a:p>
                      <a:pPr marL="0" marR="0" algn="l"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    AAR</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70%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10%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20%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089248"/>
                  </a:ext>
                </a:extLst>
              </a:tr>
            </a:tbl>
          </a:graphicData>
        </a:graphic>
      </p:graphicFrame>
      <p:sp>
        <p:nvSpPr>
          <p:cNvPr id="11" name="Title 1">
            <a:extLst>
              <a:ext uri="{FF2B5EF4-FFF2-40B4-BE49-F238E27FC236}">
                <a16:creationId xmlns:a16="http://schemas.microsoft.com/office/drawing/2014/main" id="{AB56F83F-833A-F5FC-E23E-4C2025AC7E73}"/>
              </a:ext>
            </a:extLst>
          </p:cNvPr>
          <p:cNvSpPr txBox="1">
            <a:spLocks/>
          </p:cNvSpPr>
          <p:nvPr/>
        </p:nvSpPr>
        <p:spPr>
          <a:xfrm>
            <a:off x="0" y="898806"/>
            <a:ext cx="4901466" cy="795130"/>
          </a:xfrm>
          <a:prstGeom prst="rect">
            <a:avLst/>
          </a:prstGeom>
          <a:solidFill>
            <a:schemeClr val="accent5">
              <a:lumMod val="75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Arial" charset="0"/>
                <a:ea typeface="Arial" charset="0"/>
                <a:cs typeface="Arial" charset="0"/>
              </a:defRPr>
            </a:lvl1pPr>
          </a:lstStyle>
          <a:p>
            <a:r>
              <a:rPr lang="en-US" sz="3000" dirty="0"/>
              <a:t>Firing Rate</a:t>
            </a:r>
          </a:p>
        </p:txBody>
      </p:sp>
      <p:pic>
        <p:nvPicPr>
          <p:cNvPr id="6" name="Picture 5">
            <a:extLst>
              <a:ext uri="{FF2B5EF4-FFF2-40B4-BE49-F238E27FC236}">
                <a16:creationId xmlns:a16="http://schemas.microsoft.com/office/drawing/2014/main" id="{89642332-01C0-FC7B-94E9-8B81C01AAA3F}"/>
              </a:ext>
            </a:extLst>
          </p:cNvPr>
          <p:cNvPicPr>
            <a:picLocks noChangeAspect="1"/>
          </p:cNvPicPr>
          <p:nvPr/>
        </p:nvPicPr>
        <p:blipFill>
          <a:blip r:embed="rId2"/>
          <a:stretch>
            <a:fillRect/>
          </a:stretch>
        </p:blipFill>
        <p:spPr>
          <a:xfrm>
            <a:off x="0" y="1678764"/>
            <a:ext cx="4923546" cy="2768734"/>
          </a:xfrm>
          <a:prstGeom prst="rect">
            <a:avLst/>
          </a:prstGeom>
        </p:spPr>
      </p:pic>
      <p:sp>
        <p:nvSpPr>
          <p:cNvPr id="7" name="TextBox 6">
            <a:extLst>
              <a:ext uri="{FF2B5EF4-FFF2-40B4-BE49-F238E27FC236}">
                <a16:creationId xmlns:a16="http://schemas.microsoft.com/office/drawing/2014/main" id="{199793CC-F773-91B5-AC5F-01BF0F3DEA35}"/>
              </a:ext>
            </a:extLst>
          </p:cNvPr>
          <p:cNvSpPr txBox="1"/>
          <p:nvPr/>
        </p:nvSpPr>
        <p:spPr>
          <a:xfrm>
            <a:off x="5456583" y="1083365"/>
            <a:ext cx="6609521" cy="5632311"/>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Recommendations</a:t>
            </a:r>
            <a:r>
              <a:rPr lang="en-US" sz="24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400" b="0" i="0" u="none" strike="noStrike" dirty="0">
                <a:solidFill>
                  <a:srgbClr val="000000"/>
                </a:solidFill>
                <a:effectLst/>
                <a:latin typeface="Arial" panose="020B0604020202020204" pitchFamily="34" charset="0"/>
                <a:cs typeface="Arial" panose="020B0604020202020204" pitchFamily="34" charset="0"/>
              </a:rPr>
              <a:t>Ability to have firing rate as an overlay window with the comms and maps visuals to see it all together</a:t>
            </a:r>
          </a:p>
          <a:p>
            <a:pPr marL="457200" indent="-457200">
              <a:buFont typeface="Arial" panose="020B0604020202020204" pitchFamily="34" charset="0"/>
              <a:buChar char="•"/>
            </a:pPr>
            <a:r>
              <a:rPr lang="en-US" sz="2400" b="0" i="0" u="none" strike="noStrike" dirty="0">
                <a:solidFill>
                  <a:srgbClr val="000000"/>
                </a:solidFill>
                <a:effectLst/>
                <a:latin typeface="Arial" panose="020B0604020202020204" pitchFamily="34" charset="0"/>
                <a:cs typeface="Arial" panose="020B0604020202020204" pitchFamily="34" charset="0"/>
              </a:rPr>
              <a:t>Ability to see firing commands from the team leaders on the firing graphs</a:t>
            </a:r>
          </a:p>
          <a:p>
            <a:pPr marL="457200" indent="-457200">
              <a:buFont typeface="Arial" panose="020B0604020202020204" pitchFamily="34" charset="0"/>
              <a:buChar char="•"/>
            </a:pPr>
            <a:r>
              <a:rPr lang="en-US" sz="2400" b="0" i="0" u="none" strike="noStrike" dirty="0">
                <a:solidFill>
                  <a:srgbClr val="000000"/>
                </a:solidFill>
                <a:effectLst/>
                <a:latin typeface="Arial" panose="020B0604020202020204" pitchFamily="34" charset="0"/>
                <a:cs typeface="Arial" panose="020B0604020202020204" pitchFamily="34" charset="0"/>
              </a:rPr>
              <a:t>Ability to see shooting accuracy at the same time, possibly add this as a drop-down under the shooting accuracy graphs</a:t>
            </a:r>
          </a:p>
          <a:p>
            <a:pPr marL="457200" indent="-457200">
              <a:buFont typeface="Arial" panose="020B0604020202020204" pitchFamily="34" charset="0"/>
              <a:buChar char="•"/>
            </a:pPr>
            <a:r>
              <a:rPr lang="en-US" sz="2400" b="0" i="0" u="none" strike="noStrike" dirty="0">
                <a:solidFill>
                  <a:srgbClr val="000000"/>
                </a:solidFill>
                <a:effectLst/>
                <a:latin typeface="Arial" panose="020B0604020202020204" pitchFamily="34" charset="0"/>
                <a:cs typeface="Arial" panose="020B0604020202020204" pitchFamily="34" charset="0"/>
              </a:rPr>
              <a:t>Add time scale marks for minutes even if seconds is chosen as the scale</a:t>
            </a:r>
          </a:p>
          <a:p>
            <a:pPr marL="457200" indent="-457200">
              <a:buFont typeface="Arial" panose="020B0604020202020204" pitchFamily="34" charset="0"/>
              <a:buChar char="•"/>
            </a:pPr>
            <a:r>
              <a:rPr lang="en-US" sz="2400" b="0" i="0" u="none" strike="noStrike" dirty="0">
                <a:solidFill>
                  <a:srgbClr val="000000"/>
                </a:solidFill>
                <a:effectLst/>
                <a:latin typeface="Arial" panose="020B0604020202020204" pitchFamily="34" charset="0"/>
                <a:cs typeface="Arial" panose="020B0604020202020204" pitchFamily="34" charset="0"/>
              </a:rPr>
              <a:t>Firing rates should look more like an EKG, not smoothed out</a:t>
            </a:r>
          </a:p>
          <a:p>
            <a:pPr marL="457200" indent="-457200">
              <a:buFont typeface="Arial" panose="020B0604020202020204" pitchFamily="34" charset="0"/>
              <a:buChar char="•"/>
            </a:pPr>
            <a:endParaRPr lang="en-US" sz="2400" b="0" i="0" u="none" strike="noStrike" dirty="0">
              <a:solidFill>
                <a:srgbClr val="000000"/>
              </a:solidFill>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8115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3C48E1-3B59-4392-60CA-3806CF05C6A1}"/>
              </a:ext>
            </a:extLst>
          </p:cNvPr>
          <p:cNvSpPr>
            <a:spLocks noGrp="1"/>
          </p:cNvSpPr>
          <p:nvPr>
            <p:ph type="sldNum" sz="quarter" idx="10"/>
          </p:nvPr>
        </p:nvSpPr>
        <p:spPr/>
        <p:txBody>
          <a:bodyPr/>
          <a:lstStyle/>
          <a:p>
            <a:pPr>
              <a:defRPr/>
            </a:pPr>
            <a:fld id="{D68E8870-17DE-45C4-A8DD-7644B2422933}" type="slidenum">
              <a:rPr lang="en-US" smtClean="0"/>
              <a:pPr>
                <a:defRPr/>
              </a:pPr>
              <a:t>2</a:t>
            </a:fld>
            <a:endParaRPr lang="en-US" dirty="0"/>
          </a:p>
        </p:txBody>
      </p:sp>
      <p:sp>
        <p:nvSpPr>
          <p:cNvPr id="3" name="Title 2">
            <a:extLst>
              <a:ext uri="{FF2B5EF4-FFF2-40B4-BE49-F238E27FC236}">
                <a16:creationId xmlns:a16="http://schemas.microsoft.com/office/drawing/2014/main" id="{739B325F-F61F-CA32-8C36-DCD286F69BB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Acknowledgments</a:t>
            </a:r>
          </a:p>
        </p:txBody>
      </p:sp>
      <p:sp>
        <p:nvSpPr>
          <p:cNvPr id="4" name="Content Placeholder 3">
            <a:extLst>
              <a:ext uri="{FF2B5EF4-FFF2-40B4-BE49-F238E27FC236}">
                <a16:creationId xmlns:a16="http://schemas.microsoft.com/office/drawing/2014/main" id="{5A0104C8-D6E8-80FA-CC62-B6D755B09878}"/>
              </a:ext>
            </a:extLst>
          </p:cNvPr>
          <p:cNvSpPr>
            <a:spLocks noGrp="1"/>
          </p:cNvSpPr>
          <p:nvPr>
            <p:ph sz="quarter" idx="11"/>
          </p:nvPr>
        </p:nvSpPr>
        <p:spPr/>
        <p:txBody>
          <a:bodyPr/>
          <a:lstStyle/>
          <a:p>
            <a:pPr marL="0" indent="0">
              <a:buNone/>
            </a:pPr>
            <a:r>
              <a:rPr lang="en-US" dirty="0">
                <a:latin typeface="Arial" panose="020B0604020202020204" pitchFamily="34" charset="0"/>
                <a:cs typeface="Arial" panose="020B0604020202020204" pitchFamily="34" charset="0"/>
              </a:rPr>
              <a:t>This research was sponsored by the U.S. Army Combat Capabilities Development Command - Soldier Center (DEVCOM SC). The views and conclusions contained in this document are those of the authors and should not be interpreted as representing the official policies, either expressed or implied, </a:t>
            </a:r>
            <a:r>
              <a:rPr lang="en-US">
                <a:latin typeface="Arial" panose="020B0604020202020204" pitchFamily="34" charset="0"/>
                <a:cs typeface="Arial" panose="020B0604020202020204" pitchFamily="34" charset="0"/>
              </a:rPr>
              <a:t>of DEVCOM-SC </a:t>
            </a:r>
            <a:r>
              <a:rPr lang="en-US" dirty="0">
                <a:latin typeface="Arial" panose="020B0604020202020204" pitchFamily="34" charset="0"/>
                <a:cs typeface="Arial" panose="020B0604020202020204" pitchFamily="34" charset="0"/>
              </a:rPr>
              <a:t>or the U.S. Government. The U.S. Government is authorized to reproduce and distribute reprints for Government purposes notwithstanding any copyright notation hereon.</a:t>
            </a:r>
          </a:p>
          <a:p>
            <a:endParaRPr lang="en-US" dirty="0"/>
          </a:p>
        </p:txBody>
      </p:sp>
    </p:spTree>
    <p:extLst>
      <p:ext uri="{BB962C8B-B14F-4D97-AF65-F5344CB8AC3E}">
        <p14:creationId xmlns:p14="http://schemas.microsoft.com/office/powerpoint/2010/main" val="572564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20</a:t>
            </a:fld>
            <a:endParaRPr lang="en-US"/>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a:xfrm>
            <a:off x="2397039" y="0"/>
            <a:ext cx="7416800" cy="795130"/>
          </a:xfrm>
        </p:spPr>
        <p:txBody>
          <a:bodyPr wrap="square" anchor="ctr">
            <a:normAutofit/>
          </a:bodyPr>
          <a:lstStyle/>
          <a:p>
            <a:r>
              <a:rPr lang="en-US" dirty="0">
                <a:latin typeface="Arial" panose="020B0604020202020204" pitchFamily="34" charset="0"/>
                <a:cs typeface="Arial" panose="020B0604020202020204" pitchFamily="34" charset="0"/>
              </a:rPr>
              <a:t>Phase 2: Feedback and Refinement</a:t>
            </a:r>
          </a:p>
        </p:txBody>
      </p:sp>
      <p:graphicFrame>
        <p:nvGraphicFramePr>
          <p:cNvPr id="9" name="Table 8">
            <a:extLst>
              <a:ext uri="{FF2B5EF4-FFF2-40B4-BE49-F238E27FC236}">
                <a16:creationId xmlns:a16="http://schemas.microsoft.com/office/drawing/2014/main" id="{D2E00739-42C1-45B2-098D-6D2427C0917A}"/>
              </a:ext>
            </a:extLst>
          </p:cNvPr>
          <p:cNvGraphicFramePr>
            <a:graphicFrameLocks noGrp="1"/>
          </p:cNvGraphicFramePr>
          <p:nvPr>
            <p:extLst>
              <p:ext uri="{D42A27DB-BD31-4B8C-83A1-F6EECF244321}">
                <p14:modId xmlns:p14="http://schemas.microsoft.com/office/powerpoint/2010/main" val="247651303"/>
              </p:ext>
            </p:extLst>
          </p:nvPr>
        </p:nvGraphicFramePr>
        <p:xfrm>
          <a:off x="0" y="4447498"/>
          <a:ext cx="4991879" cy="1589475"/>
        </p:xfrm>
        <a:graphic>
          <a:graphicData uri="http://schemas.openxmlformats.org/drawingml/2006/table">
            <a:tbl>
              <a:tblPr firstRow="1" firstCol="1" bandRow="1"/>
              <a:tblGrid>
                <a:gridCol w="1101657">
                  <a:extLst>
                    <a:ext uri="{9D8B030D-6E8A-4147-A177-3AD203B41FA5}">
                      <a16:colId xmlns:a16="http://schemas.microsoft.com/office/drawing/2014/main" val="1452226626"/>
                    </a:ext>
                  </a:extLst>
                </a:gridCol>
                <a:gridCol w="826695">
                  <a:extLst>
                    <a:ext uri="{9D8B030D-6E8A-4147-A177-3AD203B41FA5}">
                      <a16:colId xmlns:a16="http://schemas.microsoft.com/office/drawing/2014/main" val="2180549629"/>
                    </a:ext>
                  </a:extLst>
                </a:gridCol>
                <a:gridCol w="1146350">
                  <a:extLst>
                    <a:ext uri="{9D8B030D-6E8A-4147-A177-3AD203B41FA5}">
                      <a16:colId xmlns:a16="http://schemas.microsoft.com/office/drawing/2014/main" val="4025579560"/>
                    </a:ext>
                  </a:extLst>
                </a:gridCol>
                <a:gridCol w="1113281">
                  <a:extLst>
                    <a:ext uri="{9D8B030D-6E8A-4147-A177-3AD203B41FA5}">
                      <a16:colId xmlns:a16="http://schemas.microsoft.com/office/drawing/2014/main" val="3740969743"/>
                    </a:ext>
                  </a:extLst>
                </a:gridCol>
                <a:gridCol w="803896">
                  <a:extLst>
                    <a:ext uri="{9D8B030D-6E8A-4147-A177-3AD203B41FA5}">
                      <a16:colId xmlns:a16="http://schemas.microsoft.com/office/drawing/2014/main" val="3230884948"/>
                    </a:ext>
                  </a:extLst>
                </a:gridCol>
              </a:tblGrid>
              <a:tr h="675284">
                <a:tc>
                  <a:txBody>
                    <a:bodyPr/>
                    <a:lstStyle/>
                    <a:p>
                      <a:pPr marL="0" marR="0" algn="l"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 </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Very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Moderately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Somewhat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Not Useful</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4462031"/>
                  </a:ext>
                </a:extLst>
              </a:tr>
              <a:tr h="565605">
                <a:tc>
                  <a:txBody>
                    <a:bodyPr/>
                    <a:lstStyle/>
                    <a:p>
                      <a:pPr marL="0" marR="0" algn="l"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    Evaluation</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80%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10%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10%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10%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9560539"/>
                  </a:ext>
                </a:extLst>
              </a:tr>
              <a:tr h="348586">
                <a:tc>
                  <a:txBody>
                    <a:bodyPr/>
                    <a:lstStyle/>
                    <a:p>
                      <a:pPr marL="0" marR="0" algn="l"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    AAR</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80%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10%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10%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fontAlgn="t">
                        <a:lnSpc>
                          <a:spcPct val="115000"/>
                        </a:lnSpc>
                      </a:pPr>
                      <a:r>
                        <a:rPr lang="en-US" sz="1200" b="0" i="0" u="none" strike="noStrike" dirty="0">
                          <a:effectLst/>
                          <a:latin typeface="Arial" panose="020B0604020202020204" pitchFamily="34" charset="0"/>
                          <a:ea typeface="Times New Roman" panose="02020603050405020304" pitchFamily="18" charset="0"/>
                          <a:cs typeface="Arial" panose="020B0604020202020204" pitchFamily="34" charset="0"/>
                        </a:rPr>
                        <a:t>0%</a:t>
                      </a:r>
                      <a:endParaRPr lang="en-US" sz="1200" b="0" i="0" u="none" strike="noStrike" dirty="0">
                        <a:effectLst/>
                        <a:latin typeface="Arial" panose="020B0604020202020204" pitchFamily="34" charset="0"/>
                        <a:cs typeface="Arial" panose="020B0604020202020204" pitchFamily="34" charset="0"/>
                      </a:endParaRPr>
                    </a:p>
                  </a:txBody>
                  <a:tcPr marL="186001" marR="186001" marT="25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089248"/>
                  </a:ext>
                </a:extLst>
              </a:tr>
            </a:tbl>
          </a:graphicData>
        </a:graphic>
      </p:graphicFrame>
      <p:sp>
        <p:nvSpPr>
          <p:cNvPr id="11" name="Title 1">
            <a:extLst>
              <a:ext uri="{FF2B5EF4-FFF2-40B4-BE49-F238E27FC236}">
                <a16:creationId xmlns:a16="http://schemas.microsoft.com/office/drawing/2014/main" id="{AB56F83F-833A-F5FC-E23E-4C2025AC7E73}"/>
              </a:ext>
            </a:extLst>
          </p:cNvPr>
          <p:cNvSpPr txBox="1">
            <a:spLocks/>
          </p:cNvSpPr>
          <p:nvPr/>
        </p:nvSpPr>
        <p:spPr>
          <a:xfrm>
            <a:off x="0" y="898806"/>
            <a:ext cx="4901466" cy="795130"/>
          </a:xfrm>
          <a:prstGeom prst="rect">
            <a:avLst/>
          </a:prstGeom>
          <a:solidFill>
            <a:srgbClr val="4CC8E7"/>
          </a:solidFill>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Arial" charset="0"/>
                <a:ea typeface="Arial" charset="0"/>
                <a:cs typeface="Arial" charset="0"/>
              </a:defRPr>
            </a:lvl1pPr>
          </a:lstStyle>
          <a:p>
            <a:r>
              <a:rPr lang="en-US" sz="3000" dirty="0"/>
              <a:t>Shot Accuracy</a:t>
            </a:r>
          </a:p>
        </p:txBody>
      </p:sp>
      <p:pic>
        <p:nvPicPr>
          <p:cNvPr id="4" name="Picture 3">
            <a:extLst>
              <a:ext uri="{FF2B5EF4-FFF2-40B4-BE49-F238E27FC236}">
                <a16:creationId xmlns:a16="http://schemas.microsoft.com/office/drawing/2014/main" id="{09D34C67-7875-D964-2300-A84E0031064D}"/>
              </a:ext>
            </a:extLst>
          </p:cNvPr>
          <p:cNvPicPr>
            <a:picLocks noChangeAspect="1"/>
          </p:cNvPicPr>
          <p:nvPr/>
        </p:nvPicPr>
        <p:blipFill>
          <a:blip r:embed="rId2"/>
          <a:stretch>
            <a:fillRect/>
          </a:stretch>
        </p:blipFill>
        <p:spPr>
          <a:xfrm>
            <a:off x="46434" y="1748224"/>
            <a:ext cx="4701209" cy="2644985"/>
          </a:xfrm>
          <a:prstGeom prst="rect">
            <a:avLst/>
          </a:prstGeom>
        </p:spPr>
      </p:pic>
      <p:sp>
        <p:nvSpPr>
          <p:cNvPr id="5" name="TextBox 4">
            <a:extLst>
              <a:ext uri="{FF2B5EF4-FFF2-40B4-BE49-F238E27FC236}">
                <a16:creationId xmlns:a16="http://schemas.microsoft.com/office/drawing/2014/main" id="{FF12412F-836C-61A8-C217-F2F78E8277F4}"/>
              </a:ext>
            </a:extLst>
          </p:cNvPr>
          <p:cNvSpPr txBox="1"/>
          <p:nvPr/>
        </p:nvSpPr>
        <p:spPr>
          <a:xfrm>
            <a:off x="5456583" y="1083365"/>
            <a:ext cx="6609521" cy="452431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Recommendations</a:t>
            </a:r>
            <a:r>
              <a:rPr lang="en-US" sz="24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400" b="0" i="0" u="none" strike="noStrike" dirty="0">
                <a:solidFill>
                  <a:srgbClr val="000000"/>
                </a:solidFill>
                <a:effectLst/>
                <a:latin typeface="Arial" panose="020B0604020202020204" pitchFamily="34" charset="0"/>
                <a:cs typeface="Arial" panose="020B0604020202020204" pitchFamily="34" charset="0"/>
              </a:rPr>
              <a:t>Ability to see shooting performance over time to show if Soldiers are benefiting from their training</a:t>
            </a:r>
          </a:p>
          <a:p>
            <a:pPr marL="457200" indent="-457200">
              <a:buFont typeface="Arial" panose="020B0604020202020204" pitchFamily="34" charset="0"/>
              <a:buChar char="•"/>
            </a:pPr>
            <a:r>
              <a:rPr lang="en-US" sz="2400" b="0" i="0" u="none" strike="noStrike" dirty="0">
                <a:solidFill>
                  <a:srgbClr val="000000"/>
                </a:solidFill>
                <a:effectLst/>
                <a:latin typeface="Arial" panose="020B0604020202020204" pitchFamily="34" charset="0"/>
                <a:cs typeface="Arial" panose="020B0604020202020204" pitchFamily="34" charset="0"/>
              </a:rPr>
              <a:t>Indicate the type of data  captured (e.g., MILES, sim or live rounds); Possibly a way to filter and compare these different data types</a:t>
            </a:r>
          </a:p>
          <a:p>
            <a:pPr marL="457200" indent="-457200">
              <a:buFont typeface="Arial" panose="020B0604020202020204" pitchFamily="34" charset="0"/>
              <a:buChar char="•"/>
            </a:pPr>
            <a:r>
              <a:rPr lang="en-US" sz="2400" b="0" i="0" u="none" strike="noStrike" dirty="0">
                <a:solidFill>
                  <a:srgbClr val="000000"/>
                </a:solidFill>
                <a:effectLst/>
                <a:latin typeface="Arial" panose="020B0604020202020204" pitchFamily="34" charset="0"/>
                <a:cs typeface="Arial" panose="020B0604020202020204" pitchFamily="34" charset="0"/>
              </a:rPr>
              <a:t>Make sure metrics account for team members that are supposed to be providing suppressive fire since they will likely have no hits but lots of near misses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378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81B89E-6088-D241-2495-63EAE1C996FA}"/>
              </a:ext>
            </a:extLst>
          </p:cNvPr>
          <p:cNvSpPr>
            <a:spLocks noGrp="1"/>
          </p:cNvSpPr>
          <p:nvPr>
            <p:ph type="sldNum" sz="quarter" idx="10"/>
          </p:nvPr>
        </p:nvSpPr>
        <p:spPr/>
        <p:txBody>
          <a:bodyPr/>
          <a:lstStyle/>
          <a:p>
            <a:pPr>
              <a:defRPr/>
            </a:pPr>
            <a:fld id="{D68E8870-17DE-45C4-A8DD-7644B2422933}" type="slidenum">
              <a:rPr lang="en-US" smtClean="0"/>
              <a:pPr>
                <a:defRPr/>
              </a:pPr>
              <a:t>21</a:t>
            </a:fld>
            <a:endParaRPr lang="en-US" dirty="0"/>
          </a:p>
        </p:txBody>
      </p:sp>
      <p:sp>
        <p:nvSpPr>
          <p:cNvPr id="3" name="Title 2">
            <a:extLst>
              <a:ext uri="{FF2B5EF4-FFF2-40B4-BE49-F238E27FC236}">
                <a16:creationId xmlns:a16="http://schemas.microsoft.com/office/drawing/2014/main" id="{5EFC5AF8-8A1C-5849-1822-8E653007198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Conclusions</a:t>
            </a:r>
          </a:p>
        </p:txBody>
      </p:sp>
      <p:sp>
        <p:nvSpPr>
          <p:cNvPr id="4" name="Content Placeholder 3">
            <a:extLst>
              <a:ext uri="{FF2B5EF4-FFF2-40B4-BE49-F238E27FC236}">
                <a16:creationId xmlns:a16="http://schemas.microsoft.com/office/drawing/2014/main" id="{6CD44202-C89B-3E33-7528-99429FEF05A5}"/>
              </a:ext>
            </a:extLst>
          </p:cNvPr>
          <p:cNvSpPr>
            <a:spLocks noGrp="1"/>
          </p:cNvSpPr>
          <p:nvPr>
            <p:ph sz="quarter" idx="11"/>
          </p:nvPr>
        </p:nvSpPr>
        <p:spPr>
          <a:xfrm>
            <a:off x="480132" y="1046716"/>
            <a:ext cx="11250613" cy="2887332"/>
          </a:xfrm>
        </p:spPr>
        <p:txBody>
          <a:bodyPr/>
          <a:lstStyle/>
          <a:p>
            <a:r>
              <a:rPr lang="en-US" sz="2400" dirty="0">
                <a:latin typeface="Arial" panose="020B0604020202020204" pitchFamily="34" charset="0"/>
                <a:cs typeface="Arial" panose="020B0604020202020204" pitchFamily="34" charset="0"/>
              </a:rPr>
              <a:t>This study demonstrates a process for developing a data-informed approach to enhance OC/T assessments. </a:t>
            </a:r>
          </a:p>
          <a:p>
            <a:r>
              <a:rPr lang="en-US" sz="2400" dirty="0">
                <a:latin typeface="Arial" panose="020B0604020202020204" pitchFamily="34" charset="0"/>
                <a:cs typeface="Arial" panose="020B0604020202020204" pitchFamily="34" charset="0"/>
              </a:rPr>
              <a:t>By understanding the end-user’s perspective, we were able to design visualizations that address OC/Ts’ limitations in performance evaluations. </a:t>
            </a:r>
          </a:p>
          <a:p>
            <a:r>
              <a:rPr lang="en-US" sz="2400" dirty="0">
                <a:latin typeface="Arial" panose="020B0604020202020204" pitchFamily="34" charset="0"/>
                <a:cs typeface="Arial" panose="020B0604020202020204" pitchFamily="34" charset="0"/>
              </a:rPr>
              <a:t>A user-centered design approach was key, as OC/T feedback was gathered to refine and improve the visualizations.</a:t>
            </a:r>
          </a:p>
        </p:txBody>
      </p:sp>
      <p:sp>
        <p:nvSpPr>
          <p:cNvPr id="6" name="TextBox 5">
            <a:extLst>
              <a:ext uri="{FF2B5EF4-FFF2-40B4-BE49-F238E27FC236}">
                <a16:creationId xmlns:a16="http://schemas.microsoft.com/office/drawing/2014/main" id="{C714EBB9-DB75-A544-5E73-0ACE51AA66DA}"/>
              </a:ext>
            </a:extLst>
          </p:cNvPr>
          <p:cNvSpPr txBox="1"/>
          <p:nvPr/>
        </p:nvSpPr>
        <p:spPr>
          <a:xfrm>
            <a:off x="1682370" y="4038890"/>
            <a:ext cx="8846135" cy="1938992"/>
          </a:xfrm>
          <a:prstGeom prst="rect">
            <a:avLst/>
          </a:prstGeom>
          <a:noFill/>
          <a:ln w="57150">
            <a:solidFill>
              <a:srgbClr val="182350"/>
            </a:solidFill>
          </a:ln>
        </p:spPr>
        <p:txBody>
          <a:bodyPr wrap="square">
            <a:spAutoFit/>
          </a:bodyPr>
          <a:lstStyle/>
          <a:p>
            <a:pPr marL="0" indent="0" algn="ctr">
              <a:buNone/>
            </a:pPr>
            <a:r>
              <a:rPr lang="en-US" sz="2400" b="1" dirty="0">
                <a:latin typeface="Arial" panose="020B0604020202020204" pitchFamily="34" charset="0"/>
                <a:cs typeface="Arial" panose="020B0604020202020204" pitchFamily="34" charset="0"/>
              </a:rPr>
              <a:t>Takeaway</a:t>
            </a: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Prioritizing end-user needs allowed us to develop a framework for data-informed squad assessment, combining sensor data that fills the gaps of observation with expert judgment and experience to improve squad assessments.</a:t>
            </a:r>
          </a:p>
        </p:txBody>
      </p:sp>
    </p:spTree>
    <p:extLst>
      <p:ext uri="{BB962C8B-B14F-4D97-AF65-F5344CB8AC3E}">
        <p14:creationId xmlns:p14="http://schemas.microsoft.com/office/powerpoint/2010/main" val="2689581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9B6366-2996-0F16-DBF2-77B319DD7715}"/>
              </a:ext>
            </a:extLst>
          </p:cNvPr>
          <p:cNvSpPr>
            <a:spLocks noGrp="1"/>
          </p:cNvSpPr>
          <p:nvPr>
            <p:ph type="sldNum" sz="quarter" idx="10"/>
          </p:nvPr>
        </p:nvSpPr>
        <p:spPr/>
        <p:txBody>
          <a:bodyPr/>
          <a:lstStyle/>
          <a:p>
            <a:pPr>
              <a:defRPr/>
            </a:pPr>
            <a:fld id="{D68E8870-17DE-45C4-A8DD-7644B2422933}" type="slidenum">
              <a:rPr lang="en-US" smtClean="0"/>
              <a:pPr>
                <a:defRPr/>
              </a:pPr>
              <a:t>22</a:t>
            </a:fld>
            <a:endParaRPr lang="en-US" dirty="0"/>
          </a:p>
        </p:txBody>
      </p:sp>
      <p:sp>
        <p:nvSpPr>
          <p:cNvPr id="3" name="Title 2">
            <a:extLst>
              <a:ext uri="{FF2B5EF4-FFF2-40B4-BE49-F238E27FC236}">
                <a16:creationId xmlns:a16="http://schemas.microsoft.com/office/drawing/2014/main" id="{A0221BA3-1C47-5FD8-96A7-EF64B169473B}"/>
              </a:ext>
            </a:extLst>
          </p:cNvPr>
          <p:cNvSpPr>
            <a:spLocks noGrp="1"/>
          </p:cNvSpPr>
          <p:nvPr>
            <p:ph type="title"/>
          </p:nvPr>
        </p:nvSpPr>
        <p:spPr/>
        <p:txBody>
          <a:bodyPr/>
          <a:lstStyle/>
          <a:p>
            <a:r>
              <a:rPr lang="en-US" dirty="0"/>
              <a:t>Questions</a:t>
            </a:r>
          </a:p>
        </p:txBody>
      </p:sp>
      <p:sp>
        <p:nvSpPr>
          <p:cNvPr id="6" name="Title 1">
            <a:extLst>
              <a:ext uri="{FF2B5EF4-FFF2-40B4-BE49-F238E27FC236}">
                <a16:creationId xmlns:a16="http://schemas.microsoft.com/office/drawing/2014/main" id="{6AA30F02-0E82-343C-DB79-88F8F09A625D}"/>
              </a:ext>
            </a:extLst>
          </p:cNvPr>
          <p:cNvSpPr txBox="1">
            <a:spLocks/>
          </p:cNvSpPr>
          <p:nvPr/>
        </p:nvSpPr>
        <p:spPr>
          <a:xfrm>
            <a:off x="1635162" y="990600"/>
            <a:ext cx="3546438" cy="4930246"/>
          </a:xfrm>
          <a:prstGeom prst="rect">
            <a:avLst/>
          </a:prstGeom>
        </p:spPr>
        <p:txBody>
          <a:bodyPr vert="horz" lIns="130622" tIns="65311" rIns="130622" bIns="65311" rtlCol="0" anchor="ctr">
            <a:normAutofit/>
          </a:bodyPr>
          <a:lstStyle>
            <a:lvl1pPr algn="ctr" defTabSz="653110" rtl="0" eaLnBrk="1" latinLnBrk="0" hangingPunct="1">
              <a:spcBef>
                <a:spcPct val="0"/>
              </a:spcBef>
              <a:buNone/>
              <a:defRPr sz="6300" kern="1200">
                <a:solidFill>
                  <a:schemeClr val="tx1"/>
                </a:solidFill>
                <a:latin typeface="+mj-lt"/>
                <a:ea typeface="+mj-ea"/>
                <a:cs typeface="+mj-cs"/>
              </a:defRPr>
            </a:lvl1pPr>
          </a:lstStyle>
          <a:p>
            <a:pPr algn="r"/>
            <a:r>
              <a:rPr lang="en-US" sz="4800" dirty="0">
                <a:solidFill>
                  <a:srgbClr val="FF0000"/>
                </a:solidFill>
                <a:latin typeface="Arial Narrow" panose="020B0606020202030204" pitchFamily="34" charset="0"/>
              </a:rPr>
              <a:t>Contact Information</a:t>
            </a:r>
          </a:p>
        </p:txBody>
      </p:sp>
      <p:sp>
        <p:nvSpPr>
          <p:cNvPr id="7" name="Content Placeholder 2">
            <a:extLst>
              <a:ext uri="{FF2B5EF4-FFF2-40B4-BE49-F238E27FC236}">
                <a16:creationId xmlns:a16="http://schemas.microsoft.com/office/drawing/2014/main" id="{FA870250-03D0-DA62-CEAB-4945A2A3008E}"/>
              </a:ext>
            </a:extLst>
          </p:cNvPr>
          <p:cNvSpPr txBox="1">
            <a:spLocks/>
          </p:cNvSpPr>
          <p:nvPr/>
        </p:nvSpPr>
        <p:spPr>
          <a:xfrm>
            <a:off x="5738515" y="990600"/>
            <a:ext cx="6845122" cy="4930246"/>
          </a:xfrm>
          <a:prstGeom prst="rect">
            <a:avLst/>
          </a:prstGeom>
        </p:spPr>
        <p:txBody>
          <a:bodyPr vert="horz" lIns="91440" tIns="45720" rIns="91440" bIns="45720" rtlCol="0" anchor="ctr">
            <a:normAutofit/>
          </a:bodyPr>
          <a:lstStyle>
            <a:lvl1pPr marL="228600" indent="-228600" algn="l" defTabSz="914400" rtl="0" eaLnBrk="1" latinLnBrk="0" hangingPunct="1">
              <a:lnSpc>
                <a:spcPct val="125000"/>
              </a:lnSpc>
              <a:spcBef>
                <a:spcPts val="1000"/>
              </a:spcBef>
              <a:spcAft>
                <a:spcPts val="1200"/>
              </a:spcAft>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125000"/>
              </a:lnSpc>
              <a:spcBef>
                <a:spcPts val="500"/>
              </a:spcBef>
              <a:spcAft>
                <a:spcPts val="1200"/>
              </a:spcAft>
              <a:buFont typeface="Courier New" panose="02070309020205020404" pitchFamily="49" charset="0"/>
              <a:buChar char="o"/>
              <a:defRPr sz="2600" b="0" i="0" kern="1200">
                <a:solidFill>
                  <a:schemeClr val="tx1"/>
                </a:solidFill>
                <a:latin typeface="Arial" charset="0"/>
                <a:ea typeface="Arial" charset="0"/>
                <a:cs typeface="Arial" charset="0"/>
              </a:defRPr>
            </a:lvl2pPr>
            <a:lvl3pPr marL="1257300" indent="-342900" algn="l" defTabSz="914400" rtl="0" eaLnBrk="1" latinLnBrk="0" hangingPunct="1">
              <a:lnSpc>
                <a:spcPct val="125000"/>
              </a:lnSpc>
              <a:spcBef>
                <a:spcPts val="500"/>
              </a:spcBef>
              <a:spcAft>
                <a:spcPts val="1200"/>
              </a:spcAft>
              <a:buFont typeface="Wingdings" panose="05000000000000000000" pitchFamily="2" charset="2"/>
              <a:buChar char="§"/>
              <a:defRPr sz="2400" b="0" i="0" kern="1200">
                <a:solidFill>
                  <a:schemeClr val="tx1"/>
                </a:solidFill>
                <a:latin typeface="Arial" charset="0"/>
                <a:ea typeface="Arial" charset="0"/>
                <a:cs typeface="Arial" charset="0"/>
              </a:defRPr>
            </a:lvl3pPr>
            <a:lvl4pPr marL="1600200" indent="-228600" algn="l" defTabSz="914400" rtl="0" eaLnBrk="1" latinLnBrk="0" hangingPunct="1">
              <a:lnSpc>
                <a:spcPct val="125000"/>
              </a:lnSpc>
              <a:spcBef>
                <a:spcPts val="500"/>
              </a:spcBef>
              <a:spcAft>
                <a:spcPts val="1200"/>
              </a:spcAft>
              <a:buFont typeface="Wingdings" panose="05000000000000000000" pitchFamily="2" charset="2"/>
              <a:buChar char="Ø"/>
              <a:defRPr sz="2200" b="0" i="0" kern="1200">
                <a:solidFill>
                  <a:schemeClr val="tx1"/>
                </a:solidFill>
                <a:latin typeface="Arial" charset="0"/>
                <a:ea typeface="Arial" charset="0"/>
                <a:cs typeface="Arial" charset="0"/>
              </a:defRPr>
            </a:lvl4pPr>
            <a:lvl5pPr marL="2057400" indent="-228600" algn="l" defTabSz="914400" rtl="0" eaLnBrk="1" latinLnBrk="0" hangingPunct="1">
              <a:lnSpc>
                <a:spcPct val="125000"/>
              </a:lnSpc>
              <a:spcBef>
                <a:spcPts val="500"/>
              </a:spcBef>
              <a:spcAft>
                <a:spcPts val="1200"/>
              </a:spcAft>
              <a:buFont typeface="Wingdings" panose="05000000000000000000" pitchFamily="2" charset="2"/>
              <a:buChar char="v"/>
              <a:defRPr sz="20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spcAft>
                <a:spcPts val="600"/>
              </a:spcAft>
              <a:buFont typeface="Arial"/>
              <a:buNone/>
            </a:pPr>
            <a:r>
              <a:rPr lang="en-US" sz="2400" dirty="0">
                <a:latin typeface="Arial Narrow" panose="020B0606020202030204" pitchFamily="34" charset="0"/>
              </a:rPr>
              <a:t>Michael King, PhD</a:t>
            </a:r>
          </a:p>
          <a:p>
            <a:pPr marL="0" indent="0">
              <a:spcBef>
                <a:spcPts val="0"/>
              </a:spcBef>
              <a:spcAft>
                <a:spcPts val="600"/>
              </a:spcAft>
              <a:buFont typeface="Arial"/>
              <a:buNone/>
            </a:pPr>
            <a:r>
              <a:rPr lang="en-US" sz="2400" dirty="0">
                <a:latin typeface="Arial Narrow" panose="020B0606020202030204" pitchFamily="34" charset="0"/>
              </a:rPr>
              <a:t>mking@quantumimprovements.net</a:t>
            </a:r>
          </a:p>
          <a:p>
            <a:pPr marL="0" indent="0">
              <a:spcBef>
                <a:spcPts val="0"/>
              </a:spcBef>
              <a:spcAft>
                <a:spcPts val="600"/>
              </a:spcAft>
              <a:buFont typeface="Arial"/>
              <a:buNone/>
            </a:pPr>
            <a:r>
              <a:rPr lang="en-US" sz="2400" dirty="0">
                <a:latin typeface="Arial Narrow" panose="020B0606020202030204" pitchFamily="34" charset="0"/>
              </a:rPr>
              <a:t>407-770-5135</a:t>
            </a:r>
          </a:p>
        </p:txBody>
      </p:sp>
      <p:grpSp>
        <p:nvGrpSpPr>
          <p:cNvPr id="8" name="Group 7">
            <a:extLst>
              <a:ext uri="{FF2B5EF4-FFF2-40B4-BE49-F238E27FC236}">
                <a16:creationId xmlns:a16="http://schemas.microsoft.com/office/drawing/2014/main" id="{3CB5D185-E030-8891-033E-8CEB7BD9803B}"/>
              </a:ext>
            </a:extLst>
          </p:cNvPr>
          <p:cNvGrpSpPr/>
          <p:nvPr/>
        </p:nvGrpSpPr>
        <p:grpSpPr>
          <a:xfrm>
            <a:off x="4522509" y="5105400"/>
            <a:ext cx="2487893" cy="386800"/>
            <a:chOff x="4889641" y="5163392"/>
            <a:chExt cx="1986287" cy="386800"/>
          </a:xfrm>
        </p:grpSpPr>
        <p:pic>
          <p:nvPicPr>
            <p:cNvPr id="9" name="Picture 4" descr="Image result for twitter logo png black">
              <a:extLst>
                <a:ext uri="{FF2B5EF4-FFF2-40B4-BE49-F238E27FC236}">
                  <a16:creationId xmlns:a16="http://schemas.microsoft.com/office/drawing/2014/main" id="{C208E390-008E-38D9-ACE4-C00B10E6D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641" y="5174246"/>
              <a:ext cx="375945" cy="375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Related image">
              <a:extLst>
                <a:ext uri="{FF2B5EF4-FFF2-40B4-BE49-F238E27FC236}">
                  <a16:creationId xmlns:a16="http://schemas.microsoft.com/office/drawing/2014/main" id="{3963AEEA-17DF-29F2-6DC0-C58D1C591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43" t="3931" r="14754" b="4854"/>
            <a:stretch/>
          </p:blipFill>
          <p:spPr bwMode="auto">
            <a:xfrm>
              <a:off x="6468821" y="5163392"/>
              <a:ext cx="407107" cy="38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facebook logo png black">
              <a:extLst>
                <a:ext uri="{FF2B5EF4-FFF2-40B4-BE49-F238E27FC236}">
                  <a16:creationId xmlns:a16="http://schemas.microsoft.com/office/drawing/2014/main" id="{5579DE01-2530-03F9-9C3F-AA8CA9B90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640" y="5174246"/>
              <a:ext cx="375946" cy="3759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linkedin logo png black">
              <a:extLst>
                <a:ext uri="{FF2B5EF4-FFF2-40B4-BE49-F238E27FC236}">
                  <a16:creationId xmlns:a16="http://schemas.microsoft.com/office/drawing/2014/main" id="{F81701E7-8A63-4A59-9555-CDC08EA765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7001" y="5174246"/>
              <a:ext cx="375946" cy="37594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EAADF0AB-48E4-897E-CBF3-B09F36788428}"/>
              </a:ext>
            </a:extLst>
          </p:cNvPr>
          <p:cNvSpPr txBox="1"/>
          <p:nvPr/>
        </p:nvSpPr>
        <p:spPr>
          <a:xfrm>
            <a:off x="4333272" y="5570899"/>
            <a:ext cx="3052284" cy="584775"/>
          </a:xfrm>
          <a:prstGeom prst="rect">
            <a:avLst/>
          </a:prstGeom>
          <a:noFill/>
        </p:spPr>
        <p:txBody>
          <a:bodyPr wrap="square" rtlCol="0">
            <a:spAutoFit/>
          </a:bodyPr>
          <a:lstStyle/>
          <a:p>
            <a:r>
              <a:rPr lang="en-US" dirty="0">
                <a:latin typeface="Arial Narrow" panose="020B0606020202030204" pitchFamily="34" charset="0"/>
              </a:rPr>
              <a:t>@TrainWithQIC</a:t>
            </a:r>
          </a:p>
        </p:txBody>
      </p:sp>
    </p:spTree>
    <p:extLst>
      <p:ext uri="{BB962C8B-B14F-4D97-AF65-F5344CB8AC3E}">
        <p14:creationId xmlns:p14="http://schemas.microsoft.com/office/powerpoint/2010/main" val="314374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4E96F0-8B5D-ED8C-8B49-D763BAA812A9}"/>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dirty="0"/>
          </a:p>
        </p:txBody>
      </p:sp>
      <p:sp>
        <p:nvSpPr>
          <p:cNvPr id="3" name="Title 2">
            <a:extLst>
              <a:ext uri="{FF2B5EF4-FFF2-40B4-BE49-F238E27FC236}">
                <a16:creationId xmlns:a16="http://schemas.microsoft.com/office/drawing/2014/main" id="{17A88351-A489-1359-834D-5694B50B888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Overview</a:t>
            </a:r>
          </a:p>
        </p:txBody>
      </p:sp>
      <p:sp>
        <p:nvSpPr>
          <p:cNvPr id="4" name="Content Placeholder 3">
            <a:extLst>
              <a:ext uri="{FF2B5EF4-FFF2-40B4-BE49-F238E27FC236}">
                <a16:creationId xmlns:a16="http://schemas.microsoft.com/office/drawing/2014/main" id="{BA27839E-31A3-6E77-E052-E53ADBA69849}"/>
              </a:ext>
            </a:extLst>
          </p:cNvPr>
          <p:cNvSpPr>
            <a:spLocks noGrp="1"/>
          </p:cNvSpPr>
          <p:nvPr>
            <p:ph sz="quarter" idx="11"/>
          </p:nvPr>
        </p:nvSpPr>
        <p:spPr>
          <a:xfrm>
            <a:off x="480133" y="1046716"/>
            <a:ext cx="6517826" cy="5139480"/>
          </a:xfrm>
        </p:spPr>
        <p:txBody>
          <a:bodyPr/>
          <a:lstStyle/>
          <a:p>
            <a:r>
              <a:rPr lang="en-US" sz="2400" dirty="0">
                <a:latin typeface="Arial" panose="020B0604020202020204" pitchFamily="34" charset="0"/>
                <a:cs typeface="Arial" panose="020B0604020202020204" pitchFamily="34" charset="0"/>
              </a:rPr>
              <a:t>The U.S. Army is interested in using wearable sensors to collect Soldier training data.</a:t>
            </a:r>
          </a:p>
          <a:p>
            <a:r>
              <a:rPr lang="en-US" sz="2400" dirty="0">
                <a:latin typeface="Arial" panose="020B0604020202020204" pitchFamily="34" charset="0"/>
                <a:cs typeface="Arial" panose="020B0604020202020204" pitchFamily="34" charset="0"/>
              </a:rPr>
              <a:t>This data creates a digital performance record to assist OC/Ts in squad evaluations.</a:t>
            </a:r>
          </a:p>
          <a:p>
            <a:r>
              <a:rPr lang="en-US" sz="2400" dirty="0">
                <a:latin typeface="Arial" panose="020B0604020202020204" pitchFamily="34" charset="0"/>
                <a:cs typeface="Arial" panose="020B0604020202020204" pitchFamily="34" charset="0"/>
              </a:rPr>
              <a:t>The aim of this research is to explore how sensor data can combine with Observer Controller/Trainer (OC/T) observations and experience to make evaluations more efficient and actionable.</a:t>
            </a:r>
          </a:p>
        </p:txBody>
      </p:sp>
      <p:pic>
        <p:nvPicPr>
          <p:cNvPr id="5" name="Picture 4">
            <a:extLst>
              <a:ext uri="{FF2B5EF4-FFF2-40B4-BE49-F238E27FC236}">
                <a16:creationId xmlns:a16="http://schemas.microsoft.com/office/drawing/2014/main" id="{0A9B80B1-1691-0A35-EC5B-DDF7DE9CC13E}"/>
              </a:ext>
            </a:extLst>
          </p:cNvPr>
          <p:cNvPicPr>
            <a:picLocks noChangeAspect="1"/>
          </p:cNvPicPr>
          <p:nvPr/>
        </p:nvPicPr>
        <p:blipFill>
          <a:blip r:embed="rId2"/>
          <a:stretch>
            <a:fillRect/>
          </a:stretch>
        </p:blipFill>
        <p:spPr>
          <a:xfrm>
            <a:off x="7912360" y="1046715"/>
            <a:ext cx="3533554" cy="5298675"/>
          </a:xfrm>
          <a:prstGeom prst="rect">
            <a:avLst/>
          </a:prstGeom>
        </p:spPr>
      </p:pic>
    </p:spTree>
    <p:extLst>
      <p:ext uri="{BB962C8B-B14F-4D97-AF65-F5344CB8AC3E}">
        <p14:creationId xmlns:p14="http://schemas.microsoft.com/office/powerpoint/2010/main" val="2362954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A01B20-CD0A-B572-17A2-941A1063E888}"/>
              </a:ext>
            </a:extLst>
          </p:cNvPr>
          <p:cNvSpPr>
            <a:spLocks noGrp="1"/>
          </p:cNvSpPr>
          <p:nvPr>
            <p:ph type="title"/>
          </p:nvPr>
        </p:nvSpPr>
        <p:spPr>
          <a:xfrm>
            <a:off x="2397039" y="0"/>
            <a:ext cx="7416800" cy="795130"/>
          </a:xfrm>
        </p:spPr>
        <p:txBody>
          <a:bodyPr wrap="square" anchor="ctr">
            <a:normAutofit/>
          </a:bodyPr>
          <a:lstStyle/>
          <a:p>
            <a:r>
              <a:rPr lang="en-US" sz="2600" dirty="0">
                <a:latin typeface="Arial" panose="020B0604020202020204" pitchFamily="34" charset="0"/>
                <a:cs typeface="Arial" panose="020B0604020202020204" pitchFamily="34" charset="0"/>
              </a:rPr>
              <a:t>Small Unit Performance Analytics (SUPRA)</a:t>
            </a:r>
          </a:p>
        </p:txBody>
      </p:sp>
      <p:sp>
        <p:nvSpPr>
          <p:cNvPr id="2" name="Slide Number Placeholder 1">
            <a:extLst>
              <a:ext uri="{FF2B5EF4-FFF2-40B4-BE49-F238E27FC236}">
                <a16:creationId xmlns:a16="http://schemas.microsoft.com/office/drawing/2014/main" id="{3008358F-5206-9684-4B51-F3247611177B}"/>
              </a:ext>
            </a:extLst>
          </p:cNvPr>
          <p:cNvSpPr>
            <a:spLocks noGrp="1"/>
          </p:cNvSpPr>
          <p:nvPr>
            <p:ph type="sldNum" sz="quarter" idx="10"/>
          </p:nvPr>
        </p:nvSpPr>
        <p:spPr>
          <a:xfrm>
            <a:off x="10893288" y="6390502"/>
            <a:ext cx="821634" cy="340935"/>
          </a:xfrm>
        </p:spPr>
        <p:txBody>
          <a:bodyPr>
            <a:normAutofit/>
          </a:bodyPr>
          <a:lstStyle/>
          <a:p>
            <a:pPr>
              <a:lnSpc>
                <a:spcPct val="90000"/>
              </a:lnSpc>
              <a:spcAft>
                <a:spcPts val="600"/>
              </a:spcAft>
              <a:defRPr/>
            </a:pPr>
            <a:fld id="{D68E8870-17DE-45C4-A8DD-7644B2422933}" type="slidenum">
              <a:rPr lang="en-US" smtClean="0"/>
              <a:pPr>
                <a:lnSpc>
                  <a:spcPct val="90000"/>
                </a:lnSpc>
                <a:spcAft>
                  <a:spcPts val="600"/>
                </a:spcAft>
                <a:defRPr/>
              </a:pPr>
              <a:t>4</a:t>
            </a:fld>
            <a:endParaRPr lang="en-US"/>
          </a:p>
        </p:txBody>
      </p:sp>
      <p:sp>
        <p:nvSpPr>
          <p:cNvPr id="4" name="Content Placeholder 3">
            <a:extLst>
              <a:ext uri="{FF2B5EF4-FFF2-40B4-BE49-F238E27FC236}">
                <a16:creationId xmlns:a16="http://schemas.microsoft.com/office/drawing/2014/main" id="{F9699244-0621-3590-B6B7-670FB5F7CA5A}"/>
              </a:ext>
            </a:extLst>
          </p:cNvPr>
          <p:cNvSpPr>
            <a:spLocks noGrp="1"/>
          </p:cNvSpPr>
          <p:nvPr>
            <p:ph type="body" sz="quarter" idx="12"/>
          </p:nvPr>
        </p:nvSpPr>
        <p:spPr>
          <a:xfrm>
            <a:off x="410817" y="990774"/>
            <a:ext cx="5446091" cy="4895850"/>
          </a:xfrm>
        </p:spPr>
        <p:txBody>
          <a:bodyPr wrap="square" anchor="t">
            <a:normAutofit fontScale="92500"/>
          </a:bodyPr>
          <a:lstStyle/>
          <a:p>
            <a:r>
              <a:rPr lang="en-US" sz="2600" dirty="0">
                <a:latin typeface="Arial" panose="020B0604020202020204" pitchFamily="34" charset="0"/>
                <a:cs typeface="Arial" panose="020B0604020202020204" pitchFamily="34" charset="0"/>
              </a:rPr>
              <a:t>Data was collected from 18 dismounted infantry squads during the BD2A drill.</a:t>
            </a:r>
          </a:p>
          <a:p>
            <a:r>
              <a:rPr lang="en-US" sz="2600" dirty="0">
                <a:latin typeface="Arial" panose="020B0604020202020204" pitchFamily="34" charset="0"/>
                <a:cs typeface="Arial" panose="020B0604020202020204" pitchFamily="34" charset="0"/>
              </a:rPr>
              <a:t>Sensors Used</a:t>
            </a:r>
          </a:p>
          <a:p>
            <a:pPr lvl="1"/>
            <a:r>
              <a:rPr lang="en-US" sz="2600" dirty="0">
                <a:latin typeface="Arial" panose="020B0604020202020204" pitchFamily="34" charset="0"/>
                <a:cs typeface="Arial" panose="020B0604020202020204" pitchFamily="34" charset="0"/>
              </a:rPr>
              <a:t>GPS Tracking: Monitors squad movement and positioning.</a:t>
            </a:r>
          </a:p>
          <a:p>
            <a:pPr lvl="1"/>
            <a:r>
              <a:rPr lang="en-US" sz="2600" dirty="0">
                <a:latin typeface="Arial" panose="020B0604020202020204" pitchFamily="34" charset="0"/>
                <a:cs typeface="Arial" panose="020B0604020202020204" pitchFamily="34" charset="0"/>
              </a:rPr>
              <a:t>IMU Sensors: Tracks weapon and helmet orientations.</a:t>
            </a:r>
          </a:p>
          <a:p>
            <a:pPr lvl="1"/>
            <a:r>
              <a:rPr lang="en-US" sz="2600" dirty="0">
                <a:latin typeface="Arial" panose="020B0604020202020204" pitchFamily="34" charset="0"/>
                <a:cs typeface="Arial" panose="020B0604020202020204" pitchFamily="34" charset="0"/>
              </a:rPr>
              <a:t>Audio Recordings: Captures squad communication.</a:t>
            </a:r>
          </a:p>
          <a:p>
            <a:pPr lvl="1"/>
            <a:r>
              <a:rPr lang="en-US" sz="2600" dirty="0">
                <a:latin typeface="Arial" panose="020B0604020202020204" pitchFamily="34" charset="0"/>
                <a:cs typeface="Arial" panose="020B0604020202020204" pitchFamily="34" charset="0"/>
              </a:rPr>
              <a:t>Physiological Data: Heart rate, stress levels, etc.</a:t>
            </a:r>
          </a:p>
        </p:txBody>
      </p:sp>
      <p:pic>
        <p:nvPicPr>
          <p:cNvPr id="6" name="Picture 5">
            <a:extLst>
              <a:ext uri="{FF2B5EF4-FFF2-40B4-BE49-F238E27FC236}">
                <a16:creationId xmlns:a16="http://schemas.microsoft.com/office/drawing/2014/main" id="{1941B1EB-E798-AD0D-C78F-3B9275E71DB0}"/>
              </a:ext>
            </a:extLst>
          </p:cNvPr>
          <p:cNvPicPr>
            <a:picLocks noChangeAspect="1"/>
          </p:cNvPicPr>
          <p:nvPr/>
        </p:nvPicPr>
        <p:blipFill>
          <a:blip r:embed="rId2"/>
          <a:stretch>
            <a:fillRect/>
          </a:stretch>
        </p:blipFill>
        <p:spPr>
          <a:xfrm>
            <a:off x="6096000" y="1575583"/>
            <a:ext cx="5894094" cy="3706833"/>
          </a:xfrm>
          <a:prstGeom prst="rect">
            <a:avLst/>
          </a:prstGeom>
        </p:spPr>
      </p:pic>
    </p:spTree>
    <p:extLst>
      <p:ext uri="{BB962C8B-B14F-4D97-AF65-F5344CB8AC3E}">
        <p14:creationId xmlns:p14="http://schemas.microsoft.com/office/powerpoint/2010/main" val="587220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841732-EAC0-1D00-4A85-22E1A5D53632}"/>
              </a:ext>
            </a:extLst>
          </p:cNvPr>
          <p:cNvSpPr>
            <a:spLocks noGrp="1"/>
          </p:cNvSpPr>
          <p:nvPr>
            <p:ph type="sldNum" sz="quarter" idx="4"/>
          </p:nvPr>
        </p:nvSpPr>
        <p:spPr/>
        <p:txBody>
          <a:bodyPr/>
          <a:lstStyle/>
          <a:p>
            <a:pPr algn="r"/>
            <a:fld id="{20E6FD9B-DC66-4F2B-B92A-19C65C99AF3B}" type="slidenum">
              <a:rPr lang="en-US" smtClean="0"/>
              <a:pPr algn="r"/>
              <a:t>5</a:t>
            </a:fld>
            <a:endParaRPr lang="en-US" dirty="0"/>
          </a:p>
        </p:txBody>
      </p:sp>
      <p:pic>
        <p:nvPicPr>
          <p:cNvPr id="5" name="Picture 4">
            <a:extLst>
              <a:ext uri="{FF2B5EF4-FFF2-40B4-BE49-F238E27FC236}">
                <a16:creationId xmlns:a16="http://schemas.microsoft.com/office/drawing/2014/main" id="{6D171046-F040-332B-78CB-4C8E4FE7A5C0}"/>
              </a:ext>
            </a:extLst>
          </p:cNvPr>
          <p:cNvPicPr>
            <a:picLocks noChangeAspect="1"/>
          </p:cNvPicPr>
          <p:nvPr/>
        </p:nvPicPr>
        <p:blipFill>
          <a:blip r:embed="rId2"/>
          <a:stretch>
            <a:fillRect/>
          </a:stretch>
        </p:blipFill>
        <p:spPr>
          <a:xfrm>
            <a:off x="2747114" y="2263369"/>
            <a:ext cx="6673584" cy="3786820"/>
          </a:xfrm>
          <a:prstGeom prst="rect">
            <a:avLst/>
          </a:prstGeom>
        </p:spPr>
      </p:pic>
      <p:sp>
        <p:nvSpPr>
          <p:cNvPr id="6" name="Explosion: 8 Points 5">
            <a:extLst>
              <a:ext uri="{FF2B5EF4-FFF2-40B4-BE49-F238E27FC236}">
                <a16:creationId xmlns:a16="http://schemas.microsoft.com/office/drawing/2014/main" id="{B2747025-D113-D890-17B0-E800F3588239}"/>
              </a:ext>
            </a:extLst>
          </p:cNvPr>
          <p:cNvSpPr/>
          <p:nvPr/>
        </p:nvSpPr>
        <p:spPr>
          <a:xfrm>
            <a:off x="6686918" y="3120384"/>
            <a:ext cx="757061" cy="65566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dirty="0">
              <a:solidFill>
                <a:srgbClr val="FFFFFF"/>
              </a:solidFill>
              <a:latin typeface="Calibri" panose="020F0502020204030204"/>
            </a:endParaRPr>
          </a:p>
        </p:txBody>
      </p:sp>
      <p:sp>
        <p:nvSpPr>
          <p:cNvPr id="7" name="TextBox 6">
            <a:extLst>
              <a:ext uri="{FF2B5EF4-FFF2-40B4-BE49-F238E27FC236}">
                <a16:creationId xmlns:a16="http://schemas.microsoft.com/office/drawing/2014/main" id="{6591F33E-1DD3-367F-FA4D-EE1C28AAE2AF}"/>
              </a:ext>
            </a:extLst>
          </p:cNvPr>
          <p:cNvSpPr txBox="1"/>
          <p:nvPr/>
        </p:nvSpPr>
        <p:spPr>
          <a:xfrm>
            <a:off x="3194180" y="963764"/>
            <a:ext cx="5839235" cy="1323439"/>
          </a:xfrm>
          <a:prstGeom prst="rect">
            <a:avLst/>
          </a:prstGeom>
          <a:noFill/>
        </p:spPr>
        <p:txBody>
          <a:bodyPr wrap="square" lIns="91440" tIns="45720" rIns="91440" bIns="45720" rtlCol="0" anchor="t">
            <a:spAutoFit/>
          </a:bodyPr>
          <a:lstStyle/>
          <a:p>
            <a:pPr defTabSz="914363"/>
            <a:r>
              <a:rPr lang="en-US" sz="2000" b="1" dirty="0">
                <a:latin typeface="Arial" panose="020B0604020202020204" pitchFamily="34" charset="0"/>
                <a:cs typeface="Arial" panose="020B0604020202020204" pitchFamily="34" charset="0"/>
              </a:rPr>
              <a:t>Alpha Team</a:t>
            </a:r>
          </a:p>
          <a:p>
            <a:pPr defTabSz="914363"/>
            <a:r>
              <a:rPr lang="en-US" sz="2000" dirty="0">
                <a:latin typeface="Arial" panose="020B0604020202020204" pitchFamily="34" charset="0"/>
                <a:cs typeface="Arial" panose="020B0604020202020204" pitchFamily="34" charset="0"/>
              </a:rPr>
              <a:t>-Immediately returns fire and assumes nearest covered position</a:t>
            </a:r>
          </a:p>
          <a:p>
            <a:pPr defTabSz="914363"/>
            <a:r>
              <a:rPr lang="en-US" sz="2000" dirty="0">
                <a:latin typeface="Arial" panose="020B0604020202020204" pitchFamily="34" charset="0"/>
                <a:cs typeface="Arial" panose="020B0604020202020204" pitchFamily="34" charset="0"/>
              </a:rPr>
              <a:t>-Calls out 3 Ds (Distance, Direction, Description)</a:t>
            </a:r>
          </a:p>
        </p:txBody>
      </p:sp>
      <p:sp>
        <p:nvSpPr>
          <p:cNvPr id="8" name="Oval 7">
            <a:extLst>
              <a:ext uri="{FF2B5EF4-FFF2-40B4-BE49-F238E27FC236}">
                <a16:creationId xmlns:a16="http://schemas.microsoft.com/office/drawing/2014/main" id="{FE8DB20D-A940-0CC6-5871-91FAE8A9FB9E}"/>
              </a:ext>
            </a:extLst>
          </p:cNvPr>
          <p:cNvSpPr/>
          <p:nvPr/>
        </p:nvSpPr>
        <p:spPr>
          <a:xfrm>
            <a:off x="6086573" y="2362200"/>
            <a:ext cx="434907" cy="471340"/>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dirty="0">
              <a:solidFill>
                <a:srgbClr val="FFFFFF"/>
              </a:solidFill>
              <a:latin typeface="Calibri" panose="020F0502020204030204"/>
            </a:endParaRPr>
          </a:p>
        </p:txBody>
      </p:sp>
      <p:sp>
        <p:nvSpPr>
          <p:cNvPr id="9" name="TextBox 8">
            <a:extLst>
              <a:ext uri="{FF2B5EF4-FFF2-40B4-BE49-F238E27FC236}">
                <a16:creationId xmlns:a16="http://schemas.microsoft.com/office/drawing/2014/main" id="{2E8EC96E-EFDB-A6DC-FEC4-CC9CC2B043AF}"/>
              </a:ext>
            </a:extLst>
          </p:cNvPr>
          <p:cNvSpPr txBox="1"/>
          <p:nvPr/>
        </p:nvSpPr>
        <p:spPr>
          <a:xfrm>
            <a:off x="509392" y="4077126"/>
            <a:ext cx="2298866" cy="3416320"/>
          </a:xfrm>
          <a:prstGeom prst="rect">
            <a:avLst/>
          </a:prstGeom>
          <a:noFill/>
        </p:spPr>
        <p:txBody>
          <a:bodyPr wrap="square" rtlCol="0">
            <a:spAutoFit/>
          </a:bodyPr>
          <a:lstStyle/>
          <a:p>
            <a:pPr defTabSz="914363"/>
            <a:r>
              <a:rPr lang="en-US" sz="2000" b="1" dirty="0">
                <a:latin typeface="Arial" panose="020B0604020202020204" pitchFamily="34" charset="0"/>
                <a:cs typeface="Arial" panose="020B0604020202020204" pitchFamily="34" charset="0"/>
              </a:rPr>
              <a:t>Bravo Team</a:t>
            </a:r>
          </a:p>
          <a:p>
            <a:pPr defTabSz="914363"/>
            <a:r>
              <a:rPr lang="en-US" sz="2000" dirty="0">
                <a:latin typeface="Arial" panose="020B0604020202020204" pitchFamily="34" charset="0"/>
                <a:cs typeface="Arial" panose="020B0604020202020204" pitchFamily="34" charset="0"/>
              </a:rPr>
              <a:t>-Takes cover and concealment </a:t>
            </a:r>
          </a:p>
          <a:p>
            <a:pPr defTabSz="914363"/>
            <a:r>
              <a:rPr lang="en-US" sz="2000" dirty="0">
                <a:latin typeface="Arial" panose="020B0604020202020204" pitchFamily="34" charset="0"/>
                <a:cs typeface="Arial" panose="020B0604020202020204" pitchFamily="34" charset="0"/>
              </a:rPr>
              <a:t>-Prepares to flank depending on the objective</a:t>
            </a:r>
          </a:p>
          <a:p>
            <a:pPr defTabSz="914363"/>
            <a:endParaRPr lang="en-US" dirty="0">
              <a:solidFill>
                <a:srgbClr val="000000"/>
              </a:solidFill>
              <a:latin typeface="Calibri" panose="020F0502020204030204"/>
            </a:endParaRPr>
          </a:p>
          <a:p>
            <a:pPr defTabSz="914363"/>
            <a:endParaRPr lang="en-US" dirty="0">
              <a:solidFill>
                <a:srgbClr val="000000"/>
              </a:solidFill>
              <a:latin typeface="Calibri" panose="020F0502020204030204"/>
            </a:endParaRPr>
          </a:p>
          <a:p>
            <a:pPr defTabSz="914363"/>
            <a:endParaRPr lang="en-US" dirty="0">
              <a:solidFill>
                <a:srgbClr val="000000"/>
              </a:solidFill>
              <a:latin typeface="Calibri" panose="020F0502020204030204"/>
            </a:endParaRPr>
          </a:p>
        </p:txBody>
      </p:sp>
      <p:sp>
        <p:nvSpPr>
          <p:cNvPr id="10" name="Oval 9">
            <a:extLst>
              <a:ext uri="{FF2B5EF4-FFF2-40B4-BE49-F238E27FC236}">
                <a16:creationId xmlns:a16="http://schemas.microsoft.com/office/drawing/2014/main" id="{5C59A92C-5ACE-8230-4628-5C3D0384BD16}"/>
              </a:ext>
            </a:extLst>
          </p:cNvPr>
          <p:cNvSpPr/>
          <p:nvPr/>
        </p:nvSpPr>
        <p:spPr>
          <a:xfrm>
            <a:off x="4724400" y="4862660"/>
            <a:ext cx="434907" cy="471340"/>
          </a:xfrm>
          <a:prstGeom prst="ellipse">
            <a:avLst/>
          </a:prstGeom>
          <a:solidFill>
            <a:srgbClr val="00B05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dirty="0">
              <a:solidFill>
                <a:srgbClr val="FFFFFF"/>
              </a:solidFill>
              <a:latin typeface="Calibri" panose="020F0502020204030204"/>
            </a:endParaRPr>
          </a:p>
        </p:txBody>
      </p:sp>
      <p:sp>
        <p:nvSpPr>
          <p:cNvPr id="11" name="TextBox 10">
            <a:extLst>
              <a:ext uri="{FF2B5EF4-FFF2-40B4-BE49-F238E27FC236}">
                <a16:creationId xmlns:a16="http://schemas.microsoft.com/office/drawing/2014/main" id="{10A06505-EC0E-0839-7E83-C5511AA368AA}"/>
              </a:ext>
            </a:extLst>
          </p:cNvPr>
          <p:cNvSpPr txBox="1"/>
          <p:nvPr/>
        </p:nvSpPr>
        <p:spPr>
          <a:xfrm>
            <a:off x="9461859" y="1484332"/>
            <a:ext cx="2298866" cy="5878532"/>
          </a:xfrm>
          <a:prstGeom prst="rect">
            <a:avLst/>
          </a:prstGeom>
          <a:noFill/>
        </p:spPr>
        <p:txBody>
          <a:bodyPr wrap="square" rtlCol="0">
            <a:spAutoFit/>
          </a:bodyPr>
          <a:lstStyle/>
          <a:p>
            <a:pPr defTabSz="914363"/>
            <a:r>
              <a:rPr lang="en-US" sz="2000" b="1" dirty="0">
                <a:latin typeface="Arial" panose="020B0604020202020204" pitchFamily="34" charset="0"/>
                <a:cs typeface="Arial" panose="020B0604020202020204" pitchFamily="34" charset="0"/>
              </a:rPr>
              <a:t>Bravo Team</a:t>
            </a:r>
          </a:p>
          <a:p>
            <a:pPr defTabSz="914363"/>
            <a:r>
              <a:rPr lang="en-US" sz="2000" dirty="0">
                <a:latin typeface="Arial" panose="020B0604020202020204" pitchFamily="34" charset="0"/>
                <a:cs typeface="Arial" panose="020B0604020202020204" pitchFamily="34" charset="0"/>
              </a:rPr>
              <a:t>-Flanks the enemy</a:t>
            </a:r>
          </a:p>
          <a:p>
            <a:pPr defTabSz="914363"/>
            <a:r>
              <a:rPr lang="en-US" sz="2000" dirty="0">
                <a:latin typeface="Arial" panose="020B0604020202020204" pitchFamily="34" charset="0"/>
                <a:cs typeface="Arial" panose="020B0604020202020204" pitchFamily="34" charset="0"/>
              </a:rPr>
              <a:t>-Assaults through the objective</a:t>
            </a:r>
          </a:p>
          <a:p>
            <a:pPr defTabSz="914363"/>
            <a:endParaRPr lang="en-US" sz="2000" dirty="0">
              <a:latin typeface="Arial" panose="020B0604020202020204" pitchFamily="34" charset="0"/>
              <a:cs typeface="Arial" panose="020B0604020202020204" pitchFamily="34" charset="0"/>
            </a:endParaRPr>
          </a:p>
          <a:p>
            <a:pPr defTabSz="914363"/>
            <a:r>
              <a:rPr lang="en-US" sz="2000" b="1" dirty="0">
                <a:latin typeface="Arial" panose="020B0604020202020204" pitchFamily="34" charset="0"/>
                <a:cs typeface="Arial" panose="020B0604020202020204" pitchFamily="34" charset="0"/>
              </a:rPr>
              <a:t>Alpha Team</a:t>
            </a:r>
          </a:p>
          <a:p>
            <a:pPr defTabSz="914363"/>
            <a:r>
              <a:rPr lang="en-US" sz="2000" dirty="0">
                <a:latin typeface="Arial" panose="020B0604020202020204" pitchFamily="34" charset="0"/>
                <a:cs typeface="Arial" panose="020B0604020202020204" pitchFamily="34" charset="0"/>
              </a:rPr>
              <a:t>-Calls “shift fire” and shifts fire away from the assault movement</a:t>
            </a:r>
          </a:p>
          <a:p>
            <a:pPr defTabSz="914363"/>
            <a:r>
              <a:rPr lang="en-US" sz="2000" dirty="0">
                <a:latin typeface="Arial" panose="020B0604020202020204" pitchFamily="34" charset="0"/>
                <a:cs typeface="Arial" panose="020B0604020202020204" pitchFamily="34" charset="0"/>
              </a:rPr>
              <a:t>-Calls “lift fire” once Bravo Team assaults through</a:t>
            </a:r>
          </a:p>
          <a:p>
            <a:pPr defTabSz="914363"/>
            <a:endParaRPr lang="en-US" sz="2000" dirty="0">
              <a:solidFill>
                <a:srgbClr val="000000"/>
              </a:solidFill>
              <a:latin typeface="Calibri" panose="020F0502020204030204"/>
            </a:endParaRPr>
          </a:p>
          <a:p>
            <a:pPr defTabSz="914363"/>
            <a:endParaRPr lang="en-US" dirty="0">
              <a:solidFill>
                <a:srgbClr val="000000"/>
              </a:solidFill>
              <a:latin typeface="Calibri" panose="020F0502020204030204"/>
            </a:endParaRPr>
          </a:p>
          <a:p>
            <a:pPr defTabSz="914363"/>
            <a:endParaRPr lang="en-US" dirty="0">
              <a:solidFill>
                <a:srgbClr val="000000"/>
              </a:solidFill>
              <a:latin typeface="Calibri" panose="020F0502020204030204"/>
            </a:endParaRPr>
          </a:p>
          <a:p>
            <a:pPr defTabSz="914363"/>
            <a:endParaRPr lang="en-US" dirty="0">
              <a:solidFill>
                <a:srgbClr val="000000"/>
              </a:solidFill>
              <a:latin typeface="Calibri" panose="020F0502020204030204"/>
            </a:endParaRPr>
          </a:p>
        </p:txBody>
      </p:sp>
      <p:sp>
        <p:nvSpPr>
          <p:cNvPr id="12" name="Oval 11">
            <a:extLst>
              <a:ext uri="{FF2B5EF4-FFF2-40B4-BE49-F238E27FC236}">
                <a16:creationId xmlns:a16="http://schemas.microsoft.com/office/drawing/2014/main" id="{29FC9B4A-C745-548F-D2F0-07262777AB9A}"/>
              </a:ext>
            </a:extLst>
          </p:cNvPr>
          <p:cNvSpPr/>
          <p:nvPr/>
        </p:nvSpPr>
        <p:spPr>
          <a:xfrm>
            <a:off x="7924800" y="4724400"/>
            <a:ext cx="434907" cy="471340"/>
          </a:xfrm>
          <a:prstGeom prst="ellipse">
            <a:avLst/>
          </a:prstGeom>
          <a:solidFill>
            <a:srgbClr val="00B0F0">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endParaRPr lang="en-US" dirty="0">
              <a:solidFill>
                <a:srgbClr val="FFFFFF"/>
              </a:solidFill>
              <a:latin typeface="Calibri" panose="020F0502020204030204"/>
            </a:endParaRPr>
          </a:p>
        </p:txBody>
      </p:sp>
      <p:sp>
        <p:nvSpPr>
          <p:cNvPr id="14" name="Title 13">
            <a:extLst>
              <a:ext uri="{FF2B5EF4-FFF2-40B4-BE49-F238E27FC236}">
                <a16:creationId xmlns:a16="http://schemas.microsoft.com/office/drawing/2014/main" id="{0BC07D7D-9526-6458-6CB4-A5E2A66CFF9B}"/>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Battle Drill 2A: React to Contact</a:t>
            </a:r>
          </a:p>
        </p:txBody>
      </p:sp>
    </p:spTree>
    <p:extLst>
      <p:ext uri="{BB962C8B-B14F-4D97-AF65-F5344CB8AC3E}">
        <p14:creationId xmlns:p14="http://schemas.microsoft.com/office/powerpoint/2010/main" val="162688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CA56E3-70CC-928A-C05B-5C069096EA27}"/>
              </a:ext>
            </a:extLst>
          </p:cNvPr>
          <p:cNvSpPr>
            <a:spLocks noGrp="1"/>
          </p:cNvSpPr>
          <p:nvPr>
            <p:ph type="sldNum" sz="quarter" idx="10"/>
          </p:nvPr>
        </p:nvSpPr>
        <p:spPr/>
        <p:txBody>
          <a:bodyPr/>
          <a:lstStyle/>
          <a:p>
            <a:pPr>
              <a:defRPr/>
            </a:pPr>
            <a:fld id="{D68E8870-17DE-45C4-A8DD-7644B2422933}" type="slidenum">
              <a:rPr lang="en-US" smtClean="0"/>
              <a:pPr>
                <a:defRPr/>
              </a:pPr>
              <a:t>6</a:t>
            </a:fld>
            <a:endParaRPr lang="en-US" dirty="0"/>
          </a:p>
        </p:txBody>
      </p:sp>
      <p:sp>
        <p:nvSpPr>
          <p:cNvPr id="3" name="Title 2">
            <a:extLst>
              <a:ext uri="{FF2B5EF4-FFF2-40B4-BE49-F238E27FC236}">
                <a16:creationId xmlns:a16="http://schemas.microsoft.com/office/drawing/2014/main" id="{6C01F130-CF49-D74B-82DF-83812309074F}"/>
              </a:ext>
            </a:extLst>
          </p:cNvPr>
          <p:cNvSpPr>
            <a:spLocks noGrp="1"/>
          </p:cNvSpPr>
          <p:nvPr>
            <p:ph type="title"/>
          </p:nvPr>
        </p:nvSpPr>
        <p:spPr>
          <a:xfrm>
            <a:off x="1950098" y="0"/>
            <a:ext cx="7863741" cy="795130"/>
          </a:xfrm>
        </p:spPr>
        <p:txBody>
          <a:bodyPr/>
          <a:lstStyle/>
          <a:p>
            <a:r>
              <a:rPr lang="en-US" dirty="0">
                <a:latin typeface="Arial" panose="020B0604020202020204" pitchFamily="34" charset="0"/>
                <a:cs typeface="Arial" panose="020B0604020202020204" pitchFamily="34" charset="0"/>
              </a:rPr>
              <a:t>Challenges in Current Squad Evaluations</a:t>
            </a:r>
          </a:p>
        </p:txBody>
      </p:sp>
      <p:sp>
        <p:nvSpPr>
          <p:cNvPr id="4" name="Content Placeholder 3">
            <a:extLst>
              <a:ext uri="{FF2B5EF4-FFF2-40B4-BE49-F238E27FC236}">
                <a16:creationId xmlns:a16="http://schemas.microsoft.com/office/drawing/2014/main" id="{871C6647-DECF-3051-25B6-2151EC8F7CE3}"/>
              </a:ext>
            </a:extLst>
          </p:cNvPr>
          <p:cNvSpPr>
            <a:spLocks noGrp="1"/>
          </p:cNvSpPr>
          <p:nvPr>
            <p:ph sz="quarter" idx="11"/>
          </p:nvPr>
        </p:nvSpPr>
        <p:spPr>
          <a:xfrm>
            <a:off x="480132" y="1046715"/>
            <a:ext cx="7469550" cy="5075237"/>
          </a:xfrm>
        </p:spPr>
        <p:txBody>
          <a:bodyPr/>
          <a:lstStyle/>
          <a:p>
            <a:r>
              <a:rPr lang="en-US" sz="2400" dirty="0">
                <a:latin typeface="Arial" panose="020B0604020202020204" pitchFamily="34" charset="0"/>
                <a:cs typeface="Arial" panose="020B0604020202020204" pitchFamily="34" charset="0"/>
              </a:rPr>
              <a:t>Traditional squad evaluations rely heavily on real-time OC/T observations, which can be subjective and prone to error. </a:t>
            </a:r>
            <a:r>
              <a:rPr lang="en-US" sz="2400" b="1" dirty="0">
                <a:latin typeface="Arial" panose="020B0604020202020204" pitchFamily="34" charset="0"/>
                <a:cs typeface="Arial" panose="020B0604020202020204" pitchFamily="34" charset="0"/>
              </a:rPr>
              <a:t>Sensor data can help with this</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Simply giving OC/Ts raw data isn't enough; it must be easy to understand and combine well with expert judgment to provide a full picture of Soldier performance.</a:t>
            </a:r>
          </a:p>
          <a:p>
            <a:r>
              <a:rPr lang="en-US" sz="2400" b="1" dirty="0">
                <a:latin typeface="Arial" panose="020B0604020202020204" pitchFamily="34" charset="0"/>
                <a:cs typeface="Arial" panose="020B0604020202020204" pitchFamily="34" charset="0"/>
              </a:rPr>
              <a:t>Challenge</a:t>
            </a:r>
            <a:r>
              <a:rPr lang="en-US" sz="2400" dirty="0">
                <a:latin typeface="Arial" panose="020B0604020202020204" pitchFamily="34" charset="0"/>
                <a:cs typeface="Arial" panose="020B0604020202020204" pitchFamily="34" charset="0"/>
              </a:rPr>
              <a:t>: Integrate objective data into squad evaluations to help trainers give better feedback and make more accurate evaluations of performance</a:t>
            </a:r>
          </a:p>
        </p:txBody>
      </p:sp>
      <p:pic>
        <p:nvPicPr>
          <p:cNvPr id="6" name="Picture 5">
            <a:extLst>
              <a:ext uri="{FF2B5EF4-FFF2-40B4-BE49-F238E27FC236}">
                <a16:creationId xmlns:a16="http://schemas.microsoft.com/office/drawing/2014/main" id="{96F1037C-B43D-30E3-057F-39ADE0A4DA12}"/>
              </a:ext>
            </a:extLst>
          </p:cNvPr>
          <p:cNvPicPr>
            <a:picLocks noChangeAspect="1"/>
          </p:cNvPicPr>
          <p:nvPr/>
        </p:nvPicPr>
        <p:blipFill>
          <a:blip r:embed="rId2"/>
          <a:stretch>
            <a:fillRect/>
          </a:stretch>
        </p:blipFill>
        <p:spPr>
          <a:xfrm>
            <a:off x="8269284" y="906447"/>
            <a:ext cx="3823309" cy="5355771"/>
          </a:xfrm>
          <a:prstGeom prst="rect">
            <a:avLst/>
          </a:prstGeom>
        </p:spPr>
      </p:pic>
    </p:spTree>
    <p:extLst>
      <p:ext uri="{BB962C8B-B14F-4D97-AF65-F5344CB8AC3E}">
        <p14:creationId xmlns:p14="http://schemas.microsoft.com/office/powerpoint/2010/main" val="1196531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84AD3-D26A-B2A9-E841-3419C902CC4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User-Centered Design (UCD)</a:t>
            </a:r>
          </a:p>
        </p:txBody>
      </p:sp>
      <p:sp>
        <p:nvSpPr>
          <p:cNvPr id="3" name="Content Placeholder 2">
            <a:extLst>
              <a:ext uri="{FF2B5EF4-FFF2-40B4-BE49-F238E27FC236}">
                <a16:creationId xmlns:a16="http://schemas.microsoft.com/office/drawing/2014/main" id="{7CB3AE5D-9C68-9100-8EE6-3052E75F15DE}"/>
              </a:ext>
            </a:extLst>
          </p:cNvPr>
          <p:cNvSpPr>
            <a:spLocks noGrp="1"/>
          </p:cNvSpPr>
          <p:nvPr>
            <p:ph idx="1"/>
          </p:nvPr>
        </p:nvSpPr>
        <p:spPr>
          <a:xfrm>
            <a:off x="565070" y="1053389"/>
            <a:ext cx="5877294" cy="4890211"/>
          </a:xfrm>
        </p:spPr>
        <p:txBody>
          <a:bodyPr/>
          <a:lstStyle/>
          <a:p>
            <a:r>
              <a:rPr lang="en-US" sz="2200" dirty="0">
                <a:latin typeface="Arial" panose="020B0604020202020204" pitchFamily="34" charset="0"/>
                <a:cs typeface="Arial" panose="020B0604020202020204" pitchFamily="34" charset="0"/>
              </a:rPr>
              <a:t>Often, technological solutions are created without considering </a:t>
            </a:r>
            <a:r>
              <a:rPr lang="en-US" sz="2200" b="1" dirty="0">
                <a:latin typeface="Arial" panose="020B0604020202020204" pitchFamily="34" charset="0"/>
                <a:cs typeface="Arial" panose="020B0604020202020204" pitchFamily="34" charset="0"/>
              </a:rPr>
              <a:t>what the actual end user wants</a:t>
            </a:r>
            <a:r>
              <a:rPr lang="en-US" sz="2200" dirty="0">
                <a:latin typeface="Arial" panose="020B0604020202020204" pitchFamily="34" charset="0"/>
                <a:cs typeface="Arial" panose="020B0604020202020204" pitchFamily="34" charset="0"/>
              </a:rPr>
              <a:t>, how it fits in their day-to-day work, and if it is solving a problem they have.</a:t>
            </a:r>
          </a:p>
          <a:p>
            <a:r>
              <a:rPr lang="en-US" sz="2200" dirty="0">
                <a:latin typeface="Arial" panose="020B0604020202020204" pitchFamily="34" charset="0"/>
                <a:cs typeface="Arial" panose="020B0604020202020204" pitchFamily="34" charset="0"/>
              </a:rPr>
              <a:t>UCD focuses on designing tools around the needs, preferences, and goals of the end user.</a:t>
            </a:r>
          </a:p>
          <a:p>
            <a:pPr lvl="1"/>
            <a:r>
              <a:rPr lang="en-US" sz="2200" dirty="0">
                <a:latin typeface="Arial" panose="020B0604020202020204" pitchFamily="34" charset="0"/>
                <a:cs typeface="Arial" panose="020B0604020202020204" pitchFamily="34" charset="0"/>
              </a:rPr>
              <a:t>Ensures tools are practical and aligned with end-user preferences.</a:t>
            </a:r>
          </a:p>
          <a:p>
            <a:pPr lvl="1"/>
            <a:r>
              <a:rPr lang="en-US" sz="2200" dirty="0">
                <a:latin typeface="Arial" panose="020B0604020202020204" pitchFamily="34" charset="0"/>
                <a:cs typeface="Arial" panose="020B0604020202020204" pitchFamily="34" charset="0"/>
              </a:rPr>
              <a:t>Creates intuitive, easy-to-use visualizations that fit into workflows.</a:t>
            </a:r>
          </a:p>
          <a:p>
            <a:pPr lvl="1"/>
            <a:r>
              <a:rPr lang="en-US" sz="2200" dirty="0">
                <a:latin typeface="Arial" panose="020B0604020202020204" pitchFamily="34" charset="0"/>
                <a:cs typeface="Arial" panose="020B0604020202020204" pitchFamily="34" charset="0"/>
              </a:rPr>
              <a:t>Provides relevant information to enhance assessments and reviews.</a:t>
            </a:r>
          </a:p>
        </p:txBody>
      </p:sp>
      <p:sp>
        <p:nvSpPr>
          <p:cNvPr id="4" name="Slide Number Placeholder 3">
            <a:extLst>
              <a:ext uri="{FF2B5EF4-FFF2-40B4-BE49-F238E27FC236}">
                <a16:creationId xmlns:a16="http://schemas.microsoft.com/office/drawing/2014/main" id="{23908C35-8FC0-97E4-2DA4-EE24D0D38141}"/>
              </a:ext>
            </a:extLst>
          </p:cNvPr>
          <p:cNvSpPr>
            <a:spLocks noGrp="1"/>
          </p:cNvSpPr>
          <p:nvPr>
            <p:ph type="sldNum" sz="quarter" idx="4"/>
          </p:nvPr>
        </p:nvSpPr>
        <p:spPr/>
        <p:txBody>
          <a:bodyPr/>
          <a:lstStyle/>
          <a:p>
            <a:pPr>
              <a:defRPr/>
            </a:pPr>
            <a:fld id="{D68E8870-17DE-45C4-A8DD-7644B2422933}" type="slidenum">
              <a:rPr lang="en-US" smtClean="0"/>
              <a:pPr>
                <a:defRPr/>
              </a:pPr>
              <a:t>7</a:t>
            </a:fld>
            <a:endParaRPr lang="en-US" dirty="0"/>
          </a:p>
        </p:txBody>
      </p:sp>
      <p:pic>
        <p:nvPicPr>
          <p:cNvPr id="13" name="Picture 12">
            <a:extLst>
              <a:ext uri="{FF2B5EF4-FFF2-40B4-BE49-F238E27FC236}">
                <a16:creationId xmlns:a16="http://schemas.microsoft.com/office/drawing/2014/main" id="{265A6097-B3F9-0428-61BE-1408651245C1}"/>
              </a:ext>
            </a:extLst>
          </p:cNvPr>
          <p:cNvPicPr>
            <a:picLocks noChangeAspect="1"/>
          </p:cNvPicPr>
          <p:nvPr/>
        </p:nvPicPr>
        <p:blipFill>
          <a:blip r:embed="rId2"/>
          <a:stretch>
            <a:fillRect/>
          </a:stretch>
        </p:blipFill>
        <p:spPr>
          <a:xfrm>
            <a:off x="6722585" y="1158949"/>
            <a:ext cx="4952844" cy="4784651"/>
          </a:xfrm>
          <a:prstGeom prst="rect">
            <a:avLst/>
          </a:prstGeom>
        </p:spPr>
      </p:pic>
    </p:spTree>
    <p:extLst>
      <p:ext uri="{BB962C8B-B14F-4D97-AF65-F5344CB8AC3E}">
        <p14:creationId xmlns:p14="http://schemas.microsoft.com/office/powerpoint/2010/main" val="2075572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6C4E53-AD5D-625D-64FA-554B471623A6}"/>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sp>
        <p:nvSpPr>
          <p:cNvPr id="3" name="Title 2">
            <a:extLst>
              <a:ext uri="{FF2B5EF4-FFF2-40B4-BE49-F238E27FC236}">
                <a16:creationId xmlns:a16="http://schemas.microsoft.com/office/drawing/2014/main" id="{43CF9E89-F8C3-E477-06B5-A71E13192C2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Methodology</a:t>
            </a:r>
          </a:p>
        </p:txBody>
      </p:sp>
      <p:sp>
        <p:nvSpPr>
          <p:cNvPr id="19" name="TextBox 18">
            <a:extLst>
              <a:ext uri="{FF2B5EF4-FFF2-40B4-BE49-F238E27FC236}">
                <a16:creationId xmlns:a16="http://schemas.microsoft.com/office/drawing/2014/main" id="{94B58ED7-E480-4BB2-D30D-F3030830FD04}"/>
              </a:ext>
            </a:extLst>
          </p:cNvPr>
          <p:cNvSpPr txBox="1"/>
          <p:nvPr/>
        </p:nvSpPr>
        <p:spPr>
          <a:xfrm>
            <a:off x="541176" y="2065150"/>
            <a:ext cx="2070537" cy="1384995"/>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Phase 1: OC/T Interviews</a:t>
            </a:r>
          </a:p>
        </p:txBody>
      </p:sp>
      <p:sp>
        <p:nvSpPr>
          <p:cNvPr id="25" name="Shape">
            <a:extLst>
              <a:ext uri="{FF2B5EF4-FFF2-40B4-BE49-F238E27FC236}">
                <a16:creationId xmlns:a16="http://schemas.microsoft.com/office/drawing/2014/main" id="{D3AE4755-AD60-D12F-E510-A82EA0B1440A}"/>
              </a:ext>
            </a:extLst>
          </p:cNvPr>
          <p:cNvSpPr/>
          <p:nvPr/>
        </p:nvSpPr>
        <p:spPr>
          <a:xfrm>
            <a:off x="2458328" y="2146535"/>
            <a:ext cx="2161524" cy="216152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3789"/>
                </a:lnTo>
                <a:cubicBezTo>
                  <a:pt x="0" y="1696"/>
                  <a:pt x="1696" y="0"/>
                  <a:pt x="3789" y="0"/>
                </a:cubicBezTo>
                <a:lnTo>
                  <a:pt x="21600" y="0"/>
                </a:lnTo>
                <a:lnTo>
                  <a:pt x="21600" y="21600"/>
                </a:lnTo>
                <a:close/>
              </a:path>
            </a:pathLst>
          </a:custGeom>
          <a:solidFill>
            <a:srgbClr val="FFC00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7" name="Shape">
            <a:extLst>
              <a:ext uri="{FF2B5EF4-FFF2-40B4-BE49-F238E27FC236}">
                <a16:creationId xmlns:a16="http://schemas.microsoft.com/office/drawing/2014/main" id="{B81EB716-86E9-4C5B-A543-FEC57C0167C6}"/>
              </a:ext>
            </a:extLst>
          </p:cNvPr>
          <p:cNvSpPr/>
          <p:nvPr/>
        </p:nvSpPr>
        <p:spPr>
          <a:xfrm>
            <a:off x="7356794" y="3179345"/>
            <a:ext cx="2820730" cy="1401669"/>
          </a:xfrm>
          <a:custGeom>
            <a:avLst/>
            <a:gdLst/>
            <a:ahLst/>
            <a:cxnLst>
              <a:cxn ang="0">
                <a:pos x="wd2" y="hd2"/>
              </a:cxn>
              <a:cxn ang="5400000">
                <a:pos x="wd2" y="hd2"/>
              </a:cxn>
              <a:cxn ang="10800000">
                <a:pos x="wd2" y="hd2"/>
              </a:cxn>
              <a:cxn ang="16200000">
                <a:pos x="wd2" y="hd2"/>
              </a:cxn>
            </a:cxnLst>
            <a:rect l="0" t="0" r="r" b="b"/>
            <a:pathLst>
              <a:path w="21552" h="21555" extrusionOk="0">
                <a:moveTo>
                  <a:pt x="21521" y="3245"/>
                </a:moveTo>
                <a:lnTo>
                  <a:pt x="20439" y="137"/>
                </a:lnTo>
                <a:cubicBezTo>
                  <a:pt x="20371" y="-45"/>
                  <a:pt x="20236" y="-45"/>
                  <a:pt x="20168" y="137"/>
                </a:cubicBezTo>
                <a:lnTo>
                  <a:pt x="19086" y="3245"/>
                </a:lnTo>
                <a:cubicBezTo>
                  <a:pt x="19007" y="3472"/>
                  <a:pt x="19086" y="3767"/>
                  <a:pt x="19221" y="3767"/>
                </a:cubicBezTo>
                <a:lnTo>
                  <a:pt x="19650" y="3767"/>
                </a:lnTo>
                <a:lnTo>
                  <a:pt x="19796" y="3767"/>
                </a:lnTo>
                <a:lnTo>
                  <a:pt x="19796" y="19513"/>
                </a:lnTo>
                <a:lnTo>
                  <a:pt x="1015" y="19513"/>
                </a:lnTo>
                <a:lnTo>
                  <a:pt x="1015" y="3563"/>
                </a:lnTo>
                <a:cubicBezTo>
                  <a:pt x="1015" y="2995"/>
                  <a:pt x="789" y="2542"/>
                  <a:pt x="507" y="2542"/>
                </a:cubicBezTo>
                <a:cubicBezTo>
                  <a:pt x="225" y="2542"/>
                  <a:pt x="0" y="2995"/>
                  <a:pt x="0" y="3563"/>
                </a:cubicBezTo>
                <a:lnTo>
                  <a:pt x="0" y="20534"/>
                </a:lnTo>
                <a:cubicBezTo>
                  <a:pt x="0" y="21101"/>
                  <a:pt x="225" y="21555"/>
                  <a:pt x="507" y="21555"/>
                </a:cubicBezTo>
                <a:lnTo>
                  <a:pt x="20304" y="21555"/>
                </a:lnTo>
                <a:cubicBezTo>
                  <a:pt x="20585" y="21555"/>
                  <a:pt x="20811" y="21101"/>
                  <a:pt x="20811" y="20534"/>
                </a:cubicBezTo>
                <a:lnTo>
                  <a:pt x="20811" y="3767"/>
                </a:lnTo>
                <a:lnTo>
                  <a:pt x="20957" y="3767"/>
                </a:lnTo>
                <a:lnTo>
                  <a:pt x="21386" y="3767"/>
                </a:lnTo>
                <a:cubicBezTo>
                  <a:pt x="21521" y="3767"/>
                  <a:pt x="21600" y="3472"/>
                  <a:pt x="21521" y="3245"/>
                </a:cubicBezTo>
                <a:close/>
              </a:path>
            </a:pathLst>
          </a:custGeom>
          <a:solidFill>
            <a:schemeClr val="accent3">
              <a:lumMod val="6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8" name="Shape">
            <a:extLst>
              <a:ext uri="{FF2B5EF4-FFF2-40B4-BE49-F238E27FC236}">
                <a16:creationId xmlns:a16="http://schemas.microsoft.com/office/drawing/2014/main" id="{D964EF37-C9DA-61F1-9BE6-AE6895D52D03}"/>
              </a:ext>
            </a:extLst>
          </p:cNvPr>
          <p:cNvSpPr/>
          <p:nvPr/>
        </p:nvSpPr>
        <p:spPr>
          <a:xfrm>
            <a:off x="5040350" y="2146535"/>
            <a:ext cx="2161524" cy="21615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811" y="21600"/>
                </a:lnTo>
                <a:cubicBezTo>
                  <a:pt x="19904" y="21600"/>
                  <a:pt x="21600" y="19904"/>
                  <a:pt x="21600" y="17811"/>
                </a:cubicBezTo>
                <a:lnTo>
                  <a:pt x="21600" y="0"/>
                </a:lnTo>
                <a:close/>
              </a:path>
            </a:pathLst>
          </a:custGeom>
          <a:solidFill>
            <a:srgbClr val="C0000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9" name="Shape">
            <a:extLst>
              <a:ext uri="{FF2B5EF4-FFF2-40B4-BE49-F238E27FC236}">
                <a16:creationId xmlns:a16="http://schemas.microsoft.com/office/drawing/2014/main" id="{A286AF1E-7D99-F0A3-FD33-D02BEED887D7}"/>
              </a:ext>
            </a:extLst>
          </p:cNvPr>
          <p:cNvSpPr/>
          <p:nvPr/>
        </p:nvSpPr>
        <p:spPr>
          <a:xfrm>
            <a:off x="4760017" y="1866202"/>
            <a:ext cx="2820730" cy="1401669"/>
          </a:xfrm>
          <a:custGeom>
            <a:avLst/>
            <a:gdLst/>
            <a:ahLst/>
            <a:cxnLst>
              <a:cxn ang="0">
                <a:pos x="wd2" y="hd2"/>
              </a:cxn>
              <a:cxn ang="5400000">
                <a:pos x="wd2" y="hd2"/>
              </a:cxn>
              <a:cxn ang="10800000">
                <a:pos x="wd2" y="hd2"/>
              </a:cxn>
              <a:cxn ang="16200000">
                <a:pos x="wd2" y="hd2"/>
              </a:cxn>
            </a:cxnLst>
            <a:rect l="0" t="0" r="r" b="b"/>
            <a:pathLst>
              <a:path w="21552" h="21555" extrusionOk="0">
                <a:moveTo>
                  <a:pt x="21521" y="18310"/>
                </a:moveTo>
                <a:lnTo>
                  <a:pt x="20439" y="21418"/>
                </a:lnTo>
                <a:cubicBezTo>
                  <a:pt x="20371" y="21600"/>
                  <a:pt x="20236" y="21600"/>
                  <a:pt x="20168" y="21418"/>
                </a:cubicBezTo>
                <a:lnTo>
                  <a:pt x="19086" y="18310"/>
                </a:lnTo>
                <a:cubicBezTo>
                  <a:pt x="19007" y="18083"/>
                  <a:pt x="19086" y="17788"/>
                  <a:pt x="19221" y="17788"/>
                </a:cubicBezTo>
                <a:lnTo>
                  <a:pt x="19650" y="17788"/>
                </a:lnTo>
                <a:lnTo>
                  <a:pt x="19796" y="17788"/>
                </a:lnTo>
                <a:lnTo>
                  <a:pt x="19796" y="2042"/>
                </a:lnTo>
                <a:lnTo>
                  <a:pt x="1015" y="2042"/>
                </a:lnTo>
                <a:lnTo>
                  <a:pt x="1015" y="17992"/>
                </a:lnTo>
                <a:cubicBezTo>
                  <a:pt x="1015" y="18560"/>
                  <a:pt x="789" y="19013"/>
                  <a:pt x="507" y="19013"/>
                </a:cubicBezTo>
                <a:cubicBezTo>
                  <a:pt x="225" y="19013"/>
                  <a:pt x="0" y="18560"/>
                  <a:pt x="0" y="17992"/>
                </a:cubicBezTo>
                <a:lnTo>
                  <a:pt x="0" y="1021"/>
                </a:lnTo>
                <a:cubicBezTo>
                  <a:pt x="0" y="454"/>
                  <a:pt x="225" y="0"/>
                  <a:pt x="507" y="0"/>
                </a:cubicBezTo>
                <a:lnTo>
                  <a:pt x="20304" y="0"/>
                </a:lnTo>
                <a:cubicBezTo>
                  <a:pt x="20585" y="0"/>
                  <a:pt x="20811" y="454"/>
                  <a:pt x="20811" y="1021"/>
                </a:cubicBezTo>
                <a:lnTo>
                  <a:pt x="20811" y="17788"/>
                </a:lnTo>
                <a:lnTo>
                  <a:pt x="20957" y="17788"/>
                </a:lnTo>
                <a:lnTo>
                  <a:pt x="21386" y="17788"/>
                </a:lnTo>
                <a:cubicBezTo>
                  <a:pt x="21521" y="17788"/>
                  <a:pt x="21600" y="18106"/>
                  <a:pt x="21521" y="18310"/>
                </a:cubicBezTo>
                <a:close/>
              </a:path>
            </a:pathLst>
          </a:custGeom>
          <a:solidFill>
            <a:srgbClr val="C0000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0" name="Shape">
            <a:extLst>
              <a:ext uri="{FF2B5EF4-FFF2-40B4-BE49-F238E27FC236}">
                <a16:creationId xmlns:a16="http://schemas.microsoft.com/office/drawing/2014/main" id="{4CD5AFA5-519D-E0B2-685D-483CDD92D1B4}"/>
              </a:ext>
            </a:extLst>
          </p:cNvPr>
          <p:cNvSpPr/>
          <p:nvPr/>
        </p:nvSpPr>
        <p:spPr>
          <a:xfrm>
            <a:off x="1248466" y="3179345"/>
            <a:ext cx="3735504" cy="1401669"/>
          </a:xfrm>
          <a:custGeom>
            <a:avLst/>
            <a:gdLst/>
            <a:ahLst/>
            <a:cxnLst>
              <a:cxn ang="0">
                <a:pos x="wd2" y="hd2"/>
              </a:cxn>
              <a:cxn ang="5400000">
                <a:pos x="wd2" y="hd2"/>
              </a:cxn>
              <a:cxn ang="10800000">
                <a:pos x="wd2" y="hd2"/>
              </a:cxn>
              <a:cxn ang="16200000">
                <a:pos x="wd2" y="hd2"/>
              </a:cxn>
            </a:cxnLst>
            <a:rect l="0" t="0" r="r" b="b"/>
            <a:pathLst>
              <a:path w="21564" h="21555" extrusionOk="0">
                <a:moveTo>
                  <a:pt x="21540" y="3245"/>
                </a:moveTo>
                <a:lnTo>
                  <a:pt x="20723" y="137"/>
                </a:lnTo>
                <a:cubicBezTo>
                  <a:pt x="20672" y="-45"/>
                  <a:pt x="20569" y="-45"/>
                  <a:pt x="20518" y="137"/>
                </a:cubicBezTo>
                <a:lnTo>
                  <a:pt x="19701" y="3245"/>
                </a:lnTo>
                <a:cubicBezTo>
                  <a:pt x="19641" y="3472"/>
                  <a:pt x="19701" y="3767"/>
                  <a:pt x="19803" y="3767"/>
                </a:cubicBezTo>
                <a:lnTo>
                  <a:pt x="20126" y="3767"/>
                </a:lnTo>
                <a:lnTo>
                  <a:pt x="20237" y="3767"/>
                </a:lnTo>
                <a:lnTo>
                  <a:pt x="20237" y="19513"/>
                </a:lnTo>
                <a:lnTo>
                  <a:pt x="6047" y="19513"/>
                </a:lnTo>
                <a:lnTo>
                  <a:pt x="6047" y="3563"/>
                </a:lnTo>
                <a:lnTo>
                  <a:pt x="6047" y="3563"/>
                </a:lnTo>
                <a:lnTo>
                  <a:pt x="6047" y="3540"/>
                </a:lnTo>
                <a:lnTo>
                  <a:pt x="383" y="3540"/>
                </a:lnTo>
                <a:cubicBezTo>
                  <a:pt x="170" y="3540"/>
                  <a:pt x="0" y="3994"/>
                  <a:pt x="0" y="4561"/>
                </a:cubicBezTo>
                <a:cubicBezTo>
                  <a:pt x="0" y="5128"/>
                  <a:pt x="170" y="5582"/>
                  <a:pt x="383" y="5582"/>
                </a:cubicBezTo>
                <a:lnTo>
                  <a:pt x="5281" y="5582"/>
                </a:lnTo>
                <a:lnTo>
                  <a:pt x="5281" y="20534"/>
                </a:lnTo>
                <a:cubicBezTo>
                  <a:pt x="5281" y="21101"/>
                  <a:pt x="5451" y="21555"/>
                  <a:pt x="5664" y="21555"/>
                </a:cubicBezTo>
                <a:lnTo>
                  <a:pt x="20621" y="21555"/>
                </a:lnTo>
                <a:cubicBezTo>
                  <a:pt x="20833" y="21555"/>
                  <a:pt x="21004" y="21101"/>
                  <a:pt x="21004" y="20534"/>
                </a:cubicBezTo>
                <a:lnTo>
                  <a:pt x="21004" y="3767"/>
                </a:lnTo>
                <a:lnTo>
                  <a:pt x="21115" y="3767"/>
                </a:lnTo>
                <a:lnTo>
                  <a:pt x="21438" y="3767"/>
                </a:lnTo>
                <a:cubicBezTo>
                  <a:pt x="21540" y="3767"/>
                  <a:pt x="21600" y="3472"/>
                  <a:pt x="21540" y="3245"/>
                </a:cubicBezTo>
                <a:close/>
              </a:path>
            </a:pathLst>
          </a:custGeom>
          <a:solidFill>
            <a:srgbClr val="FFC00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3" name="Shape">
            <a:extLst>
              <a:ext uri="{FF2B5EF4-FFF2-40B4-BE49-F238E27FC236}">
                <a16:creationId xmlns:a16="http://schemas.microsoft.com/office/drawing/2014/main" id="{B62C85B9-F653-CB8D-E0A3-CE305CFDCA67}"/>
              </a:ext>
            </a:extLst>
          </p:cNvPr>
          <p:cNvSpPr/>
          <p:nvPr/>
        </p:nvSpPr>
        <p:spPr>
          <a:xfrm>
            <a:off x="7637127" y="2146535"/>
            <a:ext cx="2161524" cy="216152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17811" y="0"/>
                </a:lnTo>
                <a:cubicBezTo>
                  <a:pt x="19904" y="0"/>
                  <a:pt x="21600" y="1696"/>
                  <a:pt x="21600" y="3789"/>
                </a:cubicBezTo>
                <a:lnTo>
                  <a:pt x="21600" y="21600"/>
                </a:lnTo>
                <a:close/>
              </a:path>
            </a:pathLst>
          </a:custGeom>
          <a:solidFill>
            <a:schemeClr val="accent3">
              <a:lumMod val="6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6" name="TextBox 35">
            <a:extLst>
              <a:ext uri="{FF2B5EF4-FFF2-40B4-BE49-F238E27FC236}">
                <a16:creationId xmlns:a16="http://schemas.microsoft.com/office/drawing/2014/main" id="{2A746F26-D8F0-D15A-F2A4-09AA8A8E1CF8}"/>
              </a:ext>
            </a:extLst>
          </p:cNvPr>
          <p:cNvSpPr txBox="1"/>
          <p:nvPr/>
        </p:nvSpPr>
        <p:spPr>
          <a:xfrm>
            <a:off x="4900185" y="4302787"/>
            <a:ext cx="2358069" cy="1384995"/>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Data Visualization Mockups</a:t>
            </a:r>
          </a:p>
        </p:txBody>
      </p:sp>
      <p:sp>
        <p:nvSpPr>
          <p:cNvPr id="37" name="TextBox 36">
            <a:extLst>
              <a:ext uri="{FF2B5EF4-FFF2-40B4-BE49-F238E27FC236}">
                <a16:creationId xmlns:a16="http://schemas.microsoft.com/office/drawing/2014/main" id="{03E2C20B-DAC5-1B99-B73F-55EBB652A88C}"/>
              </a:ext>
            </a:extLst>
          </p:cNvPr>
          <p:cNvSpPr txBox="1"/>
          <p:nvPr/>
        </p:nvSpPr>
        <p:spPr>
          <a:xfrm>
            <a:off x="10078984" y="2363420"/>
            <a:ext cx="2161524" cy="1815882"/>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Phase 2: Feedback and Refinement</a:t>
            </a:r>
          </a:p>
        </p:txBody>
      </p:sp>
      <p:pic>
        <p:nvPicPr>
          <p:cNvPr id="39" name="Picture 38">
            <a:extLst>
              <a:ext uri="{FF2B5EF4-FFF2-40B4-BE49-F238E27FC236}">
                <a16:creationId xmlns:a16="http://schemas.microsoft.com/office/drawing/2014/main" id="{39F76F12-DADA-A9BD-D80E-4F8B485754C6}"/>
              </a:ext>
            </a:extLst>
          </p:cNvPr>
          <p:cNvPicPr>
            <a:picLocks noChangeAspect="1"/>
          </p:cNvPicPr>
          <p:nvPr/>
        </p:nvPicPr>
        <p:blipFill>
          <a:blip r:embed="rId3"/>
          <a:stretch>
            <a:fillRect/>
          </a:stretch>
        </p:blipFill>
        <p:spPr>
          <a:xfrm>
            <a:off x="2689173" y="2356440"/>
            <a:ext cx="1816765" cy="1822862"/>
          </a:xfrm>
          <a:prstGeom prst="rect">
            <a:avLst/>
          </a:prstGeom>
        </p:spPr>
      </p:pic>
      <p:pic>
        <p:nvPicPr>
          <p:cNvPr id="40" name="Picture 39">
            <a:extLst>
              <a:ext uri="{FF2B5EF4-FFF2-40B4-BE49-F238E27FC236}">
                <a16:creationId xmlns:a16="http://schemas.microsoft.com/office/drawing/2014/main" id="{B1D61E94-76CA-B1B2-329A-35CAA73BD6C4}"/>
              </a:ext>
            </a:extLst>
          </p:cNvPr>
          <p:cNvPicPr>
            <a:picLocks noChangeAspect="1"/>
          </p:cNvPicPr>
          <p:nvPr/>
        </p:nvPicPr>
        <p:blipFill>
          <a:blip r:embed="rId4"/>
          <a:stretch>
            <a:fillRect/>
          </a:stretch>
        </p:blipFill>
        <p:spPr>
          <a:xfrm>
            <a:off x="5024499" y="2065150"/>
            <a:ext cx="2164268" cy="2170364"/>
          </a:xfrm>
          <a:prstGeom prst="rect">
            <a:avLst/>
          </a:prstGeom>
        </p:spPr>
      </p:pic>
      <p:pic>
        <p:nvPicPr>
          <p:cNvPr id="41" name="Picture 40">
            <a:extLst>
              <a:ext uri="{FF2B5EF4-FFF2-40B4-BE49-F238E27FC236}">
                <a16:creationId xmlns:a16="http://schemas.microsoft.com/office/drawing/2014/main" id="{AFFA6095-BC56-464A-E3CD-54C97DE8C7F3}"/>
              </a:ext>
            </a:extLst>
          </p:cNvPr>
          <p:cNvPicPr>
            <a:picLocks noChangeAspect="1"/>
          </p:cNvPicPr>
          <p:nvPr/>
        </p:nvPicPr>
        <p:blipFill>
          <a:blip r:embed="rId5"/>
          <a:stretch>
            <a:fillRect/>
          </a:stretch>
        </p:blipFill>
        <p:spPr>
          <a:xfrm>
            <a:off x="7713185" y="2567036"/>
            <a:ext cx="2009408" cy="1430624"/>
          </a:xfrm>
          <a:prstGeom prst="rect">
            <a:avLst/>
          </a:prstGeom>
        </p:spPr>
      </p:pic>
    </p:spTree>
    <p:extLst>
      <p:ext uri="{BB962C8B-B14F-4D97-AF65-F5344CB8AC3E}">
        <p14:creationId xmlns:p14="http://schemas.microsoft.com/office/powerpoint/2010/main" val="577822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1FFE68-34CE-AE8B-1349-CAA0C61B0C6F}"/>
              </a:ext>
            </a:extLst>
          </p:cNvPr>
          <p:cNvSpPr>
            <a:spLocks noGrp="1"/>
          </p:cNvSpPr>
          <p:nvPr>
            <p:ph type="sldNum" sz="quarter" idx="10"/>
          </p:nvPr>
        </p:nvSpPr>
        <p:spPr/>
        <p:txBody>
          <a:bodyPr/>
          <a:lstStyle/>
          <a:p>
            <a:pPr>
              <a:defRPr/>
            </a:pPr>
            <a:fld id="{D68E8870-17DE-45C4-A8DD-7644B2422933}" type="slidenum">
              <a:rPr lang="en-US" smtClean="0"/>
              <a:pPr>
                <a:defRPr/>
              </a:pPr>
              <a:t>9</a:t>
            </a:fld>
            <a:endParaRPr lang="en-US" dirty="0"/>
          </a:p>
        </p:txBody>
      </p:sp>
      <p:sp>
        <p:nvSpPr>
          <p:cNvPr id="3" name="Title 2">
            <a:extLst>
              <a:ext uri="{FF2B5EF4-FFF2-40B4-BE49-F238E27FC236}">
                <a16:creationId xmlns:a16="http://schemas.microsoft.com/office/drawing/2014/main" id="{BEAC6F4F-6C87-0143-ECBD-922A1420228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Phase 1: OC/T Interviews</a:t>
            </a:r>
          </a:p>
        </p:txBody>
      </p:sp>
      <p:sp>
        <p:nvSpPr>
          <p:cNvPr id="4" name="Content Placeholder 3">
            <a:extLst>
              <a:ext uri="{FF2B5EF4-FFF2-40B4-BE49-F238E27FC236}">
                <a16:creationId xmlns:a16="http://schemas.microsoft.com/office/drawing/2014/main" id="{A1BF509D-A385-69D0-58B8-32C7FA952B84}"/>
              </a:ext>
            </a:extLst>
          </p:cNvPr>
          <p:cNvSpPr>
            <a:spLocks noGrp="1"/>
          </p:cNvSpPr>
          <p:nvPr>
            <p:ph sz="quarter" idx="11"/>
          </p:nvPr>
        </p:nvSpPr>
        <p:spPr>
          <a:xfrm>
            <a:off x="480133" y="1014817"/>
            <a:ext cx="11534658" cy="5075237"/>
          </a:xfrm>
        </p:spPr>
        <p:txBody>
          <a:bodyPr/>
          <a:lstStyle/>
          <a:p>
            <a:r>
              <a:rPr lang="en-US" sz="2300" dirty="0">
                <a:latin typeface="Arial" panose="020B0604020202020204" pitchFamily="34" charset="0"/>
                <a:cs typeface="Arial" panose="020B0604020202020204" pitchFamily="34" charset="0"/>
              </a:rPr>
              <a:t>We conducted interviews with </a:t>
            </a:r>
            <a:r>
              <a:rPr lang="en-US" sz="2300" b="1" dirty="0">
                <a:latin typeface="Arial" panose="020B0604020202020204" pitchFamily="34" charset="0"/>
                <a:cs typeface="Arial" panose="020B0604020202020204" pitchFamily="34" charset="0"/>
              </a:rPr>
              <a:t>10 OC/Ts </a:t>
            </a:r>
            <a:r>
              <a:rPr lang="en-US" sz="2300" dirty="0">
                <a:latin typeface="Arial" panose="020B0604020202020204" pitchFamily="34" charset="0"/>
                <a:cs typeface="Arial" panose="020B0604020202020204" pitchFamily="34" charset="0"/>
              </a:rPr>
              <a:t>to gather insights on their evaluation needs </a:t>
            </a:r>
          </a:p>
          <a:p>
            <a:r>
              <a:rPr lang="en-US" sz="2300" dirty="0">
                <a:latin typeface="Arial" panose="020B0604020202020204" pitchFamily="34" charset="0"/>
                <a:cs typeface="Arial" panose="020B0604020202020204" pitchFamily="34" charset="0"/>
              </a:rPr>
              <a:t>Participants were current and former OC/Ts stationed at JRTC at Fort Johnson, LA. </a:t>
            </a:r>
          </a:p>
          <a:p>
            <a:r>
              <a:rPr lang="en-US" sz="2300" dirty="0">
                <a:latin typeface="Arial" panose="020B0604020202020204" pitchFamily="34" charset="0"/>
                <a:cs typeface="Arial" panose="020B0604020202020204" pitchFamily="34" charset="0"/>
              </a:rPr>
              <a:t>Questions focused on current evaluation methods, gaps in access to information, and potential data sources for improvement for each assessment detailed in training and evaluation outlines (T&amp;EO) for BD2A.</a:t>
            </a:r>
          </a:p>
          <a:p>
            <a:endParaRPr lang="en-US" dirty="0"/>
          </a:p>
        </p:txBody>
      </p:sp>
      <p:graphicFrame>
        <p:nvGraphicFramePr>
          <p:cNvPr id="5" name="Table 4">
            <a:extLst>
              <a:ext uri="{FF2B5EF4-FFF2-40B4-BE49-F238E27FC236}">
                <a16:creationId xmlns:a16="http://schemas.microsoft.com/office/drawing/2014/main" id="{37185823-FFBF-85A6-65B7-A92FF5367913}"/>
              </a:ext>
            </a:extLst>
          </p:cNvPr>
          <p:cNvGraphicFramePr>
            <a:graphicFrameLocks noGrp="1"/>
          </p:cNvGraphicFramePr>
          <p:nvPr>
            <p:extLst>
              <p:ext uri="{D42A27DB-BD31-4B8C-83A1-F6EECF244321}">
                <p14:modId xmlns:p14="http://schemas.microsoft.com/office/powerpoint/2010/main" val="2727225357"/>
              </p:ext>
            </p:extLst>
          </p:nvPr>
        </p:nvGraphicFramePr>
        <p:xfrm>
          <a:off x="926283" y="3240827"/>
          <a:ext cx="10642358" cy="2602356"/>
        </p:xfrm>
        <a:graphic>
          <a:graphicData uri="http://schemas.openxmlformats.org/drawingml/2006/table">
            <a:tbl>
              <a:tblPr>
                <a:tableStyleId>{073A0DAA-6AF3-43AB-8588-CEC1D06C72B9}</a:tableStyleId>
              </a:tblPr>
              <a:tblGrid>
                <a:gridCol w="2680354">
                  <a:extLst>
                    <a:ext uri="{9D8B030D-6E8A-4147-A177-3AD203B41FA5}">
                      <a16:colId xmlns:a16="http://schemas.microsoft.com/office/drawing/2014/main" val="502043111"/>
                    </a:ext>
                  </a:extLst>
                </a:gridCol>
                <a:gridCol w="2495503">
                  <a:extLst>
                    <a:ext uri="{9D8B030D-6E8A-4147-A177-3AD203B41FA5}">
                      <a16:colId xmlns:a16="http://schemas.microsoft.com/office/drawing/2014/main" val="10211516"/>
                    </a:ext>
                  </a:extLst>
                </a:gridCol>
                <a:gridCol w="2818994">
                  <a:extLst>
                    <a:ext uri="{9D8B030D-6E8A-4147-A177-3AD203B41FA5}">
                      <a16:colId xmlns:a16="http://schemas.microsoft.com/office/drawing/2014/main" val="3682093636"/>
                    </a:ext>
                  </a:extLst>
                </a:gridCol>
                <a:gridCol w="2647507">
                  <a:extLst>
                    <a:ext uri="{9D8B030D-6E8A-4147-A177-3AD203B41FA5}">
                      <a16:colId xmlns:a16="http://schemas.microsoft.com/office/drawing/2014/main" val="1099311679"/>
                    </a:ext>
                  </a:extLst>
                </a:gridCol>
              </a:tblGrid>
              <a:tr h="463940">
                <a:tc>
                  <a:txBody>
                    <a:bodyPr/>
                    <a:lstStyle/>
                    <a:p>
                      <a:pPr algn="l" fontAlgn="b"/>
                      <a:r>
                        <a:rPr lang="en-US" sz="1900" b="1" u="none" strike="noStrike" dirty="0">
                          <a:effectLst/>
                          <a:latin typeface="Arial" panose="020B0604020202020204" pitchFamily="34" charset="0"/>
                          <a:cs typeface="Arial" panose="020B0604020202020204" pitchFamily="34" charset="0"/>
                        </a:rPr>
                        <a:t>Participants</a:t>
                      </a:r>
                      <a:endParaRPr lang="en-US" sz="1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900" b="1" u="none" strike="noStrike" dirty="0">
                          <a:effectLst/>
                          <a:latin typeface="Arial" panose="020B0604020202020204" pitchFamily="34" charset="0"/>
                          <a:cs typeface="Arial" panose="020B0604020202020204" pitchFamily="34" charset="0"/>
                        </a:rPr>
                        <a:t>MOS, Sample Size</a:t>
                      </a:r>
                      <a:endParaRPr lang="en-US" sz="1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900" b="1" u="none" strike="noStrike">
                          <a:effectLst/>
                          <a:latin typeface="Arial" panose="020B0604020202020204" pitchFamily="34" charset="0"/>
                          <a:cs typeface="Arial" panose="020B0604020202020204" pitchFamily="34" charset="0"/>
                        </a:rPr>
                        <a:t>Time as OC/T (Months)</a:t>
                      </a:r>
                      <a:endParaRPr lang="en-US" sz="19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900" b="1" u="none" strike="noStrike" dirty="0">
                          <a:effectLst/>
                          <a:latin typeface="Arial" panose="020B0604020202020204" pitchFamily="34" charset="0"/>
                          <a:cs typeface="Arial" panose="020B0604020202020204" pitchFamily="34" charset="0"/>
                        </a:rPr>
                        <a:t>Number of Battle Drills Evaluated</a:t>
                      </a:r>
                      <a:endParaRPr lang="en-US" sz="19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6661833"/>
                  </a:ext>
                </a:extLst>
              </a:tr>
              <a:tr h="771694">
                <a:tc>
                  <a:txBody>
                    <a:bodyPr/>
                    <a:lstStyle/>
                    <a:p>
                      <a:pPr algn="l" fontAlgn="b"/>
                      <a:r>
                        <a:rPr lang="en-US" sz="1900" u="none" strike="noStrike" dirty="0">
                          <a:effectLst/>
                          <a:latin typeface="Arial" panose="020B0604020202020204" pitchFamily="34" charset="0"/>
                          <a:cs typeface="Arial" panose="020B0604020202020204" pitchFamily="34" charset="0"/>
                        </a:rPr>
                        <a:t>Sergeant 1st Class (SFC)</a:t>
                      </a:r>
                      <a:endParaRPr lang="en-US"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pt-BR" sz="1900" u="none" strike="noStrike" dirty="0">
                          <a:effectLst/>
                          <a:latin typeface="Arial" panose="020B0604020202020204" pitchFamily="34" charset="0"/>
                          <a:cs typeface="Arial" panose="020B0604020202020204" pitchFamily="34" charset="0"/>
                        </a:rPr>
                        <a:t>11 Bravo, n = 5</a:t>
                      </a:r>
                      <a:br>
                        <a:rPr lang="pt-BR" sz="1900" u="none" strike="noStrike" dirty="0">
                          <a:effectLst/>
                          <a:latin typeface="Arial" panose="020B0604020202020204" pitchFamily="34" charset="0"/>
                          <a:cs typeface="Arial" panose="020B0604020202020204" pitchFamily="34" charset="0"/>
                        </a:rPr>
                      </a:br>
                      <a:r>
                        <a:rPr lang="pt-BR" sz="1900" u="none" strike="noStrike" dirty="0">
                          <a:effectLst/>
                          <a:latin typeface="Arial" panose="020B0604020202020204" pitchFamily="34" charset="0"/>
                          <a:cs typeface="Arial" panose="020B0604020202020204" pitchFamily="34" charset="0"/>
                        </a:rPr>
                        <a:t>19 Kilo, n = 1</a:t>
                      </a:r>
                    </a:p>
                    <a:p>
                      <a:pPr algn="l" fontAlgn="b"/>
                      <a:r>
                        <a:rPr lang="pt-BR" sz="1900" b="0" i="0" u="none" strike="noStrike" dirty="0">
                          <a:solidFill>
                            <a:srgbClr val="000000"/>
                          </a:solidFill>
                          <a:effectLst/>
                          <a:latin typeface="Arial" panose="020B0604020202020204" pitchFamily="34" charset="0"/>
                          <a:cs typeface="Arial" panose="020B0604020202020204" pitchFamily="34" charset="0"/>
                        </a:rPr>
                        <a:t>12 Bravo, n=1</a:t>
                      </a:r>
                    </a:p>
                    <a:p>
                      <a:pPr algn="l" fontAlgn="b"/>
                      <a:r>
                        <a:rPr lang="pt-BR" sz="1900" b="0" i="0" u="none" strike="noStrike" dirty="0">
                          <a:solidFill>
                            <a:srgbClr val="000000"/>
                          </a:solidFill>
                          <a:effectLst/>
                          <a:latin typeface="Arial" panose="020B0604020202020204" pitchFamily="34" charset="0"/>
                          <a:cs typeface="Arial" panose="020B0604020202020204" pitchFamily="34" charset="0"/>
                        </a:rPr>
                        <a:t>11 Charlie, n=1</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900" u="none" strike="noStrike" dirty="0">
                          <a:effectLst/>
                          <a:latin typeface="Arial" panose="020B0604020202020204" pitchFamily="34" charset="0"/>
                          <a:cs typeface="Arial" panose="020B0604020202020204" pitchFamily="34" charset="0"/>
                        </a:rPr>
                        <a:t>M = 22.3 (SD = 16.5)</a:t>
                      </a:r>
                      <a:endParaRPr lang="en-US"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900" u="none" strike="noStrike" dirty="0">
                          <a:effectLst/>
                          <a:latin typeface="Arial" panose="020B0604020202020204" pitchFamily="34" charset="0"/>
                          <a:cs typeface="Arial" panose="020B0604020202020204" pitchFamily="34" charset="0"/>
                        </a:rPr>
                        <a:t>M = 135.5 (SD = 166.4)</a:t>
                      </a:r>
                      <a:endParaRPr lang="en-US"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9079675"/>
                  </a:ext>
                </a:extLst>
              </a:tr>
              <a:tr h="845946">
                <a:tc>
                  <a:txBody>
                    <a:bodyPr/>
                    <a:lstStyle/>
                    <a:p>
                      <a:pPr algn="l" fontAlgn="b"/>
                      <a:r>
                        <a:rPr lang="en-US" sz="1900" u="none" strike="noStrike" dirty="0">
                          <a:effectLst/>
                          <a:latin typeface="Arial" panose="020B0604020202020204" pitchFamily="34" charset="0"/>
                          <a:cs typeface="Arial" panose="020B0604020202020204" pitchFamily="34" charset="0"/>
                        </a:rPr>
                        <a:t>Staff Sergeant (SSG)</a:t>
                      </a:r>
                      <a:endParaRPr lang="en-US"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pt-BR" sz="1900" u="none" strike="noStrike" dirty="0">
                          <a:effectLst/>
                          <a:latin typeface="Arial" panose="020B0604020202020204" pitchFamily="34" charset="0"/>
                          <a:cs typeface="Arial" panose="020B0604020202020204" pitchFamily="34" charset="0"/>
                        </a:rPr>
                        <a:t>11 Bravo, n = 2</a:t>
                      </a:r>
                      <a:endParaRPr lang="pt-BR"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900" u="none" strike="noStrike" dirty="0">
                          <a:effectLst/>
                          <a:latin typeface="Arial" panose="020B0604020202020204" pitchFamily="34" charset="0"/>
                          <a:cs typeface="Arial" panose="020B0604020202020204" pitchFamily="34" charset="0"/>
                        </a:rPr>
                        <a:t>M = 21 (SD = 12.7)</a:t>
                      </a:r>
                      <a:endParaRPr lang="en-US"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900" u="none" strike="noStrike" dirty="0">
                          <a:effectLst/>
                          <a:latin typeface="Arial" panose="020B0604020202020204" pitchFamily="34" charset="0"/>
                          <a:cs typeface="Arial" panose="020B0604020202020204" pitchFamily="34" charset="0"/>
                        </a:rPr>
                        <a:t>M = 25 (SD = 21.2)</a:t>
                      </a:r>
                      <a:endParaRPr lang="en-US" sz="19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2201929"/>
                  </a:ext>
                </a:extLst>
              </a:tr>
            </a:tbl>
          </a:graphicData>
        </a:graphic>
      </p:graphicFrame>
    </p:spTree>
    <p:extLst>
      <p:ext uri="{BB962C8B-B14F-4D97-AF65-F5344CB8AC3E}">
        <p14:creationId xmlns:p14="http://schemas.microsoft.com/office/powerpoint/2010/main" val="1266757207"/>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CA6D5C93B5C9449F5E77947E1941DC" ma:contentTypeVersion="142" ma:contentTypeDescription="Create a new document." ma:contentTypeScope="" ma:versionID="bbdfddff5a6e7c44165067f35cce4a31">
  <xsd:schema xmlns:xsd="http://www.w3.org/2001/XMLSchema" xmlns:xs="http://www.w3.org/2001/XMLSchema" xmlns:p="http://schemas.microsoft.com/office/2006/metadata/properties" xmlns:ns2="5442db63-a3b5-4528-acfe-eb1ac9d32b60" xmlns:ns3="d71f4715-f674-4eff-9b56-9aadeafe5327" xmlns:ns4="98dcc56e-7699-4236-870c-3812981e370a" xmlns:ns5="0d00325a-1a15-4c2a-b6c2-da173251b701" targetNamespace="http://schemas.microsoft.com/office/2006/metadata/properties" ma:root="true" ma:fieldsID="2d3cb3ee67febd016481c649a40e9369" ns2:_="" ns3:_="" ns4:_="" ns5:_="">
    <xsd:import namespace="5442db63-a3b5-4528-acfe-eb1ac9d32b60"/>
    <xsd:import namespace="d71f4715-f674-4eff-9b56-9aadeafe5327"/>
    <xsd:import namespace="98dcc56e-7699-4236-870c-3812981e370a"/>
    <xsd:import namespace="0d00325a-1a15-4c2a-b6c2-da173251b701"/>
    <xsd:element name="properties">
      <xsd:complexType>
        <xsd:sequence>
          <xsd:element name="documentManagement">
            <xsd:complexType>
              <xsd:all>
                <xsd:element ref="ns2:MediaServiceMetadata" minOccurs="0"/>
                <xsd:element ref="ns2:MediaServiceFastMetadata" minOccurs="0"/>
                <xsd:element ref="ns3:MediaServiceAutoKeyPoints" minOccurs="0"/>
                <xsd:element ref="ns3:MediaServiceKeyPoints" minOccurs="0"/>
                <xsd:element ref="ns2:MediaServiceAutoTags" minOccurs="0"/>
                <xsd:element ref="ns2:MediaServiceGenerationTime" minOccurs="0"/>
                <xsd:element ref="ns2:MediaServiceEventHashCode" minOccurs="0"/>
                <xsd:element ref="ns2:MediaServiceOCR" minOccurs="0"/>
                <xsd:element ref="ns4:SharedWithUsers" minOccurs="0"/>
                <xsd:element ref="ns4:SharedWithDetails" minOccurs="0"/>
                <xsd:element ref="ns3:MediaServiceDateTaken" minOccurs="0"/>
                <xsd:element ref="ns2:MediaLengthInSeconds" minOccurs="0"/>
                <xsd:element ref="ns2:lcf76f155ced4ddcb4097134ff3c332f" minOccurs="0"/>
                <xsd:element ref="ns5: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42db63-a3b5-4528-acfe-eb1ac9d32b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01fb4b1-ed3b-4be6-bff3-cc6a4968af2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1f4715-f674-4eff-9b56-9aadeafe5327" elementFormDefault="qualified">
    <xsd:import namespace="http://schemas.microsoft.com/office/2006/documentManagement/types"/>
    <xsd:import namespace="http://schemas.microsoft.com/office/infopath/2007/PartnerControls"/>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dcc56e-7699-4236-870c-3812981e370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00325a-1a15-4c2a-b6c2-da173251b70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7ebdc5d-3967-4852-a161-d8713b634ed3}" ma:internalName="TaxCatchAll" ma:showField="CatchAllData" ma:web="0d00325a-1a15-4c2a-b6c2-da173251b7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TaxCatchAll xmlns="0d00325a-1a15-4c2a-b6c2-da173251b701" xsi:nil="true"/>
    <lcf76f155ced4ddcb4097134ff3c332f xmlns="5442db63-a3b5-4528-acfe-eb1ac9d32b6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78FABED3-A63B-4984-9B9F-D0E2241CCF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42db63-a3b5-4528-acfe-eb1ac9d32b60"/>
    <ds:schemaRef ds:uri="d71f4715-f674-4eff-9b56-9aadeafe5327"/>
    <ds:schemaRef ds:uri="98dcc56e-7699-4236-870c-3812981e370a"/>
    <ds:schemaRef ds:uri="0d00325a-1a15-4c2a-b6c2-da173251b7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709B06-5FA7-40B8-A752-7128AA94FE0C}">
  <ds:schemaRefs>
    <ds:schemaRef ds:uri="0d00325a-1a15-4c2a-b6c2-da173251b701"/>
    <ds:schemaRef ds:uri="5442db63-a3b5-4528-acfe-eb1ac9d32b60"/>
    <ds:schemaRef ds:uri="98dcc56e-7699-4236-870c-3812981e370a"/>
    <ds:schemaRef ds:uri="d71f4715-f674-4eff-9b56-9aadeafe53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17709</TotalTime>
  <Words>2012</Words>
  <Application>Microsoft Office PowerPoint</Application>
  <PresentationFormat>Widescreen</PresentationFormat>
  <Paragraphs>278</Paragraphs>
  <Slides>22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Narrow</vt:lpstr>
      <vt:lpstr>Calibri</vt:lpstr>
      <vt:lpstr>Tahoma</vt:lpstr>
      <vt:lpstr>Wingdings</vt:lpstr>
      <vt:lpstr>Blends</vt:lpstr>
      <vt:lpstr>PowerPoint Presentation</vt:lpstr>
      <vt:lpstr>Acknowledgments</vt:lpstr>
      <vt:lpstr>Overview</vt:lpstr>
      <vt:lpstr>Small Unit Performance Analytics (SUPRA)</vt:lpstr>
      <vt:lpstr>Battle Drill 2A: React to Contact</vt:lpstr>
      <vt:lpstr>Challenges in Current Squad Evaluations</vt:lpstr>
      <vt:lpstr>User-Centered Design (UCD)</vt:lpstr>
      <vt:lpstr>Methodology</vt:lpstr>
      <vt:lpstr>Phase 1: OC/T Interviews</vt:lpstr>
      <vt:lpstr>Phase 1: OC/T Interviews</vt:lpstr>
      <vt:lpstr>Data Visualization Mockups</vt:lpstr>
      <vt:lpstr>Data Visualization Mockups: GPS Positioning</vt:lpstr>
      <vt:lpstr>Data Visualization Mockups: Communication</vt:lpstr>
      <vt:lpstr>Data Visualization Mockups: Firing Rate</vt:lpstr>
      <vt:lpstr>Data Visualization Mockups: Shot Accuracy</vt:lpstr>
      <vt:lpstr>Phase 2: Feedback and Refinement</vt:lpstr>
      <vt:lpstr>Phase 2: Feedback and Refinement</vt:lpstr>
      <vt:lpstr>Phase 2: Feedback and Refinement</vt:lpstr>
      <vt:lpstr>Phase 2: Feedback and Refinement</vt:lpstr>
      <vt:lpstr>Phase 2: Feedback and Refinement</vt:lpstr>
      <vt:lpstr>Conclusions</vt:lpstr>
      <vt:lpstr>Questions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Michael King</cp:lastModifiedBy>
  <cp:revision>42</cp:revision>
  <cp:lastPrinted>1601-01-01T00:00:00Z</cp:lastPrinted>
  <dcterms:created xsi:type="dcterms:W3CDTF">2016-03-29T15:29:36Z</dcterms:created>
  <dcterms:modified xsi:type="dcterms:W3CDTF">2024-11-27T14:42:57Z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Description">
    <vt:lpwstr>&lt;div class=ExternalClass9DF5FD6F97034AAA9FF0AABB8157F05A&gt; &lt;/div&gt;</vt:lpwstr>
  </property>
  <property fmtid="{D5CDD505-2E9C-101B-9397-08002B2CF9AE}" pid="3" name="ContentTypeId">
    <vt:lpwstr>0x010100FECA6D5C93B5C9449F5E77947E1941DC</vt:lpwstr>
  </property>
  <property fmtid="{D5CDD505-2E9C-101B-9397-08002B2CF9AE}" pid="4" name="MediaServiceImageTags">
    <vt:lpwstr/>
  </property>
</Properties>
</file>