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65" r:id="rId4"/>
  </p:sldMasterIdLst>
  <p:notesMasterIdLst>
    <p:notesMasterId r:id="rId18"/>
  </p:notesMasterIdLst>
  <p:sldIdLst>
    <p:sldId id="289" r:id="rId5"/>
    <p:sldId id="2147474073" r:id="rId6"/>
    <p:sldId id="2147474071" r:id="rId7"/>
    <p:sldId id="2147474076" r:id="rId8"/>
    <p:sldId id="2147474063" r:id="rId9"/>
    <p:sldId id="2147474064" r:id="rId10"/>
    <p:sldId id="2147474065" r:id="rId11"/>
    <p:sldId id="2147474066" r:id="rId12"/>
    <p:sldId id="2147474078" r:id="rId13"/>
    <p:sldId id="2147474068" r:id="rId14"/>
    <p:sldId id="2147474077" r:id="rId15"/>
    <p:sldId id="2147474069" r:id="rId16"/>
    <p:sldId id="21474740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688F5-74A7-4AEA-B737-AE63F9CC9AD6}" v="4" dt="2024-11-01T18:57:35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8889" autoAdjust="0"/>
  </p:normalViewPr>
  <p:slideViewPr>
    <p:cSldViewPr snapToGrid="0">
      <p:cViewPr varScale="1">
        <p:scale>
          <a:sx n="102" d="100"/>
          <a:sy n="102" d="100"/>
        </p:scale>
        <p:origin x="9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quín Fernández León" userId="e75215d3-f5f6-449d-87c4-b759d56da2ee" providerId="ADAL" clId="{A73B3B9D-2E57-48A7-B327-50E22DA20C17}"/>
    <pc:docChg chg="custSel addSld modSld">
      <pc:chgData name="Joaquín Fernández León" userId="e75215d3-f5f6-449d-87c4-b759d56da2ee" providerId="ADAL" clId="{A73B3B9D-2E57-48A7-B327-50E22DA20C17}" dt="2024-09-18T14:45:17.504" v="42" actId="1076"/>
      <pc:docMkLst>
        <pc:docMk/>
      </pc:docMkLst>
      <pc:sldChg chg="addSp modSp mod">
        <pc:chgData name="Joaquín Fernández León" userId="e75215d3-f5f6-449d-87c4-b759d56da2ee" providerId="ADAL" clId="{A73B3B9D-2E57-48A7-B327-50E22DA20C17}" dt="2024-09-18T13:04:58.650" v="25" actId="404"/>
        <pc:sldMkLst>
          <pc:docMk/>
          <pc:sldMk cId="3045031325" sldId="2147474063"/>
        </pc:sldMkLst>
        <pc:spChg chg="add mod">
          <ac:chgData name="Joaquín Fernández León" userId="e75215d3-f5f6-449d-87c4-b759d56da2ee" providerId="ADAL" clId="{A73B3B9D-2E57-48A7-B327-50E22DA20C17}" dt="2024-09-18T13:04:58.650" v="25" actId="404"/>
          <ac:spMkLst>
            <pc:docMk/>
            <pc:sldMk cId="3045031325" sldId="2147474063"/>
            <ac:spMk id="4" creationId="{7B93B1D5-4A49-645D-D0BA-4354663E38ED}"/>
          </ac:spMkLst>
        </pc:spChg>
      </pc:sldChg>
      <pc:sldChg chg="addSp delSp modSp mod">
        <pc:chgData name="Joaquín Fernández León" userId="e75215d3-f5f6-449d-87c4-b759d56da2ee" providerId="ADAL" clId="{A73B3B9D-2E57-48A7-B327-50E22DA20C17}" dt="2024-09-18T11:25:56.592" v="5" actId="1076"/>
        <pc:sldMkLst>
          <pc:docMk/>
          <pc:sldMk cId="482996435" sldId="2147474066"/>
        </pc:sldMkLst>
        <pc:spChg chg="del">
          <ac:chgData name="Joaquín Fernández León" userId="e75215d3-f5f6-449d-87c4-b759d56da2ee" providerId="ADAL" clId="{A73B3B9D-2E57-48A7-B327-50E22DA20C17}" dt="2024-09-18T11:25:51.506" v="2" actId="478"/>
          <ac:spMkLst>
            <pc:docMk/>
            <pc:sldMk cId="482996435" sldId="2147474066"/>
            <ac:spMk id="7" creationId="{24AAC9E1-268D-7800-4CE6-FB232A0C98CE}"/>
          </ac:spMkLst>
        </pc:spChg>
        <pc:picChg chg="add mod">
          <ac:chgData name="Joaquín Fernández León" userId="e75215d3-f5f6-449d-87c4-b759d56da2ee" providerId="ADAL" clId="{A73B3B9D-2E57-48A7-B327-50E22DA20C17}" dt="2024-09-18T11:25:56.592" v="5" actId="1076"/>
          <ac:picMkLst>
            <pc:docMk/>
            <pc:sldMk cId="482996435" sldId="2147474066"/>
            <ac:picMk id="1026" creationId="{20A079BA-AD33-AB1A-2812-C0668D475450}"/>
          </ac:picMkLst>
        </pc:picChg>
      </pc:sldChg>
      <pc:sldChg chg="addSp delSp modSp add">
        <pc:chgData name="Joaquín Fernández León" userId="e75215d3-f5f6-449d-87c4-b759d56da2ee" providerId="ADAL" clId="{A73B3B9D-2E57-48A7-B327-50E22DA20C17}" dt="2024-09-18T14:45:17.504" v="42" actId="1076"/>
        <pc:sldMkLst>
          <pc:docMk/>
          <pc:sldMk cId="1685762968" sldId="2147474078"/>
        </pc:sldMkLst>
        <pc:spChg chg="del">
          <ac:chgData name="Joaquín Fernández León" userId="e75215d3-f5f6-449d-87c4-b759d56da2ee" providerId="ADAL" clId="{A73B3B9D-2E57-48A7-B327-50E22DA20C17}" dt="2024-09-18T14:42:20.676" v="27" actId="478"/>
          <ac:spMkLst>
            <pc:docMk/>
            <pc:sldMk cId="1685762968" sldId="2147474078"/>
            <ac:spMk id="3" creationId="{1E53B57A-1012-8BEE-7B07-5A9D9BE2CC89}"/>
          </ac:spMkLst>
        </pc:spChg>
        <pc:spChg chg="del">
          <ac:chgData name="Joaquín Fernández León" userId="e75215d3-f5f6-449d-87c4-b759d56da2ee" providerId="ADAL" clId="{A73B3B9D-2E57-48A7-B327-50E22DA20C17}" dt="2024-09-18T14:42:20.676" v="27" actId="478"/>
          <ac:spMkLst>
            <pc:docMk/>
            <pc:sldMk cId="1685762968" sldId="2147474078"/>
            <ac:spMk id="11" creationId="{D23A1002-514E-D601-DC21-3D6E5F0EBED4}"/>
          </ac:spMkLst>
        </pc:spChg>
        <pc:picChg chg="del">
          <ac:chgData name="Joaquín Fernández León" userId="e75215d3-f5f6-449d-87c4-b759d56da2ee" providerId="ADAL" clId="{A73B3B9D-2E57-48A7-B327-50E22DA20C17}" dt="2024-09-18T14:42:20.676" v="27" actId="478"/>
          <ac:picMkLst>
            <pc:docMk/>
            <pc:sldMk cId="1685762968" sldId="2147474078"/>
            <ac:picMk id="4" creationId="{E1B656C8-899A-FBC8-4909-394C7AB2E337}"/>
          </ac:picMkLst>
        </pc:picChg>
        <pc:picChg chg="del">
          <ac:chgData name="Joaquín Fernández León" userId="e75215d3-f5f6-449d-87c4-b759d56da2ee" providerId="ADAL" clId="{A73B3B9D-2E57-48A7-B327-50E22DA20C17}" dt="2024-09-18T14:42:21.587" v="28" actId="478"/>
          <ac:picMkLst>
            <pc:docMk/>
            <pc:sldMk cId="1685762968" sldId="2147474078"/>
            <ac:picMk id="6" creationId="{C0A332C6-6787-BB6B-15B0-EAD2064E823D}"/>
          </ac:picMkLst>
        </pc:picChg>
        <pc:picChg chg="add del mod">
          <ac:chgData name="Joaquín Fernández León" userId="e75215d3-f5f6-449d-87c4-b759d56da2ee" providerId="ADAL" clId="{A73B3B9D-2E57-48A7-B327-50E22DA20C17}" dt="2024-09-18T14:45:00.245" v="33" actId="478"/>
          <ac:picMkLst>
            <pc:docMk/>
            <pc:sldMk cId="1685762968" sldId="2147474078"/>
            <ac:picMk id="1026" creationId="{6D3848ED-6873-E9B4-45D3-DE272F171DE9}"/>
          </ac:picMkLst>
        </pc:picChg>
        <pc:picChg chg="add mod">
          <ac:chgData name="Joaquín Fernández León" userId="e75215d3-f5f6-449d-87c4-b759d56da2ee" providerId="ADAL" clId="{A73B3B9D-2E57-48A7-B327-50E22DA20C17}" dt="2024-09-18T14:45:17.504" v="42" actId="1076"/>
          <ac:picMkLst>
            <pc:docMk/>
            <pc:sldMk cId="1685762968" sldId="2147474078"/>
            <ac:picMk id="1028" creationId="{247B3E52-08A8-0334-FFFC-717D0687A9E0}"/>
          </ac:picMkLst>
        </pc:picChg>
        <pc:picChg chg="del">
          <ac:chgData name="Joaquín Fernández León" userId="e75215d3-f5f6-449d-87c4-b759d56da2ee" providerId="ADAL" clId="{A73B3B9D-2E57-48A7-B327-50E22DA20C17}" dt="2024-09-18T14:42:20.676" v="27" actId="478"/>
          <ac:picMkLst>
            <pc:docMk/>
            <pc:sldMk cId="1685762968" sldId="2147474078"/>
            <ac:picMk id="2054" creationId="{8565265B-6284-21AF-834A-448DA86509DA}"/>
          </ac:picMkLst>
        </pc:picChg>
        <pc:cxnChg chg="del">
          <ac:chgData name="Joaquín Fernández León" userId="e75215d3-f5f6-449d-87c4-b759d56da2ee" providerId="ADAL" clId="{A73B3B9D-2E57-48A7-B327-50E22DA20C17}" dt="2024-09-18T14:42:20.676" v="27" actId="478"/>
          <ac:cxnSpMkLst>
            <pc:docMk/>
            <pc:sldMk cId="1685762968" sldId="2147474078"/>
            <ac:cxnSpMk id="7" creationId="{FC5E1B16-4106-59E2-F848-FE80BFF8B7D1}"/>
          </ac:cxnSpMkLst>
        </pc:cxnChg>
        <pc:cxnChg chg="del">
          <ac:chgData name="Joaquín Fernández León" userId="e75215d3-f5f6-449d-87c4-b759d56da2ee" providerId="ADAL" clId="{A73B3B9D-2E57-48A7-B327-50E22DA20C17}" dt="2024-09-18T14:42:20.676" v="27" actId="478"/>
          <ac:cxnSpMkLst>
            <pc:docMk/>
            <pc:sldMk cId="1685762968" sldId="2147474078"/>
            <ac:cxnSpMk id="15" creationId="{CC1FCB2D-0574-3068-F56A-8B6608848615}"/>
          </ac:cxnSpMkLst>
        </pc:cxnChg>
      </pc:sldChg>
    </pc:docChg>
  </pc:docChgLst>
  <pc:docChgLst>
    <pc:chgData name="Hellstern, George (US)" userId="e84b2abe-b5d4-499a-beba-bcf66c55ffdd" providerId="ADAL" clId="{CD934562-B7A1-49A6-AB34-1D97E5C69840}"/>
    <pc:docChg chg="modSld modMainMaster">
      <pc:chgData name="Hellstern, George (US)" userId="e84b2abe-b5d4-499a-beba-bcf66c55ffdd" providerId="ADAL" clId="{CD934562-B7A1-49A6-AB34-1D97E5C69840}" dt="2024-09-24T01:55:41.819" v="8" actId="20577"/>
      <pc:docMkLst>
        <pc:docMk/>
      </pc:docMkLst>
      <pc:sldChg chg="modSp mod">
        <pc:chgData name="Hellstern, George (US)" userId="e84b2abe-b5d4-499a-beba-bcf66c55ffdd" providerId="ADAL" clId="{CD934562-B7A1-49A6-AB34-1D97E5C69840}" dt="2024-09-24T01:55:41.819" v="8" actId="20577"/>
        <pc:sldMkLst>
          <pc:docMk/>
          <pc:sldMk cId="3664686379" sldId="289"/>
        </pc:sldMkLst>
        <pc:spChg chg="mod">
          <ac:chgData name="Hellstern, George (US)" userId="e84b2abe-b5d4-499a-beba-bcf66c55ffdd" providerId="ADAL" clId="{CD934562-B7A1-49A6-AB34-1D97E5C69840}" dt="2024-09-24T01:55:41.819" v="8" actId="20577"/>
          <ac:spMkLst>
            <pc:docMk/>
            <pc:sldMk cId="3664686379" sldId="289"/>
            <ac:spMk id="12" creationId="{5F9261BE-DF10-7D83-2C32-44FDAA092664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3045031325" sldId="2147474063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3045031325" sldId="2147474063"/>
            <ac:spMk id="3" creationId="{44285356-0A92-B525-33AE-D7F76661F9B7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425222531" sldId="2147474064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425222531" sldId="2147474064"/>
            <ac:spMk id="4" creationId="{5520514A-B19D-C316-9D04-BFE962D7A8EE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1009961192" sldId="2147474065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1009961192" sldId="2147474065"/>
            <ac:spMk id="8" creationId="{9AAB8A6E-021C-A3B0-A046-A41F7F82AE4A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482996435" sldId="2147474066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482996435" sldId="2147474066"/>
            <ac:spMk id="3" creationId="{0C7CABBE-7F9C-4603-C2FA-F8632EACCA35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361480048" sldId="2147474067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361480048" sldId="2147474067"/>
            <ac:spMk id="3" creationId="{29050BFD-F6E1-8FEB-3111-ECA84E5A73F4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6628788" sldId="2147474068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6628788" sldId="2147474068"/>
            <ac:spMk id="5" creationId="{44D75C87-1B1F-C4EC-5337-10ED9214F261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235787969" sldId="2147474069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235787969" sldId="2147474069"/>
            <ac:spMk id="4" creationId="{9C66EA2F-93A4-13AD-D504-44F0EE437E4F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3272342943" sldId="2147474071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3272342943" sldId="2147474071"/>
            <ac:spMk id="3" creationId="{B1DB969E-A093-1659-897C-D2F2D7A9DBB5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2704867334" sldId="2147474073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2704867334" sldId="2147474073"/>
            <ac:spMk id="8" creationId="{8CB2AA2E-C910-3EC3-1AB3-580171A27357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3870220956" sldId="2147474075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3870220956" sldId="2147474075"/>
            <ac:spMk id="8" creationId="{C3B748E6-0D2A-D24F-5FF9-DB36FB44B586}"/>
          </ac:spMkLst>
        </pc:spChg>
      </pc:sldChg>
      <pc:sldChg chg="modSp">
        <pc:chgData name="Hellstern, George (US)" userId="e84b2abe-b5d4-499a-beba-bcf66c55ffdd" providerId="ADAL" clId="{CD934562-B7A1-49A6-AB34-1D97E5C69840}" dt="2024-09-24T01:55:34" v="4"/>
        <pc:sldMkLst>
          <pc:docMk/>
          <pc:sldMk cId="1991690993" sldId="2147474077"/>
        </pc:sld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k cId="1991690993" sldId="2147474077"/>
            <ac:spMk id="7" creationId="{194B7C10-C483-CC57-22CE-7BC14AC929DD}"/>
          </ac:spMkLst>
        </pc:spChg>
      </pc:sldChg>
      <pc:sldMasterChg chg="modSp">
        <pc:chgData name="Hellstern, George (US)" userId="e84b2abe-b5d4-499a-beba-bcf66c55ffdd" providerId="ADAL" clId="{CD934562-B7A1-49A6-AB34-1D97E5C69840}" dt="2024-09-24T01:55:34" v="4"/>
        <pc:sldMasterMkLst>
          <pc:docMk/>
          <pc:sldMasterMk cId="1722942372" sldId="2147483660"/>
        </pc:sldMasterMkLst>
        <pc:spChg chg="mod">
          <ac:chgData name="Hellstern, George (US)" userId="e84b2abe-b5d4-499a-beba-bcf66c55ffdd" providerId="ADAL" clId="{CD934562-B7A1-49A6-AB34-1D97E5C69840}" dt="2024-09-24T01:55:34" v="4"/>
          <ac:spMkLst>
            <pc:docMk/>
            <pc:sldMasterMk cId="1722942372" sldId="2147483660"/>
            <ac:spMk id="2" creationId="{137973B5-DD9C-4CD9-CB18-9F701F7640B5}"/>
          </ac:spMkLst>
        </pc:spChg>
      </pc:sldMasterChg>
    </pc:docChg>
  </pc:docChgLst>
  <pc:docChgLst>
    <pc:chgData name="Hellstern, George (US)" userId="e84b2abe-b5d4-499a-beba-bcf66c55ffdd" providerId="ADAL" clId="{2CF688F5-74A7-4AEA-B737-AE63F9CC9AD6}"/>
    <pc:docChg chg="custSel delSld modSld modMainMaster">
      <pc:chgData name="Hellstern, George (US)" userId="e84b2abe-b5d4-499a-beba-bcf66c55ffdd" providerId="ADAL" clId="{2CF688F5-74A7-4AEA-B737-AE63F9CC9AD6}" dt="2024-11-01T18:58:40.081" v="15" actId="478"/>
      <pc:docMkLst>
        <pc:docMk/>
      </pc:docMkLst>
      <pc:sldChg chg="delSp mod">
        <pc:chgData name="Hellstern, George (US)" userId="e84b2abe-b5d4-499a-beba-bcf66c55ffdd" providerId="ADAL" clId="{2CF688F5-74A7-4AEA-B737-AE63F9CC9AD6}" dt="2024-11-01T18:58:05.306" v="7" actId="478"/>
        <pc:sldMkLst>
          <pc:docMk/>
          <pc:sldMk cId="3664686379" sldId="289"/>
        </pc:sldMkLst>
        <pc:spChg chg="del">
          <ac:chgData name="Hellstern, George (US)" userId="e84b2abe-b5d4-499a-beba-bcf66c55ffdd" providerId="ADAL" clId="{2CF688F5-74A7-4AEA-B737-AE63F9CC9AD6}" dt="2024-11-01T18:58:05.306" v="7" actId="478"/>
          <ac:spMkLst>
            <pc:docMk/>
            <pc:sldMk cId="3664686379" sldId="289"/>
            <ac:spMk id="12" creationId="{5F9261BE-DF10-7D83-2C32-44FDAA092664}"/>
          </ac:spMkLst>
        </pc:spChg>
      </pc:sldChg>
      <pc:sldChg chg="addSp delSp modSp mod">
        <pc:chgData name="Hellstern, George (US)" userId="e84b2abe-b5d4-499a-beba-bcf66c55ffdd" providerId="ADAL" clId="{2CF688F5-74A7-4AEA-B737-AE63F9CC9AD6}" dt="2024-11-01T18:58:18.870" v="10" actId="478"/>
        <pc:sldMkLst>
          <pc:docMk/>
          <pc:sldMk cId="3045031325" sldId="2147474063"/>
        </pc:sldMkLst>
        <pc:spChg chg="del">
          <ac:chgData name="Hellstern, George (US)" userId="e84b2abe-b5d4-499a-beba-bcf66c55ffdd" providerId="ADAL" clId="{2CF688F5-74A7-4AEA-B737-AE63F9CC9AD6}" dt="2024-11-01T18:58:18.870" v="10" actId="478"/>
          <ac:spMkLst>
            <pc:docMk/>
            <pc:sldMk cId="3045031325" sldId="2147474063"/>
            <ac:spMk id="3" creationId="{44285356-0A92-B525-33AE-D7F76661F9B7}"/>
          </ac:spMkLst>
        </pc:spChg>
        <pc:picChg chg="add mod">
          <ac:chgData name="Hellstern, George (US)" userId="e84b2abe-b5d4-499a-beba-bcf66c55ffdd" providerId="ADAL" clId="{2CF688F5-74A7-4AEA-B737-AE63F9CC9AD6}" dt="2024-11-01T18:57:02.752" v="3" actId="1076"/>
          <ac:picMkLst>
            <pc:docMk/>
            <pc:sldMk cId="3045031325" sldId="2147474063"/>
            <ac:picMk id="5" creationId="{E2532C69-3012-7EEE-74AB-3ECE100AF1B6}"/>
          </ac:picMkLst>
        </pc:picChg>
        <pc:picChg chg="add mod">
          <ac:chgData name="Hellstern, George (US)" userId="e84b2abe-b5d4-499a-beba-bcf66c55ffdd" providerId="ADAL" clId="{2CF688F5-74A7-4AEA-B737-AE63F9CC9AD6}" dt="2024-11-01T18:57:02.752" v="3" actId="1076"/>
          <ac:picMkLst>
            <pc:docMk/>
            <pc:sldMk cId="3045031325" sldId="2147474063"/>
            <ac:picMk id="6" creationId="{77A44F93-B103-8BFD-167C-F7D9160976F2}"/>
          </ac:picMkLst>
        </pc:picChg>
        <pc:picChg chg="del">
          <ac:chgData name="Hellstern, George (US)" userId="e84b2abe-b5d4-499a-beba-bcf66c55ffdd" providerId="ADAL" clId="{2CF688F5-74A7-4AEA-B737-AE63F9CC9AD6}" dt="2024-11-01T18:56:50.389" v="1" actId="478"/>
          <ac:picMkLst>
            <pc:docMk/>
            <pc:sldMk cId="3045031325" sldId="2147474063"/>
            <ac:picMk id="12" creationId="{C314FA70-E102-B784-3061-EC67217A22D3}"/>
          </ac:picMkLst>
        </pc:picChg>
        <pc:picChg chg="del">
          <ac:chgData name="Hellstern, George (US)" userId="e84b2abe-b5d4-499a-beba-bcf66c55ffdd" providerId="ADAL" clId="{2CF688F5-74A7-4AEA-B737-AE63F9CC9AD6}" dt="2024-11-01T18:56:50.389" v="1" actId="478"/>
          <ac:picMkLst>
            <pc:docMk/>
            <pc:sldMk cId="3045031325" sldId="2147474063"/>
            <ac:picMk id="13" creationId="{6DF1EA03-25BE-FC3E-C321-F8B1680BDAE3}"/>
          </ac:picMkLst>
        </pc:picChg>
      </pc:sldChg>
      <pc:sldChg chg="delSp mod">
        <pc:chgData name="Hellstern, George (US)" userId="e84b2abe-b5d4-499a-beba-bcf66c55ffdd" providerId="ADAL" clId="{2CF688F5-74A7-4AEA-B737-AE63F9CC9AD6}" dt="2024-11-01T18:58:23.020" v="11" actId="478"/>
        <pc:sldMkLst>
          <pc:docMk/>
          <pc:sldMk cId="425222531" sldId="2147474064"/>
        </pc:sldMkLst>
        <pc:spChg chg="del">
          <ac:chgData name="Hellstern, George (US)" userId="e84b2abe-b5d4-499a-beba-bcf66c55ffdd" providerId="ADAL" clId="{2CF688F5-74A7-4AEA-B737-AE63F9CC9AD6}" dt="2024-11-01T18:58:23.020" v="11" actId="478"/>
          <ac:spMkLst>
            <pc:docMk/>
            <pc:sldMk cId="425222531" sldId="2147474064"/>
            <ac:spMk id="4" creationId="{5520514A-B19D-C316-9D04-BFE962D7A8EE}"/>
          </ac:spMkLst>
        </pc:spChg>
      </pc:sldChg>
      <pc:sldChg chg="delSp mod">
        <pc:chgData name="Hellstern, George (US)" userId="e84b2abe-b5d4-499a-beba-bcf66c55ffdd" providerId="ADAL" clId="{2CF688F5-74A7-4AEA-B737-AE63F9CC9AD6}" dt="2024-11-01T18:58:26.852" v="12" actId="478"/>
        <pc:sldMkLst>
          <pc:docMk/>
          <pc:sldMk cId="1009961192" sldId="2147474065"/>
        </pc:sldMkLst>
        <pc:spChg chg="del">
          <ac:chgData name="Hellstern, George (US)" userId="e84b2abe-b5d4-499a-beba-bcf66c55ffdd" providerId="ADAL" clId="{2CF688F5-74A7-4AEA-B737-AE63F9CC9AD6}" dt="2024-11-01T18:58:26.852" v="12" actId="478"/>
          <ac:spMkLst>
            <pc:docMk/>
            <pc:sldMk cId="1009961192" sldId="2147474065"/>
            <ac:spMk id="8" creationId="{9AAB8A6E-021C-A3B0-A046-A41F7F82AE4A}"/>
          </ac:spMkLst>
        </pc:spChg>
      </pc:sldChg>
      <pc:sldChg chg="delSp mod">
        <pc:chgData name="Hellstern, George (US)" userId="e84b2abe-b5d4-499a-beba-bcf66c55ffdd" providerId="ADAL" clId="{2CF688F5-74A7-4AEA-B737-AE63F9CC9AD6}" dt="2024-11-01T18:58:29.716" v="13" actId="478"/>
        <pc:sldMkLst>
          <pc:docMk/>
          <pc:sldMk cId="482996435" sldId="2147474066"/>
        </pc:sldMkLst>
        <pc:spChg chg="del">
          <ac:chgData name="Hellstern, George (US)" userId="e84b2abe-b5d4-499a-beba-bcf66c55ffdd" providerId="ADAL" clId="{2CF688F5-74A7-4AEA-B737-AE63F9CC9AD6}" dt="2024-11-01T18:58:29.716" v="13" actId="478"/>
          <ac:spMkLst>
            <pc:docMk/>
            <pc:sldMk cId="482996435" sldId="2147474066"/>
            <ac:spMk id="3" creationId="{0C7CABBE-7F9C-4603-C2FA-F8632EACCA35}"/>
          </ac:spMkLst>
        </pc:spChg>
      </pc:sldChg>
      <pc:sldChg chg="del">
        <pc:chgData name="Hellstern, George (US)" userId="e84b2abe-b5d4-499a-beba-bcf66c55ffdd" providerId="ADAL" clId="{2CF688F5-74A7-4AEA-B737-AE63F9CC9AD6}" dt="2024-11-01T18:57:18.766" v="4" actId="47"/>
        <pc:sldMkLst>
          <pc:docMk/>
          <pc:sldMk cId="361480048" sldId="2147474067"/>
        </pc:sldMkLst>
      </pc:sldChg>
      <pc:sldChg chg="delSp mod">
        <pc:chgData name="Hellstern, George (US)" userId="e84b2abe-b5d4-499a-beba-bcf66c55ffdd" providerId="ADAL" clId="{2CF688F5-74A7-4AEA-B737-AE63F9CC9AD6}" dt="2024-11-01T18:58:35.559" v="14" actId="478"/>
        <pc:sldMkLst>
          <pc:docMk/>
          <pc:sldMk cId="6628788" sldId="2147474068"/>
        </pc:sldMkLst>
        <pc:spChg chg="del">
          <ac:chgData name="Hellstern, George (US)" userId="e84b2abe-b5d4-499a-beba-bcf66c55ffdd" providerId="ADAL" clId="{2CF688F5-74A7-4AEA-B737-AE63F9CC9AD6}" dt="2024-11-01T18:58:35.559" v="14" actId="478"/>
          <ac:spMkLst>
            <pc:docMk/>
            <pc:sldMk cId="6628788" sldId="2147474068"/>
            <ac:spMk id="5" creationId="{44D75C87-1B1F-C4EC-5337-10ED9214F261}"/>
          </ac:spMkLst>
        </pc:spChg>
      </pc:sldChg>
      <pc:sldChg chg="del">
        <pc:chgData name="Hellstern, George (US)" userId="e84b2abe-b5d4-499a-beba-bcf66c55ffdd" providerId="ADAL" clId="{2CF688F5-74A7-4AEA-B737-AE63F9CC9AD6}" dt="2024-11-01T18:57:31.304" v="5" actId="47"/>
        <pc:sldMkLst>
          <pc:docMk/>
          <pc:sldMk cId="235787969" sldId="2147474069"/>
        </pc:sldMkLst>
      </pc:sldChg>
      <pc:sldChg chg="delSp mod">
        <pc:chgData name="Hellstern, George (US)" userId="e84b2abe-b5d4-499a-beba-bcf66c55ffdd" providerId="ADAL" clId="{2CF688F5-74A7-4AEA-B737-AE63F9CC9AD6}" dt="2024-11-01T18:58:13.146" v="9" actId="478"/>
        <pc:sldMkLst>
          <pc:docMk/>
          <pc:sldMk cId="3272342943" sldId="2147474071"/>
        </pc:sldMkLst>
        <pc:spChg chg="del">
          <ac:chgData name="Hellstern, George (US)" userId="e84b2abe-b5d4-499a-beba-bcf66c55ffdd" providerId="ADAL" clId="{2CF688F5-74A7-4AEA-B737-AE63F9CC9AD6}" dt="2024-11-01T18:58:13.146" v="9" actId="478"/>
          <ac:spMkLst>
            <pc:docMk/>
            <pc:sldMk cId="3272342943" sldId="2147474071"/>
            <ac:spMk id="3" creationId="{B1DB969E-A093-1659-897C-D2F2D7A9DBB5}"/>
          </ac:spMkLst>
        </pc:spChg>
      </pc:sldChg>
      <pc:sldChg chg="delSp mod">
        <pc:chgData name="Hellstern, George (US)" userId="e84b2abe-b5d4-499a-beba-bcf66c55ffdd" providerId="ADAL" clId="{2CF688F5-74A7-4AEA-B737-AE63F9CC9AD6}" dt="2024-11-01T18:58:09.455" v="8" actId="478"/>
        <pc:sldMkLst>
          <pc:docMk/>
          <pc:sldMk cId="2704867334" sldId="2147474073"/>
        </pc:sldMkLst>
        <pc:spChg chg="del">
          <ac:chgData name="Hellstern, George (US)" userId="e84b2abe-b5d4-499a-beba-bcf66c55ffdd" providerId="ADAL" clId="{2CF688F5-74A7-4AEA-B737-AE63F9CC9AD6}" dt="2024-11-01T18:58:09.455" v="8" actId="478"/>
          <ac:spMkLst>
            <pc:docMk/>
            <pc:sldMk cId="2704867334" sldId="2147474073"/>
            <ac:spMk id="8" creationId="{8CB2AA2E-C910-3EC3-1AB3-580171A27357}"/>
          </ac:spMkLst>
        </pc:spChg>
      </pc:sldChg>
      <pc:sldChg chg="del">
        <pc:chgData name="Hellstern, George (US)" userId="e84b2abe-b5d4-499a-beba-bcf66c55ffdd" providerId="ADAL" clId="{2CF688F5-74A7-4AEA-B737-AE63F9CC9AD6}" dt="2024-11-01T18:56:28.086" v="0" actId="47"/>
        <pc:sldMkLst>
          <pc:docMk/>
          <pc:sldMk cId="3870220956" sldId="2147474075"/>
        </pc:sldMkLst>
      </pc:sldChg>
      <pc:sldChg chg="delSp mod">
        <pc:chgData name="Hellstern, George (US)" userId="e84b2abe-b5d4-499a-beba-bcf66c55ffdd" providerId="ADAL" clId="{2CF688F5-74A7-4AEA-B737-AE63F9CC9AD6}" dt="2024-11-01T18:58:40.081" v="15" actId="478"/>
        <pc:sldMkLst>
          <pc:docMk/>
          <pc:sldMk cId="1991690993" sldId="2147474077"/>
        </pc:sldMkLst>
        <pc:spChg chg="del">
          <ac:chgData name="Hellstern, George (US)" userId="e84b2abe-b5d4-499a-beba-bcf66c55ffdd" providerId="ADAL" clId="{2CF688F5-74A7-4AEA-B737-AE63F9CC9AD6}" dt="2024-11-01T18:58:40.081" v="15" actId="478"/>
          <ac:spMkLst>
            <pc:docMk/>
            <pc:sldMk cId="1991690993" sldId="2147474077"/>
            <ac:spMk id="7" creationId="{194B7C10-C483-CC57-22CE-7BC14AC929DD}"/>
          </ac:spMkLst>
        </pc:spChg>
      </pc:sldChg>
      <pc:sldMasterChg chg="delSp mod">
        <pc:chgData name="Hellstern, George (US)" userId="e84b2abe-b5d4-499a-beba-bcf66c55ffdd" providerId="ADAL" clId="{2CF688F5-74A7-4AEA-B737-AE63F9CC9AD6}" dt="2024-11-01T18:57:58.557" v="6" actId="478"/>
        <pc:sldMasterMkLst>
          <pc:docMk/>
          <pc:sldMasterMk cId="1722942372" sldId="2147483660"/>
        </pc:sldMasterMkLst>
        <pc:spChg chg="del">
          <ac:chgData name="Hellstern, George (US)" userId="e84b2abe-b5d4-499a-beba-bcf66c55ffdd" providerId="ADAL" clId="{2CF688F5-74A7-4AEA-B737-AE63F9CC9AD6}" dt="2024-11-01T18:57:58.557" v="6" actId="478"/>
          <ac:spMkLst>
            <pc:docMk/>
            <pc:sldMasterMk cId="1722942372" sldId="2147483660"/>
            <ac:spMk id="2" creationId="{137973B5-DD9C-4CD9-CB18-9F701F7640B5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FC65D-7DF9-4D7E-B068-A5803EC0A7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28545-1333-49C9-9342-241667C0C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3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6FA95-754A-4FEF-9130-0A7EC231E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84F95"/>
                </a:solidFill>
                <a:effectLst/>
                <a:latin typeface="Calibri" panose="020F0502020204030204" pitchFamily="34" charset="0"/>
              </a:rPr>
              <a:t>Paper PIRA: </a:t>
            </a:r>
            <a:r>
              <a:rPr lang="en-US" b="0" i="0" dirty="0" err="1">
                <a:solidFill>
                  <a:srgbClr val="084F95"/>
                </a:solidFill>
                <a:effectLst/>
                <a:latin typeface="Calibri" panose="020F0502020204030204" pitchFamily="34" charset="0"/>
              </a:rPr>
              <a:t>AER2024060631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28545-1333-49C9-9342-241667C0CE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8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03546-9958-8719-E370-E4BADF6D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A2A6E-633E-D195-9ECB-94FA35C08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9D044-4C3C-8417-228F-1C869DCC3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used by permission from </a:t>
            </a:r>
            <a:r>
              <a:rPr lang="en-US" dirty="0" err="1"/>
              <a:t>Arquimea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AB416DF-C801-846B-9D4E-1605D553FCD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93C6-D5E7-A5CC-26A7-EBD31EB36C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1B2A6-6DDC-7E76-53FC-55C458C10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5F514-E216-4B0B-9B33-6FEA2EC08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3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L2: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Encodes and indexes observations in a latent space, storing them efficiently in a vector database.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L1: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Reconstructs the detailed observation data from an episode in a spatially aware and continuous form, allowing the agent to access specific points in space and time.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28545-1333-49C9-9342-241667C0CE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9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28545-1333-49C9-9342-241667C0CE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28545-1333-49C9-9342-241667C0CE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7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Name, Full Title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 Slide</a:t>
            </a:r>
          </a:p>
        </p:txBody>
      </p:sp>
    </p:spTree>
    <p:extLst>
      <p:ext uri="{BB962C8B-B14F-4D97-AF65-F5344CB8AC3E}">
        <p14:creationId xmlns:p14="http://schemas.microsoft.com/office/powerpoint/2010/main" val="2586927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72" y="412190"/>
            <a:ext cx="10984633" cy="485314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3478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235E4C-2FAB-819E-ADCC-F8E054405FC7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7DE599-0F41-FF35-53E9-06D939B78C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A7D695-B5D1-47FE-3483-2786DB7DC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48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0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930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63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B24D3D4-56CC-BD4B-8ED0-2707EAED07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7B680-AF6E-42C3-834B-3EDB4A9099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049" y="6372686"/>
            <a:ext cx="3058950" cy="485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B6F88-B350-4353-8C7C-2156B108834C}"/>
              </a:ext>
            </a:extLst>
          </p:cNvPr>
          <p:cNvSpPr txBox="1"/>
          <p:nvPr userDrawn="1"/>
        </p:nvSpPr>
        <p:spPr>
          <a:xfrm>
            <a:off x="71253" y="6547103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orient="horz" pos="415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2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jfleon@arquimea.com" TargetMode="External"/><Relationship Id="rId7" Type="http://schemas.openxmlformats.org/officeDocument/2006/relationships/hyperlink" Target="mailto:rachael.shudde@lmco.com" TargetMode="External"/><Relationship Id="rId2" Type="http://schemas.openxmlformats.org/officeDocument/2006/relationships/hyperlink" Target="mailto:oavila@arquimea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george.Hellstern@lmco.com" TargetMode="External"/><Relationship Id="rId5" Type="http://schemas.openxmlformats.org/officeDocument/2006/relationships/hyperlink" Target="mailto:fjrodriguez@arquimea.com" TargetMode="External"/><Relationship Id="rId4" Type="http://schemas.openxmlformats.org/officeDocument/2006/relationships/hyperlink" Target="mailto:gapescador@arquimea.com" TargetMode="Externa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E32F4-01D0-A030-823E-493CA3D1E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8" b="7561"/>
          <a:stretch/>
        </p:blipFill>
        <p:spPr bwMode="auto">
          <a:xfrm>
            <a:off x="1202906" y="1677131"/>
            <a:ext cx="9786186" cy="453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Mastering Air Combat: Using Neural Fields for Self-Improving AI Agents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56580" y="4437948"/>
            <a:ext cx="8478838" cy="1934127"/>
          </a:xfrm>
        </p:spPr>
        <p:txBody>
          <a:bodyPr/>
          <a:lstStyle/>
          <a:p>
            <a:pPr eaLnBrk="1" hangingPunct="1"/>
            <a:r>
              <a:rPr lang="es-E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Orlando Avila-García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Arquimea Research Center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George Hellstern, Lockheed Martin Aeronautics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E8870-17DE-45C4-A8DD-7644B242293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4ECE12-3363-C3FB-365A-37602B13ABBD}"/>
              </a:ext>
            </a:extLst>
          </p:cNvPr>
          <p:cNvGrpSpPr/>
          <p:nvPr/>
        </p:nvGrpSpPr>
        <p:grpSpPr>
          <a:xfrm>
            <a:off x="2202083" y="3689132"/>
            <a:ext cx="7975634" cy="459368"/>
            <a:chOff x="2595301" y="3268972"/>
            <a:chExt cx="7241300" cy="417073"/>
          </a:xfrm>
        </p:grpSpPr>
        <p:pic>
          <p:nvPicPr>
            <p:cNvPr id="4" name="Gráfico 14">
              <a:extLst>
                <a:ext uri="{FF2B5EF4-FFF2-40B4-BE49-F238E27FC236}">
                  <a16:creationId xmlns:a16="http://schemas.microsoft.com/office/drawing/2014/main" id="{0A815905-E32F-EDA7-3DEE-FF806B9B8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95301" y="3340348"/>
              <a:ext cx="2446020" cy="2743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1047AF-1A44-61D3-27FF-B1942684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5113" y="3268972"/>
              <a:ext cx="2761488" cy="417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ED5C-589D-E041-B872-6433D5A8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AlphaDogfight</a:t>
            </a:r>
          </a:p>
        </p:txBody>
      </p:sp>
      <p:pic>
        <p:nvPicPr>
          <p:cNvPr id="3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39C5D3E-456C-E497-8BAA-915428E5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2" y="3098813"/>
            <a:ext cx="11073552" cy="2834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B2708-23E2-81E2-4A78-68A7E6071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40" y="1587771"/>
            <a:ext cx="668741" cy="668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C19A7-DB72-755B-202E-C76112182CF0}"/>
              </a:ext>
            </a:extLst>
          </p:cNvPr>
          <p:cNvSpPr txBox="1"/>
          <p:nvPr/>
        </p:nvSpPr>
        <p:spPr>
          <a:xfrm>
            <a:off x="8484510" y="2337339"/>
            <a:ext cx="2720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novel behaviours during evaluation </a:t>
            </a:r>
            <a:endParaRPr lang="es-ES" sz="1600" noProof="1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0C6C5-557B-6DD3-59B8-43D92F4673B7}"/>
              </a:ext>
            </a:extLst>
          </p:cNvPr>
          <p:cNvSpPr txBox="1"/>
          <p:nvPr/>
        </p:nvSpPr>
        <p:spPr>
          <a:xfrm>
            <a:off x="4101926" y="2358113"/>
            <a:ext cx="1615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NF-HEM Encoding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B56C31-D122-1183-7C76-55D8700F0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352" y="1570616"/>
            <a:ext cx="857370" cy="685896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789D77E0-2B51-17E4-C41D-BE4FB6A0D165}"/>
              </a:ext>
            </a:extLst>
          </p:cNvPr>
          <p:cNvSpPr txBox="1"/>
          <p:nvPr/>
        </p:nvSpPr>
        <p:spPr>
          <a:xfrm>
            <a:off x="1239957" y="2309235"/>
            <a:ext cx="2314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experiences during training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33E5F5C-35A2-B96D-5585-D93D089CC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348" y="1587771"/>
            <a:ext cx="668741" cy="668741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D4CC465-2B91-4817-AFC9-91C2CEA0D309}"/>
              </a:ext>
            </a:extLst>
          </p:cNvPr>
          <p:cNvSpPr txBox="1"/>
          <p:nvPr/>
        </p:nvSpPr>
        <p:spPr>
          <a:xfrm>
            <a:off x="6345108" y="2358113"/>
            <a:ext cx="1615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NF-HEM Retrieval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9A9C96D-6A06-E686-BB21-53EE52AA4D79}"/>
              </a:ext>
            </a:extLst>
          </p:cNvPr>
          <p:cNvCxnSpPr>
            <a:stCxn id="7" idx="3"/>
            <a:endCxn id="4" idx="1"/>
          </p:cNvCxnSpPr>
          <p:nvPr/>
        </p:nvCxnSpPr>
        <p:spPr bwMode="auto">
          <a:xfrm>
            <a:off x="2825722" y="1913564"/>
            <a:ext cx="1740618" cy="85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FEC4B80-824D-6BE7-2777-24249412EFC7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>
            <a:off x="5235081" y="1922142"/>
            <a:ext cx="158326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4A28EEE-0E0D-554F-1AA2-11D62584008D}"/>
              </a:ext>
            </a:extLst>
          </p:cNvPr>
          <p:cNvCxnSpPr>
            <a:cxnSpLocks/>
            <a:stCxn id="12" idx="3"/>
            <a:endCxn id="24" idx="1"/>
          </p:cNvCxnSpPr>
          <p:nvPr/>
        </p:nvCxnSpPr>
        <p:spPr bwMode="auto">
          <a:xfrm flipV="1">
            <a:off x="7487089" y="1922141"/>
            <a:ext cx="188352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A4F1846-0507-BE91-A14D-A8AF4EF28569}"/>
              </a:ext>
            </a:extLst>
          </p:cNvPr>
          <p:cNvSpPr txBox="1"/>
          <p:nvPr/>
        </p:nvSpPr>
        <p:spPr>
          <a:xfrm>
            <a:off x="3827169" y="941741"/>
            <a:ext cx="439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Sim-to-real experience flow (a)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D915780B-9B5C-BA0D-BB8F-48E532EBC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609" y="1450430"/>
            <a:ext cx="943422" cy="9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ED5C-589D-E041-B872-6433D5A8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AlphaDogfight</a:t>
            </a:r>
          </a:p>
        </p:txBody>
      </p:sp>
      <p:pic>
        <p:nvPicPr>
          <p:cNvPr id="3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39C5D3E-456C-E497-8BAA-915428E5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2" y="3098813"/>
            <a:ext cx="11073552" cy="2834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B2708-23E2-81E2-4A78-68A7E6071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40" y="1587771"/>
            <a:ext cx="668741" cy="668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BA296-DB82-1508-1D34-2CD0FDAFC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945" y="1450430"/>
            <a:ext cx="943422" cy="943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C19A7-DB72-755B-202E-C76112182CF0}"/>
              </a:ext>
            </a:extLst>
          </p:cNvPr>
          <p:cNvSpPr txBox="1"/>
          <p:nvPr/>
        </p:nvSpPr>
        <p:spPr>
          <a:xfrm>
            <a:off x="1158224" y="2337798"/>
            <a:ext cx="2720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on novel behaviours </a:t>
            </a:r>
            <a:endParaRPr lang="es-ES" sz="1600" noProof="1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0C6C5-557B-6DD3-59B8-43D92F4673B7}"/>
              </a:ext>
            </a:extLst>
          </p:cNvPr>
          <p:cNvSpPr txBox="1"/>
          <p:nvPr/>
        </p:nvSpPr>
        <p:spPr>
          <a:xfrm>
            <a:off x="4101926" y="2358113"/>
            <a:ext cx="1615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NF-HEM Retrieval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89D77E0-2B51-17E4-C41D-BE4FB6A0D165}"/>
              </a:ext>
            </a:extLst>
          </p:cNvPr>
          <p:cNvSpPr txBox="1"/>
          <p:nvPr/>
        </p:nvSpPr>
        <p:spPr>
          <a:xfrm>
            <a:off x="8588290" y="2329634"/>
            <a:ext cx="2314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experiences during evaluation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33E5F5C-35A2-B96D-5585-D93D089CC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348" y="1587771"/>
            <a:ext cx="668741" cy="668741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D4CC465-2B91-4817-AFC9-91C2CEA0D309}"/>
              </a:ext>
            </a:extLst>
          </p:cNvPr>
          <p:cNvSpPr txBox="1"/>
          <p:nvPr/>
        </p:nvSpPr>
        <p:spPr>
          <a:xfrm>
            <a:off x="6345108" y="2358113"/>
            <a:ext cx="1615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noProof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NF-HEM Encoding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9A9C96D-6A06-E686-BB21-53EE52AA4D79}"/>
              </a:ext>
            </a:extLst>
          </p:cNvPr>
          <p:cNvCxnSpPr>
            <a:cxnSpLocks/>
            <a:stCxn id="4" idx="1"/>
            <a:endCxn id="5" idx="3"/>
          </p:cNvCxnSpPr>
          <p:nvPr/>
        </p:nvCxnSpPr>
        <p:spPr bwMode="auto">
          <a:xfrm flipH="1" flipV="1">
            <a:off x="2961367" y="1922141"/>
            <a:ext cx="1604973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FEC4B80-824D-6BE7-2777-24249412EFC7}"/>
              </a:ext>
            </a:extLst>
          </p:cNvPr>
          <p:cNvCxnSpPr>
            <a:cxnSpLocks/>
            <a:stCxn id="12" idx="1"/>
            <a:endCxn id="4" idx="3"/>
          </p:cNvCxnSpPr>
          <p:nvPr/>
        </p:nvCxnSpPr>
        <p:spPr bwMode="auto">
          <a:xfrm flipH="1">
            <a:off x="5235081" y="1922142"/>
            <a:ext cx="158326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A4F1846-0507-BE91-A14D-A8AF4EF28569}"/>
              </a:ext>
            </a:extLst>
          </p:cNvPr>
          <p:cNvSpPr txBox="1"/>
          <p:nvPr/>
        </p:nvSpPr>
        <p:spPr>
          <a:xfrm>
            <a:off x="3763853" y="924547"/>
            <a:ext cx="4449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Real-to-sim experience flow (b)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8029B-65F5-93A4-ED4B-A34640706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685" y="1579193"/>
            <a:ext cx="857370" cy="685896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656CF36-25F9-0633-D932-4C3D517AED1A}"/>
              </a:ext>
            </a:extLst>
          </p:cNvPr>
          <p:cNvCxnSpPr>
            <a:cxnSpLocks/>
            <a:stCxn id="6" idx="1"/>
            <a:endCxn id="12" idx="3"/>
          </p:cNvCxnSpPr>
          <p:nvPr/>
        </p:nvCxnSpPr>
        <p:spPr bwMode="auto">
          <a:xfrm flipH="1">
            <a:off x="7487089" y="1922141"/>
            <a:ext cx="1829596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99169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F4EADB-A5A4-81DD-8E5F-826A180D5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2BBA37-17A8-3078-E2F2-3FB9B7805A7D}"/>
              </a:ext>
            </a:extLst>
          </p:cNvPr>
          <p:cNvGraphicFramePr>
            <a:graphicFrameLocks noGrp="1"/>
          </p:cNvGraphicFramePr>
          <p:nvPr/>
        </p:nvGraphicFramePr>
        <p:xfrm>
          <a:off x="771696" y="1396300"/>
          <a:ext cx="10907686" cy="3352800"/>
        </p:xfrm>
        <a:graphic>
          <a:graphicData uri="http://schemas.openxmlformats.org/drawingml/2006/table">
            <a:tbl>
              <a:tblPr/>
              <a:tblGrid>
                <a:gridCol w="5453843">
                  <a:extLst>
                    <a:ext uri="{9D8B030D-6E8A-4147-A177-3AD203B41FA5}">
                      <a16:colId xmlns:a16="http://schemas.microsoft.com/office/drawing/2014/main" val="2289140259"/>
                    </a:ext>
                  </a:extLst>
                </a:gridCol>
                <a:gridCol w="5453843">
                  <a:extLst>
                    <a:ext uri="{9D8B030D-6E8A-4147-A177-3AD203B41FA5}">
                      <a16:colId xmlns:a16="http://schemas.microsoft.com/office/drawing/2014/main" val="90987702"/>
                    </a:ext>
                  </a:extLst>
                </a:gridCol>
              </a:tblGrid>
              <a:tr h="311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Orlando Avila-García, 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"/>
                        </a:rPr>
                        <a:t>oavila@arquimea.com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b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Joaquín Fernández León, 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"/>
                        </a:rPr>
                        <a:t>jfleon@arquimea.com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Germán Pescador Barreto, 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4"/>
                        </a:rPr>
                        <a:t>gapescador@arquimea.com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b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Javier Rodríguez Vázquez, 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5"/>
                        </a:rPr>
                        <a:t>fjrodriguez@arquimea.com</a:t>
                      </a: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George Hellstern,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6"/>
                        </a:rPr>
                        <a:t>george.Hellstern@lmco.com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b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Rachael Shudde,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7"/>
                        </a:rPr>
                        <a:t>rachael.shudde@lmco.com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913786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Arquimea Research Center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Lockheed Martin Aeronautics Company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787011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Santa Cruz de Tenerife, Spain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Fort Worth, Texas, USA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485075"/>
                  </a:ext>
                </a:extLst>
              </a:tr>
            </a:tbl>
          </a:graphicData>
        </a:graphic>
      </p:graphicFrame>
      <p:pic>
        <p:nvPicPr>
          <p:cNvPr id="9" name="Imagen 8" descr="Imagen que contiene botella, firmar, naranja, parada&#10;&#10;Descripción generada automáticamente">
            <a:extLst>
              <a:ext uri="{FF2B5EF4-FFF2-40B4-BE49-F238E27FC236}">
                <a16:creationId xmlns:a16="http://schemas.microsoft.com/office/drawing/2014/main" id="{AD941450-2045-FFDF-2F15-D1AE453E9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06" y="5461700"/>
            <a:ext cx="2716085" cy="5676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81FF1B5-203F-E6DF-F896-133FF4F7A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706" y="4867675"/>
            <a:ext cx="3571448" cy="52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9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8BB213F-BF93-98C8-812A-C479C2305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F076093-8164-5CD3-D6BA-E8E8B61F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The Cost of Autonomy Development and Continuous Improvement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0D57B1-F8D4-3097-011A-4F03884181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11438598" cy="50752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Despite Deep Reinforcement Learning (DRL) agents’ previous success in combat autonomy, the engineering effort required remains enormous.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experts (experienced pilots, engineers and scientists) must collaborate carefully to improve those DRL agents, a process that is both costly and time-consuming.</a:t>
            </a:r>
          </a:p>
        </p:txBody>
      </p:sp>
      <p:pic>
        <p:nvPicPr>
          <p:cNvPr id="5" name="Imagen 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2CA07FD-DC61-2864-7368-64E19C61F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2" y="3169336"/>
            <a:ext cx="11073552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6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3AAB60-CA27-5AED-D490-3E88F7ADEF7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steps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Concept of Self-Improving Agents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of Episodic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Radiance Fields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Putting it all Together: NF-HEM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 to AlphaDogfight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51A54-B763-BE23-1A0E-12513FD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E3CFA-1B86-9A88-6886-22629EFD03D3}"/>
              </a:ext>
            </a:extLst>
          </p:cNvPr>
          <p:cNvSpPr txBox="1"/>
          <p:nvPr/>
        </p:nvSpPr>
        <p:spPr>
          <a:xfrm>
            <a:off x="6105438" y="5549675"/>
            <a:ext cx="5740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Simple Ideas with Profound Impact</a:t>
            </a:r>
          </a:p>
        </p:txBody>
      </p:sp>
    </p:spTree>
    <p:extLst>
      <p:ext uri="{BB962C8B-B14F-4D97-AF65-F5344CB8AC3E}">
        <p14:creationId xmlns:p14="http://schemas.microsoft.com/office/powerpoint/2010/main" val="327234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C322C-38A3-7291-24F9-6D50DC53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ACCE-A8CF-B03B-F9F0-3E238478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2" y="17528"/>
            <a:ext cx="12177097" cy="7951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Situational Analysis for Neural Network Detectors (SANND)</a:t>
            </a:r>
            <a:br>
              <a:rPr lang="en-US" dirty="0"/>
            </a:br>
            <a:r>
              <a:rPr lang="en-US" sz="2000" b="0" i="1" dirty="0"/>
              <a:t>Storing memories in latent space to “imagine” what should be in a scene</a:t>
            </a:r>
            <a:endParaRPr lang="en-US" b="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65C9446-1D5D-F74B-4868-4504D6D593DE}"/>
              </a:ext>
            </a:extLst>
          </p:cNvPr>
          <p:cNvSpPr/>
          <p:nvPr/>
        </p:nvSpPr>
        <p:spPr>
          <a:xfrm>
            <a:off x="50355" y="987620"/>
            <a:ext cx="12257450" cy="33855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4572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 Statement: Can we know when the DRL agent is in a novel situation? </a:t>
            </a:r>
          </a:p>
        </p:txBody>
      </p:sp>
      <p:pic>
        <p:nvPicPr>
          <p:cNvPr id="3" name="Picture 2" descr="[animate output image]">
            <a:extLst>
              <a:ext uri="{FF2B5EF4-FFF2-40B4-BE49-F238E27FC236}">
                <a16:creationId xmlns:a16="http://schemas.microsoft.com/office/drawing/2014/main" id="{92D8FABC-9FF5-3E52-F084-1C69C2A9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6" y="2721517"/>
            <a:ext cx="9109565" cy="182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F4A2B-F350-4303-5DEB-B897DA196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45" y="1665060"/>
            <a:ext cx="668741" cy="668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0DDFE-7E54-849D-C5EA-27E3659F0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014" y="1643649"/>
            <a:ext cx="565727" cy="565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F095F-68E5-181A-323B-BC2AC3C28B90}"/>
              </a:ext>
            </a:extLst>
          </p:cNvPr>
          <p:cNvSpPr txBox="1"/>
          <p:nvPr/>
        </p:nvSpPr>
        <p:spPr>
          <a:xfrm>
            <a:off x="7405146" y="2301859"/>
            <a:ext cx="2033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Novelty Detection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72D1BA-B421-BE67-FD80-DC9DE63F4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955907" y="1611557"/>
            <a:ext cx="761398" cy="6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3C7ECFE-AF84-F448-E339-AADB85868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38349" r="7287" b="41920"/>
          <a:stretch/>
        </p:blipFill>
        <p:spPr bwMode="auto">
          <a:xfrm rot="16200000" flipV="1">
            <a:off x="9216673" y="3481296"/>
            <a:ext cx="1977028" cy="3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2D5239-E5F7-4940-FC32-DA7D760B343A}"/>
              </a:ext>
            </a:extLst>
          </p:cNvPr>
          <p:cNvSpPr txBox="1"/>
          <p:nvPr/>
        </p:nvSpPr>
        <p:spPr>
          <a:xfrm>
            <a:off x="10301587" y="4111842"/>
            <a:ext cx="2033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-112" charset="-128"/>
                <a:cs typeface="Calibri" panose="020F0502020204030204" pitchFamily="34" charset="0"/>
              </a:rPr>
              <a:t>0% prob. of novelty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8AE6C-D27C-1BB7-51A2-F32F983B6EA4}"/>
              </a:ext>
            </a:extLst>
          </p:cNvPr>
          <p:cNvSpPr txBox="1"/>
          <p:nvPr/>
        </p:nvSpPr>
        <p:spPr>
          <a:xfrm>
            <a:off x="10316284" y="2414938"/>
            <a:ext cx="2033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-112" charset="-128"/>
                <a:cs typeface="Calibri" panose="020F0502020204030204" pitchFamily="34" charset="0"/>
              </a:rPr>
              <a:t>100% prob. of novelty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353E0-FFA7-4B34-ED45-141E57896AFC}"/>
              </a:ext>
            </a:extLst>
          </p:cNvPr>
          <p:cNvSpPr txBox="1"/>
          <p:nvPr/>
        </p:nvSpPr>
        <p:spPr>
          <a:xfrm>
            <a:off x="10316284" y="3246937"/>
            <a:ext cx="2033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pitchFamily="-112" charset="-128"/>
                <a:cs typeface="Calibri" panose="020F0502020204030204" pitchFamily="34" charset="0"/>
              </a:rPr>
              <a:t>50% prob. of novelty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3912D-6FB9-D924-303E-69C9EB398899}"/>
              </a:ext>
            </a:extLst>
          </p:cNvPr>
          <p:cNvSpPr txBox="1"/>
          <p:nvPr/>
        </p:nvSpPr>
        <p:spPr>
          <a:xfrm>
            <a:off x="4581682" y="2280298"/>
            <a:ext cx="183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Real-time drone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CB1E5-89DA-2826-72D9-30E9906A0700}"/>
              </a:ext>
            </a:extLst>
          </p:cNvPr>
          <p:cNvSpPr txBox="1"/>
          <p:nvPr/>
        </p:nvSpPr>
        <p:spPr>
          <a:xfrm>
            <a:off x="1464670" y="2303014"/>
            <a:ext cx="183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Neural Memory</a:t>
            </a:r>
          </a:p>
        </p:txBody>
      </p:sp>
      <p:grpSp>
        <p:nvGrpSpPr>
          <p:cNvPr id="11" name="Group 70">
            <a:extLst>
              <a:ext uri="{FF2B5EF4-FFF2-40B4-BE49-F238E27FC236}">
                <a16:creationId xmlns:a16="http://schemas.microsoft.com/office/drawing/2014/main" id="{64E05E94-FCAC-3F58-CBC3-9D03BE38B523}"/>
              </a:ext>
            </a:extLst>
          </p:cNvPr>
          <p:cNvGrpSpPr/>
          <p:nvPr/>
        </p:nvGrpSpPr>
        <p:grpSpPr>
          <a:xfrm>
            <a:off x="516536" y="5676536"/>
            <a:ext cx="4954077" cy="381976"/>
            <a:chOff x="0" y="5125958"/>
            <a:chExt cx="812904" cy="182880"/>
          </a:xfrm>
        </p:grpSpPr>
        <p:sp>
          <p:nvSpPr>
            <p:cNvPr id="53" name="Rectangle 71">
              <a:extLst>
                <a:ext uri="{FF2B5EF4-FFF2-40B4-BE49-F238E27FC236}">
                  <a16:creationId xmlns:a16="http://schemas.microsoft.com/office/drawing/2014/main" id="{F9C88585-1528-335B-5EC8-0D105D8D4849}"/>
                </a:ext>
              </a:extLst>
            </p:cNvPr>
            <p:cNvSpPr/>
            <p:nvPr/>
          </p:nvSpPr>
          <p:spPr bwMode="auto">
            <a:xfrm>
              <a:off x="0" y="5125958"/>
              <a:ext cx="203226" cy="18288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1QTR</a:t>
              </a:r>
            </a:p>
          </p:txBody>
        </p:sp>
        <p:sp>
          <p:nvSpPr>
            <p:cNvPr id="54" name="Rectangle 72">
              <a:extLst>
                <a:ext uri="{FF2B5EF4-FFF2-40B4-BE49-F238E27FC236}">
                  <a16:creationId xmlns:a16="http://schemas.microsoft.com/office/drawing/2014/main" id="{2B82EA16-278E-EF82-9DDC-E19E766EBB97}"/>
                </a:ext>
              </a:extLst>
            </p:cNvPr>
            <p:cNvSpPr/>
            <p:nvPr/>
          </p:nvSpPr>
          <p:spPr bwMode="auto">
            <a:xfrm>
              <a:off x="203226" y="5125958"/>
              <a:ext cx="203226" cy="18288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2QTR</a:t>
              </a:r>
            </a:p>
          </p:txBody>
        </p:sp>
        <p:sp>
          <p:nvSpPr>
            <p:cNvPr id="55" name="Rectangle 73">
              <a:extLst>
                <a:ext uri="{FF2B5EF4-FFF2-40B4-BE49-F238E27FC236}">
                  <a16:creationId xmlns:a16="http://schemas.microsoft.com/office/drawing/2014/main" id="{1A6D7F83-2CC1-244E-B55C-8102BEF0F8C7}"/>
                </a:ext>
              </a:extLst>
            </p:cNvPr>
            <p:cNvSpPr/>
            <p:nvPr/>
          </p:nvSpPr>
          <p:spPr bwMode="auto">
            <a:xfrm>
              <a:off x="406452" y="5125958"/>
              <a:ext cx="203226" cy="18288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3QTR</a:t>
              </a:r>
            </a:p>
          </p:txBody>
        </p:sp>
        <p:sp>
          <p:nvSpPr>
            <p:cNvPr id="56" name="Rectangle 74">
              <a:extLst>
                <a:ext uri="{FF2B5EF4-FFF2-40B4-BE49-F238E27FC236}">
                  <a16:creationId xmlns:a16="http://schemas.microsoft.com/office/drawing/2014/main" id="{1ECF801F-CE10-1EF0-39C2-E093431DB4BA}"/>
                </a:ext>
              </a:extLst>
            </p:cNvPr>
            <p:cNvSpPr/>
            <p:nvPr/>
          </p:nvSpPr>
          <p:spPr bwMode="auto">
            <a:xfrm>
              <a:off x="609678" y="5125958"/>
              <a:ext cx="203226" cy="18288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4QTR</a:t>
              </a:r>
            </a:p>
          </p:txBody>
        </p:sp>
      </p:grpSp>
      <p:sp>
        <p:nvSpPr>
          <p:cNvPr id="17" name="Rectangle 75">
            <a:extLst>
              <a:ext uri="{FF2B5EF4-FFF2-40B4-BE49-F238E27FC236}">
                <a16:creationId xmlns:a16="http://schemas.microsoft.com/office/drawing/2014/main" id="{419E7CC9-EBAF-30DD-19BF-B0045AA46267}"/>
              </a:ext>
            </a:extLst>
          </p:cNvPr>
          <p:cNvSpPr/>
          <p:nvPr/>
        </p:nvSpPr>
        <p:spPr bwMode="auto">
          <a:xfrm>
            <a:off x="5467999" y="6091552"/>
            <a:ext cx="4950696" cy="27791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8" name="Rectangle 78">
            <a:extLst>
              <a:ext uri="{FF2B5EF4-FFF2-40B4-BE49-F238E27FC236}">
                <a16:creationId xmlns:a16="http://schemas.microsoft.com/office/drawing/2014/main" id="{C881AE39-B270-0224-35B9-005F2FB902B4}"/>
              </a:ext>
            </a:extLst>
          </p:cNvPr>
          <p:cNvSpPr/>
          <p:nvPr/>
        </p:nvSpPr>
        <p:spPr bwMode="auto">
          <a:xfrm>
            <a:off x="516536" y="6091552"/>
            <a:ext cx="4955943" cy="27845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</a:t>
            </a:r>
          </a:p>
        </p:txBody>
      </p:sp>
      <p:grpSp>
        <p:nvGrpSpPr>
          <p:cNvPr id="26" name="Group 86">
            <a:extLst>
              <a:ext uri="{FF2B5EF4-FFF2-40B4-BE49-F238E27FC236}">
                <a16:creationId xmlns:a16="http://schemas.microsoft.com/office/drawing/2014/main" id="{61E28DDF-B0B7-0E7D-64D4-D357AF9D7388}"/>
              </a:ext>
            </a:extLst>
          </p:cNvPr>
          <p:cNvGrpSpPr/>
          <p:nvPr/>
        </p:nvGrpSpPr>
        <p:grpSpPr>
          <a:xfrm>
            <a:off x="5467999" y="5682248"/>
            <a:ext cx="4950696" cy="376263"/>
            <a:chOff x="0" y="5125958"/>
            <a:chExt cx="812904" cy="182880"/>
          </a:xfrm>
        </p:grpSpPr>
        <p:sp>
          <p:nvSpPr>
            <p:cNvPr id="49" name="Rectangle 87">
              <a:extLst>
                <a:ext uri="{FF2B5EF4-FFF2-40B4-BE49-F238E27FC236}">
                  <a16:creationId xmlns:a16="http://schemas.microsoft.com/office/drawing/2014/main" id="{C081F961-72B9-1706-E199-8388CB37A4E8}"/>
                </a:ext>
              </a:extLst>
            </p:cNvPr>
            <p:cNvSpPr/>
            <p:nvPr/>
          </p:nvSpPr>
          <p:spPr bwMode="auto">
            <a:xfrm>
              <a:off x="0" y="5125958"/>
              <a:ext cx="203226" cy="18288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1QTR</a:t>
              </a:r>
            </a:p>
          </p:txBody>
        </p:sp>
        <p:sp>
          <p:nvSpPr>
            <p:cNvPr id="50" name="Rectangle 88">
              <a:extLst>
                <a:ext uri="{FF2B5EF4-FFF2-40B4-BE49-F238E27FC236}">
                  <a16:creationId xmlns:a16="http://schemas.microsoft.com/office/drawing/2014/main" id="{B32764B9-0511-DDCD-6F8B-F0F64DAB57A4}"/>
                </a:ext>
              </a:extLst>
            </p:cNvPr>
            <p:cNvSpPr/>
            <p:nvPr/>
          </p:nvSpPr>
          <p:spPr bwMode="auto">
            <a:xfrm>
              <a:off x="203226" y="5125958"/>
              <a:ext cx="203226" cy="18288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2QTR</a:t>
              </a:r>
            </a:p>
          </p:txBody>
        </p:sp>
        <p:sp>
          <p:nvSpPr>
            <p:cNvPr id="51" name="Rectangle 89">
              <a:extLst>
                <a:ext uri="{FF2B5EF4-FFF2-40B4-BE49-F238E27FC236}">
                  <a16:creationId xmlns:a16="http://schemas.microsoft.com/office/drawing/2014/main" id="{9A39B8B0-F649-CCCF-E1AF-02CD00D608E0}"/>
                </a:ext>
              </a:extLst>
            </p:cNvPr>
            <p:cNvSpPr/>
            <p:nvPr/>
          </p:nvSpPr>
          <p:spPr bwMode="auto">
            <a:xfrm>
              <a:off x="406452" y="5125958"/>
              <a:ext cx="203226" cy="18288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3QTR</a:t>
              </a:r>
            </a:p>
          </p:txBody>
        </p:sp>
        <p:sp>
          <p:nvSpPr>
            <p:cNvPr id="52" name="Rectangle 90">
              <a:extLst>
                <a:ext uri="{FF2B5EF4-FFF2-40B4-BE49-F238E27FC236}">
                  <a16:creationId xmlns:a16="http://schemas.microsoft.com/office/drawing/2014/main" id="{00D12C60-0E06-4768-B37B-5BDAD2D9898C}"/>
                </a:ext>
              </a:extLst>
            </p:cNvPr>
            <p:cNvSpPr/>
            <p:nvPr/>
          </p:nvSpPr>
          <p:spPr bwMode="auto">
            <a:xfrm>
              <a:off x="609678" y="5125958"/>
              <a:ext cx="203226" cy="18288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4QTR</a:t>
              </a:r>
            </a:p>
          </p:txBody>
        </p:sp>
      </p:grpSp>
      <p:cxnSp>
        <p:nvCxnSpPr>
          <p:cNvPr id="28" name="Straight Connector 66">
            <a:extLst>
              <a:ext uri="{FF2B5EF4-FFF2-40B4-BE49-F238E27FC236}">
                <a16:creationId xmlns:a16="http://schemas.microsoft.com/office/drawing/2014/main" id="{2DD2F2A2-3722-DD2A-366D-801C192236F6}"/>
              </a:ext>
            </a:extLst>
          </p:cNvPr>
          <p:cNvCxnSpPr>
            <a:cxnSpLocks/>
            <a:stCxn id="41" idx="0"/>
          </p:cNvCxnSpPr>
          <p:nvPr/>
        </p:nvCxnSpPr>
        <p:spPr bwMode="auto">
          <a:xfrm flipV="1">
            <a:off x="2691766" y="5367240"/>
            <a:ext cx="1801" cy="23794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0" name="Oval 116">
            <a:extLst>
              <a:ext uri="{FF2B5EF4-FFF2-40B4-BE49-F238E27FC236}">
                <a16:creationId xmlns:a16="http://schemas.microsoft.com/office/drawing/2014/main" id="{C7E26671-C744-7873-DF22-7FCDF5FB52D6}"/>
              </a:ext>
            </a:extLst>
          </p:cNvPr>
          <p:cNvSpPr>
            <a:spLocks noChangeAspect="1"/>
          </p:cNvSpPr>
          <p:nvPr/>
        </p:nvSpPr>
        <p:spPr bwMode="auto">
          <a:xfrm>
            <a:off x="2243649" y="5605188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Oval 117">
            <a:extLst>
              <a:ext uri="{FF2B5EF4-FFF2-40B4-BE49-F238E27FC236}">
                <a16:creationId xmlns:a16="http://schemas.microsoft.com/office/drawing/2014/main" id="{DBFD2364-9121-B78A-6573-A265D71B2894}"/>
              </a:ext>
            </a:extLst>
          </p:cNvPr>
          <p:cNvSpPr>
            <a:spLocks noChangeAspect="1"/>
          </p:cNvSpPr>
          <p:nvPr/>
        </p:nvSpPr>
        <p:spPr bwMode="auto">
          <a:xfrm>
            <a:off x="2615334" y="5605188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118">
            <a:extLst>
              <a:ext uri="{FF2B5EF4-FFF2-40B4-BE49-F238E27FC236}">
                <a16:creationId xmlns:a16="http://schemas.microsoft.com/office/drawing/2014/main" id="{496A02E3-688C-70B2-075C-F6B4CAA7F2B7}"/>
              </a:ext>
            </a:extLst>
          </p:cNvPr>
          <p:cNvSpPr>
            <a:spLocks noChangeAspect="1"/>
          </p:cNvSpPr>
          <p:nvPr/>
        </p:nvSpPr>
        <p:spPr bwMode="auto">
          <a:xfrm>
            <a:off x="4506933" y="5610853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Oval 119">
            <a:extLst>
              <a:ext uri="{FF2B5EF4-FFF2-40B4-BE49-F238E27FC236}">
                <a16:creationId xmlns:a16="http://schemas.microsoft.com/office/drawing/2014/main" id="{F09B9FF0-BB8D-D592-BEC5-105BD19187E7}"/>
              </a:ext>
            </a:extLst>
          </p:cNvPr>
          <p:cNvSpPr>
            <a:spLocks noChangeAspect="1"/>
          </p:cNvSpPr>
          <p:nvPr/>
        </p:nvSpPr>
        <p:spPr bwMode="auto">
          <a:xfrm>
            <a:off x="3683249" y="5580570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" name="Straight Connector 66">
            <a:extLst>
              <a:ext uri="{FF2B5EF4-FFF2-40B4-BE49-F238E27FC236}">
                <a16:creationId xmlns:a16="http://schemas.microsoft.com/office/drawing/2014/main" id="{C81FE195-D417-3E13-0A6F-96177BD52363}"/>
              </a:ext>
            </a:extLst>
          </p:cNvPr>
          <p:cNvCxnSpPr>
            <a:cxnSpLocks/>
            <a:stCxn id="40" idx="0"/>
          </p:cNvCxnSpPr>
          <p:nvPr/>
        </p:nvCxnSpPr>
        <p:spPr bwMode="auto">
          <a:xfrm flipV="1">
            <a:off x="2320081" y="5040695"/>
            <a:ext cx="0" cy="5644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100" name="Straight Connector 66">
            <a:extLst>
              <a:ext uri="{FF2B5EF4-FFF2-40B4-BE49-F238E27FC236}">
                <a16:creationId xmlns:a16="http://schemas.microsoft.com/office/drawing/2014/main" id="{49693FC7-C57A-EE90-EBCB-3F4364B0E772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9652" y="5495716"/>
            <a:ext cx="0" cy="8675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101" name="Straight Connector 66">
            <a:extLst>
              <a:ext uri="{FF2B5EF4-FFF2-40B4-BE49-F238E27FC236}">
                <a16:creationId xmlns:a16="http://schemas.microsoft.com/office/drawing/2014/main" id="{598B43F1-DE6A-2AF8-7FAD-DAE548DAEB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0647" y="5380712"/>
            <a:ext cx="1801" cy="23794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103" name="Oval 118">
            <a:extLst>
              <a:ext uri="{FF2B5EF4-FFF2-40B4-BE49-F238E27FC236}">
                <a16:creationId xmlns:a16="http://schemas.microsoft.com/office/drawing/2014/main" id="{2F1D8ABF-021D-673C-394D-6C71C8D2DB6C}"/>
              </a:ext>
            </a:extLst>
          </p:cNvPr>
          <p:cNvSpPr>
            <a:spLocks noChangeAspect="1"/>
          </p:cNvSpPr>
          <p:nvPr/>
        </p:nvSpPr>
        <p:spPr bwMode="auto">
          <a:xfrm>
            <a:off x="5554349" y="5597606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104" name="Straight Connector 66">
            <a:extLst>
              <a:ext uri="{FF2B5EF4-FFF2-40B4-BE49-F238E27FC236}">
                <a16:creationId xmlns:a16="http://schemas.microsoft.com/office/drawing/2014/main" id="{C88D45A2-484A-3BED-65EB-488B972F2F85}"/>
              </a:ext>
            </a:extLst>
          </p:cNvPr>
          <p:cNvCxnSpPr>
            <a:cxnSpLocks/>
          </p:cNvCxnSpPr>
          <p:nvPr/>
        </p:nvCxnSpPr>
        <p:spPr bwMode="auto">
          <a:xfrm flipV="1">
            <a:off x="5628063" y="5367465"/>
            <a:ext cx="1801" cy="23794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106" name="Oval 118">
            <a:extLst>
              <a:ext uri="{FF2B5EF4-FFF2-40B4-BE49-F238E27FC236}">
                <a16:creationId xmlns:a16="http://schemas.microsoft.com/office/drawing/2014/main" id="{92932F69-4511-1D27-2DAC-ED954FCA2E25}"/>
              </a:ext>
            </a:extLst>
          </p:cNvPr>
          <p:cNvSpPr>
            <a:spLocks noChangeAspect="1"/>
          </p:cNvSpPr>
          <p:nvPr/>
        </p:nvSpPr>
        <p:spPr bwMode="auto">
          <a:xfrm>
            <a:off x="6485735" y="5613215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107" name="Straight Connector 66">
            <a:extLst>
              <a:ext uri="{FF2B5EF4-FFF2-40B4-BE49-F238E27FC236}">
                <a16:creationId xmlns:a16="http://schemas.microsoft.com/office/drawing/2014/main" id="{5079A2C3-6CBC-AD83-0BB3-453ABCB19B1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59449" y="5523318"/>
            <a:ext cx="0" cy="977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109" name="Oval 118">
            <a:extLst>
              <a:ext uri="{FF2B5EF4-FFF2-40B4-BE49-F238E27FC236}">
                <a16:creationId xmlns:a16="http://schemas.microsoft.com/office/drawing/2014/main" id="{145C0556-4EBA-B282-F228-D1EFB809D665}"/>
              </a:ext>
            </a:extLst>
          </p:cNvPr>
          <p:cNvSpPr>
            <a:spLocks noChangeAspect="1"/>
          </p:cNvSpPr>
          <p:nvPr/>
        </p:nvSpPr>
        <p:spPr bwMode="auto">
          <a:xfrm>
            <a:off x="10179302" y="5610853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110" name="Straight Connector 66">
            <a:extLst>
              <a:ext uri="{FF2B5EF4-FFF2-40B4-BE49-F238E27FC236}">
                <a16:creationId xmlns:a16="http://schemas.microsoft.com/office/drawing/2014/main" id="{371B7214-2BA9-65EE-43C8-FD4AEE0A5015}"/>
              </a:ext>
            </a:extLst>
          </p:cNvPr>
          <p:cNvCxnSpPr>
            <a:cxnSpLocks/>
          </p:cNvCxnSpPr>
          <p:nvPr/>
        </p:nvCxnSpPr>
        <p:spPr bwMode="auto">
          <a:xfrm flipV="1">
            <a:off x="9393228" y="5206278"/>
            <a:ext cx="0" cy="39327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111" name="Oval 118">
            <a:extLst>
              <a:ext uri="{FF2B5EF4-FFF2-40B4-BE49-F238E27FC236}">
                <a16:creationId xmlns:a16="http://schemas.microsoft.com/office/drawing/2014/main" id="{31E0CE78-1979-3769-D84C-1F2E2C970E81}"/>
              </a:ext>
            </a:extLst>
          </p:cNvPr>
          <p:cNvSpPr>
            <a:spLocks noChangeAspect="1"/>
          </p:cNvSpPr>
          <p:nvPr/>
        </p:nvSpPr>
        <p:spPr bwMode="auto">
          <a:xfrm>
            <a:off x="7279501" y="5606883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13" name="Oval 118">
            <a:extLst>
              <a:ext uri="{FF2B5EF4-FFF2-40B4-BE49-F238E27FC236}">
                <a16:creationId xmlns:a16="http://schemas.microsoft.com/office/drawing/2014/main" id="{AD2B6612-93F8-1AB4-5FED-314B4C04D08E}"/>
              </a:ext>
            </a:extLst>
          </p:cNvPr>
          <p:cNvSpPr>
            <a:spLocks noChangeAspect="1"/>
          </p:cNvSpPr>
          <p:nvPr/>
        </p:nvSpPr>
        <p:spPr bwMode="auto">
          <a:xfrm>
            <a:off x="8492880" y="5613215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15" name="Oval 118">
            <a:extLst>
              <a:ext uri="{FF2B5EF4-FFF2-40B4-BE49-F238E27FC236}">
                <a16:creationId xmlns:a16="http://schemas.microsoft.com/office/drawing/2014/main" id="{E3828082-FD08-6C98-C39A-9BDFC963613E}"/>
              </a:ext>
            </a:extLst>
          </p:cNvPr>
          <p:cNvSpPr>
            <a:spLocks noChangeAspect="1"/>
          </p:cNvSpPr>
          <p:nvPr/>
        </p:nvSpPr>
        <p:spPr bwMode="auto">
          <a:xfrm>
            <a:off x="9316796" y="5607655"/>
            <a:ext cx="152864" cy="152864"/>
          </a:xfrm>
          <a:prstGeom prst="ellipse">
            <a:avLst/>
          </a:prstGeom>
          <a:gradFill flip="none" rotWithShape="1">
            <a:gsLst>
              <a:gs pos="0">
                <a:sysClr val="window" lastClr="FFFFFF"/>
              </a:gs>
              <a:gs pos="65000">
                <a:srgbClr val="165EA5"/>
              </a:gs>
              <a:gs pos="100000">
                <a:srgbClr val="0B2F53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FF61C0-C331-DF23-7E86-9151439EF225}"/>
              </a:ext>
            </a:extLst>
          </p:cNvPr>
          <p:cNvSpPr txBox="1"/>
          <p:nvPr/>
        </p:nvSpPr>
        <p:spPr>
          <a:xfrm>
            <a:off x="1108629" y="4701498"/>
            <a:ext cx="1349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SANND Concept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Formation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CCF0971-C704-6196-4F78-460A429EFC38}"/>
              </a:ext>
            </a:extLst>
          </p:cNvPr>
          <p:cNvSpPr txBox="1"/>
          <p:nvPr/>
        </p:nvSpPr>
        <p:spPr>
          <a:xfrm>
            <a:off x="2319417" y="4698809"/>
            <a:ext cx="1276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DARPA DSO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Pitch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9B4FE12-08CF-25F5-4E8F-14CA85D7291A}"/>
              </a:ext>
            </a:extLst>
          </p:cNvPr>
          <p:cNvSpPr txBox="1"/>
          <p:nvPr/>
        </p:nvSpPr>
        <p:spPr>
          <a:xfrm>
            <a:off x="3160991" y="4947812"/>
            <a:ext cx="1276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ARQUIMEA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Discussions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B661E28-3FC7-08E2-C900-02C1DDD49B1A}"/>
              </a:ext>
            </a:extLst>
          </p:cNvPr>
          <p:cNvSpPr txBox="1"/>
          <p:nvPr/>
        </p:nvSpPr>
        <p:spPr>
          <a:xfrm>
            <a:off x="4279979" y="4706359"/>
            <a:ext cx="1005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LMCO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Proposal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75B4C28-AA66-52B8-2523-ACF82E7D0DCC}"/>
              </a:ext>
            </a:extLst>
          </p:cNvPr>
          <p:cNvSpPr txBox="1"/>
          <p:nvPr/>
        </p:nvSpPr>
        <p:spPr>
          <a:xfrm>
            <a:off x="5257006" y="4705474"/>
            <a:ext cx="1099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Kickoff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Tenerife, SP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E77E133-6990-5FA9-A9B4-A90D23FD6810}"/>
              </a:ext>
            </a:extLst>
          </p:cNvPr>
          <p:cNvSpPr txBox="1"/>
          <p:nvPr/>
        </p:nvSpPr>
        <p:spPr>
          <a:xfrm>
            <a:off x="6261187" y="4945031"/>
            <a:ext cx="958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Lit Review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A88D162-F9B3-8A2A-C1DE-465944DF5EAC}"/>
              </a:ext>
            </a:extLst>
          </p:cNvPr>
          <p:cNvSpPr txBox="1"/>
          <p:nvPr/>
        </p:nvSpPr>
        <p:spPr>
          <a:xfrm>
            <a:off x="7005352" y="4698809"/>
            <a:ext cx="1408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Neural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Field Compression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98FA98B-99FA-2C73-F4CA-AFE49883E69E}"/>
              </a:ext>
            </a:extLst>
          </p:cNvPr>
          <p:cNvSpPr txBox="1"/>
          <p:nvPr/>
        </p:nvSpPr>
        <p:spPr>
          <a:xfrm>
            <a:off x="8271878" y="4707969"/>
            <a:ext cx="1005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Neural Distance Metric</a:t>
            </a:r>
          </a:p>
        </p:txBody>
      </p:sp>
      <p:cxnSp>
        <p:nvCxnSpPr>
          <p:cNvPr id="60" name="Straight Connector 66">
            <a:extLst>
              <a:ext uri="{FF2B5EF4-FFF2-40B4-BE49-F238E27FC236}">
                <a16:creationId xmlns:a16="http://schemas.microsoft.com/office/drawing/2014/main" id="{34F25135-80EF-BF26-A36C-BED99FFDC86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44144" y="5520071"/>
            <a:ext cx="0" cy="977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6">
            <a:extLst>
              <a:ext uri="{FF2B5EF4-FFF2-40B4-BE49-F238E27FC236}">
                <a16:creationId xmlns:a16="http://schemas.microsoft.com/office/drawing/2014/main" id="{2DBF70DD-BAAF-164C-E02A-AC239A0B585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60109" y="5520070"/>
            <a:ext cx="0" cy="977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B2B6852-D4D7-A82B-A395-B10F092BE6A7}"/>
              </a:ext>
            </a:extLst>
          </p:cNvPr>
          <p:cNvSpPr txBox="1"/>
          <p:nvPr/>
        </p:nvSpPr>
        <p:spPr>
          <a:xfrm>
            <a:off x="9181021" y="4867724"/>
            <a:ext cx="1124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Prototype </a:t>
            </a:r>
          </a:p>
        </p:txBody>
      </p:sp>
      <p:sp>
        <p:nvSpPr>
          <p:cNvPr id="4097" name="CuadroTexto 4096">
            <a:extLst>
              <a:ext uri="{FF2B5EF4-FFF2-40B4-BE49-F238E27FC236}">
                <a16:creationId xmlns:a16="http://schemas.microsoft.com/office/drawing/2014/main" id="{70C14E00-C61D-EC4A-6B1D-ABCF2EDED3DE}"/>
              </a:ext>
            </a:extLst>
          </p:cNvPr>
          <p:cNvSpPr txBox="1"/>
          <p:nvPr/>
        </p:nvSpPr>
        <p:spPr>
          <a:xfrm>
            <a:off x="10137394" y="4962731"/>
            <a:ext cx="1526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I/ITSEC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Presentation</a:t>
            </a:r>
          </a:p>
        </p:txBody>
      </p:sp>
      <p:cxnSp>
        <p:nvCxnSpPr>
          <p:cNvPr id="4099" name="Straight Connector 66">
            <a:extLst>
              <a:ext uri="{FF2B5EF4-FFF2-40B4-BE49-F238E27FC236}">
                <a16:creationId xmlns:a16="http://schemas.microsoft.com/office/drawing/2014/main" id="{D4842821-560E-9C34-BABB-47E72625E07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49477" y="5516824"/>
            <a:ext cx="0" cy="977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0848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533C-1AE5-A88F-40D0-7F8ACC8E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23697" cy="841248"/>
          </a:xfrm>
        </p:spPr>
        <p:txBody>
          <a:bodyPr/>
          <a:lstStyle/>
          <a:p>
            <a:r>
              <a:rPr lang="en-US" dirty="0"/>
              <a:t>Two-Way Self-Improvement Process Using NF-HEM</a:t>
            </a:r>
          </a:p>
        </p:txBody>
      </p:sp>
      <p:pic>
        <p:nvPicPr>
          <p:cNvPr id="11" name="Imagen 10" descr="Autobús pasando por una calle&#10;&#10;Descripción generada automáticamente">
            <a:extLst>
              <a:ext uri="{FF2B5EF4-FFF2-40B4-BE49-F238E27FC236}">
                <a16:creationId xmlns:a16="http://schemas.microsoft.com/office/drawing/2014/main" id="{AA6DFB7C-1078-8BFE-82F9-C9BF8F93C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03" y="1784123"/>
            <a:ext cx="5715000" cy="3676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3B1D5-4A49-645D-D0BA-4354663E38ED}"/>
              </a:ext>
            </a:extLst>
          </p:cNvPr>
          <p:cNvSpPr txBox="1"/>
          <p:nvPr/>
        </p:nvSpPr>
        <p:spPr>
          <a:xfrm>
            <a:off x="5426732" y="5527754"/>
            <a:ext cx="6104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A092F"/>
                </a:solidFill>
                <a:effectLst/>
                <a:latin typeface="var(--primary-font)"/>
              </a:rPr>
              <a:t>PRISM-1: Photorealistic reconstruction in static and dynamic scenes - WAYVE</a:t>
            </a:r>
          </a:p>
        </p:txBody>
      </p:sp>
      <p:pic>
        <p:nvPicPr>
          <p:cNvPr id="5" name="Imagen 25">
            <a:extLst>
              <a:ext uri="{FF2B5EF4-FFF2-40B4-BE49-F238E27FC236}">
                <a16:creationId xmlns:a16="http://schemas.microsoft.com/office/drawing/2014/main" id="{E2532C69-3012-7EEE-74AB-3ECE100A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4" y="998566"/>
            <a:ext cx="3972911" cy="2605828"/>
          </a:xfrm>
          <a:prstGeom prst="rect">
            <a:avLst/>
          </a:prstGeom>
        </p:spPr>
      </p:pic>
      <p:pic>
        <p:nvPicPr>
          <p:cNvPr id="6" name="Imagen 26">
            <a:extLst>
              <a:ext uri="{FF2B5EF4-FFF2-40B4-BE49-F238E27FC236}">
                <a16:creationId xmlns:a16="http://schemas.microsoft.com/office/drawing/2014/main" id="{77A44F93-B103-8BFD-167C-F7D91609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1" y="3704195"/>
            <a:ext cx="4333479" cy="26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3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34D93-FC68-791E-D607-A5FAE061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Episodic Memory</a:t>
            </a:r>
          </a:p>
        </p:txBody>
      </p:sp>
      <p:pic>
        <p:nvPicPr>
          <p:cNvPr id="3" name="Imagen 1" descr="Diagrama&#10;&#10;Descripción generada automáticamente">
            <a:extLst>
              <a:ext uri="{FF2B5EF4-FFF2-40B4-BE49-F238E27FC236}">
                <a16:creationId xmlns:a16="http://schemas.microsoft.com/office/drawing/2014/main" id="{DAD23AE8-B4F5-8C67-50B1-8EBC1D654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18" y="1097241"/>
            <a:ext cx="8345441" cy="2839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A8F9B-E6AB-07C9-DFC1-935A16D34B2F}"/>
              </a:ext>
            </a:extLst>
          </p:cNvPr>
          <p:cNvSpPr txBox="1"/>
          <p:nvPr/>
        </p:nvSpPr>
        <p:spPr>
          <a:xfrm>
            <a:off x="7388772" y="4094125"/>
            <a:ext cx="3743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Open scientific questions: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When to encode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to encode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index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retrieve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977BB-0351-D3B1-AEE2-EAC056FB5774}"/>
              </a:ext>
            </a:extLst>
          </p:cNvPr>
          <p:cNvSpPr txBox="1"/>
          <p:nvPr/>
        </p:nvSpPr>
        <p:spPr>
          <a:xfrm>
            <a:off x="527770" y="4191099"/>
            <a:ext cx="68610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Deep Episodic Memory (DEM) uses Deep Neural Networks to encode, store, index, and/or retrieve specific events (episodes) without making assumptions about the structure or content of those episodes.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AC83B-D076-928A-D732-6474E94E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Radiance Fields (</a:t>
            </a:r>
            <a:r>
              <a:rPr lang="en-US" dirty="0" err="1"/>
              <a:t>NeRF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7286C-0882-28AE-A647-34728241A804}"/>
              </a:ext>
            </a:extLst>
          </p:cNvPr>
          <p:cNvSpPr txBox="1"/>
          <p:nvPr/>
        </p:nvSpPr>
        <p:spPr>
          <a:xfrm>
            <a:off x="707631" y="1143556"/>
            <a:ext cx="11032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Episodic Memory can be encoded in a compact high-fidelity representation with Implicit Neural Representations (INR), such us Neural Radiance Fields (NeRF)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2303.00749] S-NeRF: Neural Radiance Fields for Street Views">
            <a:extLst>
              <a:ext uri="{FF2B5EF4-FFF2-40B4-BE49-F238E27FC236}">
                <a16:creationId xmlns:a16="http://schemas.microsoft.com/office/drawing/2014/main" id="{8565265B-6284-21AF-834A-448DA8650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8" y="2916670"/>
            <a:ext cx="4078013" cy="29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3A1002-514E-D601-DC21-3D6E5F0EBED4}"/>
              </a:ext>
            </a:extLst>
          </p:cNvPr>
          <p:cNvSpPr txBox="1"/>
          <p:nvPr/>
        </p:nvSpPr>
        <p:spPr>
          <a:xfrm>
            <a:off x="1259111" y="2214655"/>
            <a:ext cx="2818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Images from multiple viewpoints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656C8-899A-FBC8-4909-394C7AB2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27" y="3564750"/>
            <a:ext cx="1680946" cy="168094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C5E1B16-4106-59E2-F848-FE80BFF8B7D1}"/>
              </a:ext>
            </a:extLst>
          </p:cNvPr>
          <p:cNvCxnSpPr>
            <a:cxnSpLocks/>
            <a:stCxn id="2054" idx="3"/>
            <a:endCxn id="4" idx="1"/>
          </p:cNvCxnSpPr>
          <p:nvPr/>
        </p:nvCxnSpPr>
        <p:spPr bwMode="auto">
          <a:xfrm>
            <a:off x="4855861" y="4405223"/>
            <a:ext cx="39966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C1FCB2D-0574-3068-F56A-8B6608848615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 bwMode="auto">
          <a:xfrm flipV="1">
            <a:off x="6936473" y="4401569"/>
            <a:ext cx="592048" cy="36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6" name="Picture 4" descr="GitHub - VITA-Group/SinNeRF: [ECCV 2022] &quot;SinNeRF: Training Neural Radiance  Fields on Complex Scenes from a Single Image&quot;, Dejia Xu, Yifan Jiang,  Peihao Wang, Zhiwen Fan, Humphrey Shi, Zhangyang Wang">
            <a:extLst>
              <a:ext uri="{FF2B5EF4-FFF2-40B4-BE49-F238E27FC236}">
                <a16:creationId xmlns:a16="http://schemas.microsoft.com/office/drawing/2014/main" id="{C0A332C6-6787-BB6B-15B0-EAD2064E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21" y="2658409"/>
            <a:ext cx="3486320" cy="34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1E53B57A-1012-8BEE-7B07-5A9D9BE2CC89}"/>
              </a:ext>
            </a:extLst>
          </p:cNvPr>
          <p:cNvSpPr txBox="1"/>
          <p:nvPr/>
        </p:nvSpPr>
        <p:spPr>
          <a:xfrm>
            <a:off x="7611732" y="2216642"/>
            <a:ext cx="3486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Novel view synthesis from arbitrary viewpoints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996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8F58-B96C-D901-55F5-3C758C50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NeRF</a:t>
            </a:r>
            <a:r>
              <a:rPr lang="en-US" dirty="0"/>
              <a:t> Examples</a:t>
            </a:r>
          </a:p>
        </p:txBody>
      </p:sp>
      <p:pic>
        <p:nvPicPr>
          <p:cNvPr id="1026" name="Picture 2" descr="[video-to-gif output image]">
            <a:extLst>
              <a:ext uri="{FF2B5EF4-FFF2-40B4-BE49-F238E27FC236}">
                <a16:creationId xmlns:a16="http://schemas.microsoft.com/office/drawing/2014/main" id="{20A079BA-AD33-AB1A-2812-C0668D47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19" y="1174181"/>
            <a:ext cx="8368972" cy="46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9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n 90">
            <a:extLst>
              <a:ext uri="{FF2B5EF4-FFF2-40B4-BE49-F238E27FC236}">
                <a16:creationId xmlns:a16="http://schemas.microsoft.com/office/drawing/2014/main" id="{F0F9D441-F969-3690-89F4-CB8C2D55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892" y="1023613"/>
            <a:ext cx="7904687" cy="5404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536FA-29FB-81EE-FCDD-0829B779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Putting it all Together: NF-HEM Architecture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2EE05A6-3067-83B1-DDDF-54387CB62F91}"/>
              </a:ext>
            </a:extLst>
          </p:cNvPr>
          <p:cNvGrpSpPr/>
          <p:nvPr/>
        </p:nvGrpSpPr>
        <p:grpSpPr>
          <a:xfrm>
            <a:off x="47408" y="1267544"/>
            <a:ext cx="3960029" cy="2890388"/>
            <a:chOff x="47408" y="1267544"/>
            <a:chExt cx="3960029" cy="289038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C45AC0-4BBF-43F1-C326-FD22C5367B33}"/>
                </a:ext>
              </a:extLst>
            </p:cNvPr>
            <p:cNvSpPr txBox="1"/>
            <p:nvPr/>
          </p:nvSpPr>
          <p:spPr>
            <a:xfrm>
              <a:off x="3170718" y="2413630"/>
              <a:ext cx="83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6BBAA0B-8B4D-F70F-AAFF-36FB3E53723E}"/>
                </a:ext>
              </a:extLst>
            </p:cNvPr>
            <p:cNvGrpSpPr/>
            <p:nvPr/>
          </p:nvGrpSpPr>
          <p:grpSpPr>
            <a:xfrm>
              <a:off x="47408" y="1267544"/>
              <a:ext cx="3957772" cy="2890388"/>
              <a:chOff x="47408" y="1267544"/>
              <a:chExt cx="3957772" cy="2890388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446E70E-FE8F-3677-0353-C2D28B16CB46}"/>
                  </a:ext>
                </a:extLst>
              </p:cNvPr>
              <p:cNvCxnSpPr/>
              <p:nvPr/>
            </p:nvCxnSpPr>
            <p:spPr>
              <a:xfrm flipV="1">
                <a:off x="1370594" y="1271006"/>
                <a:ext cx="0" cy="15293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BF195FF-9036-9B85-840C-335D9156D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0594" y="2800348"/>
                <a:ext cx="2442281" cy="108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98A45C4-61C1-518B-74CA-DB76821380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408" y="2800348"/>
                <a:ext cx="1323186" cy="13575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2F7CE37A-7B1A-E5DD-FFA1-85FE40674539}"/>
                  </a:ext>
                </a:extLst>
              </p:cNvPr>
              <p:cNvSpPr/>
              <p:nvPr/>
            </p:nvSpPr>
            <p:spPr>
              <a:xfrm>
                <a:off x="1385347" y="3002866"/>
                <a:ext cx="274319" cy="411477"/>
              </a:xfrm>
              <a:prstGeom prst="can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4BD3E6A9-5322-572E-24D0-551B09B123A2}"/>
                  </a:ext>
                </a:extLst>
              </p:cNvPr>
              <p:cNvSpPr/>
              <p:nvPr/>
            </p:nvSpPr>
            <p:spPr>
              <a:xfrm>
                <a:off x="1852187" y="2779512"/>
                <a:ext cx="274319" cy="411477"/>
              </a:xfrm>
              <a:prstGeom prst="can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:a16="http://schemas.microsoft.com/office/drawing/2014/main" id="{E9D64D65-9A30-3601-D303-80783ACC86C0}"/>
                  </a:ext>
                </a:extLst>
              </p:cNvPr>
              <p:cNvSpPr/>
              <p:nvPr/>
            </p:nvSpPr>
            <p:spPr>
              <a:xfrm>
                <a:off x="2457474" y="2811218"/>
                <a:ext cx="274319" cy="411477"/>
              </a:xfrm>
              <a:prstGeom prst="can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9FDC6089-41B6-5F62-0E3F-157233B1ADF3}"/>
                  </a:ext>
                </a:extLst>
              </p:cNvPr>
              <p:cNvSpPr/>
              <p:nvPr/>
            </p:nvSpPr>
            <p:spPr>
              <a:xfrm>
                <a:off x="1782892" y="3414343"/>
                <a:ext cx="274319" cy="411477"/>
              </a:xfrm>
              <a:prstGeom prst="can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FC37617C-E908-639B-1E74-F08BED329D40}"/>
                  </a:ext>
                </a:extLst>
              </p:cNvPr>
              <p:cNvSpPr/>
              <p:nvPr/>
            </p:nvSpPr>
            <p:spPr>
              <a:xfrm>
                <a:off x="851447" y="3430611"/>
                <a:ext cx="374904" cy="466342"/>
              </a:xfrm>
              <a:prstGeom prst="cube">
                <a:avLst>
                  <a:gd name="adj" fmla="val 29878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12FF6D34-EFF6-EA88-1A9C-1B1155738E17}"/>
                  </a:ext>
                </a:extLst>
              </p:cNvPr>
              <p:cNvSpPr/>
              <p:nvPr/>
            </p:nvSpPr>
            <p:spPr>
              <a:xfrm>
                <a:off x="2227400" y="3337705"/>
                <a:ext cx="374904" cy="466342"/>
              </a:xfrm>
              <a:prstGeom prst="cube">
                <a:avLst>
                  <a:gd name="adj" fmla="val 29878"/>
                </a:avLst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CB0383F9-33B3-3EC2-782F-E9CFBC37D705}"/>
                  </a:ext>
                </a:extLst>
              </p:cNvPr>
              <p:cNvSpPr/>
              <p:nvPr/>
            </p:nvSpPr>
            <p:spPr>
              <a:xfrm>
                <a:off x="215662" y="2811218"/>
                <a:ext cx="3430638" cy="1172804"/>
              </a:xfrm>
              <a:prstGeom prst="cube">
                <a:avLst>
                  <a:gd name="adj" fmla="val 98394"/>
                </a:avLst>
              </a:prstGeom>
              <a:solidFill>
                <a:schemeClr val="accent3">
                  <a:lumMod val="65000"/>
                  <a:alpha val="1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B02381-B0E2-EA52-0389-8CF0341DB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0779" y="2011268"/>
                <a:ext cx="565727" cy="565727"/>
              </a:xfrm>
              <a:prstGeom prst="rect">
                <a:avLst/>
              </a:prstGeom>
            </p:spPr>
          </p:pic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70916CA7-8ABF-1795-2A1E-7A3A65D00AC6}"/>
                  </a:ext>
                </a:extLst>
              </p:cNvPr>
              <p:cNvSpPr/>
              <p:nvPr/>
            </p:nvSpPr>
            <p:spPr>
              <a:xfrm>
                <a:off x="1804052" y="2608127"/>
                <a:ext cx="96259" cy="47399"/>
              </a:xfrm>
              <a:prstGeom prst="flowChartConnector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Free-form: Shape 18">
                <a:extLst>
                  <a:ext uri="{FF2B5EF4-FFF2-40B4-BE49-F238E27FC236}">
                    <a16:creationId xmlns:a16="http://schemas.microsoft.com/office/drawing/2014/main" id="{FA8925DD-7903-035F-8AF6-FC4D5AA0155F}"/>
                  </a:ext>
                </a:extLst>
              </p:cNvPr>
              <p:cNvSpPr/>
              <p:nvPr/>
            </p:nvSpPr>
            <p:spPr>
              <a:xfrm>
                <a:off x="612623" y="2234475"/>
                <a:ext cx="2384982" cy="999241"/>
              </a:xfrm>
              <a:custGeom>
                <a:avLst/>
                <a:gdLst>
                  <a:gd name="connsiteX0" fmla="*/ 2384982 w 2384982"/>
                  <a:gd name="connsiteY0" fmla="*/ 0 h 999241"/>
                  <a:gd name="connsiteX1" fmla="*/ 1753386 w 2384982"/>
                  <a:gd name="connsiteY1" fmla="*/ 75414 h 999241"/>
                  <a:gd name="connsiteX2" fmla="*/ 1875934 w 2384982"/>
                  <a:gd name="connsiteY2" fmla="*/ 320511 h 999241"/>
                  <a:gd name="connsiteX3" fmla="*/ 1263192 w 2384982"/>
                  <a:gd name="connsiteY3" fmla="*/ 395925 h 999241"/>
                  <a:gd name="connsiteX4" fmla="*/ 518475 w 2384982"/>
                  <a:gd name="connsiteY4" fmla="*/ 414779 h 999241"/>
                  <a:gd name="connsiteX5" fmla="*/ 876693 w 2384982"/>
                  <a:gd name="connsiteY5" fmla="*/ 669303 h 999241"/>
                  <a:gd name="connsiteX6" fmla="*/ 1121790 w 2384982"/>
                  <a:gd name="connsiteY6" fmla="*/ 848412 h 999241"/>
                  <a:gd name="connsiteX7" fmla="*/ 207390 w 2384982"/>
                  <a:gd name="connsiteY7" fmla="*/ 867266 h 999241"/>
                  <a:gd name="connsiteX8" fmla="*/ 0 w 2384982"/>
                  <a:gd name="connsiteY8" fmla="*/ 999241 h 999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4982" h="999241">
                    <a:moveTo>
                      <a:pt x="2384982" y="0"/>
                    </a:moveTo>
                    <a:cubicBezTo>
                      <a:pt x="2111604" y="10998"/>
                      <a:pt x="1838227" y="21996"/>
                      <a:pt x="1753386" y="75414"/>
                    </a:cubicBezTo>
                    <a:cubicBezTo>
                      <a:pt x="1668545" y="128832"/>
                      <a:pt x="1957633" y="267093"/>
                      <a:pt x="1875934" y="320511"/>
                    </a:cubicBezTo>
                    <a:cubicBezTo>
                      <a:pt x="1794235" y="373929"/>
                      <a:pt x="1489435" y="380214"/>
                      <a:pt x="1263192" y="395925"/>
                    </a:cubicBezTo>
                    <a:cubicBezTo>
                      <a:pt x="1036949" y="411636"/>
                      <a:pt x="582891" y="369216"/>
                      <a:pt x="518475" y="414779"/>
                    </a:cubicBezTo>
                    <a:lnTo>
                      <a:pt x="876693" y="669303"/>
                    </a:lnTo>
                    <a:cubicBezTo>
                      <a:pt x="977245" y="741575"/>
                      <a:pt x="1233340" y="815418"/>
                      <a:pt x="1121790" y="848412"/>
                    </a:cubicBezTo>
                    <a:cubicBezTo>
                      <a:pt x="1010240" y="881406"/>
                      <a:pt x="394355" y="842128"/>
                      <a:pt x="207390" y="867266"/>
                    </a:cubicBezTo>
                    <a:cubicBezTo>
                      <a:pt x="20425" y="892404"/>
                      <a:pt x="32994" y="972532"/>
                      <a:pt x="0" y="999241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D53B2F9E-2C58-D93F-86C7-72FE7E104E3E}"/>
                  </a:ext>
                </a:extLst>
              </p:cNvPr>
              <p:cNvSpPr/>
              <p:nvPr/>
            </p:nvSpPr>
            <p:spPr>
              <a:xfrm>
                <a:off x="2760939" y="2231611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EC9945D8-F60F-7D37-0BB2-8F234B981BFD}"/>
                  </a:ext>
                </a:extLst>
              </p:cNvPr>
              <p:cNvSpPr/>
              <p:nvPr/>
            </p:nvSpPr>
            <p:spPr>
              <a:xfrm>
                <a:off x="593325" y="3189603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66F562-C3EB-F1DB-16F4-121C55E37BF4}"/>
                  </a:ext>
                </a:extLst>
              </p:cNvPr>
              <p:cNvSpPr txBox="1"/>
              <p:nvPr/>
            </p:nvSpPr>
            <p:spPr>
              <a:xfrm>
                <a:off x="2637856" y="2226650"/>
                <a:ext cx="836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AA9755-F4E4-129D-DFD6-3FE6F877D2A2}"/>
                  </a:ext>
                </a:extLst>
              </p:cNvPr>
              <p:cNvSpPr txBox="1"/>
              <p:nvPr/>
            </p:nvSpPr>
            <p:spPr>
              <a:xfrm>
                <a:off x="477963" y="2816985"/>
                <a:ext cx="836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1" name="Free-form: Shape 30">
                <a:extLst>
                  <a:ext uri="{FF2B5EF4-FFF2-40B4-BE49-F238E27FC236}">
                    <a16:creationId xmlns:a16="http://schemas.microsoft.com/office/drawing/2014/main" id="{C4DAA68B-6AE8-B978-D544-009746F1DF97}"/>
                  </a:ext>
                </a:extLst>
              </p:cNvPr>
              <p:cNvSpPr/>
              <p:nvPr/>
            </p:nvSpPr>
            <p:spPr>
              <a:xfrm>
                <a:off x="2048640" y="2541780"/>
                <a:ext cx="1114437" cy="999241"/>
              </a:xfrm>
              <a:custGeom>
                <a:avLst/>
                <a:gdLst>
                  <a:gd name="connsiteX0" fmla="*/ 2384982 w 2384982"/>
                  <a:gd name="connsiteY0" fmla="*/ 0 h 999241"/>
                  <a:gd name="connsiteX1" fmla="*/ 1753386 w 2384982"/>
                  <a:gd name="connsiteY1" fmla="*/ 75414 h 999241"/>
                  <a:gd name="connsiteX2" fmla="*/ 1875934 w 2384982"/>
                  <a:gd name="connsiteY2" fmla="*/ 320511 h 999241"/>
                  <a:gd name="connsiteX3" fmla="*/ 1263192 w 2384982"/>
                  <a:gd name="connsiteY3" fmla="*/ 395925 h 999241"/>
                  <a:gd name="connsiteX4" fmla="*/ 518475 w 2384982"/>
                  <a:gd name="connsiteY4" fmla="*/ 414779 h 999241"/>
                  <a:gd name="connsiteX5" fmla="*/ 876693 w 2384982"/>
                  <a:gd name="connsiteY5" fmla="*/ 669303 h 999241"/>
                  <a:gd name="connsiteX6" fmla="*/ 1121790 w 2384982"/>
                  <a:gd name="connsiteY6" fmla="*/ 848412 h 999241"/>
                  <a:gd name="connsiteX7" fmla="*/ 207390 w 2384982"/>
                  <a:gd name="connsiteY7" fmla="*/ 867266 h 999241"/>
                  <a:gd name="connsiteX8" fmla="*/ 0 w 2384982"/>
                  <a:gd name="connsiteY8" fmla="*/ 999241 h 999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4982" h="999241">
                    <a:moveTo>
                      <a:pt x="2384982" y="0"/>
                    </a:moveTo>
                    <a:cubicBezTo>
                      <a:pt x="2111604" y="10998"/>
                      <a:pt x="1838227" y="21996"/>
                      <a:pt x="1753386" y="75414"/>
                    </a:cubicBezTo>
                    <a:cubicBezTo>
                      <a:pt x="1668545" y="128832"/>
                      <a:pt x="1957633" y="267093"/>
                      <a:pt x="1875934" y="320511"/>
                    </a:cubicBezTo>
                    <a:cubicBezTo>
                      <a:pt x="1794235" y="373929"/>
                      <a:pt x="1489435" y="380214"/>
                      <a:pt x="1263192" y="395925"/>
                    </a:cubicBezTo>
                    <a:cubicBezTo>
                      <a:pt x="1036949" y="411636"/>
                      <a:pt x="582891" y="369216"/>
                      <a:pt x="518475" y="414779"/>
                    </a:cubicBezTo>
                    <a:lnTo>
                      <a:pt x="876693" y="669303"/>
                    </a:lnTo>
                    <a:cubicBezTo>
                      <a:pt x="977245" y="741575"/>
                      <a:pt x="1233340" y="815418"/>
                      <a:pt x="1121790" y="848412"/>
                    </a:cubicBezTo>
                    <a:cubicBezTo>
                      <a:pt x="1010240" y="881406"/>
                      <a:pt x="394355" y="842128"/>
                      <a:pt x="207390" y="867266"/>
                    </a:cubicBezTo>
                    <a:cubicBezTo>
                      <a:pt x="20425" y="892404"/>
                      <a:pt x="32994" y="972532"/>
                      <a:pt x="0" y="999241"/>
                    </a:cubicBezTo>
                  </a:path>
                </a:pathLst>
              </a:cu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128846FF-078A-2CB0-9FF4-96EADB96D03F}"/>
                  </a:ext>
                </a:extLst>
              </p:cNvPr>
              <p:cNvSpPr/>
              <p:nvPr/>
            </p:nvSpPr>
            <p:spPr>
              <a:xfrm>
                <a:off x="3120102" y="2483963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08D1C351-A8BF-FD71-21E3-5FDCACCD1E7F}"/>
                  </a:ext>
                </a:extLst>
              </p:cNvPr>
              <p:cNvSpPr/>
              <p:nvPr/>
            </p:nvSpPr>
            <p:spPr>
              <a:xfrm>
                <a:off x="1980398" y="3506238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D555F865-248E-1F53-0B78-8446120CA5FE}"/>
                  </a:ext>
                </a:extLst>
              </p:cNvPr>
              <p:cNvSpPr/>
              <p:nvPr/>
            </p:nvSpPr>
            <p:spPr>
              <a:xfrm rot="16741980">
                <a:off x="2209303" y="1143720"/>
                <a:ext cx="413759" cy="1581853"/>
              </a:xfrm>
              <a:custGeom>
                <a:avLst/>
                <a:gdLst>
                  <a:gd name="connsiteX0" fmla="*/ 2384982 w 2384982"/>
                  <a:gd name="connsiteY0" fmla="*/ 0 h 999241"/>
                  <a:gd name="connsiteX1" fmla="*/ 1753386 w 2384982"/>
                  <a:gd name="connsiteY1" fmla="*/ 75414 h 999241"/>
                  <a:gd name="connsiteX2" fmla="*/ 1875934 w 2384982"/>
                  <a:gd name="connsiteY2" fmla="*/ 320511 h 999241"/>
                  <a:gd name="connsiteX3" fmla="*/ 1263192 w 2384982"/>
                  <a:gd name="connsiteY3" fmla="*/ 395925 h 999241"/>
                  <a:gd name="connsiteX4" fmla="*/ 518475 w 2384982"/>
                  <a:gd name="connsiteY4" fmla="*/ 414779 h 999241"/>
                  <a:gd name="connsiteX5" fmla="*/ 876693 w 2384982"/>
                  <a:gd name="connsiteY5" fmla="*/ 669303 h 999241"/>
                  <a:gd name="connsiteX6" fmla="*/ 1121790 w 2384982"/>
                  <a:gd name="connsiteY6" fmla="*/ 848412 h 999241"/>
                  <a:gd name="connsiteX7" fmla="*/ 207390 w 2384982"/>
                  <a:gd name="connsiteY7" fmla="*/ 867266 h 999241"/>
                  <a:gd name="connsiteX8" fmla="*/ 0 w 2384982"/>
                  <a:gd name="connsiteY8" fmla="*/ 999241 h 999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4982" h="999241">
                    <a:moveTo>
                      <a:pt x="2384982" y="0"/>
                    </a:moveTo>
                    <a:cubicBezTo>
                      <a:pt x="2111604" y="10998"/>
                      <a:pt x="1838227" y="21996"/>
                      <a:pt x="1753386" y="75414"/>
                    </a:cubicBezTo>
                    <a:cubicBezTo>
                      <a:pt x="1668545" y="128832"/>
                      <a:pt x="1957633" y="267093"/>
                      <a:pt x="1875934" y="320511"/>
                    </a:cubicBezTo>
                    <a:cubicBezTo>
                      <a:pt x="1794235" y="373929"/>
                      <a:pt x="1489435" y="380214"/>
                      <a:pt x="1263192" y="395925"/>
                    </a:cubicBezTo>
                    <a:cubicBezTo>
                      <a:pt x="1036949" y="411636"/>
                      <a:pt x="582891" y="369216"/>
                      <a:pt x="518475" y="414779"/>
                    </a:cubicBezTo>
                    <a:lnTo>
                      <a:pt x="876693" y="669303"/>
                    </a:lnTo>
                    <a:cubicBezTo>
                      <a:pt x="977245" y="741575"/>
                      <a:pt x="1233340" y="815418"/>
                      <a:pt x="1121790" y="848412"/>
                    </a:cubicBezTo>
                    <a:cubicBezTo>
                      <a:pt x="1010240" y="881406"/>
                      <a:pt x="394355" y="842128"/>
                      <a:pt x="207390" y="867266"/>
                    </a:cubicBezTo>
                    <a:cubicBezTo>
                      <a:pt x="20425" y="892404"/>
                      <a:pt x="32994" y="972532"/>
                      <a:pt x="0" y="999241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5" name="Flowchart: Connector 34">
                <a:extLst>
                  <a:ext uri="{FF2B5EF4-FFF2-40B4-BE49-F238E27FC236}">
                    <a16:creationId xmlns:a16="http://schemas.microsoft.com/office/drawing/2014/main" id="{F3571626-6683-C6CC-A143-647082DBA798}"/>
                  </a:ext>
                </a:extLst>
              </p:cNvPr>
              <p:cNvSpPr/>
              <p:nvPr/>
            </p:nvSpPr>
            <p:spPr>
              <a:xfrm>
                <a:off x="3127631" y="2256611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EE2DD33F-CF5C-BF54-90FE-62C57F937ECF}"/>
                  </a:ext>
                </a:extLst>
              </p:cNvPr>
              <p:cNvSpPr/>
              <p:nvPr/>
            </p:nvSpPr>
            <p:spPr>
              <a:xfrm>
                <a:off x="1634637" y="1599791"/>
                <a:ext cx="96259" cy="47399"/>
              </a:xfrm>
              <a:prstGeom prst="flowChartConnector">
                <a:avLst/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191095-6D5B-662A-2E86-9021C4CBEA54}"/>
                  </a:ext>
                </a:extLst>
              </p:cNvPr>
              <p:cNvSpPr txBox="1"/>
              <p:nvPr/>
            </p:nvSpPr>
            <p:spPr>
              <a:xfrm>
                <a:off x="1515386" y="1267544"/>
                <a:ext cx="836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4329E5-7A08-F3E5-6164-16FFB9440284}"/>
                  </a:ext>
                </a:extLst>
              </p:cNvPr>
              <p:cNvSpPr txBox="1"/>
              <p:nvPr/>
            </p:nvSpPr>
            <p:spPr>
              <a:xfrm>
                <a:off x="3168461" y="2110783"/>
                <a:ext cx="836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61713F-BA9A-A8FC-8472-06319148629E}"/>
                  </a:ext>
                </a:extLst>
              </p:cNvPr>
              <p:cNvSpPr txBox="1"/>
              <p:nvPr/>
            </p:nvSpPr>
            <p:spPr>
              <a:xfrm>
                <a:off x="1875527" y="3179514"/>
                <a:ext cx="836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</a:t>
                </a: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D19E90A-7EFD-DFFF-45F2-6ED8B62C3216}"/>
              </a:ext>
            </a:extLst>
          </p:cNvPr>
          <p:cNvSpPr txBox="1"/>
          <p:nvPr/>
        </p:nvSpPr>
        <p:spPr>
          <a:xfrm>
            <a:off x="543421" y="829007"/>
            <a:ext cx="3084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Capturing Environment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1" name="Picture 60" descr="[animate output image]">
            <a:extLst>
              <a:ext uri="{FF2B5EF4-FFF2-40B4-BE49-F238E27FC236}">
                <a16:creationId xmlns:a16="http://schemas.microsoft.com/office/drawing/2014/main" id="{0E428483-D00F-5F88-22CF-C0F4FC58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3"/>
          <a:stretch/>
        </p:blipFill>
        <p:spPr bwMode="auto">
          <a:xfrm>
            <a:off x="9035550" y="1010984"/>
            <a:ext cx="2543827" cy="152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455A16E-33E5-E827-2D81-5B459E0000D3}"/>
              </a:ext>
            </a:extLst>
          </p:cNvPr>
          <p:cNvSpPr txBox="1"/>
          <p:nvPr/>
        </p:nvSpPr>
        <p:spPr>
          <a:xfrm>
            <a:off x="215662" y="4288713"/>
            <a:ext cx="3481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system provides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 storage and retrieval of episodic memory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helping the agent learn from past experiences and improve autonomously.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" name="TextBox 48">
            <a:extLst>
              <a:ext uri="{FF2B5EF4-FFF2-40B4-BE49-F238E27FC236}">
                <a16:creationId xmlns:a16="http://schemas.microsoft.com/office/drawing/2014/main" id="{9033AEED-8F89-BC5D-6626-28E0F0B0018C}"/>
              </a:ext>
            </a:extLst>
          </p:cNvPr>
          <p:cNvSpPr txBox="1"/>
          <p:nvPr/>
        </p:nvSpPr>
        <p:spPr>
          <a:xfrm>
            <a:off x="9035550" y="2546810"/>
            <a:ext cx="256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Novel view synthesis</a:t>
            </a:r>
          </a:p>
        </p:txBody>
      </p:sp>
    </p:spTree>
    <p:extLst>
      <p:ext uri="{BB962C8B-B14F-4D97-AF65-F5344CB8AC3E}">
        <p14:creationId xmlns:p14="http://schemas.microsoft.com/office/powerpoint/2010/main" val="39772955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66B31548327D44685E178AD76F0E112" ma:contentTypeVersion="13" ma:contentTypeDescription="Crear nuevo documento." ma:contentTypeScope="" ma:versionID="20737c6635ff5e0c9c4ac25b5d56c737">
  <xsd:schema xmlns:xsd="http://www.w3.org/2001/XMLSchema" xmlns:xs="http://www.w3.org/2001/XMLSchema" xmlns:p="http://schemas.microsoft.com/office/2006/metadata/properties" xmlns:ns2="22365e60-7366-40cb-bd78-8dd31d522790" xmlns:ns3="ceb8d0a2-1874-4b0b-80de-fa02d7fff832" targetNamespace="http://schemas.microsoft.com/office/2006/metadata/properties" ma:root="true" ma:fieldsID="cf14c37f85d81a4293abe28d4787a822" ns2:_="" ns3:_="">
    <xsd:import namespace="22365e60-7366-40cb-bd78-8dd31d522790"/>
    <xsd:import namespace="ceb8d0a2-1874-4b0b-80de-fa02d7fff8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365e60-7366-40cb-bd78-8dd31d5227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dfb6dc33-a77e-4906-9653-fd9840b779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8d0a2-1874-4b0b-80de-fa02d7fff83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911397b-60d9-42df-9209-39d74720597e}" ma:internalName="TaxCatchAll" ma:showField="CatchAllData" ma:web="ceb8d0a2-1874-4b0b-80de-fa02d7fff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9342E2-5447-4BF4-9F22-81030F36DE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365e60-7366-40cb-bd78-8dd31d522790"/>
    <ds:schemaRef ds:uri="ceb8d0a2-1874-4b0b-80de-fa02d7fff8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ABCEF1-4529-4D73-AD80-E7F8CAF7D4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564</Words>
  <Application>Microsoft Office PowerPoint</Application>
  <PresentationFormat>Widescreen</PresentationFormat>
  <Paragraphs>107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Tahoma</vt:lpstr>
      <vt:lpstr>Times New Roman</vt:lpstr>
      <vt:lpstr>var(--primary-font)</vt:lpstr>
      <vt:lpstr>Wingdings</vt:lpstr>
      <vt:lpstr>2_Office Theme</vt:lpstr>
      <vt:lpstr>Blends</vt:lpstr>
      <vt:lpstr>PowerPoint Presentation</vt:lpstr>
      <vt:lpstr>The Cost of Autonomy Development and Continuous Improvement </vt:lpstr>
      <vt:lpstr>Outline</vt:lpstr>
      <vt:lpstr>Situational Analysis for Neural Network Detectors (SANND) Storing memories in latent space to “imagine” what should be in a scene</vt:lpstr>
      <vt:lpstr>Two-Way Self-Improvement Process Using NF-HEM</vt:lpstr>
      <vt:lpstr>Power of Episodic Memory</vt:lpstr>
      <vt:lpstr>Neural Radiance Fields (NeRF)</vt:lpstr>
      <vt:lpstr>NeRF Examples</vt:lpstr>
      <vt:lpstr>Putting it all Together: NF-HEM Architecture</vt:lpstr>
      <vt:lpstr>Application to AlphaDogfight</vt:lpstr>
      <vt:lpstr>Application to AlphaDogfight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Orlando Ávila García</dc:creator>
  <cp:lastModifiedBy>George Hellstern</cp:lastModifiedBy>
  <cp:revision>4</cp:revision>
  <dcterms:modified xsi:type="dcterms:W3CDTF">2024-11-01T18:58:44Z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2bc7c3-f152-4da1-98bd-f7a1bebdf752_Enabled">
    <vt:lpwstr>true</vt:lpwstr>
  </property>
  <property fmtid="{D5CDD505-2E9C-101B-9397-08002B2CF9AE}" pid="3" name="MSIP_Label_502bc7c3-f152-4da1-98bd-f7a1bebdf752_SetDate">
    <vt:lpwstr>2024-09-19T13:09:04Z</vt:lpwstr>
  </property>
  <property fmtid="{D5CDD505-2E9C-101B-9397-08002B2CF9AE}" pid="4" name="MSIP_Label_502bc7c3-f152-4da1-98bd-f7a1bebdf752_Method">
    <vt:lpwstr>Privileged</vt:lpwstr>
  </property>
  <property fmtid="{D5CDD505-2E9C-101B-9397-08002B2CF9AE}" pid="5" name="MSIP_Label_502bc7c3-f152-4da1-98bd-f7a1bebdf752_Name">
    <vt:lpwstr>Unrestricted</vt:lpwstr>
  </property>
  <property fmtid="{D5CDD505-2E9C-101B-9397-08002B2CF9AE}" pid="6" name="MSIP_Label_502bc7c3-f152-4da1-98bd-f7a1bebdf752_SiteId">
    <vt:lpwstr>b18f006c-b0fc-467d-b23a-a35b5695b5dc</vt:lpwstr>
  </property>
  <property fmtid="{D5CDD505-2E9C-101B-9397-08002B2CF9AE}" pid="7" name="MSIP_Label_502bc7c3-f152-4da1-98bd-f7a1bebdf752_ActionId">
    <vt:lpwstr>9ae1b1bd-7b4d-44cf-95de-1478b704bb5a</vt:lpwstr>
  </property>
  <property fmtid="{D5CDD505-2E9C-101B-9397-08002B2CF9AE}" pid="8" name="MSIP_Label_502bc7c3-f152-4da1-98bd-f7a1bebdf752_ContentBits">
    <vt:lpwstr>0</vt:lpwstr>
  </property>
</Properties>
</file>