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0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45"/>
  </p:notesMasterIdLst>
  <p:handoutMasterIdLst>
    <p:handoutMasterId r:id="rId46"/>
  </p:handoutMasterIdLst>
  <p:sldIdLst>
    <p:sldId id="289" r:id="rId5"/>
    <p:sldId id="350" r:id="rId6"/>
    <p:sldId id="290" r:id="rId7"/>
    <p:sldId id="317" r:id="rId8"/>
    <p:sldId id="319" r:id="rId9"/>
    <p:sldId id="310" r:id="rId10"/>
    <p:sldId id="320" r:id="rId11"/>
    <p:sldId id="321" r:id="rId12"/>
    <p:sldId id="311" r:id="rId13"/>
    <p:sldId id="322" r:id="rId14"/>
    <p:sldId id="352" r:id="rId15"/>
    <p:sldId id="331" r:id="rId16"/>
    <p:sldId id="327" r:id="rId17"/>
    <p:sldId id="328" r:id="rId18"/>
    <p:sldId id="329" r:id="rId19"/>
    <p:sldId id="326" r:id="rId20"/>
    <p:sldId id="330" r:id="rId21"/>
    <p:sldId id="333" r:id="rId22"/>
    <p:sldId id="332" r:id="rId23"/>
    <p:sldId id="325" r:id="rId24"/>
    <p:sldId id="312" r:id="rId25"/>
    <p:sldId id="335" r:id="rId26"/>
    <p:sldId id="344" r:id="rId27"/>
    <p:sldId id="345" r:id="rId28"/>
    <p:sldId id="336" r:id="rId29"/>
    <p:sldId id="340" r:id="rId30"/>
    <p:sldId id="339" r:id="rId31"/>
    <p:sldId id="338" r:id="rId32"/>
    <p:sldId id="341" r:id="rId33"/>
    <p:sldId id="342" r:id="rId34"/>
    <p:sldId id="343" r:id="rId35"/>
    <p:sldId id="306" r:id="rId36"/>
    <p:sldId id="347" r:id="rId37"/>
    <p:sldId id="346" r:id="rId38"/>
    <p:sldId id="351" r:id="rId39"/>
    <p:sldId id="307" r:id="rId40"/>
    <p:sldId id="348" r:id="rId41"/>
    <p:sldId id="315" r:id="rId42"/>
    <p:sldId id="349" r:id="rId43"/>
    <p:sldId id="309" r:id="rId44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DAE0F267-9087-4018-A7ED-1311A67D9FD1}">
          <p14:sldIdLst>
            <p14:sldId id="289"/>
            <p14:sldId id="350"/>
            <p14:sldId id="290"/>
          </p14:sldIdLst>
        </p14:section>
        <p14:section name="Data Silo Flow" id="{97181422-1010-468D-AF48-D796B9B928B2}">
          <p14:sldIdLst>
            <p14:sldId id="317"/>
            <p14:sldId id="319"/>
            <p14:sldId id="310"/>
          </p14:sldIdLst>
        </p14:section>
        <p14:section name="Data Privacy Flow" id="{89BF8EB0-D4FD-49F9-94E5-9558CB2E5925}">
          <p14:sldIdLst>
            <p14:sldId id="320"/>
            <p14:sldId id="321"/>
            <p14:sldId id="311"/>
            <p14:sldId id="322"/>
          </p14:sldIdLst>
        </p14:section>
        <p14:section name="Anonymization Flow" id="{AB85CA4C-DD59-4BB8-A562-06568D991FF8}">
          <p14:sldIdLst>
            <p14:sldId id="352"/>
            <p14:sldId id="331"/>
            <p14:sldId id="327"/>
            <p14:sldId id="328"/>
            <p14:sldId id="329"/>
            <p14:sldId id="326"/>
            <p14:sldId id="330"/>
            <p14:sldId id="333"/>
            <p14:sldId id="332"/>
            <p14:sldId id="325"/>
          </p14:sldIdLst>
        </p14:section>
        <p14:section name="Metalog Flow" id="{86A156DE-7B90-4197-8A27-D1E151E69695}">
          <p14:sldIdLst>
            <p14:sldId id="312"/>
            <p14:sldId id="335"/>
            <p14:sldId id="344"/>
            <p14:sldId id="345"/>
            <p14:sldId id="336"/>
          </p14:sldIdLst>
        </p14:section>
        <p14:section name="Modeling Flow" id="{E4135343-8874-4D68-9148-01BE90115D8C}">
          <p14:sldIdLst>
            <p14:sldId id="340"/>
            <p14:sldId id="339"/>
            <p14:sldId id="338"/>
          </p14:sldIdLst>
        </p14:section>
        <p14:section name="Metalog Workflow" id="{CCFDDC06-F9AF-4F72-93F9-D7B48BB237C0}">
          <p14:sldIdLst>
            <p14:sldId id="341"/>
            <p14:sldId id="342"/>
            <p14:sldId id="343"/>
            <p14:sldId id="306"/>
          </p14:sldIdLst>
        </p14:section>
        <p14:section name="Results Flow" id="{08F605B9-B20E-4BD0-BE0B-9A7E7981EDD6}">
          <p14:sldIdLst>
            <p14:sldId id="347"/>
            <p14:sldId id="346"/>
            <p14:sldId id="351"/>
            <p14:sldId id="307"/>
            <p14:sldId id="348"/>
            <p14:sldId id="315"/>
            <p14:sldId id="349"/>
          </p14:sldIdLst>
        </p14:section>
        <p14:section name="Summary" id="{B0A30234-F72F-4BC5-928A-1FA6611D8033}">
          <p14:sldIdLst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5B9BD5"/>
    <a:srgbClr val="F4BFAD"/>
    <a:srgbClr val="ED7D31"/>
    <a:srgbClr val="000000"/>
    <a:srgbClr val="66FFFF"/>
    <a:srgbClr val="CC3300"/>
    <a:srgbClr val="22458A"/>
    <a:srgbClr val="2B56AB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022" autoAdjust="0"/>
  </p:normalViewPr>
  <p:slideViewPr>
    <p:cSldViewPr snapToGrid="0">
      <p:cViewPr varScale="1">
        <p:scale>
          <a:sx n="65" d="100"/>
          <a:sy n="65" d="100"/>
        </p:scale>
        <p:origin x="1152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l Rios" userId="c99a2b1a-1d3a-4746-9616-271bff831a2b" providerId="ADAL" clId="{233B33C6-64A3-4E64-BF07-CEEC1FA3317C}"/>
    <pc:docChg chg="undo redo custSel addSld delSld modSld sldOrd">
      <pc:chgData name="Raul Rios" userId="c99a2b1a-1d3a-4746-9616-271bff831a2b" providerId="ADAL" clId="{233B33C6-64A3-4E64-BF07-CEEC1FA3317C}" dt="2024-09-12T21:55:02.384" v="5305" actId="47"/>
      <pc:docMkLst>
        <pc:docMk/>
      </pc:docMkLst>
      <pc:sldChg chg="delSp modSp mod">
        <pc:chgData name="Raul Rios" userId="c99a2b1a-1d3a-4746-9616-271bff831a2b" providerId="ADAL" clId="{233B33C6-64A3-4E64-BF07-CEEC1FA3317C}" dt="2024-09-12T19:45:16.108" v="4492" actId="20577"/>
        <pc:sldMkLst>
          <pc:docMk/>
          <pc:sldMk cId="1008667600" sldId="290"/>
        </pc:sldMkLst>
        <pc:spChg chg="mod">
          <ac:chgData name="Raul Rios" userId="c99a2b1a-1d3a-4746-9616-271bff831a2b" providerId="ADAL" clId="{233B33C6-64A3-4E64-BF07-CEEC1FA3317C}" dt="2024-09-12T19:45:16.108" v="4492" actId="20577"/>
          <ac:spMkLst>
            <pc:docMk/>
            <pc:sldMk cId="1008667600" sldId="290"/>
            <ac:spMk id="4" creationId="{00000000-0000-0000-0000-000000000000}"/>
          </ac:spMkLst>
        </pc:spChg>
        <pc:spChg chg="del">
          <ac:chgData name="Raul Rios" userId="c99a2b1a-1d3a-4746-9616-271bff831a2b" providerId="ADAL" clId="{233B33C6-64A3-4E64-BF07-CEEC1FA3317C}" dt="2024-09-12T19:44:45.884" v="4439" actId="478"/>
          <ac:spMkLst>
            <pc:docMk/>
            <pc:sldMk cId="1008667600" sldId="290"/>
            <ac:spMk id="6" creationId="{60C00D07-76C6-5A7C-68E3-55D6A23EDD58}"/>
          </ac:spMkLst>
        </pc:spChg>
      </pc:sldChg>
      <pc:sldChg chg="del">
        <pc:chgData name="Raul Rios" userId="c99a2b1a-1d3a-4746-9616-271bff831a2b" providerId="ADAL" clId="{233B33C6-64A3-4E64-BF07-CEEC1FA3317C}" dt="2024-09-12T21:55:02.384" v="5305" actId="47"/>
        <pc:sldMkLst>
          <pc:docMk/>
          <pc:sldMk cId="1585828297" sldId="295"/>
        </pc:sldMkLst>
      </pc:sldChg>
      <pc:sldChg chg="del">
        <pc:chgData name="Raul Rios" userId="c99a2b1a-1d3a-4746-9616-271bff831a2b" providerId="ADAL" clId="{233B33C6-64A3-4E64-BF07-CEEC1FA3317C}" dt="2024-09-12T15:29:31.149" v="3152" actId="47"/>
        <pc:sldMkLst>
          <pc:docMk/>
          <pc:sldMk cId="3703273867" sldId="302"/>
        </pc:sldMkLst>
      </pc:sldChg>
      <pc:sldChg chg="del">
        <pc:chgData name="Raul Rios" userId="c99a2b1a-1d3a-4746-9616-271bff831a2b" providerId="ADAL" clId="{233B33C6-64A3-4E64-BF07-CEEC1FA3317C}" dt="2024-09-12T15:29:32.814" v="3153" actId="47"/>
        <pc:sldMkLst>
          <pc:docMk/>
          <pc:sldMk cId="3877125068" sldId="303"/>
        </pc:sldMkLst>
      </pc:sldChg>
      <pc:sldChg chg="addSp delSp modSp mod modNotesTx">
        <pc:chgData name="Raul Rios" userId="c99a2b1a-1d3a-4746-9616-271bff831a2b" providerId="ADAL" clId="{233B33C6-64A3-4E64-BF07-CEEC1FA3317C}" dt="2024-09-12T15:04:57.741" v="2674" actId="1076"/>
        <pc:sldMkLst>
          <pc:docMk/>
          <pc:sldMk cId="4066590064" sldId="304"/>
        </pc:sldMkLst>
        <pc:spChg chg="add mod">
          <ac:chgData name="Raul Rios" userId="c99a2b1a-1d3a-4746-9616-271bff831a2b" providerId="ADAL" clId="{233B33C6-64A3-4E64-BF07-CEEC1FA3317C}" dt="2024-09-09T21:31:24.400" v="1953" actId="1076"/>
          <ac:spMkLst>
            <pc:docMk/>
            <pc:sldMk cId="4066590064" sldId="304"/>
            <ac:spMk id="2" creationId="{B531A859-B210-F245-1EEC-19369B196E81}"/>
          </ac:spMkLst>
        </pc:spChg>
        <pc:spChg chg="add mod">
          <ac:chgData name="Raul Rios" userId="c99a2b1a-1d3a-4746-9616-271bff831a2b" providerId="ADAL" clId="{233B33C6-64A3-4E64-BF07-CEEC1FA3317C}" dt="2024-09-09T21:31:22.579" v="1952" actId="1076"/>
          <ac:spMkLst>
            <pc:docMk/>
            <pc:sldMk cId="4066590064" sldId="304"/>
            <ac:spMk id="3" creationId="{E560B9D3-60CF-5A7D-F93E-3F16DC9828F3}"/>
          </ac:spMkLst>
        </pc:spChg>
        <pc:spChg chg="add mod">
          <ac:chgData name="Raul Rios" userId="c99a2b1a-1d3a-4746-9616-271bff831a2b" providerId="ADAL" clId="{233B33C6-64A3-4E64-BF07-CEEC1FA3317C}" dt="2024-09-12T15:04:57.741" v="2674" actId="1076"/>
          <ac:spMkLst>
            <pc:docMk/>
            <pc:sldMk cId="4066590064" sldId="304"/>
            <ac:spMk id="5" creationId="{A7B8B429-D79B-54F9-DF5B-0BA85CAC7101}"/>
          </ac:spMkLst>
        </pc:spChg>
        <pc:spChg chg="add del mod">
          <ac:chgData name="Raul Rios" userId="c99a2b1a-1d3a-4746-9616-271bff831a2b" providerId="ADAL" clId="{233B33C6-64A3-4E64-BF07-CEEC1FA3317C}" dt="2024-09-09T21:26:12.331" v="1820" actId="478"/>
          <ac:spMkLst>
            <pc:docMk/>
            <pc:sldMk cId="4066590064" sldId="304"/>
            <ac:spMk id="6" creationId="{A104867D-1BFC-1429-3C5B-C7AB446FAE5C}"/>
          </ac:spMkLst>
        </pc:spChg>
        <pc:spChg chg="add mod">
          <ac:chgData name="Raul Rios" userId="c99a2b1a-1d3a-4746-9616-271bff831a2b" providerId="ADAL" clId="{233B33C6-64A3-4E64-BF07-CEEC1FA3317C}" dt="2024-09-09T21:30:43.864" v="1929" actId="1076"/>
          <ac:spMkLst>
            <pc:docMk/>
            <pc:sldMk cId="4066590064" sldId="304"/>
            <ac:spMk id="7" creationId="{1C1A7BB1-6F6B-69A3-B0E8-DA6250C7D551}"/>
          </ac:spMkLst>
        </pc:spChg>
        <pc:spChg chg="add mod">
          <ac:chgData name="Raul Rios" userId="c99a2b1a-1d3a-4746-9616-271bff831a2b" providerId="ADAL" clId="{233B33C6-64A3-4E64-BF07-CEEC1FA3317C}" dt="2024-09-09T21:25:43.804" v="1815" actId="1076"/>
          <ac:spMkLst>
            <pc:docMk/>
            <pc:sldMk cId="4066590064" sldId="304"/>
            <ac:spMk id="10" creationId="{3853FCFE-1D1D-062B-E0D0-2D488A1D3712}"/>
          </ac:spMkLst>
        </pc:spChg>
        <pc:spChg chg="add mod">
          <ac:chgData name="Raul Rios" userId="c99a2b1a-1d3a-4746-9616-271bff831a2b" providerId="ADAL" clId="{233B33C6-64A3-4E64-BF07-CEEC1FA3317C}" dt="2024-09-09T21:29:11.790" v="1835" actId="1076"/>
          <ac:spMkLst>
            <pc:docMk/>
            <pc:sldMk cId="4066590064" sldId="304"/>
            <ac:spMk id="12" creationId="{226A9BA4-6F90-E1BC-B603-C3C4D2ADAB25}"/>
          </ac:spMkLst>
        </pc:spChg>
        <pc:spChg chg="add mod">
          <ac:chgData name="Raul Rios" userId="c99a2b1a-1d3a-4746-9616-271bff831a2b" providerId="ADAL" clId="{233B33C6-64A3-4E64-BF07-CEEC1FA3317C}" dt="2024-09-09T21:30:34.265" v="1925" actId="1076"/>
          <ac:spMkLst>
            <pc:docMk/>
            <pc:sldMk cId="4066590064" sldId="304"/>
            <ac:spMk id="13" creationId="{9C7EF6E5-F7B2-4F84-9E94-423251747AC1}"/>
          </ac:spMkLst>
        </pc:spChg>
        <pc:spChg chg="mod">
          <ac:chgData name="Raul Rios" userId="c99a2b1a-1d3a-4746-9616-271bff831a2b" providerId="ADAL" clId="{233B33C6-64A3-4E64-BF07-CEEC1FA3317C}" dt="2024-09-09T21:31:17.397" v="1951" actId="20577"/>
          <ac:spMkLst>
            <pc:docMk/>
            <pc:sldMk cId="4066590064" sldId="304"/>
            <ac:spMk id="14" creationId="{7E311151-1F1A-9C3B-6DE9-9135FD882ABA}"/>
          </ac:spMkLst>
        </pc:spChg>
        <pc:spChg chg="add mod">
          <ac:chgData name="Raul Rios" userId="c99a2b1a-1d3a-4746-9616-271bff831a2b" providerId="ADAL" clId="{233B33C6-64A3-4E64-BF07-CEEC1FA3317C}" dt="2024-09-09T21:26:34.211" v="1822" actId="6549"/>
          <ac:spMkLst>
            <pc:docMk/>
            <pc:sldMk cId="4066590064" sldId="304"/>
            <ac:spMk id="15" creationId="{D06087F9-CD84-8690-7A4B-720C885E9E3D}"/>
          </ac:spMkLst>
        </pc:spChg>
        <pc:picChg chg="mod">
          <ac:chgData name="Raul Rios" userId="c99a2b1a-1d3a-4746-9616-271bff831a2b" providerId="ADAL" clId="{233B33C6-64A3-4E64-BF07-CEEC1FA3317C}" dt="2024-09-12T15:04:53.220" v="2672" actId="1076"/>
          <ac:picMkLst>
            <pc:docMk/>
            <pc:sldMk cId="4066590064" sldId="304"/>
            <ac:picMk id="9" creationId="{E0EED96E-9B6D-15E1-2561-C160ADACCC71}"/>
          </ac:picMkLst>
        </pc:picChg>
        <pc:cxnChg chg="add">
          <ac:chgData name="Raul Rios" userId="c99a2b1a-1d3a-4746-9616-271bff831a2b" providerId="ADAL" clId="{233B33C6-64A3-4E64-BF07-CEEC1FA3317C}" dt="2024-09-09T21:30:20.352" v="1918" actId="11529"/>
          <ac:cxnSpMkLst>
            <pc:docMk/>
            <pc:sldMk cId="4066590064" sldId="304"/>
            <ac:cxnSpMk id="17" creationId="{4D89688E-D94D-6664-8B0A-EB3492D907E2}"/>
          </ac:cxnSpMkLst>
        </pc:cxnChg>
        <pc:cxnChg chg="add del mod">
          <ac:chgData name="Raul Rios" userId="c99a2b1a-1d3a-4746-9616-271bff831a2b" providerId="ADAL" clId="{233B33C6-64A3-4E64-BF07-CEEC1FA3317C}" dt="2024-09-09T21:30:26.240" v="1921" actId="478"/>
          <ac:cxnSpMkLst>
            <pc:docMk/>
            <pc:sldMk cId="4066590064" sldId="304"/>
            <ac:cxnSpMk id="18" creationId="{A2FB7FE9-F71A-9098-75EF-C55BFE514CC6}"/>
          </ac:cxnSpMkLst>
        </pc:cxnChg>
        <pc:cxnChg chg="add mod">
          <ac:chgData name="Raul Rios" userId="c99a2b1a-1d3a-4746-9616-271bff831a2b" providerId="ADAL" clId="{233B33C6-64A3-4E64-BF07-CEEC1FA3317C}" dt="2024-09-09T21:30:38.387" v="1928" actId="14100"/>
          <ac:cxnSpMkLst>
            <pc:docMk/>
            <pc:sldMk cId="4066590064" sldId="304"/>
            <ac:cxnSpMk id="20" creationId="{482A55B4-C08D-BC2F-C698-1B2072B864CB}"/>
          </ac:cxnSpMkLst>
        </pc:cxnChg>
      </pc:sldChg>
      <pc:sldChg chg="addSp delSp modSp mod ord">
        <pc:chgData name="Raul Rios" userId="c99a2b1a-1d3a-4746-9616-271bff831a2b" providerId="ADAL" clId="{233B33C6-64A3-4E64-BF07-CEEC1FA3317C}" dt="2024-09-12T19:10:32.847" v="4095" actId="1076"/>
        <pc:sldMkLst>
          <pc:docMk/>
          <pc:sldMk cId="3374411702" sldId="306"/>
        </pc:sldMkLst>
        <pc:spChg chg="add mod">
          <ac:chgData name="Raul Rios" userId="c99a2b1a-1d3a-4746-9616-271bff831a2b" providerId="ADAL" clId="{233B33C6-64A3-4E64-BF07-CEEC1FA3317C}" dt="2024-09-12T15:21:02.977" v="3026" actId="1076"/>
          <ac:spMkLst>
            <pc:docMk/>
            <pc:sldMk cId="3374411702" sldId="306"/>
            <ac:spMk id="4" creationId="{0C23D008-BD4F-DA09-EBAC-D41FBE90FE5D}"/>
          </ac:spMkLst>
        </pc:spChg>
        <pc:spChg chg="add mod">
          <ac:chgData name="Raul Rios" userId="c99a2b1a-1d3a-4746-9616-271bff831a2b" providerId="ADAL" clId="{233B33C6-64A3-4E64-BF07-CEEC1FA3317C}" dt="2024-09-12T15:21:02.977" v="3026" actId="1076"/>
          <ac:spMkLst>
            <pc:docMk/>
            <pc:sldMk cId="3374411702" sldId="306"/>
            <ac:spMk id="5" creationId="{ECDA4172-FC0C-6F37-EAEA-33866C1EC4AC}"/>
          </ac:spMkLst>
        </pc:spChg>
        <pc:spChg chg="add del mod">
          <ac:chgData name="Raul Rios" userId="c99a2b1a-1d3a-4746-9616-271bff831a2b" providerId="ADAL" clId="{233B33C6-64A3-4E64-BF07-CEEC1FA3317C}" dt="2024-09-12T14:51:07.701" v="2355" actId="478"/>
          <ac:spMkLst>
            <pc:docMk/>
            <pc:sldMk cId="3374411702" sldId="306"/>
            <ac:spMk id="6" creationId="{78A310B6-B1F7-61AD-E896-089117A944D6}"/>
          </ac:spMkLst>
        </pc:spChg>
        <pc:spChg chg="add mod">
          <ac:chgData name="Raul Rios" userId="c99a2b1a-1d3a-4746-9616-271bff831a2b" providerId="ADAL" clId="{233B33C6-64A3-4E64-BF07-CEEC1FA3317C}" dt="2024-09-12T15:21:02.977" v="3026" actId="1076"/>
          <ac:spMkLst>
            <pc:docMk/>
            <pc:sldMk cId="3374411702" sldId="306"/>
            <ac:spMk id="7" creationId="{AF0D9CCF-03CB-CA4E-7E8B-EBFF0E90B1C8}"/>
          </ac:spMkLst>
        </pc:spChg>
        <pc:spChg chg="add mod">
          <ac:chgData name="Raul Rios" userId="c99a2b1a-1d3a-4746-9616-271bff831a2b" providerId="ADAL" clId="{233B33C6-64A3-4E64-BF07-CEEC1FA3317C}" dt="2024-09-12T15:21:02.977" v="3026" actId="1076"/>
          <ac:spMkLst>
            <pc:docMk/>
            <pc:sldMk cId="3374411702" sldId="306"/>
            <ac:spMk id="8" creationId="{A26C09AA-E747-8377-018A-EFF3E9959DF3}"/>
          </ac:spMkLst>
        </pc:spChg>
        <pc:spChg chg="add mod">
          <ac:chgData name="Raul Rios" userId="c99a2b1a-1d3a-4746-9616-271bff831a2b" providerId="ADAL" clId="{233B33C6-64A3-4E64-BF07-CEEC1FA3317C}" dt="2024-09-12T15:21:02.977" v="3026" actId="1076"/>
          <ac:spMkLst>
            <pc:docMk/>
            <pc:sldMk cId="3374411702" sldId="306"/>
            <ac:spMk id="10" creationId="{50BB9793-FB1E-78E5-6870-4B977AC222C8}"/>
          </ac:spMkLst>
        </pc:spChg>
        <pc:spChg chg="del mod">
          <ac:chgData name="Raul Rios" userId="c99a2b1a-1d3a-4746-9616-271bff831a2b" providerId="ADAL" clId="{233B33C6-64A3-4E64-BF07-CEEC1FA3317C}" dt="2024-09-09T21:59:44.298" v="2098" actId="478"/>
          <ac:spMkLst>
            <pc:docMk/>
            <pc:sldMk cId="3374411702" sldId="306"/>
            <ac:spMk id="11" creationId="{8E9C9535-7BC1-03B0-FB5C-0451B8400B1D}"/>
          </ac:spMkLst>
        </pc:spChg>
        <pc:spChg chg="add mod">
          <ac:chgData name="Raul Rios" userId="c99a2b1a-1d3a-4746-9616-271bff831a2b" providerId="ADAL" clId="{233B33C6-64A3-4E64-BF07-CEEC1FA3317C}" dt="2024-09-12T15:21:02.977" v="3026" actId="1076"/>
          <ac:spMkLst>
            <pc:docMk/>
            <pc:sldMk cId="3374411702" sldId="306"/>
            <ac:spMk id="12" creationId="{85DD3D15-1DB7-4CD5-8B43-29618DD3282B}"/>
          </ac:spMkLst>
        </pc:spChg>
        <pc:spChg chg="add del mod">
          <ac:chgData name="Raul Rios" userId="c99a2b1a-1d3a-4746-9616-271bff831a2b" providerId="ADAL" clId="{233B33C6-64A3-4E64-BF07-CEEC1FA3317C}" dt="2024-09-12T15:02:23.807" v="2509" actId="478"/>
          <ac:spMkLst>
            <pc:docMk/>
            <pc:sldMk cId="3374411702" sldId="306"/>
            <ac:spMk id="16" creationId="{2E3B5480-3305-A97C-FB66-A2D2B25D2B7C}"/>
          </ac:spMkLst>
        </pc:spChg>
        <pc:spChg chg="add del mod">
          <ac:chgData name="Raul Rios" userId="c99a2b1a-1d3a-4746-9616-271bff831a2b" providerId="ADAL" clId="{233B33C6-64A3-4E64-BF07-CEEC1FA3317C}" dt="2024-09-12T15:12:44.300" v="2965" actId="478"/>
          <ac:spMkLst>
            <pc:docMk/>
            <pc:sldMk cId="3374411702" sldId="306"/>
            <ac:spMk id="17" creationId="{C3EFDED5-7F0A-E8A4-E3FC-50E12B2BDC00}"/>
          </ac:spMkLst>
        </pc:spChg>
        <pc:spChg chg="add del mod">
          <ac:chgData name="Raul Rios" userId="c99a2b1a-1d3a-4746-9616-271bff831a2b" providerId="ADAL" clId="{233B33C6-64A3-4E64-BF07-CEEC1FA3317C}" dt="2024-09-12T15:08:24.460" v="2704" actId="478"/>
          <ac:spMkLst>
            <pc:docMk/>
            <pc:sldMk cId="3374411702" sldId="306"/>
            <ac:spMk id="25" creationId="{A39FCC49-FC22-0B43-50EE-7A70972B65C3}"/>
          </ac:spMkLst>
        </pc:spChg>
        <pc:spChg chg="add mod">
          <ac:chgData name="Raul Rios" userId="c99a2b1a-1d3a-4746-9616-271bff831a2b" providerId="ADAL" clId="{233B33C6-64A3-4E64-BF07-CEEC1FA3317C}" dt="2024-09-12T15:47:08.226" v="3624" actId="20577"/>
          <ac:spMkLst>
            <pc:docMk/>
            <pc:sldMk cId="3374411702" sldId="306"/>
            <ac:spMk id="26" creationId="{FD314712-31D7-439F-6F65-9EAEFF973E2E}"/>
          </ac:spMkLst>
        </pc:spChg>
        <pc:spChg chg="add mod">
          <ac:chgData name="Raul Rios" userId="c99a2b1a-1d3a-4746-9616-271bff831a2b" providerId="ADAL" clId="{233B33C6-64A3-4E64-BF07-CEEC1FA3317C}" dt="2024-09-12T15:21:51.347" v="3066" actId="1076"/>
          <ac:spMkLst>
            <pc:docMk/>
            <pc:sldMk cId="3374411702" sldId="306"/>
            <ac:spMk id="31" creationId="{213AFA2B-63C0-87F2-E20B-070E0C1A4C3F}"/>
          </ac:spMkLst>
        </pc:spChg>
        <pc:spChg chg="add mod">
          <ac:chgData name="Raul Rios" userId="c99a2b1a-1d3a-4746-9616-271bff831a2b" providerId="ADAL" clId="{233B33C6-64A3-4E64-BF07-CEEC1FA3317C}" dt="2024-09-12T19:10:32.847" v="4095" actId="1076"/>
          <ac:spMkLst>
            <pc:docMk/>
            <pc:sldMk cId="3374411702" sldId="306"/>
            <ac:spMk id="46" creationId="{19E3EA4B-B37F-8E92-F8AC-A06B979D80CB}"/>
          </ac:spMkLst>
        </pc:spChg>
        <pc:spChg chg="add del mod">
          <ac:chgData name="Raul Rios" userId="c99a2b1a-1d3a-4746-9616-271bff831a2b" providerId="ADAL" clId="{233B33C6-64A3-4E64-BF07-CEEC1FA3317C}" dt="2024-09-12T15:12:34.044" v="2962"/>
          <ac:spMkLst>
            <pc:docMk/>
            <pc:sldMk cId="3374411702" sldId="306"/>
            <ac:spMk id="53" creationId="{F646D659-FE8C-B4C7-E535-F676F8E4C2A9}"/>
          </ac:spMkLst>
        </pc:spChg>
        <pc:spChg chg="add mod">
          <ac:chgData name="Raul Rios" userId="c99a2b1a-1d3a-4746-9616-271bff831a2b" providerId="ADAL" clId="{233B33C6-64A3-4E64-BF07-CEEC1FA3317C}" dt="2024-09-12T15:48:53.399" v="3688" actId="20577"/>
          <ac:spMkLst>
            <pc:docMk/>
            <pc:sldMk cId="3374411702" sldId="306"/>
            <ac:spMk id="54" creationId="{8697BA43-B7C8-844C-4758-3F821735DEE6}"/>
          </ac:spMkLst>
        </pc:spChg>
        <pc:spChg chg="add mod">
          <ac:chgData name="Raul Rios" userId="c99a2b1a-1d3a-4746-9616-271bff831a2b" providerId="ADAL" clId="{233B33C6-64A3-4E64-BF07-CEEC1FA3317C}" dt="2024-09-12T19:10:22.579" v="4093" actId="20577"/>
          <ac:spMkLst>
            <pc:docMk/>
            <pc:sldMk cId="3374411702" sldId="306"/>
            <ac:spMk id="55" creationId="{91BAB9A5-2DDE-4D4F-8265-0114B3115304}"/>
          </ac:spMkLst>
        </pc:spChg>
        <pc:picChg chg="del mod">
          <ac:chgData name="Raul Rios" userId="c99a2b1a-1d3a-4746-9616-271bff831a2b" providerId="ADAL" clId="{233B33C6-64A3-4E64-BF07-CEEC1FA3317C}" dt="2024-09-09T21:59:48.228" v="2099" actId="478"/>
          <ac:picMkLst>
            <pc:docMk/>
            <pc:sldMk cId="3374411702" sldId="306"/>
            <ac:picMk id="9" creationId="{538A24E1-436E-1CDC-EED0-F5B130E6453A}"/>
          </ac:picMkLst>
        </pc:picChg>
        <pc:picChg chg="del mod">
          <ac:chgData name="Raul Rios" userId="c99a2b1a-1d3a-4746-9616-271bff831a2b" providerId="ADAL" clId="{233B33C6-64A3-4E64-BF07-CEEC1FA3317C}" dt="2024-09-09T21:59:48.228" v="2099" actId="478"/>
          <ac:picMkLst>
            <pc:docMk/>
            <pc:sldMk cId="3374411702" sldId="306"/>
            <ac:picMk id="10" creationId="{B24EB4C1-229B-06AB-21A0-59101F0CC00B}"/>
          </ac:picMkLst>
        </pc:picChg>
        <pc:cxnChg chg="add del mod">
          <ac:chgData name="Raul Rios" userId="c99a2b1a-1d3a-4746-9616-271bff831a2b" providerId="ADAL" clId="{233B33C6-64A3-4E64-BF07-CEEC1FA3317C}" dt="2024-09-12T15:02:25.273" v="2510" actId="478"/>
          <ac:cxnSpMkLst>
            <pc:docMk/>
            <pc:sldMk cId="3374411702" sldId="306"/>
            <ac:cxnSpMk id="14" creationId="{E429F1B2-28F9-6671-F335-7C7146E9B04F}"/>
          </ac:cxnSpMkLst>
        </pc:cxnChg>
        <pc:cxnChg chg="add mod">
          <ac:chgData name="Raul Rios" userId="c99a2b1a-1d3a-4746-9616-271bff831a2b" providerId="ADAL" clId="{233B33C6-64A3-4E64-BF07-CEEC1FA3317C}" dt="2024-09-12T15:21:02.977" v="3026" actId="1076"/>
          <ac:cxnSpMkLst>
            <pc:docMk/>
            <pc:sldMk cId="3374411702" sldId="306"/>
            <ac:cxnSpMk id="19" creationId="{2DFF9B57-1FCA-B590-7C71-33BA7C875B21}"/>
          </ac:cxnSpMkLst>
        </pc:cxnChg>
        <pc:cxnChg chg="add mod">
          <ac:chgData name="Raul Rios" userId="c99a2b1a-1d3a-4746-9616-271bff831a2b" providerId="ADAL" clId="{233B33C6-64A3-4E64-BF07-CEEC1FA3317C}" dt="2024-09-12T15:21:02.977" v="3026" actId="1076"/>
          <ac:cxnSpMkLst>
            <pc:docMk/>
            <pc:sldMk cId="3374411702" sldId="306"/>
            <ac:cxnSpMk id="20" creationId="{E48F2EBF-0E7F-C8DD-952E-8595B3D37570}"/>
          </ac:cxnSpMkLst>
        </pc:cxnChg>
        <pc:cxnChg chg="add mod">
          <ac:chgData name="Raul Rios" userId="c99a2b1a-1d3a-4746-9616-271bff831a2b" providerId="ADAL" clId="{233B33C6-64A3-4E64-BF07-CEEC1FA3317C}" dt="2024-09-12T15:21:02.977" v="3026" actId="1076"/>
          <ac:cxnSpMkLst>
            <pc:docMk/>
            <pc:sldMk cId="3374411702" sldId="306"/>
            <ac:cxnSpMk id="33" creationId="{34A1E341-4CB9-6B87-093D-130D34D9B923}"/>
          </ac:cxnSpMkLst>
        </pc:cxnChg>
        <pc:cxnChg chg="add mod">
          <ac:chgData name="Raul Rios" userId="c99a2b1a-1d3a-4746-9616-271bff831a2b" providerId="ADAL" clId="{233B33C6-64A3-4E64-BF07-CEEC1FA3317C}" dt="2024-09-12T15:21:02.977" v="3026" actId="1076"/>
          <ac:cxnSpMkLst>
            <pc:docMk/>
            <pc:sldMk cId="3374411702" sldId="306"/>
            <ac:cxnSpMk id="36" creationId="{B9626ED8-15AE-4C13-FAC6-04FF8E3034AF}"/>
          </ac:cxnSpMkLst>
        </pc:cxnChg>
        <pc:cxnChg chg="add mod">
          <ac:chgData name="Raul Rios" userId="c99a2b1a-1d3a-4746-9616-271bff831a2b" providerId="ADAL" clId="{233B33C6-64A3-4E64-BF07-CEEC1FA3317C}" dt="2024-09-12T15:21:02.977" v="3026" actId="1076"/>
          <ac:cxnSpMkLst>
            <pc:docMk/>
            <pc:sldMk cId="3374411702" sldId="306"/>
            <ac:cxnSpMk id="39" creationId="{94EBA4FE-0631-ED25-D595-72EECE7E44CE}"/>
          </ac:cxnSpMkLst>
        </pc:cxnChg>
        <pc:cxnChg chg="add mod">
          <ac:chgData name="Raul Rios" userId="c99a2b1a-1d3a-4746-9616-271bff831a2b" providerId="ADAL" clId="{233B33C6-64A3-4E64-BF07-CEEC1FA3317C}" dt="2024-09-12T15:21:02.977" v="3026" actId="1076"/>
          <ac:cxnSpMkLst>
            <pc:docMk/>
            <pc:sldMk cId="3374411702" sldId="306"/>
            <ac:cxnSpMk id="47" creationId="{FC7B9A3C-E58D-9B25-C604-FBDCB0D27331}"/>
          </ac:cxnSpMkLst>
        </pc:cxnChg>
      </pc:sldChg>
      <pc:sldChg chg="addSp delSp modSp mod">
        <pc:chgData name="Raul Rios" userId="c99a2b1a-1d3a-4746-9616-271bff831a2b" providerId="ADAL" clId="{233B33C6-64A3-4E64-BF07-CEEC1FA3317C}" dt="2024-09-12T19:11:03.892" v="4122" actId="20577"/>
        <pc:sldMkLst>
          <pc:docMk/>
          <pc:sldMk cId="1386194751" sldId="307"/>
        </pc:sldMkLst>
        <pc:spChg chg="add mod">
          <ac:chgData name="Raul Rios" userId="c99a2b1a-1d3a-4746-9616-271bff831a2b" providerId="ADAL" clId="{233B33C6-64A3-4E64-BF07-CEEC1FA3317C}" dt="2024-09-12T15:54:18.549" v="3788" actId="1076"/>
          <ac:spMkLst>
            <pc:docMk/>
            <pc:sldMk cId="1386194751" sldId="307"/>
            <ac:spMk id="8" creationId="{1933B232-87E9-0CCB-C2C9-8E956D3AD586}"/>
          </ac:spMkLst>
        </pc:spChg>
        <pc:spChg chg="add mod">
          <ac:chgData name="Raul Rios" userId="c99a2b1a-1d3a-4746-9616-271bff831a2b" providerId="ADAL" clId="{233B33C6-64A3-4E64-BF07-CEEC1FA3317C}" dt="2024-09-12T19:10:56.627" v="4111" actId="20577"/>
          <ac:spMkLst>
            <pc:docMk/>
            <pc:sldMk cId="1386194751" sldId="307"/>
            <ac:spMk id="9" creationId="{CD28F252-9D25-E239-F914-38E623D1B8AD}"/>
          </ac:spMkLst>
        </pc:spChg>
        <pc:spChg chg="add mod">
          <ac:chgData name="Raul Rios" userId="c99a2b1a-1d3a-4746-9616-271bff831a2b" providerId="ADAL" clId="{233B33C6-64A3-4E64-BF07-CEEC1FA3317C}" dt="2024-09-12T19:11:03.892" v="4122" actId="20577"/>
          <ac:spMkLst>
            <pc:docMk/>
            <pc:sldMk cId="1386194751" sldId="307"/>
            <ac:spMk id="11" creationId="{1B3FB2CC-A2DF-8AAC-047A-83F6A512952A}"/>
          </ac:spMkLst>
        </pc:spChg>
        <pc:picChg chg="add mod">
          <ac:chgData name="Raul Rios" userId="c99a2b1a-1d3a-4746-9616-271bff831a2b" providerId="ADAL" clId="{233B33C6-64A3-4E64-BF07-CEEC1FA3317C}" dt="2024-09-12T15:52:56.579" v="3746" actId="1076"/>
          <ac:picMkLst>
            <pc:docMk/>
            <pc:sldMk cId="1386194751" sldId="307"/>
            <ac:picMk id="5" creationId="{0345DEF8-E89C-CDF5-BD29-3B0CF10DFEAC}"/>
          </ac:picMkLst>
        </pc:picChg>
        <pc:picChg chg="add mod">
          <ac:chgData name="Raul Rios" userId="c99a2b1a-1d3a-4746-9616-271bff831a2b" providerId="ADAL" clId="{233B33C6-64A3-4E64-BF07-CEEC1FA3317C}" dt="2024-09-12T15:54:22.922" v="3791" actId="1076"/>
          <ac:picMkLst>
            <pc:docMk/>
            <pc:sldMk cId="1386194751" sldId="307"/>
            <ac:picMk id="6" creationId="{D7D6EAEA-5EAD-6960-C977-3255B87D7A20}"/>
          </ac:picMkLst>
        </pc:picChg>
        <pc:picChg chg="add mod">
          <ac:chgData name="Raul Rios" userId="c99a2b1a-1d3a-4746-9616-271bff831a2b" providerId="ADAL" clId="{233B33C6-64A3-4E64-BF07-CEEC1FA3317C}" dt="2024-09-12T15:54:24.198" v="3792" actId="1076"/>
          <ac:picMkLst>
            <pc:docMk/>
            <pc:sldMk cId="1386194751" sldId="307"/>
            <ac:picMk id="7" creationId="{2ABA84F7-3208-55ED-622C-7EE9A75902C6}"/>
          </ac:picMkLst>
        </pc:picChg>
        <pc:picChg chg="del">
          <ac:chgData name="Raul Rios" userId="c99a2b1a-1d3a-4746-9616-271bff831a2b" providerId="ADAL" clId="{233B33C6-64A3-4E64-BF07-CEEC1FA3317C}" dt="2024-09-12T15:52:50.555" v="3741" actId="478"/>
          <ac:picMkLst>
            <pc:docMk/>
            <pc:sldMk cId="1386194751" sldId="307"/>
            <ac:picMk id="10" creationId="{8419B685-CC81-EFD9-B06B-EED824166CDF}"/>
          </ac:picMkLst>
        </pc:picChg>
        <pc:picChg chg="del mod">
          <ac:chgData name="Raul Rios" userId="c99a2b1a-1d3a-4746-9616-271bff831a2b" providerId="ADAL" clId="{233B33C6-64A3-4E64-BF07-CEEC1FA3317C}" dt="2024-09-12T15:54:19.820" v="3789" actId="478"/>
          <ac:picMkLst>
            <pc:docMk/>
            <pc:sldMk cId="1386194751" sldId="307"/>
            <ac:picMk id="12" creationId="{5CE9C9E2-D8C9-FAD2-7AAC-D02D841281DD}"/>
          </ac:picMkLst>
        </pc:picChg>
        <pc:picChg chg="del">
          <ac:chgData name="Raul Rios" userId="c99a2b1a-1d3a-4746-9616-271bff831a2b" providerId="ADAL" clId="{233B33C6-64A3-4E64-BF07-CEEC1FA3317C}" dt="2024-09-12T15:53:01.533" v="3747" actId="478"/>
          <ac:picMkLst>
            <pc:docMk/>
            <pc:sldMk cId="1386194751" sldId="307"/>
            <ac:picMk id="14" creationId="{71E95D43-2EAC-3448-0068-29A8927017A2}"/>
          </ac:picMkLst>
        </pc:picChg>
      </pc:sldChg>
      <pc:sldChg chg="modSp mod modNotesTx">
        <pc:chgData name="Raul Rios" userId="c99a2b1a-1d3a-4746-9616-271bff831a2b" providerId="ADAL" clId="{233B33C6-64A3-4E64-BF07-CEEC1FA3317C}" dt="2024-09-12T21:52:58.737" v="5241" actId="20577"/>
        <pc:sldMkLst>
          <pc:docMk/>
          <pc:sldMk cId="1305620750" sldId="309"/>
        </pc:sldMkLst>
        <pc:spChg chg="mod">
          <ac:chgData name="Raul Rios" userId="c99a2b1a-1d3a-4746-9616-271bff831a2b" providerId="ADAL" clId="{233B33C6-64A3-4E64-BF07-CEEC1FA3317C}" dt="2024-09-12T21:52:58.737" v="5241" actId="20577"/>
          <ac:spMkLst>
            <pc:docMk/>
            <pc:sldMk cId="1305620750" sldId="309"/>
            <ac:spMk id="4" creationId="{19B647A8-315D-6902-AC37-22FF3B027D2C}"/>
          </ac:spMkLst>
        </pc:spChg>
      </pc:sldChg>
      <pc:sldChg chg="addSp delSp modSp mod modNotesTx">
        <pc:chgData name="Raul Rios" userId="c99a2b1a-1d3a-4746-9616-271bff831a2b" providerId="ADAL" clId="{233B33C6-64A3-4E64-BF07-CEEC1FA3317C}" dt="2024-09-12T21:46:35.196" v="4665" actId="1076"/>
        <pc:sldMkLst>
          <pc:docMk/>
          <pc:sldMk cId="1089487461" sldId="310"/>
        </pc:sldMkLst>
        <pc:spChg chg="mod">
          <ac:chgData name="Raul Rios" userId="c99a2b1a-1d3a-4746-9616-271bff831a2b" providerId="ADAL" clId="{233B33C6-64A3-4E64-BF07-CEEC1FA3317C}" dt="2024-09-09T14:35:43.025" v="135" actId="20577"/>
          <ac:spMkLst>
            <pc:docMk/>
            <pc:sldMk cId="1089487461" sldId="310"/>
            <ac:spMk id="3" creationId="{30BA7A0D-CA30-F7CF-83B7-FE4DF8F2E331}"/>
          </ac:spMkLst>
        </pc:spChg>
        <pc:spChg chg="del mod ord">
          <ac:chgData name="Raul Rios" userId="c99a2b1a-1d3a-4746-9616-271bff831a2b" providerId="ADAL" clId="{233B33C6-64A3-4E64-BF07-CEEC1FA3317C}" dt="2024-09-09T15:22:12.104" v="574" actId="478"/>
          <ac:spMkLst>
            <pc:docMk/>
            <pc:sldMk cId="1089487461" sldId="310"/>
            <ac:spMk id="4" creationId="{32A4D790-8FD0-FCF7-F920-ABC030C22D9A}"/>
          </ac:spMkLst>
        </pc:spChg>
        <pc:spChg chg="add del mod">
          <ac:chgData name="Raul Rios" userId="c99a2b1a-1d3a-4746-9616-271bff831a2b" providerId="ADAL" clId="{233B33C6-64A3-4E64-BF07-CEEC1FA3317C}" dt="2024-09-12T19:05:34.998" v="3903" actId="478"/>
          <ac:spMkLst>
            <pc:docMk/>
            <pc:sldMk cId="1089487461" sldId="310"/>
            <ac:spMk id="4" creationId="{4222DB32-0E3D-A567-EA21-74A554B52638}"/>
          </ac:spMkLst>
        </pc:spChg>
        <pc:spChg chg="add mod">
          <ac:chgData name="Raul Rios" userId="c99a2b1a-1d3a-4746-9616-271bff831a2b" providerId="ADAL" clId="{233B33C6-64A3-4E64-BF07-CEEC1FA3317C}" dt="2024-09-09T15:36:58.500" v="760" actId="1076"/>
          <ac:spMkLst>
            <pc:docMk/>
            <pc:sldMk cId="1089487461" sldId="310"/>
            <ac:spMk id="5" creationId="{271E14E0-77C7-4BC6-4777-960326D022BD}"/>
          </ac:spMkLst>
        </pc:spChg>
        <pc:spChg chg="add mod">
          <ac:chgData name="Raul Rios" userId="c99a2b1a-1d3a-4746-9616-271bff831a2b" providerId="ADAL" clId="{233B33C6-64A3-4E64-BF07-CEEC1FA3317C}" dt="2024-09-09T15:37:01.861" v="761" actId="1076"/>
          <ac:spMkLst>
            <pc:docMk/>
            <pc:sldMk cId="1089487461" sldId="310"/>
            <ac:spMk id="6" creationId="{CADFE79B-1366-C132-1994-337DFD02E825}"/>
          </ac:spMkLst>
        </pc:spChg>
        <pc:spChg chg="add mod">
          <ac:chgData name="Raul Rios" userId="c99a2b1a-1d3a-4746-9616-271bff831a2b" providerId="ADAL" clId="{233B33C6-64A3-4E64-BF07-CEEC1FA3317C}" dt="2024-09-09T15:22:10.154" v="573" actId="1076"/>
          <ac:spMkLst>
            <pc:docMk/>
            <pc:sldMk cId="1089487461" sldId="310"/>
            <ac:spMk id="7" creationId="{C8C88D53-0DDD-7EAF-4E60-53148CF737AB}"/>
          </ac:spMkLst>
        </pc:spChg>
        <pc:spChg chg="add mod">
          <ac:chgData name="Raul Rios" userId="c99a2b1a-1d3a-4746-9616-271bff831a2b" providerId="ADAL" clId="{233B33C6-64A3-4E64-BF07-CEEC1FA3317C}" dt="2024-09-12T21:46:30.432" v="4664" actId="1076"/>
          <ac:spMkLst>
            <pc:docMk/>
            <pc:sldMk cId="1089487461" sldId="310"/>
            <ac:spMk id="9" creationId="{A6135AA0-39CB-1A5E-B1F0-0AC4751F7032}"/>
          </ac:spMkLst>
        </pc:spChg>
        <pc:spChg chg="add mod">
          <ac:chgData name="Raul Rios" userId="c99a2b1a-1d3a-4746-9616-271bff831a2b" providerId="ADAL" clId="{233B33C6-64A3-4E64-BF07-CEEC1FA3317C}" dt="2024-09-12T21:46:27.757" v="4663" actId="1076"/>
          <ac:spMkLst>
            <pc:docMk/>
            <pc:sldMk cId="1089487461" sldId="310"/>
            <ac:spMk id="10" creationId="{7DA66C6C-0798-F631-7B8C-56E1433C7257}"/>
          </ac:spMkLst>
        </pc:spChg>
        <pc:spChg chg="add mod">
          <ac:chgData name="Raul Rios" userId="c99a2b1a-1d3a-4746-9616-271bff831a2b" providerId="ADAL" clId="{233B33C6-64A3-4E64-BF07-CEEC1FA3317C}" dt="2024-09-12T21:46:35.196" v="4665" actId="1076"/>
          <ac:spMkLst>
            <pc:docMk/>
            <pc:sldMk cId="1089487461" sldId="310"/>
            <ac:spMk id="11" creationId="{280B5C5D-67FC-F0E6-D848-5B82FF4D0F51}"/>
          </ac:spMkLst>
        </pc:spChg>
        <pc:spChg chg="add mod">
          <ac:chgData name="Raul Rios" userId="c99a2b1a-1d3a-4746-9616-271bff831a2b" providerId="ADAL" clId="{233B33C6-64A3-4E64-BF07-CEEC1FA3317C}" dt="2024-09-12T21:46:30.432" v="4664" actId="1076"/>
          <ac:spMkLst>
            <pc:docMk/>
            <pc:sldMk cId="1089487461" sldId="310"/>
            <ac:spMk id="12" creationId="{571F5629-F9F0-8332-A3C4-A65577D6FCAC}"/>
          </ac:spMkLst>
        </pc:spChg>
        <pc:spChg chg="add mod">
          <ac:chgData name="Raul Rios" userId="c99a2b1a-1d3a-4746-9616-271bff831a2b" providerId="ADAL" clId="{233B33C6-64A3-4E64-BF07-CEEC1FA3317C}" dt="2024-09-09T15:28:28.708" v="605" actId="14100"/>
          <ac:spMkLst>
            <pc:docMk/>
            <pc:sldMk cId="1089487461" sldId="310"/>
            <ac:spMk id="13" creationId="{19EEC2D6-2DAC-AD8B-F075-BF621763A33A}"/>
          </ac:spMkLst>
        </pc:spChg>
        <pc:spChg chg="add del mod">
          <ac:chgData name="Raul Rios" userId="c99a2b1a-1d3a-4746-9616-271bff831a2b" providerId="ADAL" clId="{233B33C6-64A3-4E64-BF07-CEEC1FA3317C}" dt="2024-09-09T15:19:40.041" v="422" actId="478"/>
          <ac:spMkLst>
            <pc:docMk/>
            <pc:sldMk cId="1089487461" sldId="310"/>
            <ac:spMk id="14" creationId="{3BC232F3-E767-9671-095F-97A38A114385}"/>
          </ac:spMkLst>
        </pc:spChg>
        <pc:spChg chg="add mod">
          <ac:chgData name="Raul Rios" userId="c99a2b1a-1d3a-4746-9616-271bff831a2b" providerId="ADAL" clId="{233B33C6-64A3-4E64-BF07-CEEC1FA3317C}" dt="2024-09-12T19:06:48.260" v="3976" actId="1076"/>
          <ac:spMkLst>
            <pc:docMk/>
            <pc:sldMk cId="1089487461" sldId="310"/>
            <ac:spMk id="14" creationId="{52787349-2022-8B46-FA7A-4642A2B17829}"/>
          </ac:spMkLst>
        </pc:spChg>
        <pc:spChg chg="add mod">
          <ac:chgData name="Raul Rios" userId="c99a2b1a-1d3a-4746-9616-271bff831a2b" providerId="ADAL" clId="{233B33C6-64A3-4E64-BF07-CEEC1FA3317C}" dt="2024-09-09T15:28:23.368" v="602" actId="1076"/>
          <ac:spMkLst>
            <pc:docMk/>
            <pc:sldMk cId="1089487461" sldId="310"/>
            <ac:spMk id="15" creationId="{49F27FBB-96D1-5E0E-CB79-E6FDF7F8A023}"/>
          </ac:spMkLst>
        </pc:spChg>
        <pc:spChg chg="add mod">
          <ac:chgData name="Raul Rios" userId="c99a2b1a-1d3a-4746-9616-271bff831a2b" providerId="ADAL" clId="{233B33C6-64A3-4E64-BF07-CEEC1FA3317C}" dt="2024-09-12T19:05:43.016" v="3907" actId="1076"/>
          <ac:spMkLst>
            <pc:docMk/>
            <pc:sldMk cId="1089487461" sldId="310"/>
            <ac:spMk id="16" creationId="{80D76203-DB1D-49B6-2AB4-732A9D80751A}"/>
          </ac:spMkLst>
        </pc:spChg>
        <pc:spChg chg="add del">
          <ac:chgData name="Raul Rios" userId="c99a2b1a-1d3a-4746-9616-271bff831a2b" providerId="ADAL" clId="{233B33C6-64A3-4E64-BF07-CEEC1FA3317C}" dt="2024-09-09T15:39:46.600" v="763" actId="22"/>
          <ac:spMkLst>
            <pc:docMk/>
            <pc:sldMk cId="1089487461" sldId="310"/>
            <ac:spMk id="18" creationId="{DC7A1844-B87D-C413-A2F7-6B3E6601A7F9}"/>
          </ac:spMkLst>
        </pc:spChg>
        <pc:grpChg chg="add mod">
          <ac:chgData name="Raul Rios" userId="c99a2b1a-1d3a-4746-9616-271bff831a2b" providerId="ADAL" clId="{233B33C6-64A3-4E64-BF07-CEEC1FA3317C}" dt="2024-09-09T15:22:10.154" v="573" actId="1076"/>
          <ac:grpSpMkLst>
            <pc:docMk/>
            <pc:sldMk cId="1089487461" sldId="310"/>
            <ac:grpSpMk id="8" creationId="{CD48C1EA-7BFD-A078-3AAA-A9B4AD142D90}"/>
          </ac:grpSpMkLst>
        </pc:grpChg>
        <pc:picChg chg="add mod">
          <ac:chgData name="Raul Rios" userId="c99a2b1a-1d3a-4746-9616-271bff831a2b" providerId="ADAL" clId="{233B33C6-64A3-4E64-BF07-CEEC1FA3317C}" dt="2024-09-09T15:22:10.154" v="573" actId="1076"/>
          <ac:picMkLst>
            <pc:docMk/>
            <pc:sldMk cId="1089487461" sldId="310"/>
            <ac:picMk id="1026" creationId="{B5AB6CB1-7905-31A6-6F8E-ADB05412131B}"/>
          </ac:picMkLst>
        </pc:picChg>
      </pc:sldChg>
      <pc:sldChg chg="addSp delSp modSp mod modNotesTx">
        <pc:chgData name="Raul Rios" userId="c99a2b1a-1d3a-4746-9616-271bff831a2b" providerId="ADAL" clId="{233B33C6-64A3-4E64-BF07-CEEC1FA3317C}" dt="2024-09-12T19:21:46.344" v="4367" actId="14100"/>
        <pc:sldMkLst>
          <pc:docMk/>
          <pc:sldMk cId="2149157113" sldId="311"/>
        </pc:sldMkLst>
        <pc:spChg chg="mod">
          <ac:chgData name="Raul Rios" userId="c99a2b1a-1d3a-4746-9616-271bff831a2b" providerId="ADAL" clId="{233B33C6-64A3-4E64-BF07-CEEC1FA3317C}" dt="2024-09-09T20:39:58.132" v="1429" actId="20577"/>
          <ac:spMkLst>
            <pc:docMk/>
            <pc:sldMk cId="2149157113" sldId="311"/>
            <ac:spMk id="3" creationId="{0F696663-6348-7088-4757-A263F290974D}"/>
          </ac:spMkLst>
        </pc:spChg>
        <pc:spChg chg="del mod">
          <ac:chgData name="Raul Rios" userId="c99a2b1a-1d3a-4746-9616-271bff831a2b" providerId="ADAL" clId="{233B33C6-64A3-4E64-BF07-CEEC1FA3317C}" dt="2024-09-09T20:29:07.627" v="1213" actId="478"/>
          <ac:spMkLst>
            <pc:docMk/>
            <pc:sldMk cId="2149157113" sldId="311"/>
            <ac:spMk id="4" creationId="{529E4A87-C54B-CB73-69ED-FC9EC31DF17E}"/>
          </ac:spMkLst>
        </pc:spChg>
        <pc:spChg chg="add mod">
          <ac:chgData name="Raul Rios" userId="c99a2b1a-1d3a-4746-9616-271bff831a2b" providerId="ADAL" clId="{233B33C6-64A3-4E64-BF07-CEEC1FA3317C}" dt="2024-09-09T20:57:55.682" v="1594" actId="1076"/>
          <ac:spMkLst>
            <pc:docMk/>
            <pc:sldMk cId="2149157113" sldId="311"/>
            <ac:spMk id="5" creationId="{AD5F10BA-86D8-2BBE-8983-9D69369160CD}"/>
          </ac:spMkLst>
        </pc:spChg>
        <pc:spChg chg="add mod">
          <ac:chgData name="Raul Rios" userId="c99a2b1a-1d3a-4746-9616-271bff831a2b" providerId="ADAL" clId="{233B33C6-64A3-4E64-BF07-CEEC1FA3317C}" dt="2024-09-12T19:09:44.776" v="4092" actId="20577"/>
          <ac:spMkLst>
            <pc:docMk/>
            <pc:sldMk cId="2149157113" sldId="311"/>
            <ac:spMk id="6" creationId="{FBDFB3F5-187D-0FD5-FC3D-F3DDDAAC9575}"/>
          </ac:spMkLst>
        </pc:spChg>
        <pc:spChg chg="add del mod">
          <ac:chgData name="Raul Rios" userId="c99a2b1a-1d3a-4746-9616-271bff831a2b" providerId="ADAL" clId="{233B33C6-64A3-4E64-BF07-CEEC1FA3317C}" dt="2024-09-09T19:38:59.775" v="1078" actId="478"/>
          <ac:spMkLst>
            <pc:docMk/>
            <pc:sldMk cId="2149157113" sldId="311"/>
            <ac:spMk id="7" creationId="{AA9805BB-AE7B-2B51-6E1A-BFD999A9FFF4}"/>
          </ac:spMkLst>
        </pc:spChg>
        <pc:spChg chg="add mod">
          <ac:chgData name="Raul Rios" userId="c99a2b1a-1d3a-4746-9616-271bff831a2b" providerId="ADAL" clId="{233B33C6-64A3-4E64-BF07-CEEC1FA3317C}" dt="2024-09-09T20:30:03.412" v="1246" actId="1076"/>
          <ac:spMkLst>
            <pc:docMk/>
            <pc:sldMk cId="2149157113" sldId="311"/>
            <ac:spMk id="8" creationId="{80D7C6FF-D189-4BD2-42FA-62F226027CA3}"/>
          </ac:spMkLst>
        </pc:spChg>
        <pc:spChg chg="add mod">
          <ac:chgData name="Raul Rios" userId="c99a2b1a-1d3a-4746-9616-271bff831a2b" providerId="ADAL" clId="{233B33C6-64A3-4E64-BF07-CEEC1FA3317C}" dt="2024-09-09T20:30:03.412" v="1246" actId="1076"/>
          <ac:spMkLst>
            <pc:docMk/>
            <pc:sldMk cId="2149157113" sldId="311"/>
            <ac:spMk id="9" creationId="{B5370089-62C6-F1B5-DF81-DE795FEB88C6}"/>
          </ac:spMkLst>
        </pc:spChg>
        <pc:spChg chg="add mod">
          <ac:chgData name="Raul Rios" userId="c99a2b1a-1d3a-4746-9616-271bff831a2b" providerId="ADAL" clId="{233B33C6-64A3-4E64-BF07-CEEC1FA3317C}" dt="2024-09-09T20:30:03.412" v="1246" actId="1076"/>
          <ac:spMkLst>
            <pc:docMk/>
            <pc:sldMk cId="2149157113" sldId="311"/>
            <ac:spMk id="10" creationId="{C9230B6C-17C5-4ECC-2ABA-25DCA062F386}"/>
          </ac:spMkLst>
        </pc:spChg>
        <pc:spChg chg="add mod">
          <ac:chgData name="Raul Rios" userId="c99a2b1a-1d3a-4746-9616-271bff831a2b" providerId="ADAL" clId="{233B33C6-64A3-4E64-BF07-CEEC1FA3317C}" dt="2024-09-09T20:30:03.412" v="1246" actId="1076"/>
          <ac:spMkLst>
            <pc:docMk/>
            <pc:sldMk cId="2149157113" sldId="311"/>
            <ac:spMk id="11" creationId="{3AC542F4-515A-3693-0003-B760A432ECD3}"/>
          </ac:spMkLst>
        </pc:spChg>
        <pc:spChg chg="add mod">
          <ac:chgData name="Raul Rios" userId="c99a2b1a-1d3a-4746-9616-271bff831a2b" providerId="ADAL" clId="{233B33C6-64A3-4E64-BF07-CEEC1FA3317C}" dt="2024-09-09T20:30:03.412" v="1246" actId="1076"/>
          <ac:spMkLst>
            <pc:docMk/>
            <pc:sldMk cId="2149157113" sldId="311"/>
            <ac:spMk id="12" creationId="{9D069C7E-7AF9-C5C2-22F2-0ECA6423A519}"/>
          </ac:spMkLst>
        </pc:spChg>
        <pc:spChg chg="add mod">
          <ac:chgData name="Raul Rios" userId="c99a2b1a-1d3a-4746-9616-271bff831a2b" providerId="ADAL" clId="{233B33C6-64A3-4E64-BF07-CEEC1FA3317C}" dt="2024-09-09T20:30:03.412" v="1246" actId="1076"/>
          <ac:spMkLst>
            <pc:docMk/>
            <pc:sldMk cId="2149157113" sldId="311"/>
            <ac:spMk id="13" creationId="{891D6E39-BB0F-BDD7-C9F6-0A06AEE84C53}"/>
          </ac:spMkLst>
        </pc:spChg>
        <pc:spChg chg="add del mod">
          <ac:chgData name="Raul Rios" userId="c99a2b1a-1d3a-4746-9616-271bff831a2b" providerId="ADAL" clId="{233B33C6-64A3-4E64-BF07-CEEC1FA3317C}" dt="2024-09-09T20:42:32.861" v="1569" actId="21"/>
          <ac:spMkLst>
            <pc:docMk/>
            <pc:sldMk cId="2149157113" sldId="311"/>
            <ac:spMk id="15" creationId="{D06087F9-CD84-8690-7A4B-720C885E9E3D}"/>
          </ac:spMkLst>
        </pc:spChg>
        <pc:spChg chg="add mod">
          <ac:chgData name="Raul Rios" userId="c99a2b1a-1d3a-4746-9616-271bff831a2b" providerId="ADAL" clId="{233B33C6-64A3-4E64-BF07-CEEC1FA3317C}" dt="2024-09-09T20:30:30.051" v="1261" actId="14100"/>
          <ac:spMkLst>
            <pc:docMk/>
            <pc:sldMk cId="2149157113" sldId="311"/>
            <ac:spMk id="16" creationId="{3AAE4DF2-7776-3145-C752-39006EA5AFA9}"/>
          </ac:spMkLst>
        </pc:spChg>
        <pc:spChg chg="add mod">
          <ac:chgData name="Raul Rios" userId="c99a2b1a-1d3a-4746-9616-271bff831a2b" providerId="ADAL" clId="{233B33C6-64A3-4E64-BF07-CEEC1FA3317C}" dt="2024-09-12T19:21:46.344" v="4367" actId="14100"/>
          <ac:spMkLst>
            <pc:docMk/>
            <pc:sldMk cId="2149157113" sldId="311"/>
            <ac:spMk id="17" creationId="{9C37D323-039B-02EA-0A9B-A17A37BF1135}"/>
          </ac:spMkLst>
        </pc:spChg>
        <pc:spChg chg="add mod">
          <ac:chgData name="Raul Rios" userId="c99a2b1a-1d3a-4746-9616-271bff831a2b" providerId="ADAL" clId="{233B33C6-64A3-4E64-BF07-CEEC1FA3317C}" dt="2024-09-09T21:19:23.452" v="1718" actId="1076"/>
          <ac:spMkLst>
            <pc:docMk/>
            <pc:sldMk cId="2149157113" sldId="311"/>
            <ac:spMk id="18" creationId="{97D60C5E-1237-0815-6138-E3E7AF00EFB0}"/>
          </ac:spMkLst>
        </pc:spChg>
        <pc:spChg chg="add del mod">
          <ac:chgData name="Raul Rios" userId="c99a2b1a-1d3a-4746-9616-271bff831a2b" providerId="ADAL" clId="{233B33C6-64A3-4E64-BF07-CEEC1FA3317C}" dt="2024-09-09T20:57:48.330" v="1590" actId="478"/>
          <ac:spMkLst>
            <pc:docMk/>
            <pc:sldMk cId="2149157113" sldId="311"/>
            <ac:spMk id="20" creationId="{1F467D82-32A2-1ACA-15E5-AF92D5AC0F6C}"/>
          </ac:spMkLst>
        </pc:spChg>
        <pc:picChg chg="add del mod">
          <ac:chgData name="Raul Rios" userId="c99a2b1a-1d3a-4746-9616-271bff831a2b" providerId="ADAL" clId="{233B33C6-64A3-4E64-BF07-CEEC1FA3317C}" dt="2024-09-09T20:28:51.356" v="1210" actId="478"/>
          <ac:picMkLst>
            <pc:docMk/>
            <pc:sldMk cId="2149157113" sldId="311"/>
            <ac:picMk id="2050" creationId="{782AABEF-B64E-B89D-8A73-C4CD70D8A9CD}"/>
          </ac:picMkLst>
        </pc:picChg>
      </pc:sldChg>
      <pc:sldChg chg="modSp mod modNotesTx">
        <pc:chgData name="Raul Rios" userId="c99a2b1a-1d3a-4746-9616-271bff831a2b" providerId="ADAL" clId="{233B33C6-64A3-4E64-BF07-CEEC1FA3317C}" dt="2024-09-12T15:46:49.030" v="3619" actId="404"/>
        <pc:sldMkLst>
          <pc:docMk/>
          <pc:sldMk cId="2830603964" sldId="312"/>
        </pc:sldMkLst>
        <pc:spChg chg="mod">
          <ac:chgData name="Raul Rios" userId="c99a2b1a-1d3a-4746-9616-271bff831a2b" providerId="ADAL" clId="{233B33C6-64A3-4E64-BF07-CEEC1FA3317C}" dt="2024-09-12T15:36:21.584" v="3310" actId="20577"/>
          <ac:spMkLst>
            <pc:docMk/>
            <pc:sldMk cId="2830603964" sldId="312"/>
            <ac:spMk id="3" creationId="{C665280B-C6B0-13F2-39F7-107D53C7C5DD}"/>
          </ac:spMkLst>
        </pc:spChg>
        <pc:spChg chg="mod">
          <ac:chgData name="Raul Rios" userId="c99a2b1a-1d3a-4746-9616-271bff831a2b" providerId="ADAL" clId="{233B33C6-64A3-4E64-BF07-CEEC1FA3317C}" dt="2024-09-12T15:46:49.030" v="3619" actId="404"/>
          <ac:spMkLst>
            <pc:docMk/>
            <pc:sldMk cId="2830603964" sldId="312"/>
            <ac:spMk id="6" creationId="{F1F4A197-3271-0F04-216F-289D6EC5245A}"/>
          </ac:spMkLst>
        </pc:spChg>
        <pc:picChg chg="mod">
          <ac:chgData name="Raul Rios" userId="c99a2b1a-1d3a-4746-9616-271bff831a2b" providerId="ADAL" clId="{233B33C6-64A3-4E64-BF07-CEEC1FA3317C}" dt="2024-09-12T15:36:32.525" v="3311" actId="1076"/>
          <ac:picMkLst>
            <pc:docMk/>
            <pc:sldMk cId="2830603964" sldId="312"/>
            <ac:picMk id="9" creationId="{BF00C9D5-1B00-90FE-7A7D-B4F91246C569}"/>
          </ac:picMkLst>
        </pc:picChg>
      </pc:sldChg>
      <pc:sldChg chg="modSp del mod modNotesTx">
        <pc:chgData name="Raul Rios" userId="c99a2b1a-1d3a-4746-9616-271bff831a2b" providerId="ADAL" clId="{233B33C6-64A3-4E64-BF07-CEEC1FA3317C}" dt="2024-09-12T15:22:31.780" v="3138" actId="47"/>
        <pc:sldMkLst>
          <pc:docMk/>
          <pc:sldMk cId="307406979" sldId="314"/>
        </pc:sldMkLst>
        <pc:spChg chg="mod">
          <ac:chgData name="Raul Rios" userId="c99a2b1a-1d3a-4746-9616-271bff831a2b" providerId="ADAL" clId="{233B33C6-64A3-4E64-BF07-CEEC1FA3317C}" dt="2024-09-12T15:09:45.880" v="2781" actId="20577"/>
          <ac:spMkLst>
            <pc:docMk/>
            <pc:sldMk cId="307406979" sldId="314"/>
            <ac:spMk id="3" creationId="{C665280B-C6B0-13F2-39F7-107D53C7C5DD}"/>
          </ac:spMkLst>
        </pc:spChg>
        <pc:spChg chg="mod">
          <ac:chgData name="Raul Rios" userId="c99a2b1a-1d3a-4746-9616-271bff831a2b" providerId="ADAL" clId="{233B33C6-64A3-4E64-BF07-CEEC1FA3317C}" dt="2024-09-12T15:12:02.719" v="2946" actId="14"/>
          <ac:spMkLst>
            <pc:docMk/>
            <pc:sldMk cId="307406979" sldId="314"/>
            <ac:spMk id="6" creationId="{F1F4A197-3271-0F04-216F-289D6EC5245A}"/>
          </ac:spMkLst>
        </pc:spChg>
      </pc:sldChg>
      <pc:sldChg chg="addSp delSp modSp mod modNotesTx">
        <pc:chgData name="Raul Rios" userId="c99a2b1a-1d3a-4746-9616-271bff831a2b" providerId="ADAL" clId="{233B33C6-64A3-4E64-BF07-CEEC1FA3317C}" dt="2024-09-12T19:19:23.394" v="4282" actId="1076"/>
        <pc:sldMkLst>
          <pc:docMk/>
          <pc:sldMk cId="2858909008" sldId="315"/>
        </pc:sldMkLst>
        <pc:spChg chg="mod">
          <ac:chgData name="Raul Rios" userId="c99a2b1a-1d3a-4746-9616-271bff831a2b" providerId="ADAL" clId="{233B33C6-64A3-4E64-BF07-CEEC1FA3317C}" dt="2024-09-12T19:13:17.077" v="4204" actId="20577"/>
          <ac:spMkLst>
            <pc:docMk/>
            <pc:sldMk cId="2858909008" sldId="315"/>
            <ac:spMk id="4" creationId="{0EBE6102-FD62-0B13-C993-DC9C83679FD1}"/>
          </ac:spMkLst>
        </pc:spChg>
        <pc:spChg chg="del">
          <ac:chgData name="Raul Rios" userId="c99a2b1a-1d3a-4746-9616-271bff831a2b" providerId="ADAL" clId="{233B33C6-64A3-4E64-BF07-CEEC1FA3317C}" dt="2024-09-12T15:33:32.588" v="3192" actId="478"/>
          <ac:spMkLst>
            <pc:docMk/>
            <pc:sldMk cId="2858909008" sldId="315"/>
            <ac:spMk id="9" creationId="{90D173D6-BD2F-176D-CB36-3061A7CA35AF}"/>
          </ac:spMkLst>
        </pc:spChg>
        <pc:spChg chg="add del mod">
          <ac:chgData name="Raul Rios" userId="c99a2b1a-1d3a-4746-9616-271bff831a2b" providerId="ADAL" clId="{233B33C6-64A3-4E64-BF07-CEEC1FA3317C}" dt="2024-09-12T19:17:00.488" v="4207" actId="478"/>
          <ac:spMkLst>
            <pc:docMk/>
            <pc:sldMk cId="2858909008" sldId="315"/>
            <ac:spMk id="21" creationId="{547400A0-CEA6-19FB-E645-7CA821373851}"/>
          </ac:spMkLst>
        </pc:spChg>
        <pc:spChg chg="add del mod">
          <ac:chgData name="Raul Rios" userId="c99a2b1a-1d3a-4746-9616-271bff831a2b" providerId="ADAL" clId="{233B33C6-64A3-4E64-BF07-CEEC1FA3317C}" dt="2024-09-12T19:17:00.488" v="4207" actId="478"/>
          <ac:spMkLst>
            <pc:docMk/>
            <pc:sldMk cId="2858909008" sldId="315"/>
            <ac:spMk id="22" creationId="{6EAED527-1FBA-B8EB-1C72-46205FA870B6}"/>
          </ac:spMkLst>
        </pc:spChg>
        <pc:spChg chg="add mod">
          <ac:chgData name="Raul Rios" userId="c99a2b1a-1d3a-4746-9616-271bff831a2b" providerId="ADAL" clId="{233B33C6-64A3-4E64-BF07-CEEC1FA3317C}" dt="2024-09-12T19:12:53.107" v="4189" actId="1076"/>
          <ac:spMkLst>
            <pc:docMk/>
            <pc:sldMk cId="2858909008" sldId="315"/>
            <ac:spMk id="24" creationId="{CAC51156-6194-DDA6-3A84-7255359C93F7}"/>
          </ac:spMkLst>
        </pc:spChg>
        <pc:spChg chg="add mod">
          <ac:chgData name="Raul Rios" userId="c99a2b1a-1d3a-4746-9616-271bff831a2b" providerId="ADAL" clId="{233B33C6-64A3-4E64-BF07-CEEC1FA3317C}" dt="2024-09-12T19:18:51.832" v="4280" actId="1076"/>
          <ac:spMkLst>
            <pc:docMk/>
            <pc:sldMk cId="2858909008" sldId="315"/>
            <ac:spMk id="29" creationId="{6D4506EE-CAB0-25B1-05C0-1B1CDB6F02A4}"/>
          </ac:spMkLst>
        </pc:spChg>
        <pc:spChg chg="add mod">
          <ac:chgData name="Raul Rios" userId="c99a2b1a-1d3a-4746-9616-271bff831a2b" providerId="ADAL" clId="{233B33C6-64A3-4E64-BF07-CEEC1FA3317C}" dt="2024-09-12T19:18:47.910" v="4279" actId="1076"/>
          <ac:spMkLst>
            <pc:docMk/>
            <pc:sldMk cId="2858909008" sldId="315"/>
            <ac:spMk id="30" creationId="{9DD2B54D-B52E-440A-E0CF-98893171AE6D}"/>
          </ac:spMkLst>
        </pc:spChg>
        <pc:graphicFrameChg chg="del">
          <ac:chgData name="Raul Rios" userId="c99a2b1a-1d3a-4746-9616-271bff831a2b" providerId="ADAL" clId="{233B33C6-64A3-4E64-BF07-CEEC1FA3317C}" dt="2024-09-12T19:12:03.746" v="4124" actId="478"/>
          <ac:graphicFrameMkLst>
            <pc:docMk/>
            <pc:sldMk cId="2858909008" sldId="315"/>
            <ac:graphicFrameMk id="8" creationId="{F50D32A6-83E4-2FB7-0A17-90398BF2CEF9}"/>
          </ac:graphicFrameMkLst>
        </pc:graphicFrameChg>
        <pc:picChg chg="add del mod">
          <ac:chgData name="Raul Rios" userId="c99a2b1a-1d3a-4746-9616-271bff831a2b" providerId="ADAL" clId="{233B33C6-64A3-4E64-BF07-CEEC1FA3317C}" dt="2024-09-12T15:33:40.174" v="3195" actId="478"/>
          <ac:picMkLst>
            <pc:docMk/>
            <pc:sldMk cId="2858909008" sldId="315"/>
            <ac:picMk id="5" creationId="{2807C45E-E149-9D14-1DCE-F065CEB077B8}"/>
          </ac:picMkLst>
        </pc:picChg>
        <pc:picChg chg="del">
          <ac:chgData name="Raul Rios" userId="c99a2b1a-1d3a-4746-9616-271bff831a2b" providerId="ADAL" clId="{233B33C6-64A3-4E64-BF07-CEEC1FA3317C}" dt="2024-09-12T18:55:25.293" v="3793" actId="478"/>
          <ac:picMkLst>
            <pc:docMk/>
            <pc:sldMk cId="2858909008" sldId="315"/>
            <ac:picMk id="6" creationId="{0F532E8F-A614-9CC7-1844-5FF78F270CC2}"/>
          </ac:picMkLst>
        </pc:picChg>
        <pc:picChg chg="add del mod">
          <ac:chgData name="Raul Rios" userId="c99a2b1a-1d3a-4746-9616-271bff831a2b" providerId="ADAL" clId="{233B33C6-64A3-4E64-BF07-CEEC1FA3317C}" dt="2024-09-12T15:51:31.652" v="3706" actId="478"/>
          <ac:picMkLst>
            <pc:docMk/>
            <pc:sldMk cId="2858909008" sldId="315"/>
            <ac:picMk id="10" creationId="{F6BFAD73-2291-6F13-CBF6-38D38932BF0B}"/>
          </ac:picMkLst>
        </pc:picChg>
        <pc:picChg chg="add mod">
          <ac:chgData name="Raul Rios" userId="c99a2b1a-1d3a-4746-9616-271bff831a2b" providerId="ADAL" clId="{233B33C6-64A3-4E64-BF07-CEEC1FA3317C}" dt="2024-09-12T19:18:03.327" v="4224" actId="1076"/>
          <ac:picMkLst>
            <pc:docMk/>
            <pc:sldMk cId="2858909008" sldId="315"/>
            <ac:picMk id="12" creationId="{13110E7C-EF6A-CF93-3672-DCBF1593773A}"/>
          </ac:picMkLst>
        </pc:picChg>
        <pc:picChg chg="add del mod">
          <ac:chgData name="Raul Rios" userId="c99a2b1a-1d3a-4746-9616-271bff831a2b" providerId="ADAL" clId="{233B33C6-64A3-4E64-BF07-CEEC1FA3317C}" dt="2024-09-12T19:17:00.488" v="4207" actId="478"/>
          <ac:picMkLst>
            <pc:docMk/>
            <pc:sldMk cId="2858909008" sldId="315"/>
            <ac:picMk id="14" creationId="{15BD9317-F44A-67CA-7286-7C3FF1D95992}"/>
          </ac:picMkLst>
        </pc:picChg>
        <pc:picChg chg="add del mod">
          <ac:chgData name="Raul Rios" userId="c99a2b1a-1d3a-4746-9616-271bff831a2b" providerId="ADAL" clId="{233B33C6-64A3-4E64-BF07-CEEC1FA3317C}" dt="2024-09-12T19:17:02.878" v="4209" actId="478"/>
          <ac:picMkLst>
            <pc:docMk/>
            <pc:sldMk cId="2858909008" sldId="315"/>
            <ac:picMk id="16" creationId="{19DA534C-454D-E5D0-61B4-97F201802B1D}"/>
          </ac:picMkLst>
        </pc:picChg>
        <pc:picChg chg="add del mod">
          <ac:chgData name="Raul Rios" userId="c99a2b1a-1d3a-4746-9616-271bff831a2b" providerId="ADAL" clId="{233B33C6-64A3-4E64-BF07-CEEC1FA3317C}" dt="2024-09-12T19:17:36.713" v="4217" actId="478"/>
          <ac:picMkLst>
            <pc:docMk/>
            <pc:sldMk cId="2858909008" sldId="315"/>
            <ac:picMk id="18" creationId="{3D9BE11B-8081-5AE3-7350-DCD2082C8D72}"/>
          </ac:picMkLst>
        </pc:picChg>
        <pc:picChg chg="add del mod">
          <ac:chgData name="Raul Rios" userId="c99a2b1a-1d3a-4746-9616-271bff831a2b" providerId="ADAL" clId="{233B33C6-64A3-4E64-BF07-CEEC1FA3317C}" dt="2024-09-12T19:17:02.207" v="4208" actId="478"/>
          <ac:picMkLst>
            <pc:docMk/>
            <pc:sldMk cId="2858909008" sldId="315"/>
            <ac:picMk id="20" creationId="{E17AD948-1DAF-48EB-12C0-E063E5EDAD68}"/>
          </ac:picMkLst>
        </pc:picChg>
        <pc:picChg chg="add mod">
          <ac:chgData name="Raul Rios" userId="c99a2b1a-1d3a-4746-9616-271bff831a2b" providerId="ADAL" clId="{233B33C6-64A3-4E64-BF07-CEEC1FA3317C}" dt="2024-09-12T18:55:30.604" v="3796" actId="14100"/>
          <ac:picMkLst>
            <pc:docMk/>
            <pc:sldMk cId="2858909008" sldId="315"/>
            <ac:picMk id="23" creationId="{B143D8F8-F9E9-44E7-865E-D0BE746C590D}"/>
          </ac:picMkLst>
        </pc:picChg>
        <pc:picChg chg="add mod ord">
          <ac:chgData name="Raul Rios" userId="c99a2b1a-1d3a-4746-9616-271bff831a2b" providerId="ADAL" clId="{233B33C6-64A3-4E64-BF07-CEEC1FA3317C}" dt="2024-09-12T19:18:00.845" v="4223" actId="1076"/>
          <ac:picMkLst>
            <pc:docMk/>
            <pc:sldMk cId="2858909008" sldId="315"/>
            <ac:picMk id="26" creationId="{1DCB0B30-A109-CD39-C4CB-D341BE7E2873}"/>
          </ac:picMkLst>
        </pc:picChg>
        <pc:picChg chg="add mod">
          <ac:chgData name="Raul Rios" userId="c99a2b1a-1d3a-4746-9616-271bff831a2b" providerId="ADAL" clId="{233B33C6-64A3-4E64-BF07-CEEC1FA3317C}" dt="2024-09-12T19:18:00.845" v="4223" actId="1076"/>
          <ac:picMkLst>
            <pc:docMk/>
            <pc:sldMk cId="2858909008" sldId="315"/>
            <ac:picMk id="28" creationId="{C1E06476-37EB-3B4A-DF0C-1F7F1F58B0CD}"/>
          </ac:picMkLst>
        </pc:picChg>
        <pc:picChg chg="add mod">
          <ac:chgData name="Raul Rios" userId="c99a2b1a-1d3a-4746-9616-271bff831a2b" providerId="ADAL" clId="{233B33C6-64A3-4E64-BF07-CEEC1FA3317C}" dt="2024-09-12T19:19:23.394" v="4282" actId="1076"/>
          <ac:picMkLst>
            <pc:docMk/>
            <pc:sldMk cId="2858909008" sldId="315"/>
            <ac:picMk id="32" creationId="{EC33F024-F782-C036-AF6E-1CB3908B20BE}"/>
          </ac:picMkLst>
        </pc:picChg>
      </pc:sldChg>
      <pc:sldChg chg="modSp add del mod">
        <pc:chgData name="Raul Rios" userId="c99a2b1a-1d3a-4746-9616-271bff831a2b" providerId="ADAL" clId="{233B33C6-64A3-4E64-BF07-CEEC1FA3317C}" dt="2024-09-09T19:29:19.790" v="929" actId="47"/>
        <pc:sldMkLst>
          <pc:docMk/>
          <pc:sldMk cId="1169982140" sldId="316"/>
        </pc:sldMkLst>
        <pc:spChg chg="mod">
          <ac:chgData name="Raul Rios" userId="c99a2b1a-1d3a-4746-9616-271bff831a2b" providerId="ADAL" clId="{233B33C6-64A3-4E64-BF07-CEEC1FA3317C}" dt="2024-09-09T15:40:02.552" v="787" actId="20577"/>
          <ac:spMkLst>
            <pc:docMk/>
            <pc:sldMk cId="1169982140" sldId="316"/>
            <ac:spMk id="3" creationId="{0F696663-6348-7088-4757-A263F290974D}"/>
          </ac:spMkLst>
        </pc:spChg>
        <pc:spChg chg="mod">
          <ac:chgData name="Raul Rios" userId="c99a2b1a-1d3a-4746-9616-271bff831a2b" providerId="ADAL" clId="{233B33C6-64A3-4E64-BF07-CEEC1FA3317C}" dt="2024-09-09T18:10:24.739" v="928" actId="20577"/>
          <ac:spMkLst>
            <pc:docMk/>
            <pc:sldMk cId="1169982140" sldId="316"/>
            <ac:spMk id="4" creationId="{529E4A87-C54B-CB73-69ED-FC9EC31DF17E}"/>
          </ac:spMkLst>
        </pc:spChg>
      </pc:sldChg>
      <pc:sldChg chg="delSp modSp add mod modNotesTx">
        <pc:chgData name="Raul Rios" userId="c99a2b1a-1d3a-4746-9616-271bff831a2b" providerId="ADAL" clId="{233B33C6-64A3-4E64-BF07-CEEC1FA3317C}" dt="2024-09-12T21:54:16.554" v="5304" actId="20577"/>
        <pc:sldMkLst>
          <pc:docMk/>
          <pc:sldMk cId="3977762055" sldId="316"/>
        </pc:sldMkLst>
        <pc:spChg chg="mod">
          <ac:chgData name="Raul Rios" userId="c99a2b1a-1d3a-4746-9616-271bff831a2b" providerId="ADAL" clId="{233B33C6-64A3-4E64-BF07-CEEC1FA3317C}" dt="2024-09-12T19:46:21.010" v="4501" actId="20577"/>
          <ac:spMkLst>
            <pc:docMk/>
            <pc:sldMk cId="3977762055" sldId="316"/>
            <ac:spMk id="2" creationId="{00000000-0000-0000-0000-000000000000}"/>
          </ac:spMkLst>
        </pc:spChg>
        <pc:spChg chg="mod">
          <ac:chgData name="Raul Rios" userId="c99a2b1a-1d3a-4746-9616-271bff831a2b" providerId="ADAL" clId="{233B33C6-64A3-4E64-BF07-CEEC1FA3317C}" dt="2024-09-12T21:54:16.554" v="5304" actId="20577"/>
          <ac:spMkLst>
            <pc:docMk/>
            <pc:sldMk cId="3977762055" sldId="316"/>
            <ac:spMk id="4" creationId="{00000000-0000-0000-0000-000000000000}"/>
          </ac:spMkLst>
        </pc:spChg>
        <pc:spChg chg="del">
          <ac:chgData name="Raul Rios" userId="c99a2b1a-1d3a-4746-9616-271bff831a2b" providerId="ADAL" clId="{233B33C6-64A3-4E64-BF07-CEEC1FA3317C}" dt="2024-09-12T19:44:37.724" v="4434" actId="478"/>
          <ac:spMkLst>
            <pc:docMk/>
            <pc:sldMk cId="3977762055" sldId="316"/>
            <ac:spMk id="6" creationId="{60C00D07-76C6-5A7C-68E3-55D6A23EDD58}"/>
          </ac:spMkLst>
        </pc:spChg>
      </pc:sldChg>
      <pc:sldMasterChg chg="delSldLayout">
        <pc:chgData name="Raul Rios" userId="c99a2b1a-1d3a-4746-9616-271bff831a2b" providerId="ADAL" clId="{233B33C6-64A3-4E64-BF07-CEEC1FA3317C}" dt="2024-09-12T21:55:02.384" v="5305" actId="47"/>
        <pc:sldMasterMkLst>
          <pc:docMk/>
          <pc:sldMasterMk cId="0" sldId="2147483659"/>
        </pc:sldMasterMkLst>
        <pc:sldLayoutChg chg="del">
          <pc:chgData name="Raul Rios" userId="c99a2b1a-1d3a-4746-9616-271bff831a2b" providerId="ADAL" clId="{233B33C6-64A3-4E64-BF07-CEEC1FA3317C}" dt="2024-09-12T21:55:02.384" v="5305" actId="47"/>
          <pc:sldLayoutMkLst>
            <pc:docMk/>
            <pc:sldMasterMk cId="0" sldId="2147483659"/>
            <pc:sldLayoutMk cId="964989974" sldId="2147483676"/>
          </pc:sldLayoutMkLst>
        </pc:sldLayoutChg>
      </pc:sldMasterChg>
    </pc:docChg>
  </pc:docChgLst>
  <pc:docChgLst>
    <pc:chgData name="Raul Rios" userId="c99a2b1a-1d3a-4746-9616-271bff831a2b" providerId="ADAL" clId="{B4BC955C-8D64-4EAE-BABF-EFB4F270B3BB}"/>
    <pc:docChg chg="undo custSel addSld delSld modSld sldOrd">
      <pc:chgData name="Raul Rios" userId="c99a2b1a-1d3a-4746-9616-271bff831a2b" providerId="ADAL" clId="{B4BC955C-8D64-4EAE-BABF-EFB4F270B3BB}" dt="2024-09-13T21:27:02.395" v="1271" actId="1076"/>
      <pc:docMkLst>
        <pc:docMk/>
      </pc:docMkLst>
      <pc:sldChg chg="modSp">
        <pc:chgData name="Raul Rios" userId="c99a2b1a-1d3a-4746-9616-271bff831a2b" providerId="ADAL" clId="{B4BC955C-8D64-4EAE-BABF-EFB4F270B3BB}" dt="2024-09-13T18:57:56.668" v="402"/>
        <pc:sldMkLst>
          <pc:docMk/>
          <pc:sldMk cId="3664686379" sldId="289"/>
        </pc:sldMkLst>
        <pc:spChg chg="mod">
          <ac:chgData name="Raul Rios" userId="c99a2b1a-1d3a-4746-9616-271bff831a2b" providerId="ADAL" clId="{B4BC955C-8D64-4EAE-BABF-EFB4F270B3BB}" dt="2024-09-13T18:57:56.668" v="402"/>
          <ac:spMkLst>
            <pc:docMk/>
            <pc:sldMk cId="3664686379" sldId="289"/>
            <ac:spMk id="2" creationId="{89D826E2-E600-FF4F-9DB5-F14FB3F1D687}"/>
          </ac:spMkLst>
        </pc:spChg>
        <pc:spChg chg="mod">
          <ac:chgData name="Raul Rios" userId="c99a2b1a-1d3a-4746-9616-271bff831a2b" providerId="ADAL" clId="{B4BC955C-8D64-4EAE-BABF-EFB4F270B3BB}" dt="2024-09-13T18:57:56.668" v="402"/>
          <ac:spMkLst>
            <pc:docMk/>
            <pc:sldMk cId="3664686379" sldId="289"/>
            <ac:spMk id="9" creationId="{00000000-0000-0000-0000-000000000000}"/>
          </ac:spMkLst>
        </pc:spChg>
      </pc:sldChg>
      <pc:sldChg chg="modSp">
        <pc:chgData name="Raul Rios" userId="c99a2b1a-1d3a-4746-9616-271bff831a2b" providerId="ADAL" clId="{B4BC955C-8D64-4EAE-BABF-EFB4F270B3BB}" dt="2024-09-13T18:57:56.668" v="402"/>
        <pc:sldMkLst>
          <pc:docMk/>
          <pc:sldMk cId="1008667600" sldId="290"/>
        </pc:sldMkLst>
        <pc:spChg chg="mod">
          <ac:chgData name="Raul Rios" userId="c99a2b1a-1d3a-4746-9616-271bff831a2b" providerId="ADAL" clId="{B4BC955C-8D64-4EAE-BABF-EFB4F270B3BB}" dt="2024-09-13T18:57:56.668" v="402"/>
          <ac:spMkLst>
            <pc:docMk/>
            <pc:sldMk cId="1008667600" sldId="290"/>
            <ac:spMk id="2" creationId="{00000000-0000-0000-0000-000000000000}"/>
          </ac:spMkLst>
        </pc:spChg>
        <pc:spChg chg="mod">
          <ac:chgData name="Raul Rios" userId="c99a2b1a-1d3a-4746-9616-271bff831a2b" providerId="ADAL" clId="{B4BC955C-8D64-4EAE-BABF-EFB4F270B3BB}" dt="2024-09-13T18:57:56.668" v="402"/>
          <ac:spMkLst>
            <pc:docMk/>
            <pc:sldMk cId="1008667600" sldId="290"/>
            <ac:spMk id="3" creationId="{C9DC1706-4C3B-2B4B-BD3E-194E88879BC1}"/>
          </ac:spMkLst>
        </pc:spChg>
        <pc:spChg chg="mod">
          <ac:chgData name="Raul Rios" userId="c99a2b1a-1d3a-4746-9616-271bff831a2b" providerId="ADAL" clId="{B4BC955C-8D64-4EAE-BABF-EFB4F270B3BB}" dt="2024-09-13T18:57:56.668" v="402"/>
          <ac:spMkLst>
            <pc:docMk/>
            <pc:sldMk cId="1008667600" sldId="290"/>
            <ac:spMk id="4" creationId="{00000000-0000-0000-0000-000000000000}"/>
          </ac:spMkLst>
        </pc:spChg>
      </pc:sldChg>
      <pc:sldChg chg="modSp del">
        <pc:chgData name="Raul Rios" userId="c99a2b1a-1d3a-4746-9616-271bff831a2b" providerId="ADAL" clId="{B4BC955C-8D64-4EAE-BABF-EFB4F270B3BB}" dt="2024-09-13T21:26:29.645" v="1268" actId="47"/>
        <pc:sldMkLst>
          <pc:docMk/>
          <pc:sldMk cId="4066590064" sldId="304"/>
        </pc:sldMkLst>
        <pc:spChg chg="mod">
          <ac:chgData name="Raul Rios" userId="c99a2b1a-1d3a-4746-9616-271bff831a2b" providerId="ADAL" clId="{B4BC955C-8D64-4EAE-BABF-EFB4F270B3BB}" dt="2024-09-13T18:57:56.668" v="402"/>
          <ac:spMkLst>
            <pc:docMk/>
            <pc:sldMk cId="4066590064" sldId="304"/>
            <ac:spMk id="4" creationId="{313E22FC-80DC-3EB8-DBC5-AC3FA5C7AAA4}"/>
          </ac:spMkLst>
        </pc:spChg>
        <pc:spChg chg="mod">
          <ac:chgData name="Raul Rios" userId="c99a2b1a-1d3a-4746-9616-271bff831a2b" providerId="ADAL" clId="{B4BC955C-8D64-4EAE-BABF-EFB4F270B3BB}" dt="2024-09-13T18:57:56.668" v="402"/>
          <ac:spMkLst>
            <pc:docMk/>
            <pc:sldMk cId="4066590064" sldId="304"/>
            <ac:spMk id="14" creationId="{7E311151-1F1A-9C3B-6DE9-9135FD882ABA}"/>
          </ac:spMkLst>
        </pc:spChg>
      </pc:sldChg>
      <pc:sldChg chg="modSp mod">
        <pc:chgData name="Raul Rios" userId="c99a2b1a-1d3a-4746-9616-271bff831a2b" providerId="ADAL" clId="{B4BC955C-8D64-4EAE-BABF-EFB4F270B3BB}" dt="2024-09-13T19:42:43.609" v="471" actId="207"/>
        <pc:sldMkLst>
          <pc:docMk/>
          <pc:sldMk cId="3374411702" sldId="306"/>
        </pc:sldMkLst>
        <pc:spChg chg="mod">
          <ac:chgData name="Raul Rios" userId="c99a2b1a-1d3a-4746-9616-271bff831a2b" providerId="ADAL" clId="{B4BC955C-8D64-4EAE-BABF-EFB4F270B3BB}" dt="2024-09-13T18:57:56.668" v="402"/>
          <ac:spMkLst>
            <pc:docMk/>
            <pc:sldMk cId="3374411702" sldId="306"/>
            <ac:spMk id="2" creationId="{A57FCBCD-FBE5-B112-DF16-CF80C41F5684}"/>
          </ac:spMkLst>
        </pc:spChg>
        <pc:spChg chg="mod">
          <ac:chgData name="Raul Rios" userId="c99a2b1a-1d3a-4746-9616-271bff831a2b" providerId="ADAL" clId="{B4BC955C-8D64-4EAE-BABF-EFB4F270B3BB}" dt="2024-09-13T18:57:56.668" v="402"/>
          <ac:spMkLst>
            <pc:docMk/>
            <pc:sldMk cId="3374411702" sldId="306"/>
            <ac:spMk id="3" creationId="{8F685F37-4D49-3855-9A83-CCC4028014B7}"/>
          </ac:spMkLst>
        </pc:spChg>
        <pc:spChg chg="mod">
          <ac:chgData name="Raul Rios" userId="c99a2b1a-1d3a-4746-9616-271bff831a2b" providerId="ADAL" clId="{B4BC955C-8D64-4EAE-BABF-EFB4F270B3BB}" dt="2024-09-13T19:42:43.609" v="471" actId="207"/>
          <ac:spMkLst>
            <pc:docMk/>
            <pc:sldMk cId="3374411702" sldId="306"/>
            <ac:spMk id="4" creationId="{0C23D008-BD4F-DA09-EBAC-D41FBE90FE5D}"/>
          </ac:spMkLst>
        </pc:spChg>
        <pc:spChg chg="mod">
          <ac:chgData name="Raul Rios" userId="c99a2b1a-1d3a-4746-9616-271bff831a2b" providerId="ADAL" clId="{B4BC955C-8D64-4EAE-BABF-EFB4F270B3BB}" dt="2024-09-13T19:42:43.609" v="471" actId="207"/>
          <ac:spMkLst>
            <pc:docMk/>
            <pc:sldMk cId="3374411702" sldId="306"/>
            <ac:spMk id="5" creationId="{ECDA4172-FC0C-6F37-EAEA-33866C1EC4AC}"/>
          </ac:spMkLst>
        </pc:spChg>
        <pc:spChg chg="mod">
          <ac:chgData name="Raul Rios" userId="c99a2b1a-1d3a-4746-9616-271bff831a2b" providerId="ADAL" clId="{B4BC955C-8D64-4EAE-BABF-EFB4F270B3BB}" dt="2024-09-13T19:42:43.609" v="471" actId="207"/>
          <ac:spMkLst>
            <pc:docMk/>
            <pc:sldMk cId="3374411702" sldId="306"/>
            <ac:spMk id="7" creationId="{AF0D9CCF-03CB-CA4E-7E8B-EBFF0E90B1C8}"/>
          </ac:spMkLst>
        </pc:spChg>
        <pc:spChg chg="mod">
          <ac:chgData name="Raul Rios" userId="c99a2b1a-1d3a-4746-9616-271bff831a2b" providerId="ADAL" clId="{B4BC955C-8D64-4EAE-BABF-EFB4F270B3BB}" dt="2024-09-13T19:42:43.609" v="471" actId="207"/>
          <ac:spMkLst>
            <pc:docMk/>
            <pc:sldMk cId="3374411702" sldId="306"/>
            <ac:spMk id="8" creationId="{A26C09AA-E747-8377-018A-EFF3E9959DF3}"/>
          </ac:spMkLst>
        </pc:spChg>
        <pc:spChg chg="mod">
          <ac:chgData name="Raul Rios" userId="c99a2b1a-1d3a-4746-9616-271bff831a2b" providerId="ADAL" clId="{B4BC955C-8D64-4EAE-BABF-EFB4F270B3BB}" dt="2024-09-13T19:42:43.609" v="471" actId="207"/>
          <ac:spMkLst>
            <pc:docMk/>
            <pc:sldMk cId="3374411702" sldId="306"/>
            <ac:spMk id="10" creationId="{50BB9793-FB1E-78E5-6870-4B977AC222C8}"/>
          </ac:spMkLst>
        </pc:spChg>
        <pc:spChg chg="mod">
          <ac:chgData name="Raul Rios" userId="c99a2b1a-1d3a-4746-9616-271bff831a2b" providerId="ADAL" clId="{B4BC955C-8D64-4EAE-BABF-EFB4F270B3BB}" dt="2024-09-13T19:42:43.609" v="471" actId="207"/>
          <ac:spMkLst>
            <pc:docMk/>
            <pc:sldMk cId="3374411702" sldId="306"/>
            <ac:spMk id="12" creationId="{85DD3D15-1DB7-4CD5-8B43-29618DD3282B}"/>
          </ac:spMkLst>
        </pc:spChg>
        <pc:spChg chg="mod">
          <ac:chgData name="Raul Rios" userId="c99a2b1a-1d3a-4746-9616-271bff831a2b" providerId="ADAL" clId="{B4BC955C-8D64-4EAE-BABF-EFB4F270B3BB}" dt="2024-09-13T19:42:38.198" v="470" actId="1076"/>
          <ac:spMkLst>
            <pc:docMk/>
            <pc:sldMk cId="3374411702" sldId="306"/>
            <ac:spMk id="54" creationId="{8697BA43-B7C8-844C-4758-3F821735DEE6}"/>
          </ac:spMkLst>
        </pc:spChg>
      </pc:sldChg>
      <pc:sldChg chg="modSp">
        <pc:chgData name="Raul Rios" userId="c99a2b1a-1d3a-4746-9616-271bff831a2b" providerId="ADAL" clId="{B4BC955C-8D64-4EAE-BABF-EFB4F270B3BB}" dt="2024-09-13T18:57:56.668" v="402"/>
        <pc:sldMkLst>
          <pc:docMk/>
          <pc:sldMk cId="1386194751" sldId="307"/>
        </pc:sldMkLst>
        <pc:spChg chg="mod">
          <ac:chgData name="Raul Rios" userId="c99a2b1a-1d3a-4746-9616-271bff831a2b" providerId="ADAL" clId="{B4BC955C-8D64-4EAE-BABF-EFB4F270B3BB}" dt="2024-09-13T18:57:56.668" v="402"/>
          <ac:spMkLst>
            <pc:docMk/>
            <pc:sldMk cId="1386194751" sldId="307"/>
            <ac:spMk id="2" creationId="{9B34CB3A-C587-6718-DB46-75BA82661F09}"/>
          </ac:spMkLst>
        </pc:spChg>
        <pc:spChg chg="mod">
          <ac:chgData name="Raul Rios" userId="c99a2b1a-1d3a-4746-9616-271bff831a2b" providerId="ADAL" clId="{B4BC955C-8D64-4EAE-BABF-EFB4F270B3BB}" dt="2024-09-13T18:57:56.668" v="402"/>
          <ac:spMkLst>
            <pc:docMk/>
            <pc:sldMk cId="1386194751" sldId="307"/>
            <ac:spMk id="3" creationId="{389E0C19-121C-01B4-D714-F7BDD1504914}"/>
          </ac:spMkLst>
        </pc:spChg>
        <pc:spChg chg="mod">
          <ac:chgData name="Raul Rios" userId="c99a2b1a-1d3a-4746-9616-271bff831a2b" providerId="ADAL" clId="{B4BC955C-8D64-4EAE-BABF-EFB4F270B3BB}" dt="2024-09-13T18:57:56.668" v="402"/>
          <ac:spMkLst>
            <pc:docMk/>
            <pc:sldMk cId="1386194751" sldId="307"/>
            <ac:spMk id="4" creationId="{0EBE6102-FD62-0B13-C993-DC9C83679FD1}"/>
          </ac:spMkLst>
        </pc:spChg>
      </pc:sldChg>
      <pc:sldChg chg="modSp">
        <pc:chgData name="Raul Rios" userId="c99a2b1a-1d3a-4746-9616-271bff831a2b" providerId="ADAL" clId="{B4BC955C-8D64-4EAE-BABF-EFB4F270B3BB}" dt="2024-09-13T18:57:56.668" v="402"/>
        <pc:sldMkLst>
          <pc:docMk/>
          <pc:sldMk cId="1305620750" sldId="309"/>
        </pc:sldMkLst>
        <pc:spChg chg="mod">
          <ac:chgData name="Raul Rios" userId="c99a2b1a-1d3a-4746-9616-271bff831a2b" providerId="ADAL" clId="{B4BC955C-8D64-4EAE-BABF-EFB4F270B3BB}" dt="2024-09-13T18:57:56.668" v="402"/>
          <ac:spMkLst>
            <pc:docMk/>
            <pc:sldMk cId="1305620750" sldId="309"/>
            <ac:spMk id="2" creationId="{B0A38C4C-0D3C-6A07-7107-02748A17A076}"/>
          </ac:spMkLst>
        </pc:spChg>
        <pc:spChg chg="mod">
          <ac:chgData name="Raul Rios" userId="c99a2b1a-1d3a-4746-9616-271bff831a2b" providerId="ADAL" clId="{B4BC955C-8D64-4EAE-BABF-EFB4F270B3BB}" dt="2024-09-13T18:57:56.668" v="402"/>
          <ac:spMkLst>
            <pc:docMk/>
            <pc:sldMk cId="1305620750" sldId="309"/>
            <ac:spMk id="3" creationId="{1FFC0909-9BFA-5E3E-5F0F-7CFFF241A22C}"/>
          </ac:spMkLst>
        </pc:spChg>
        <pc:spChg chg="mod">
          <ac:chgData name="Raul Rios" userId="c99a2b1a-1d3a-4746-9616-271bff831a2b" providerId="ADAL" clId="{B4BC955C-8D64-4EAE-BABF-EFB4F270B3BB}" dt="2024-09-13T18:57:56.668" v="402"/>
          <ac:spMkLst>
            <pc:docMk/>
            <pc:sldMk cId="1305620750" sldId="309"/>
            <ac:spMk id="4" creationId="{19B647A8-315D-6902-AC37-22FF3B027D2C}"/>
          </ac:spMkLst>
        </pc:spChg>
      </pc:sldChg>
      <pc:sldChg chg="addSp delSp modSp mod modNotesTx">
        <pc:chgData name="Raul Rios" userId="c99a2b1a-1d3a-4746-9616-271bff831a2b" providerId="ADAL" clId="{B4BC955C-8D64-4EAE-BABF-EFB4F270B3BB}" dt="2024-09-13T21:09:05.865" v="997" actId="1036"/>
        <pc:sldMkLst>
          <pc:docMk/>
          <pc:sldMk cId="1089487461" sldId="310"/>
        </pc:sldMkLst>
        <pc:spChg chg="mod">
          <ac:chgData name="Raul Rios" userId="c99a2b1a-1d3a-4746-9616-271bff831a2b" providerId="ADAL" clId="{B4BC955C-8D64-4EAE-BABF-EFB4F270B3BB}" dt="2024-09-13T18:57:56.668" v="402"/>
          <ac:spMkLst>
            <pc:docMk/>
            <pc:sldMk cId="1089487461" sldId="310"/>
            <ac:spMk id="2" creationId="{B4E89594-AA1F-C485-264A-2063885D168E}"/>
          </ac:spMkLst>
        </pc:spChg>
        <pc:spChg chg="mod">
          <ac:chgData name="Raul Rios" userId="c99a2b1a-1d3a-4746-9616-271bff831a2b" providerId="ADAL" clId="{B4BC955C-8D64-4EAE-BABF-EFB4F270B3BB}" dt="2024-09-13T18:57:56.668" v="402"/>
          <ac:spMkLst>
            <pc:docMk/>
            <pc:sldMk cId="1089487461" sldId="310"/>
            <ac:spMk id="3" creationId="{30BA7A0D-CA30-F7CF-83B7-FE4DF8F2E331}"/>
          </ac:spMkLst>
        </pc:spChg>
        <pc:spChg chg="del mod">
          <ac:chgData name="Raul Rios" userId="c99a2b1a-1d3a-4746-9616-271bff831a2b" providerId="ADAL" clId="{B4BC955C-8D64-4EAE-BABF-EFB4F270B3BB}" dt="2024-09-13T16:51:15.911" v="231" actId="478"/>
          <ac:spMkLst>
            <pc:docMk/>
            <pc:sldMk cId="1089487461" sldId="310"/>
            <ac:spMk id="5" creationId="{271E14E0-77C7-4BC6-4777-960326D022BD}"/>
          </ac:spMkLst>
        </pc:spChg>
        <pc:spChg chg="del mod">
          <ac:chgData name="Raul Rios" userId="c99a2b1a-1d3a-4746-9616-271bff831a2b" providerId="ADAL" clId="{B4BC955C-8D64-4EAE-BABF-EFB4F270B3BB}" dt="2024-09-13T16:51:19.508" v="232" actId="478"/>
          <ac:spMkLst>
            <pc:docMk/>
            <pc:sldMk cId="1089487461" sldId="310"/>
            <ac:spMk id="6" creationId="{CADFE79B-1366-C132-1994-337DFD02E825}"/>
          </ac:spMkLst>
        </pc:spChg>
        <pc:spChg chg="mod">
          <ac:chgData name="Raul Rios" userId="c99a2b1a-1d3a-4746-9616-271bff831a2b" providerId="ADAL" clId="{B4BC955C-8D64-4EAE-BABF-EFB4F270B3BB}" dt="2024-09-13T19:15:30.194" v="438" actId="14100"/>
          <ac:spMkLst>
            <pc:docMk/>
            <pc:sldMk cId="1089487461" sldId="310"/>
            <ac:spMk id="7" creationId="{C8C88D53-0DDD-7EAF-4E60-53148CF737AB}"/>
          </ac:spMkLst>
        </pc:spChg>
        <pc:spChg chg="del mod">
          <ac:chgData name="Raul Rios" userId="c99a2b1a-1d3a-4746-9616-271bff831a2b" providerId="ADAL" clId="{B4BC955C-8D64-4EAE-BABF-EFB4F270B3BB}" dt="2024-09-13T16:29:10.444" v="42" actId="478"/>
          <ac:spMkLst>
            <pc:docMk/>
            <pc:sldMk cId="1089487461" sldId="310"/>
            <ac:spMk id="9" creationId="{A6135AA0-39CB-1A5E-B1F0-0AC4751F7032}"/>
          </ac:spMkLst>
        </pc:spChg>
        <pc:spChg chg="del">
          <ac:chgData name="Raul Rios" userId="c99a2b1a-1d3a-4746-9616-271bff831a2b" providerId="ADAL" clId="{B4BC955C-8D64-4EAE-BABF-EFB4F270B3BB}" dt="2024-09-13T16:29:40.820" v="56" actId="478"/>
          <ac:spMkLst>
            <pc:docMk/>
            <pc:sldMk cId="1089487461" sldId="310"/>
            <ac:spMk id="10" creationId="{7DA66C6C-0798-F631-7B8C-56E1433C7257}"/>
          </ac:spMkLst>
        </pc:spChg>
        <pc:spChg chg="del mod">
          <ac:chgData name="Raul Rios" userId="c99a2b1a-1d3a-4746-9616-271bff831a2b" providerId="ADAL" clId="{B4BC955C-8D64-4EAE-BABF-EFB4F270B3BB}" dt="2024-09-13T16:28:32.128" v="26" actId="478"/>
          <ac:spMkLst>
            <pc:docMk/>
            <pc:sldMk cId="1089487461" sldId="310"/>
            <ac:spMk id="11" creationId="{280B5C5D-67FC-F0E6-D848-5B82FF4D0F51}"/>
          </ac:spMkLst>
        </pc:spChg>
        <pc:spChg chg="del">
          <ac:chgData name="Raul Rios" userId="c99a2b1a-1d3a-4746-9616-271bff831a2b" providerId="ADAL" clId="{B4BC955C-8D64-4EAE-BABF-EFB4F270B3BB}" dt="2024-09-13T16:29:50.457" v="62" actId="478"/>
          <ac:spMkLst>
            <pc:docMk/>
            <pc:sldMk cId="1089487461" sldId="310"/>
            <ac:spMk id="12" creationId="{571F5629-F9F0-8332-A3C4-A65577D6FCAC}"/>
          </ac:spMkLst>
        </pc:spChg>
        <pc:spChg chg="mod">
          <ac:chgData name="Raul Rios" userId="c99a2b1a-1d3a-4746-9616-271bff831a2b" providerId="ADAL" clId="{B4BC955C-8D64-4EAE-BABF-EFB4F270B3BB}" dt="2024-09-13T19:40:12.713" v="459" actId="207"/>
          <ac:spMkLst>
            <pc:docMk/>
            <pc:sldMk cId="1089487461" sldId="310"/>
            <ac:spMk id="13" creationId="{19EEC2D6-2DAC-AD8B-F075-BF621763A33A}"/>
          </ac:spMkLst>
        </pc:spChg>
        <pc:spChg chg="mod">
          <ac:chgData name="Raul Rios" userId="c99a2b1a-1d3a-4746-9616-271bff831a2b" providerId="ADAL" clId="{B4BC955C-8D64-4EAE-BABF-EFB4F270B3BB}" dt="2024-09-13T21:07:24.097" v="898" actId="242"/>
          <ac:spMkLst>
            <pc:docMk/>
            <pc:sldMk cId="1089487461" sldId="310"/>
            <ac:spMk id="14" creationId="{52787349-2022-8B46-FA7A-4642A2B17829}"/>
          </ac:spMkLst>
        </pc:spChg>
        <pc:spChg chg="mod">
          <ac:chgData name="Raul Rios" userId="c99a2b1a-1d3a-4746-9616-271bff831a2b" providerId="ADAL" clId="{B4BC955C-8D64-4EAE-BABF-EFB4F270B3BB}" dt="2024-09-13T21:09:05.865" v="997" actId="1036"/>
          <ac:spMkLst>
            <pc:docMk/>
            <pc:sldMk cId="1089487461" sldId="310"/>
            <ac:spMk id="15" creationId="{49F27FBB-96D1-5E0E-CB79-E6FDF7F8A023}"/>
          </ac:spMkLst>
        </pc:spChg>
        <pc:spChg chg="mod">
          <ac:chgData name="Raul Rios" userId="c99a2b1a-1d3a-4746-9616-271bff831a2b" providerId="ADAL" clId="{B4BC955C-8D64-4EAE-BABF-EFB4F270B3BB}" dt="2024-09-13T21:07:24.097" v="898" actId="242"/>
          <ac:spMkLst>
            <pc:docMk/>
            <pc:sldMk cId="1089487461" sldId="310"/>
            <ac:spMk id="16" creationId="{80D76203-DB1D-49B6-2AB4-732A9D80751A}"/>
          </ac:spMkLst>
        </pc:spChg>
        <pc:spChg chg="mod">
          <ac:chgData name="Raul Rios" userId="c99a2b1a-1d3a-4746-9616-271bff831a2b" providerId="ADAL" clId="{B4BC955C-8D64-4EAE-BABF-EFB4F270B3BB}" dt="2024-09-13T16:27:54.628" v="14" actId="571"/>
          <ac:spMkLst>
            <pc:docMk/>
            <pc:sldMk cId="1089487461" sldId="310"/>
            <ac:spMk id="24" creationId="{199A6EDE-2D01-31DA-B893-D670F7C1C5BF}"/>
          </ac:spMkLst>
        </pc:spChg>
        <pc:spChg chg="add mod topLvl">
          <ac:chgData name="Raul Rios" userId="c99a2b1a-1d3a-4746-9616-271bff831a2b" providerId="ADAL" clId="{B4BC955C-8D64-4EAE-BABF-EFB4F270B3BB}" dt="2024-09-13T21:09:05.865" v="997" actId="1036"/>
          <ac:spMkLst>
            <pc:docMk/>
            <pc:sldMk cId="1089487461" sldId="310"/>
            <ac:spMk id="26" creationId="{B81E43A5-6694-3001-D2D8-1EED4034E50C}"/>
          </ac:spMkLst>
        </pc:spChg>
        <pc:spChg chg="add del mod">
          <ac:chgData name="Raul Rios" userId="c99a2b1a-1d3a-4746-9616-271bff831a2b" providerId="ADAL" clId="{B4BC955C-8D64-4EAE-BABF-EFB4F270B3BB}" dt="2024-09-13T16:41:37.929" v="185" actId="478"/>
          <ac:spMkLst>
            <pc:docMk/>
            <pc:sldMk cId="1089487461" sldId="310"/>
            <ac:spMk id="28" creationId="{D6F9EF5D-B9CE-C6F7-C1CF-D428235356F8}"/>
          </ac:spMkLst>
        </pc:spChg>
        <pc:spChg chg="add del mod">
          <ac:chgData name="Raul Rios" userId="c99a2b1a-1d3a-4746-9616-271bff831a2b" providerId="ADAL" clId="{B4BC955C-8D64-4EAE-BABF-EFB4F270B3BB}" dt="2024-09-13T16:41:37.929" v="185" actId="478"/>
          <ac:spMkLst>
            <pc:docMk/>
            <pc:sldMk cId="1089487461" sldId="310"/>
            <ac:spMk id="30" creationId="{FBB30F9D-29A1-4DCD-FDC1-77BEFD1F6BD3}"/>
          </ac:spMkLst>
        </pc:spChg>
        <pc:spChg chg="add del mod">
          <ac:chgData name="Raul Rios" userId="c99a2b1a-1d3a-4746-9616-271bff831a2b" providerId="ADAL" clId="{B4BC955C-8D64-4EAE-BABF-EFB4F270B3BB}" dt="2024-09-13T16:37:20.546" v="74" actId="478"/>
          <ac:spMkLst>
            <pc:docMk/>
            <pc:sldMk cId="1089487461" sldId="310"/>
            <ac:spMk id="31" creationId="{2CB9D5B9-B72E-AF36-8497-3D79FBF586A9}"/>
          </ac:spMkLst>
        </pc:spChg>
        <pc:spChg chg="add mod topLvl">
          <ac:chgData name="Raul Rios" userId="c99a2b1a-1d3a-4746-9616-271bff831a2b" providerId="ADAL" clId="{B4BC955C-8D64-4EAE-BABF-EFB4F270B3BB}" dt="2024-09-13T21:09:05.865" v="997" actId="1036"/>
          <ac:spMkLst>
            <pc:docMk/>
            <pc:sldMk cId="1089487461" sldId="310"/>
            <ac:spMk id="32" creationId="{0B567855-36BD-F195-C845-252C80613052}"/>
          </ac:spMkLst>
        </pc:spChg>
        <pc:spChg chg="add del mod">
          <ac:chgData name="Raul Rios" userId="c99a2b1a-1d3a-4746-9616-271bff831a2b" providerId="ADAL" clId="{B4BC955C-8D64-4EAE-BABF-EFB4F270B3BB}" dt="2024-09-13T16:40:24.681" v="129" actId="478"/>
          <ac:spMkLst>
            <pc:docMk/>
            <pc:sldMk cId="1089487461" sldId="310"/>
            <ac:spMk id="35" creationId="{AFFD76ED-21A7-F153-D816-2B6013E9A75A}"/>
          </ac:spMkLst>
        </pc:spChg>
        <pc:spChg chg="add mod topLvl">
          <ac:chgData name="Raul Rios" userId="c99a2b1a-1d3a-4746-9616-271bff831a2b" providerId="ADAL" clId="{B4BC955C-8D64-4EAE-BABF-EFB4F270B3BB}" dt="2024-09-13T21:09:05.865" v="997" actId="1036"/>
          <ac:spMkLst>
            <pc:docMk/>
            <pc:sldMk cId="1089487461" sldId="310"/>
            <ac:spMk id="36" creationId="{03D63A64-9AD1-4BD0-E396-6CA7F7A4F05B}"/>
          </ac:spMkLst>
        </pc:spChg>
        <pc:spChg chg="add del mod">
          <ac:chgData name="Raul Rios" userId="c99a2b1a-1d3a-4746-9616-271bff831a2b" providerId="ADAL" clId="{B4BC955C-8D64-4EAE-BABF-EFB4F270B3BB}" dt="2024-09-13T16:41:37.929" v="185" actId="478"/>
          <ac:spMkLst>
            <pc:docMk/>
            <pc:sldMk cId="1089487461" sldId="310"/>
            <ac:spMk id="37" creationId="{BE178F1C-5F8E-2BA0-0C8A-58965887BCD7}"/>
          </ac:spMkLst>
        </pc:spChg>
        <pc:spChg chg="add mod topLvl">
          <ac:chgData name="Raul Rios" userId="c99a2b1a-1d3a-4746-9616-271bff831a2b" providerId="ADAL" clId="{B4BC955C-8D64-4EAE-BABF-EFB4F270B3BB}" dt="2024-09-13T21:09:05.865" v="997" actId="1036"/>
          <ac:spMkLst>
            <pc:docMk/>
            <pc:sldMk cId="1089487461" sldId="310"/>
            <ac:spMk id="38" creationId="{E6ED3DC9-454D-AEBE-065A-EB47AEFE9A0F}"/>
          </ac:spMkLst>
        </pc:spChg>
        <pc:spChg chg="add mod topLvl">
          <ac:chgData name="Raul Rios" userId="c99a2b1a-1d3a-4746-9616-271bff831a2b" providerId="ADAL" clId="{B4BC955C-8D64-4EAE-BABF-EFB4F270B3BB}" dt="2024-09-13T21:09:05.865" v="997" actId="1036"/>
          <ac:spMkLst>
            <pc:docMk/>
            <pc:sldMk cId="1089487461" sldId="310"/>
            <ac:spMk id="39" creationId="{60AC1F93-8199-746B-9D25-DB353F096FE8}"/>
          </ac:spMkLst>
        </pc:spChg>
        <pc:spChg chg="add mod topLvl">
          <ac:chgData name="Raul Rios" userId="c99a2b1a-1d3a-4746-9616-271bff831a2b" providerId="ADAL" clId="{B4BC955C-8D64-4EAE-BABF-EFB4F270B3BB}" dt="2024-09-13T21:09:05.865" v="997" actId="1036"/>
          <ac:spMkLst>
            <pc:docMk/>
            <pc:sldMk cId="1089487461" sldId="310"/>
            <ac:spMk id="40" creationId="{F521D290-9805-5536-735E-5334F478A474}"/>
          </ac:spMkLst>
        </pc:spChg>
        <pc:grpChg chg="mod">
          <ac:chgData name="Raul Rios" userId="c99a2b1a-1d3a-4746-9616-271bff831a2b" providerId="ADAL" clId="{B4BC955C-8D64-4EAE-BABF-EFB4F270B3BB}" dt="2024-09-13T19:15:30.194" v="438" actId="14100"/>
          <ac:grpSpMkLst>
            <pc:docMk/>
            <pc:sldMk cId="1089487461" sldId="310"/>
            <ac:grpSpMk id="8" creationId="{CD48C1EA-7BFD-A078-3AAA-A9B4AD142D90}"/>
          </ac:grpSpMkLst>
        </pc:grpChg>
        <pc:grpChg chg="add mod">
          <ac:chgData name="Raul Rios" userId="c99a2b1a-1d3a-4746-9616-271bff831a2b" providerId="ADAL" clId="{B4BC955C-8D64-4EAE-BABF-EFB4F270B3BB}" dt="2024-09-13T16:27:54.628" v="14" actId="571"/>
          <ac:grpSpMkLst>
            <pc:docMk/>
            <pc:sldMk cId="1089487461" sldId="310"/>
            <ac:grpSpMk id="22" creationId="{FEA7D658-2233-C41F-B33D-E5808390569B}"/>
          </ac:grpSpMkLst>
        </pc:grpChg>
        <pc:grpChg chg="add del mod">
          <ac:chgData name="Raul Rios" userId="c99a2b1a-1d3a-4746-9616-271bff831a2b" providerId="ADAL" clId="{B4BC955C-8D64-4EAE-BABF-EFB4F270B3BB}" dt="2024-09-13T18:43:03.652" v="235" actId="165"/>
          <ac:grpSpMkLst>
            <pc:docMk/>
            <pc:sldMk cId="1089487461" sldId="310"/>
            <ac:grpSpMk id="41" creationId="{959AEA95-BF22-DF00-B13A-ADABECF0F6B4}"/>
          </ac:grpSpMkLst>
        </pc:grpChg>
        <pc:picChg chg="add mod topLvl">
          <ac:chgData name="Raul Rios" userId="c99a2b1a-1d3a-4746-9616-271bff831a2b" providerId="ADAL" clId="{B4BC955C-8D64-4EAE-BABF-EFB4F270B3BB}" dt="2024-09-13T21:09:05.865" v="997" actId="1036"/>
          <ac:picMkLst>
            <pc:docMk/>
            <pc:sldMk cId="1089487461" sldId="310"/>
            <ac:picMk id="17" creationId="{92876EFA-3DE8-EF97-B222-68238FC09A76}"/>
          </ac:picMkLst>
        </pc:picChg>
        <pc:picChg chg="add del mod">
          <ac:chgData name="Raul Rios" userId="c99a2b1a-1d3a-4746-9616-271bff831a2b" providerId="ADAL" clId="{B4BC955C-8D64-4EAE-BABF-EFB4F270B3BB}" dt="2024-09-13T16:36:49.375" v="65" actId="478"/>
          <ac:picMkLst>
            <pc:docMk/>
            <pc:sldMk cId="1089487461" sldId="310"/>
            <ac:picMk id="19" creationId="{C7D7B5BE-8865-FB41-9ABD-CA6DF4A0F56F}"/>
          </ac:picMkLst>
        </pc:picChg>
        <pc:picChg chg="add del mod topLvl">
          <ac:chgData name="Raul Rios" userId="c99a2b1a-1d3a-4746-9616-271bff831a2b" providerId="ADAL" clId="{B4BC955C-8D64-4EAE-BABF-EFB4F270B3BB}" dt="2024-09-13T21:09:05.865" v="997" actId="1036"/>
          <ac:picMkLst>
            <pc:docMk/>
            <pc:sldMk cId="1089487461" sldId="310"/>
            <ac:picMk id="21" creationId="{FF66881C-2ED7-245D-5EA4-A56EEAC437E4}"/>
          </ac:picMkLst>
        </pc:picChg>
        <pc:picChg chg="mod">
          <ac:chgData name="Raul Rios" userId="c99a2b1a-1d3a-4746-9616-271bff831a2b" providerId="ADAL" clId="{B4BC955C-8D64-4EAE-BABF-EFB4F270B3BB}" dt="2024-09-13T16:27:54.628" v="14" actId="571"/>
          <ac:picMkLst>
            <pc:docMk/>
            <pc:sldMk cId="1089487461" sldId="310"/>
            <ac:picMk id="23" creationId="{1B185E88-9901-45E2-266C-C3D8875F617E}"/>
          </ac:picMkLst>
        </pc:picChg>
        <pc:picChg chg="add mod topLvl modCrop">
          <ac:chgData name="Raul Rios" userId="c99a2b1a-1d3a-4746-9616-271bff831a2b" providerId="ADAL" clId="{B4BC955C-8D64-4EAE-BABF-EFB4F270B3BB}" dt="2024-09-13T21:09:05.865" v="997" actId="1036"/>
          <ac:picMkLst>
            <pc:docMk/>
            <pc:sldMk cId="1089487461" sldId="310"/>
            <ac:picMk id="33" creationId="{2D13D874-1EF3-651F-8035-BD8639494B61}"/>
          </ac:picMkLst>
        </pc:picChg>
        <pc:picChg chg="mod">
          <ac:chgData name="Raul Rios" userId="c99a2b1a-1d3a-4746-9616-271bff831a2b" providerId="ADAL" clId="{B4BC955C-8D64-4EAE-BABF-EFB4F270B3BB}" dt="2024-09-13T19:15:30.194" v="438" actId="14100"/>
          <ac:picMkLst>
            <pc:docMk/>
            <pc:sldMk cId="1089487461" sldId="310"/>
            <ac:picMk id="1026" creationId="{B5AB6CB1-7905-31A6-6F8E-ADB05412131B}"/>
          </ac:picMkLst>
        </pc:picChg>
      </pc:sldChg>
      <pc:sldChg chg="addSp delSp modSp mod modNotesTx">
        <pc:chgData name="Raul Rios" userId="c99a2b1a-1d3a-4746-9616-271bff831a2b" providerId="ADAL" clId="{B4BC955C-8D64-4EAE-BABF-EFB4F270B3BB}" dt="2024-09-13T21:08:23.013" v="963"/>
        <pc:sldMkLst>
          <pc:docMk/>
          <pc:sldMk cId="2149157113" sldId="311"/>
        </pc:sldMkLst>
        <pc:spChg chg="mod">
          <ac:chgData name="Raul Rios" userId="c99a2b1a-1d3a-4746-9616-271bff831a2b" providerId="ADAL" clId="{B4BC955C-8D64-4EAE-BABF-EFB4F270B3BB}" dt="2024-09-13T18:57:56.668" v="402"/>
          <ac:spMkLst>
            <pc:docMk/>
            <pc:sldMk cId="2149157113" sldId="311"/>
            <ac:spMk id="2" creationId="{53CEC54C-A32D-A3BA-D208-53590A0F06FA}"/>
          </ac:spMkLst>
        </pc:spChg>
        <pc:spChg chg="mod">
          <ac:chgData name="Raul Rios" userId="c99a2b1a-1d3a-4746-9616-271bff831a2b" providerId="ADAL" clId="{B4BC955C-8D64-4EAE-BABF-EFB4F270B3BB}" dt="2024-09-13T18:57:56.668" v="402"/>
          <ac:spMkLst>
            <pc:docMk/>
            <pc:sldMk cId="2149157113" sldId="311"/>
            <ac:spMk id="3" creationId="{0F696663-6348-7088-4757-A263F290974D}"/>
          </ac:spMkLst>
        </pc:spChg>
        <pc:spChg chg="add mod">
          <ac:chgData name="Raul Rios" userId="c99a2b1a-1d3a-4746-9616-271bff831a2b" providerId="ADAL" clId="{B4BC955C-8D64-4EAE-BABF-EFB4F270B3BB}" dt="2024-09-13T21:04:05.253" v="863" actId="1076"/>
          <ac:spMkLst>
            <pc:docMk/>
            <pc:sldMk cId="2149157113" sldId="311"/>
            <ac:spMk id="4" creationId="{A64C0FC5-57A9-A339-876B-E4D11653EA84}"/>
          </ac:spMkLst>
        </pc:spChg>
        <pc:spChg chg="mod">
          <ac:chgData name="Raul Rios" userId="c99a2b1a-1d3a-4746-9616-271bff831a2b" providerId="ADAL" clId="{B4BC955C-8D64-4EAE-BABF-EFB4F270B3BB}" dt="2024-09-13T21:05:44.255" v="878" actId="207"/>
          <ac:spMkLst>
            <pc:docMk/>
            <pc:sldMk cId="2149157113" sldId="311"/>
            <ac:spMk id="5" creationId="{AD5F10BA-86D8-2BBE-8983-9D69369160CD}"/>
          </ac:spMkLst>
        </pc:spChg>
        <pc:spChg chg="mod">
          <ac:chgData name="Raul Rios" userId="c99a2b1a-1d3a-4746-9616-271bff831a2b" providerId="ADAL" clId="{B4BC955C-8D64-4EAE-BABF-EFB4F270B3BB}" dt="2024-09-13T21:07:40.469" v="899" actId="1076"/>
          <ac:spMkLst>
            <pc:docMk/>
            <pc:sldMk cId="2149157113" sldId="311"/>
            <ac:spMk id="6" creationId="{FBDFB3F5-187D-0FD5-FC3D-F3DDDAAC9575}"/>
          </ac:spMkLst>
        </pc:spChg>
        <pc:spChg chg="mod">
          <ac:chgData name="Raul Rios" userId="c99a2b1a-1d3a-4746-9616-271bff831a2b" providerId="ADAL" clId="{B4BC955C-8D64-4EAE-BABF-EFB4F270B3BB}" dt="2024-09-13T21:02:02.123" v="849" actId="1035"/>
          <ac:spMkLst>
            <pc:docMk/>
            <pc:sldMk cId="2149157113" sldId="311"/>
            <ac:spMk id="8" creationId="{80D7C6FF-D189-4BD2-42FA-62F226027CA3}"/>
          </ac:spMkLst>
        </pc:spChg>
        <pc:spChg chg="mod">
          <ac:chgData name="Raul Rios" userId="c99a2b1a-1d3a-4746-9616-271bff831a2b" providerId="ADAL" clId="{B4BC955C-8D64-4EAE-BABF-EFB4F270B3BB}" dt="2024-09-13T21:02:02.123" v="849" actId="1035"/>
          <ac:spMkLst>
            <pc:docMk/>
            <pc:sldMk cId="2149157113" sldId="311"/>
            <ac:spMk id="9" creationId="{B5370089-62C6-F1B5-DF81-DE795FEB88C6}"/>
          </ac:spMkLst>
        </pc:spChg>
        <pc:spChg chg="mod">
          <ac:chgData name="Raul Rios" userId="c99a2b1a-1d3a-4746-9616-271bff831a2b" providerId="ADAL" clId="{B4BC955C-8D64-4EAE-BABF-EFB4F270B3BB}" dt="2024-09-13T21:02:02.123" v="849" actId="1035"/>
          <ac:spMkLst>
            <pc:docMk/>
            <pc:sldMk cId="2149157113" sldId="311"/>
            <ac:spMk id="10" creationId="{C9230B6C-17C5-4ECC-2ABA-25DCA062F386}"/>
          </ac:spMkLst>
        </pc:spChg>
        <pc:spChg chg="mod">
          <ac:chgData name="Raul Rios" userId="c99a2b1a-1d3a-4746-9616-271bff831a2b" providerId="ADAL" clId="{B4BC955C-8D64-4EAE-BABF-EFB4F270B3BB}" dt="2024-09-13T21:02:02.123" v="849" actId="1035"/>
          <ac:spMkLst>
            <pc:docMk/>
            <pc:sldMk cId="2149157113" sldId="311"/>
            <ac:spMk id="11" creationId="{3AC542F4-515A-3693-0003-B760A432ECD3}"/>
          </ac:spMkLst>
        </pc:spChg>
        <pc:spChg chg="mod">
          <ac:chgData name="Raul Rios" userId="c99a2b1a-1d3a-4746-9616-271bff831a2b" providerId="ADAL" clId="{B4BC955C-8D64-4EAE-BABF-EFB4F270B3BB}" dt="2024-09-13T21:02:02.123" v="849" actId="1035"/>
          <ac:spMkLst>
            <pc:docMk/>
            <pc:sldMk cId="2149157113" sldId="311"/>
            <ac:spMk id="12" creationId="{9D069C7E-7AF9-C5C2-22F2-0ECA6423A519}"/>
          </ac:spMkLst>
        </pc:spChg>
        <pc:spChg chg="mod">
          <ac:chgData name="Raul Rios" userId="c99a2b1a-1d3a-4746-9616-271bff831a2b" providerId="ADAL" clId="{B4BC955C-8D64-4EAE-BABF-EFB4F270B3BB}" dt="2024-09-13T21:02:02.123" v="849" actId="1035"/>
          <ac:spMkLst>
            <pc:docMk/>
            <pc:sldMk cId="2149157113" sldId="311"/>
            <ac:spMk id="13" creationId="{891D6E39-BB0F-BDD7-C9F6-0A06AEE84C53}"/>
          </ac:spMkLst>
        </pc:spChg>
        <pc:spChg chg="mod ord">
          <ac:chgData name="Raul Rios" userId="c99a2b1a-1d3a-4746-9616-271bff831a2b" providerId="ADAL" clId="{B4BC955C-8D64-4EAE-BABF-EFB4F270B3BB}" dt="2024-09-13T21:01:54.519" v="847" actId="14100"/>
          <ac:spMkLst>
            <pc:docMk/>
            <pc:sldMk cId="2149157113" sldId="311"/>
            <ac:spMk id="16" creationId="{3AAE4DF2-7776-3145-C752-39006EA5AFA9}"/>
          </ac:spMkLst>
        </pc:spChg>
        <pc:spChg chg="mod ord">
          <ac:chgData name="Raul Rios" userId="c99a2b1a-1d3a-4746-9616-271bff831a2b" providerId="ADAL" clId="{B4BC955C-8D64-4EAE-BABF-EFB4F270B3BB}" dt="2024-09-13T21:02:02.123" v="849" actId="1035"/>
          <ac:spMkLst>
            <pc:docMk/>
            <pc:sldMk cId="2149157113" sldId="311"/>
            <ac:spMk id="17" creationId="{9C37D323-039B-02EA-0A9B-A17A37BF1135}"/>
          </ac:spMkLst>
        </pc:spChg>
        <pc:spChg chg="del mod">
          <ac:chgData name="Raul Rios" userId="c99a2b1a-1d3a-4746-9616-271bff831a2b" providerId="ADAL" clId="{B4BC955C-8D64-4EAE-BABF-EFB4F270B3BB}" dt="2024-09-13T21:08:23.013" v="963"/>
          <ac:spMkLst>
            <pc:docMk/>
            <pc:sldMk cId="2149157113" sldId="311"/>
            <ac:spMk id="18" creationId="{97D60C5E-1237-0815-6138-E3E7AF00EFB0}"/>
          </ac:spMkLst>
        </pc:spChg>
        <pc:spChg chg="add mod">
          <ac:chgData name="Raul Rios" userId="c99a2b1a-1d3a-4746-9616-271bff831a2b" providerId="ADAL" clId="{B4BC955C-8D64-4EAE-BABF-EFB4F270B3BB}" dt="2024-09-13T21:04:16.758" v="867" actId="14100"/>
          <ac:spMkLst>
            <pc:docMk/>
            <pc:sldMk cId="2149157113" sldId="311"/>
            <ac:spMk id="19" creationId="{B3A089A3-36ED-D822-1778-C8C45B5864E9}"/>
          </ac:spMkLst>
        </pc:spChg>
        <pc:spChg chg="add mod">
          <ac:chgData name="Raul Rios" userId="c99a2b1a-1d3a-4746-9616-271bff831a2b" providerId="ADAL" clId="{B4BC955C-8D64-4EAE-BABF-EFB4F270B3BB}" dt="2024-09-13T21:06:13.276" v="880" actId="208"/>
          <ac:spMkLst>
            <pc:docMk/>
            <pc:sldMk cId="2149157113" sldId="311"/>
            <ac:spMk id="20" creationId="{1EBCB37C-3FED-7F32-1FEF-F95D87EEF738}"/>
          </ac:spMkLst>
        </pc:spChg>
        <pc:cxnChg chg="add del mod">
          <ac:chgData name="Raul Rios" userId="c99a2b1a-1d3a-4746-9616-271bff831a2b" providerId="ADAL" clId="{B4BC955C-8D64-4EAE-BABF-EFB4F270B3BB}" dt="2024-09-13T21:03:08.566" v="855" actId="478"/>
          <ac:cxnSpMkLst>
            <pc:docMk/>
            <pc:sldMk cId="2149157113" sldId="311"/>
            <ac:cxnSpMk id="14" creationId="{D41A4319-B771-0145-C884-2C3680A144C3}"/>
          </ac:cxnSpMkLst>
        </pc:cxnChg>
      </pc:sldChg>
      <pc:sldChg chg="modSp">
        <pc:chgData name="Raul Rios" userId="c99a2b1a-1d3a-4746-9616-271bff831a2b" providerId="ADAL" clId="{B4BC955C-8D64-4EAE-BABF-EFB4F270B3BB}" dt="2024-09-13T18:57:56.668" v="402"/>
        <pc:sldMkLst>
          <pc:docMk/>
          <pc:sldMk cId="2830603964" sldId="312"/>
        </pc:sldMkLst>
        <pc:spChg chg="mod">
          <ac:chgData name="Raul Rios" userId="c99a2b1a-1d3a-4746-9616-271bff831a2b" providerId="ADAL" clId="{B4BC955C-8D64-4EAE-BABF-EFB4F270B3BB}" dt="2024-09-13T18:57:56.668" v="402"/>
          <ac:spMkLst>
            <pc:docMk/>
            <pc:sldMk cId="2830603964" sldId="312"/>
            <ac:spMk id="2" creationId="{01E9B372-1F12-B3A6-1F8D-E8E693C1C0C1}"/>
          </ac:spMkLst>
        </pc:spChg>
        <pc:spChg chg="mod">
          <ac:chgData name="Raul Rios" userId="c99a2b1a-1d3a-4746-9616-271bff831a2b" providerId="ADAL" clId="{B4BC955C-8D64-4EAE-BABF-EFB4F270B3BB}" dt="2024-09-13T18:57:56.668" v="402"/>
          <ac:spMkLst>
            <pc:docMk/>
            <pc:sldMk cId="2830603964" sldId="312"/>
            <ac:spMk id="3" creationId="{C665280B-C6B0-13F2-39F7-107D53C7C5DD}"/>
          </ac:spMkLst>
        </pc:spChg>
        <pc:spChg chg="mod">
          <ac:chgData name="Raul Rios" userId="c99a2b1a-1d3a-4746-9616-271bff831a2b" providerId="ADAL" clId="{B4BC955C-8D64-4EAE-BABF-EFB4F270B3BB}" dt="2024-09-13T18:57:56.668" v="402"/>
          <ac:spMkLst>
            <pc:docMk/>
            <pc:sldMk cId="2830603964" sldId="312"/>
            <ac:spMk id="6" creationId="{F1F4A197-3271-0F04-216F-289D6EC5245A}"/>
          </ac:spMkLst>
        </pc:spChg>
      </pc:sldChg>
      <pc:sldChg chg="modSp">
        <pc:chgData name="Raul Rios" userId="c99a2b1a-1d3a-4746-9616-271bff831a2b" providerId="ADAL" clId="{B4BC955C-8D64-4EAE-BABF-EFB4F270B3BB}" dt="2024-09-13T18:57:56.668" v="402"/>
        <pc:sldMkLst>
          <pc:docMk/>
          <pc:sldMk cId="2858909008" sldId="315"/>
        </pc:sldMkLst>
        <pc:spChg chg="mod">
          <ac:chgData name="Raul Rios" userId="c99a2b1a-1d3a-4746-9616-271bff831a2b" providerId="ADAL" clId="{B4BC955C-8D64-4EAE-BABF-EFB4F270B3BB}" dt="2024-09-13T18:57:56.668" v="402"/>
          <ac:spMkLst>
            <pc:docMk/>
            <pc:sldMk cId="2858909008" sldId="315"/>
            <ac:spMk id="2" creationId="{9B34CB3A-C587-6718-DB46-75BA82661F09}"/>
          </ac:spMkLst>
        </pc:spChg>
        <pc:spChg chg="mod">
          <ac:chgData name="Raul Rios" userId="c99a2b1a-1d3a-4746-9616-271bff831a2b" providerId="ADAL" clId="{B4BC955C-8D64-4EAE-BABF-EFB4F270B3BB}" dt="2024-09-13T18:57:56.668" v="402"/>
          <ac:spMkLst>
            <pc:docMk/>
            <pc:sldMk cId="2858909008" sldId="315"/>
            <ac:spMk id="3" creationId="{389E0C19-121C-01B4-D714-F7BDD1504914}"/>
          </ac:spMkLst>
        </pc:spChg>
        <pc:spChg chg="mod">
          <ac:chgData name="Raul Rios" userId="c99a2b1a-1d3a-4746-9616-271bff831a2b" providerId="ADAL" clId="{B4BC955C-8D64-4EAE-BABF-EFB4F270B3BB}" dt="2024-09-13T18:57:56.668" v="402"/>
          <ac:spMkLst>
            <pc:docMk/>
            <pc:sldMk cId="2858909008" sldId="315"/>
            <ac:spMk id="4" creationId="{0EBE6102-FD62-0B13-C993-DC9C83679FD1}"/>
          </ac:spMkLst>
        </pc:spChg>
      </pc:sldChg>
      <pc:sldChg chg="modSp">
        <pc:chgData name="Raul Rios" userId="c99a2b1a-1d3a-4746-9616-271bff831a2b" providerId="ADAL" clId="{B4BC955C-8D64-4EAE-BABF-EFB4F270B3BB}" dt="2024-09-13T18:57:56.668" v="402"/>
        <pc:sldMkLst>
          <pc:docMk/>
          <pc:sldMk cId="3977762055" sldId="316"/>
        </pc:sldMkLst>
        <pc:spChg chg="mod">
          <ac:chgData name="Raul Rios" userId="c99a2b1a-1d3a-4746-9616-271bff831a2b" providerId="ADAL" clId="{B4BC955C-8D64-4EAE-BABF-EFB4F270B3BB}" dt="2024-09-13T18:57:56.668" v="402"/>
          <ac:spMkLst>
            <pc:docMk/>
            <pc:sldMk cId="3977762055" sldId="316"/>
            <ac:spMk id="2" creationId="{00000000-0000-0000-0000-000000000000}"/>
          </ac:spMkLst>
        </pc:spChg>
        <pc:spChg chg="mod">
          <ac:chgData name="Raul Rios" userId="c99a2b1a-1d3a-4746-9616-271bff831a2b" providerId="ADAL" clId="{B4BC955C-8D64-4EAE-BABF-EFB4F270B3BB}" dt="2024-09-13T18:57:56.668" v="402"/>
          <ac:spMkLst>
            <pc:docMk/>
            <pc:sldMk cId="3977762055" sldId="316"/>
            <ac:spMk id="3" creationId="{C9DC1706-4C3B-2B4B-BD3E-194E88879BC1}"/>
          </ac:spMkLst>
        </pc:spChg>
        <pc:spChg chg="mod">
          <ac:chgData name="Raul Rios" userId="c99a2b1a-1d3a-4746-9616-271bff831a2b" providerId="ADAL" clId="{B4BC955C-8D64-4EAE-BABF-EFB4F270B3BB}" dt="2024-09-13T18:57:56.668" v="402"/>
          <ac:spMkLst>
            <pc:docMk/>
            <pc:sldMk cId="3977762055" sldId="316"/>
            <ac:spMk id="4" creationId="{00000000-0000-0000-0000-000000000000}"/>
          </ac:spMkLst>
        </pc:spChg>
      </pc:sldChg>
      <pc:sldChg chg="delSp add mod">
        <pc:chgData name="Raul Rios" userId="c99a2b1a-1d3a-4746-9616-271bff831a2b" providerId="ADAL" clId="{B4BC955C-8D64-4EAE-BABF-EFB4F270B3BB}" dt="2024-09-13T21:08:42.204" v="967" actId="478"/>
        <pc:sldMkLst>
          <pc:docMk/>
          <pc:sldMk cId="1644577104" sldId="317"/>
        </pc:sldMkLst>
        <pc:spChg chg="del">
          <ac:chgData name="Raul Rios" userId="c99a2b1a-1d3a-4746-9616-271bff831a2b" providerId="ADAL" clId="{B4BC955C-8D64-4EAE-BABF-EFB4F270B3BB}" dt="2024-09-13T21:08:42.204" v="967" actId="478"/>
          <ac:spMkLst>
            <pc:docMk/>
            <pc:sldMk cId="1644577104" sldId="317"/>
            <ac:spMk id="14" creationId="{52787349-2022-8B46-FA7A-4642A2B17829}"/>
          </ac:spMkLst>
        </pc:spChg>
        <pc:spChg chg="del">
          <ac:chgData name="Raul Rios" userId="c99a2b1a-1d3a-4746-9616-271bff831a2b" providerId="ADAL" clId="{B4BC955C-8D64-4EAE-BABF-EFB4F270B3BB}" dt="2024-09-13T21:08:39.006" v="966" actId="478"/>
          <ac:spMkLst>
            <pc:docMk/>
            <pc:sldMk cId="1644577104" sldId="317"/>
            <ac:spMk id="15" creationId="{49F27FBB-96D1-5E0E-CB79-E6FDF7F8A023}"/>
          </ac:spMkLst>
        </pc:spChg>
        <pc:spChg chg="del">
          <ac:chgData name="Raul Rios" userId="c99a2b1a-1d3a-4746-9616-271bff831a2b" providerId="ADAL" clId="{B4BC955C-8D64-4EAE-BABF-EFB4F270B3BB}" dt="2024-09-13T21:08:42.204" v="967" actId="478"/>
          <ac:spMkLst>
            <pc:docMk/>
            <pc:sldMk cId="1644577104" sldId="317"/>
            <ac:spMk id="16" creationId="{80D76203-DB1D-49B6-2AB4-732A9D80751A}"/>
          </ac:spMkLst>
        </pc:spChg>
        <pc:spChg chg="del">
          <ac:chgData name="Raul Rios" userId="c99a2b1a-1d3a-4746-9616-271bff831a2b" providerId="ADAL" clId="{B4BC955C-8D64-4EAE-BABF-EFB4F270B3BB}" dt="2024-09-13T21:08:39.006" v="966" actId="478"/>
          <ac:spMkLst>
            <pc:docMk/>
            <pc:sldMk cId="1644577104" sldId="317"/>
            <ac:spMk id="26" creationId="{B81E43A5-6694-3001-D2D8-1EED4034E50C}"/>
          </ac:spMkLst>
        </pc:spChg>
        <pc:spChg chg="del">
          <ac:chgData name="Raul Rios" userId="c99a2b1a-1d3a-4746-9616-271bff831a2b" providerId="ADAL" clId="{B4BC955C-8D64-4EAE-BABF-EFB4F270B3BB}" dt="2024-09-13T21:08:39.006" v="966" actId="478"/>
          <ac:spMkLst>
            <pc:docMk/>
            <pc:sldMk cId="1644577104" sldId="317"/>
            <ac:spMk id="32" creationId="{0B567855-36BD-F195-C845-252C80613052}"/>
          </ac:spMkLst>
        </pc:spChg>
        <pc:spChg chg="del">
          <ac:chgData name="Raul Rios" userId="c99a2b1a-1d3a-4746-9616-271bff831a2b" providerId="ADAL" clId="{B4BC955C-8D64-4EAE-BABF-EFB4F270B3BB}" dt="2024-09-13T21:08:39.006" v="966" actId="478"/>
          <ac:spMkLst>
            <pc:docMk/>
            <pc:sldMk cId="1644577104" sldId="317"/>
            <ac:spMk id="36" creationId="{03D63A64-9AD1-4BD0-E396-6CA7F7A4F05B}"/>
          </ac:spMkLst>
        </pc:spChg>
        <pc:spChg chg="del">
          <ac:chgData name="Raul Rios" userId="c99a2b1a-1d3a-4746-9616-271bff831a2b" providerId="ADAL" clId="{B4BC955C-8D64-4EAE-BABF-EFB4F270B3BB}" dt="2024-09-13T21:08:39.006" v="966" actId="478"/>
          <ac:spMkLst>
            <pc:docMk/>
            <pc:sldMk cId="1644577104" sldId="317"/>
            <ac:spMk id="38" creationId="{E6ED3DC9-454D-AEBE-065A-EB47AEFE9A0F}"/>
          </ac:spMkLst>
        </pc:spChg>
        <pc:spChg chg="del">
          <ac:chgData name="Raul Rios" userId="c99a2b1a-1d3a-4746-9616-271bff831a2b" providerId="ADAL" clId="{B4BC955C-8D64-4EAE-BABF-EFB4F270B3BB}" dt="2024-09-13T21:08:39.006" v="966" actId="478"/>
          <ac:spMkLst>
            <pc:docMk/>
            <pc:sldMk cId="1644577104" sldId="317"/>
            <ac:spMk id="39" creationId="{60AC1F93-8199-746B-9D25-DB353F096FE8}"/>
          </ac:spMkLst>
        </pc:spChg>
        <pc:spChg chg="del">
          <ac:chgData name="Raul Rios" userId="c99a2b1a-1d3a-4746-9616-271bff831a2b" providerId="ADAL" clId="{B4BC955C-8D64-4EAE-BABF-EFB4F270B3BB}" dt="2024-09-13T21:08:39.006" v="966" actId="478"/>
          <ac:spMkLst>
            <pc:docMk/>
            <pc:sldMk cId="1644577104" sldId="317"/>
            <ac:spMk id="40" creationId="{F521D290-9805-5536-735E-5334F478A474}"/>
          </ac:spMkLst>
        </pc:spChg>
        <pc:picChg chg="del">
          <ac:chgData name="Raul Rios" userId="c99a2b1a-1d3a-4746-9616-271bff831a2b" providerId="ADAL" clId="{B4BC955C-8D64-4EAE-BABF-EFB4F270B3BB}" dt="2024-09-13T21:08:39.006" v="966" actId="478"/>
          <ac:picMkLst>
            <pc:docMk/>
            <pc:sldMk cId="1644577104" sldId="317"/>
            <ac:picMk id="17" creationId="{92876EFA-3DE8-EF97-B222-68238FC09A76}"/>
          </ac:picMkLst>
        </pc:picChg>
        <pc:picChg chg="del">
          <ac:chgData name="Raul Rios" userId="c99a2b1a-1d3a-4746-9616-271bff831a2b" providerId="ADAL" clId="{B4BC955C-8D64-4EAE-BABF-EFB4F270B3BB}" dt="2024-09-13T21:08:39.006" v="966" actId="478"/>
          <ac:picMkLst>
            <pc:docMk/>
            <pc:sldMk cId="1644577104" sldId="317"/>
            <ac:picMk id="21" creationId="{FF66881C-2ED7-245D-5EA4-A56EEAC437E4}"/>
          </ac:picMkLst>
        </pc:picChg>
        <pc:picChg chg="del">
          <ac:chgData name="Raul Rios" userId="c99a2b1a-1d3a-4746-9616-271bff831a2b" providerId="ADAL" clId="{B4BC955C-8D64-4EAE-BABF-EFB4F270B3BB}" dt="2024-09-13T21:08:39.006" v="966" actId="478"/>
          <ac:picMkLst>
            <pc:docMk/>
            <pc:sldMk cId="1644577104" sldId="317"/>
            <ac:picMk id="33" creationId="{2D13D874-1EF3-651F-8035-BD8639494B61}"/>
          </ac:picMkLst>
        </pc:picChg>
      </pc:sldChg>
      <pc:sldChg chg="delSp add del mod">
        <pc:chgData name="Raul Rios" userId="c99a2b1a-1d3a-4746-9616-271bff831a2b" providerId="ADAL" clId="{B4BC955C-8D64-4EAE-BABF-EFB4F270B3BB}" dt="2024-09-13T21:09:10.554" v="999" actId="47"/>
        <pc:sldMkLst>
          <pc:docMk/>
          <pc:sldMk cId="3981919240" sldId="318"/>
        </pc:sldMkLst>
        <pc:spChg chg="del">
          <ac:chgData name="Raul Rios" userId="c99a2b1a-1d3a-4746-9616-271bff831a2b" providerId="ADAL" clId="{B4BC955C-8D64-4EAE-BABF-EFB4F270B3BB}" dt="2024-09-13T21:08:46.457" v="968" actId="478"/>
          <ac:spMkLst>
            <pc:docMk/>
            <pc:sldMk cId="3981919240" sldId="318"/>
            <ac:spMk id="14" creationId="{52787349-2022-8B46-FA7A-4642A2B17829}"/>
          </ac:spMkLst>
        </pc:spChg>
        <pc:spChg chg="del">
          <ac:chgData name="Raul Rios" userId="c99a2b1a-1d3a-4746-9616-271bff831a2b" providerId="ADAL" clId="{B4BC955C-8D64-4EAE-BABF-EFB4F270B3BB}" dt="2024-09-13T21:08:46.457" v="968" actId="478"/>
          <ac:spMkLst>
            <pc:docMk/>
            <pc:sldMk cId="3981919240" sldId="318"/>
            <ac:spMk id="16" creationId="{80D76203-DB1D-49B6-2AB4-732A9D80751A}"/>
          </ac:spMkLst>
        </pc:spChg>
      </pc:sldChg>
      <pc:sldChg chg="delSp add mod">
        <pc:chgData name="Raul Rios" userId="c99a2b1a-1d3a-4746-9616-271bff831a2b" providerId="ADAL" clId="{B4BC955C-8D64-4EAE-BABF-EFB4F270B3BB}" dt="2024-09-13T21:09:16.902" v="1000" actId="478"/>
        <pc:sldMkLst>
          <pc:docMk/>
          <pc:sldMk cId="1253783316" sldId="319"/>
        </pc:sldMkLst>
        <pc:spChg chg="del">
          <ac:chgData name="Raul Rios" userId="c99a2b1a-1d3a-4746-9616-271bff831a2b" providerId="ADAL" clId="{B4BC955C-8D64-4EAE-BABF-EFB4F270B3BB}" dt="2024-09-13T21:09:16.902" v="1000" actId="478"/>
          <ac:spMkLst>
            <pc:docMk/>
            <pc:sldMk cId="1253783316" sldId="319"/>
            <ac:spMk id="14" creationId="{52787349-2022-8B46-FA7A-4642A2B17829}"/>
          </ac:spMkLst>
        </pc:spChg>
        <pc:spChg chg="del">
          <ac:chgData name="Raul Rios" userId="c99a2b1a-1d3a-4746-9616-271bff831a2b" providerId="ADAL" clId="{B4BC955C-8D64-4EAE-BABF-EFB4F270B3BB}" dt="2024-09-13T21:09:16.902" v="1000" actId="478"/>
          <ac:spMkLst>
            <pc:docMk/>
            <pc:sldMk cId="1253783316" sldId="319"/>
            <ac:spMk id="16" creationId="{80D76203-DB1D-49B6-2AB4-732A9D80751A}"/>
          </ac:spMkLst>
        </pc:spChg>
      </pc:sldChg>
      <pc:sldChg chg="delSp add mod">
        <pc:chgData name="Raul Rios" userId="c99a2b1a-1d3a-4746-9616-271bff831a2b" providerId="ADAL" clId="{B4BC955C-8D64-4EAE-BABF-EFB4F270B3BB}" dt="2024-09-13T21:09:38.610" v="1003" actId="478"/>
        <pc:sldMkLst>
          <pc:docMk/>
          <pc:sldMk cId="273260584" sldId="320"/>
        </pc:sldMkLst>
        <pc:spChg chg="del">
          <ac:chgData name="Raul Rios" userId="c99a2b1a-1d3a-4746-9616-271bff831a2b" providerId="ADAL" clId="{B4BC955C-8D64-4EAE-BABF-EFB4F270B3BB}" dt="2024-09-13T21:09:35.487" v="1002" actId="478"/>
          <ac:spMkLst>
            <pc:docMk/>
            <pc:sldMk cId="273260584" sldId="320"/>
            <ac:spMk id="4" creationId="{A64C0FC5-57A9-A339-876B-E4D11653EA84}"/>
          </ac:spMkLst>
        </pc:spChg>
        <pc:spChg chg="del">
          <ac:chgData name="Raul Rios" userId="c99a2b1a-1d3a-4746-9616-271bff831a2b" providerId="ADAL" clId="{B4BC955C-8D64-4EAE-BABF-EFB4F270B3BB}" dt="2024-09-13T21:09:35.487" v="1002" actId="478"/>
          <ac:spMkLst>
            <pc:docMk/>
            <pc:sldMk cId="273260584" sldId="320"/>
            <ac:spMk id="5" creationId="{AD5F10BA-86D8-2BBE-8983-9D69369160CD}"/>
          </ac:spMkLst>
        </pc:spChg>
        <pc:spChg chg="del">
          <ac:chgData name="Raul Rios" userId="c99a2b1a-1d3a-4746-9616-271bff831a2b" providerId="ADAL" clId="{B4BC955C-8D64-4EAE-BABF-EFB4F270B3BB}" dt="2024-09-13T21:09:38.610" v="1003" actId="478"/>
          <ac:spMkLst>
            <pc:docMk/>
            <pc:sldMk cId="273260584" sldId="320"/>
            <ac:spMk id="6" creationId="{FBDFB3F5-187D-0FD5-FC3D-F3DDDAAC9575}"/>
          </ac:spMkLst>
        </pc:spChg>
        <pc:spChg chg="del">
          <ac:chgData name="Raul Rios" userId="c99a2b1a-1d3a-4746-9616-271bff831a2b" providerId="ADAL" clId="{B4BC955C-8D64-4EAE-BABF-EFB4F270B3BB}" dt="2024-09-13T21:09:35.487" v="1002" actId="478"/>
          <ac:spMkLst>
            <pc:docMk/>
            <pc:sldMk cId="273260584" sldId="320"/>
            <ac:spMk id="19" creationId="{B3A089A3-36ED-D822-1778-C8C45B5864E9}"/>
          </ac:spMkLst>
        </pc:spChg>
        <pc:spChg chg="del">
          <ac:chgData name="Raul Rios" userId="c99a2b1a-1d3a-4746-9616-271bff831a2b" providerId="ADAL" clId="{B4BC955C-8D64-4EAE-BABF-EFB4F270B3BB}" dt="2024-09-13T21:09:35.487" v="1002" actId="478"/>
          <ac:spMkLst>
            <pc:docMk/>
            <pc:sldMk cId="273260584" sldId="320"/>
            <ac:spMk id="20" creationId="{1EBCB37C-3FED-7F32-1FEF-F95D87EEF738}"/>
          </ac:spMkLst>
        </pc:spChg>
      </pc:sldChg>
      <pc:sldChg chg="delSp add mod">
        <pc:chgData name="Raul Rios" userId="c99a2b1a-1d3a-4746-9616-271bff831a2b" providerId="ADAL" clId="{B4BC955C-8D64-4EAE-BABF-EFB4F270B3BB}" dt="2024-09-13T21:09:43.037" v="1005" actId="478"/>
        <pc:sldMkLst>
          <pc:docMk/>
          <pc:sldMk cId="792465558" sldId="321"/>
        </pc:sldMkLst>
        <pc:spChg chg="del">
          <ac:chgData name="Raul Rios" userId="c99a2b1a-1d3a-4746-9616-271bff831a2b" providerId="ADAL" clId="{B4BC955C-8D64-4EAE-BABF-EFB4F270B3BB}" dt="2024-09-13T21:09:43.037" v="1005" actId="478"/>
          <ac:spMkLst>
            <pc:docMk/>
            <pc:sldMk cId="792465558" sldId="321"/>
            <ac:spMk id="6" creationId="{FBDFB3F5-187D-0FD5-FC3D-F3DDDAAC9575}"/>
          </ac:spMkLst>
        </pc:spChg>
      </pc:sldChg>
      <pc:sldChg chg="addSp modSp add mod">
        <pc:chgData name="Raul Rios" userId="c99a2b1a-1d3a-4746-9616-271bff831a2b" providerId="ADAL" clId="{B4BC955C-8D64-4EAE-BABF-EFB4F270B3BB}" dt="2024-09-13T21:12:30.652" v="1024" actId="13822"/>
        <pc:sldMkLst>
          <pc:docMk/>
          <pc:sldMk cId="2280108584" sldId="322"/>
        </pc:sldMkLst>
        <pc:spChg chg="add mod">
          <ac:chgData name="Raul Rios" userId="c99a2b1a-1d3a-4746-9616-271bff831a2b" providerId="ADAL" clId="{B4BC955C-8D64-4EAE-BABF-EFB4F270B3BB}" dt="2024-09-13T21:12:30.652" v="1024" actId="13822"/>
          <ac:spMkLst>
            <pc:docMk/>
            <pc:sldMk cId="2280108584" sldId="322"/>
            <ac:spMk id="14" creationId="{BF7FB949-E1C6-4FD0-F332-F0645DD10A1A}"/>
          </ac:spMkLst>
        </pc:spChg>
      </pc:sldChg>
      <pc:sldChg chg="addSp delSp modSp add mod ord">
        <pc:chgData name="Raul Rios" userId="c99a2b1a-1d3a-4746-9616-271bff831a2b" providerId="ADAL" clId="{B4BC955C-8D64-4EAE-BABF-EFB4F270B3BB}" dt="2024-09-13T21:27:02.395" v="1271" actId="1076"/>
        <pc:sldMkLst>
          <pc:docMk/>
          <pc:sldMk cId="1306652849" sldId="323"/>
        </pc:sldMkLst>
        <pc:spChg chg="del">
          <ac:chgData name="Raul Rios" userId="c99a2b1a-1d3a-4746-9616-271bff831a2b" providerId="ADAL" clId="{B4BC955C-8D64-4EAE-BABF-EFB4F270B3BB}" dt="2024-09-13T21:20:53.959" v="1027" actId="478"/>
          <ac:spMkLst>
            <pc:docMk/>
            <pc:sldMk cId="1306652849" sldId="323"/>
            <ac:spMk id="2" creationId="{B531A859-B210-F245-1EEC-19369B196E81}"/>
          </ac:spMkLst>
        </pc:spChg>
        <pc:spChg chg="del">
          <ac:chgData name="Raul Rios" userId="c99a2b1a-1d3a-4746-9616-271bff831a2b" providerId="ADAL" clId="{B4BC955C-8D64-4EAE-BABF-EFB4F270B3BB}" dt="2024-09-13T21:20:53.959" v="1027" actId="478"/>
          <ac:spMkLst>
            <pc:docMk/>
            <pc:sldMk cId="1306652849" sldId="323"/>
            <ac:spMk id="3" creationId="{E560B9D3-60CF-5A7D-F93E-3F16DC9828F3}"/>
          </ac:spMkLst>
        </pc:spChg>
        <pc:spChg chg="del">
          <ac:chgData name="Raul Rios" userId="c99a2b1a-1d3a-4746-9616-271bff831a2b" providerId="ADAL" clId="{B4BC955C-8D64-4EAE-BABF-EFB4F270B3BB}" dt="2024-09-13T21:20:53.959" v="1027" actId="478"/>
          <ac:spMkLst>
            <pc:docMk/>
            <pc:sldMk cId="1306652849" sldId="323"/>
            <ac:spMk id="5" creationId="{A7B8B429-D79B-54F9-DF5B-0BA85CAC7101}"/>
          </ac:spMkLst>
        </pc:spChg>
        <pc:spChg chg="add mod">
          <ac:chgData name="Raul Rios" userId="c99a2b1a-1d3a-4746-9616-271bff831a2b" providerId="ADAL" clId="{B4BC955C-8D64-4EAE-BABF-EFB4F270B3BB}" dt="2024-09-13T21:25:27.816" v="1258" actId="1076"/>
          <ac:spMkLst>
            <pc:docMk/>
            <pc:sldMk cId="1306652849" sldId="323"/>
            <ac:spMk id="6" creationId="{70384DFD-9DBD-D37E-EB1E-4BCE455CE5CA}"/>
          </ac:spMkLst>
        </pc:spChg>
        <pc:spChg chg="del">
          <ac:chgData name="Raul Rios" userId="c99a2b1a-1d3a-4746-9616-271bff831a2b" providerId="ADAL" clId="{B4BC955C-8D64-4EAE-BABF-EFB4F270B3BB}" dt="2024-09-13T21:20:53.959" v="1027" actId="478"/>
          <ac:spMkLst>
            <pc:docMk/>
            <pc:sldMk cId="1306652849" sldId="323"/>
            <ac:spMk id="7" creationId="{1C1A7BB1-6F6B-69A3-B0E8-DA6250C7D551}"/>
          </ac:spMkLst>
        </pc:spChg>
        <pc:spChg chg="add mod">
          <ac:chgData name="Raul Rios" userId="c99a2b1a-1d3a-4746-9616-271bff831a2b" providerId="ADAL" clId="{B4BC955C-8D64-4EAE-BABF-EFB4F270B3BB}" dt="2024-09-13T21:25:27.816" v="1258" actId="1076"/>
          <ac:spMkLst>
            <pc:docMk/>
            <pc:sldMk cId="1306652849" sldId="323"/>
            <ac:spMk id="8" creationId="{6BD34725-E5B9-2623-89ED-9E79A9DFC4B6}"/>
          </ac:spMkLst>
        </pc:spChg>
        <pc:spChg chg="del">
          <ac:chgData name="Raul Rios" userId="c99a2b1a-1d3a-4746-9616-271bff831a2b" providerId="ADAL" clId="{B4BC955C-8D64-4EAE-BABF-EFB4F270B3BB}" dt="2024-09-13T21:21:00.230" v="1029" actId="478"/>
          <ac:spMkLst>
            <pc:docMk/>
            <pc:sldMk cId="1306652849" sldId="323"/>
            <ac:spMk id="10" creationId="{3853FCFE-1D1D-062B-E0D0-2D488A1D3712}"/>
          </ac:spMkLst>
        </pc:spChg>
        <pc:spChg chg="add mod">
          <ac:chgData name="Raul Rios" userId="c99a2b1a-1d3a-4746-9616-271bff831a2b" providerId="ADAL" clId="{B4BC955C-8D64-4EAE-BABF-EFB4F270B3BB}" dt="2024-09-13T21:25:48.519" v="1261" actId="1076"/>
          <ac:spMkLst>
            <pc:docMk/>
            <pc:sldMk cId="1306652849" sldId="323"/>
            <ac:spMk id="11" creationId="{69C9EEDC-5C98-DB4B-659A-C365BEA8703F}"/>
          </ac:spMkLst>
        </pc:spChg>
        <pc:spChg chg="del">
          <ac:chgData name="Raul Rios" userId="c99a2b1a-1d3a-4746-9616-271bff831a2b" providerId="ADAL" clId="{B4BC955C-8D64-4EAE-BABF-EFB4F270B3BB}" dt="2024-09-13T21:20:53.959" v="1027" actId="478"/>
          <ac:spMkLst>
            <pc:docMk/>
            <pc:sldMk cId="1306652849" sldId="323"/>
            <ac:spMk id="12" creationId="{226A9BA4-6F90-E1BC-B603-C3C4D2ADAB25}"/>
          </ac:spMkLst>
        </pc:spChg>
        <pc:spChg chg="del">
          <ac:chgData name="Raul Rios" userId="c99a2b1a-1d3a-4746-9616-271bff831a2b" providerId="ADAL" clId="{B4BC955C-8D64-4EAE-BABF-EFB4F270B3BB}" dt="2024-09-13T21:20:57.144" v="1028" actId="478"/>
          <ac:spMkLst>
            <pc:docMk/>
            <pc:sldMk cId="1306652849" sldId="323"/>
            <ac:spMk id="13" creationId="{9C7EF6E5-F7B2-4F84-9E94-423251747AC1}"/>
          </ac:spMkLst>
        </pc:spChg>
        <pc:spChg chg="del">
          <ac:chgData name="Raul Rios" userId="c99a2b1a-1d3a-4746-9616-271bff831a2b" providerId="ADAL" clId="{B4BC955C-8D64-4EAE-BABF-EFB4F270B3BB}" dt="2024-09-13T21:21:03.977" v="1030" actId="478"/>
          <ac:spMkLst>
            <pc:docMk/>
            <pc:sldMk cId="1306652849" sldId="323"/>
            <ac:spMk id="15" creationId="{D06087F9-CD84-8690-7A4B-720C885E9E3D}"/>
          </ac:spMkLst>
        </pc:spChg>
        <pc:spChg chg="add mod">
          <ac:chgData name="Raul Rios" userId="c99a2b1a-1d3a-4746-9616-271bff831a2b" providerId="ADAL" clId="{B4BC955C-8D64-4EAE-BABF-EFB4F270B3BB}" dt="2024-09-13T21:25:27.816" v="1258" actId="1076"/>
          <ac:spMkLst>
            <pc:docMk/>
            <pc:sldMk cId="1306652849" sldId="323"/>
            <ac:spMk id="16" creationId="{1B4A2A0A-2443-8712-D2DB-16423712FAA3}"/>
          </ac:spMkLst>
        </pc:spChg>
        <pc:spChg chg="add mod">
          <ac:chgData name="Raul Rios" userId="c99a2b1a-1d3a-4746-9616-271bff831a2b" providerId="ADAL" clId="{B4BC955C-8D64-4EAE-BABF-EFB4F270B3BB}" dt="2024-09-13T21:25:55.555" v="1262" actId="1076"/>
          <ac:spMkLst>
            <pc:docMk/>
            <pc:sldMk cId="1306652849" sldId="323"/>
            <ac:spMk id="18" creationId="{6264AB2F-5D12-CC11-72FE-E40CD5F4FAC9}"/>
          </ac:spMkLst>
        </pc:spChg>
        <pc:spChg chg="add mod">
          <ac:chgData name="Raul Rios" userId="c99a2b1a-1d3a-4746-9616-271bff831a2b" providerId="ADAL" clId="{B4BC955C-8D64-4EAE-BABF-EFB4F270B3BB}" dt="2024-09-13T21:26:09.828" v="1264" actId="1076"/>
          <ac:spMkLst>
            <pc:docMk/>
            <pc:sldMk cId="1306652849" sldId="323"/>
            <ac:spMk id="19" creationId="{7B7ACCD8-54F3-318A-300B-F4F911E3F5D0}"/>
          </ac:spMkLst>
        </pc:spChg>
        <pc:spChg chg="add del mod">
          <ac:chgData name="Raul Rios" userId="c99a2b1a-1d3a-4746-9616-271bff831a2b" providerId="ADAL" clId="{B4BC955C-8D64-4EAE-BABF-EFB4F270B3BB}" dt="2024-09-13T21:24:25.563" v="1241" actId="478"/>
          <ac:spMkLst>
            <pc:docMk/>
            <pc:sldMk cId="1306652849" sldId="323"/>
            <ac:spMk id="22" creationId="{8A84F33A-733C-65F7-847A-4DFDE0377745}"/>
          </ac:spMkLst>
        </pc:spChg>
        <pc:spChg chg="add mod">
          <ac:chgData name="Raul Rios" userId="c99a2b1a-1d3a-4746-9616-271bff831a2b" providerId="ADAL" clId="{B4BC955C-8D64-4EAE-BABF-EFB4F270B3BB}" dt="2024-09-13T21:27:00.508" v="1270" actId="1076"/>
          <ac:spMkLst>
            <pc:docMk/>
            <pc:sldMk cId="1306652849" sldId="323"/>
            <ac:spMk id="43" creationId="{17474D6D-B31B-0D71-4E09-1CEB3C260896}"/>
          </ac:spMkLst>
        </pc:spChg>
        <pc:spChg chg="add mod">
          <ac:chgData name="Raul Rios" userId="c99a2b1a-1d3a-4746-9616-271bff831a2b" providerId="ADAL" clId="{B4BC955C-8D64-4EAE-BABF-EFB4F270B3BB}" dt="2024-09-13T21:26:28.302" v="1267"/>
          <ac:spMkLst>
            <pc:docMk/>
            <pc:sldMk cId="1306652849" sldId="323"/>
            <ac:spMk id="44" creationId="{DA74FEF5-348D-D545-AE4F-D71A7DC0E1D6}"/>
          </ac:spMkLst>
        </pc:spChg>
        <pc:spChg chg="add mod">
          <ac:chgData name="Raul Rios" userId="c99a2b1a-1d3a-4746-9616-271bff831a2b" providerId="ADAL" clId="{B4BC955C-8D64-4EAE-BABF-EFB4F270B3BB}" dt="2024-09-13T21:26:28.302" v="1267"/>
          <ac:spMkLst>
            <pc:docMk/>
            <pc:sldMk cId="1306652849" sldId="323"/>
            <ac:spMk id="45" creationId="{DD8A236D-2BA9-1AC1-9981-E7F04DD94EEC}"/>
          </ac:spMkLst>
        </pc:spChg>
        <pc:spChg chg="add mod">
          <ac:chgData name="Raul Rios" userId="c99a2b1a-1d3a-4746-9616-271bff831a2b" providerId="ADAL" clId="{B4BC955C-8D64-4EAE-BABF-EFB4F270B3BB}" dt="2024-09-13T21:26:58.518" v="1269" actId="1076"/>
          <ac:spMkLst>
            <pc:docMk/>
            <pc:sldMk cId="1306652849" sldId="323"/>
            <ac:spMk id="46" creationId="{54601ABA-F09A-3DE0-1186-67E5101DCB66}"/>
          </ac:spMkLst>
        </pc:spChg>
        <pc:spChg chg="add mod">
          <ac:chgData name="Raul Rios" userId="c99a2b1a-1d3a-4746-9616-271bff831a2b" providerId="ADAL" clId="{B4BC955C-8D64-4EAE-BABF-EFB4F270B3BB}" dt="2024-09-13T21:26:28.302" v="1267"/>
          <ac:spMkLst>
            <pc:docMk/>
            <pc:sldMk cId="1306652849" sldId="323"/>
            <ac:spMk id="47" creationId="{13F19989-BFB8-1848-6FAD-DB8C53EADCF8}"/>
          </ac:spMkLst>
        </pc:spChg>
        <pc:spChg chg="add mod">
          <ac:chgData name="Raul Rios" userId="c99a2b1a-1d3a-4746-9616-271bff831a2b" providerId="ADAL" clId="{B4BC955C-8D64-4EAE-BABF-EFB4F270B3BB}" dt="2024-09-13T21:26:28.302" v="1267"/>
          <ac:spMkLst>
            <pc:docMk/>
            <pc:sldMk cId="1306652849" sldId="323"/>
            <ac:spMk id="48" creationId="{6B056C02-A6F8-F7E3-E86E-FF284F6F91A4}"/>
          </ac:spMkLst>
        </pc:spChg>
        <pc:spChg chg="add mod">
          <ac:chgData name="Raul Rios" userId="c99a2b1a-1d3a-4746-9616-271bff831a2b" providerId="ADAL" clId="{B4BC955C-8D64-4EAE-BABF-EFB4F270B3BB}" dt="2024-09-13T21:26:58.518" v="1269" actId="1076"/>
          <ac:spMkLst>
            <pc:docMk/>
            <pc:sldMk cId="1306652849" sldId="323"/>
            <ac:spMk id="49" creationId="{2AB3AF0F-56A1-0CBC-DB6A-CD3434BFA4BA}"/>
          </ac:spMkLst>
        </pc:spChg>
        <pc:spChg chg="add mod">
          <ac:chgData name="Raul Rios" userId="c99a2b1a-1d3a-4746-9616-271bff831a2b" providerId="ADAL" clId="{B4BC955C-8D64-4EAE-BABF-EFB4F270B3BB}" dt="2024-09-13T21:27:02.395" v="1271" actId="1076"/>
          <ac:spMkLst>
            <pc:docMk/>
            <pc:sldMk cId="1306652849" sldId="323"/>
            <ac:spMk id="52" creationId="{A9FB599F-9A68-A901-B456-28900944288D}"/>
          </ac:spMkLst>
        </pc:spChg>
        <pc:picChg chg="del mod">
          <ac:chgData name="Raul Rios" userId="c99a2b1a-1d3a-4746-9616-271bff831a2b" providerId="ADAL" clId="{B4BC955C-8D64-4EAE-BABF-EFB4F270B3BB}" dt="2024-09-13T21:24:23.311" v="1240" actId="478"/>
          <ac:picMkLst>
            <pc:docMk/>
            <pc:sldMk cId="1306652849" sldId="323"/>
            <ac:picMk id="9" creationId="{E0EED96E-9B6D-15E1-2561-C160ADACCC71}"/>
          </ac:picMkLst>
        </pc:picChg>
        <pc:cxnChg chg="del mod">
          <ac:chgData name="Raul Rios" userId="c99a2b1a-1d3a-4746-9616-271bff831a2b" providerId="ADAL" clId="{B4BC955C-8D64-4EAE-BABF-EFB4F270B3BB}" dt="2024-09-13T21:20:53.959" v="1027" actId="478"/>
          <ac:cxnSpMkLst>
            <pc:docMk/>
            <pc:sldMk cId="1306652849" sldId="323"/>
            <ac:cxnSpMk id="17" creationId="{4D89688E-D94D-6664-8B0A-EB3492D907E2}"/>
          </ac:cxnSpMkLst>
        </pc:cxnChg>
        <pc:cxnChg chg="del">
          <ac:chgData name="Raul Rios" userId="c99a2b1a-1d3a-4746-9616-271bff831a2b" providerId="ADAL" clId="{B4BC955C-8D64-4EAE-BABF-EFB4F270B3BB}" dt="2024-09-13T21:20:53.959" v="1027" actId="478"/>
          <ac:cxnSpMkLst>
            <pc:docMk/>
            <pc:sldMk cId="1306652849" sldId="323"/>
            <ac:cxnSpMk id="20" creationId="{482A55B4-C08D-BC2F-C698-1B2072B864CB}"/>
          </ac:cxnSpMkLst>
        </pc:cxnChg>
        <pc:cxnChg chg="add mod">
          <ac:chgData name="Raul Rios" userId="c99a2b1a-1d3a-4746-9616-271bff831a2b" providerId="ADAL" clId="{B4BC955C-8D64-4EAE-BABF-EFB4F270B3BB}" dt="2024-09-13T21:25:27.816" v="1258" actId="1076"/>
          <ac:cxnSpMkLst>
            <pc:docMk/>
            <pc:sldMk cId="1306652849" sldId="323"/>
            <ac:cxnSpMk id="24" creationId="{AF1A9107-66ED-5F6F-6ED9-23EECDA66B95}"/>
          </ac:cxnSpMkLst>
        </pc:cxnChg>
        <pc:cxnChg chg="add mod">
          <ac:chgData name="Raul Rios" userId="c99a2b1a-1d3a-4746-9616-271bff831a2b" providerId="ADAL" clId="{B4BC955C-8D64-4EAE-BABF-EFB4F270B3BB}" dt="2024-09-13T21:25:48.519" v="1261" actId="1076"/>
          <ac:cxnSpMkLst>
            <pc:docMk/>
            <pc:sldMk cId="1306652849" sldId="323"/>
            <ac:cxnSpMk id="25" creationId="{7652EBE7-7026-6D17-8D96-C15B75C4FC07}"/>
          </ac:cxnSpMkLst>
        </pc:cxnChg>
        <pc:cxnChg chg="add mod">
          <ac:chgData name="Raul Rios" userId="c99a2b1a-1d3a-4746-9616-271bff831a2b" providerId="ADAL" clId="{B4BC955C-8D64-4EAE-BABF-EFB4F270B3BB}" dt="2024-09-13T21:25:27.816" v="1258" actId="1076"/>
          <ac:cxnSpMkLst>
            <pc:docMk/>
            <pc:sldMk cId="1306652849" sldId="323"/>
            <ac:cxnSpMk id="28" creationId="{479B1993-1134-FF66-A20C-0ACF7FAB9AEA}"/>
          </ac:cxnSpMkLst>
        </pc:cxnChg>
        <pc:cxnChg chg="add mod">
          <ac:chgData name="Raul Rios" userId="c99a2b1a-1d3a-4746-9616-271bff831a2b" providerId="ADAL" clId="{B4BC955C-8D64-4EAE-BABF-EFB4F270B3BB}" dt="2024-09-13T21:25:55.555" v="1262" actId="1076"/>
          <ac:cxnSpMkLst>
            <pc:docMk/>
            <pc:sldMk cId="1306652849" sldId="323"/>
            <ac:cxnSpMk id="31" creationId="{BC1F93AF-EF8D-DF3A-A99E-2BB8147D7016}"/>
          </ac:cxnSpMkLst>
        </pc:cxnChg>
        <pc:cxnChg chg="add mod">
          <ac:chgData name="Raul Rios" userId="c99a2b1a-1d3a-4746-9616-271bff831a2b" providerId="ADAL" clId="{B4BC955C-8D64-4EAE-BABF-EFB4F270B3BB}" dt="2024-09-13T21:26:09.828" v="1264" actId="1076"/>
          <ac:cxnSpMkLst>
            <pc:docMk/>
            <pc:sldMk cId="1306652849" sldId="323"/>
            <ac:cxnSpMk id="34" creationId="{03D459A8-42C5-F6F0-A66D-74EE21F2B67F}"/>
          </ac:cxnSpMkLst>
        </pc:cxnChg>
        <pc:cxnChg chg="add mod">
          <ac:chgData name="Raul Rios" userId="c99a2b1a-1d3a-4746-9616-271bff831a2b" providerId="ADAL" clId="{B4BC955C-8D64-4EAE-BABF-EFB4F270B3BB}" dt="2024-09-13T21:26:28.302" v="1267"/>
          <ac:cxnSpMkLst>
            <pc:docMk/>
            <pc:sldMk cId="1306652849" sldId="323"/>
            <ac:cxnSpMk id="50" creationId="{FA28D133-3964-3987-FECB-39E33552B3E5}"/>
          </ac:cxnSpMkLst>
        </pc:cxnChg>
        <pc:cxnChg chg="add mod">
          <ac:chgData name="Raul Rios" userId="c99a2b1a-1d3a-4746-9616-271bff831a2b" providerId="ADAL" clId="{B4BC955C-8D64-4EAE-BABF-EFB4F270B3BB}" dt="2024-09-13T21:26:58.518" v="1269" actId="1076"/>
          <ac:cxnSpMkLst>
            <pc:docMk/>
            <pc:sldMk cId="1306652849" sldId="323"/>
            <ac:cxnSpMk id="51" creationId="{65BF8182-9F75-07A6-0BD0-CED03BFA7992}"/>
          </ac:cxnSpMkLst>
        </pc:cxnChg>
      </pc:sldChg>
    </pc:docChg>
  </pc:docChgLst>
  <pc:docChgLst>
    <pc:chgData name="Raul Rios" userId="S::rrios@lone-star.com::c99a2b1a-1d3a-4746-9616-271bff831a2b" providerId="AD" clId="Web-{5D043899-55D0-47C0-A880-46E425FE51AF}"/>
    <pc:docChg chg="modSld">
      <pc:chgData name="Raul Rios" userId="S::rrios@lone-star.com::c99a2b1a-1d3a-4746-9616-271bff831a2b" providerId="AD" clId="Web-{5D043899-55D0-47C0-A880-46E425FE51AF}" dt="2024-09-26T21:23:57.009" v="17"/>
      <pc:docMkLst>
        <pc:docMk/>
      </pc:docMkLst>
      <pc:sldChg chg="modSp modNotes">
        <pc:chgData name="Raul Rios" userId="S::rrios@lone-star.com::c99a2b1a-1d3a-4746-9616-271bff831a2b" providerId="AD" clId="Web-{5D043899-55D0-47C0-A880-46E425FE51AF}" dt="2024-09-26T21:23:25.946" v="4"/>
        <pc:sldMkLst>
          <pc:docMk/>
          <pc:sldMk cId="851442297" sldId="325"/>
        </pc:sldMkLst>
        <pc:spChg chg="mod">
          <ac:chgData name="Raul Rios" userId="S::rrios@lone-star.com::c99a2b1a-1d3a-4746-9616-271bff831a2b" providerId="AD" clId="Web-{5D043899-55D0-47C0-A880-46E425FE51AF}" dt="2024-09-26T21:18:38.782" v="0" actId="20577"/>
          <ac:spMkLst>
            <pc:docMk/>
            <pc:sldMk cId="851442297" sldId="325"/>
            <ac:spMk id="6" creationId="{70384DFD-9DBD-D37E-EB1E-4BCE455CE5CA}"/>
          </ac:spMkLst>
        </pc:spChg>
      </pc:sldChg>
      <pc:sldChg chg="modNotes">
        <pc:chgData name="Raul Rios" userId="S::rrios@lone-star.com::c99a2b1a-1d3a-4746-9616-271bff831a2b" providerId="AD" clId="Web-{5D043899-55D0-47C0-A880-46E425FE51AF}" dt="2024-09-26T21:23:38.446" v="11"/>
        <pc:sldMkLst>
          <pc:docMk/>
          <pc:sldMk cId="1295905519" sldId="326"/>
        </pc:sldMkLst>
      </pc:sldChg>
      <pc:sldChg chg="modNotes">
        <pc:chgData name="Raul Rios" userId="S::rrios@lone-star.com::c99a2b1a-1d3a-4746-9616-271bff831a2b" providerId="AD" clId="Web-{5D043899-55D0-47C0-A880-46E425FE51AF}" dt="2024-09-26T21:23:44.431" v="15"/>
        <pc:sldMkLst>
          <pc:docMk/>
          <pc:sldMk cId="3124666003" sldId="327"/>
        </pc:sldMkLst>
      </pc:sldChg>
      <pc:sldChg chg="modNotes">
        <pc:chgData name="Raul Rios" userId="S::rrios@lone-star.com::c99a2b1a-1d3a-4746-9616-271bff831a2b" providerId="AD" clId="Web-{5D043899-55D0-47C0-A880-46E425FE51AF}" dt="2024-09-26T21:23:43.634" v="14"/>
        <pc:sldMkLst>
          <pc:docMk/>
          <pc:sldMk cId="3860610502" sldId="328"/>
        </pc:sldMkLst>
      </pc:sldChg>
      <pc:sldChg chg="modNotes">
        <pc:chgData name="Raul Rios" userId="S::rrios@lone-star.com::c99a2b1a-1d3a-4746-9616-271bff831a2b" providerId="AD" clId="Web-{5D043899-55D0-47C0-A880-46E425FE51AF}" dt="2024-09-26T21:23:41.055" v="12"/>
        <pc:sldMkLst>
          <pc:docMk/>
          <pc:sldMk cId="336959633" sldId="329"/>
        </pc:sldMkLst>
      </pc:sldChg>
      <pc:sldChg chg="modNotes">
        <pc:chgData name="Raul Rios" userId="S::rrios@lone-star.com::c99a2b1a-1d3a-4746-9616-271bff831a2b" providerId="AD" clId="Web-{5D043899-55D0-47C0-A880-46E425FE51AF}" dt="2024-09-26T21:23:36.899" v="10"/>
        <pc:sldMkLst>
          <pc:docMk/>
          <pc:sldMk cId="3894030119" sldId="330"/>
        </pc:sldMkLst>
      </pc:sldChg>
      <pc:sldChg chg="modNotes">
        <pc:chgData name="Raul Rios" userId="S::rrios@lone-star.com::c99a2b1a-1d3a-4746-9616-271bff831a2b" providerId="AD" clId="Web-{5D043899-55D0-47C0-A880-46E425FE51AF}" dt="2024-09-26T21:23:57.009" v="17"/>
        <pc:sldMkLst>
          <pc:docMk/>
          <pc:sldMk cId="551740537" sldId="331"/>
        </pc:sldMkLst>
      </pc:sldChg>
      <pc:sldChg chg="modNotes">
        <pc:chgData name="Raul Rios" userId="S::rrios@lone-star.com::c99a2b1a-1d3a-4746-9616-271bff831a2b" providerId="AD" clId="Web-{5D043899-55D0-47C0-A880-46E425FE51AF}" dt="2024-09-26T21:23:31.680" v="6"/>
        <pc:sldMkLst>
          <pc:docMk/>
          <pc:sldMk cId="3295377699" sldId="332"/>
        </pc:sldMkLst>
      </pc:sldChg>
      <pc:sldChg chg="modNotes">
        <pc:chgData name="Raul Rios" userId="S::rrios@lone-star.com::c99a2b1a-1d3a-4746-9616-271bff831a2b" providerId="AD" clId="Web-{5D043899-55D0-47C0-A880-46E425FE51AF}" dt="2024-09-26T21:23:34.274" v="8"/>
        <pc:sldMkLst>
          <pc:docMk/>
          <pc:sldMk cId="2981403431" sldId="333"/>
        </pc:sldMkLst>
      </pc:sldChg>
    </pc:docChg>
  </pc:docChgLst>
  <pc:docChgLst>
    <pc:chgData name="Raul Rios" userId="c99a2b1a-1d3a-4746-9616-271bff831a2b" providerId="ADAL" clId="{CEF47F8D-5533-4E6F-AF90-5D9A76026FF8}"/>
    <pc:docChg chg="undo redo custSel addSld delSld modSld sldOrd addSection modSection">
      <pc:chgData name="Raul Rios" userId="c99a2b1a-1d3a-4746-9616-271bff831a2b" providerId="ADAL" clId="{CEF47F8D-5533-4E6F-AF90-5D9A76026FF8}" dt="2024-09-30T19:20:42.171" v="4513" actId="20577"/>
      <pc:docMkLst>
        <pc:docMk/>
      </pc:docMkLst>
      <pc:sldChg chg="addSp delSp modSp mod">
        <pc:chgData name="Raul Rios" userId="c99a2b1a-1d3a-4746-9616-271bff831a2b" providerId="ADAL" clId="{CEF47F8D-5533-4E6F-AF90-5D9A76026FF8}" dt="2024-09-27T13:33:34.527" v="4389" actId="1076"/>
        <pc:sldMkLst>
          <pc:docMk/>
          <pc:sldMk cId="3664686379" sldId="289"/>
        </pc:sldMkLst>
        <pc:spChg chg="mod">
          <ac:chgData name="Raul Rios" userId="c99a2b1a-1d3a-4746-9616-271bff831a2b" providerId="ADAL" clId="{CEF47F8D-5533-4E6F-AF90-5D9A76026FF8}" dt="2024-09-27T13:33:03.423" v="4384" actId="14100"/>
          <ac:spMkLst>
            <pc:docMk/>
            <pc:sldMk cId="3664686379" sldId="289"/>
            <ac:spMk id="10" creationId="{00000000-0000-0000-0000-000000000000}"/>
          </ac:spMkLst>
        </pc:spChg>
        <pc:picChg chg="add del mod">
          <ac:chgData name="Raul Rios" userId="c99a2b1a-1d3a-4746-9616-271bff831a2b" providerId="ADAL" clId="{CEF47F8D-5533-4E6F-AF90-5D9A76026FF8}" dt="2024-09-27T13:29:10.395" v="4377" actId="478"/>
          <ac:picMkLst>
            <pc:docMk/>
            <pc:sldMk cId="3664686379" sldId="289"/>
            <ac:picMk id="4" creationId="{71240121-3D75-C709-2584-95853A5D81E9}"/>
          </ac:picMkLst>
        </pc:picChg>
        <pc:picChg chg="add mod">
          <ac:chgData name="Raul Rios" userId="c99a2b1a-1d3a-4746-9616-271bff831a2b" providerId="ADAL" clId="{CEF47F8D-5533-4E6F-AF90-5D9A76026FF8}" dt="2024-09-27T13:33:34.527" v="4389" actId="1076"/>
          <ac:picMkLst>
            <pc:docMk/>
            <pc:sldMk cId="3664686379" sldId="289"/>
            <ac:picMk id="6" creationId="{1FBAD914-7AA7-444F-3356-CC254CF805F7}"/>
          </ac:picMkLst>
        </pc:picChg>
      </pc:sldChg>
      <pc:sldChg chg="addSp delSp modSp mod modNotesTx">
        <pc:chgData name="Raul Rios" userId="c99a2b1a-1d3a-4746-9616-271bff831a2b" providerId="ADAL" clId="{CEF47F8D-5533-4E6F-AF90-5D9A76026FF8}" dt="2024-09-17T15:33:06.436" v="2896" actId="20577"/>
        <pc:sldMkLst>
          <pc:docMk/>
          <pc:sldMk cId="3374411702" sldId="306"/>
        </pc:sldMkLst>
        <pc:spChg chg="mod">
          <ac:chgData name="Raul Rios" userId="c99a2b1a-1d3a-4746-9616-271bff831a2b" providerId="ADAL" clId="{CEF47F8D-5533-4E6F-AF90-5D9A76026FF8}" dt="2024-09-17T15:15:17.690" v="2177" actId="20577"/>
          <ac:spMkLst>
            <pc:docMk/>
            <pc:sldMk cId="3374411702" sldId="306"/>
            <ac:spMk id="3" creationId="{8F685F37-4D49-3855-9A83-CCC4028014B7}"/>
          </ac:spMkLst>
        </pc:spChg>
        <pc:spChg chg="mod">
          <ac:chgData name="Raul Rios" userId="c99a2b1a-1d3a-4746-9616-271bff831a2b" providerId="ADAL" clId="{CEF47F8D-5533-4E6F-AF90-5D9A76026FF8}" dt="2024-09-17T15:30:34.640" v="2593" actId="1036"/>
          <ac:spMkLst>
            <pc:docMk/>
            <pc:sldMk cId="3374411702" sldId="306"/>
            <ac:spMk id="4" creationId="{0C23D008-BD4F-DA09-EBAC-D41FBE90FE5D}"/>
          </ac:spMkLst>
        </pc:spChg>
        <pc:spChg chg="mod">
          <ac:chgData name="Raul Rios" userId="c99a2b1a-1d3a-4746-9616-271bff831a2b" providerId="ADAL" clId="{CEF47F8D-5533-4E6F-AF90-5D9A76026FF8}" dt="2024-09-17T15:30:34.640" v="2593" actId="1036"/>
          <ac:spMkLst>
            <pc:docMk/>
            <pc:sldMk cId="3374411702" sldId="306"/>
            <ac:spMk id="5" creationId="{ECDA4172-FC0C-6F37-EAEA-33866C1EC4AC}"/>
          </ac:spMkLst>
        </pc:spChg>
        <pc:spChg chg="mod">
          <ac:chgData name="Raul Rios" userId="c99a2b1a-1d3a-4746-9616-271bff831a2b" providerId="ADAL" clId="{CEF47F8D-5533-4E6F-AF90-5D9A76026FF8}" dt="2024-09-17T15:30:34.640" v="2593" actId="1036"/>
          <ac:spMkLst>
            <pc:docMk/>
            <pc:sldMk cId="3374411702" sldId="306"/>
            <ac:spMk id="7" creationId="{AF0D9CCF-03CB-CA4E-7E8B-EBFF0E90B1C8}"/>
          </ac:spMkLst>
        </pc:spChg>
        <pc:spChg chg="mod">
          <ac:chgData name="Raul Rios" userId="c99a2b1a-1d3a-4746-9616-271bff831a2b" providerId="ADAL" clId="{CEF47F8D-5533-4E6F-AF90-5D9A76026FF8}" dt="2024-09-17T15:30:34.640" v="2593" actId="1036"/>
          <ac:spMkLst>
            <pc:docMk/>
            <pc:sldMk cId="3374411702" sldId="306"/>
            <ac:spMk id="8" creationId="{A26C09AA-E747-8377-018A-EFF3E9959DF3}"/>
          </ac:spMkLst>
        </pc:spChg>
        <pc:spChg chg="mod">
          <ac:chgData name="Raul Rios" userId="c99a2b1a-1d3a-4746-9616-271bff831a2b" providerId="ADAL" clId="{CEF47F8D-5533-4E6F-AF90-5D9A76026FF8}" dt="2024-09-17T15:30:34.640" v="2593" actId="1036"/>
          <ac:spMkLst>
            <pc:docMk/>
            <pc:sldMk cId="3374411702" sldId="306"/>
            <ac:spMk id="10" creationId="{50BB9793-FB1E-78E5-6870-4B977AC222C8}"/>
          </ac:spMkLst>
        </pc:spChg>
        <pc:spChg chg="mod">
          <ac:chgData name="Raul Rios" userId="c99a2b1a-1d3a-4746-9616-271bff831a2b" providerId="ADAL" clId="{CEF47F8D-5533-4E6F-AF90-5D9A76026FF8}" dt="2024-09-17T15:30:34.640" v="2593" actId="1036"/>
          <ac:spMkLst>
            <pc:docMk/>
            <pc:sldMk cId="3374411702" sldId="306"/>
            <ac:spMk id="12" creationId="{85DD3D15-1DB7-4CD5-8B43-29618DD3282B}"/>
          </ac:spMkLst>
        </pc:spChg>
        <pc:spChg chg="mod">
          <ac:chgData name="Raul Rios" userId="c99a2b1a-1d3a-4746-9616-271bff831a2b" providerId="ADAL" clId="{CEF47F8D-5533-4E6F-AF90-5D9A76026FF8}" dt="2024-09-17T15:30:34.640" v="2593" actId="1036"/>
          <ac:spMkLst>
            <pc:docMk/>
            <pc:sldMk cId="3374411702" sldId="306"/>
            <ac:spMk id="26" creationId="{FD314712-31D7-439F-6F65-9EAEFF973E2E}"/>
          </ac:spMkLst>
        </pc:spChg>
        <pc:spChg chg="mod">
          <ac:chgData name="Raul Rios" userId="c99a2b1a-1d3a-4746-9616-271bff831a2b" providerId="ADAL" clId="{CEF47F8D-5533-4E6F-AF90-5D9A76026FF8}" dt="2024-09-17T15:30:34.640" v="2593" actId="1036"/>
          <ac:spMkLst>
            <pc:docMk/>
            <pc:sldMk cId="3374411702" sldId="306"/>
            <ac:spMk id="31" creationId="{213AFA2B-63C0-87F2-E20B-070E0C1A4C3F}"/>
          </ac:spMkLst>
        </pc:spChg>
        <pc:spChg chg="add mod">
          <ac:chgData name="Raul Rios" userId="c99a2b1a-1d3a-4746-9616-271bff831a2b" providerId="ADAL" clId="{CEF47F8D-5533-4E6F-AF90-5D9A76026FF8}" dt="2024-09-17T15:30:34.640" v="2593" actId="1036"/>
          <ac:spMkLst>
            <pc:docMk/>
            <pc:sldMk cId="3374411702" sldId="306"/>
            <ac:spMk id="44" creationId="{04F9E815-CF9A-D8EE-6838-7CF225089726}"/>
          </ac:spMkLst>
        </pc:spChg>
        <pc:spChg chg="add del mod">
          <ac:chgData name="Raul Rios" userId="c99a2b1a-1d3a-4746-9616-271bff831a2b" providerId="ADAL" clId="{CEF47F8D-5533-4E6F-AF90-5D9A76026FF8}" dt="2024-09-17T15:13:10.338" v="2126" actId="478"/>
          <ac:spMkLst>
            <pc:docMk/>
            <pc:sldMk cId="3374411702" sldId="306"/>
            <ac:spMk id="46" creationId="{19E3EA4B-B37F-8E92-F8AC-A06B979D80CB}"/>
          </ac:spMkLst>
        </pc:spChg>
        <pc:spChg chg="del mod">
          <ac:chgData name="Raul Rios" userId="c99a2b1a-1d3a-4746-9616-271bff831a2b" providerId="ADAL" clId="{CEF47F8D-5533-4E6F-AF90-5D9A76026FF8}" dt="2024-09-17T15:04:16.353" v="1896" actId="478"/>
          <ac:spMkLst>
            <pc:docMk/>
            <pc:sldMk cId="3374411702" sldId="306"/>
            <ac:spMk id="54" creationId="{8697BA43-B7C8-844C-4758-3F821735DEE6}"/>
          </ac:spMkLst>
        </pc:spChg>
        <pc:spChg chg="mod">
          <ac:chgData name="Raul Rios" userId="c99a2b1a-1d3a-4746-9616-271bff831a2b" providerId="ADAL" clId="{CEF47F8D-5533-4E6F-AF90-5D9A76026FF8}" dt="2024-09-17T15:30:34.640" v="2593" actId="1036"/>
          <ac:spMkLst>
            <pc:docMk/>
            <pc:sldMk cId="3374411702" sldId="306"/>
            <ac:spMk id="55" creationId="{91BAB9A5-2DDE-4D4F-8265-0114B3115304}"/>
          </ac:spMkLst>
        </pc:spChg>
        <pc:graphicFrameChg chg="add del mod modGraphic">
          <ac:chgData name="Raul Rios" userId="c99a2b1a-1d3a-4746-9616-271bff831a2b" providerId="ADAL" clId="{CEF47F8D-5533-4E6F-AF90-5D9A76026FF8}" dt="2024-09-17T15:05:40.949" v="1899" actId="478"/>
          <ac:graphicFrameMkLst>
            <pc:docMk/>
            <pc:sldMk cId="3374411702" sldId="306"/>
            <ac:graphicFrameMk id="6" creationId="{9D75DEE4-3026-75D9-DF15-5DE1D7BF4E11}"/>
          </ac:graphicFrameMkLst>
        </pc:graphicFrameChg>
        <pc:graphicFrameChg chg="add mod">
          <ac:chgData name="Raul Rios" userId="c99a2b1a-1d3a-4746-9616-271bff831a2b" providerId="ADAL" clId="{CEF47F8D-5533-4E6F-AF90-5D9A76026FF8}" dt="2024-09-17T15:28:59.617" v="2401" actId="1076"/>
          <ac:graphicFrameMkLst>
            <pc:docMk/>
            <pc:sldMk cId="3374411702" sldId="306"/>
            <ac:graphicFrameMk id="9" creationId="{CB7284B2-35C8-A9C2-D4EF-724418604A86}"/>
          </ac:graphicFrameMkLst>
        </pc:graphicFrameChg>
        <pc:cxnChg chg="mod">
          <ac:chgData name="Raul Rios" userId="c99a2b1a-1d3a-4746-9616-271bff831a2b" providerId="ADAL" clId="{CEF47F8D-5533-4E6F-AF90-5D9A76026FF8}" dt="2024-09-17T15:30:34.640" v="2593" actId="1036"/>
          <ac:cxnSpMkLst>
            <pc:docMk/>
            <pc:sldMk cId="3374411702" sldId="306"/>
            <ac:cxnSpMk id="19" creationId="{2DFF9B57-1FCA-B590-7C71-33BA7C875B21}"/>
          </ac:cxnSpMkLst>
        </pc:cxnChg>
        <pc:cxnChg chg="mod">
          <ac:chgData name="Raul Rios" userId="c99a2b1a-1d3a-4746-9616-271bff831a2b" providerId="ADAL" clId="{CEF47F8D-5533-4E6F-AF90-5D9A76026FF8}" dt="2024-09-17T15:30:34.640" v="2593" actId="1036"/>
          <ac:cxnSpMkLst>
            <pc:docMk/>
            <pc:sldMk cId="3374411702" sldId="306"/>
            <ac:cxnSpMk id="20" creationId="{E48F2EBF-0E7F-C8DD-952E-8595B3D37570}"/>
          </ac:cxnSpMkLst>
        </pc:cxnChg>
        <pc:cxnChg chg="mod">
          <ac:chgData name="Raul Rios" userId="c99a2b1a-1d3a-4746-9616-271bff831a2b" providerId="ADAL" clId="{CEF47F8D-5533-4E6F-AF90-5D9A76026FF8}" dt="2024-09-17T15:30:34.640" v="2593" actId="1036"/>
          <ac:cxnSpMkLst>
            <pc:docMk/>
            <pc:sldMk cId="3374411702" sldId="306"/>
            <ac:cxnSpMk id="33" creationId="{34A1E341-4CB9-6B87-093D-130D34D9B923}"/>
          </ac:cxnSpMkLst>
        </pc:cxnChg>
        <pc:cxnChg chg="mod">
          <ac:chgData name="Raul Rios" userId="c99a2b1a-1d3a-4746-9616-271bff831a2b" providerId="ADAL" clId="{CEF47F8D-5533-4E6F-AF90-5D9A76026FF8}" dt="2024-09-17T15:30:34.640" v="2593" actId="1036"/>
          <ac:cxnSpMkLst>
            <pc:docMk/>
            <pc:sldMk cId="3374411702" sldId="306"/>
            <ac:cxnSpMk id="36" creationId="{B9626ED8-15AE-4C13-FAC6-04FF8E3034AF}"/>
          </ac:cxnSpMkLst>
        </pc:cxnChg>
        <pc:cxnChg chg="mod">
          <ac:chgData name="Raul Rios" userId="c99a2b1a-1d3a-4746-9616-271bff831a2b" providerId="ADAL" clId="{CEF47F8D-5533-4E6F-AF90-5D9A76026FF8}" dt="2024-09-17T15:30:34.640" v="2593" actId="1036"/>
          <ac:cxnSpMkLst>
            <pc:docMk/>
            <pc:sldMk cId="3374411702" sldId="306"/>
            <ac:cxnSpMk id="39" creationId="{94EBA4FE-0631-ED25-D595-72EECE7E44CE}"/>
          </ac:cxnSpMkLst>
        </pc:cxnChg>
        <pc:cxnChg chg="mod">
          <ac:chgData name="Raul Rios" userId="c99a2b1a-1d3a-4746-9616-271bff831a2b" providerId="ADAL" clId="{CEF47F8D-5533-4E6F-AF90-5D9A76026FF8}" dt="2024-09-17T15:30:34.640" v="2593" actId="1036"/>
          <ac:cxnSpMkLst>
            <pc:docMk/>
            <pc:sldMk cId="3374411702" sldId="306"/>
            <ac:cxnSpMk id="47" creationId="{FC7B9A3C-E58D-9B25-C604-FBDCB0D27331}"/>
          </ac:cxnSpMkLst>
        </pc:cxnChg>
      </pc:sldChg>
      <pc:sldChg chg="addSp delSp modSp mod modNotesTx">
        <pc:chgData name="Raul Rios" userId="c99a2b1a-1d3a-4746-9616-271bff831a2b" providerId="ADAL" clId="{CEF47F8D-5533-4E6F-AF90-5D9A76026FF8}" dt="2024-09-26T16:15:16.290" v="4219" actId="20577"/>
        <pc:sldMkLst>
          <pc:docMk/>
          <pc:sldMk cId="1386194751" sldId="307"/>
        </pc:sldMkLst>
        <pc:spChg chg="mod">
          <ac:chgData name="Raul Rios" userId="c99a2b1a-1d3a-4746-9616-271bff831a2b" providerId="ADAL" clId="{CEF47F8D-5533-4E6F-AF90-5D9A76026FF8}" dt="2024-09-17T21:16:52.481" v="3454" actId="20577"/>
          <ac:spMkLst>
            <pc:docMk/>
            <pc:sldMk cId="1386194751" sldId="307"/>
            <ac:spMk id="3" creationId="{389E0C19-121C-01B4-D714-F7BDD1504914}"/>
          </ac:spMkLst>
        </pc:spChg>
        <pc:spChg chg="mod">
          <ac:chgData name="Raul Rios" userId="c99a2b1a-1d3a-4746-9616-271bff831a2b" providerId="ADAL" clId="{CEF47F8D-5533-4E6F-AF90-5D9A76026FF8}" dt="2024-09-17T20:38:07.551" v="3110" actId="1076"/>
          <ac:spMkLst>
            <pc:docMk/>
            <pc:sldMk cId="1386194751" sldId="307"/>
            <ac:spMk id="4" creationId="{0EBE6102-FD62-0B13-C993-DC9C83679FD1}"/>
          </ac:spMkLst>
        </pc:spChg>
        <pc:spChg chg="del">
          <ac:chgData name="Raul Rios" userId="c99a2b1a-1d3a-4746-9616-271bff831a2b" providerId="ADAL" clId="{CEF47F8D-5533-4E6F-AF90-5D9A76026FF8}" dt="2024-09-17T20:37:13.438" v="3074" actId="478"/>
          <ac:spMkLst>
            <pc:docMk/>
            <pc:sldMk cId="1386194751" sldId="307"/>
            <ac:spMk id="8" creationId="{1933B232-87E9-0CCB-C2C9-8E956D3AD586}"/>
          </ac:spMkLst>
        </pc:spChg>
        <pc:spChg chg="del mod">
          <ac:chgData name="Raul Rios" userId="c99a2b1a-1d3a-4746-9616-271bff831a2b" providerId="ADAL" clId="{CEF47F8D-5533-4E6F-AF90-5D9A76026FF8}" dt="2024-09-17T20:39:32.796" v="3143" actId="478"/>
          <ac:spMkLst>
            <pc:docMk/>
            <pc:sldMk cId="1386194751" sldId="307"/>
            <ac:spMk id="9" creationId="{CD28F252-9D25-E239-F914-38E623D1B8AD}"/>
          </ac:spMkLst>
        </pc:spChg>
        <pc:spChg chg="add mod">
          <ac:chgData name="Raul Rios" userId="c99a2b1a-1d3a-4746-9616-271bff831a2b" providerId="ADAL" clId="{CEF47F8D-5533-4E6F-AF90-5D9A76026FF8}" dt="2024-09-26T16:15:16.290" v="4219" actId="20577"/>
          <ac:spMkLst>
            <pc:docMk/>
            <pc:sldMk cId="1386194751" sldId="307"/>
            <ac:spMk id="10" creationId="{96A9E732-47FC-A706-8984-48DE9E308676}"/>
          </ac:spMkLst>
        </pc:spChg>
        <pc:spChg chg="del mod">
          <ac:chgData name="Raul Rios" userId="c99a2b1a-1d3a-4746-9616-271bff831a2b" providerId="ADAL" clId="{CEF47F8D-5533-4E6F-AF90-5D9A76026FF8}" dt="2024-09-17T20:44:17.709" v="3252" actId="478"/>
          <ac:spMkLst>
            <pc:docMk/>
            <pc:sldMk cId="1386194751" sldId="307"/>
            <ac:spMk id="11" creationId="{1B3FB2CC-A2DF-8AAC-047A-83F6A512952A}"/>
          </ac:spMkLst>
        </pc:spChg>
        <pc:spChg chg="add mod">
          <ac:chgData name="Raul Rios" userId="c99a2b1a-1d3a-4746-9616-271bff831a2b" providerId="ADAL" clId="{CEF47F8D-5533-4E6F-AF90-5D9A76026FF8}" dt="2024-09-17T21:24:57.136" v="3789" actId="20577"/>
          <ac:spMkLst>
            <pc:docMk/>
            <pc:sldMk cId="1386194751" sldId="307"/>
            <ac:spMk id="12" creationId="{9CEF6E85-F989-053C-16B6-5DD6A431A533}"/>
          </ac:spMkLst>
        </pc:spChg>
        <pc:spChg chg="add mod">
          <ac:chgData name="Raul Rios" userId="c99a2b1a-1d3a-4746-9616-271bff831a2b" providerId="ADAL" clId="{CEF47F8D-5533-4E6F-AF90-5D9A76026FF8}" dt="2024-09-17T20:45:38.434" v="3361" actId="1076"/>
          <ac:spMkLst>
            <pc:docMk/>
            <pc:sldMk cId="1386194751" sldId="307"/>
            <ac:spMk id="13" creationId="{946130E5-40C1-2EAD-278A-8FFB7813A983}"/>
          </ac:spMkLst>
        </pc:spChg>
        <pc:spChg chg="add del mod">
          <ac:chgData name="Raul Rios" userId="c99a2b1a-1d3a-4746-9616-271bff831a2b" providerId="ADAL" clId="{CEF47F8D-5533-4E6F-AF90-5D9A76026FF8}" dt="2024-09-26T16:14:32.792" v="4213" actId="478"/>
          <ac:spMkLst>
            <pc:docMk/>
            <pc:sldMk cId="1386194751" sldId="307"/>
            <ac:spMk id="14" creationId="{9EB64CDF-F361-941F-4DA5-C148D7AE9516}"/>
          </ac:spMkLst>
        </pc:spChg>
        <pc:spChg chg="add del mod">
          <ac:chgData name="Raul Rios" userId="c99a2b1a-1d3a-4746-9616-271bff831a2b" providerId="ADAL" clId="{CEF47F8D-5533-4E6F-AF90-5D9A76026FF8}" dt="2024-09-26T16:13:28.994" v="4203" actId="478"/>
          <ac:spMkLst>
            <pc:docMk/>
            <pc:sldMk cId="1386194751" sldId="307"/>
            <ac:spMk id="15" creationId="{C6723AF8-8F50-308E-87AC-4BDEA6F742C3}"/>
          </ac:spMkLst>
        </pc:spChg>
        <pc:picChg chg="del mod">
          <ac:chgData name="Raul Rios" userId="c99a2b1a-1d3a-4746-9616-271bff831a2b" providerId="ADAL" clId="{CEF47F8D-5533-4E6F-AF90-5D9A76026FF8}" dt="2024-09-26T16:14:31.263" v="4212" actId="478"/>
          <ac:picMkLst>
            <pc:docMk/>
            <pc:sldMk cId="1386194751" sldId="307"/>
            <ac:picMk id="5" creationId="{0345DEF8-E89C-CDF5-BD29-3B0CF10DFEAC}"/>
          </ac:picMkLst>
        </pc:picChg>
        <pc:picChg chg="del mod">
          <ac:chgData name="Raul Rios" userId="c99a2b1a-1d3a-4746-9616-271bff831a2b" providerId="ADAL" clId="{CEF47F8D-5533-4E6F-AF90-5D9A76026FF8}" dt="2024-09-26T16:13:27.808" v="4202" actId="478"/>
          <ac:picMkLst>
            <pc:docMk/>
            <pc:sldMk cId="1386194751" sldId="307"/>
            <ac:picMk id="6" creationId="{D7D6EAEA-5EAD-6960-C977-3255B87D7A20}"/>
          </ac:picMkLst>
        </pc:picChg>
        <pc:picChg chg="del mod">
          <ac:chgData name="Raul Rios" userId="c99a2b1a-1d3a-4746-9616-271bff831a2b" providerId="ADAL" clId="{CEF47F8D-5533-4E6F-AF90-5D9A76026FF8}" dt="2024-09-26T16:12:38.174" v="4194" actId="478"/>
          <ac:picMkLst>
            <pc:docMk/>
            <pc:sldMk cId="1386194751" sldId="307"/>
            <ac:picMk id="7" creationId="{2ABA84F7-3208-55ED-622C-7EE9A75902C6}"/>
          </ac:picMkLst>
        </pc:picChg>
        <pc:picChg chg="add del mod">
          <ac:chgData name="Raul Rios" userId="c99a2b1a-1d3a-4746-9616-271bff831a2b" providerId="ADAL" clId="{CEF47F8D-5533-4E6F-AF90-5D9A76026FF8}" dt="2024-09-26T16:10:08.970" v="4184" actId="478"/>
          <ac:picMkLst>
            <pc:docMk/>
            <pc:sldMk cId="1386194751" sldId="307"/>
            <ac:picMk id="9" creationId="{0304DACC-1D5C-85FA-9BF9-338F56159D23}"/>
          </ac:picMkLst>
        </pc:picChg>
        <pc:picChg chg="add mod ord">
          <ac:chgData name="Raul Rios" userId="c99a2b1a-1d3a-4746-9616-271bff831a2b" providerId="ADAL" clId="{CEF47F8D-5533-4E6F-AF90-5D9A76026FF8}" dt="2024-09-26T16:13:42.576" v="4204" actId="167"/>
          <ac:picMkLst>
            <pc:docMk/>
            <pc:sldMk cId="1386194751" sldId="307"/>
            <ac:picMk id="16" creationId="{08EEAA6A-A23A-695A-BE2D-6418B9572D97}"/>
          </ac:picMkLst>
        </pc:picChg>
        <pc:picChg chg="add mod ord">
          <ac:chgData name="Raul Rios" userId="c99a2b1a-1d3a-4746-9616-271bff831a2b" providerId="ADAL" clId="{CEF47F8D-5533-4E6F-AF90-5D9A76026FF8}" dt="2024-09-26T16:13:25.190" v="4201" actId="167"/>
          <ac:picMkLst>
            <pc:docMk/>
            <pc:sldMk cId="1386194751" sldId="307"/>
            <ac:picMk id="19" creationId="{4E057433-F499-560A-AC1D-6D1FA55CF54E}"/>
          </ac:picMkLst>
        </pc:picChg>
        <pc:picChg chg="add mod ord">
          <ac:chgData name="Raul Rios" userId="c99a2b1a-1d3a-4746-9616-271bff831a2b" providerId="ADAL" clId="{CEF47F8D-5533-4E6F-AF90-5D9A76026FF8}" dt="2024-09-26T16:14:29.507" v="4211" actId="167"/>
          <ac:picMkLst>
            <pc:docMk/>
            <pc:sldMk cId="1386194751" sldId="307"/>
            <ac:picMk id="21" creationId="{4C4243C1-54DC-C126-6E1F-CB1DA856D951}"/>
          </ac:picMkLst>
        </pc:picChg>
        <pc:cxnChg chg="add mod">
          <ac:chgData name="Raul Rios" userId="c99a2b1a-1d3a-4746-9616-271bff831a2b" providerId="ADAL" clId="{CEF47F8D-5533-4E6F-AF90-5D9A76026FF8}" dt="2024-09-17T21:26:58.543" v="3938" actId="1582"/>
          <ac:cxnSpMkLst>
            <pc:docMk/>
            <pc:sldMk cId="1386194751" sldId="307"/>
            <ac:cxnSpMk id="17" creationId="{0EC00338-3758-340E-5783-24B0E2FD9A22}"/>
          </ac:cxnSpMkLst>
        </pc:cxnChg>
      </pc:sldChg>
      <pc:sldChg chg="modSp mod">
        <pc:chgData name="Raul Rios" userId="c99a2b1a-1d3a-4746-9616-271bff831a2b" providerId="ADAL" clId="{CEF47F8D-5533-4E6F-AF90-5D9A76026FF8}" dt="2024-09-30T19:20:42.171" v="4513" actId="20577"/>
        <pc:sldMkLst>
          <pc:docMk/>
          <pc:sldMk cId="1305620750" sldId="309"/>
        </pc:sldMkLst>
        <pc:spChg chg="mod">
          <ac:chgData name="Raul Rios" userId="c99a2b1a-1d3a-4746-9616-271bff831a2b" providerId="ADAL" clId="{CEF47F8D-5533-4E6F-AF90-5D9A76026FF8}" dt="2024-09-30T19:20:42.171" v="4513" actId="20577"/>
          <ac:spMkLst>
            <pc:docMk/>
            <pc:sldMk cId="1305620750" sldId="309"/>
            <ac:spMk id="4" creationId="{19B647A8-315D-6902-AC37-22FF3B027D2C}"/>
          </ac:spMkLst>
        </pc:spChg>
      </pc:sldChg>
      <pc:sldChg chg="modSp mod">
        <pc:chgData name="Raul Rios" userId="c99a2b1a-1d3a-4746-9616-271bff831a2b" providerId="ADAL" clId="{CEF47F8D-5533-4E6F-AF90-5D9A76026FF8}" dt="2024-09-16T21:50:01.893" v="1296" actId="207"/>
        <pc:sldMkLst>
          <pc:docMk/>
          <pc:sldMk cId="1089487461" sldId="310"/>
        </pc:sldMkLst>
        <pc:spChg chg="mod">
          <ac:chgData name="Raul Rios" userId="c99a2b1a-1d3a-4746-9616-271bff831a2b" providerId="ADAL" clId="{CEF47F8D-5533-4E6F-AF90-5D9A76026FF8}" dt="2024-09-16T21:37:01.124" v="1277" actId="1076"/>
          <ac:spMkLst>
            <pc:docMk/>
            <pc:sldMk cId="1089487461" sldId="310"/>
            <ac:spMk id="7" creationId="{C8C88D53-0DDD-7EAF-4E60-53148CF737AB}"/>
          </ac:spMkLst>
        </pc:spChg>
        <pc:spChg chg="mod">
          <ac:chgData name="Raul Rios" userId="c99a2b1a-1d3a-4746-9616-271bff831a2b" providerId="ADAL" clId="{CEF47F8D-5533-4E6F-AF90-5D9A76026FF8}" dt="2024-09-16T21:50:01.893" v="1296" actId="207"/>
          <ac:spMkLst>
            <pc:docMk/>
            <pc:sldMk cId="1089487461" sldId="310"/>
            <ac:spMk id="32" creationId="{0B567855-36BD-F195-C845-252C80613052}"/>
          </ac:spMkLst>
        </pc:spChg>
      </pc:sldChg>
      <pc:sldChg chg="addSp delSp modSp mod modNotesTx">
        <pc:chgData name="Raul Rios" userId="c99a2b1a-1d3a-4746-9616-271bff831a2b" providerId="ADAL" clId="{CEF47F8D-5533-4E6F-AF90-5D9A76026FF8}" dt="2024-09-16T21:52:04.019" v="1385" actId="20577"/>
        <pc:sldMkLst>
          <pc:docMk/>
          <pc:sldMk cId="2830603964" sldId="312"/>
        </pc:sldMkLst>
        <pc:spChg chg="mod">
          <ac:chgData name="Raul Rios" userId="c99a2b1a-1d3a-4746-9616-271bff831a2b" providerId="ADAL" clId="{CEF47F8D-5533-4E6F-AF90-5D9A76026FF8}" dt="2024-09-16T21:52:04.019" v="1385" actId="20577"/>
          <ac:spMkLst>
            <pc:docMk/>
            <pc:sldMk cId="2830603964" sldId="312"/>
            <ac:spMk id="6" creationId="{F1F4A197-3271-0F04-216F-289D6EC5245A}"/>
          </ac:spMkLst>
        </pc:spChg>
        <pc:picChg chg="add mod">
          <ac:chgData name="Raul Rios" userId="c99a2b1a-1d3a-4746-9616-271bff831a2b" providerId="ADAL" clId="{CEF47F8D-5533-4E6F-AF90-5D9A76026FF8}" dt="2024-09-16T21:49:21.561" v="1294" actId="14100"/>
          <ac:picMkLst>
            <pc:docMk/>
            <pc:sldMk cId="2830603964" sldId="312"/>
            <ac:picMk id="5" creationId="{9FB4B902-6F85-1197-CC28-16B6F7DD6C30}"/>
          </ac:picMkLst>
        </pc:picChg>
        <pc:picChg chg="del">
          <ac:chgData name="Raul Rios" userId="c99a2b1a-1d3a-4746-9616-271bff831a2b" providerId="ADAL" clId="{CEF47F8D-5533-4E6F-AF90-5D9A76026FF8}" dt="2024-09-16T21:49:16.946" v="1292" actId="478"/>
          <ac:picMkLst>
            <pc:docMk/>
            <pc:sldMk cId="2830603964" sldId="312"/>
            <ac:picMk id="9" creationId="{BF00C9D5-1B00-90FE-7A7D-B4F91246C569}"/>
          </ac:picMkLst>
        </pc:picChg>
      </pc:sldChg>
      <pc:sldChg chg="addSp delSp modSp mod modNotesTx">
        <pc:chgData name="Raul Rios" userId="c99a2b1a-1d3a-4746-9616-271bff831a2b" providerId="ADAL" clId="{CEF47F8D-5533-4E6F-AF90-5D9A76026FF8}" dt="2024-09-27T14:26:55.385" v="4491" actId="167"/>
        <pc:sldMkLst>
          <pc:docMk/>
          <pc:sldMk cId="2858909008" sldId="315"/>
        </pc:sldMkLst>
        <pc:spChg chg="mod">
          <ac:chgData name="Raul Rios" userId="c99a2b1a-1d3a-4746-9616-271bff831a2b" providerId="ADAL" clId="{CEF47F8D-5533-4E6F-AF90-5D9A76026FF8}" dt="2024-09-17T21:17:01.531" v="3457"/>
          <ac:spMkLst>
            <pc:docMk/>
            <pc:sldMk cId="2858909008" sldId="315"/>
            <ac:spMk id="3" creationId="{389E0C19-121C-01B4-D714-F7BDD1504914}"/>
          </ac:spMkLst>
        </pc:spChg>
        <pc:spChg chg="del">
          <ac:chgData name="Raul Rios" userId="c99a2b1a-1d3a-4746-9616-271bff831a2b" providerId="ADAL" clId="{CEF47F8D-5533-4E6F-AF90-5D9A76026FF8}" dt="2024-09-17T20:47:11.080" v="3377" actId="478"/>
          <ac:spMkLst>
            <pc:docMk/>
            <pc:sldMk cId="2858909008" sldId="315"/>
            <ac:spMk id="4" creationId="{0EBE6102-FD62-0B13-C993-DC9C83679FD1}"/>
          </ac:spMkLst>
        </pc:spChg>
        <pc:spChg chg="add del mod">
          <ac:chgData name="Raul Rios" userId="c99a2b1a-1d3a-4746-9616-271bff831a2b" providerId="ADAL" clId="{CEF47F8D-5533-4E6F-AF90-5D9A76026FF8}" dt="2024-09-17T20:47:12.803" v="3378" actId="478"/>
          <ac:spMkLst>
            <pc:docMk/>
            <pc:sldMk cId="2858909008" sldId="315"/>
            <ac:spMk id="6" creationId="{C662D15F-E686-4623-1580-0CFF8E835E50}"/>
          </ac:spMkLst>
        </pc:spChg>
        <pc:spChg chg="add mod">
          <ac:chgData name="Raul Rios" userId="c99a2b1a-1d3a-4746-9616-271bff831a2b" providerId="ADAL" clId="{CEF47F8D-5533-4E6F-AF90-5D9A76026FF8}" dt="2024-09-17T20:47:16.741" v="3383" actId="20577"/>
          <ac:spMkLst>
            <pc:docMk/>
            <pc:sldMk cId="2858909008" sldId="315"/>
            <ac:spMk id="7" creationId="{E9C36955-BDF6-47A7-4E08-DC2E806BDDA1}"/>
          </ac:spMkLst>
        </pc:spChg>
        <pc:spChg chg="add mod">
          <ac:chgData name="Raul Rios" userId="c99a2b1a-1d3a-4746-9616-271bff831a2b" providerId="ADAL" clId="{CEF47F8D-5533-4E6F-AF90-5D9A76026FF8}" dt="2024-09-17T21:19:15.351" v="3524" actId="1076"/>
          <ac:spMkLst>
            <pc:docMk/>
            <pc:sldMk cId="2858909008" sldId="315"/>
            <ac:spMk id="8" creationId="{55F162E7-C9FB-20E8-8FBF-79C23650C0D8}"/>
          </ac:spMkLst>
        </pc:spChg>
        <pc:spChg chg="add mod">
          <ac:chgData name="Raul Rios" userId="c99a2b1a-1d3a-4746-9616-271bff831a2b" providerId="ADAL" clId="{CEF47F8D-5533-4E6F-AF90-5D9A76026FF8}" dt="2024-09-17T21:24:43.621" v="3783" actId="20577"/>
          <ac:spMkLst>
            <pc:docMk/>
            <pc:sldMk cId="2858909008" sldId="315"/>
            <ac:spMk id="9" creationId="{11244812-15FC-5689-388A-9D02E7E69D73}"/>
          </ac:spMkLst>
        </pc:spChg>
        <pc:spChg chg="add del mod">
          <ac:chgData name="Raul Rios" userId="c99a2b1a-1d3a-4746-9616-271bff831a2b" providerId="ADAL" clId="{CEF47F8D-5533-4E6F-AF90-5D9A76026FF8}" dt="2024-09-17T21:39:56.911" v="4097" actId="478"/>
          <ac:spMkLst>
            <pc:docMk/>
            <pc:sldMk cId="2858909008" sldId="315"/>
            <ac:spMk id="10" creationId="{56A32924-2DE4-7CC6-C12C-5594DCBE96A2}"/>
          </ac:spMkLst>
        </pc:spChg>
        <pc:spChg chg="mod">
          <ac:chgData name="Raul Rios" userId="c99a2b1a-1d3a-4746-9616-271bff831a2b" providerId="ADAL" clId="{CEF47F8D-5533-4E6F-AF90-5D9A76026FF8}" dt="2024-09-26T16:25:06.220" v="4278"/>
          <ac:spMkLst>
            <pc:docMk/>
            <pc:sldMk cId="2858909008" sldId="315"/>
            <ac:spMk id="14" creationId="{10FF9E08-AEEF-2FBB-29F3-05F85F14D508}"/>
          </ac:spMkLst>
        </pc:spChg>
        <pc:spChg chg="add del mod">
          <ac:chgData name="Raul Rios" userId="c99a2b1a-1d3a-4746-9616-271bff831a2b" providerId="ADAL" clId="{CEF47F8D-5533-4E6F-AF90-5D9A76026FF8}" dt="2024-09-26T16:21:54.337" v="4242" actId="478"/>
          <ac:spMkLst>
            <pc:docMk/>
            <pc:sldMk cId="2858909008" sldId="315"/>
            <ac:spMk id="15" creationId="{CE5A617F-2731-DFDE-4195-1C7437D4CE76}"/>
          </ac:spMkLst>
        </pc:spChg>
        <pc:spChg chg="add del mod">
          <ac:chgData name="Raul Rios" userId="c99a2b1a-1d3a-4746-9616-271bff831a2b" providerId="ADAL" clId="{CEF47F8D-5533-4E6F-AF90-5D9A76026FF8}" dt="2024-09-17T21:30:21.721" v="3949" actId="478"/>
          <ac:spMkLst>
            <pc:docMk/>
            <pc:sldMk cId="2858909008" sldId="315"/>
            <ac:spMk id="16" creationId="{C96E381E-AB8A-43C3-5ACC-B1431AAFDE54}"/>
          </ac:spMkLst>
        </pc:spChg>
        <pc:spChg chg="del">
          <ac:chgData name="Raul Rios" userId="c99a2b1a-1d3a-4746-9616-271bff831a2b" providerId="ADAL" clId="{CEF47F8D-5533-4E6F-AF90-5D9A76026FF8}" dt="2024-09-17T21:19:10.851" v="3521" actId="478"/>
          <ac:spMkLst>
            <pc:docMk/>
            <pc:sldMk cId="2858909008" sldId="315"/>
            <ac:spMk id="24" creationId="{CAC51156-6194-DDA6-3A84-7255359C93F7}"/>
          </ac:spMkLst>
        </pc:spChg>
        <pc:spChg chg="del">
          <ac:chgData name="Raul Rios" userId="c99a2b1a-1d3a-4746-9616-271bff831a2b" providerId="ADAL" clId="{CEF47F8D-5533-4E6F-AF90-5D9A76026FF8}" dt="2024-09-17T21:26:10.809" v="3882" actId="478"/>
          <ac:spMkLst>
            <pc:docMk/>
            <pc:sldMk cId="2858909008" sldId="315"/>
            <ac:spMk id="29" creationId="{6D4506EE-CAB0-25B1-05C0-1B1CDB6F02A4}"/>
          </ac:spMkLst>
        </pc:spChg>
        <pc:spChg chg="del">
          <ac:chgData name="Raul Rios" userId="c99a2b1a-1d3a-4746-9616-271bff831a2b" providerId="ADAL" clId="{CEF47F8D-5533-4E6F-AF90-5D9A76026FF8}" dt="2024-09-17T21:24:15.876" v="3753" actId="478"/>
          <ac:spMkLst>
            <pc:docMk/>
            <pc:sldMk cId="2858909008" sldId="315"/>
            <ac:spMk id="30" creationId="{9DD2B54D-B52E-440A-E0CF-98893171AE6D}"/>
          </ac:spMkLst>
        </pc:spChg>
        <pc:grpChg chg="add mod">
          <ac:chgData name="Raul Rios" userId="c99a2b1a-1d3a-4746-9616-271bff831a2b" providerId="ADAL" clId="{CEF47F8D-5533-4E6F-AF90-5D9A76026FF8}" dt="2024-09-26T16:23:16.961" v="4256" actId="164"/>
          <ac:grpSpMkLst>
            <pc:docMk/>
            <pc:sldMk cId="2858909008" sldId="315"/>
            <ac:grpSpMk id="6" creationId="{F7BDA810-9911-F2FC-5438-FE6EE5528F1C}"/>
          </ac:grpSpMkLst>
        </pc:grpChg>
        <pc:grpChg chg="add del mod">
          <ac:chgData name="Raul Rios" userId="c99a2b1a-1d3a-4746-9616-271bff831a2b" providerId="ADAL" clId="{CEF47F8D-5533-4E6F-AF90-5D9A76026FF8}" dt="2024-09-27T14:05:48.778" v="4404" actId="165"/>
          <ac:grpSpMkLst>
            <pc:docMk/>
            <pc:sldMk cId="2858909008" sldId="315"/>
            <ac:grpSpMk id="10" creationId="{407CD658-86EC-7B6C-E623-D4CAA870AABD}"/>
          </ac:grpSpMkLst>
        </pc:grpChg>
        <pc:grpChg chg="add mod">
          <ac:chgData name="Raul Rios" userId="c99a2b1a-1d3a-4746-9616-271bff831a2b" providerId="ADAL" clId="{CEF47F8D-5533-4E6F-AF90-5D9A76026FF8}" dt="2024-09-26T16:25:06.220" v="4278"/>
          <ac:grpSpMkLst>
            <pc:docMk/>
            <pc:sldMk cId="2858909008" sldId="315"/>
            <ac:grpSpMk id="11" creationId="{5777ED9E-6979-01A7-70B3-22E803D33B4D}"/>
          </ac:grpSpMkLst>
        </pc:grpChg>
        <pc:grpChg chg="add mod ord">
          <ac:chgData name="Raul Rios" userId="c99a2b1a-1d3a-4746-9616-271bff831a2b" providerId="ADAL" clId="{CEF47F8D-5533-4E6F-AF90-5D9A76026FF8}" dt="2024-09-27T14:26:55.385" v="4491" actId="167"/>
          <ac:grpSpMkLst>
            <pc:docMk/>
            <pc:sldMk cId="2858909008" sldId="315"/>
            <ac:grpSpMk id="23" creationId="{8D38DEEE-5DC2-9D82-0FD8-85158E6F9D39}"/>
          </ac:grpSpMkLst>
        </pc:grpChg>
        <pc:picChg chg="add del mod">
          <ac:chgData name="Raul Rios" userId="c99a2b1a-1d3a-4746-9616-271bff831a2b" providerId="ADAL" clId="{CEF47F8D-5533-4E6F-AF90-5D9A76026FF8}" dt="2024-09-26T16:25:05.877" v="4277" actId="478"/>
          <ac:picMkLst>
            <pc:docMk/>
            <pc:sldMk cId="2858909008" sldId="315"/>
            <ac:picMk id="4" creationId="{88686648-2861-4AEE-F817-FC1B1F95BF85}"/>
          </ac:picMkLst>
        </pc:picChg>
        <pc:picChg chg="add mod ord topLvl modCrop">
          <ac:chgData name="Raul Rios" userId="c99a2b1a-1d3a-4746-9616-271bff831a2b" providerId="ADAL" clId="{CEF47F8D-5533-4E6F-AF90-5D9A76026FF8}" dt="2024-09-27T14:26:51.981" v="4490" actId="164"/>
          <ac:picMkLst>
            <pc:docMk/>
            <pc:sldMk cId="2858909008" sldId="315"/>
            <ac:picMk id="5" creationId="{C495D37C-B0CE-8143-14FD-DE32B37C5A97}"/>
          </ac:picMkLst>
        </pc:picChg>
        <pc:picChg chg="add del mod modCrop">
          <ac:chgData name="Raul Rios" userId="c99a2b1a-1d3a-4746-9616-271bff831a2b" providerId="ADAL" clId="{CEF47F8D-5533-4E6F-AF90-5D9A76026FF8}" dt="2024-09-27T14:12:58.422" v="4416" actId="478"/>
          <ac:picMkLst>
            <pc:docMk/>
            <pc:sldMk cId="2858909008" sldId="315"/>
            <ac:picMk id="6" creationId="{0E777CF3-E3A7-2EE8-129D-A8504A2570A8}"/>
          </ac:picMkLst>
        </pc:picChg>
        <pc:picChg chg="mod topLvl modCrop">
          <ac:chgData name="Raul Rios" userId="c99a2b1a-1d3a-4746-9616-271bff831a2b" providerId="ADAL" clId="{CEF47F8D-5533-4E6F-AF90-5D9A76026FF8}" dt="2024-09-27T14:26:51.981" v="4490" actId="164"/>
          <ac:picMkLst>
            <pc:docMk/>
            <pc:sldMk cId="2858909008" sldId="315"/>
            <ac:picMk id="12" creationId="{13110E7C-EF6A-CF93-3672-DCBF1593773A}"/>
          </ac:picMkLst>
        </pc:picChg>
        <pc:picChg chg="mod">
          <ac:chgData name="Raul Rios" userId="c99a2b1a-1d3a-4746-9616-271bff831a2b" providerId="ADAL" clId="{CEF47F8D-5533-4E6F-AF90-5D9A76026FF8}" dt="2024-09-26T16:25:06.220" v="4278"/>
          <ac:picMkLst>
            <pc:docMk/>
            <pc:sldMk cId="2858909008" sldId="315"/>
            <ac:picMk id="13" creationId="{7CCACB89-BE22-5056-50C3-7BC9F92C7E42}"/>
          </ac:picMkLst>
        </pc:picChg>
        <pc:picChg chg="mod">
          <ac:chgData name="Raul Rios" userId="c99a2b1a-1d3a-4746-9616-271bff831a2b" providerId="ADAL" clId="{CEF47F8D-5533-4E6F-AF90-5D9A76026FF8}" dt="2024-09-26T16:25:06.220" v="4278"/>
          <ac:picMkLst>
            <pc:docMk/>
            <pc:sldMk cId="2858909008" sldId="315"/>
            <ac:picMk id="16" creationId="{8181D937-CA9D-272B-31D3-53F23D10BDC1}"/>
          </ac:picMkLst>
        </pc:picChg>
        <pc:picChg chg="add del mod ord modCrop">
          <ac:chgData name="Raul Rios" userId="c99a2b1a-1d3a-4746-9616-271bff831a2b" providerId="ADAL" clId="{CEF47F8D-5533-4E6F-AF90-5D9A76026FF8}" dt="2024-09-27T14:24:41.279" v="4480" actId="478"/>
          <ac:picMkLst>
            <pc:docMk/>
            <pc:sldMk cId="2858909008" sldId="315"/>
            <ac:picMk id="17" creationId="{35013645-A898-D37D-6B27-275FB2BCE10E}"/>
          </ac:picMkLst>
        </pc:picChg>
        <pc:picChg chg="add mod modCrop">
          <ac:chgData name="Raul Rios" userId="c99a2b1a-1d3a-4746-9616-271bff831a2b" providerId="ADAL" clId="{CEF47F8D-5533-4E6F-AF90-5D9A76026FF8}" dt="2024-09-27T14:26:51.981" v="4490" actId="164"/>
          <ac:picMkLst>
            <pc:docMk/>
            <pc:sldMk cId="2858909008" sldId="315"/>
            <ac:picMk id="18" creationId="{787ABB82-BDEB-9BF3-EF0B-05351E2E1429}"/>
          </ac:picMkLst>
        </pc:picChg>
        <pc:picChg chg="add del mod modCrop">
          <ac:chgData name="Raul Rios" userId="c99a2b1a-1d3a-4746-9616-271bff831a2b" providerId="ADAL" clId="{CEF47F8D-5533-4E6F-AF90-5D9A76026FF8}" dt="2024-09-27T14:22:23.877" v="4467" actId="478"/>
          <ac:picMkLst>
            <pc:docMk/>
            <pc:sldMk cId="2858909008" sldId="315"/>
            <ac:picMk id="20" creationId="{37D5042D-9A6E-BAC7-6ADD-4D80D10D368E}"/>
          </ac:picMkLst>
        </pc:picChg>
        <pc:picChg chg="add mod ord modCrop">
          <ac:chgData name="Raul Rios" userId="c99a2b1a-1d3a-4746-9616-271bff831a2b" providerId="ADAL" clId="{CEF47F8D-5533-4E6F-AF90-5D9A76026FF8}" dt="2024-09-27T14:26:51.981" v="4490" actId="164"/>
          <ac:picMkLst>
            <pc:docMk/>
            <pc:sldMk cId="2858909008" sldId="315"/>
            <ac:picMk id="22" creationId="{CAC6426A-F744-0B1D-B54D-F2FA8E86422B}"/>
          </ac:picMkLst>
        </pc:picChg>
        <pc:picChg chg="del mod">
          <ac:chgData name="Raul Rios" userId="c99a2b1a-1d3a-4746-9616-271bff831a2b" providerId="ADAL" clId="{CEF47F8D-5533-4E6F-AF90-5D9A76026FF8}" dt="2024-09-26T16:21:54.337" v="4242" actId="478"/>
          <ac:picMkLst>
            <pc:docMk/>
            <pc:sldMk cId="2858909008" sldId="315"/>
            <ac:picMk id="23" creationId="{B143D8F8-F9E9-44E7-865E-D0BE746C590D}"/>
          </ac:picMkLst>
        </pc:picChg>
        <pc:picChg chg="add del mod topLvl">
          <ac:chgData name="Raul Rios" userId="c99a2b1a-1d3a-4746-9616-271bff831a2b" providerId="ADAL" clId="{CEF47F8D-5533-4E6F-AF90-5D9A76026FF8}" dt="2024-09-27T14:16:06.989" v="4441" actId="478"/>
          <ac:picMkLst>
            <pc:docMk/>
            <pc:sldMk cId="2858909008" sldId="315"/>
            <ac:picMk id="26" creationId="{1DCB0B30-A109-CD39-C4CB-D341BE7E2873}"/>
          </ac:picMkLst>
        </pc:picChg>
        <pc:picChg chg="del mod topLvl">
          <ac:chgData name="Raul Rios" userId="c99a2b1a-1d3a-4746-9616-271bff831a2b" providerId="ADAL" clId="{CEF47F8D-5533-4E6F-AF90-5D9A76026FF8}" dt="2024-09-27T14:16:59.616" v="4452" actId="478"/>
          <ac:picMkLst>
            <pc:docMk/>
            <pc:sldMk cId="2858909008" sldId="315"/>
            <ac:picMk id="28" creationId="{C1E06476-37EB-3B4A-DF0C-1F7F1F58B0CD}"/>
          </ac:picMkLst>
        </pc:picChg>
        <pc:picChg chg="del">
          <ac:chgData name="Raul Rios" userId="c99a2b1a-1d3a-4746-9616-271bff831a2b" providerId="ADAL" clId="{CEF47F8D-5533-4E6F-AF90-5D9A76026FF8}" dt="2024-09-26T16:22:28.560" v="4251" actId="478"/>
          <ac:picMkLst>
            <pc:docMk/>
            <pc:sldMk cId="2858909008" sldId="315"/>
            <ac:picMk id="32" creationId="{EC33F024-F782-C036-AF6E-1CB3908B20BE}"/>
          </ac:picMkLst>
        </pc:picChg>
        <pc:cxnChg chg="add del mod">
          <ac:chgData name="Raul Rios" userId="c99a2b1a-1d3a-4746-9616-271bff831a2b" providerId="ADAL" clId="{CEF47F8D-5533-4E6F-AF90-5D9A76026FF8}" dt="2024-09-17T21:39:58.041" v="4098" actId="478"/>
          <ac:cxnSpMkLst>
            <pc:docMk/>
            <pc:sldMk cId="2858909008" sldId="315"/>
            <ac:cxnSpMk id="11" creationId="{D70DCBDE-5DD2-4A9B-F23E-73A18DAFCA02}"/>
          </ac:cxnSpMkLst>
        </pc:cxnChg>
      </pc:sldChg>
      <pc:sldChg chg="add del ord">
        <pc:chgData name="Raul Rios" userId="c99a2b1a-1d3a-4746-9616-271bff831a2b" providerId="ADAL" clId="{CEF47F8D-5533-4E6F-AF90-5D9A76026FF8}" dt="2024-09-26T15:13:54.306" v="4171" actId="47"/>
        <pc:sldMkLst>
          <pc:docMk/>
          <pc:sldMk cId="3977762055" sldId="316"/>
        </pc:sldMkLst>
      </pc:sldChg>
      <pc:sldChg chg="addSp delSp modSp">
        <pc:chgData name="Raul Rios" userId="c99a2b1a-1d3a-4746-9616-271bff831a2b" providerId="ADAL" clId="{CEF47F8D-5533-4E6F-AF90-5D9A76026FF8}" dt="2024-09-27T13:47:58.532" v="4395" actId="167"/>
        <pc:sldMkLst>
          <pc:docMk/>
          <pc:sldMk cId="1644577104" sldId="317"/>
        </pc:sldMkLst>
        <pc:spChg chg="mod">
          <ac:chgData name="Raul Rios" userId="c99a2b1a-1d3a-4746-9616-271bff831a2b" providerId="ADAL" clId="{CEF47F8D-5533-4E6F-AF90-5D9A76026FF8}" dt="2024-09-27T13:47:56.363" v="4394"/>
          <ac:spMkLst>
            <pc:docMk/>
            <pc:sldMk cId="1644577104" sldId="317"/>
            <ac:spMk id="6" creationId="{A28927B5-5FD1-889F-3DDD-B39B630CBA4A}"/>
          </ac:spMkLst>
        </pc:spChg>
        <pc:grpChg chg="add mod">
          <ac:chgData name="Raul Rios" userId="c99a2b1a-1d3a-4746-9616-271bff831a2b" providerId="ADAL" clId="{CEF47F8D-5533-4E6F-AF90-5D9A76026FF8}" dt="2024-09-27T13:47:58.532" v="4395" actId="167"/>
          <ac:grpSpMkLst>
            <pc:docMk/>
            <pc:sldMk cId="1644577104" sldId="317"/>
            <ac:grpSpMk id="4" creationId="{37189D09-844D-6F1C-5362-B6C4AEB9AC01}"/>
          </ac:grpSpMkLst>
        </pc:grpChg>
        <pc:grpChg chg="del">
          <ac:chgData name="Raul Rios" userId="c99a2b1a-1d3a-4746-9616-271bff831a2b" providerId="ADAL" clId="{CEF47F8D-5533-4E6F-AF90-5D9A76026FF8}" dt="2024-09-27T13:47:55.934" v="4393" actId="478"/>
          <ac:grpSpMkLst>
            <pc:docMk/>
            <pc:sldMk cId="1644577104" sldId="317"/>
            <ac:grpSpMk id="8" creationId="{CD48C1EA-7BFD-A078-3AAA-A9B4AD142D90}"/>
          </ac:grpSpMkLst>
        </pc:grpChg>
        <pc:picChg chg="mod">
          <ac:chgData name="Raul Rios" userId="c99a2b1a-1d3a-4746-9616-271bff831a2b" providerId="ADAL" clId="{CEF47F8D-5533-4E6F-AF90-5D9A76026FF8}" dt="2024-09-27T13:47:56.363" v="4394"/>
          <ac:picMkLst>
            <pc:docMk/>
            <pc:sldMk cId="1644577104" sldId="317"/>
            <ac:picMk id="5" creationId="{CCF35072-A61C-E521-618D-501B980338C6}"/>
          </ac:picMkLst>
        </pc:picChg>
      </pc:sldChg>
      <pc:sldChg chg="addSp delSp modSp mod">
        <pc:chgData name="Raul Rios" userId="c99a2b1a-1d3a-4746-9616-271bff831a2b" providerId="ADAL" clId="{CEF47F8D-5533-4E6F-AF90-5D9A76026FF8}" dt="2024-09-27T13:47:53.741" v="4392" actId="167"/>
        <pc:sldMkLst>
          <pc:docMk/>
          <pc:sldMk cId="1253783316" sldId="319"/>
        </pc:sldMkLst>
        <pc:spChg chg="mod">
          <ac:chgData name="Raul Rios" userId="c99a2b1a-1d3a-4746-9616-271bff831a2b" providerId="ADAL" clId="{CEF47F8D-5533-4E6F-AF90-5D9A76026FF8}" dt="2024-09-27T13:47:51.576" v="4391"/>
          <ac:spMkLst>
            <pc:docMk/>
            <pc:sldMk cId="1253783316" sldId="319"/>
            <ac:spMk id="6" creationId="{26D4824D-4659-C995-FDB0-3C26FEC484E6}"/>
          </ac:spMkLst>
        </pc:spChg>
        <pc:spChg chg="mod">
          <ac:chgData name="Raul Rios" userId="c99a2b1a-1d3a-4746-9616-271bff831a2b" providerId="ADAL" clId="{CEF47F8D-5533-4E6F-AF90-5D9A76026FF8}" dt="2024-09-16T21:49:58.931" v="1295" actId="207"/>
          <ac:spMkLst>
            <pc:docMk/>
            <pc:sldMk cId="1253783316" sldId="319"/>
            <ac:spMk id="32" creationId="{0B567855-36BD-F195-C845-252C80613052}"/>
          </ac:spMkLst>
        </pc:spChg>
        <pc:grpChg chg="add mod">
          <ac:chgData name="Raul Rios" userId="c99a2b1a-1d3a-4746-9616-271bff831a2b" providerId="ADAL" clId="{CEF47F8D-5533-4E6F-AF90-5D9A76026FF8}" dt="2024-09-27T13:47:53.741" v="4392" actId="167"/>
          <ac:grpSpMkLst>
            <pc:docMk/>
            <pc:sldMk cId="1253783316" sldId="319"/>
            <ac:grpSpMk id="4" creationId="{EC470CF0-720C-4A15-C521-773A6294E910}"/>
          </ac:grpSpMkLst>
        </pc:grpChg>
        <pc:grpChg chg="del">
          <ac:chgData name="Raul Rios" userId="c99a2b1a-1d3a-4746-9616-271bff831a2b" providerId="ADAL" clId="{CEF47F8D-5533-4E6F-AF90-5D9A76026FF8}" dt="2024-09-27T13:47:51.281" v="4390" actId="478"/>
          <ac:grpSpMkLst>
            <pc:docMk/>
            <pc:sldMk cId="1253783316" sldId="319"/>
            <ac:grpSpMk id="8" creationId="{CD48C1EA-7BFD-A078-3AAA-A9B4AD142D90}"/>
          </ac:grpSpMkLst>
        </pc:grpChg>
        <pc:picChg chg="mod">
          <ac:chgData name="Raul Rios" userId="c99a2b1a-1d3a-4746-9616-271bff831a2b" providerId="ADAL" clId="{CEF47F8D-5533-4E6F-AF90-5D9A76026FF8}" dt="2024-09-27T13:47:51.576" v="4391"/>
          <ac:picMkLst>
            <pc:docMk/>
            <pc:sldMk cId="1253783316" sldId="319"/>
            <ac:picMk id="5" creationId="{A45D06B3-E204-B90D-D9F7-6E78A13FA718}"/>
          </ac:picMkLst>
        </pc:picChg>
      </pc:sldChg>
      <pc:sldChg chg="del">
        <pc:chgData name="Raul Rios" userId="c99a2b1a-1d3a-4746-9616-271bff831a2b" providerId="ADAL" clId="{CEF47F8D-5533-4E6F-AF90-5D9A76026FF8}" dt="2024-09-16T20:22:24.195" v="434" actId="47"/>
        <pc:sldMkLst>
          <pc:docMk/>
          <pc:sldMk cId="1306652849" sldId="323"/>
        </pc:sldMkLst>
      </pc:sldChg>
      <pc:sldChg chg="addSp delSp modSp add del mod modNotesTx">
        <pc:chgData name="Raul Rios" userId="c99a2b1a-1d3a-4746-9616-271bff831a2b" providerId="ADAL" clId="{CEF47F8D-5533-4E6F-AF90-5D9A76026FF8}" dt="2024-09-16T20:58:48.996" v="1193" actId="47"/>
        <pc:sldMkLst>
          <pc:docMk/>
          <pc:sldMk cId="977313260" sldId="324"/>
        </pc:sldMkLst>
        <pc:spChg chg="mod">
          <ac:chgData name="Raul Rios" userId="c99a2b1a-1d3a-4746-9616-271bff831a2b" providerId="ADAL" clId="{CEF47F8D-5533-4E6F-AF90-5D9A76026FF8}" dt="2024-09-16T20:25:53.621" v="616" actId="1076"/>
          <ac:spMkLst>
            <pc:docMk/>
            <pc:sldMk cId="977313260" sldId="324"/>
            <ac:spMk id="6" creationId="{70384DFD-9DBD-D37E-EB1E-4BCE455CE5CA}"/>
          </ac:spMkLst>
        </pc:spChg>
        <pc:spChg chg="mod">
          <ac:chgData name="Raul Rios" userId="c99a2b1a-1d3a-4746-9616-271bff831a2b" providerId="ADAL" clId="{CEF47F8D-5533-4E6F-AF90-5D9A76026FF8}" dt="2024-09-16T20:26:48.563" v="624" actId="1076"/>
          <ac:spMkLst>
            <pc:docMk/>
            <pc:sldMk cId="977313260" sldId="324"/>
            <ac:spMk id="8" creationId="{6BD34725-E5B9-2623-89ED-9E79A9DFC4B6}"/>
          </ac:spMkLst>
        </pc:spChg>
        <pc:spChg chg="mod">
          <ac:chgData name="Raul Rios" userId="c99a2b1a-1d3a-4746-9616-271bff831a2b" providerId="ADAL" clId="{CEF47F8D-5533-4E6F-AF90-5D9A76026FF8}" dt="2024-09-16T20:26:46.766" v="623" actId="1076"/>
          <ac:spMkLst>
            <pc:docMk/>
            <pc:sldMk cId="977313260" sldId="324"/>
            <ac:spMk id="11" creationId="{69C9EEDC-5C98-DB4B-659A-C365BEA8703F}"/>
          </ac:spMkLst>
        </pc:spChg>
        <pc:spChg chg="mod">
          <ac:chgData name="Raul Rios" userId="c99a2b1a-1d3a-4746-9616-271bff831a2b" providerId="ADAL" clId="{CEF47F8D-5533-4E6F-AF90-5D9A76026FF8}" dt="2024-09-16T20:26:53.888" v="625" actId="1076"/>
          <ac:spMkLst>
            <pc:docMk/>
            <pc:sldMk cId="977313260" sldId="324"/>
            <ac:spMk id="16" creationId="{1B4A2A0A-2443-8712-D2DB-16423712FAA3}"/>
          </ac:spMkLst>
        </pc:spChg>
        <pc:spChg chg="mod">
          <ac:chgData name="Raul Rios" userId="c99a2b1a-1d3a-4746-9616-271bff831a2b" providerId="ADAL" clId="{CEF47F8D-5533-4E6F-AF90-5D9A76026FF8}" dt="2024-09-16T20:19:02.869" v="204" actId="1076"/>
          <ac:spMkLst>
            <pc:docMk/>
            <pc:sldMk cId="977313260" sldId="324"/>
            <ac:spMk id="18" creationId="{6264AB2F-5D12-CC11-72FE-E40CD5F4FAC9}"/>
          </ac:spMkLst>
        </pc:spChg>
        <pc:spChg chg="mod">
          <ac:chgData name="Raul Rios" userId="c99a2b1a-1d3a-4746-9616-271bff831a2b" providerId="ADAL" clId="{CEF47F8D-5533-4E6F-AF90-5D9A76026FF8}" dt="2024-09-16T20:19:01.425" v="203" actId="1076"/>
          <ac:spMkLst>
            <pc:docMk/>
            <pc:sldMk cId="977313260" sldId="324"/>
            <ac:spMk id="19" creationId="{7B7ACCD8-54F3-318A-300B-F4F911E3F5D0}"/>
          </ac:spMkLst>
        </pc:spChg>
        <pc:spChg chg="del">
          <ac:chgData name="Raul Rios" userId="c99a2b1a-1d3a-4746-9616-271bff831a2b" providerId="ADAL" clId="{CEF47F8D-5533-4E6F-AF90-5D9A76026FF8}" dt="2024-09-16T20:05:39.644" v="7" actId="478"/>
          <ac:spMkLst>
            <pc:docMk/>
            <pc:sldMk cId="977313260" sldId="324"/>
            <ac:spMk id="43" creationId="{17474D6D-B31B-0D71-4E09-1CEB3C260896}"/>
          </ac:spMkLst>
        </pc:spChg>
        <pc:spChg chg="del mod">
          <ac:chgData name="Raul Rios" userId="c99a2b1a-1d3a-4746-9616-271bff831a2b" providerId="ADAL" clId="{CEF47F8D-5533-4E6F-AF90-5D9A76026FF8}" dt="2024-09-16T20:05:42.289" v="9" actId="478"/>
          <ac:spMkLst>
            <pc:docMk/>
            <pc:sldMk cId="977313260" sldId="324"/>
            <ac:spMk id="44" creationId="{DA74FEF5-348D-D545-AE4F-D71A7DC0E1D6}"/>
          </ac:spMkLst>
        </pc:spChg>
        <pc:spChg chg="del">
          <ac:chgData name="Raul Rios" userId="c99a2b1a-1d3a-4746-9616-271bff831a2b" providerId="ADAL" clId="{CEF47F8D-5533-4E6F-AF90-5D9A76026FF8}" dt="2024-09-16T20:05:32.620" v="1" actId="478"/>
          <ac:spMkLst>
            <pc:docMk/>
            <pc:sldMk cId="977313260" sldId="324"/>
            <ac:spMk id="45" creationId="{DD8A236D-2BA9-1AC1-9981-E7F04DD94EEC}"/>
          </ac:spMkLst>
        </pc:spChg>
        <pc:spChg chg="del">
          <ac:chgData name="Raul Rios" userId="c99a2b1a-1d3a-4746-9616-271bff831a2b" providerId="ADAL" clId="{CEF47F8D-5533-4E6F-AF90-5D9A76026FF8}" dt="2024-09-16T20:05:34.736" v="3" actId="478"/>
          <ac:spMkLst>
            <pc:docMk/>
            <pc:sldMk cId="977313260" sldId="324"/>
            <ac:spMk id="46" creationId="{54601ABA-F09A-3DE0-1186-67E5101DCB66}"/>
          </ac:spMkLst>
        </pc:spChg>
        <pc:spChg chg="del">
          <ac:chgData name="Raul Rios" userId="c99a2b1a-1d3a-4746-9616-271bff831a2b" providerId="ADAL" clId="{CEF47F8D-5533-4E6F-AF90-5D9A76026FF8}" dt="2024-09-16T20:05:34.018" v="2" actId="478"/>
          <ac:spMkLst>
            <pc:docMk/>
            <pc:sldMk cId="977313260" sldId="324"/>
            <ac:spMk id="47" creationId="{13F19989-BFB8-1848-6FAD-DB8C53EADCF8}"/>
          </ac:spMkLst>
        </pc:spChg>
        <pc:spChg chg="del">
          <ac:chgData name="Raul Rios" userId="c99a2b1a-1d3a-4746-9616-271bff831a2b" providerId="ADAL" clId="{CEF47F8D-5533-4E6F-AF90-5D9A76026FF8}" dt="2024-09-16T20:05:32.620" v="1" actId="478"/>
          <ac:spMkLst>
            <pc:docMk/>
            <pc:sldMk cId="977313260" sldId="324"/>
            <ac:spMk id="48" creationId="{6B056C02-A6F8-F7E3-E86E-FF284F6F91A4}"/>
          </ac:spMkLst>
        </pc:spChg>
        <pc:spChg chg="del">
          <ac:chgData name="Raul Rios" userId="c99a2b1a-1d3a-4746-9616-271bff831a2b" providerId="ADAL" clId="{CEF47F8D-5533-4E6F-AF90-5D9A76026FF8}" dt="2024-09-16T20:05:37.928" v="6" actId="478"/>
          <ac:spMkLst>
            <pc:docMk/>
            <pc:sldMk cId="977313260" sldId="324"/>
            <ac:spMk id="49" creationId="{2AB3AF0F-56A1-0CBC-DB6A-CD3434BFA4BA}"/>
          </ac:spMkLst>
        </pc:spChg>
        <pc:spChg chg="del">
          <ac:chgData name="Raul Rios" userId="c99a2b1a-1d3a-4746-9616-271bff831a2b" providerId="ADAL" clId="{CEF47F8D-5533-4E6F-AF90-5D9A76026FF8}" dt="2024-09-16T20:05:42.973" v="10" actId="478"/>
          <ac:spMkLst>
            <pc:docMk/>
            <pc:sldMk cId="977313260" sldId="324"/>
            <ac:spMk id="52" creationId="{A9FB599F-9A68-A901-B456-28900944288D}"/>
          </ac:spMkLst>
        </pc:spChg>
        <pc:spChg chg="add mod">
          <ac:chgData name="Raul Rios" userId="c99a2b1a-1d3a-4746-9616-271bff831a2b" providerId="ADAL" clId="{CEF47F8D-5533-4E6F-AF90-5D9A76026FF8}" dt="2024-09-16T20:09:28.322" v="135" actId="1076"/>
          <ac:spMkLst>
            <pc:docMk/>
            <pc:sldMk cId="977313260" sldId="324"/>
            <ac:spMk id="55" creationId="{8BAB462F-8176-ECBB-F2C3-437507C00A5D}"/>
          </ac:spMkLst>
        </pc:spChg>
        <pc:spChg chg="add mod">
          <ac:chgData name="Raul Rios" userId="c99a2b1a-1d3a-4746-9616-271bff831a2b" providerId="ADAL" clId="{CEF47F8D-5533-4E6F-AF90-5D9A76026FF8}" dt="2024-09-16T20:09:28.322" v="135" actId="1076"/>
          <ac:spMkLst>
            <pc:docMk/>
            <pc:sldMk cId="977313260" sldId="324"/>
            <ac:spMk id="56" creationId="{2529BA4C-DD7F-0E26-4423-5CB009DD4AD5}"/>
          </ac:spMkLst>
        </pc:spChg>
        <pc:spChg chg="add del mod">
          <ac:chgData name="Raul Rios" userId="c99a2b1a-1d3a-4746-9616-271bff831a2b" providerId="ADAL" clId="{CEF47F8D-5533-4E6F-AF90-5D9A76026FF8}" dt="2024-09-16T20:23:03.040" v="458" actId="478"/>
          <ac:spMkLst>
            <pc:docMk/>
            <pc:sldMk cId="977313260" sldId="324"/>
            <ac:spMk id="57" creationId="{78A50623-A754-4310-50E0-7FE91B018354}"/>
          </ac:spMkLst>
        </pc:spChg>
        <pc:spChg chg="add del mod">
          <ac:chgData name="Raul Rios" userId="c99a2b1a-1d3a-4746-9616-271bff831a2b" providerId="ADAL" clId="{CEF47F8D-5533-4E6F-AF90-5D9A76026FF8}" dt="2024-09-16T20:08:44.729" v="110" actId="11529"/>
          <ac:spMkLst>
            <pc:docMk/>
            <pc:sldMk cId="977313260" sldId="324"/>
            <ac:spMk id="69" creationId="{EDB6F1F0-5E47-1D0F-4090-19B4AF3C98AF}"/>
          </ac:spMkLst>
        </pc:spChg>
        <pc:spChg chg="add mod">
          <ac:chgData name="Raul Rios" userId="c99a2b1a-1d3a-4746-9616-271bff831a2b" providerId="ADAL" clId="{CEF47F8D-5533-4E6F-AF90-5D9A76026FF8}" dt="2024-09-16T20:09:28.322" v="135" actId="1076"/>
          <ac:spMkLst>
            <pc:docMk/>
            <pc:sldMk cId="977313260" sldId="324"/>
            <ac:spMk id="70" creationId="{E36FA974-76C6-BA81-5A3B-2DCE7301B158}"/>
          </ac:spMkLst>
        </pc:spChg>
        <pc:spChg chg="add mod">
          <ac:chgData name="Raul Rios" userId="c99a2b1a-1d3a-4746-9616-271bff831a2b" providerId="ADAL" clId="{CEF47F8D-5533-4E6F-AF90-5D9A76026FF8}" dt="2024-09-16T20:09:28.322" v="135" actId="1076"/>
          <ac:spMkLst>
            <pc:docMk/>
            <pc:sldMk cId="977313260" sldId="324"/>
            <ac:spMk id="71" creationId="{62D2DC7E-FC16-8D65-5C1B-78F3D837CB52}"/>
          </ac:spMkLst>
        </pc:spChg>
        <pc:spChg chg="add mod">
          <ac:chgData name="Raul Rios" userId="c99a2b1a-1d3a-4746-9616-271bff831a2b" providerId="ADAL" clId="{CEF47F8D-5533-4E6F-AF90-5D9A76026FF8}" dt="2024-09-16T20:09:28.322" v="135" actId="1076"/>
          <ac:spMkLst>
            <pc:docMk/>
            <pc:sldMk cId="977313260" sldId="324"/>
            <ac:spMk id="72" creationId="{D5E47E89-160E-A3F9-E3AF-6D387B5B86AA}"/>
          </ac:spMkLst>
        </pc:spChg>
        <pc:spChg chg="add del mod">
          <ac:chgData name="Raul Rios" userId="c99a2b1a-1d3a-4746-9616-271bff831a2b" providerId="ADAL" clId="{CEF47F8D-5533-4E6F-AF90-5D9A76026FF8}" dt="2024-09-16T20:17:36.507" v="181"/>
          <ac:spMkLst>
            <pc:docMk/>
            <pc:sldMk cId="977313260" sldId="324"/>
            <ac:spMk id="82" creationId="{7CDF92D5-CC49-F53D-A5E5-E2E09111ABEC}"/>
          </ac:spMkLst>
        </pc:spChg>
        <pc:spChg chg="add mod">
          <ac:chgData name="Raul Rios" userId="c99a2b1a-1d3a-4746-9616-271bff831a2b" providerId="ADAL" clId="{CEF47F8D-5533-4E6F-AF90-5D9A76026FF8}" dt="2024-09-16T20:27:00.508" v="626" actId="1076"/>
          <ac:spMkLst>
            <pc:docMk/>
            <pc:sldMk cId="977313260" sldId="324"/>
            <ac:spMk id="88" creationId="{FBFFC7E0-5EB8-3B7E-78B8-4C1385126760}"/>
          </ac:spMkLst>
        </pc:spChg>
        <pc:spChg chg="add del mod">
          <ac:chgData name="Raul Rios" userId="c99a2b1a-1d3a-4746-9616-271bff831a2b" providerId="ADAL" clId="{CEF47F8D-5533-4E6F-AF90-5D9A76026FF8}" dt="2024-09-16T20:23:08.714" v="461" actId="478"/>
          <ac:spMkLst>
            <pc:docMk/>
            <pc:sldMk cId="977313260" sldId="324"/>
            <ac:spMk id="92" creationId="{881B16EF-C591-4DA1-9BAF-DA49BC39A0B7}"/>
          </ac:spMkLst>
        </pc:spChg>
        <pc:spChg chg="add del mod">
          <ac:chgData name="Raul Rios" userId="c99a2b1a-1d3a-4746-9616-271bff831a2b" providerId="ADAL" clId="{CEF47F8D-5533-4E6F-AF90-5D9A76026FF8}" dt="2024-09-16T20:19:36.617" v="260" actId="478"/>
          <ac:spMkLst>
            <pc:docMk/>
            <pc:sldMk cId="977313260" sldId="324"/>
            <ac:spMk id="100" creationId="{4C7DC906-1E0B-ED07-C9D5-278DA0B1E0A0}"/>
          </ac:spMkLst>
        </pc:spChg>
        <pc:spChg chg="add mod">
          <ac:chgData name="Raul Rios" userId="c99a2b1a-1d3a-4746-9616-271bff831a2b" providerId="ADAL" clId="{CEF47F8D-5533-4E6F-AF90-5D9A76026FF8}" dt="2024-09-16T20:21:22.595" v="403" actId="20577"/>
          <ac:spMkLst>
            <pc:docMk/>
            <pc:sldMk cId="977313260" sldId="324"/>
            <ac:spMk id="101" creationId="{21492D4F-8A5D-465E-7CC1-CEF07F41DB28}"/>
          </ac:spMkLst>
        </pc:spChg>
        <pc:spChg chg="add del mod">
          <ac:chgData name="Raul Rios" userId="c99a2b1a-1d3a-4746-9616-271bff831a2b" providerId="ADAL" clId="{CEF47F8D-5533-4E6F-AF90-5D9A76026FF8}" dt="2024-09-16T20:21:17.955" v="398" actId="478"/>
          <ac:spMkLst>
            <pc:docMk/>
            <pc:sldMk cId="977313260" sldId="324"/>
            <ac:spMk id="102" creationId="{4E56D4E6-23D3-7F1C-670E-F1D5226F46A5}"/>
          </ac:spMkLst>
        </pc:spChg>
        <pc:spChg chg="add mod">
          <ac:chgData name="Raul Rios" userId="c99a2b1a-1d3a-4746-9616-271bff831a2b" providerId="ADAL" clId="{CEF47F8D-5533-4E6F-AF90-5D9A76026FF8}" dt="2024-09-16T20:21:46.995" v="408" actId="1076"/>
          <ac:spMkLst>
            <pc:docMk/>
            <pc:sldMk cId="977313260" sldId="324"/>
            <ac:spMk id="103" creationId="{C09BAF42-8F5B-50CF-90ED-768BBFAB531B}"/>
          </ac:spMkLst>
        </pc:spChg>
        <pc:spChg chg="add mod">
          <ac:chgData name="Raul Rios" userId="c99a2b1a-1d3a-4746-9616-271bff831a2b" providerId="ADAL" clId="{CEF47F8D-5533-4E6F-AF90-5D9A76026FF8}" dt="2024-09-16T20:22:05.855" v="433" actId="1076"/>
          <ac:spMkLst>
            <pc:docMk/>
            <pc:sldMk cId="977313260" sldId="324"/>
            <ac:spMk id="104" creationId="{93AE20EC-D9CB-28F7-331F-83F383C783C6}"/>
          </ac:spMkLst>
        </pc:spChg>
        <pc:spChg chg="add mod ord">
          <ac:chgData name="Raul Rios" userId="c99a2b1a-1d3a-4746-9616-271bff831a2b" providerId="ADAL" clId="{CEF47F8D-5533-4E6F-AF90-5D9A76026FF8}" dt="2024-09-16T20:25:59.365" v="618" actId="14100"/>
          <ac:spMkLst>
            <pc:docMk/>
            <pc:sldMk cId="977313260" sldId="324"/>
            <ac:spMk id="105" creationId="{B8C50DD0-249B-C751-CC96-374D021F55E3}"/>
          </ac:spMkLst>
        </pc:spChg>
        <pc:spChg chg="add del mod ord">
          <ac:chgData name="Raul Rios" userId="c99a2b1a-1d3a-4746-9616-271bff831a2b" providerId="ADAL" clId="{CEF47F8D-5533-4E6F-AF90-5D9A76026FF8}" dt="2024-09-16T20:25:26.373" v="602" actId="478"/>
          <ac:spMkLst>
            <pc:docMk/>
            <pc:sldMk cId="977313260" sldId="324"/>
            <ac:spMk id="106" creationId="{1D2B08E0-28D8-7894-2F69-FC6DFB730968}"/>
          </ac:spMkLst>
        </pc:spChg>
        <pc:spChg chg="add mod ord">
          <ac:chgData name="Raul Rios" userId="c99a2b1a-1d3a-4746-9616-271bff831a2b" providerId="ADAL" clId="{CEF47F8D-5533-4E6F-AF90-5D9A76026FF8}" dt="2024-09-16T20:27:27.503" v="627" actId="1076"/>
          <ac:spMkLst>
            <pc:docMk/>
            <pc:sldMk cId="977313260" sldId="324"/>
            <ac:spMk id="107" creationId="{81CC6B8D-8392-5F82-CA96-AFB371CDAE6B}"/>
          </ac:spMkLst>
        </pc:spChg>
        <pc:cxnChg chg="mod">
          <ac:chgData name="Raul Rios" userId="c99a2b1a-1d3a-4746-9616-271bff831a2b" providerId="ADAL" clId="{CEF47F8D-5533-4E6F-AF90-5D9A76026FF8}" dt="2024-09-16T20:26:48.563" v="624" actId="1076"/>
          <ac:cxnSpMkLst>
            <pc:docMk/>
            <pc:sldMk cId="977313260" sldId="324"/>
            <ac:cxnSpMk id="24" creationId="{AF1A9107-66ED-5F6F-6ED9-23EECDA66B95}"/>
          </ac:cxnSpMkLst>
        </pc:cxnChg>
        <pc:cxnChg chg="mod">
          <ac:chgData name="Raul Rios" userId="c99a2b1a-1d3a-4746-9616-271bff831a2b" providerId="ADAL" clId="{CEF47F8D-5533-4E6F-AF90-5D9A76026FF8}" dt="2024-09-16T20:26:46.766" v="623" actId="1076"/>
          <ac:cxnSpMkLst>
            <pc:docMk/>
            <pc:sldMk cId="977313260" sldId="324"/>
            <ac:cxnSpMk id="25" creationId="{7652EBE7-7026-6D17-8D96-C15B75C4FC07}"/>
          </ac:cxnSpMkLst>
        </pc:cxnChg>
        <pc:cxnChg chg="mod">
          <ac:chgData name="Raul Rios" userId="c99a2b1a-1d3a-4746-9616-271bff831a2b" providerId="ADAL" clId="{CEF47F8D-5533-4E6F-AF90-5D9A76026FF8}" dt="2024-09-16T20:26:53.888" v="625" actId="1076"/>
          <ac:cxnSpMkLst>
            <pc:docMk/>
            <pc:sldMk cId="977313260" sldId="324"/>
            <ac:cxnSpMk id="28" creationId="{479B1993-1134-FF66-A20C-0ACF7FAB9AEA}"/>
          </ac:cxnSpMkLst>
        </pc:cxnChg>
        <pc:cxnChg chg="mod">
          <ac:chgData name="Raul Rios" userId="c99a2b1a-1d3a-4746-9616-271bff831a2b" providerId="ADAL" clId="{CEF47F8D-5533-4E6F-AF90-5D9A76026FF8}" dt="2024-09-16T20:26:46.766" v="623" actId="1076"/>
          <ac:cxnSpMkLst>
            <pc:docMk/>
            <pc:sldMk cId="977313260" sldId="324"/>
            <ac:cxnSpMk id="31" creationId="{BC1F93AF-EF8D-DF3A-A99E-2BB8147D7016}"/>
          </ac:cxnSpMkLst>
        </pc:cxnChg>
        <pc:cxnChg chg="add del mod">
          <ac:chgData name="Raul Rios" userId="c99a2b1a-1d3a-4746-9616-271bff831a2b" providerId="ADAL" clId="{CEF47F8D-5533-4E6F-AF90-5D9A76026FF8}" dt="2024-09-16T20:26:46.766" v="623" actId="1076"/>
          <ac:cxnSpMkLst>
            <pc:docMk/>
            <pc:sldMk cId="977313260" sldId="324"/>
            <ac:cxnSpMk id="34" creationId="{03D459A8-42C5-F6F0-A66D-74EE21F2B67F}"/>
          </ac:cxnSpMkLst>
        </pc:cxnChg>
        <pc:cxnChg chg="del mod">
          <ac:chgData name="Raul Rios" userId="c99a2b1a-1d3a-4746-9616-271bff831a2b" providerId="ADAL" clId="{CEF47F8D-5533-4E6F-AF90-5D9A76026FF8}" dt="2024-09-16T20:05:35.284" v="4" actId="478"/>
          <ac:cxnSpMkLst>
            <pc:docMk/>
            <pc:sldMk cId="977313260" sldId="324"/>
            <ac:cxnSpMk id="50" creationId="{FA28D133-3964-3987-FECB-39E33552B3E5}"/>
          </ac:cxnSpMkLst>
        </pc:cxnChg>
        <pc:cxnChg chg="del">
          <ac:chgData name="Raul Rios" userId="c99a2b1a-1d3a-4746-9616-271bff831a2b" providerId="ADAL" clId="{CEF47F8D-5533-4E6F-AF90-5D9A76026FF8}" dt="2024-09-16T20:05:37.349" v="5" actId="478"/>
          <ac:cxnSpMkLst>
            <pc:docMk/>
            <pc:sldMk cId="977313260" sldId="324"/>
            <ac:cxnSpMk id="51" creationId="{65BF8182-9F75-07A6-0BD0-CED03BFA7992}"/>
          </ac:cxnSpMkLst>
        </pc:cxnChg>
      </pc:sldChg>
      <pc:sldChg chg="addSp delSp modSp add mod modShow modNotesTx">
        <pc:chgData name="Raul Rios" userId="c99a2b1a-1d3a-4746-9616-271bff831a2b" providerId="ADAL" clId="{CEF47F8D-5533-4E6F-AF90-5D9A76026FF8}" dt="2024-09-16T21:35:57.158" v="1276"/>
        <pc:sldMkLst>
          <pc:docMk/>
          <pc:sldMk cId="851442297" sldId="325"/>
        </pc:sldMkLst>
        <pc:spChg chg="mod">
          <ac:chgData name="Raul Rios" userId="c99a2b1a-1d3a-4746-9616-271bff831a2b" providerId="ADAL" clId="{CEF47F8D-5533-4E6F-AF90-5D9A76026FF8}" dt="2024-09-16T20:53:21.442" v="1128" actId="1076"/>
          <ac:spMkLst>
            <pc:docMk/>
            <pc:sldMk cId="851442297" sldId="325"/>
            <ac:spMk id="6" creationId="{70384DFD-9DBD-D37E-EB1E-4BCE455CE5CA}"/>
          </ac:spMkLst>
        </pc:spChg>
        <pc:spChg chg="mod">
          <ac:chgData name="Raul Rios" userId="c99a2b1a-1d3a-4746-9616-271bff831a2b" providerId="ADAL" clId="{CEF47F8D-5533-4E6F-AF90-5D9A76026FF8}" dt="2024-09-16T20:53:26.931" v="1134" actId="1037"/>
          <ac:spMkLst>
            <pc:docMk/>
            <pc:sldMk cId="851442297" sldId="325"/>
            <ac:spMk id="8" creationId="{6BD34725-E5B9-2623-89ED-9E79A9DFC4B6}"/>
          </ac:spMkLst>
        </pc:spChg>
        <pc:spChg chg="mod">
          <ac:chgData name="Raul Rios" userId="c99a2b1a-1d3a-4746-9616-271bff831a2b" providerId="ADAL" clId="{CEF47F8D-5533-4E6F-AF90-5D9A76026FF8}" dt="2024-09-16T20:53:26.931" v="1134" actId="1037"/>
          <ac:spMkLst>
            <pc:docMk/>
            <pc:sldMk cId="851442297" sldId="325"/>
            <ac:spMk id="11" creationId="{69C9EEDC-5C98-DB4B-659A-C365BEA8703F}"/>
          </ac:spMkLst>
        </pc:spChg>
        <pc:spChg chg="mod">
          <ac:chgData name="Raul Rios" userId="c99a2b1a-1d3a-4746-9616-271bff831a2b" providerId="ADAL" clId="{CEF47F8D-5533-4E6F-AF90-5D9A76026FF8}" dt="2024-09-16T20:54:13.895" v="1139" actId="1076"/>
          <ac:spMkLst>
            <pc:docMk/>
            <pc:sldMk cId="851442297" sldId="325"/>
            <ac:spMk id="16" creationId="{1B4A2A0A-2443-8712-D2DB-16423712FAA3}"/>
          </ac:spMkLst>
        </pc:spChg>
        <pc:spChg chg="mod">
          <ac:chgData name="Raul Rios" userId="c99a2b1a-1d3a-4746-9616-271bff831a2b" providerId="ADAL" clId="{CEF47F8D-5533-4E6F-AF90-5D9A76026FF8}" dt="2024-09-16T20:58:23.399" v="1184" actId="1076"/>
          <ac:spMkLst>
            <pc:docMk/>
            <pc:sldMk cId="851442297" sldId="325"/>
            <ac:spMk id="18" creationId="{6264AB2F-5D12-CC11-72FE-E40CD5F4FAC9}"/>
          </ac:spMkLst>
        </pc:spChg>
        <pc:spChg chg="mod">
          <ac:chgData name="Raul Rios" userId="c99a2b1a-1d3a-4746-9616-271bff831a2b" providerId="ADAL" clId="{CEF47F8D-5533-4E6F-AF90-5D9A76026FF8}" dt="2024-09-16T20:53:26.931" v="1134" actId="1037"/>
          <ac:spMkLst>
            <pc:docMk/>
            <pc:sldMk cId="851442297" sldId="325"/>
            <ac:spMk id="19" creationId="{7B7ACCD8-54F3-318A-300B-F4F911E3F5D0}"/>
          </ac:spMkLst>
        </pc:spChg>
        <pc:spChg chg="del">
          <ac:chgData name="Raul Rios" userId="c99a2b1a-1d3a-4746-9616-271bff831a2b" providerId="ADAL" clId="{CEF47F8D-5533-4E6F-AF90-5D9A76026FF8}" dt="2024-09-16T20:37:18.056" v="631" actId="478"/>
          <ac:spMkLst>
            <pc:docMk/>
            <pc:sldMk cId="851442297" sldId="325"/>
            <ac:spMk id="55" creationId="{8BAB462F-8176-ECBB-F2C3-437507C00A5D}"/>
          </ac:spMkLst>
        </pc:spChg>
        <pc:spChg chg="del">
          <ac:chgData name="Raul Rios" userId="c99a2b1a-1d3a-4746-9616-271bff831a2b" providerId="ADAL" clId="{CEF47F8D-5533-4E6F-AF90-5D9A76026FF8}" dt="2024-09-16T20:37:16.696" v="630" actId="478"/>
          <ac:spMkLst>
            <pc:docMk/>
            <pc:sldMk cId="851442297" sldId="325"/>
            <ac:spMk id="56" creationId="{2529BA4C-DD7F-0E26-4423-5CB009DD4AD5}"/>
          </ac:spMkLst>
        </pc:spChg>
        <pc:spChg chg="del mod">
          <ac:chgData name="Raul Rios" userId="c99a2b1a-1d3a-4746-9616-271bff831a2b" providerId="ADAL" clId="{CEF47F8D-5533-4E6F-AF90-5D9A76026FF8}" dt="2024-09-16T20:57:14.655" v="1172" actId="478"/>
          <ac:spMkLst>
            <pc:docMk/>
            <pc:sldMk cId="851442297" sldId="325"/>
            <ac:spMk id="70" creationId="{E36FA974-76C6-BA81-5A3B-2DCE7301B158}"/>
          </ac:spMkLst>
        </pc:spChg>
        <pc:spChg chg="del mod">
          <ac:chgData name="Raul Rios" userId="c99a2b1a-1d3a-4746-9616-271bff831a2b" providerId="ADAL" clId="{CEF47F8D-5533-4E6F-AF90-5D9A76026FF8}" dt="2024-09-16T20:57:14.655" v="1172" actId="478"/>
          <ac:spMkLst>
            <pc:docMk/>
            <pc:sldMk cId="851442297" sldId="325"/>
            <ac:spMk id="71" creationId="{62D2DC7E-FC16-8D65-5C1B-78F3D837CB52}"/>
          </ac:spMkLst>
        </pc:spChg>
        <pc:spChg chg="del mod">
          <ac:chgData name="Raul Rios" userId="c99a2b1a-1d3a-4746-9616-271bff831a2b" providerId="ADAL" clId="{CEF47F8D-5533-4E6F-AF90-5D9A76026FF8}" dt="2024-09-16T20:57:14.655" v="1172" actId="478"/>
          <ac:spMkLst>
            <pc:docMk/>
            <pc:sldMk cId="851442297" sldId="325"/>
            <ac:spMk id="72" creationId="{D5E47E89-160E-A3F9-E3AF-6D387B5B86AA}"/>
          </ac:spMkLst>
        </pc:spChg>
        <pc:spChg chg="mod">
          <ac:chgData name="Raul Rios" userId="c99a2b1a-1d3a-4746-9616-271bff831a2b" providerId="ADAL" clId="{CEF47F8D-5533-4E6F-AF90-5D9A76026FF8}" dt="2024-09-16T20:55:24.511" v="1170" actId="1076"/>
          <ac:spMkLst>
            <pc:docMk/>
            <pc:sldMk cId="851442297" sldId="325"/>
            <ac:spMk id="88" creationId="{FBFFC7E0-5EB8-3B7E-78B8-4C1385126760}"/>
          </ac:spMkLst>
        </pc:spChg>
        <pc:spChg chg="add mod">
          <ac:chgData name="Raul Rios" userId="c99a2b1a-1d3a-4746-9616-271bff831a2b" providerId="ADAL" clId="{CEF47F8D-5533-4E6F-AF90-5D9A76026FF8}" dt="2024-09-16T21:35:57.158" v="1276"/>
          <ac:spMkLst>
            <pc:docMk/>
            <pc:sldMk cId="851442297" sldId="325"/>
            <ac:spMk id="94" creationId="{B7064108-13BD-15F0-A31B-2965C80E12B4}"/>
          </ac:spMkLst>
        </pc:spChg>
        <pc:spChg chg="mod">
          <ac:chgData name="Raul Rios" userId="c99a2b1a-1d3a-4746-9616-271bff831a2b" providerId="ADAL" clId="{CEF47F8D-5533-4E6F-AF90-5D9A76026FF8}" dt="2024-09-16T20:58:29.740" v="1185" actId="1076"/>
          <ac:spMkLst>
            <pc:docMk/>
            <pc:sldMk cId="851442297" sldId="325"/>
            <ac:spMk id="101" creationId="{21492D4F-8A5D-465E-7CC1-CEF07F41DB28}"/>
          </ac:spMkLst>
        </pc:spChg>
        <pc:spChg chg="del mod">
          <ac:chgData name="Raul Rios" userId="c99a2b1a-1d3a-4746-9616-271bff831a2b" providerId="ADAL" clId="{CEF47F8D-5533-4E6F-AF90-5D9A76026FF8}" dt="2024-09-16T21:35:56.843" v="1275" actId="478"/>
          <ac:spMkLst>
            <pc:docMk/>
            <pc:sldMk cId="851442297" sldId="325"/>
            <ac:spMk id="103" creationId="{C09BAF42-8F5B-50CF-90ED-768BBFAB531B}"/>
          </ac:spMkLst>
        </pc:spChg>
        <pc:spChg chg="mod">
          <ac:chgData name="Raul Rios" userId="c99a2b1a-1d3a-4746-9616-271bff831a2b" providerId="ADAL" clId="{CEF47F8D-5533-4E6F-AF90-5D9A76026FF8}" dt="2024-09-16T20:58:40.005" v="1192" actId="1037"/>
          <ac:spMkLst>
            <pc:docMk/>
            <pc:sldMk cId="851442297" sldId="325"/>
            <ac:spMk id="104" creationId="{93AE20EC-D9CB-28F7-331F-83F383C783C6}"/>
          </ac:spMkLst>
        </pc:spChg>
        <pc:spChg chg="del">
          <ac:chgData name="Raul Rios" userId="c99a2b1a-1d3a-4746-9616-271bff831a2b" providerId="ADAL" clId="{CEF47F8D-5533-4E6F-AF90-5D9A76026FF8}" dt="2024-09-16T20:37:15.186" v="629" actId="478"/>
          <ac:spMkLst>
            <pc:docMk/>
            <pc:sldMk cId="851442297" sldId="325"/>
            <ac:spMk id="105" creationId="{B8C50DD0-249B-C751-CC96-374D021F55E3}"/>
          </ac:spMkLst>
        </pc:spChg>
        <pc:spChg chg="del">
          <ac:chgData name="Raul Rios" userId="c99a2b1a-1d3a-4746-9616-271bff831a2b" providerId="ADAL" clId="{CEF47F8D-5533-4E6F-AF90-5D9A76026FF8}" dt="2024-09-16T20:37:18.525" v="632" actId="478"/>
          <ac:spMkLst>
            <pc:docMk/>
            <pc:sldMk cId="851442297" sldId="325"/>
            <ac:spMk id="107" creationId="{81CC6B8D-8392-5F82-CA96-AFB371CDAE6B}"/>
          </ac:spMkLst>
        </pc:spChg>
        <pc:graphicFrameChg chg="add mod modGraphic">
          <ac:chgData name="Raul Rios" userId="c99a2b1a-1d3a-4746-9616-271bff831a2b" providerId="ADAL" clId="{CEF47F8D-5533-4E6F-AF90-5D9A76026FF8}" dt="2024-09-16T20:58:03.312" v="1181" actId="1076"/>
          <ac:graphicFrameMkLst>
            <pc:docMk/>
            <pc:sldMk cId="851442297" sldId="325"/>
            <ac:graphicFrameMk id="92" creationId="{4FD2E4BF-0B3C-A5D8-F9D3-399EC8502A1A}"/>
          </ac:graphicFrameMkLst>
        </pc:graphicFrameChg>
        <pc:picChg chg="add del mod">
          <ac:chgData name="Raul Rios" userId="c99a2b1a-1d3a-4746-9616-271bff831a2b" providerId="ADAL" clId="{CEF47F8D-5533-4E6F-AF90-5D9A76026FF8}" dt="2024-09-16T20:54:57.326" v="1163" actId="478"/>
          <ac:picMkLst>
            <pc:docMk/>
            <pc:sldMk cId="851442297" sldId="325"/>
            <ac:picMk id="87" creationId="{313967B8-A3CD-630E-1C5C-2DB5869253B6}"/>
          </ac:picMkLst>
        </pc:picChg>
        <pc:picChg chg="add del mod">
          <ac:chgData name="Raul Rios" userId="c99a2b1a-1d3a-4746-9616-271bff831a2b" providerId="ADAL" clId="{CEF47F8D-5533-4E6F-AF90-5D9A76026FF8}" dt="2024-09-16T20:54:57.326" v="1163" actId="478"/>
          <ac:picMkLst>
            <pc:docMk/>
            <pc:sldMk cId="851442297" sldId="325"/>
            <ac:picMk id="90" creationId="{0AAAB02A-8F23-881A-5559-73FF2D236B2D}"/>
          </ac:picMkLst>
        </pc:picChg>
        <pc:cxnChg chg="mod">
          <ac:chgData name="Raul Rios" userId="c99a2b1a-1d3a-4746-9616-271bff831a2b" providerId="ADAL" clId="{CEF47F8D-5533-4E6F-AF90-5D9A76026FF8}" dt="2024-09-16T20:53:32.474" v="1136" actId="14100"/>
          <ac:cxnSpMkLst>
            <pc:docMk/>
            <pc:sldMk cId="851442297" sldId="325"/>
            <ac:cxnSpMk id="24" creationId="{AF1A9107-66ED-5F6F-6ED9-23EECDA66B95}"/>
          </ac:cxnSpMkLst>
        </pc:cxnChg>
        <pc:cxnChg chg="mod">
          <ac:chgData name="Raul Rios" userId="c99a2b1a-1d3a-4746-9616-271bff831a2b" providerId="ADAL" clId="{CEF47F8D-5533-4E6F-AF90-5D9A76026FF8}" dt="2024-09-16T20:53:30.752" v="1135" actId="14100"/>
          <ac:cxnSpMkLst>
            <pc:docMk/>
            <pc:sldMk cId="851442297" sldId="325"/>
            <ac:cxnSpMk id="25" creationId="{7652EBE7-7026-6D17-8D96-C15B75C4FC07}"/>
          </ac:cxnSpMkLst>
        </pc:cxnChg>
        <pc:cxnChg chg="mod">
          <ac:chgData name="Raul Rios" userId="c99a2b1a-1d3a-4746-9616-271bff831a2b" providerId="ADAL" clId="{CEF47F8D-5533-4E6F-AF90-5D9A76026FF8}" dt="2024-09-16T20:54:13.895" v="1139" actId="1076"/>
          <ac:cxnSpMkLst>
            <pc:docMk/>
            <pc:sldMk cId="851442297" sldId="325"/>
            <ac:cxnSpMk id="28" creationId="{479B1993-1134-FF66-A20C-0ACF7FAB9AEA}"/>
          </ac:cxnSpMkLst>
        </pc:cxnChg>
        <pc:cxnChg chg="mod">
          <ac:chgData name="Raul Rios" userId="c99a2b1a-1d3a-4746-9616-271bff831a2b" providerId="ADAL" clId="{CEF47F8D-5533-4E6F-AF90-5D9A76026FF8}" dt="2024-09-16T20:58:23.399" v="1184" actId="1076"/>
          <ac:cxnSpMkLst>
            <pc:docMk/>
            <pc:sldMk cId="851442297" sldId="325"/>
            <ac:cxnSpMk id="31" creationId="{BC1F93AF-EF8D-DF3A-A99E-2BB8147D7016}"/>
          </ac:cxnSpMkLst>
        </pc:cxnChg>
        <pc:cxnChg chg="mod">
          <ac:chgData name="Raul Rios" userId="c99a2b1a-1d3a-4746-9616-271bff831a2b" providerId="ADAL" clId="{CEF47F8D-5533-4E6F-AF90-5D9A76026FF8}" dt="2024-09-16T20:53:26.931" v="1134" actId="1037"/>
          <ac:cxnSpMkLst>
            <pc:docMk/>
            <pc:sldMk cId="851442297" sldId="325"/>
            <ac:cxnSpMk id="34" creationId="{03D459A8-42C5-F6F0-A66D-74EE21F2B67F}"/>
          </ac:cxnSpMkLst>
        </pc:cxnChg>
      </pc:sldChg>
      <pc:sldChg chg="addSp delSp modSp add mod">
        <pc:chgData name="Raul Rios" userId="c99a2b1a-1d3a-4746-9616-271bff831a2b" providerId="ADAL" clId="{CEF47F8D-5533-4E6F-AF90-5D9A76026FF8}" dt="2024-09-16T21:32:25.633" v="1247" actId="14100"/>
        <pc:sldMkLst>
          <pc:docMk/>
          <pc:sldMk cId="1295905519" sldId="326"/>
        </pc:sldMkLst>
        <pc:spChg chg="add mod">
          <ac:chgData name="Raul Rios" userId="c99a2b1a-1d3a-4746-9616-271bff831a2b" providerId="ADAL" clId="{CEF47F8D-5533-4E6F-AF90-5D9A76026FF8}" dt="2024-09-16T21:32:21.353" v="1245"/>
          <ac:spMkLst>
            <pc:docMk/>
            <pc:sldMk cId="1295905519" sldId="326"/>
            <ac:spMk id="2" creationId="{5CBF598B-C3B6-BE87-B86E-C2E7643290B6}"/>
          </ac:spMkLst>
        </pc:spChg>
        <pc:spChg chg="add mod">
          <ac:chgData name="Raul Rios" userId="c99a2b1a-1d3a-4746-9616-271bff831a2b" providerId="ADAL" clId="{CEF47F8D-5533-4E6F-AF90-5D9A76026FF8}" dt="2024-09-16T21:32:21.353" v="1245"/>
          <ac:spMkLst>
            <pc:docMk/>
            <pc:sldMk cId="1295905519" sldId="326"/>
            <ac:spMk id="3" creationId="{3AB0032B-6B07-CEE3-6F11-7CFD122D2166}"/>
          </ac:spMkLst>
        </pc:spChg>
        <pc:spChg chg="mod">
          <ac:chgData name="Raul Rios" userId="c99a2b1a-1d3a-4746-9616-271bff831a2b" providerId="ADAL" clId="{CEF47F8D-5533-4E6F-AF90-5D9A76026FF8}" dt="2024-09-16T21:29:53.806" v="1225" actId="208"/>
          <ac:spMkLst>
            <pc:docMk/>
            <pc:sldMk cId="1295905519" sldId="326"/>
            <ac:spMk id="8" creationId="{6BD34725-E5B9-2623-89ED-9E79A9DFC4B6}"/>
          </ac:spMkLst>
        </pc:spChg>
        <pc:spChg chg="mod">
          <ac:chgData name="Raul Rios" userId="c99a2b1a-1d3a-4746-9616-271bff831a2b" providerId="ADAL" clId="{CEF47F8D-5533-4E6F-AF90-5D9A76026FF8}" dt="2024-09-16T21:29:51.400" v="1224" actId="208"/>
          <ac:spMkLst>
            <pc:docMk/>
            <pc:sldMk cId="1295905519" sldId="326"/>
            <ac:spMk id="16" creationId="{1B4A2A0A-2443-8712-D2DB-16423712FAA3}"/>
          </ac:spMkLst>
        </pc:spChg>
        <pc:spChg chg="del">
          <ac:chgData name="Raul Rios" userId="c99a2b1a-1d3a-4746-9616-271bff831a2b" providerId="ADAL" clId="{CEF47F8D-5533-4E6F-AF90-5D9A76026FF8}" dt="2024-09-16T21:32:04.431" v="1240" actId="478"/>
          <ac:spMkLst>
            <pc:docMk/>
            <pc:sldMk cId="1295905519" sldId="326"/>
            <ac:spMk id="18" creationId="{6264AB2F-5D12-CC11-72FE-E40CD5F4FAC9}"/>
          </ac:spMkLst>
        </pc:spChg>
        <pc:spChg chg="del">
          <ac:chgData name="Raul Rios" userId="c99a2b1a-1d3a-4746-9616-271bff831a2b" providerId="ADAL" clId="{CEF47F8D-5533-4E6F-AF90-5D9A76026FF8}" dt="2024-09-16T21:32:06.357" v="1241" actId="478"/>
          <ac:spMkLst>
            <pc:docMk/>
            <pc:sldMk cId="1295905519" sldId="326"/>
            <ac:spMk id="19" creationId="{7B7ACCD8-54F3-318A-300B-F4F911E3F5D0}"/>
          </ac:spMkLst>
        </pc:spChg>
        <pc:spChg chg="mod">
          <ac:chgData name="Raul Rios" userId="c99a2b1a-1d3a-4746-9616-271bff831a2b" providerId="ADAL" clId="{CEF47F8D-5533-4E6F-AF90-5D9A76026FF8}" dt="2024-09-16T21:31:22.747" v="1236" actId="207"/>
          <ac:spMkLst>
            <pc:docMk/>
            <pc:sldMk cId="1295905519" sldId="326"/>
            <ac:spMk id="88" creationId="{FBFFC7E0-5EB8-3B7E-78B8-4C1385126760}"/>
          </ac:spMkLst>
        </pc:spChg>
        <pc:spChg chg="del">
          <ac:chgData name="Raul Rios" userId="c99a2b1a-1d3a-4746-9616-271bff831a2b" providerId="ADAL" clId="{CEF47F8D-5533-4E6F-AF90-5D9A76026FF8}" dt="2024-09-16T21:32:04.431" v="1240" actId="478"/>
          <ac:spMkLst>
            <pc:docMk/>
            <pc:sldMk cId="1295905519" sldId="326"/>
            <ac:spMk id="101" creationId="{21492D4F-8A5D-465E-7CC1-CEF07F41DB28}"/>
          </ac:spMkLst>
        </pc:spChg>
        <pc:spChg chg="del">
          <ac:chgData name="Raul Rios" userId="c99a2b1a-1d3a-4746-9616-271bff831a2b" providerId="ADAL" clId="{CEF47F8D-5533-4E6F-AF90-5D9A76026FF8}" dt="2024-09-16T21:32:07.287" v="1242" actId="478"/>
          <ac:spMkLst>
            <pc:docMk/>
            <pc:sldMk cId="1295905519" sldId="326"/>
            <ac:spMk id="103" creationId="{C09BAF42-8F5B-50CF-90ED-768BBFAB531B}"/>
          </ac:spMkLst>
        </pc:spChg>
        <pc:spChg chg="del">
          <ac:chgData name="Raul Rios" userId="c99a2b1a-1d3a-4746-9616-271bff831a2b" providerId="ADAL" clId="{CEF47F8D-5533-4E6F-AF90-5D9A76026FF8}" dt="2024-09-16T21:32:04.431" v="1240" actId="478"/>
          <ac:spMkLst>
            <pc:docMk/>
            <pc:sldMk cId="1295905519" sldId="326"/>
            <ac:spMk id="104" creationId="{93AE20EC-D9CB-28F7-331F-83F383C783C6}"/>
          </ac:spMkLst>
        </pc:spChg>
        <pc:graphicFrameChg chg="mod modGraphic">
          <ac:chgData name="Raul Rios" userId="c99a2b1a-1d3a-4746-9616-271bff831a2b" providerId="ADAL" clId="{CEF47F8D-5533-4E6F-AF90-5D9A76026FF8}" dt="2024-09-16T21:30:12.767" v="1227" actId="207"/>
          <ac:graphicFrameMkLst>
            <pc:docMk/>
            <pc:sldMk cId="1295905519" sldId="326"/>
            <ac:graphicFrameMk id="92" creationId="{4FD2E4BF-0B3C-A5D8-F9D3-399EC8502A1A}"/>
          </ac:graphicFrameMkLst>
        </pc:graphicFrameChg>
        <pc:cxnChg chg="add mod">
          <ac:chgData name="Raul Rios" userId="c99a2b1a-1d3a-4746-9616-271bff831a2b" providerId="ADAL" clId="{CEF47F8D-5533-4E6F-AF90-5D9A76026FF8}" dt="2024-09-16T21:32:24.554" v="1246" actId="14100"/>
          <ac:cxnSpMkLst>
            <pc:docMk/>
            <pc:sldMk cId="1295905519" sldId="326"/>
            <ac:cxnSpMk id="5" creationId="{29BEE0BA-6679-7027-0FDE-EAA3D41723C4}"/>
          </ac:cxnSpMkLst>
        </pc:cxnChg>
        <pc:cxnChg chg="add mod">
          <ac:chgData name="Raul Rios" userId="c99a2b1a-1d3a-4746-9616-271bff831a2b" providerId="ADAL" clId="{CEF47F8D-5533-4E6F-AF90-5D9A76026FF8}" dt="2024-09-16T21:32:25.633" v="1247" actId="14100"/>
          <ac:cxnSpMkLst>
            <pc:docMk/>
            <pc:sldMk cId="1295905519" sldId="326"/>
            <ac:cxnSpMk id="7" creationId="{219E678F-6621-A14A-851F-99572D2D5C96}"/>
          </ac:cxnSpMkLst>
        </pc:cxnChg>
        <pc:cxnChg chg="mod">
          <ac:chgData name="Raul Rios" userId="c99a2b1a-1d3a-4746-9616-271bff831a2b" providerId="ADAL" clId="{CEF47F8D-5533-4E6F-AF90-5D9A76026FF8}" dt="2024-09-16T21:31:41.063" v="1238" actId="208"/>
          <ac:cxnSpMkLst>
            <pc:docMk/>
            <pc:sldMk cId="1295905519" sldId="326"/>
            <ac:cxnSpMk id="24" creationId="{AF1A9107-66ED-5F6F-6ED9-23EECDA66B95}"/>
          </ac:cxnSpMkLst>
        </pc:cxnChg>
        <pc:cxnChg chg="mod">
          <ac:chgData name="Raul Rios" userId="c99a2b1a-1d3a-4746-9616-271bff831a2b" providerId="ADAL" clId="{CEF47F8D-5533-4E6F-AF90-5D9A76026FF8}" dt="2024-09-16T21:31:39.549" v="1237" actId="208"/>
          <ac:cxnSpMkLst>
            <pc:docMk/>
            <pc:sldMk cId="1295905519" sldId="326"/>
            <ac:cxnSpMk id="28" creationId="{479B1993-1134-FF66-A20C-0ACF7FAB9AEA}"/>
          </ac:cxnSpMkLst>
        </pc:cxnChg>
        <pc:cxnChg chg="del mod">
          <ac:chgData name="Raul Rios" userId="c99a2b1a-1d3a-4746-9616-271bff831a2b" providerId="ADAL" clId="{CEF47F8D-5533-4E6F-AF90-5D9A76026FF8}" dt="2024-09-16T21:32:08.746" v="1243" actId="478"/>
          <ac:cxnSpMkLst>
            <pc:docMk/>
            <pc:sldMk cId="1295905519" sldId="326"/>
            <ac:cxnSpMk id="31" creationId="{BC1F93AF-EF8D-DF3A-A99E-2BB8147D7016}"/>
          </ac:cxnSpMkLst>
        </pc:cxnChg>
        <pc:cxnChg chg="del mod">
          <ac:chgData name="Raul Rios" userId="c99a2b1a-1d3a-4746-9616-271bff831a2b" providerId="ADAL" clId="{CEF47F8D-5533-4E6F-AF90-5D9A76026FF8}" dt="2024-09-16T21:32:09.501" v="1244" actId="478"/>
          <ac:cxnSpMkLst>
            <pc:docMk/>
            <pc:sldMk cId="1295905519" sldId="326"/>
            <ac:cxnSpMk id="34" creationId="{03D459A8-42C5-F6F0-A66D-74EE21F2B67F}"/>
          </ac:cxnSpMkLst>
        </pc:cxnChg>
      </pc:sldChg>
      <pc:sldChg chg="addSp delSp modSp add mod ord">
        <pc:chgData name="Raul Rios" userId="c99a2b1a-1d3a-4746-9616-271bff831a2b" providerId="ADAL" clId="{CEF47F8D-5533-4E6F-AF90-5D9A76026FF8}" dt="2024-09-16T21:34:15.447" v="1264" actId="207"/>
        <pc:sldMkLst>
          <pc:docMk/>
          <pc:sldMk cId="3124666003" sldId="327"/>
        </pc:sldMkLst>
        <pc:spChg chg="add mod">
          <ac:chgData name="Raul Rios" userId="c99a2b1a-1d3a-4746-9616-271bff831a2b" providerId="ADAL" clId="{CEF47F8D-5533-4E6F-AF90-5D9A76026FF8}" dt="2024-09-16T21:34:15.447" v="1264" actId="207"/>
          <ac:spMkLst>
            <pc:docMk/>
            <pc:sldMk cId="3124666003" sldId="327"/>
            <ac:spMk id="2" creationId="{9417555D-D659-B6F2-AF5D-D3E0A880E6CA}"/>
          </ac:spMkLst>
        </pc:spChg>
        <pc:spChg chg="del">
          <ac:chgData name="Raul Rios" userId="c99a2b1a-1d3a-4746-9616-271bff831a2b" providerId="ADAL" clId="{CEF47F8D-5533-4E6F-AF90-5D9A76026FF8}" dt="2024-09-16T20:58:59.177" v="1196" actId="478"/>
          <ac:spMkLst>
            <pc:docMk/>
            <pc:sldMk cId="3124666003" sldId="327"/>
            <ac:spMk id="11" creationId="{69C9EEDC-5C98-DB4B-659A-C365BEA8703F}"/>
          </ac:spMkLst>
        </pc:spChg>
        <pc:spChg chg="del">
          <ac:chgData name="Raul Rios" userId="c99a2b1a-1d3a-4746-9616-271bff831a2b" providerId="ADAL" clId="{CEF47F8D-5533-4E6F-AF90-5D9A76026FF8}" dt="2024-09-16T20:58:59.177" v="1196" actId="478"/>
          <ac:spMkLst>
            <pc:docMk/>
            <pc:sldMk cId="3124666003" sldId="327"/>
            <ac:spMk id="18" creationId="{6264AB2F-5D12-CC11-72FE-E40CD5F4FAC9}"/>
          </ac:spMkLst>
        </pc:spChg>
        <pc:spChg chg="del">
          <ac:chgData name="Raul Rios" userId="c99a2b1a-1d3a-4746-9616-271bff831a2b" providerId="ADAL" clId="{CEF47F8D-5533-4E6F-AF90-5D9A76026FF8}" dt="2024-09-16T20:58:59.177" v="1196" actId="478"/>
          <ac:spMkLst>
            <pc:docMk/>
            <pc:sldMk cId="3124666003" sldId="327"/>
            <ac:spMk id="19" creationId="{7B7ACCD8-54F3-318A-300B-F4F911E3F5D0}"/>
          </ac:spMkLst>
        </pc:spChg>
        <pc:spChg chg="del">
          <ac:chgData name="Raul Rios" userId="c99a2b1a-1d3a-4746-9616-271bff831a2b" providerId="ADAL" clId="{CEF47F8D-5533-4E6F-AF90-5D9A76026FF8}" dt="2024-09-16T20:59:03.299" v="1198" actId="478"/>
          <ac:spMkLst>
            <pc:docMk/>
            <pc:sldMk cId="3124666003" sldId="327"/>
            <ac:spMk id="88" creationId="{FBFFC7E0-5EB8-3B7E-78B8-4C1385126760}"/>
          </ac:spMkLst>
        </pc:spChg>
        <pc:spChg chg="del">
          <ac:chgData name="Raul Rios" userId="c99a2b1a-1d3a-4746-9616-271bff831a2b" providerId="ADAL" clId="{CEF47F8D-5533-4E6F-AF90-5D9A76026FF8}" dt="2024-09-16T20:58:59.177" v="1196" actId="478"/>
          <ac:spMkLst>
            <pc:docMk/>
            <pc:sldMk cId="3124666003" sldId="327"/>
            <ac:spMk id="101" creationId="{21492D4F-8A5D-465E-7CC1-CEF07F41DB28}"/>
          </ac:spMkLst>
        </pc:spChg>
        <pc:spChg chg="del">
          <ac:chgData name="Raul Rios" userId="c99a2b1a-1d3a-4746-9616-271bff831a2b" providerId="ADAL" clId="{CEF47F8D-5533-4E6F-AF90-5D9A76026FF8}" dt="2024-09-16T20:58:59.177" v="1196" actId="478"/>
          <ac:spMkLst>
            <pc:docMk/>
            <pc:sldMk cId="3124666003" sldId="327"/>
            <ac:spMk id="103" creationId="{C09BAF42-8F5B-50CF-90ED-768BBFAB531B}"/>
          </ac:spMkLst>
        </pc:spChg>
        <pc:spChg chg="del">
          <ac:chgData name="Raul Rios" userId="c99a2b1a-1d3a-4746-9616-271bff831a2b" providerId="ADAL" clId="{CEF47F8D-5533-4E6F-AF90-5D9A76026FF8}" dt="2024-09-16T20:58:59.177" v="1196" actId="478"/>
          <ac:spMkLst>
            <pc:docMk/>
            <pc:sldMk cId="3124666003" sldId="327"/>
            <ac:spMk id="104" creationId="{93AE20EC-D9CB-28F7-331F-83F383C783C6}"/>
          </ac:spMkLst>
        </pc:spChg>
        <pc:graphicFrameChg chg="del">
          <ac:chgData name="Raul Rios" userId="c99a2b1a-1d3a-4746-9616-271bff831a2b" providerId="ADAL" clId="{CEF47F8D-5533-4E6F-AF90-5D9A76026FF8}" dt="2024-09-16T20:59:01.592" v="1197" actId="478"/>
          <ac:graphicFrameMkLst>
            <pc:docMk/>
            <pc:sldMk cId="3124666003" sldId="327"/>
            <ac:graphicFrameMk id="92" creationId="{4FD2E4BF-0B3C-A5D8-F9D3-399EC8502A1A}"/>
          </ac:graphicFrameMkLst>
        </pc:graphicFrameChg>
        <pc:cxnChg chg="add mod">
          <ac:chgData name="Raul Rios" userId="c99a2b1a-1d3a-4746-9616-271bff831a2b" providerId="ADAL" clId="{CEF47F8D-5533-4E6F-AF90-5D9A76026FF8}" dt="2024-09-16T21:33:22.940" v="1254" actId="208"/>
          <ac:cxnSpMkLst>
            <pc:docMk/>
            <pc:sldMk cId="3124666003" sldId="327"/>
            <ac:cxnSpMk id="3" creationId="{291FE0C6-7292-CC8E-4896-7C250665BB52}"/>
          </ac:cxnSpMkLst>
        </pc:cxnChg>
        <pc:cxnChg chg="del mod">
          <ac:chgData name="Raul Rios" userId="c99a2b1a-1d3a-4746-9616-271bff831a2b" providerId="ADAL" clId="{CEF47F8D-5533-4E6F-AF90-5D9A76026FF8}" dt="2024-09-16T20:59:05.547" v="1199" actId="478"/>
          <ac:cxnSpMkLst>
            <pc:docMk/>
            <pc:sldMk cId="3124666003" sldId="327"/>
            <ac:cxnSpMk id="25" creationId="{7652EBE7-7026-6D17-8D96-C15B75C4FC07}"/>
          </ac:cxnSpMkLst>
        </pc:cxnChg>
        <pc:cxnChg chg="del mod">
          <ac:chgData name="Raul Rios" userId="c99a2b1a-1d3a-4746-9616-271bff831a2b" providerId="ADAL" clId="{CEF47F8D-5533-4E6F-AF90-5D9A76026FF8}" dt="2024-09-16T20:58:59.177" v="1196" actId="478"/>
          <ac:cxnSpMkLst>
            <pc:docMk/>
            <pc:sldMk cId="3124666003" sldId="327"/>
            <ac:cxnSpMk id="31" creationId="{BC1F93AF-EF8D-DF3A-A99E-2BB8147D7016}"/>
          </ac:cxnSpMkLst>
        </pc:cxnChg>
        <pc:cxnChg chg="del mod">
          <ac:chgData name="Raul Rios" userId="c99a2b1a-1d3a-4746-9616-271bff831a2b" providerId="ADAL" clId="{CEF47F8D-5533-4E6F-AF90-5D9A76026FF8}" dt="2024-09-16T20:58:59.177" v="1196" actId="478"/>
          <ac:cxnSpMkLst>
            <pc:docMk/>
            <pc:sldMk cId="3124666003" sldId="327"/>
            <ac:cxnSpMk id="34" creationId="{03D459A8-42C5-F6F0-A66D-74EE21F2B67F}"/>
          </ac:cxnSpMkLst>
        </pc:cxnChg>
      </pc:sldChg>
      <pc:sldChg chg="addSp delSp modSp add mod">
        <pc:chgData name="Raul Rios" userId="c99a2b1a-1d3a-4746-9616-271bff831a2b" providerId="ADAL" clId="{CEF47F8D-5533-4E6F-AF90-5D9A76026FF8}" dt="2024-09-16T21:33:36.517" v="1258" actId="14100"/>
        <pc:sldMkLst>
          <pc:docMk/>
          <pc:sldMk cId="3860610502" sldId="328"/>
        </pc:sldMkLst>
        <pc:spChg chg="add mod">
          <ac:chgData name="Raul Rios" userId="c99a2b1a-1d3a-4746-9616-271bff831a2b" providerId="ADAL" clId="{CEF47F8D-5533-4E6F-AF90-5D9A76026FF8}" dt="2024-09-16T21:33:32.773" v="1255"/>
          <ac:spMkLst>
            <pc:docMk/>
            <pc:sldMk cId="3860610502" sldId="328"/>
            <ac:spMk id="2" creationId="{FC4009B1-DE37-0872-E33A-BA5D94BFAE46}"/>
          </ac:spMkLst>
        </pc:spChg>
        <pc:spChg chg="mod">
          <ac:chgData name="Raul Rios" userId="c99a2b1a-1d3a-4746-9616-271bff831a2b" providerId="ADAL" clId="{CEF47F8D-5533-4E6F-AF90-5D9A76026FF8}" dt="2024-09-16T21:33:35.251" v="1257" actId="1076"/>
          <ac:spMkLst>
            <pc:docMk/>
            <pc:sldMk cId="3860610502" sldId="328"/>
            <ac:spMk id="6" creationId="{70384DFD-9DBD-D37E-EB1E-4BCE455CE5CA}"/>
          </ac:spMkLst>
        </pc:spChg>
        <pc:spChg chg="del">
          <ac:chgData name="Raul Rios" userId="c99a2b1a-1d3a-4746-9616-271bff831a2b" providerId="ADAL" clId="{CEF47F8D-5533-4E6F-AF90-5D9A76026FF8}" dt="2024-09-16T20:59:36.436" v="1204" actId="478"/>
          <ac:spMkLst>
            <pc:docMk/>
            <pc:sldMk cId="3860610502" sldId="328"/>
            <ac:spMk id="11" creationId="{69C9EEDC-5C98-DB4B-659A-C365BEA8703F}"/>
          </ac:spMkLst>
        </pc:spChg>
        <pc:spChg chg="del">
          <ac:chgData name="Raul Rios" userId="c99a2b1a-1d3a-4746-9616-271bff831a2b" providerId="ADAL" clId="{CEF47F8D-5533-4E6F-AF90-5D9A76026FF8}" dt="2024-09-16T20:59:36.436" v="1204" actId="478"/>
          <ac:spMkLst>
            <pc:docMk/>
            <pc:sldMk cId="3860610502" sldId="328"/>
            <ac:spMk id="18" creationId="{6264AB2F-5D12-CC11-72FE-E40CD5F4FAC9}"/>
          </ac:spMkLst>
        </pc:spChg>
        <pc:spChg chg="del">
          <ac:chgData name="Raul Rios" userId="c99a2b1a-1d3a-4746-9616-271bff831a2b" providerId="ADAL" clId="{CEF47F8D-5533-4E6F-AF90-5D9A76026FF8}" dt="2024-09-16T20:59:36.436" v="1204" actId="478"/>
          <ac:spMkLst>
            <pc:docMk/>
            <pc:sldMk cId="3860610502" sldId="328"/>
            <ac:spMk id="19" creationId="{7B7ACCD8-54F3-318A-300B-F4F911E3F5D0}"/>
          </ac:spMkLst>
        </pc:spChg>
        <pc:spChg chg="del">
          <ac:chgData name="Raul Rios" userId="c99a2b1a-1d3a-4746-9616-271bff831a2b" providerId="ADAL" clId="{CEF47F8D-5533-4E6F-AF90-5D9A76026FF8}" dt="2024-09-16T20:59:33.672" v="1203" actId="478"/>
          <ac:spMkLst>
            <pc:docMk/>
            <pc:sldMk cId="3860610502" sldId="328"/>
            <ac:spMk id="88" creationId="{FBFFC7E0-5EB8-3B7E-78B8-4C1385126760}"/>
          </ac:spMkLst>
        </pc:spChg>
        <pc:spChg chg="del">
          <ac:chgData name="Raul Rios" userId="c99a2b1a-1d3a-4746-9616-271bff831a2b" providerId="ADAL" clId="{CEF47F8D-5533-4E6F-AF90-5D9A76026FF8}" dt="2024-09-16T20:59:36.436" v="1204" actId="478"/>
          <ac:spMkLst>
            <pc:docMk/>
            <pc:sldMk cId="3860610502" sldId="328"/>
            <ac:spMk id="101" creationId="{21492D4F-8A5D-465E-7CC1-CEF07F41DB28}"/>
          </ac:spMkLst>
        </pc:spChg>
        <pc:spChg chg="del">
          <ac:chgData name="Raul Rios" userId="c99a2b1a-1d3a-4746-9616-271bff831a2b" providerId="ADAL" clId="{CEF47F8D-5533-4E6F-AF90-5D9A76026FF8}" dt="2024-09-16T20:59:36.436" v="1204" actId="478"/>
          <ac:spMkLst>
            <pc:docMk/>
            <pc:sldMk cId="3860610502" sldId="328"/>
            <ac:spMk id="103" creationId="{C09BAF42-8F5B-50CF-90ED-768BBFAB531B}"/>
          </ac:spMkLst>
        </pc:spChg>
        <pc:spChg chg="del">
          <ac:chgData name="Raul Rios" userId="c99a2b1a-1d3a-4746-9616-271bff831a2b" providerId="ADAL" clId="{CEF47F8D-5533-4E6F-AF90-5D9A76026FF8}" dt="2024-09-16T20:59:36.436" v="1204" actId="478"/>
          <ac:spMkLst>
            <pc:docMk/>
            <pc:sldMk cId="3860610502" sldId="328"/>
            <ac:spMk id="104" creationId="{93AE20EC-D9CB-28F7-331F-83F383C783C6}"/>
          </ac:spMkLst>
        </pc:spChg>
        <pc:cxnChg chg="add mod">
          <ac:chgData name="Raul Rios" userId="c99a2b1a-1d3a-4746-9616-271bff831a2b" providerId="ADAL" clId="{CEF47F8D-5533-4E6F-AF90-5D9A76026FF8}" dt="2024-09-16T21:33:36.517" v="1258" actId="14100"/>
          <ac:cxnSpMkLst>
            <pc:docMk/>
            <pc:sldMk cId="3860610502" sldId="328"/>
            <ac:cxnSpMk id="3" creationId="{8368DE69-AB95-91E1-5D5B-7C699B4F3FA5}"/>
          </ac:cxnSpMkLst>
        </pc:cxnChg>
        <pc:cxnChg chg="mod">
          <ac:chgData name="Raul Rios" userId="c99a2b1a-1d3a-4746-9616-271bff831a2b" providerId="ADAL" clId="{CEF47F8D-5533-4E6F-AF90-5D9A76026FF8}" dt="2024-09-16T21:33:35.251" v="1257" actId="1076"/>
          <ac:cxnSpMkLst>
            <pc:docMk/>
            <pc:sldMk cId="3860610502" sldId="328"/>
            <ac:cxnSpMk id="24" creationId="{AF1A9107-66ED-5F6F-6ED9-23EECDA66B95}"/>
          </ac:cxnSpMkLst>
        </pc:cxnChg>
        <pc:cxnChg chg="del mod">
          <ac:chgData name="Raul Rios" userId="c99a2b1a-1d3a-4746-9616-271bff831a2b" providerId="ADAL" clId="{CEF47F8D-5533-4E6F-AF90-5D9A76026FF8}" dt="2024-09-16T20:59:38.066" v="1205" actId="478"/>
          <ac:cxnSpMkLst>
            <pc:docMk/>
            <pc:sldMk cId="3860610502" sldId="328"/>
            <ac:cxnSpMk id="25" creationId="{7652EBE7-7026-6D17-8D96-C15B75C4FC07}"/>
          </ac:cxnSpMkLst>
        </pc:cxnChg>
        <pc:cxnChg chg="del mod">
          <ac:chgData name="Raul Rios" userId="c99a2b1a-1d3a-4746-9616-271bff831a2b" providerId="ADAL" clId="{CEF47F8D-5533-4E6F-AF90-5D9A76026FF8}" dt="2024-09-16T20:59:36.436" v="1204" actId="478"/>
          <ac:cxnSpMkLst>
            <pc:docMk/>
            <pc:sldMk cId="3860610502" sldId="328"/>
            <ac:cxnSpMk id="31" creationId="{BC1F93AF-EF8D-DF3A-A99E-2BB8147D7016}"/>
          </ac:cxnSpMkLst>
        </pc:cxnChg>
        <pc:cxnChg chg="del mod">
          <ac:chgData name="Raul Rios" userId="c99a2b1a-1d3a-4746-9616-271bff831a2b" providerId="ADAL" clId="{CEF47F8D-5533-4E6F-AF90-5D9A76026FF8}" dt="2024-09-16T20:59:36.436" v="1204" actId="478"/>
          <ac:cxnSpMkLst>
            <pc:docMk/>
            <pc:sldMk cId="3860610502" sldId="328"/>
            <ac:cxnSpMk id="34" creationId="{03D459A8-42C5-F6F0-A66D-74EE21F2B67F}"/>
          </ac:cxnSpMkLst>
        </pc:cxnChg>
      </pc:sldChg>
      <pc:sldChg chg="addSp delSp modSp add mod">
        <pc:chgData name="Raul Rios" userId="c99a2b1a-1d3a-4746-9616-271bff831a2b" providerId="ADAL" clId="{CEF47F8D-5533-4E6F-AF90-5D9A76026FF8}" dt="2024-09-16T21:33:40.043" v="1260" actId="14100"/>
        <pc:sldMkLst>
          <pc:docMk/>
          <pc:sldMk cId="336959633" sldId="329"/>
        </pc:sldMkLst>
        <pc:spChg chg="add mod">
          <ac:chgData name="Raul Rios" userId="c99a2b1a-1d3a-4746-9616-271bff831a2b" providerId="ADAL" clId="{CEF47F8D-5533-4E6F-AF90-5D9A76026FF8}" dt="2024-09-16T21:33:38.018" v="1259"/>
          <ac:spMkLst>
            <pc:docMk/>
            <pc:sldMk cId="336959633" sldId="329"/>
            <ac:spMk id="2" creationId="{A3DAD43A-9DDF-6E34-FEA1-6EF77053A750}"/>
          </ac:spMkLst>
        </pc:spChg>
        <pc:spChg chg="del">
          <ac:chgData name="Raul Rios" userId="c99a2b1a-1d3a-4746-9616-271bff831a2b" providerId="ADAL" clId="{CEF47F8D-5533-4E6F-AF90-5D9A76026FF8}" dt="2024-09-16T20:59:46.551" v="1207" actId="478"/>
          <ac:spMkLst>
            <pc:docMk/>
            <pc:sldMk cId="336959633" sldId="329"/>
            <ac:spMk id="11" creationId="{69C9EEDC-5C98-DB4B-659A-C365BEA8703F}"/>
          </ac:spMkLst>
        </pc:spChg>
        <pc:spChg chg="del">
          <ac:chgData name="Raul Rios" userId="c99a2b1a-1d3a-4746-9616-271bff831a2b" providerId="ADAL" clId="{CEF47F8D-5533-4E6F-AF90-5D9A76026FF8}" dt="2024-09-16T20:59:46.551" v="1207" actId="478"/>
          <ac:spMkLst>
            <pc:docMk/>
            <pc:sldMk cId="336959633" sldId="329"/>
            <ac:spMk id="18" creationId="{6264AB2F-5D12-CC11-72FE-E40CD5F4FAC9}"/>
          </ac:spMkLst>
        </pc:spChg>
        <pc:spChg chg="del">
          <ac:chgData name="Raul Rios" userId="c99a2b1a-1d3a-4746-9616-271bff831a2b" providerId="ADAL" clId="{CEF47F8D-5533-4E6F-AF90-5D9A76026FF8}" dt="2024-09-16T20:59:46.551" v="1207" actId="478"/>
          <ac:spMkLst>
            <pc:docMk/>
            <pc:sldMk cId="336959633" sldId="329"/>
            <ac:spMk id="19" creationId="{7B7ACCD8-54F3-318A-300B-F4F911E3F5D0}"/>
          </ac:spMkLst>
        </pc:spChg>
        <pc:spChg chg="del">
          <ac:chgData name="Raul Rios" userId="c99a2b1a-1d3a-4746-9616-271bff831a2b" providerId="ADAL" clId="{CEF47F8D-5533-4E6F-AF90-5D9A76026FF8}" dt="2024-09-16T20:59:46.551" v="1207" actId="478"/>
          <ac:spMkLst>
            <pc:docMk/>
            <pc:sldMk cId="336959633" sldId="329"/>
            <ac:spMk id="101" creationId="{21492D4F-8A5D-465E-7CC1-CEF07F41DB28}"/>
          </ac:spMkLst>
        </pc:spChg>
        <pc:spChg chg="del">
          <ac:chgData name="Raul Rios" userId="c99a2b1a-1d3a-4746-9616-271bff831a2b" providerId="ADAL" clId="{CEF47F8D-5533-4E6F-AF90-5D9A76026FF8}" dt="2024-09-16T20:59:46.551" v="1207" actId="478"/>
          <ac:spMkLst>
            <pc:docMk/>
            <pc:sldMk cId="336959633" sldId="329"/>
            <ac:spMk id="103" creationId="{C09BAF42-8F5B-50CF-90ED-768BBFAB531B}"/>
          </ac:spMkLst>
        </pc:spChg>
        <pc:spChg chg="del">
          <ac:chgData name="Raul Rios" userId="c99a2b1a-1d3a-4746-9616-271bff831a2b" providerId="ADAL" clId="{CEF47F8D-5533-4E6F-AF90-5D9A76026FF8}" dt="2024-09-16T20:59:46.551" v="1207" actId="478"/>
          <ac:spMkLst>
            <pc:docMk/>
            <pc:sldMk cId="336959633" sldId="329"/>
            <ac:spMk id="104" creationId="{93AE20EC-D9CB-28F7-331F-83F383C783C6}"/>
          </ac:spMkLst>
        </pc:spChg>
        <pc:cxnChg chg="add mod">
          <ac:chgData name="Raul Rios" userId="c99a2b1a-1d3a-4746-9616-271bff831a2b" providerId="ADAL" clId="{CEF47F8D-5533-4E6F-AF90-5D9A76026FF8}" dt="2024-09-16T21:33:40.043" v="1260" actId="14100"/>
          <ac:cxnSpMkLst>
            <pc:docMk/>
            <pc:sldMk cId="336959633" sldId="329"/>
            <ac:cxnSpMk id="3" creationId="{FF0F0C45-EC82-B7A9-B9DB-A0E1FCBCEA04}"/>
          </ac:cxnSpMkLst>
        </pc:cxnChg>
        <pc:cxnChg chg="del mod">
          <ac:chgData name="Raul Rios" userId="c99a2b1a-1d3a-4746-9616-271bff831a2b" providerId="ADAL" clId="{CEF47F8D-5533-4E6F-AF90-5D9A76026FF8}" dt="2024-09-16T20:59:48.226" v="1208" actId="478"/>
          <ac:cxnSpMkLst>
            <pc:docMk/>
            <pc:sldMk cId="336959633" sldId="329"/>
            <ac:cxnSpMk id="25" creationId="{7652EBE7-7026-6D17-8D96-C15B75C4FC07}"/>
          </ac:cxnSpMkLst>
        </pc:cxnChg>
        <pc:cxnChg chg="del mod">
          <ac:chgData name="Raul Rios" userId="c99a2b1a-1d3a-4746-9616-271bff831a2b" providerId="ADAL" clId="{CEF47F8D-5533-4E6F-AF90-5D9A76026FF8}" dt="2024-09-16T20:59:46.551" v="1207" actId="478"/>
          <ac:cxnSpMkLst>
            <pc:docMk/>
            <pc:sldMk cId="336959633" sldId="329"/>
            <ac:cxnSpMk id="31" creationId="{BC1F93AF-EF8D-DF3A-A99E-2BB8147D7016}"/>
          </ac:cxnSpMkLst>
        </pc:cxnChg>
        <pc:cxnChg chg="del mod">
          <ac:chgData name="Raul Rios" userId="c99a2b1a-1d3a-4746-9616-271bff831a2b" providerId="ADAL" clId="{CEF47F8D-5533-4E6F-AF90-5D9A76026FF8}" dt="2024-09-16T20:59:46.551" v="1207" actId="478"/>
          <ac:cxnSpMkLst>
            <pc:docMk/>
            <pc:sldMk cId="336959633" sldId="329"/>
            <ac:cxnSpMk id="34" creationId="{03D459A8-42C5-F6F0-A66D-74EE21F2B67F}"/>
          </ac:cxnSpMkLst>
        </pc:cxnChg>
      </pc:sldChg>
      <pc:sldChg chg="delSp add mod">
        <pc:chgData name="Raul Rios" userId="c99a2b1a-1d3a-4746-9616-271bff831a2b" providerId="ADAL" clId="{CEF47F8D-5533-4E6F-AF90-5D9A76026FF8}" dt="2024-09-16T21:34:59.838" v="1267" actId="478"/>
        <pc:sldMkLst>
          <pc:docMk/>
          <pc:sldMk cId="3894030119" sldId="330"/>
        </pc:sldMkLst>
        <pc:spChg chg="del">
          <ac:chgData name="Raul Rios" userId="c99a2b1a-1d3a-4746-9616-271bff831a2b" providerId="ADAL" clId="{CEF47F8D-5533-4E6F-AF90-5D9A76026FF8}" dt="2024-09-16T21:34:58.809" v="1266" actId="478"/>
          <ac:spMkLst>
            <pc:docMk/>
            <pc:sldMk cId="3894030119" sldId="330"/>
            <ac:spMk id="103" creationId="{C09BAF42-8F5B-50CF-90ED-768BBFAB531B}"/>
          </ac:spMkLst>
        </pc:spChg>
        <pc:spChg chg="del">
          <ac:chgData name="Raul Rios" userId="c99a2b1a-1d3a-4746-9616-271bff831a2b" providerId="ADAL" clId="{CEF47F8D-5533-4E6F-AF90-5D9A76026FF8}" dt="2024-09-16T21:34:59.838" v="1267" actId="478"/>
          <ac:spMkLst>
            <pc:docMk/>
            <pc:sldMk cId="3894030119" sldId="330"/>
            <ac:spMk id="104" creationId="{93AE20EC-D9CB-28F7-331F-83F383C783C6}"/>
          </ac:spMkLst>
        </pc:spChg>
      </pc:sldChg>
      <pc:sldChg chg="delSp modSp add mod">
        <pc:chgData name="Raul Rios" userId="c99a2b1a-1d3a-4746-9616-271bff831a2b" providerId="ADAL" clId="{CEF47F8D-5533-4E6F-AF90-5D9A76026FF8}" dt="2024-09-16T21:33:01.334" v="1251" actId="478"/>
        <pc:sldMkLst>
          <pc:docMk/>
          <pc:sldMk cId="551740537" sldId="331"/>
        </pc:sldMkLst>
        <pc:spChg chg="del">
          <ac:chgData name="Raul Rios" userId="c99a2b1a-1d3a-4746-9616-271bff831a2b" providerId="ADAL" clId="{CEF47F8D-5533-4E6F-AF90-5D9A76026FF8}" dt="2024-09-16T21:33:01.334" v="1251" actId="478"/>
          <ac:spMkLst>
            <pc:docMk/>
            <pc:sldMk cId="551740537" sldId="331"/>
            <ac:spMk id="16" creationId="{1B4A2A0A-2443-8712-D2DB-16423712FAA3}"/>
          </ac:spMkLst>
        </pc:spChg>
        <pc:cxnChg chg="del mod">
          <ac:chgData name="Raul Rios" userId="c99a2b1a-1d3a-4746-9616-271bff831a2b" providerId="ADAL" clId="{CEF47F8D-5533-4E6F-AF90-5D9A76026FF8}" dt="2024-09-16T21:33:01.334" v="1251" actId="478"/>
          <ac:cxnSpMkLst>
            <pc:docMk/>
            <pc:sldMk cId="551740537" sldId="331"/>
            <ac:cxnSpMk id="28" creationId="{479B1993-1134-FF66-A20C-0ACF7FAB9AEA}"/>
          </ac:cxnSpMkLst>
        </pc:cxnChg>
      </pc:sldChg>
      <pc:sldChg chg="modSp add mod">
        <pc:chgData name="Raul Rios" userId="c99a2b1a-1d3a-4746-9616-271bff831a2b" providerId="ADAL" clId="{CEF47F8D-5533-4E6F-AF90-5D9A76026FF8}" dt="2024-09-16T21:35:44.411" v="1274" actId="1582"/>
        <pc:sldMkLst>
          <pc:docMk/>
          <pc:sldMk cId="3295377699" sldId="332"/>
        </pc:sldMkLst>
        <pc:spChg chg="mod">
          <ac:chgData name="Raul Rios" userId="c99a2b1a-1d3a-4746-9616-271bff831a2b" providerId="ADAL" clId="{CEF47F8D-5533-4E6F-AF90-5D9A76026FF8}" dt="2024-09-16T21:35:44.411" v="1274" actId="1582"/>
          <ac:spMkLst>
            <pc:docMk/>
            <pc:sldMk cId="3295377699" sldId="332"/>
            <ac:spMk id="103" creationId="{C09BAF42-8F5B-50CF-90ED-768BBFAB531B}"/>
          </ac:spMkLst>
        </pc:spChg>
      </pc:sldChg>
      <pc:sldChg chg="delSp add mod ord">
        <pc:chgData name="Raul Rios" userId="c99a2b1a-1d3a-4746-9616-271bff831a2b" providerId="ADAL" clId="{CEF47F8D-5533-4E6F-AF90-5D9A76026FF8}" dt="2024-09-16T21:35:26.538" v="1272"/>
        <pc:sldMkLst>
          <pc:docMk/>
          <pc:sldMk cId="2981403431" sldId="333"/>
        </pc:sldMkLst>
        <pc:spChg chg="del">
          <ac:chgData name="Raul Rios" userId="c99a2b1a-1d3a-4746-9616-271bff831a2b" providerId="ADAL" clId="{CEF47F8D-5533-4E6F-AF90-5D9A76026FF8}" dt="2024-09-16T21:35:08.529" v="1269" actId="478"/>
          <ac:spMkLst>
            <pc:docMk/>
            <pc:sldMk cId="2981403431" sldId="333"/>
            <ac:spMk id="104" creationId="{93AE20EC-D9CB-28F7-331F-83F383C783C6}"/>
          </ac:spMkLst>
        </pc:spChg>
      </pc:sldChg>
      <pc:sldChg chg="modSp add del mod">
        <pc:chgData name="Raul Rios" userId="c99a2b1a-1d3a-4746-9616-271bff831a2b" providerId="ADAL" clId="{CEF47F8D-5533-4E6F-AF90-5D9A76026FF8}" dt="2024-09-17T20:29:24.483" v="2945" actId="47"/>
        <pc:sldMkLst>
          <pc:docMk/>
          <pc:sldMk cId="2782480914" sldId="334"/>
        </pc:sldMkLst>
        <pc:spChg chg="mod">
          <ac:chgData name="Raul Rios" userId="c99a2b1a-1d3a-4746-9616-271bff831a2b" providerId="ADAL" clId="{CEF47F8D-5533-4E6F-AF90-5D9A76026FF8}" dt="2024-09-16T21:52:34.534" v="1389" actId="20577"/>
          <ac:spMkLst>
            <pc:docMk/>
            <pc:sldMk cId="2782480914" sldId="334"/>
            <ac:spMk id="6" creationId="{F1F4A197-3271-0F04-216F-289D6EC5245A}"/>
          </ac:spMkLst>
        </pc:spChg>
      </pc:sldChg>
      <pc:sldChg chg="modSp add mod">
        <pc:chgData name="Raul Rios" userId="c99a2b1a-1d3a-4746-9616-271bff831a2b" providerId="ADAL" clId="{CEF47F8D-5533-4E6F-AF90-5D9A76026FF8}" dt="2024-09-16T21:52:13.163" v="1386" actId="20577"/>
        <pc:sldMkLst>
          <pc:docMk/>
          <pc:sldMk cId="3386238449" sldId="335"/>
        </pc:sldMkLst>
        <pc:spChg chg="mod">
          <ac:chgData name="Raul Rios" userId="c99a2b1a-1d3a-4746-9616-271bff831a2b" providerId="ADAL" clId="{CEF47F8D-5533-4E6F-AF90-5D9A76026FF8}" dt="2024-09-16T21:52:13.163" v="1386" actId="20577"/>
          <ac:spMkLst>
            <pc:docMk/>
            <pc:sldMk cId="3386238449" sldId="335"/>
            <ac:spMk id="6" creationId="{F1F4A197-3271-0F04-216F-289D6EC5245A}"/>
          </ac:spMkLst>
        </pc:spChg>
      </pc:sldChg>
      <pc:sldChg chg="modSp add mod">
        <pc:chgData name="Raul Rios" userId="c99a2b1a-1d3a-4746-9616-271bff831a2b" providerId="ADAL" clId="{CEF47F8D-5533-4E6F-AF90-5D9A76026FF8}" dt="2024-09-17T20:31:53.943" v="3003" actId="20577"/>
        <pc:sldMkLst>
          <pc:docMk/>
          <pc:sldMk cId="998017276" sldId="336"/>
        </pc:sldMkLst>
        <pc:spChg chg="mod">
          <ac:chgData name="Raul Rios" userId="c99a2b1a-1d3a-4746-9616-271bff831a2b" providerId="ADAL" clId="{CEF47F8D-5533-4E6F-AF90-5D9A76026FF8}" dt="2024-09-17T20:31:53.943" v="3003" actId="20577"/>
          <ac:spMkLst>
            <pc:docMk/>
            <pc:sldMk cId="998017276" sldId="336"/>
            <ac:spMk id="6" creationId="{F1F4A197-3271-0F04-216F-289D6EC5245A}"/>
          </ac:spMkLst>
        </pc:spChg>
      </pc:sldChg>
      <pc:sldChg chg="modSp add del mod">
        <pc:chgData name="Raul Rios" userId="c99a2b1a-1d3a-4746-9616-271bff831a2b" providerId="ADAL" clId="{CEF47F8D-5533-4E6F-AF90-5D9A76026FF8}" dt="2024-09-17T20:28:53.183" v="2942" actId="47"/>
        <pc:sldMkLst>
          <pc:docMk/>
          <pc:sldMk cId="1279657142" sldId="337"/>
        </pc:sldMkLst>
        <pc:spChg chg="mod">
          <ac:chgData name="Raul Rios" userId="c99a2b1a-1d3a-4746-9616-271bff831a2b" providerId="ADAL" clId="{CEF47F8D-5533-4E6F-AF90-5D9A76026FF8}" dt="2024-09-16T21:52:37.799" v="1390" actId="20577"/>
          <ac:spMkLst>
            <pc:docMk/>
            <pc:sldMk cId="1279657142" sldId="337"/>
            <ac:spMk id="6" creationId="{F1F4A197-3271-0F04-216F-289D6EC5245A}"/>
          </ac:spMkLst>
        </pc:spChg>
      </pc:sldChg>
      <pc:sldChg chg="addSp delSp modSp add mod modNotesTx">
        <pc:chgData name="Raul Rios" userId="c99a2b1a-1d3a-4746-9616-271bff831a2b" providerId="ADAL" clId="{CEF47F8D-5533-4E6F-AF90-5D9A76026FF8}" dt="2024-09-17T15:11:13.584" v="2103" actId="1076"/>
        <pc:sldMkLst>
          <pc:docMk/>
          <pc:sldMk cId="311592626" sldId="338"/>
        </pc:sldMkLst>
        <pc:spChg chg="mod">
          <ac:chgData name="Raul Rios" userId="c99a2b1a-1d3a-4746-9616-271bff831a2b" providerId="ADAL" clId="{CEF47F8D-5533-4E6F-AF90-5D9A76026FF8}" dt="2024-09-17T15:10:45.908" v="1996" actId="1037"/>
          <ac:spMkLst>
            <pc:docMk/>
            <pc:sldMk cId="311592626" sldId="338"/>
            <ac:spMk id="2" creationId="{A57FCBCD-FBE5-B112-DF16-CF80C41F5684}"/>
          </ac:spMkLst>
        </pc:spChg>
        <pc:spChg chg="del">
          <ac:chgData name="Raul Rios" userId="c99a2b1a-1d3a-4746-9616-271bff831a2b" providerId="ADAL" clId="{CEF47F8D-5533-4E6F-AF90-5D9A76026FF8}" dt="2024-09-17T13:59:55.724" v="1578" actId="478"/>
          <ac:spMkLst>
            <pc:docMk/>
            <pc:sldMk cId="311592626" sldId="338"/>
            <ac:spMk id="4" creationId="{0C23D008-BD4F-DA09-EBAC-D41FBE90FE5D}"/>
          </ac:spMkLst>
        </pc:spChg>
        <pc:spChg chg="del">
          <ac:chgData name="Raul Rios" userId="c99a2b1a-1d3a-4746-9616-271bff831a2b" providerId="ADAL" clId="{CEF47F8D-5533-4E6F-AF90-5D9A76026FF8}" dt="2024-09-17T13:59:55.724" v="1578" actId="478"/>
          <ac:spMkLst>
            <pc:docMk/>
            <pc:sldMk cId="311592626" sldId="338"/>
            <ac:spMk id="5" creationId="{ECDA4172-FC0C-6F37-EAEA-33866C1EC4AC}"/>
          </ac:spMkLst>
        </pc:spChg>
        <pc:spChg chg="del">
          <ac:chgData name="Raul Rios" userId="c99a2b1a-1d3a-4746-9616-271bff831a2b" providerId="ADAL" clId="{CEF47F8D-5533-4E6F-AF90-5D9A76026FF8}" dt="2024-09-17T13:59:55.724" v="1578" actId="478"/>
          <ac:spMkLst>
            <pc:docMk/>
            <pc:sldMk cId="311592626" sldId="338"/>
            <ac:spMk id="7" creationId="{AF0D9CCF-03CB-CA4E-7E8B-EBFF0E90B1C8}"/>
          </ac:spMkLst>
        </pc:spChg>
        <pc:spChg chg="del">
          <ac:chgData name="Raul Rios" userId="c99a2b1a-1d3a-4746-9616-271bff831a2b" providerId="ADAL" clId="{CEF47F8D-5533-4E6F-AF90-5D9A76026FF8}" dt="2024-09-17T13:59:55.724" v="1578" actId="478"/>
          <ac:spMkLst>
            <pc:docMk/>
            <pc:sldMk cId="311592626" sldId="338"/>
            <ac:spMk id="8" creationId="{A26C09AA-E747-8377-018A-EFF3E9959DF3}"/>
          </ac:spMkLst>
        </pc:spChg>
        <pc:spChg chg="del">
          <ac:chgData name="Raul Rios" userId="c99a2b1a-1d3a-4746-9616-271bff831a2b" providerId="ADAL" clId="{CEF47F8D-5533-4E6F-AF90-5D9A76026FF8}" dt="2024-09-17T13:59:55.724" v="1578" actId="478"/>
          <ac:spMkLst>
            <pc:docMk/>
            <pc:sldMk cId="311592626" sldId="338"/>
            <ac:spMk id="10" creationId="{50BB9793-FB1E-78E5-6870-4B977AC222C8}"/>
          </ac:spMkLst>
        </pc:spChg>
        <pc:spChg chg="del">
          <ac:chgData name="Raul Rios" userId="c99a2b1a-1d3a-4746-9616-271bff831a2b" providerId="ADAL" clId="{CEF47F8D-5533-4E6F-AF90-5D9A76026FF8}" dt="2024-09-17T13:59:55.724" v="1578" actId="478"/>
          <ac:spMkLst>
            <pc:docMk/>
            <pc:sldMk cId="311592626" sldId="338"/>
            <ac:spMk id="12" creationId="{85DD3D15-1DB7-4CD5-8B43-29618DD3282B}"/>
          </ac:spMkLst>
        </pc:spChg>
        <pc:spChg chg="add mod">
          <ac:chgData name="Raul Rios" userId="c99a2b1a-1d3a-4746-9616-271bff831a2b" providerId="ADAL" clId="{CEF47F8D-5533-4E6F-AF90-5D9A76026FF8}" dt="2024-09-17T15:11:13.584" v="2103" actId="1076"/>
          <ac:spMkLst>
            <pc:docMk/>
            <pc:sldMk cId="311592626" sldId="338"/>
            <ac:spMk id="13" creationId="{96BCF937-B1B8-573E-6A38-6C870A69E065}"/>
          </ac:spMkLst>
        </pc:spChg>
        <pc:spChg chg="add mod">
          <ac:chgData name="Raul Rios" userId="c99a2b1a-1d3a-4746-9616-271bff831a2b" providerId="ADAL" clId="{CEF47F8D-5533-4E6F-AF90-5D9A76026FF8}" dt="2024-09-17T15:11:02.746" v="2101" actId="1037"/>
          <ac:spMkLst>
            <pc:docMk/>
            <pc:sldMk cId="311592626" sldId="338"/>
            <ac:spMk id="14" creationId="{E22E0506-5BED-168B-892D-DE44BE5AC867}"/>
          </ac:spMkLst>
        </pc:spChg>
        <pc:spChg chg="del">
          <ac:chgData name="Raul Rios" userId="c99a2b1a-1d3a-4746-9616-271bff831a2b" providerId="ADAL" clId="{CEF47F8D-5533-4E6F-AF90-5D9A76026FF8}" dt="2024-09-17T13:59:55.724" v="1578" actId="478"/>
          <ac:spMkLst>
            <pc:docMk/>
            <pc:sldMk cId="311592626" sldId="338"/>
            <ac:spMk id="26" creationId="{FD314712-31D7-439F-6F65-9EAEFF973E2E}"/>
          </ac:spMkLst>
        </pc:spChg>
        <pc:spChg chg="del">
          <ac:chgData name="Raul Rios" userId="c99a2b1a-1d3a-4746-9616-271bff831a2b" providerId="ADAL" clId="{CEF47F8D-5533-4E6F-AF90-5D9A76026FF8}" dt="2024-09-17T13:59:55.724" v="1578" actId="478"/>
          <ac:spMkLst>
            <pc:docMk/>
            <pc:sldMk cId="311592626" sldId="338"/>
            <ac:spMk id="31" creationId="{213AFA2B-63C0-87F2-E20B-070E0C1A4C3F}"/>
          </ac:spMkLst>
        </pc:spChg>
        <pc:spChg chg="del">
          <ac:chgData name="Raul Rios" userId="c99a2b1a-1d3a-4746-9616-271bff831a2b" providerId="ADAL" clId="{CEF47F8D-5533-4E6F-AF90-5D9A76026FF8}" dt="2024-09-17T13:59:55.724" v="1578" actId="478"/>
          <ac:spMkLst>
            <pc:docMk/>
            <pc:sldMk cId="311592626" sldId="338"/>
            <ac:spMk id="46" creationId="{19E3EA4B-B37F-8E92-F8AC-A06B979D80CB}"/>
          </ac:spMkLst>
        </pc:spChg>
        <pc:spChg chg="del mod">
          <ac:chgData name="Raul Rios" userId="c99a2b1a-1d3a-4746-9616-271bff831a2b" providerId="ADAL" clId="{CEF47F8D-5533-4E6F-AF90-5D9A76026FF8}" dt="2024-09-17T14:04:30.521" v="1703" actId="478"/>
          <ac:spMkLst>
            <pc:docMk/>
            <pc:sldMk cId="311592626" sldId="338"/>
            <ac:spMk id="54" creationId="{8697BA43-B7C8-844C-4758-3F821735DEE6}"/>
          </ac:spMkLst>
        </pc:spChg>
        <pc:spChg chg="del">
          <ac:chgData name="Raul Rios" userId="c99a2b1a-1d3a-4746-9616-271bff831a2b" providerId="ADAL" clId="{CEF47F8D-5533-4E6F-AF90-5D9A76026FF8}" dt="2024-09-17T13:59:55.724" v="1578" actId="478"/>
          <ac:spMkLst>
            <pc:docMk/>
            <pc:sldMk cId="311592626" sldId="338"/>
            <ac:spMk id="55" creationId="{91BAB9A5-2DDE-4D4F-8265-0114B3115304}"/>
          </ac:spMkLst>
        </pc:spChg>
        <pc:graphicFrameChg chg="add mod modGraphic">
          <ac:chgData name="Raul Rios" userId="c99a2b1a-1d3a-4746-9616-271bff831a2b" providerId="ADAL" clId="{CEF47F8D-5533-4E6F-AF90-5D9A76026FF8}" dt="2024-09-17T15:11:02.746" v="2101" actId="1037"/>
          <ac:graphicFrameMkLst>
            <pc:docMk/>
            <pc:sldMk cId="311592626" sldId="338"/>
            <ac:graphicFrameMk id="6" creationId="{21C7EEBB-F21B-CB5B-5185-1671475CEAE9}"/>
          </ac:graphicFrameMkLst>
        </pc:graphicFrameChg>
        <pc:graphicFrameChg chg="add del mod">
          <ac:chgData name="Raul Rios" userId="c99a2b1a-1d3a-4746-9616-271bff831a2b" providerId="ADAL" clId="{CEF47F8D-5533-4E6F-AF90-5D9A76026FF8}" dt="2024-09-17T14:07:07.094" v="1766" actId="478"/>
          <ac:graphicFrameMkLst>
            <pc:docMk/>
            <pc:sldMk cId="311592626" sldId="338"/>
            <ac:graphicFrameMk id="9" creationId="{7A2FE582-A023-BEE5-34AF-7889077D8C1D}"/>
          </ac:graphicFrameMkLst>
        </pc:graphicFrameChg>
        <pc:graphicFrameChg chg="add mod ord modGraphic">
          <ac:chgData name="Raul Rios" userId="c99a2b1a-1d3a-4746-9616-271bff831a2b" providerId="ADAL" clId="{CEF47F8D-5533-4E6F-AF90-5D9A76026FF8}" dt="2024-09-17T15:11:02.746" v="2101" actId="1037"/>
          <ac:graphicFrameMkLst>
            <pc:docMk/>
            <pc:sldMk cId="311592626" sldId="338"/>
            <ac:graphicFrameMk id="15" creationId="{490B694C-B70E-968B-2B1A-978D49142BC8}"/>
          </ac:graphicFrameMkLst>
        </pc:graphicFrameChg>
        <pc:cxnChg chg="del mod">
          <ac:chgData name="Raul Rios" userId="c99a2b1a-1d3a-4746-9616-271bff831a2b" providerId="ADAL" clId="{CEF47F8D-5533-4E6F-AF90-5D9A76026FF8}" dt="2024-09-17T13:59:55.724" v="1578" actId="478"/>
          <ac:cxnSpMkLst>
            <pc:docMk/>
            <pc:sldMk cId="311592626" sldId="338"/>
            <ac:cxnSpMk id="19" creationId="{2DFF9B57-1FCA-B590-7C71-33BA7C875B21}"/>
          </ac:cxnSpMkLst>
        </pc:cxnChg>
        <pc:cxnChg chg="del mod">
          <ac:chgData name="Raul Rios" userId="c99a2b1a-1d3a-4746-9616-271bff831a2b" providerId="ADAL" clId="{CEF47F8D-5533-4E6F-AF90-5D9A76026FF8}" dt="2024-09-17T13:59:55.724" v="1578" actId="478"/>
          <ac:cxnSpMkLst>
            <pc:docMk/>
            <pc:sldMk cId="311592626" sldId="338"/>
            <ac:cxnSpMk id="20" creationId="{E48F2EBF-0E7F-C8DD-952E-8595B3D37570}"/>
          </ac:cxnSpMkLst>
        </pc:cxnChg>
        <pc:cxnChg chg="del mod">
          <ac:chgData name="Raul Rios" userId="c99a2b1a-1d3a-4746-9616-271bff831a2b" providerId="ADAL" clId="{CEF47F8D-5533-4E6F-AF90-5D9A76026FF8}" dt="2024-09-17T13:59:55.724" v="1578" actId="478"/>
          <ac:cxnSpMkLst>
            <pc:docMk/>
            <pc:sldMk cId="311592626" sldId="338"/>
            <ac:cxnSpMk id="33" creationId="{34A1E341-4CB9-6B87-093D-130D34D9B923}"/>
          </ac:cxnSpMkLst>
        </pc:cxnChg>
        <pc:cxnChg chg="del mod">
          <ac:chgData name="Raul Rios" userId="c99a2b1a-1d3a-4746-9616-271bff831a2b" providerId="ADAL" clId="{CEF47F8D-5533-4E6F-AF90-5D9A76026FF8}" dt="2024-09-17T13:59:55.724" v="1578" actId="478"/>
          <ac:cxnSpMkLst>
            <pc:docMk/>
            <pc:sldMk cId="311592626" sldId="338"/>
            <ac:cxnSpMk id="36" creationId="{B9626ED8-15AE-4C13-FAC6-04FF8E3034AF}"/>
          </ac:cxnSpMkLst>
        </pc:cxnChg>
        <pc:cxnChg chg="del mod">
          <ac:chgData name="Raul Rios" userId="c99a2b1a-1d3a-4746-9616-271bff831a2b" providerId="ADAL" clId="{CEF47F8D-5533-4E6F-AF90-5D9A76026FF8}" dt="2024-09-17T13:59:55.724" v="1578" actId="478"/>
          <ac:cxnSpMkLst>
            <pc:docMk/>
            <pc:sldMk cId="311592626" sldId="338"/>
            <ac:cxnSpMk id="39" creationId="{94EBA4FE-0631-ED25-D595-72EECE7E44CE}"/>
          </ac:cxnSpMkLst>
        </pc:cxnChg>
        <pc:cxnChg chg="del mod">
          <ac:chgData name="Raul Rios" userId="c99a2b1a-1d3a-4746-9616-271bff831a2b" providerId="ADAL" clId="{CEF47F8D-5533-4E6F-AF90-5D9A76026FF8}" dt="2024-09-17T13:59:55.724" v="1578" actId="478"/>
          <ac:cxnSpMkLst>
            <pc:docMk/>
            <pc:sldMk cId="311592626" sldId="338"/>
            <ac:cxnSpMk id="47" creationId="{FC7B9A3C-E58D-9B25-C604-FBDCB0D27331}"/>
          </ac:cxnSpMkLst>
        </pc:cxnChg>
      </pc:sldChg>
      <pc:sldChg chg="delSp add mod">
        <pc:chgData name="Raul Rios" userId="c99a2b1a-1d3a-4746-9616-271bff831a2b" providerId="ADAL" clId="{CEF47F8D-5533-4E6F-AF90-5D9A76026FF8}" dt="2024-09-17T15:11:22.362" v="2105" actId="478"/>
        <pc:sldMkLst>
          <pc:docMk/>
          <pc:sldMk cId="522101177" sldId="339"/>
        </pc:sldMkLst>
        <pc:spChg chg="del">
          <ac:chgData name="Raul Rios" userId="c99a2b1a-1d3a-4746-9616-271bff831a2b" providerId="ADAL" clId="{CEF47F8D-5533-4E6F-AF90-5D9A76026FF8}" dt="2024-09-17T15:11:22.362" v="2105" actId="478"/>
          <ac:spMkLst>
            <pc:docMk/>
            <pc:sldMk cId="522101177" sldId="339"/>
            <ac:spMk id="13" creationId="{96BCF937-B1B8-573E-6A38-6C870A69E065}"/>
          </ac:spMkLst>
        </pc:spChg>
      </pc:sldChg>
      <pc:sldChg chg="delSp add del mod">
        <pc:chgData name="Raul Rios" userId="c99a2b1a-1d3a-4746-9616-271bff831a2b" providerId="ADAL" clId="{CEF47F8D-5533-4E6F-AF90-5D9A76026FF8}" dt="2024-09-17T15:07:43.991" v="1913" actId="47"/>
        <pc:sldMkLst>
          <pc:docMk/>
          <pc:sldMk cId="2935918539" sldId="339"/>
        </pc:sldMkLst>
        <pc:spChg chg="del">
          <ac:chgData name="Raul Rios" userId="c99a2b1a-1d3a-4746-9616-271bff831a2b" providerId="ADAL" clId="{CEF47F8D-5533-4E6F-AF90-5D9A76026FF8}" dt="2024-09-17T14:19:30.080" v="1889" actId="478"/>
          <ac:spMkLst>
            <pc:docMk/>
            <pc:sldMk cId="2935918539" sldId="339"/>
            <ac:spMk id="13" creationId="{96BCF937-B1B8-573E-6A38-6C870A69E065}"/>
          </ac:spMkLst>
        </pc:spChg>
        <pc:graphicFrameChg chg="del">
          <ac:chgData name="Raul Rios" userId="c99a2b1a-1d3a-4746-9616-271bff831a2b" providerId="ADAL" clId="{CEF47F8D-5533-4E6F-AF90-5D9A76026FF8}" dt="2024-09-17T14:19:28.975" v="1888" actId="478"/>
          <ac:graphicFrameMkLst>
            <pc:docMk/>
            <pc:sldMk cId="2935918539" sldId="339"/>
            <ac:graphicFrameMk id="15" creationId="{490B694C-B70E-968B-2B1A-978D49142BC8}"/>
          </ac:graphicFrameMkLst>
        </pc:graphicFrameChg>
      </pc:sldChg>
      <pc:sldChg chg="delSp add del mod">
        <pc:chgData name="Raul Rios" userId="c99a2b1a-1d3a-4746-9616-271bff831a2b" providerId="ADAL" clId="{CEF47F8D-5533-4E6F-AF90-5D9A76026FF8}" dt="2024-09-17T15:09:42.613" v="1941" actId="47"/>
        <pc:sldMkLst>
          <pc:docMk/>
          <pc:sldMk cId="3056006695" sldId="339"/>
        </pc:sldMkLst>
        <pc:spChg chg="del">
          <ac:chgData name="Raul Rios" userId="c99a2b1a-1d3a-4746-9616-271bff831a2b" providerId="ADAL" clId="{CEF47F8D-5533-4E6F-AF90-5D9A76026FF8}" dt="2024-09-17T15:09:15.692" v="1938" actId="478"/>
          <ac:spMkLst>
            <pc:docMk/>
            <pc:sldMk cId="3056006695" sldId="339"/>
            <ac:spMk id="13" creationId="{96BCF937-B1B8-573E-6A38-6C870A69E065}"/>
          </ac:spMkLst>
        </pc:spChg>
        <pc:graphicFrameChg chg="del">
          <ac:chgData name="Raul Rios" userId="c99a2b1a-1d3a-4746-9616-271bff831a2b" providerId="ADAL" clId="{CEF47F8D-5533-4E6F-AF90-5D9A76026FF8}" dt="2024-09-17T15:09:17.031" v="1939" actId="478"/>
          <ac:graphicFrameMkLst>
            <pc:docMk/>
            <pc:sldMk cId="3056006695" sldId="339"/>
            <ac:graphicFrameMk id="15" creationId="{490B694C-B70E-968B-2B1A-978D49142BC8}"/>
          </ac:graphicFrameMkLst>
        </pc:graphicFrameChg>
      </pc:sldChg>
      <pc:sldChg chg="delSp add mod">
        <pc:chgData name="Raul Rios" userId="c99a2b1a-1d3a-4746-9616-271bff831a2b" providerId="ADAL" clId="{CEF47F8D-5533-4E6F-AF90-5D9A76026FF8}" dt="2024-09-17T15:11:28.033" v="2107" actId="478"/>
        <pc:sldMkLst>
          <pc:docMk/>
          <pc:sldMk cId="460049982" sldId="340"/>
        </pc:sldMkLst>
        <pc:graphicFrameChg chg="del">
          <ac:chgData name="Raul Rios" userId="c99a2b1a-1d3a-4746-9616-271bff831a2b" providerId="ADAL" clId="{CEF47F8D-5533-4E6F-AF90-5D9A76026FF8}" dt="2024-09-17T15:11:28.033" v="2107" actId="478"/>
          <ac:graphicFrameMkLst>
            <pc:docMk/>
            <pc:sldMk cId="460049982" sldId="340"/>
            <ac:graphicFrameMk id="15" creationId="{490B694C-B70E-968B-2B1A-978D49142BC8}"/>
          </ac:graphicFrameMkLst>
        </pc:graphicFrameChg>
      </pc:sldChg>
      <pc:sldChg chg="delSp modSp add del mod">
        <pc:chgData name="Raul Rios" userId="c99a2b1a-1d3a-4746-9616-271bff831a2b" providerId="ADAL" clId="{CEF47F8D-5533-4E6F-AF90-5D9A76026FF8}" dt="2024-09-17T15:07:44.809" v="1914" actId="47"/>
        <pc:sldMkLst>
          <pc:docMk/>
          <pc:sldMk cId="1817374046" sldId="340"/>
        </pc:sldMkLst>
        <pc:spChg chg="del">
          <ac:chgData name="Raul Rios" userId="c99a2b1a-1d3a-4746-9616-271bff831a2b" providerId="ADAL" clId="{CEF47F8D-5533-4E6F-AF90-5D9A76026FF8}" dt="2024-09-17T14:19:32.425" v="1890" actId="478"/>
          <ac:spMkLst>
            <pc:docMk/>
            <pc:sldMk cId="1817374046" sldId="340"/>
            <ac:spMk id="13" creationId="{96BCF937-B1B8-573E-6A38-6C870A69E065}"/>
          </ac:spMkLst>
        </pc:spChg>
        <pc:graphicFrameChg chg="mod">
          <ac:chgData name="Raul Rios" userId="c99a2b1a-1d3a-4746-9616-271bff831a2b" providerId="ADAL" clId="{CEF47F8D-5533-4E6F-AF90-5D9A76026FF8}" dt="2024-09-17T15:02:56.872" v="1895" actId="207"/>
          <ac:graphicFrameMkLst>
            <pc:docMk/>
            <pc:sldMk cId="1817374046" sldId="340"/>
            <ac:graphicFrameMk id="15" creationId="{490B694C-B70E-968B-2B1A-978D49142BC8}"/>
          </ac:graphicFrameMkLst>
        </pc:graphicFrameChg>
      </pc:sldChg>
      <pc:sldChg chg="delSp add del mod">
        <pc:chgData name="Raul Rios" userId="c99a2b1a-1d3a-4746-9616-271bff831a2b" providerId="ADAL" clId="{CEF47F8D-5533-4E6F-AF90-5D9A76026FF8}" dt="2024-09-17T15:09:41.508" v="1940" actId="47"/>
        <pc:sldMkLst>
          <pc:docMk/>
          <pc:sldMk cId="3001980517" sldId="340"/>
        </pc:sldMkLst>
        <pc:spChg chg="del">
          <ac:chgData name="Raul Rios" userId="c99a2b1a-1d3a-4746-9616-271bff831a2b" providerId="ADAL" clId="{CEF47F8D-5533-4E6F-AF90-5D9A76026FF8}" dt="2024-09-17T15:09:14.447" v="1937" actId="478"/>
          <ac:spMkLst>
            <pc:docMk/>
            <pc:sldMk cId="3001980517" sldId="340"/>
            <ac:spMk id="13" creationId="{96BCF937-B1B8-573E-6A38-6C870A69E065}"/>
          </ac:spMkLst>
        </pc:spChg>
      </pc:sldChg>
      <pc:sldChg chg="add del">
        <pc:chgData name="Raul Rios" userId="c99a2b1a-1d3a-4746-9616-271bff831a2b" providerId="ADAL" clId="{CEF47F8D-5533-4E6F-AF90-5D9A76026FF8}" dt="2024-09-17T15:07:43.103" v="1912" actId="47"/>
        <pc:sldMkLst>
          <pc:docMk/>
          <pc:sldMk cId="960326865" sldId="341"/>
        </pc:sldMkLst>
      </pc:sldChg>
      <pc:sldChg chg="addSp delSp modSp add mod ord">
        <pc:chgData name="Raul Rios" userId="c99a2b1a-1d3a-4746-9616-271bff831a2b" providerId="ADAL" clId="{CEF47F8D-5533-4E6F-AF90-5D9A76026FF8}" dt="2024-09-17T15:34:01.753" v="2909" actId="478"/>
        <pc:sldMkLst>
          <pc:docMk/>
          <pc:sldMk cId="1029127270" sldId="341"/>
        </pc:sldMkLst>
        <pc:spChg chg="del">
          <ac:chgData name="Raul Rios" userId="c99a2b1a-1d3a-4746-9616-271bff831a2b" providerId="ADAL" clId="{CEF47F8D-5533-4E6F-AF90-5D9A76026FF8}" dt="2024-09-17T15:33:49.479" v="2901" actId="478"/>
          <ac:spMkLst>
            <pc:docMk/>
            <pc:sldMk cId="1029127270" sldId="341"/>
            <ac:spMk id="5" creationId="{ECDA4172-FC0C-6F37-EAEA-33866C1EC4AC}"/>
          </ac:spMkLst>
        </pc:spChg>
        <pc:spChg chg="del">
          <ac:chgData name="Raul Rios" userId="c99a2b1a-1d3a-4746-9616-271bff831a2b" providerId="ADAL" clId="{CEF47F8D-5533-4E6F-AF90-5D9A76026FF8}" dt="2024-09-17T15:33:49.479" v="2901" actId="478"/>
          <ac:spMkLst>
            <pc:docMk/>
            <pc:sldMk cId="1029127270" sldId="341"/>
            <ac:spMk id="8" creationId="{A26C09AA-E747-8377-018A-EFF3E9959DF3}"/>
          </ac:spMkLst>
        </pc:spChg>
        <pc:spChg chg="del">
          <ac:chgData name="Raul Rios" userId="c99a2b1a-1d3a-4746-9616-271bff831a2b" providerId="ADAL" clId="{CEF47F8D-5533-4E6F-AF90-5D9A76026FF8}" dt="2024-09-17T15:33:49.479" v="2901" actId="478"/>
          <ac:spMkLst>
            <pc:docMk/>
            <pc:sldMk cId="1029127270" sldId="341"/>
            <ac:spMk id="10" creationId="{50BB9793-FB1E-78E5-6870-4B977AC222C8}"/>
          </ac:spMkLst>
        </pc:spChg>
        <pc:spChg chg="del">
          <ac:chgData name="Raul Rios" userId="c99a2b1a-1d3a-4746-9616-271bff831a2b" providerId="ADAL" clId="{CEF47F8D-5533-4E6F-AF90-5D9A76026FF8}" dt="2024-09-17T15:33:49.479" v="2901" actId="478"/>
          <ac:spMkLst>
            <pc:docMk/>
            <pc:sldMk cId="1029127270" sldId="341"/>
            <ac:spMk id="12" creationId="{85DD3D15-1DB7-4CD5-8B43-29618DD3282B}"/>
          </ac:spMkLst>
        </pc:spChg>
        <pc:spChg chg="del">
          <ac:chgData name="Raul Rios" userId="c99a2b1a-1d3a-4746-9616-271bff831a2b" providerId="ADAL" clId="{CEF47F8D-5533-4E6F-AF90-5D9A76026FF8}" dt="2024-09-17T15:33:49.479" v="2901" actId="478"/>
          <ac:spMkLst>
            <pc:docMk/>
            <pc:sldMk cId="1029127270" sldId="341"/>
            <ac:spMk id="26" creationId="{FD314712-31D7-439F-6F65-9EAEFF973E2E}"/>
          </ac:spMkLst>
        </pc:spChg>
        <pc:spChg chg="del">
          <ac:chgData name="Raul Rios" userId="c99a2b1a-1d3a-4746-9616-271bff831a2b" providerId="ADAL" clId="{CEF47F8D-5533-4E6F-AF90-5D9A76026FF8}" dt="2024-09-17T15:33:49.479" v="2901" actId="478"/>
          <ac:spMkLst>
            <pc:docMk/>
            <pc:sldMk cId="1029127270" sldId="341"/>
            <ac:spMk id="31" creationId="{213AFA2B-63C0-87F2-E20B-070E0C1A4C3F}"/>
          </ac:spMkLst>
        </pc:spChg>
        <pc:spChg chg="del">
          <ac:chgData name="Raul Rios" userId="c99a2b1a-1d3a-4746-9616-271bff831a2b" providerId="ADAL" clId="{CEF47F8D-5533-4E6F-AF90-5D9A76026FF8}" dt="2024-09-17T15:33:49.479" v="2901" actId="478"/>
          <ac:spMkLst>
            <pc:docMk/>
            <pc:sldMk cId="1029127270" sldId="341"/>
            <ac:spMk id="44" creationId="{04F9E815-CF9A-D8EE-6838-7CF225089726}"/>
          </ac:spMkLst>
        </pc:spChg>
        <pc:spChg chg="del">
          <ac:chgData name="Raul Rios" userId="c99a2b1a-1d3a-4746-9616-271bff831a2b" providerId="ADAL" clId="{CEF47F8D-5533-4E6F-AF90-5D9A76026FF8}" dt="2024-09-17T15:33:49.479" v="2901" actId="478"/>
          <ac:spMkLst>
            <pc:docMk/>
            <pc:sldMk cId="1029127270" sldId="341"/>
            <ac:spMk id="55" creationId="{91BAB9A5-2DDE-4D4F-8265-0114B3115304}"/>
          </ac:spMkLst>
        </pc:spChg>
        <pc:cxnChg chg="del mod">
          <ac:chgData name="Raul Rios" userId="c99a2b1a-1d3a-4746-9616-271bff831a2b" providerId="ADAL" clId="{CEF47F8D-5533-4E6F-AF90-5D9A76026FF8}" dt="2024-09-17T15:34:01.753" v="2909" actId="478"/>
          <ac:cxnSpMkLst>
            <pc:docMk/>
            <pc:sldMk cId="1029127270" sldId="341"/>
            <ac:cxnSpMk id="19" creationId="{2DFF9B57-1FCA-B590-7C71-33BA7C875B21}"/>
          </ac:cxnSpMkLst>
        </pc:cxnChg>
        <pc:cxnChg chg="del mod">
          <ac:chgData name="Raul Rios" userId="c99a2b1a-1d3a-4746-9616-271bff831a2b" providerId="ADAL" clId="{CEF47F8D-5533-4E6F-AF90-5D9A76026FF8}" dt="2024-09-17T15:33:49.479" v="2901" actId="478"/>
          <ac:cxnSpMkLst>
            <pc:docMk/>
            <pc:sldMk cId="1029127270" sldId="341"/>
            <ac:cxnSpMk id="20" creationId="{E48F2EBF-0E7F-C8DD-952E-8595B3D37570}"/>
          </ac:cxnSpMkLst>
        </pc:cxnChg>
        <pc:cxnChg chg="del mod">
          <ac:chgData name="Raul Rios" userId="c99a2b1a-1d3a-4746-9616-271bff831a2b" providerId="ADAL" clId="{CEF47F8D-5533-4E6F-AF90-5D9A76026FF8}" dt="2024-09-17T15:33:49.479" v="2901" actId="478"/>
          <ac:cxnSpMkLst>
            <pc:docMk/>
            <pc:sldMk cId="1029127270" sldId="341"/>
            <ac:cxnSpMk id="33" creationId="{34A1E341-4CB9-6B87-093D-130D34D9B923}"/>
          </ac:cxnSpMkLst>
        </pc:cxnChg>
        <pc:cxnChg chg="del mod">
          <ac:chgData name="Raul Rios" userId="c99a2b1a-1d3a-4746-9616-271bff831a2b" providerId="ADAL" clId="{CEF47F8D-5533-4E6F-AF90-5D9A76026FF8}" dt="2024-09-17T15:33:49.479" v="2901" actId="478"/>
          <ac:cxnSpMkLst>
            <pc:docMk/>
            <pc:sldMk cId="1029127270" sldId="341"/>
            <ac:cxnSpMk id="36" creationId="{B9626ED8-15AE-4C13-FAC6-04FF8E3034AF}"/>
          </ac:cxnSpMkLst>
        </pc:cxnChg>
        <pc:cxnChg chg="del mod">
          <ac:chgData name="Raul Rios" userId="c99a2b1a-1d3a-4746-9616-271bff831a2b" providerId="ADAL" clId="{CEF47F8D-5533-4E6F-AF90-5D9A76026FF8}" dt="2024-09-17T15:33:49.479" v="2901" actId="478"/>
          <ac:cxnSpMkLst>
            <pc:docMk/>
            <pc:sldMk cId="1029127270" sldId="341"/>
            <ac:cxnSpMk id="39" creationId="{94EBA4FE-0631-ED25-D595-72EECE7E44CE}"/>
          </ac:cxnSpMkLst>
        </pc:cxnChg>
        <pc:cxnChg chg="add del mod">
          <ac:chgData name="Raul Rios" userId="c99a2b1a-1d3a-4746-9616-271bff831a2b" providerId="ADAL" clId="{CEF47F8D-5533-4E6F-AF90-5D9A76026FF8}" dt="2024-09-17T15:33:59.830" v="2908" actId="478"/>
          <ac:cxnSpMkLst>
            <pc:docMk/>
            <pc:sldMk cId="1029127270" sldId="341"/>
            <ac:cxnSpMk id="47" creationId="{FC7B9A3C-E58D-9B25-C604-FBDCB0D27331}"/>
          </ac:cxnSpMkLst>
        </pc:cxnChg>
      </pc:sldChg>
      <pc:sldChg chg="delSp modSp add mod">
        <pc:chgData name="Raul Rios" userId="c99a2b1a-1d3a-4746-9616-271bff831a2b" providerId="ADAL" clId="{CEF47F8D-5533-4E6F-AF90-5D9A76026FF8}" dt="2024-09-17T15:34:15.382" v="2910" actId="478"/>
        <pc:sldMkLst>
          <pc:docMk/>
          <pc:sldMk cId="3911058208" sldId="342"/>
        </pc:sldMkLst>
        <pc:spChg chg="del">
          <ac:chgData name="Raul Rios" userId="c99a2b1a-1d3a-4746-9616-271bff831a2b" providerId="ADAL" clId="{CEF47F8D-5533-4E6F-AF90-5D9A76026FF8}" dt="2024-09-17T15:34:15.382" v="2910" actId="478"/>
          <ac:spMkLst>
            <pc:docMk/>
            <pc:sldMk cId="3911058208" sldId="342"/>
            <ac:spMk id="5" creationId="{ECDA4172-FC0C-6F37-EAEA-33866C1EC4AC}"/>
          </ac:spMkLst>
        </pc:spChg>
        <pc:spChg chg="del">
          <ac:chgData name="Raul Rios" userId="c99a2b1a-1d3a-4746-9616-271bff831a2b" providerId="ADAL" clId="{CEF47F8D-5533-4E6F-AF90-5D9A76026FF8}" dt="2024-09-17T15:34:15.382" v="2910" actId="478"/>
          <ac:spMkLst>
            <pc:docMk/>
            <pc:sldMk cId="3911058208" sldId="342"/>
            <ac:spMk id="8" creationId="{A26C09AA-E747-8377-018A-EFF3E9959DF3}"/>
          </ac:spMkLst>
        </pc:spChg>
        <pc:spChg chg="del">
          <ac:chgData name="Raul Rios" userId="c99a2b1a-1d3a-4746-9616-271bff831a2b" providerId="ADAL" clId="{CEF47F8D-5533-4E6F-AF90-5D9A76026FF8}" dt="2024-09-17T15:34:15.382" v="2910" actId="478"/>
          <ac:spMkLst>
            <pc:docMk/>
            <pc:sldMk cId="3911058208" sldId="342"/>
            <ac:spMk id="12" creationId="{85DD3D15-1DB7-4CD5-8B43-29618DD3282B}"/>
          </ac:spMkLst>
        </pc:spChg>
        <pc:spChg chg="del">
          <ac:chgData name="Raul Rios" userId="c99a2b1a-1d3a-4746-9616-271bff831a2b" providerId="ADAL" clId="{CEF47F8D-5533-4E6F-AF90-5D9A76026FF8}" dt="2024-09-17T15:34:15.382" v="2910" actId="478"/>
          <ac:spMkLst>
            <pc:docMk/>
            <pc:sldMk cId="3911058208" sldId="342"/>
            <ac:spMk id="26" creationId="{FD314712-31D7-439F-6F65-9EAEFF973E2E}"/>
          </ac:spMkLst>
        </pc:spChg>
        <pc:spChg chg="del">
          <ac:chgData name="Raul Rios" userId="c99a2b1a-1d3a-4746-9616-271bff831a2b" providerId="ADAL" clId="{CEF47F8D-5533-4E6F-AF90-5D9A76026FF8}" dt="2024-09-17T15:34:15.382" v="2910" actId="478"/>
          <ac:spMkLst>
            <pc:docMk/>
            <pc:sldMk cId="3911058208" sldId="342"/>
            <ac:spMk id="31" creationId="{213AFA2B-63C0-87F2-E20B-070E0C1A4C3F}"/>
          </ac:spMkLst>
        </pc:spChg>
        <pc:spChg chg="del">
          <ac:chgData name="Raul Rios" userId="c99a2b1a-1d3a-4746-9616-271bff831a2b" providerId="ADAL" clId="{CEF47F8D-5533-4E6F-AF90-5D9A76026FF8}" dt="2024-09-17T15:34:15.382" v="2910" actId="478"/>
          <ac:spMkLst>
            <pc:docMk/>
            <pc:sldMk cId="3911058208" sldId="342"/>
            <ac:spMk id="44" creationId="{04F9E815-CF9A-D8EE-6838-7CF225089726}"/>
          </ac:spMkLst>
        </pc:spChg>
        <pc:cxnChg chg="del mod">
          <ac:chgData name="Raul Rios" userId="c99a2b1a-1d3a-4746-9616-271bff831a2b" providerId="ADAL" clId="{CEF47F8D-5533-4E6F-AF90-5D9A76026FF8}" dt="2024-09-17T15:34:15.382" v="2910" actId="478"/>
          <ac:cxnSpMkLst>
            <pc:docMk/>
            <pc:sldMk cId="3911058208" sldId="342"/>
            <ac:cxnSpMk id="20" creationId="{E48F2EBF-0E7F-C8DD-952E-8595B3D37570}"/>
          </ac:cxnSpMkLst>
        </pc:cxnChg>
        <pc:cxnChg chg="del mod">
          <ac:chgData name="Raul Rios" userId="c99a2b1a-1d3a-4746-9616-271bff831a2b" providerId="ADAL" clId="{CEF47F8D-5533-4E6F-AF90-5D9A76026FF8}" dt="2024-09-17T15:34:15.382" v="2910" actId="478"/>
          <ac:cxnSpMkLst>
            <pc:docMk/>
            <pc:sldMk cId="3911058208" sldId="342"/>
            <ac:cxnSpMk id="33" creationId="{34A1E341-4CB9-6B87-093D-130D34D9B923}"/>
          </ac:cxnSpMkLst>
        </pc:cxnChg>
        <pc:cxnChg chg="del mod">
          <ac:chgData name="Raul Rios" userId="c99a2b1a-1d3a-4746-9616-271bff831a2b" providerId="ADAL" clId="{CEF47F8D-5533-4E6F-AF90-5D9A76026FF8}" dt="2024-09-17T15:34:15.382" v="2910" actId="478"/>
          <ac:cxnSpMkLst>
            <pc:docMk/>
            <pc:sldMk cId="3911058208" sldId="342"/>
            <ac:cxnSpMk id="36" creationId="{B9626ED8-15AE-4C13-FAC6-04FF8E3034AF}"/>
          </ac:cxnSpMkLst>
        </pc:cxnChg>
        <pc:cxnChg chg="del mod">
          <ac:chgData name="Raul Rios" userId="c99a2b1a-1d3a-4746-9616-271bff831a2b" providerId="ADAL" clId="{CEF47F8D-5533-4E6F-AF90-5D9A76026FF8}" dt="2024-09-17T15:34:15.382" v="2910" actId="478"/>
          <ac:cxnSpMkLst>
            <pc:docMk/>
            <pc:sldMk cId="3911058208" sldId="342"/>
            <ac:cxnSpMk id="39" creationId="{94EBA4FE-0631-ED25-D595-72EECE7E44CE}"/>
          </ac:cxnSpMkLst>
        </pc:cxnChg>
        <pc:cxnChg chg="del mod">
          <ac:chgData name="Raul Rios" userId="c99a2b1a-1d3a-4746-9616-271bff831a2b" providerId="ADAL" clId="{CEF47F8D-5533-4E6F-AF90-5D9A76026FF8}" dt="2024-09-17T15:34:15.382" v="2910" actId="478"/>
          <ac:cxnSpMkLst>
            <pc:docMk/>
            <pc:sldMk cId="3911058208" sldId="342"/>
            <ac:cxnSpMk id="47" creationId="{FC7B9A3C-E58D-9B25-C604-FBDCB0D27331}"/>
          </ac:cxnSpMkLst>
        </pc:cxnChg>
      </pc:sldChg>
      <pc:sldChg chg="delSp modSp add mod">
        <pc:chgData name="Raul Rios" userId="c99a2b1a-1d3a-4746-9616-271bff831a2b" providerId="ADAL" clId="{CEF47F8D-5533-4E6F-AF90-5D9A76026FF8}" dt="2024-09-17T15:34:30.335" v="2914" actId="478"/>
        <pc:sldMkLst>
          <pc:docMk/>
          <pc:sldMk cId="3292011492" sldId="343"/>
        </pc:sldMkLst>
        <pc:spChg chg="del">
          <ac:chgData name="Raul Rios" userId="c99a2b1a-1d3a-4746-9616-271bff831a2b" providerId="ADAL" clId="{CEF47F8D-5533-4E6F-AF90-5D9A76026FF8}" dt="2024-09-17T15:34:28.686" v="2912" actId="478"/>
          <ac:spMkLst>
            <pc:docMk/>
            <pc:sldMk cId="3292011492" sldId="343"/>
            <ac:spMk id="5" creationId="{ECDA4172-FC0C-6F37-EAEA-33866C1EC4AC}"/>
          </ac:spMkLst>
        </pc:spChg>
        <pc:spChg chg="del">
          <ac:chgData name="Raul Rios" userId="c99a2b1a-1d3a-4746-9616-271bff831a2b" providerId="ADAL" clId="{CEF47F8D-5533-4E6F-AF90-5D9A76026FF8}" dt="2024-09-17T15:34:28.686" v="2912" actId="478"/>
          <ac:spMkLst>
            <pc:docMk/>
            <pc:sldMk cId="3292011492" sldId="343"/>
            <ac:spMk id="44" creationId="{04F9E815-CF9A-D8EE-6838-7CF225089726}"/>
          </ac:spMkLst>
        </pc:spChg>
        <pc:cxnChg chg="del mod">
          <ac:chgData name="Raul Rios" userId="c99a2b1a-1d3a-4746-9616-271bff831a2b" providerId="ADAL" clId="{CEF47F8D-5533-4E6F-AF90-5D9A76026FF8}" dt="2024-09-17T15:34:29.500" v="2913" actId="478"/>
          <ac:cxnSpMkLst>
            <pc:docMk/>
            <pc:sldMk cId="3292011492" sldId="343"/>
            <ac:cxnSpMk id="36" creationId="{B9626ED8-15AE-4C13-FAC6-04FF8E3034AF}"/>
          </ac:cxnSpMkLst>
        </pc:cxnChg>
        <pc:cxnChg chg="del mod">
          <ac:chgData name="Raul Rios" userId="c99a2b1a-1d3a-4746-9616-271bff831a2b" providerId="ADAL" clId="{CEF47F8D-5533-4E6F-AF90-5D9A76026FF8}" dt="2024-09-17T15:34:30.335" v="2914" actId="478"/>
          <ac:cxnSpMkLst>
            <pc:docMk/>
            <pc:sldMk cId="3292011492" sldId="343"/>
            <ac:cxnSpMk id="39" creationId="{94EBA4FE-0631-ED25-D595-72EECE7E44CE}"/>
          </ac:cxnSpMkLst>
        </pc:cxnChg>
        <pc:cxnChg chg="del mod">
          <ac:chgData name="Raul Rios" userId="c99a2b1a-1d3a-4746-9616-271bff831a2b" providerId="ADAL" clId="{CEF47F8D-5533-4E6F-AF90-5D9A76026FF8}" dt="2024-09-17T15:34:28.686" v="2912" actId="478"/>
          <ac:cxnSpMkLst>
            <pc:docMk/>
            <pc:sldMk cId="3292011492" sldId="343"/>
            <ac:cxnSpMk id="47" creationId="{FC7B9A3C-E58D-9B25-C604-FBDCB0D27331}"/>
          </ac:cxnSpMkLst>
        </pc:cxnChg>
      </pc:sldChg>
      <pc:sldChg chg="modSp add del mod">
        <pc:chgData name="Raul Rios" userId="c99a2b1a-1d3a-4746-9616-271bff831a2b" providerId="ADAL" clId="{CEF47F8D-5533-4E6F-AF90-5D9A76026FF8}" dt="2024-09-17T20:32:02.593" v="3004" actId="47"/>
        <pc:sldMkLst>
          <pc:docMk/>
          <pc:sldMk cId="3350946858" sldId="344"/>
        </pc:sldMkLst>
        <pc:spChg chg="mod">
          <ac:chgData name="Raul Rios" userId="c99a2b1a-1d3a-4746-9616-271bff831a2b" providerId="ADAL" clId="{CEF47F8D-5533-4E6F-AF90-5D9A76026FF8}" dt="2024-09-17T20:29:01.829" v="2943" actId="20577"/>
          <ac:spMkLst>
            <pc:docMk/>
            <pc:sldMk cId="3350946858" sldId="344"/>
            <ac:spMk id="6" creationId="{F1F4A197-3271-0F04-216F-289D6EC5245A}"/>
          </ac:spMkLst>
        </pc:spChg>
      </pc:sldChg>
      <pc:sldChg chg="modSp add mod">
        <pc:chgData name="Raul Rios" userId="c99a2b1a-1d3a-4746-9616-271bff831a2b" providerId="ADAL" clId="{CEF47F8D-5533-4E6F-AF90-5D9A76026FF8}" dt="2024-09-17T20:32:12.483" v="3012" actId="20577"/>
        <pc:sldMkLst>
          <pc:docMk/>
          <pc:sldMk cId="4037060325" sldId="344"/>
        </pc:sldMkLst>
        <pc:spChg chg="mod">
          <ac:chgData name="Raul Rios" userId="c99a2b1a-1d3a-4746-9616-271bff831a2b" providerId="ADAL" clId="{CEF47F8D-5533-4E6F-AF90-5D9A76026FF8}" dt="2024-09-17T20:32:12.483" v="3012" actId="20577"/>
          <ac:spMkLst>
            <pc:docMk/>
            <pc:sldMk cId="4037060325" sldId="344"/>
            <ac:spMk id="6" creationId="{F1F4A197-3271-0F04-216F-289D6EC5245A}"/>
          </ac:spMkLst>
        </pc:spChg>
      </pc:sldChg>
      <pc:sldChg chg="modSp add mod">
        <pc:chgData name="Raul Rios" userId="c99a2b1a-1d3a-4746-9616-271bff831a2b" providerId="ADAL" clId="{CEF47F8D-5533-4E6F-AF90-5D9A76026FF8}" dt="2024-09-17T20:32:09.193" v="3009" actId="20577"/>
        <pc:sldMkLst>
          <pc:docMk/>
          <pc:sldMk cId="138407783" sldId="345"/>
        </pc:sldMkLst>
        <pc:spChg chg="mod">
          <ac:chgData name="Raul Rios" userId="c99a2b1a-1d3a-4746-9616-271bff831a2b" providerId="ADAL" clId="{CEF47F8D-5533-4E6F-AF90-5D9A76026FF8}" dt="2024-09-17T20:32:09.193" v="3009" actId="20577"/>
          <ac:spMkLst>
            <pc:docMk/>
            <pc:sldMk cId="138407783" sldId="345"/>
            <ac:spMk id="6" creationId="{F1F4A197-3271-0F04-216F-289D6EC5245A}"/>
          </ac:spMkLst>
        </pc:spChg>
      </pc:sldChg>
      <pc:sldChg chg="add del">
        <pc:chgData name="Raul Rios" userId="c99a2b1a-1d3a-4746-9616-271bff831a2b" providerId="ADAL" clId="{CEF47F8D-5533-4E6F-AF90-5D9A76026FF8}" dt="2024-09-17T20:32:02.593" v="3004" actId="47"/>
        <pc:sldMkLst>
          <pc:docMk/>
          <pc:sldMk cId="1110977776" sldId="345"/>
        </pc:sldMkLst>
      </pc:sldChg>
      <pc:sldChg chg="addSp delSp modSp add mod modNotesTx">
        <pc:chgData name="Raul Rios" userId="c99a2b1a-1d3a-4746-9616-271bff831a2b" providerId="ADAL" clId="{CEF47F8D-5533-4E6F-AF90-5D9A76026FF8}" dt="2024-09-26T16:15:33.275" v="4224" actId="167"/>
        <pc:sldMkLst>
          <pc:docMk/>
          <pc:sldMk cId="4284348254" sldId="346"/>
        </pc:sldMkLst>
        <pc:spChg chg="mod">
          <ac:chgData name="Raul Rios" userId="c99a2b1a-1d3a-4746-9616-271bff831a2b" providerId="ADAL" clId="{CEF47F8D-5533-4E6F-AF90-5D9A76026FF8}" dt="2024-09-17T21:16:56.271" v="3455"/>
          <ac:spMkLst>
            <pc:docMk/>
            <pc:sldMk cId="4284348254" sldId="346"/>
            <ac:spMk id="3" creationId="{389E0C19-121C-01B4-D714-F7BDD1504914}"/>
          </ac:spMkLst>
        </pc:spChg>
        <pc:spChg chg="mod">
          <ac:chgData name="Raul Rios" userId="c99a2b1a-1d3a-4746-9616-271bff831a2b" providerId="ADAL" clId="{CEF47F8D-5533-4E6F-AF90-5D9A76026FF8}" dt="2024-09-26T16:15:19.933" v="4220" actId="20577"/>
          <ac:spMkLst>
            <pc:docMk/>
            <pc:sldMk cId="4284348254" sldId="346"/>
            <ac:spMk id="10" creationId="{96A9E732-47FC-A706-8984-48DE9E308676}"/>
          </ac:spMkLst>
        </pc:spChg>
        <pc:spChg chg="mod">
          <ac:chgData name="Raul Rios" userId="c99a2b1a-1d3a-4746-9616-271bff831a2b" providerId="ADAL" clId="{CEF47F8D-5533-4E6F-AF90-5D9A76026FF8}" dt="2024-09-17T21:24:49.951" v="3786" actId="20577"/>
          <ac:spMkLst>
            <pc:docMk/>
            <pc:sldMk cId="4284348254" sldId="346"/>
            <ac:spMk id="12" creationId="{9CEF6E85-F989-053C-16B6-5DD6A431A533}"/>
          </ac:spMkLst>
        </pc:spChg>
        <pc:spChg chg="del">
          <ac:chgData name="Raul Rios" userId="c99a2b1a-1d3a-4746-9616-271bff831a2b" providerId="ADAL" clId="{CEF47F8D-5533-4E6F-AF90-5D9A76026FF8}" dt="2024-09-17T20:46:24.513" v="3373" actId="478"/>
          <ac:spMkLst>
            <pc:docMk/>
            <pc:sldMk cId="4284348254" sldId="346"/>
            <ac:spMk id="13" creationId="{946130E5-40C1-2EAD-278A-8FFB7813A983}"/>
          </ac:spMkLst>
        </pc:spChg>
        <pc:spChg chg="del mod">
          <ac:chgData name="Raul Rios" userId="c99a2b1a-1d3a-4746-9616-271bff831a2b" providerId="ADAL" clId="{CEF47F8D-5533-4E6F-AF90-5D9A76026FF8}" dt="2024-09-26T16:15:05.627" v="4215" actId="478"/>
          <ac:spMkLst>
            <pc:docMk/>
            <pc:sldMk cId="4284348254" sldId="346"/>
            <ac:spMk id="14" creationId="{9EB64CDF-F361-941F-4DA5-C148D7AE9516}"/>
          </ac:spMkLst>
        </pc:spChg>
        <pc:spChg chg="del">
          <ac:chgData name="Raul Rios" userId="c99a2b1a-1d3a-4746-9616-271bff831a2b" providerId="ADAL" clId="{CEF47F8D-5533-4E6F-AF90-5D9A76026FF8}" dt="2024-09-17T20:46:25.693" v="3374" actId="478"/>
          <ac:spMkLst>
            <pc:docMk/>
            <pc:sldMk cId="4284348254" sldId="346"/>
            <ac:spMk id="15" creationId="{C6723AF8-8F50-308E-87AC-4BDEA6F742C3}"/>
          </ac:spMkLst>
        </pc:spChg>
        <pc:picChg chg="del">
          <ac:chgData name="Raul Rios" userId="c99a2b1a-1d3a-4746-9616-271bff831a2b" providerId="ADAL" clId="{CEF47F8D-5533-4E6F-AF90-5D9A76026FF8}" dt="2024-09-26T16:15:04.038" v="4214" actId="478"/>
          <ac:picMkLst>
            <pc:docMk/>
            <pc:sldMk cId="4284348254" sldId="346"/>
            <ac:picMk id="5" creationId="{0345DEF8-E89C-CDF5-BD29-3B0CF10DFEAC}"/>
          </ac:picMkLst>
        </pc:picChg>
        <pc:picChg chg="add mod">
          <ac:chgData name="Raul Rios" userId="c99a2b1a-1d3a-4746-9616-271bff831a2b" providerId="ADAL" clId="{CEF47F8D-5533-4E6F-AF90-5D9A76026FF8}" dt="2024-09-26T16:15:05.926" v="4216"/>
          <ac:picMkLst>
            <pc:docMk/>
            <pc:sldMk cId="4284348254" sldId="346"/>
            <ac:picMk id="6" creationId="{8A189257-4FEE-6A19-5AD8-3D7874A5C9AE}"/>
          </ac:picMkLst>
        </pc:picChg>
        <pc:picChg chg="del">
          <ac:chgData name="Raul Rios" userId="c99a2b1a-1d3a-4746-9616-271bff831a2b" providerId="ADAL" clId="{CEF47F8D-5533-4E6F-AF90-5D9A76026FF8}" dt="2024-09-17T20:46:22.823" v="3372" actId="478"/>
          <ac:picMkLst>
            <pc:docMk/>
            <pc:sldMk cId="4284348254" sldId="346"/>
            <ac:picMk id="6" creationId="{D7D6EAEA-5EAD-6960-C977-3255B87D7A20}"/>
          </ac:picMkLst>
        </pc:picChg>
        <pc:picChg chg="del">
          <ac:chgData name="Raul Rios" userId="c99a2b1a-1d3a-4746-9616-271bff831a2b" providerId="ADAL" clId="{CEF47F8D-5533-4E6F-AF90-5D9A76026FF8}" dt="2024-09-26T16:15:30.830" v="4222" actId="478"/>
          <ac:picMkLst>
            <pc:docMk/>
            <pc:sldMk cId="4284348254" sldId="346"/>
            <ac:picMk id="7" creationId="{2ABA84F7-3208-55ED-622C-7EE9A75902C6}"/>
          </ac:picMkLst>
        </pc:picChg>
        <pc:picChg chg="add mod ord">
          <ac:chgData name="Raul Rios" userId="c99a2b1a-1d3a-4746-9616-271bff831a2b" providerId="ADAL" clId="{CEF47F8D-5533-4E6F-AF90-5D9A76026FF8}" dt="2024-09-26T16:15:33.275" v="4224" actId="167"/>
          <ac:picMkLst>
            <pc:docMk/>
            <pc:sldMk cId="4284348254" sldId="346"/>
            <ac:picMk id="8" creationId="{AD8EADCF-0B99-21A3-CB19-2637C58FFE5A}"/>
          </ac:picMkLst>
        </pc:picChg>
        <pc:cxnChg chg="del mod">
          <ac:chgData name="Raul Rios" userId="c99a2b1a-1d3a-4746-9616-271bff831a2b" providerId="ADAL" clId="{CEF47F8D-5533-4E6F-AF90-5D9A76026FF8}" dt="2024-09-17T20:46:24.513" v="3373" actId="478"/>
          <ac:cxnSpMkLst>
            <pc:docMk/>
            <pc:sldMk cId="4284348254" sldId="346"/>
            <ac:cxnSpMk id="17" creationId="{0EC00338-3758-340E-5783-24B0E2FD9A22}"/>
          </ac:cxnSpMkLst>
        </pc:cxnChg>
      </pc:sldChg>
      <pc:sldChg chg="addSp delSp modSp add mod ord modNotesTx">
        <pc:chgData name="Raul Rios" userId="c99a2b1a-1d3a-4746-9616-271bff831a2b" providerId="ADAL" clId="{CEF47F8D-5533-4E6F-AF90-5D9A76026FF8}" dt="2024-09-26T16:15:22.225" v="4221" actId="20577"/>
        <pc:sldMkLst>
          <pc:docMk/>
          <pc:sldMk cId="1033141835" sldId="347"/>
        </pc:sldMkLst>
        <pc:spChg chg="mod">
          <ac:chgData name="Raul Rios" userId="c99a2b1a-1d3a-4746-9616-271bff831a2b" providerId="ADAL" clId="{CEF47F8D-5533-4E6F-AF90-5D9A76026FF8}" dt="2024-09-17T21:16:58.201" v="3456"/>
          <ac:spMkLst>
            <pc:docMk/>
            <pc:sldMk cId="1033141835" sldId="347"/>
            <ac:spMk id="3" creationId="{389E0C19-121C-01B4-D714-F7BDD1504914}"/>
          </ac:spMkLst>
        </pc:spChg>
        <pc:spChg chg="mod">
          <ac:chgData name="Raul Rios" userId="c99a2b1a-1d3a-4746-9616-271bff831a2b" providerId="ADAL" clId="{CEF47F8D-5533-4E6F-AF90-5D9A76026FF8}" dt="2024-09-26T16:15:22.225" v="4221" actId="20577"/>
          <ac:spMkLst>
            <pc:docMk/>
            <pc:sldMk cId="1033141835" sldId="347"/>
            <ac:spMk id="10" creationId="{96A9E732-47FC-A706-8984-48DE9E308676}"/>
          </ac:spMkLst>
        </pc:spChg>
        <pc:spChg chg="del">
          <ac:chgData name="Raul Rios" userId="c99a2b1a-1d3a-4746-9616-271bff831a2b" providerId="ADAL" clId="{CEF47F8D-5533-4E6F-AF90-5D9A76026FF8}" dt="2024-09-17T20:46:14.953" v="3366" actId="478"/>
          <ac:spMkLst>
            <pc:docMk/>
            <pc:sldMk cId="1033141835" sldId="347"/>
            <ac:spMk id="12" creationId="{9CEF6E85-F989-053C-16B6-5DD6A431A533}"/>
          </ac:spMkLst>
        </pc:spChg>
        <pc:spChg chg="del">
          <ac:chgData name="Raul Rios" userId="c99a2b1a-1d3a-4746-9616-271bff831a2b" providerId="ADAL" clId="{CEF47F8D-5533-4E6F-AF90-5D9A76026FF8}" dt="2024-09-17T20:46:13.943" v="3365" actId="478"/>
          <ac:spMkLst>
            <pc:docMk/>
            <pc:sldMk cId="1033141835" sldId="347"/>
            <ac:spMk id="13" creationId="{946130E5-40C1-2EAD-278A-8FFB7813A983}"/>
          </ac:spMkLst>
        </pc:spChg>
        <pc:spChg chg="mod">
          <ac:chgData name="Raul Rios" userId="c99a2b1a-1d3a-4746-9616-271bff831a2b" providerId="ADAL" clId="{CEF47F8D-5533-4E6F-AF90-5D9A76026FF8}" dt="2024-09-17T21:16:21.621" v="3437" actId="20577"/>
          <ac:spMkLst>
            <pc:docMk/>
            <pc:sldMk cId="1033141835" sldId="347"/>
            <ac:spMk id="14" creationId="{9EB64CDF-F361-941F-4DA5-C148D7AE9516}"/>
          </ac:spMkLst>
        </pc:spChg>
        <pc:spChg chg="del mod">
          <ac:chgData name="Raul Rios" userId="c99a2b1a-1d3a-4746-9616-271bff831a2b" providerId="ADAL" clId="{CEF47F8D-5533-4E6F-AF90-5D9A76026FF8}" dt="2024-09-17T20:46:16.875" v="3368" actId="478"/>
          <ac:spMkLst>
            <pc:docMk/>
            <pc:sldMk cId="1033141835" sldId="347"/>
            <ac:spMk id="15" creationId="{C6723AF8-8F50-308E-87AC-4BDEA6F742C3}"/>
          </ac:spMkLst>
        </pc:spChg>
        <pc:picChg chg="del">
          <ac:chgData name="Raul Rios" userId="c99a2b1a-1d3a-4746-9616-271bff831a2b" providerId="ADAL" clId="{CEF47F8D-5533-4E6F-AF90-5D9A76026FF8}" dt="2024-09-26T16:15:08.864" v="4217" actId="478"/>
          <ac:picMkLst>
            <pc:docMk/>
            <pc:sldMk cId="1033141835" sldId="347"/>
            <ac:picMk id="5" creationId="{0345DEF8-E89C-CDF5-BD29-3B0CF10DFEAC}"/>
          </ac:picMkLst>
        </pc:picChg>
        <pc:picChg chg="add mod">
          <ac:chgData name="Raul Rios" userId="c99a2b1a-1d3a-4746-9616-271bff831a2b" providerId="ADAL" clId="{CEF47F8D-5533-4E6F-AF90-5D9A76026FF8}" dt="2024-09-26T16:15:10.112" v="4218"/>
          <ac:picMkLst>
            <pc:docMk/>
            <pc:sldMk cId="1033141835" sldId="347"/>
            <ac:picMk id="6" creationId="{25FA02E5-9C30-FE3F-FA93-DD1C36B87822}"/>
          </ac:picMkLst>
        </pc:picChg>
        <pc:picChg chg="del">
          <ac:chgData name="Raul Rios" userId="c99a2b1a-1d3a-4746-9616-271bff831a2b" providerId="ADAL" clId="{CEF47F8D-5533-4E6F-AF90-5D9A76026FF8}" dt="2024-09-17T20:46:17.465" v="3369" actId="478"/>
          <ac:picMkLst>
            <pc:docMk/>
            <pc:sldMk cId="1033141835" sldId="347"/>
            <ac:picMk id="6" creationId="{D7D6EAEA-5EAD-6960-C977-3255B87D7A20}"/>
          </ac:picMkLst>
        </pc:picChg>
        <pc:picChg chg="del">
          <ac:chgData name="Raul Rios" userId="c99a2b1a-1d3a-4746-9616-271bff831a2b" providerId="ADAL" clId="{CEF47F8D-5533-4E6F-AF90-5D9A76026FF8}" dt="2024-09-17T20:46:13.943" v="3365" actId="478"/>
          <ac:picMkLst>
            <pc:docMk/>
            <pc:sldMk cId="1033141835" sldId="347"/>
            <ac:picMk id="7" creationId="{2ABA84F7-3208-55ED-622C-7EE9A75902C6}"/>
          </ac:picMkLst>
        </pc:picChg>
        <pc:cxnChg chg="del mod">
          <ac:chgData name="Raul Rios" userId="c99a2b1a-1d3a-4746-9616-271bff831a2b" providerId="ADAL" clId="{CEF47F8D-5533-4E6F-AF90-5D9A76026FF8}" dt="2024-09-17T20:46:13.943" v="3365" actId="478"/>
          <ac:cxnSpMkLst>
            <pc:docMk/>
            <pc:sldMk cId="1033141835" sldId="347"/>
            <ac:cxnSpMk id="17" creationId="{0EC00338-3758-340E-5783-24B0E2FD9A22}"/>
          </ac:cxnSpMkLst>
        </pc:cxnChg>
      </pc:sldChg>
      <pc:sldChg chg="addSp delSp modSp add mod ord">
        <pc:chgData name="Raul Rios" userId="c99a2b1a-1d3a-4746-9616-271bff831a2b" providerId="ADAL" clId="{CEF47F8D-5533-4E6F-AF90-5D9A76026FF8}" dt="2024-09-26T16:25:01.743" v="4276" actId="164"/>
        <pc:sldMkLst>
          <pc:docMk/>
          <pc:sldMk cId="1296712452" sldId="348"/>
        </pc:sldMkLst>
        <pc:spChg chg="add mod">
          <ac:chgData name="Raul Rios" userId="c99a2b1a-1d3a-4746-9616-271bff831a2b" providerId="ADAL" clId="{CEF47F8D-5533-4E6F-AF90-5D9A76026FF8}" dt="2024-09-26T16:25:01.743" v="4276" actId="164"/>
          <ac:spMkLst>
            <pc:docMk/>
            <pc:sldMk cId="1296712452" sldId="348"/>
            <ac:spMk id="6" creationId="{C6A7F4C2-8D62-B506-A257-3EFF069D84D0}"/>
          </ac:spMkLst>
        </pc:spChg>
        <pc:spChg chg="del">
          <ac:chgData name="Raul Rios" userId="c99a2b1a-1d3a-4746-9616-271bff831a2b" providerId="ADAL" clId="{CEF47F8D-5533-4E6F-AF90-5D9A76026FF8}" dt="2024-09-17T21:39:34.096" v="4094" actId="478"/>
          <ac:spMkLst>
            <pc:docMk/>
            <pc:sldMk cId="1296712452" sldId="348"/>
            <ac:spMk id="9" creationId="{11244812-15FC-5689-388A-9D02E7E69D73}"/>
          </ac:spMkLst>
        </pc:spChg>
        <pc:spChg chg="del">
          <ac:chgData name="Raul Rios" userId="c99a2b1a-1d3a-4746-9616-271bff831a2b" providerId="ADAL" clId="{CEF47F8D-5533-4E6F-AF90-5D9A76026FF8}" dt="2024-09-17T21:39:25.776" v="4088" actId="478"/>
          <ac:spMkLst>
            <pc:docMk/>
            <pc:sldMk cId="1296712452" sldId="348"/>
            <ac:spMk id="10" creationId="{56A32924-2DE4-7CC6-C12C-5594DCBE96A2}"/>
          </ac:spMkLst>
        </pc:spChg>
        <pc:spChg chg="del">
          <ac:chgData name="Raul Rios" userId="c99a2b1a-1d3a-4746-9616-271bff831a2b" providerId="ADAL" clId="{CEF47F8D-5533-4E6F-AF90-5D9A76026FF8}" dt="2024-09-26T16:21:58.915" v="4245" actId="478"/>
          <ac:spMkLst>
            <pc:docMk/>
            <pc:sldMk cId="1296712452" sldId="348"/>
            <ac:spMk id="15" creationId="{CE5A617F-2731-DFDE-4195-1C7437D4CE76}"/>
          </ac:spMkLst>
        </pc:spChg>
        <pc:grpChg chg="add mod">
          <ac:chgData name="Raul Rios" userId="c99a2b1a-1d3a-4746-9616-271bff831a2b" providerId="ADAL" clId="{CEF47F8D-5533-4E6F-AF90-5D9A76026FF8}" dt="2024-09-26T16:25:01.743" v="4276" actId="164"/>
          <ac:grpSpMkLst>
            <pc:docMk/>
            <pc:sldMk cId="1296712452" sldId="348"/>
            <ac:grpSpMk id="9" creationId="{7C1975F1-78AC-DBCA-3B2E-32E77FEFA1E5}"/>
          </ac:grpSpMkLst>
        </pc:grpChg>
        <pc:picChg chg="add mod">
          <ac:chgData name="Raul Rios" userId="c99a2b1a-1d3a-4746-9616-271bff831a2b" providerId="ADAL" clId="{CEF47F8D-5533-4E6F-AF90-5D9A76026FF8}" dt="2024-09-26T16:25:01.743" v="4276" actId="164"/>
          <ac:picMkLst>
            <pc:docMk/>
            <pc:sldMk cId="1296712452" sldId="348"/>
            <ac:picMk id="4" creationId="{DDE042E4-EA3F-34A0-D7F7-024D02358605}"/>
          </ac:picMkLst>
        </pc:picChg>
        <pc:picChg chg="add mod ord modCrop">
          <ac:chgData name="Raul Rios" userId="c99a2b1a-1d3a-4746-9616-271bff831a2b" providerId="ADAL" clId="{CEF47F8D-5533-4E6F-AF90-5D9A76026FF8}" dt="2024-09-26T16:25:01.743" v="4276" actId="164"/>
          <ac:picMkLst>
            <pc:docMk/>
            <pc:sldMk cId="1296712452" sldId="348"/>
            <ac:picMk id="5" creationId="{3DE82555-E0AA-0CBD-B71C-05EE431C156C}"/>
          </ac:picMkLst>
        </pc:picChg>
        <pc:picChg chg="del">
          <ac:chgData name="Raul Rios" userId="c99a2b1a-1d3a-4746-9616-271bff831a2b" providerId="ADAL" clId="{CEF47F8D-5533-4E6F-AF90-5D9A76026FF8}" dt="2024-09-17T21:39:29.596" v="4092" actId="478"/>
          <ac:picMkLst>
            <pc:docMk/>
            <pc:sldMk cId="1296712452" sldId="348"/>
            <ac:picMk id="12" creationId="{13110E7C-EF6A-CF93-3672-DCBF1593773A}"/>
          </ac:picMkLst>
        </pc:picChg>
        <pc:picChg chg="del">
          <ac:chgData name="Raul Rios" userId="c99a2b1a-1d3a-4746-9616-271bff831a2b" providerId="ADAL" clId="{CEF47F8D-5533-4E6F-AF90-5D9A76026FF8}" dt="2024-09-26T16:21:57.383" v="4244" actId="478"/>
          <ac:picMkLst>
            <pc:docMk/>
            <pc:sldMk cId="1296712452" sldId="348"/>
            <ac:picMk id="23" creationId="{B143D8F8-F9E9-44E7-865E-D0BE746C590D}"/>
          </ac:picMkLst>
        </pc:picChg>
        <pc:picChg chg="del">
          <ac:chgData name="Raul Rios" userId="c99a2b1a-1d3a-4746-9616-271bff831a2b" providerId="ADAL" clId="{CEF47F8D-5533-4E6F-AF90-5D9A76026FF8}" dt="2024-09-17T21:39:27.226" v="4090" actId="478"/>
          <ac:picMkLst>
            <pc:docMk/>
            <pc:sldMk cId="1296712452" sldId="348"/>
            <ac:picMk id="26" creationId="{1DCB0B30-A109-CD39-C4CB-D341BE7E2873}"/>
          </ac:picMkLst>
        </pc:picChg>
        <pc:picChg chg="del">
          <ac:chgData name="Raul Rios" userId="c99a2b1a-1d3a-4746-9616-271bff831a2b" providerId="ADAL" clId="{CEF47F8D-5533-4E6F-AF90-5D9A76026FF8}" dt="2024-09-17T21:39:28.519" v="4091" actId="478"/>
          <ac:picMkLst>
            <pc:docMk/>
            <pc:sldMk cId="1296712452" sldId="348"/>
            <ac:picMk id="28" creationId="{C1E06476-37EB-3B4A-DF0C-1F7F1F58B0CD}"/>
          </ac:picMkLst>
        </pc:picChg>
        <pc:picChg chg="del">
          <ac:chgData name="Raul Rios" userId="c99a2b1a-1d3a-4746-9616-271bff831a2b" providerId="ADAL" clId="{CEF47F8D-5533-4E6F-AF90-5D9A76026FF8}" dt="2024-09-17T21:39:30.660" v="4093" actId="478"/>
          <ac:picMkLst>
            <pc:docMk/>
            <pc:sldMk cId="1296712452" sldId="348"/>
            <ac:picMk id="32" creationId="{EC33F024-F782-C036-AF6E-1CB3908B20BE}"/>
          </ac:picMkLst>
        </pc:picChg>
        <pc:cxnChg chg="del mod">
          <ac:chgData name="Raul Rios" userId="c99a2b1a-1d3a-4746-9616-271bff831a2b" providerId="ADAL" clId="{CEF47F8D-5533-4E6F-AF90-5D9A76026FF8}" dt="2024-09-17T21:39:26.656" v="4089" actId="478"/>
          <ac:cxnSpMkLst>
            <pc:docMk/>
            <pc:sldMk cId="1296712452" sldId="348"/>
            <ac:cxnSpMk id="11" creationId="{D70DCBDE-5DD2-4A9B-F23E-73A18DAFCA02}"/>
          </ac:cxnSpMkLst>
        </pc:cxnChg>
      </pc:sldChg>
      <pc:sldChg chg="addSp delSp modSp add mod">
        <pc:chgData name="Raul Rios" userId="c99a2b1a-1d3a-4746-9616-271bff831a2b" providerId="ADAL" clId="{CEF47F8D-5533-4E6F-AF90-5D9A76026FF8}" dt="2024-09-27T14:27:05.917" v="4494" actId="167"/>
        <pc:sldMkLst>
          <pc:docMk/>
          <pc:sldMk cId="2476798244" sldId="349"/>
        </pc:sldMkLst>
        <pc:spChg chg="del">
          <ac:chgData name="Raul Rios" userId="c99a2b1a-1d3a-4746-9616-271bff831a2b" providerId="ADAL" clId="{CEF47F8D-5533-4E6F-AF90-5D9A76026FF8}" dt="2024-09-26T16:21:33.408" v="4241" actId="478"/>
          <ac:spMkLst>
            <pc:docMk/>
            <pc:sldMk cId="2476798244" sldId="349"/>
            <ac:spMk id="15" creationId="{CE5A617F-2731-DFDE-4195-1C7437D4CE76}"/>
          </ac:spMkLst>
        </pc:spChg>
        <pc:spChg chg="mod">
          <ac:chgData name="Raul Rios" userId="c99a2b1a-1d3a-4746-9616-271bff831a2b" providerId="ADAL" clId="{CEF47F8D-5533-4E6F-AF90-5D9A76026FF8}" dt="2024-09-26T16:25:08.993" v="4280"/>
          <ac:spMkLst>
            <pc:docMk/>
            <pc:sldMk cId="2476798244" sldId="349"/>
            <ac:spMk id="21" creationId="{8EEC8FEB-C556-AD60-E064-6C765621B536}"/>
          </ac:spMkLst>
        </pc:spChg>
        <pc:grpChg chg="add mod ord">
          <ac:chgData name="Raul Rios" userId="c99a2b1a-1d3a-4746-9616-271bff831a2b" providerId="ADAL" clId="{CEF47F8D-5533-4E6F-AF90-5D9A76026FF8}" dt="2024-09-27T14:27:05.917" v="4494" actId="167"/>
          <ac:grpSpMkLst>
            <pc:docMk/>
            <pc:sldMk cId="2476798244" sldId="349"/>
            <ac:grpSpMk id="4" creationId="{E1BD2BFF-B5B4-8715-71BC-2E14E592A8D9}"/>
          </ac:grpSpMkLst>
        </pc:grpChg>
        <pc:grpChg chg="add del mod ord">
          <ac:chgData name="Raul Rios" userId="c99a2b1a-1d3a-4746-9616-271bff831a2b" providerId="ADAL" clId="{CEF47F8D-5533-4E6F-AF90-5D9A76026FF8}" dt="2024-09-27T14:27:02.216" v="4492" actId="478"/>
          <ac:grpSpMkLst>
            <pc:docMk/>
            <pc:sldMk cId="2476798244" sldId="349"/>
            <ac:grpSpMk id="13" creationId="{C644CA30-B471-69A6-E79D-4CC1467CC617}"/>
          </ac:grpSpMkLst>
        </pc:grpChg>
        <pc:grpChg chg="add mod">
          <ac:chgData name="Raul Rios" userId="c99a2b1a-1d3a-4746-9616-271bff831a2b" providerId="ADAL" clId="{CEF47F8D-5533-4E6F-AF90-5D9A76026FF8}" dt="2024-09-26T16:25:08.993" v="4280"/>
          <ac:grpSpMkLst>
            <pc:docMk/>
            <pc:sldMk cId="2476798244" sldId="349"/>
            <ac:grpSpMk id="19" creationId="{00E70CA9-2ADB-86ED-D352-A5131208644C}"/>
          </ac:grpSpMkLst>
        </pc:grpChg>
        <pc:picChg chg="mod">
          <ac:chgData name="Raul Rios" userId="c99a2b1a-1d3a-4746-9616-271bff831a2b" providerId="ADAL" clId="{CEF47F8D-5533-4E6F-AF90-5D9A76026FF8}" dt="2024-09-27T14:27:03.286" v="4493"/>
          <ac:picMkLst>
            <pc:docMk/>
            <pc:sldMk cId="2476798244" sldId="349"/>
            <ac:picMk id="5" creationId="{48380EA4-5E90-3D85-E021-F43A2DC769D3}"/>
          </ac:picMkLst>
        </pc:picChg>
        <pc:picChg chg="add del mod ord">
          <ac:chgData name="Raul Rios" userId="c99a2b1a-1d3a-4746-9616-271bff831a2b" providerId="ADAL" clId="{CEF47F8D-5533-4E6F-AF90-5D9A76026FF8}" dt="2024-09-26T16:25:08.596" v="4279" actId="478"/>
          <ac:picMkLst>
            <pc:docMk/>
            <pc:sldMk cId="2476798244" sldId="349"/>
            <ac:picMk id="5" creationId="{DDC27978-9CCC-2115-6B3D-505FD16AE06C}"/>
          </ac:picMkLst>
        </pc:picChg>
        <pc:picChg chg="add mod">
          <ac:chgData name="Raul Rios" userId="c99a2b1a-1d3a-4746-9616-271bff831a2b" providerId="ADAL" clId="{CEF47F8D-5533-4E6F-AF90-5D9A76026FF8}" dt="2024-09-26T16:23:02.953" v="4255"/>
          <ac:picMkLst>
            <pc:docMk/>
            <pc:sldMk cId="2476798244" sldId="349"/>
            <ac:picMk id="6" creationId="{6F7AE077-E09B-42BD-9E81-961F21252792}"/>
          </ac:picMkLst>
        </pc:picChg>
        <pc:picChg chg="mod">
          <ac:chgData name="Raul Rios" userId="c99a2b1a-1d3a-4746-9616-271bff831a2b" providerId="ADAL" clId="{CEF47F8D-5533-4E6F-AF90-5D9A76026FF8}" dt="2024-09-27T14:27:03.286" v="4493"/>
          <ac:picMkLst>
            <pc:docMk/>
            <pc:sldMk cId="2476798244" sldId="349"/>
            <ac:picMk id="6" creationId="{BDF9B5D1-5735-4BC1-E133-97AEF1F30FB1}"/>
          </ac:picMkLst>
        </pc:picChg>
        <pc:picChg chg="del">
          <ac:chgData name="Raul Rios" userId="c99a2b1a-1d3a-4746-9616-271bff831a2b" providerId="ADAL" clId="{CEF47F8D-5533-4E6F-AF90-5D9A76026FF8}" dt="2024-09-26T16:23:31.688" v="4260" actId="478"/>
          <ac:picMkLst>
            <pc:docMk/>
            <pc:sldMk cId="2476798244" sldId="349"/>
            <ac:picMk id="12" creationId="{13110E7C-EF6A-CF93-3672-DCBF1593773A}"/>
          </ac:picMkLst>
        </pc:picChg>
        <pc:picChg chg="mod">
          <ac:chgData name="Raul Rios" userId="c99a2b1a-1d3a-4746-9616-271bff831a2b" providerId="ADAL" clId="{CEF47F8D-5533-4E6F-AF90-5D9A76026FF8}" dt="2024-09-27T14:27:03.286" v="4493"/>
          <ac:picMkLst>
            <pc:docMk/>
            <pc:sldMk cId="2476798244" sldId="349"/>
            <ac:picMk id="12" creationId="{6CF2D2C1-C640-F89C-5160-BE1F09D9F187}"/>
          </ac:picMkLst>
        </pc:picChg>
        <pc:picChg chg="mod">
          <ac:chgData name="Raul Rios" userId="c99a2b1a-1d3a-4746-9616-271bff831a2b" providerId="ADAL" clId="{CEF47F8D-5533-4E6F-AF90-5D9A76026FF8}" dt="2024-09-26T16:23:32.917" v="4262"/>
          <ac:picMkLst>
            <pc:docMk/>
            <pc:sldMk cId="2476798244" sldId="349"/>
            <ac:picMk id="14" creationId="{C3EE268C-F78E-9D8C-61DC-52CF1D7783E7}"/>
          </ac:picMkLst>
        </pc:picChg>
        <pc:picChg chg="mod">
          <ac:chgData name="Raul Rios" userId="c99a2b1a-1d3a-4746-9616-271bff831a2b" providerId="ADAL" clId="{CEF47F8D-5533-4E6F-AF90-5D9A76026FF8}" dt="2024-09-27T14:27:03.286" v="4493"/>
          <ac:picMkLst>
            <pc:docMk/>
            <pc:sldMk cId="2476798244" sldId="349"/>
            <ac:picMk id="15" creationId="{A114E512-9B5B-8937-BE8F-D4DDE9316321}"/>
          </ac:picMkLst>
        </pc:picChg>
        <pc:picChg chg="mod">
          <ac:chgData name="Raul Rios" userId="c99a2b1a-1d3a-4746-9616-271bff831a2b" providerId="ADAL" clId="{CEF47F8D-5533-4E6F-AF90-5D9A76026FF8}" dt="2024-09-26T16:23:32.917" v="4262"/>
          <ac:picMkLst>
            <pc:docMk/>
            <pc:sldMk cId="2476798244" sldId="349"/>
            <ac:picMk id="16" creationId="{248A8DEC-7163-123F-E7FE-1096E073314A}"/>
          </ac:picMkLst>
        </pc:picChg>
        <pc:picChg chg="mod">
          <ac:chgData name="Raul Rios" userId="c99a2b1a-1d3a-4746-9616-271bff831a2b" providerId="ADAL" clId="{CEF47F8D-5533-4E6F-AF90-5D9A76026FF8}" dt="2024-09-26T16:23:32.917" v="4262"/>
          <ac:picMkLst>
            <pc:docMk/>
            <pc:sldMk cId="2476798244" sldId="349"/>
            <ac:picMk id="17" creationId="{7C5F16FF-50FD-FF57-05A8-C17E5F6DE8A2}"/>
          </ac:picMkLst>
        </pc:picChg>
        <pc:picChg chg="mod">
          <ac:chgData name="Raul Rios" userId="c99a2b1a-1d3a-4746-9616-271bff831a2b" providerId="ADAL" clId="{CEF47F8D-5533-4E6F-AF90-5D9A76026FF8}" dt="2024-09-26T16:23:32.917" v="4262"/>
          <ac:picMkLst>
            <pc:docMk/>
            <pc:sldMk cId="2476798244" sldId="349"/>
            <ac:picMk id="18" creationId="{E4AB96BA-8DCD-E1E0-37E6-61D7E9CC02B7}"/>
          </ac:picMkLst>
        </pc:picChg>
        <pc:picChg chg="mod">
          <ac:chgData name="Raul Rios" userId="c99a2b1a-1d3a-4746-9616-271bff831a2b" providerId="ADAL" clId="{CEF47F8D-5533-4E6F-AF90-5D9A76026FF8}" dt="2024-09-26T16:25:08.993" v="4280"/>
          <ac:picMkLst>
            <pc:docMk/>
            <pc:sldMk cId="2476798244" sldId="349"/>
            <ac:picMk id="20" creationId="{B64121EE-D2CB-5154-63C0-0CF5A6402404}"/>
          </ac:picMkLst>
        </pc:picChg>
        <pc:picChg chg="mod">
          <ac:chgData name="Raul Rios" userId="c99a2b1a-1d3a-4746-9616-271bff831a2b" providerId="ADAL" clId="{CEF47F8D-5533-4E6F-AF90-5D9A76026FF8}" dt="2024-09-26T16:25:08.993" v="4280"/>
          <ac:picMkLst>
            <pc:docMk/>
            <pc:sldMk cId="2476798244" sldId="349"/>
            <ac:picMk id="22" creationId="{9C82A797-CDD0-83EA-1AF6-544123CE14C6}"/>
          </ac:picMkLst>
        </pc:picChg>
        <pc:picChg chg="del">
          <ac:chgData name="Raul Rios" userId="c99a2b1a-1d3a-4746-9616-271bff831a2b" providerId="ADAL" clId="{CEF47F8D-5533-4E6F-AF90-5D9A76026FF8}" dt="2024-09-26T16:21:28.289" v="4238" actId="478"/>
          <ac:picMkLst>
            <pc:docMk/>
            <pc:sldMk cId="2476798244" sldId="349"/>
            <ac:picMk id="23" creationId="{B143D8F8-F9E9-44E7-865E-D0BE746C590D}"/>
          </ac:picMkLst>
        </pc:picChg>
        <pc:picChg chg="del">
          <ac:chgData name="Raul Rios" userId="c99a2b1a-1d3a-4746-9616-271bff831a2b" providerId="ADAL" clId="{CEF47F8D-5533-4E6F-AF90-5D9A76026FF8}" dt="2024-09-26T16:23:28.947" v="4258" actId="478"/>
          <ac:picMkLst>
            <pc:docMk/>
            <pc:sldMk cId="2476798244" sldId="349"/>
            <ac:picMk id="26" creationId="{1DCB0B30-A109-CD39-C4CB-D341BE7E2873}"/>
          </ac:picMkLst>
        </pc:picChg>
        <pc:picChg chg="del">
          <ac:chgData name="Raul Rios" userId="c99a2b1a-1d3a-4746-9616-271bff831a2b" providerId="ADAL" clId="{CEF47F8D-5533-4E6F-AF90-5D9A76026FF8}" dt="2024-09-26T16:23:32.065" v="4261" actId="478"/>
          <ac:picMkLst>
            <pc:docMk/>
            <pc:sldMk cId="2476798244" sldId="349"/>
            <ac:picMk id="28" creationId="{C1E06476-37EB-3B4A-DF0C-1F7F1F58B0CD}"/>
          </ac:picMkLst>
        </pc:picChg>
        <pc:picChg chg="del">
          <ac:chgData name="Raul Rios" userId="c99a2b1a-1d3a-4746-9616-271bff831a2b" providerId="ADAL" clId="{CEF47F8D-5533-4E6F-AF90-5D9A76026FF8}" dt="2024-09-26T16:23:30.615" v="4259" actId="478"/>
          <ac:picMkLst>
            <pc:docMk/>
            <pc:sldMk cId="2476798244" sldId="349"/>
            <ac:picMk id="32" creationId="{EC33F024-F782-C036-AF6E-1CB3908B20BE}"/>
          </ac:picMkLst>
        </pc:picChg>
      </pc:sldChg>
      <pc:sldChg chg="modSp add mod">
        <pc:chgData name="Raul Rios" userId="c99a2b1a-1d3a-4746-9616-271bff831a2b" providerId="ADAL" clId="{CEF47F8D-5533-4E6F-AF90-5D9A76026FF8}" dt="2024-09-30T19:14:24.621" v="4498" actId="20577"/>
        <pc:sldMkLst>
          <pc:docMk/>
          <pc:sldMk cId="1014086942" sldId="350"/>
        </pc:sldMkLst>
        <pc:spChg chg="mod">
          <ac:chgData name="Raul Rios" userId="c99a2b1a-1d3a-4746-9616-271bff831a2b" providerId="ADAL" clId="{CEF47F8D-5533-4E6F-AF90-5D9A76026FF8}" dt="2024-09-26T15:13:57.957" v="4175" actId="20577"/>
          <ac:spMkLst>
            <pc:docMk/>
            <pc:sldMk cId="1014086942" sldId="350"/>
            <ac:spMk id="3" creationId="{1FFC0909-9BFA-5E3E-5F0F-7CFFF241A22C}"/>
          </ac:spMkLst>
        </pc:spChg>
        <pc:spChg chg="mod">
          <ac:chgData name="Raul Rios" userId="c99a2b1a-1d3a-4746-9616-271bff831a2b" providerId="ADAL" clId="{CEF47F8D-5533-4E6F-AF90-5D9A76026FF8}" dt="2024-09-30T19:14:24.621" v="4498" actId="20577"/>
          <ac:spMkLst>
            <pc:docMk/>
            <pc:sldMk cId="1014086942" sldId="350"/>
            <ac:spMk id="4" creationId="{19B647A8-315D-6902-AC37-22FF3B027D2C}"/>
          </ac:spMkLst>
        </pc:spChg>
      </pc:sldChg>
      <pc:sldChg chg="delSp modSp add mod">
        <pc:chgData name="Raul Rios" userId="c99a2b1a-1d3a-4746-9616-271bff831a2b" providerId="ADAL" clId="{CEF47F8D-5533-4E6F-AF90-5D9A76026FF8}" dt="2024-09-26T16:15:46.860" v="4227" actId="478"/>
        <pc:sldMkLst>
          <pc:docMk/>
          <pc:sldMk cId="2349440524" sldId="351"/>
        </pc:sldMkLst>
        <pc:spChg chg="del">
          <ac:chgData name="Raul Rios" userId="c99a2b1a-1d3a-4746-9616-271bff831a2b" providerId="ADAL" clId="{CEF47F8D-5533-4E6F-AF90-5D9A76026FF8}" dt="2024-09-26T16:15:45.630" v="4226" actId="478"/>
          <ac:spMkLst>
            <pc:docMk/>
            <pc:sldMk cId="2349440524" sldId="351"/>
            <ac:spMk id="13" creationId="{946130E5-40C1-2EAD-278A-8FFB7813A983}"/>
          </ac:spMkLst>
        </pc:spChg>
        <pc:cxnChg chg="del mod">
          <ac:chgData name="Raul Rios" userId="c99a2b1a-1d3a-4746-9616-271bff831a2b" providerId="ADAL" clId="{CEF47F8D-5533-4E6F-AF90-5D9A76026FF8}" dt="2024-09-26T16:15:46.860" v="4227" actId="478"/>
          <ac:cxnSpMkLst>
            <pc:docMk/>
            <pc:sldMk cId="2349440524" sldId="351"/>
            <ac:cxnSpMk id="17" creationId="{0EC00338-3758-340E-5783-24B0E2FD9A22}"/>
          </ac:cxnSpMkLst>
        </pc:cxnChg>
      </pc:sldChg>
    </pc:docChg>
  </pc:docChgLst>
  <pc:docChgLst>
    <pc:chgData name="Eric Haney,  PhD" userId="08ccc706-2716-4c65-9b2e-89ff3b9c9be5" providerId="ADAL" clId="{AC3C5609-2829-4025-A173-387799542291}"/>
    <pc:docChg chg="undo custSel addSld modSld">
      <pc:chgData name="Eric Haney,  PhD" userId="08ccc706-2716-4c65-9b2e-89ff3b9c9be5" providerId="ADAL" clId="{AC3C5609-2829-4025-A173-387799542291}" dt="2024-09-30T18:49:42.467" v="1130"/>
      <pc:docMkLst>
        <pc:docMk/>
      </pc:docMkLst>
      <pc:sldChg chg="addSp delSp modSp mod">
        <pc:chgData name="Eric Haney,  PhD" userId="08ccc706-2716-4c65-9b2e-89ff3b9c9be5" providerId="ADAL" clId="{AC3C5609-2829-4025-A173-387799542291}" dt="2024-09-30T18:49:21.844" v="1121"/>
        <pc:sldMkLst>
          <pc:docMk/>
          <pc:sldMk cId="1386194751" sldId="307"/>
        </pc:sldMkLst>
        <pc:spChg chg="del">
          <ac:chgData name="Eric Haney,  PhD" userId="08ccc706-2716-4c65-9b2e-89ff3b9c9be5" providerId="ADAL" clId="{AC3C5609-2829-4025-A173-387799542291}" dt="2024-09-30T18:49:19.006" v="1119" actId="478"/>
          <ac:spMkLst>
            <pc:docMk/>
            <pc:sldMk cId="1386194751" sldId="307"/>
            <ac:spMk id="3" creationId="{389E0C19-121C-01B4-D714-F7BDD1504914}"/>
          </ac:spMkLst>
        </pc:spChg>
        <pc:spChg chg="add del mod">
          <ac:chgData name="Eric Haney,  PhD" userId="08ccc706-2716-4c65-9b2e-89ff3b9c9be5" providerId="ADAL" clId="{AC3C5609-2829-4025-A173-387799542291}" dt="2024-09-30T18:49:21.646" v="1120" actId="478"/>
          <ac:spMkLst>
            <pc:docMk/>
            <pc:sldMk cId="1386194751" sldId="307"/>
            <ac:spMk id="9" creationId="{FF660B5A-AEDA-428C-D0CB-772A342C7703}"/>
          </ac:spMkLst>
        </pc:spChg>
        <pc:spChg chg="add mod">
          <ac:chgData name="Eric Haney,  PhD" userId="08ccc706-2716-4c65-9b2e-89ff3b9c9be5" providerId="ADAL" clId="{AC3C5609-2829-4025-A173-387799542291}" dt="2024-09-30T18:49:21.844" v="1121"/>
          <ac:spMkLst>
            <pc:docMk/>
            <pc:sldMk cId="1386194751" sldId="307"/>
            <ac:spMk id="11" creationId="{630A4B32-E568-DB3B-0FA0-18B6DC5318F4}"/>
          </ac:spMkLst>
        </pc:spChg>
      </pc:sldChg>
      <pc:sldChg chg="modSp mod">
        <pc:chgData name="Eric Haney,  PhD" userId="08ccc706-2716-4c65-9b2e-89ff3b9c9be5" providerId="ADAL" clId="{AC3C5609-2829-4025-A173-387799542291}" dt="2024-09-30T18:46:21.764" v="1065" actId="20577"/>
        <pc:sldMkLst>
          <pc:docMk/>
          <pc:sldMk cId="1305620750" sldId="309"/>
        </pc:sldMkLst>
        <pc:spChg chg="mod">
          <ac:chgData name="Eric Haney,  PhD" userId="08ccc706-2716-4c65-9b2e-89ff3b9c9be5" providerId="ADAL" clId="{AC3C5609-2829-4025-A173-387799542291}" dt="2024-09-30T18:46:21.764" v="1065" actId="20577"/>
          <ac:spMkLst>
            <pc:docMk/>
            <pc:sldMk cId="1305620750" sldId="309"/>
            <ac:spMk id="4" creationId="{19B647A8-315D-6902-AC37-22FF3B027D2C}"/>
          </ac:spMkLst>
        </pc:spChg>
      </pc:sldChg>
      <pc:sldChg chg="addSp delSp modSp mod">
        <pc:chgData name="Eric Haney,  PhD" userId="08ccc706-2716-4c65-9b2e-89ff3b9c9be5" providerId="ADAL" clId="{AC3C5609-2829-4025-A173-387799542291}" dt="2024-09-30T18:30:56.265" v="202"/>
        <pc:sldMkLst>
          <pc:docMk/>
          <pc:sldMk cId="1089487461" sldId="310"/>
        </pc:sldMkLst>
        <pc:spChg chg="add mod">
          <ac:chgData name="Eric Haney,  PhD" userId="08ccc706-2716-4c65-9b2e-89ff3b9c9be5" providerId="ADAL" clId="{AC3C5609-2829-4025-A173-387799542291}" dt="2024-09-30T18:30:56.265" v="202"/>
          <ac:spMkLst>
            <pc:docMk/>
            <pc:sldMk cId="1089487461" sldId="310"/>
            <ac:spMk id="4" creationId="{86C5B142-0ED0-D5CD-BDD9-69565F6859F0}"/>
          </ac:spMkLst>
        </pc:spChg>
        <pc:spChg chg="add mod">
          <ac:chgData name="Eric Haney,  PhD" userId="08ccc706-2716-4c65-9b2e-89ff3b9c9be5" providerId="ADAL" clId="{AC3C5609-2829-4025-A173-387799542291}" dt="2024-09-30T18:30:56.265" v="202"/>
          <ac:spMkLst>
            <pc:docMk/>
            <pc:sldMk cId="1089487461" sldId="310"/>
            <ac:spMk id="5" creationId="{C3E284CF-E0A6-B9C8-6002-E76325F4CF8E}"/>
          </ac:spMkLst>
        </pc:spChg>
        <pc:spChg chg="del">
          <ac:chgData name="Eric Haney,  PhD" userId="08ccc706-2716-4c65-9b2e-89ff3b9c9be5" providerId="ADAL" clId="{AC3C5609-2829-4025-A173-387799542291}" dt="2024-09-30T18:30:56.093" v="201" actId="478"/>
          <ac:spMkLst>
            <pc:docMk/>
            <pc:sldMk cId="1089487461" sldId="310"/>
            <ac:spMk id="15" creationId="{49F27FBB-96D1-5E0E-CB79-E6FDF7F8A023}"/>
          </ac:spMkLst>
        </pc:spChg>
      </pc:sldChg>
      <pc:sldChg chg="addSp delSp modSp mod">
        <pc:chgData name="Eric Haney,  PhD" userId="08ccc706-2716-4c65-9b2e-89ff3b9c9be5" providerId="ADAL" clId="{AC3C5609-2829-4025-A173-387799542291}" dt="2024-09-30T18:34:57.742" v="402"/>
        <pc:sldMkLst>
          <pc:docMk/>
          <pc:sldMk cId="2149157113" sldId="311"/>
        </pc:sldMkLst>
        <pc:spChg chg="del">
          <ac:chgData name="Eric Haney,  PhD" userId="08ccc706-2716-4c65-9b2e-89ff3b9c9be5" providerId="ADAL" clId="{AC3C5609-2829-4025-A173-387799542291}" dt="2024-09-30T18:34:57.524" v="401" actId="478"/>
          <ac:spMkLst>
            <pc:docMk/>
            <pc:sldMk cId="2149157113" sldId="311"/>
            <ac:spMk id="6" creationId="{FBDFB3F5-187D-0FD5-FC3D-F3DDDAAC9575}"/>
          </ac:spMkLst>
        </pc:spChg>
        <pc:spChg chg="add mod">
          <ac:chgData name="Eric Haney,  PhD" userId="08ccc706-2716-4c65-9b2e-89ff3b9c9be5" providerId="ADAL" clId="{AC3C5609-2829-4025-A173-387799542291}" dt="2024-09-30T18:34:57.742" v="402"/>
          <ac:spMkLst>
            <pc:docMk/>
            <pc:sldMk cId="2149157113" sldId="311"/>
            <ac:spMk id="7" creationId="{61934CC9-A9C8-B7AF-2582-A9B15F936C2F}"/>
          </ac:spMkLst>
        </pc:spChg>
      </pc:sldChg>
      <pc:sldChg chg="addSp delSp modSp mod">
        <pc:chgData name="Eric Haney,  PhD" userId="08ccc706-2716-4c65-9b2e-89ff3b9c9be5" providerId="ADAL" clId="{AC3C5609-2829-4025-A173-387799542291}" dt="2024-09-30T18:49:36.931" v="1127"/>
        <pc:sldMkLst>
          <pc:docMk/>
          <pc:sldMk cId="2858909008" sldId="315"/>
        </pc:sldMkLst>
        <pc:spChg chg="del">
          <ac:chgData name="Eric Haney,  PhD" userId="08ccc706-2716-4c65-9b2e-89ff3b9c9be5" providerId="ADAL" clId="{AC3C5609-2829-4025-A173-387799542291}" dt="2024-09-30T18:49:35.188" v="1125" actId="478"/>
          <ac:spMkLst>
            <pc:docMk/>
            <pc:sldMk cId="2858909008" sldId="315"/>
            <ac:spMk id="3" creationId="{389E0C19-121C-01B4-D714-F7BDD1504914}"/>
          </ac:spMkLst>
        </pc:spChg>
        <pc:spChg chg="add del mod">
          <ac:chgData name="Eric Haney,  PhD" userId="08ccc706-2716-4c65-9b2e-89ff3b9c9be5" providerId="ADAL" clId="{AC3C5609-2829-4025-A173-387799542291}" dt="2024-09-30T18:49:36.633" v="1126" actId="478"/>
          <ac:spMkLst>
            <pc:docMk/>
            <pc:sldMk cId="2858909008" sldId="315"/>
            <ac:spMk id="17" creationId="{7F2BE3BC-3A54-49C8-1A06-85ECA4ADD10B}"/>
          </ac:spMkLst>
        </pc:spChg>
        <pc:spChg chg="add mod">
          <ac:chgData name="Eric Haney,  PhD" userId="08ccc706-2716-4c65-9b2e-89ff3b9c9be5" providerId="ADAL" clId="{AC3C5609-2829-4025-A173-387799542291}" dt="2024-09-30T18:49:36.931" v="1127"/>
          <ac:spMkLst>
            <pc:docMk/>
            <pc:sldMk cId="2858909008" sldId="315"/>
            <ac:spMk id="19" creationId="{4EB9E6D7-50C7-8780-EDFC-238EC068255A}"/>
          </ac:spMkLst>
        </pc:spChg>
      </pc:sldChg>
      <pc:sldChg chg="addSp modSp mod">
        <pc:chgData name="Eric Haney,  PhD" userId="08ccc706-2716-4c65-9b2e-89ff3b9c9be5" providerId="ADAL" clId="{AC3C5609-2829-4025-A173-387799542291}" dt="2024-09-30T18:30:45.756" v="200" actId="20577"/>
        <pc:sldMkLst>
          <pc:docMk/>
          <pc:sldMk cId="1253783316" sldId="319"/>
        </pc:sldMkLst>
        <pc:spChg chg="add mod">
          <ac:chgData name="Eric Haney,  PhD" userId="08ccc706-2716-4c65-9b2e-89ff3b9c9be5" providerId="ADAL" clId="{AC3C5609-2829-4025-A173-387799542291}" dt="2024-09-30T18:30:45.756" v="200" actId="20577"/>
          <ac:spMkLst>
            <pc:docMk/>
            <pc:sldMk cId="1253783316" sldId="319"/>
            <ac:spMk id="9" creationId="{BD587FA4-3030-E12D-D59E-2CBC98BC6BA5}"/>
          </ac:spMkLst>
        </pc:spChg>
        <pc:spChg chg="mod">
          <ac:chgData name="Eric Haney,  PhD" userId="08ccc706-2716-4c65-9b2e-89ff3b9c9be5" providerId="ADAL" clId="{AC3C5609-2829-4025-A173-387799542291}" dt="2024-09-30T18:30:27.435" v="179" actId="1036"/>
          <ac:spMkLst>
            <pc:docMk/>
            <pc:sldMk cId="1253783316" sldId="319"/>
            <ac:spMk id="15" creationId="{49F27FBB-96D1-5E0E-CB79-E6FDF7F8A023}"/>
          </ac:spMkLst>
        </pc:spChg>
      </pc:sldChg>
      <pc:sldChg chg="addSp modSp mod">
        <pc:chgData name="Eric Haney,  PhD" userId="08ccc706-2716-4c65-9b2e-89ff3b9c9be5" providerId="ADAL" clId="{AC3C5609-2829-4025-A173-387799542291}" dt="2024-09-30T18:34:48.724" v="400" actId="20577"/>
        <pc:sldMkLst>
          <pc:docMk/>
          <pc:sldMk cId="2280108584" sldId="322"/>
        </pc:sldMkLst>
        <pc:spChg chg="mod">
          <ac:chgData name="Eric Haney,  PhD" userId="08ccc706-2716-4c65-9b2e-89ff3b9c9be5" providerId="ADAL" clId="{AC3C5609-2829-4025-A173-387799542291}" dt="2024-09-30T18:34:48.724" v="400" actId="20577"/>
          <ac:spMkLst>
            <pc:docMk/>
            <pc:sldMk cId="2280108584" sldId="322"/>
            <ac:spMk id="6" creationId="{FBDFB3F5-187D-0FD5-FC3D-F3DDDAAC9575}"/>
          </ac:spMkLst>
        </pc:spChg>
        <pc:spChg chg="add mod">
          <ac:chgData name="Eric Haney,  PhD" userId="08ccc706-2716-4c65-9b2e-89ff3b9c9be5" providerId="ADAL" clId="{AC3C5609-2829-4025-A173-387799542291}" dt="2024-09-30T18:32:33.640" v="209" actId="1076"/>
          <ac:spMkLst>
            <pc:docMk/>
            <pc:sldMk cId="2280108584" sldId="322"/>
            <ac:spMk id="7" creationId="{A7FECA59-50FD-B8A2-5E90-EB928F926395}"/>
          </ac:spMkLst>
        </pc:spChg>
      </pc:sldChg>
      <pc:sldChg chg="modSp mod">
        <pc:chgData name="Eric Haney,  PhD" userId="08ccc706-2716-4c65-9b2e-89ff3b9c9be5" providerId="ADAL" clId="{AC3C5609-2829-4025-A173-387799542291}" dt="2024-09-30T18:37:39.347" v="416" actId="255"/>
        <pc:sldMkLst>
          <pc:docMk/>
          <pc:sldMk cId="1295905519" sldId="326"/>
        </pc:sldMkLst>
        <pc:spChg chg="mod">
          <ac:chgData name="Eric Haney,  PhD" userId="08ccc706-2716-4c65-9b2e-89ff3b9c9be5" providerId="ADAL" clId="{AC3C5609-2829-4025-A173-387799542291}" dt="2024-09-30T18:37:39.347" v="416" actId="255"/>
          <ac:spMkLst>
            <pc:docMk/>
            <pc:sldMk cId="1295905519" sldId="326"/>
            <ac:spMk id="6" creationId="{70384DFD-9DBD-D37E-EB1E-4BCE455CE5CA}"/>
          </ac:spMkLst>
        </pc:spChg>
      </pc:sldChg>
      <pc:sldChg chg="addSp modSp mod">
        <pc:chgData name="Eric Haney,  PhD" userId="08ccc706-2716-4c65-9b2e-89ff3b9c9be5" providerId="ADAL" clId="{AC3C5609-2829-4025-A173-387799542291}" dt="2024-09-30T18:37:32.269" v="413" actId="255"/>
        <pc:sldMkLst>
          <pc:docMk/>
          <pc:sldMk cId="3124666003" sldId="327"/>
        </pc:sldMkLst>
        <pc:spChg chg="mod">
          <ac:chgData name="Eric Haney,  PhD" userId="08ccc706-2716-4c65-9b2e-89ff3b9c9be5" providerId="ADAL" clId="{AC3C5609-2829-4025-A173-387799542291}" dt="2024-09-30T18:37:32.269" v="413" actId="255"/>
          <ac:spMkLst>
            <pc:docMk/>
            <pc:sldMk cId="3124666003" sldId="327"/>
            <ac:spMk id="6" creationId="{70384DFD-9DBD-D37E-EB1E-4BCE455CE5CA}"/>
          </ac:spMkLst>
        </pc:spChg>
        <pc:graphicFrameChg chg="add mod">
          <ac:chgData name="Eric Haney,  PhD" userId="08ccc706-2716-4c65-9b2e-89ff3b9c9be5" providerId="ADAL" clId="{AC3C5609-2829-4025-A173-387799542291}" dt="2024-09-30T18:37:01.748" v="404"/>
          <ac:graphicFrameMkLst>
            <pc:docMk/>
            <pc:sldMk cId="3124666003" sldId="327"/>
            <ac:graphicFrameMk id="5" creationId="{FB121522-646F-8DC8-9646-839FE4A29C9F}"/>
          </ac:graphicFrameMkLst>
        </pc:graphicFrameChg>
      </pc:sldChg>
      <pc:sldChg chg="modSp mod">
        <pc:chgData name="Eric Haney,  PhD" userId="08ccc706-2716-4c65-9b2e-89ff3b9c9be5" providerId="ADAL" clId="{AC3C5609-2829-4025-A173-387799542291}" dt="2024-09-30T18:37:34.582" v="414" actId="255"/>
        <pc:sldMkLst>
          <pc:docMk/>
          <pc:sldMk cId="3860610502" sldId="328"/>
        </pc:sldMkLst>
        <pc:spChg chg="mod">
          <ac:chgData name="Eric Haney,  PhD" userId="08ccc706-2716-4c65-9b2e-89ff3b9c9be5" providerId="ADAL" clId="{AC3C5609-2829-4025-A173-387799542291}" dt="2024-09-30T18:37:34.582" v="414" actId="255"/>
          <ac:spMkLst>
            <pc:docMk/>
            <pc:sldMk cId="3860610502" sldId="328"/>
            <ac:spMk id="6" creationId="{70384DFD-9DBD-D37E-EB1E-4BCE455CE5CA}"/>
          </ac:spMkLst>
        </pc:spChg>
      </pc:sldChg>
      <pc:sldChg chg="modSp mod">
        <pc:chgData name="Eric Haney,  PhD" userId="08ccc706-2716-4c65-9b2e-89ff3b9c9be5" providerId="ADAL" clId="{AC3C5609-2829-4025-A173-387799542291}" dt="2024-09-30T18:37:36.645" v="415" actId="255"/>
        <pc:sldMkLst>
          <pc:docMk/>
          <pc:sldMk cId="336959633" sldId="329"/>
        </pc:sldMkLst>
        <pc:spChg chg="mod">
          <ac:chgData name="Eric Haney,  PhD" userId="08ccc706-2716-4c65-9b2e-89ff3b9c9be5" providerId="ADAL" clId="{AC3C5609-2829-4025-A173-387799542291}" dt="2024-09-30T18:37:36.645" v="415" actId="255"/>
          <ac:spMkLst>
            <pc:docMk/>
            <pc:sldMk cId="336959633" sldId="329"/>
            <ac:spMk id="6" creationId="{70384DFD-9DBD-D37E-EB1E-4BCE455CE5CA}"/>
          </ac:spMkLst>
        </pc:spChg>
      </pc:sldChg>
      <pc:sldChg chg="modSp mod">
        <pc:chgData name="Eric Haney,  PhD" userId="08ccc706-2716-4c65-9b2e-89ff3b9c9be5" providerId="ADAL" clId="{AC3C5609-2829-4025-A173-387799542291}" dt="2024-09-30T18:37:42.139" v="417" actId="255"/>
        <pc:sldMkLst>
          <pc:docMk/>
          <pc:sldMk cId="3894030119" sldId="330"/>
        </pc:sldMkLst>
        <pc:spChg chg="mod">
          <ac:chgData name="Eric Haney,  PhD" userId="08ccc706-2716-4c65-9b2e-89ff3b9c9be5" providerId="ADAL" clId="{AC3C5609-2829-4025-A173-387799542291}" dt="2024-09-30T18:37:42.139" v="417" actId="255"/>
          <ac:spMkLst>
            <pc:docMk/>
            <pc:sldMk cId="3894030119" sldId="330"/>
            <ac:spMk id="6" creationId="{70384DFD-9DBD-D37E-EB1E-4BCE455CE5CA}"/>
          </ac:spMkLst>
        </pc:spChg>
      </pc:sldChg>
      <pc:sldChg chg="addSp modSp mod">
        <pc:chgData name="Eric Haney,  PhD" userId="08ccc706-2716-4c65-9b2e-89ff3b9c9be5" providerId="ADAL" clId="{AC3C5609-2829-4025-A173-387799542291}" dt="2024-09-30T18:37:29.717" v="412" actId="255"/>
        <pc:sldMkLst>
          <pc:docMk/>
          <pc:sldMk cId="551740537" sldId="331"/>
        </pc:sldMkLst>
        <pc:spChg chg="mod">
          <ac:chgData name="Eric Haney,  PhD" userId="08ccc706-2716-4c65-9b2e-89ff3b9c9be5" providerId="ADAL" clId="{AC3C5609-2829-4025-A173-387799542291}" dt="2024-09-30T18:37:29.717" v="412" actId="255"/>
          <ac:spMkLst>
            <pc:docMk/>
            <pc:sldMk cId="551740537" sldId="331"/>
            <ac:spMk id="6" creationId="{70384DFD-9DBD-D37E-EB1E-4BCE455CE5CA}"/>
          </ac:spMkLst>
        </pc:spChg>
        <pc:graphicFrameChg chg="add mod">
          <ac:chgData name="Eric Haney,  PhD" userId="08ccc706-2716-4c65-9b2e-89ff3b9c9be5" providerId="ADAL" clId="{AC3C5609-2829-4025-A173-387799542291}" dt="2024-09-30T18:37:02.999" v="405"/>
          <ac:graphicFrameMkLst>
            <pc:docMk/>
            <pc:sldMk cId="551740537" sldId="331"/>
            <ac:graphicFrameMk id="5" creationId="{F35FF69B-5992-2EB8-E63D-03322C996C09}"/>
          </ac:graphicFrameMkLst>
        </pc:graphicFrameChg>
      </pc:sldChg>
      <pc:sldChg chg="modSp mod">
        <pc:chgData name="Eric Haney,  PhD" userId="08ccc706-2716-4c65-9b2e-89ff3b9c9be5" providerId="ADAL" clId="{AC3C5609-2829-4025-A173-387799542291}" dt="2024-09-30T18:37:48.443" v="419" actId="255"/>
        <pc:sldMkLst>
          <pc:docMk/>
          <pc:sldMk cId="3295377699" sldId="332"/>
        </pc:sldMkLst>
        <pc:spChg chg="mod">
          <ac:chgData name="Eric Haney,  PhD" userId="08ccc706-2716-4c65-9b2e-89ff3b9c9be5" providerId="ADAL" clId="{AC3C5609-2829-4025-A173-387799542291}" dt="2024-09-30T18:37:48.443" v="419" actId="255"/>
          <ac:spMkLst>
            <pc:docMk/>
            <pc:sldMk cId="3295377699" sldId="332"/>
            <ac:spMk id="6" creationId="{70384DFD-9DBD-D37E-EB1E-4BCE455CE5CA}"/>
          </ac:spMkLst>
        </pc:spChg>
      </pc:sldChg>
      <pc:sldChg chg="modSp mod">
        <pc:chgData name="Eric Haney,  PhD" userId="08ccc706-2716-4c65-9b2e-89ff3b9c9be5" providerId="ADAL" clId="{AC3C5609-2829-4025-A173-387799542291}" dt="2024-09-30T18:37:45.020" v="418" actId="255"/>
        <pc:sldMkLst>
          <pc:docMk/>
          <pc:sldMk cId="2981403431" sldId="333"/>
        </pc:sldMkLst>
        <pc:spChg chg="mod">
          <ac:chgData name="Eric Haney,  PhD" userId="08ccc706-2716-4c65-9b2e-89ff3b9c9be5" providerId="ADAL" clId="{AC3C5609-2829-4025-A173-387799542291}" dt="2024-09-30T18:37:45.020" v="418" actId="255"/>
          <ac:spMkLst>
            <pc:docMk/>
            <pc:sldMk cId="2981403431" sldId="333"/>
            <ac:spMk id="6" creationId="{70384DFD-9DBD-D37E-EB1E-4BCE455CE5CA}"/>
          </ac:spMkLst>
        </pc:spChg>
      </pc:sldChg>
      <pc:sldChg chg="modNotesTx">
        <pc:chgData name="Eric Haney,  PhD" userId="08ccc706-2716-4c65-9b2e-89ff3b9c9be5" providerId="ADAL" clId="{AC3C5609-2829-4025-A173-387799542291}" dt="2024-09-30T18:39:05.141" v="591" actId="20577"/>
        <pc:sldMkLst>
          <pc:docMk/>
          <pc:sldMk cId="522101177" sldId="339"/>
        </pc:sldMkLst>
      </pc:sldChg>
      <pc:sldChg chg="addSp delSp modSp mod">
        <pc:chgData name="Eric Haney,  PhD" userId="08ccc706-2716-4c65-9b2e-89ff3b9c9be5" providerId="ADAL" clId="{AC3C5609-2829-4025-A173-387799542291}" dt="2024-09-30T18:48:56.746" v="1115"/>
        <pc:sldMkLst>
          <pc:docMk/>
          <pc:sldMk cId="4284348254" sldId="346"/>
        </pc:sldMkLst>
        <pc:spChg chg="del">
          <ac:chgData name="Eric Haney,  PhD" userId="08ccc706-2716-4c65-9b2e-89ff3b9c9be5" providerId="ADAL" clId="{AC3C5609-2829-4025-A173-387799542291}" dt="2024-09-30T18:48:51.425" v="1111" actId="478"/>
          <ac:spMkLst>
            <pc:docMk/>
            <pc:sldMk cId="4284348254" sldId="346"/>
            <ac:spMk id="3" creationId="{389E0C19-121C-01B4-D714-F7BDD1504914}"/>
          </ac:spMkLst>
        </pc:spChg>
        <pc:spChg chg="add del mod">
          <ac:chgData name="Eric Haney,  PhD" userId="08ccc706-2716-4c65-9b2e-89ff3b9c9be5" providerId="ADAL" clId="{AC3C5609-2829-4025-A173-387799542291}" dt="2024-09-30T18:48:56.403" v="1114" actId="478"/>
          <ac:spMkLst>
            <pc:docMk/>
            <pc:sldMk cId="4284348254" sldId="346"/>
            <ac:spMk id="11" creationId="{3D3C441C-837E-89D9-4A85-49BAAE2F427A}"/>
          </ac:spMkLst>
        </pc:spChg>
        <pc:spChg chg="add mod">
          <ac:chgData name="Eric Haney,  PhD" userId="08ccc706-2716-4c65-9b2e-89ff3b9c9be5" providerId="ADAL" clId="{AC3C5609-2829-4025-A173-387799542291}" dt="2024-09-30T18:48:54.024" v="1113"/>
          <ac:spMkLst>
            <pc:docMk/>
            <pc:sldMk cId="4284348254" sldId="346"/>
            <ac:spMk id="13" creationId="{DF88D4AA-C54E-8040-8336-839561DAF913}"/>
          </ac:spMkLst>
        </pc:spChg>
        <pc:spChg chg="add mod">
          <ac:chgData name="Eric Haney,  PhD" userId="08ccc706-2716-4c65-9b2e-89ff3b9c9be5" providerId="ADAL" clId="{AC3C5609-2829-4025-A173-387799542291}" dt="2024-09-30T18:48:56.746" v="1115"/>
          <ac:spMkLst>
            <pc:docMk/>
            <pc:sldMk cId="4284348254" sldId="346"/>
            <ac:spMk id="15" creationId="{B3240343-57EE-61E6-55B4-D3D6CCD2E74B}"/>
          </ac:spMkLst>
        </pc:spChg>
      </pc:sldChg>
      <pc:sldChg chg="modSp mod">
        <pc:chgData name="Eric Haney,  PhD" userId="08ccc706-2716-4c65-9b2e-89ff3b9c9be5" providerId="ADAL" clId="{AC3C5609-2829-4025-A173-387799542291}" dt="2024-09-30T18:48:43.691" v="1110" actId="14100"/>
        <pc:sldMkLst>
          <pc:docMk/>
          <pc:sldMk cId="1033141835" sldId="347"/>
        </pc:sldMkLst>
        <pc:spChg chg="mod">
          <ac:chgData name="Eric Haney,  PhD" userId="08ccc706-2716-4c65-9b2e-89ff3b9c9be5" providerId="ADAL" clId="{AC3C5609-2829-4025-A173-387799542291}" dt="2024-09-30T18:48:43.691" v="1110" actId="14100"/>
          <ac:spMkLst>
            <pc:docMk/>
            <pc:sldMk cId="1033141835" sldId="347"/>
            <ac:spMk id="3" creationId="{389E0C19-121C-01B4-D714-F7BDD1504914}"/>
          </ac:spMkLst>
        </pc:spChg>
      </pc:sldChg>
      <pc:sldChg chg="addSp delSp modSp mod">
        <pc:chgData name="Eric Haney,  PhD" userId="08ccc706-2716-4c65-9b2e-89ff3b9c9be5" providerId="ADAL" clId="{AC3C5609-2829-4025-A173-387799542291}" dt="2024-09-30T18:49:27.398" v="1124"/>
        <pc:sldMkLst>
          <pc:docMk/>
          <pc:sldMk cId="1296712452" sldId="348"/>
        </pc:sldMkLst>
        <pc:spChg chg="del">
          <ac:chgData name="Eric Haney,  PhD" userId="08ccc706-2716-4c65-9b2e-89ff3b9c9be5" providerId="ADAL" clId="{AC3C5609-2829-4025-A173-387799542291}" dt="2024-09-30T18:49:25.793" v="1122" actId="478"/>
          <ac:spMkLst>
            <pc:docMk/>
            <pc:sldMk cId="1296712452" sldId="348"/>
            <ac:spMk id="3" creationId="{389E0C19-121C-01B4-D714-F7BDD1504914}"/>
          </ac:spMkLst>
        </pc:spChg>
        <pc:spChg chg="add del mod">
          <ac:chgData name="Eric Haney,  PhD" userId="08ccc706-2716-4c65-9b2e-89ff3b9c9be5" providerId="ADAL" clId="{AC3C5609-2829-4025-A173-387799542291}" dt="2024-09-30T18:49:27.098" v="1123" actId="478"/>
          <ac:spMkLst>
            <pc:docMk/>
            <pc:sldMk cId="1296712452" sldId="348"/>
            <ac:spMk id="11" creationId="{551BE848-F1EB-3AA6-45A4-99FDB86E2BAF}"/>
          </ac:spMkLst>
        </pc:spChg>
        <pc:spChg chg="add mod">
          <ac:chgData name="Eric Haney,  PhD" userId="08ccc706-2716-4c65-9b2e-89ff3b9c9be5" providerId="ADAL" clId="{AC3C5609-2829-4025-A173-387799542291}" dt="2024-09-30T18:49:27.398" v="1124"/>
          <ac:spMkLst>
            <pc:docMk/>
            <pc:sldMk cId="1296712452" sldId="348"/>
            <ac:spMk id="12" creationId="{954E0C15-BCFC-60F2-1C49-FC50AA9BE92A}"/>
          </ac:spMkLst>
        </pc:spChg>
      </pc:sldChg>
      <pc:sldChg chg="addSp delSp modSp mod">
        <pc:chgData name="Eric Haney,  PhD" userId="08ccc706-2716-4c65-9b2e-89ff3b9c9be5" providerId="ADAL" clId="{AC3C5609-2829-4025-A173-387799542291}" dt="2024-09-30T18:49:42.467" v="1130"/>
        <pc:sldMkLst>
          <pc:docMk/>
          <pc:sldMk cId="2476798244" sldId="349"/>
        </pc:sldMkLst>
        <pc:spChg chg="del">
          <ac:chgData name="Eric Haney,  PhD" userId="08ccc706-2716-4c65-9b2e-89ff3b9c9be5" providerId="ADAL" clId="{AC3C5609-2829-4025-A173-387799542291}" dt="2024-09-30T18:49:40.797" v="1128" actId="478"/>
          <ac:spMkLst>
            <pc:docMk/>
            <pc:sldMk cId="2476798244" sldId="349"/>
            <ac:spMk id="3" creationId="{389E0C19-121C-01B4-D714-F7BDD1504914}"/>
          </ac:spMkLst>
        </pc:spChg>
        <pc:spChg chg="add del mod">
          <ac:chgData name="Eric Haney,  PhD" userId="08ccc706-2716-4c65-9b2e-89ff3b9c9be5" providerId="ADAL" clId="{AC3C5609-2829-4025-A173-387799542291}" dt="2024-09-30T18:49:42.195" v="1129" actId="478"/>
          <ac:spMkLst>
            <pc:docMk/>
            <pc:sldMk cId="2476798244" sldId="349"/>
            <ac:spMk id="17" creationId="{4485507F-8A38-EEAC-880D-D79EC6A32ADE}"/>
          </ac:spMkLst>
        </pc:spChg>
        <pc:spChg chg="add mod">
          <ac:chgData name="Eric Haney,  PhD" userId="08ccc706-2716-4c65-9b2e-89ff3b9c9be5" providerId="ADAL" clId="{AC3C5609-2829-4025-A173-387799542291}" dt="2024-09-30T18:49:42.467" v="1130"/>
          <ac:spMkLst>
            <pc:docMk/>
            <pc:sldMk cId="2476798244" sldId="349"/>
            <ac:spMk id="18" creationId="{3B3FEC94-5CF5-A3CB-2012-B3C71452E1D4}"/>
          </ac:spMkLst>
        </pc:spChg>
      </pc:sldChg>
      <pc:sldChg chg="modSp mod">
        <pc:chgData name="Eric Haney,  PhD" userId="08ccc706-2716-4c65-9b2e-89ff3b9c9be5" providerId="ADAL" clId="{AC3C5609-2829-4025-A173-387799542291}" dt="2024-09-30T18:28:55.637" v="164" actId="20577"/>
        <pc:sldMkLst>
          <pc:docMk/>
          <pc:sldMk cId="1014086942" sldId="350"/>
        </pc:sldMkLst>
        <pc:spChg chg="mod">
          <ac:chgData name="Eric Haney,  PhD" userId="08ccc706-2716-4c65-9b2e-89ff3b9c9be5" providerId="ADAL" clId="{AC3C5609-2829-4025-A173-387799542291}" dt="2024-09-30T18:28:55.637" v="164" actId="20577"/>
          <ac:spMkLst>
            <pc:docMk/>
            <pc:sldMk cId="1014086942" sldId="350"/>
            <ac:spMk id="4" creationId="{19B647A8-315D-6902-AC37-22FF3B027D2C}"/>
          </ac:spMkLst>
        </pc:spChg>
      </pc:sldChg>
      <pc:sldChg chg="addSp delSp modSp mod">
        <pc:chgData name="Eric Haney,  PhD" userId="08ccc706-2716-4c65-9b2e-89ff3b9c9be5" providerId="ADAL" clId="{AC3C5609-2829-4025-A173-387799542291}" dt="2024-09-30T18:49:15.044" v="1118"/>
        <pc:sldMkLst>
          <pc:docMk/>
          <pc:sldMk cId="2349440524" sldId="351"/>
        </pc:sldMkLst>
        <pc:spChg chg="del">
          <ac:chgData name="Eric Haney,  PhD" userId="08ccc706-2716-4c65-9b2e-89ff3b9c9be5" providerId="ADAL" clId="{AC3C5609-2829-4025-A173-387799542291}" dt="2024-09-30T18:49:10.280" v="1116" actId="478"/>
          <ac:spMkLst>
            <pc:docMk/>
            <pc:sldMk cId="2349440524" sldId="351"/>
            <ac:spMk id="3" creationId="{389E0C19-121C-01B4-D714-F7BDD1504914}"/>
          </ac:spMkLst>
        </pc:spChg>
        <pc:spChg chg="add del mod">
          <ac:chgData name="Eric Haney,  PhD" userId="08ccc706-2716-4c65-9b2e-89ff3b9c9be5" providerId="ADAL" clId="{AC3C5609-2829-4025-A173-387799542291}" dt="2024-09-30T18:49:14.716" v="1117" actId="478"/>
          <ac:spMkLst>
            <pc:docMk/>
            <pc:sldMk cId="2349440524" sldId="351"/>
            <ac:spMk id="6" creationId="{CA7DCB6E-EEC4-7A87-0A6C-3B914C962BB5}"/>
          </ac:spMkLst>
        </pc:spChg>
        <pc:spChg chg="add mod">
          <ac:chgData name="Eric Haney,  PhD" userId="08ccc706-2716-4c65-9b2e-89ff3b9c9be5" providerId="ADAL" clId="{AC3C5609-2829-4025-A173-387799542291}" dt="2024-09-30T18:49:15.044" v="1118"/>
          <ac:spMkLst>
            <pc:docMk/>
            <pc:sldMk cId="2349440524" sldId="351"/>
            <ac:spMk id="7" creationId="{3E94B559-84A4-AC67-5174-AC2016751750}"/>
          </ac:spMkLst>
        </pc:spChg>
      </pc:sldChg>
      <pc:sldChg chg="addSp delSp modSp add mod">
        <pc:chgData name="Eric Haney,  PhD" userId="08ccc706-2716-4c65-9b2e-89ff3b9c9be5" providerId="ADAL" clId="{AC3C5609-2829-4025-A173-387799542291}" dt="2024-09-30T18:37:26.483" v="411" actId="255"/>
        <pc:sldMkLst>
          <pc:docMk/>
          <pc:sldMk cId="2913982248" sldId="352"/>
        </pc:sldMkLst>
        <pc:spChg chg="del">
          <ac:chgData name="Eric Haney,  PhD" userId="08ccc706-2716-4c65-9b2e-89ff3b9c9be5" providerId="ADAL" clId="{AC3C5609-2829-4025-A173-387799542291}" dt="2024-09-30T18:37:13.635" v="410" actId="478"/>
          <ac:spMkLst>
            <pc:docMk/>
            <pc:sldMk cId="2913982248" sldId="352"/>
            <ac:spMk id="2" creationId="{9417555D-D659-B6F2-AF5D-D3E0A880E6CA}"/>
          </ac:spMkLst>
        </pc:spChg>
        <pc:spChg chg="mod">
          <ac:chgData name="Eric Haney,  PhD" userId="08ccc706-2716-4c65-9b2e-89ff3b9c9be5" providerId="ADAL" clId="{AC3C5609-2829-4025-A173-387799542291}" dt="2024-09-30T18:37:26.483" v="411" actId="255"/>
          <ac:spMkLst>
            <pc:docMk/>
            <pc:sldMk cId="2913982248" sldId="352"/>
            <ac:spMk id="6" creationId="{70384DFD-9DBD-D37E-EB1E-4BCE455CE5CA}"/>
          </ac:spMkLst>
        </pc:spChg>
        <pc:spChg chg="del">
          <ac:chgData name="Eric Haney,  PhD" userId="08ccc706-2716-4c65-9b2e-89ff3b9c9be5" providerId="ADAL" clId="{AC3C5609-2829-4025-A173-387799542291}" dt="2024-09-30T18:37:10.959" v="407" actId="478"/>
          <ac:spMkLst>
            <pc:docMk/>
            <pc:sldMk cId="2913982248" sldId="352"/>
            <ac:spMk id="8" creationId="{6BD34725-E5B9-2623-89ED-9E79A9DFC4B6}"/>
          </ac:spMkLst>
        </pc:spChg>
        <pc:graphicFrameChg chg="add mod">
          <ac:chgData name="Eric Haney,  PhD" userId="08ccc706-2716-4c65-9b2e-89ff3b9c9be5" providerId="ADAL" clId="{AC3C5609-2829-4025-A173-387799542291}" dt="2024-09-30T18:37:04.318" v="406"/>
          <ac:graphicFrameMkLst>
            <pc:docMk/>
            <pc:sldMk cId="2913982248" sldId="352"/>
            <ac:graphicFrameMk id="5" creationId="{9481C3C5-9105-5728-6BC6-B6D94A0D8163}"/>
          </ac:graphicFrameMkLst>
        </pc:graphicFrameChg>
        <pc:cxnChg chg="del mod">
          <ac:chgData name="Eric Haney,  PhD" userId="08ccc706-2716-4c65-9b2e-89ff3b9c9be5" providerId="ADAL" clId="{AC3C5609-2829-4025-A173-387799542291}" dt="2024-09-30T18:37:12.818" v="409" actId="478"/>
          <ac:cxnSpMkLst>
            <pc:docMk/>
            <pc:sldMk cId="2913982248" sldId="352"/>
            <ac:cxnSpMk id="3" creationId="{291FE0C6-7292-CC8E-4896-7C250665BB52}"/>
          </ac:cxnSpMkLst>
        </pc:cxnChg>
        <pc:cxnChg chg="del mod">
          <ac:chgData name="Eric Haney,  PhD" userId="08ccc706-2716-4c65-9b2e-89ff3b9c9be5" providerId="ADAL" clId="{AC3C5609-2829-4025-A173-387799542291}" dt="2024-09-30T18:37:11.786" v="408" actId="478"/>
          <ac:cxnSpMkLst>
            <pc:docMk/>
            <pc:sldMk cId="2913982248" sldId="352"/>
            <ac:cxnSpMk id="24" creationId="{AF1A9107-66ED-5F6F-6ED9-23EECDA66B95}"/>
          </ac:cxnSpMkLst>
        </pc:cxnChg>
      </pc:sldChg>
    </pc:docChg>
  </pc:docChgLst>
  <pc:docChgLst>
    <pc:chgData name="Raul Rios" userId="c99a2b1a-1d3a-4746-9616-271bff831a2b" providerId="ADAL" clId="{A5A2364A-7D1C-4454-8149-D8E1C4E15E92}"/>
    <pc:docChg chg="undo custSel modSld">
      <pc:chgData name="Raul Rios" userId="c99a2b1a-1d3a-4746-9616-271bff831a2b" providerId="ADAL" clId="{A5A2364A-7D1C-4454-8149-D8E1C4E15E92}" dt="2024-10-25T17:19:59.842" v="10" actId="2711"/>
      <pc:docMkLst>
        <pc:docMk/>
      </pc:docMkLst>
      <pc:sldChg chg="modSp mod">
        <pc:chgData name="Raul Rios" userId="c99a2b1a-1d3a-4746-9616-271bff831a2b" providerId="ADAL" clId="{A5A2364A-7D1C-4454-8149-D8E1C4E15E92}" dt="2024-10-25T17:19:59.842" v="10" actId="2711"/>
        <pc:sldMkLst>
          <pc:docMk/>
          <pc:sldMk cId="3664686379" sldId="289"/>
        </pc:sldMkLst>
        <pc:spChg chg="mod">
          <ac:chgData name="Raul Rios" userId="c99a2b1a-1d3a-4746-9616-271bff831a2b" providerId="ADAL" clId="{A5A2364A-7D1C-4454-8149-D8E1C4E15E92}" dt="2024-10-25T17:19:59.842" v="10" actId="2711"/>
          <ac:spMkLst>
            <pc:docMk/>
            <pc:sldMk cId="3664686379" sldId="289"/>
            <ac:spMk id="10" creationId="{00000000-0000-0000-0000-000000000000}"/>
          </ac:spMkLst>
        </pc:spChg>
      </pc:sldChg>
      <pc:sldChg chg="modSp mod">
        <pc:chgData name="Raul Rios" userId="c99a2b1a-1d3a-4746-9616-271bff831a2b" providerId="ADAL" clId="{A5A2364A-7D1C-4454-8149-D8E1C4E15E92}" dt="2024-10-25T17:19:48.545" v="9" actId="2711"/>
        <pc:sldMkLst>
          <pc:docMk/>
          <pc:sldMk cId="1008667600" sldId="290"/>
        </pc:sldMkLst>
        <pc:spChg chg="mod">
          <ac:chgData name="Raul Rios" userId="c99a2b1a-1d3a-4746-9616-271bff831a2b" providerId="ADAL" clId="{A5A2364A-7D1C-4454-8149-D8E1C4E15E92}" dt="2024-10-25T17:19:48.545" v="9" actId="2711"/>
          <ac:spMkLst>
            <pc:docMk/>
            <pc:sldMk cId="1008667600" sldId="290"/>
            <ac:spMk id="4" creationId="{00000000-0000-0000-0000-000000000000}"/>
          </ac:spMkLst>
        </pc:spChg>
      </pc:sldChg>
      <pc:sldChg chg="modSp mod">
        <pc:chgData name="Raul Rios" userId="c99a2b1a-1d3a-4746-9616-271bff831a2b" providerId="ADAL" clId="{A5A2364A-7D1C-4454-8149-D8E1C4E15E92}" dt="2024-10-25T17:18:34.568" v="1" actId="2711"/>
        <pc:sldMkLst>
          <pc:docMk/>
          <pc:sldMk cId="2830603964" sldId="312"/>
        </pc:sldMkLst>
        <pc:spChg chg="mod">
          <ac:chgData name="Raul Rios" userId="c99a2b1a-1d3a-4746-9616-271bff831a2b" providerId="ADAL" clId="{A5A2364A-7D1C-4454-8149-D8E1C4E15E92}" dt="2024-10-25T17:18:34.568" v="1" actId="2711"/>
          <ac:spMkLst>
            <pc:docMk/>
            <pc:sldMk cId="2830603964" sldId="312"/>
            <ac:spMk id="6" creationId="{F1F4A197-3271-0F04-216F-289D6EC5245A}"/>
          </ac:spMkLst>
        </pc:spChg>
      </pc:sldChg>
      <pc:sldChg chg="modSp mod">
        <pc:chgData name="Raul Rios" userId="c99a2b1a-1d3a-4746-9616-271bff831a2b" providerId="ADAL" clId="{A5A2364A-7D1C-4454-8149-D8E1C4E15E92}" dt="2024-10-25T17:18:48.845" v="2" actId="2711"/>
        <pc:sldMkLst>
          <pc:docMk/>
          <pc:sldMk cId="3386238449" sldId="335"/>
        </pc:sldMkLst>
        <pc:spChg chg="mod">
          <ac:chgData name="Raul Rios" userId="c99a2b1a-1d3a-4746-9616-271bff831a2b" providerId="ADAL" clId="{A5A2364A-7D1C-4454-8149-D8E1C4E15E92}" dt="2024-10-25T17:18:48.845" v="2" actId="2711"/>
          <ac:spMkLst>
            <pc:docMk/>
            <pc:sldMk cId="3386238449" sldId="335"/>
            <ac:spMk id="6" creationId="{F1F4A197-3271-0F04-216F-289D6EC5245A}"/>
          </ac:spMkLst>
        </pc:spChg>
      </pc:sldChg>
      <pc:sldChg chg="modSp mod">
        <pc:chgData name="Raul Rios" userId="c99a2b1a-1d3a-4746-9616-271bff831a2b" providerId="ADAL" clId="{A5A2364A-7D1C-4454-8149-D8E1C4E15E92}" dt="2024-10-25T17:19:13.765" v="6" actId="2711"/>
        <pc:sldMkLst>
          <pc:docMk/>
          <pc:sldMk cId="998017276" sldId="336"/>
        </pc:sldMkLst>
        <pc:spChg chg="mod">
          <ac:chgData name="Raul Rios" userId="c99a2b1a-1d3a-4746-9616-271bff831a2b" providerId="ADAL" clId="{A5A2364A-7D1C-4454-8149-D8E1C4E15E92}" dt="2024-10-25T17:19:13.765" v="6" actId="2711"/>
          <ac:spMkLst>
            <pc:docMk/>
            <pc:sldMk cId="998017276" sldId="336"/>
            <ac:spMk id="6" creationId="{F1F4A197-3271-0F04-216F-289D6EC5245A}"/>
          </ac:spMkLst>
        </pc:spChg>
      </pc:sldChg>
      <pc:sldChg chg="modSp mod">
        <pc:chgData name="Raul Rios" userId="c99a2b1a-1d3a-4746-9616-271bff831a2b" providerId="ADAL" clId="{A5A2364A-7D1C-4454-8149-D8E1C4E15E92}" dt="2024-10-25T17:18:55.835" v="3" actId="2711"/>
        <pc:sldMkLst>
          <pc:docMk/>
          <pc:sldMk cId="4037060325" sldId="344"/>
        </pc:sldMkLst>
        <pc:spChg chg="mod">
          <ac:chgData name="Raul Rios" userId="c99a2b1a-1d3a-4746-9616-271bff831a2b" providerId="ADAL" clId="{A5A2364A-7D1C-4454-8149-D8E1C4E15E92}" dt="2024-10-25T17:18:55.835" v="3" actId="2711"/>
          <ac:spMkLst>
            <pc:docMk/>
            <pc:sldMk cId="4037060325" sldId="344"/>
            <ac:spMk id="6" creationId="{F1F4A197-3271-0F04-216F-289D6EC5245A}"/>
          </ac:spMkLst>
        </pc:spChg>
      </pc:sldChg>
      <pc:sldChg chg="modSp mod">
        <pc:chgData name="Raul Rios" userId="c99a2b1a-1d3a-4746-9616-271bff831a2b" providerId="ADAL" clId="{A5A2364A-7D1C-4454-8149-D8E1C4E15E92}" dt="2024-10-25T17:19:04.994" v="5" actId="2711"/>
        <pc:sldMkLst>
          <pc:docMk/>
          <pc:sldMk cId="138407783" sldId="345"/>
        </pc:sldMkLst>
        <pc:spChg chg="mod">
          <ac:chgData name="Raul Rios" userId="c99a2b1a-1d3a-4746-9616-271bff831a2b" providerId="ADAL" clId="{A5A2364A-7D1C-4454-8149-D8E1C4E15E92}" dt="2024-10-25T17:19:04.994" v="5" actId="2711"/>
          <ac:spMkLst>
            <pc:docMk/>
            <pc:sldMk cId="138407783" sldId="345"/>
            <ac:spMk id="6" creationId="{F1F4A197-3271-0F04-216F-289D6EC5245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F02066-8C88-40C8-8955-FA649369A0EF}" type="doc">
      <dgm:prSet loTypeId="urn:microsoft.com/office/officeart/2005/8/layout/arrow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2652E6C-E39D-4996-B02E-F9B42D83B969}">
      <dgm:prSet phldrT="[Text]" custT="1"/>
      <dgm:spPr/>
      <dgm:t>
        <a:bodyPr/>
        <a:lstStyle/>
        <a:p>
          <a:r>
            <a:rPr lang="en-US" sz="1800"/>
            <a:t>Anonymity</a:t>
          </a:r>
        </a:p>
      </dgm:t>
    </dgm:pt>
    <dgm:pt modelId="{BCC88571-35C9-47DA-BDE3-F6E1647B8938}" type="parTrans" cxnId="{BA545CFE-7F86-4C4E-826D-F3D681494959}">
      <dgm:prSet/>
      <dgm:spPr/>
      <dgm:t>
        <a:bodyPr/>
        <a:lstStyle/>
        <a:p>
          <a:endParaRPr lang="en-US"/>
        </a:p>
      </dgm:t>
    </dgm:pt>
    <dgm:pt modelId="{7754F25C-8227-4A56-A475-CFD961B0C04E}" type="sibTrans" cxnId="{BA545CFE-7F86-4C4E-826D-F3D681494959}">
      <dgm:prSet/>
      <dgm:spPr/>
      <dgm:t>
        <a:bodyPr/>
        <a:lstStyle/>
        <a:p>
          <a:endParaRPr lang="en-US"/>
        </a:p>
      </dgm:t>
    </dgm:pt>
    <dgm:pt modelId="{92452CD8-7190-4BDA-B950-27C68A46868E}">
      <dgm:prSet phldrT="[Text]" custT="1"/>
      <dgm:spPr/>
      <dgm:t>
        <a:bodyPr/>
        <a:lstStyle/>
        <a:p>
          <a:r>
            <a:rPr lang="en-US" sz="1800"/>
            <a:t>Utility</a:t>
          </a:r>
        </a:p>
      </dgm:t>
    </dgm:pt>
    <dgm:pt modelId="{1F616A16-C09A-4BA1-AB22-0E2B25202D82}" type="parTrans" cxnId="{AA36EB77-479E-4CDE-8245-0E8A64797BB1}">
      <dgm:prSet/>
      <dgm:spPr/>
      <dgm:t>
        <a:bodyPr/>
        <a:lstStyle/>
        <a:p>
          <a:endParaRPr lang="en-US"/>
        </a:p>
      </dgm:t>
    </dgm:pt>
    <dgm:pt modelId="{A9CE2A74-1EF4-4303-BC0C-72E4713F7AD2}" type="sibTrans" cxnId="{AA36EB77-479E-4CDE-8245-0E8A64797BB1}">
      <dgm:prSet/>
      <dgm:spPr/>
      <dgm:t>
        <a:bodyPr/>
        <a:lstStyle/>
        <a:p>
          <a:endParaRPr lang="en-US"/>
        </a:p>
      </dgm:t>
    </dgm:pt>
    <dgm:pt modelId="{9C34C702-8B7B-4D18-BC70-DB38746F7A6F}" type="pres">
      <dgm:prSet presAssocID="{D6F02066-8C88-40C8-8955-FA649369A0EF}" presName="compositeShape" presStyleCnt="0">
        <dgm:presLayoutVars>
          <dgm:chMax val="2"/>
          <dgm:dir/>
          <dgm:resizeHandles val="exact"/>
        </dgm:presLayoutVars>
      </dgm:prSet>
      <dgm:spPr/>
    </dgm:pt>
    <dgm:pt modelId="{C00488BD-C6EE-41F1-984F-DD9E5D15D769}" type="pres">
      <dgm:prSet presAssocID="{D6F02066-8C88-40C8-8955-FA649369A0EF}" presName="divider" presStyleLbl="fgShp" presStyleIdx="0" presStyleCnt="1"/>
      <dgm:spPr/>
    </dgm:pt>
    <dgm:pt modelId="{3CE4E8B2-9C04-468B-BBDB-900F8930C452}" type="pres">
      <dgm:prSet presAssocID="{52652E6C-E39D-4996-B02E-F9B42D83B969}" presName="downArrow" presStyleLbl="node1" presStyleIdx="0" presStyleCnt="2"/>
      <dgm:spPr/>
    </dgm:pt>
    <dgm:pt modelId="{E9965B21-F072-43FC-AA5C-7ADEC3196C1F}" type="pres">
      <dgm:prSet presAssocID="{52652E6C-E39D-4996-B02E-F9B42D83B969}" presName="downArrowText" presStyleLbl="revTx" presStyleIdx="0" presStyleCnt="2" custScaleX="129559">
        <dgm:presLayoutVars>
          <dgm:bulletEnabled val="1"/>
        </dgm:presLayoutVars>
      </dgm:prSet>
      <dgm:spPr/>
    </dgm:pt>
    <dgm:pt modelId="{B5FB649E-AAC6-4D17-82FF-E35A510A0FB0}" type="pres">
      <dgm:prSet presAssocID="{92452CD8-7190-4BDA-B950-27C68A46868E}" presName="upArrow" presStyleLbl="node1" presStyleIdx="1" presStyleCnt="2"/>
      <dgm:spPr/>
    </dgm:pt>
    <dgm:pt modelId="{D24F75A4-2A1E-4C20-9BEC-98D740F43569}" type="pres">
      <dgm:prSet presAssocID="{92452CD8-7190-4BDA-B950-27C68A46868E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D329A809-EF00-4DFF-BD38-5BE368207509}" type="presOf" srcId="{52652E6C-E39D-4996-B02E-F9B42D83B969}" destId="{E9965B21-F072-43FC-AA5C-7ADEC3196C1F}" srcOrd="0" destOrd="0" presId="urn:microsoft.com/office/officeart/2005/8/layout/arrow3"/>
    <dgm:cxn modelId="{7D70A80D-860C-47BB-8303-15A1CEBDC545}" type="presOf" srcId="{92452CD8-7190-4BDA-B950-27C68A46868E}" destId="{D24F75A4-2A1E-4C20-9BEC-98D740F43569}" srcOrd="0" destOrd="0" presId="urn:microsoft.com/office/officeart/2005/8/layout/arrow3"/>
    <dgm:cxn modelId="{AA36EB77-479E-4CDE-8245-0E8A64797BB1}" srcId="{D6F02066-8C88-40C8-8955-FA649369A0EF}" destId="{92452CD8-7190-4BDA-B950-27C68A46868E}" srcOrd="1" destOrd="0" parTransId="{1F616A16-C09A-4BA1-AB22-0E2B25202D82}" sibTransId="{A9CE2A74-1EF4-4303-BC0C-72E4713F7AD2}"/>
    <dgm:cxn modelId="{4628E690-D812-42A9-A119-E3A57AB7202D}" type="presOf" srcId="{D6F02066-8C88-40C8-8955-FA649369A0EF}" destId="{9C34C702-8B7B-4D18-BC70-DB38746F7A6F}" srcOrd="0" destOrd="0" presId="urn:microsoft.com/office/officeart/2005/8/layout/arrow3"/>
    <dgm:cxn modelId="{BA545CFE-7F86-4C4E-826D-F3D681494959}" srcId="{D6F02066-8C88-40C8-8955-FA649369A0EF}" destId="{52652E6C-E39D-4996-B02E-F9B42D83B969}" srcOrd="0" destOrd="0" parTransId="{BCC88571-35C9-47DA-BDE3-F6E1647B8938}" sibTransId="{7754F25C-8227-4A56-A475-CFD961B0C04E}"/>
    <dgm:cxn modelId="{BC6DBD40-2E2C-49A6-90A8-240C2C0914E0}" type="presParOf" srcId="{9C34C702-8B7B-4D18-BC70-DB38746F7A6F}" destId="{C00488BD-C6EE-41F1-984F-DD9E5D15D769}" srcOrd="0" destOrd="0" presId="urn:microsoft.com/office/officeart/2005/8/layout/arrow3"/>
    <dgm:cxn modelId="{FDA5AF5E-6C14-4BDD-AB18-F57CDC4C88B2}" type="presParOf" srcId="{9C34C702-8B7B-4D18-BC70-DB38746F7A6F}" destId="{3CE4E8B2-9C04-468B-BBDB-900F8930C452}" srcOrd="1" destOrd="0" presId="urn:microsoft.com/office/officeart/2005/8/layout/arrow3"/>
    <dgm:cxn modelId="{94D6CD7F-DBFB-49B2-B204-EF2C723EF14A}" type="presParOf" srcId="{9C34C702-8B7B-4D18-BC70-DB38746F7A6F}" destId="{E9965B21-F072-43FC-AA5C-7ADEC3196C1F}" srcOrd="2" destOrd="0" presId="urn:microsoft.com/office/officeart/2005/8/layout/arrow3"/>
    <dgm:cxn modelId="{2927F49B-7761-4017-B47E-C35EC976E85A}" type="presParOf" srcId="{9C34C702-8B7B-4D18-BC70-DB38746F7A6F}" destId="{B5FB649E-AAC6-4D17-82FF-E35A510A0FB0}" srcOrd="3" destOrd="0" presId="urn:microsoft.com/office/officeart/2005/8/layout/arrow3"/>
    <dgm:cxn modelId="{48CCA0E9-533F-4C56-ABCF-81E204776A17}" type="presParOf" srcId="{9C34C702-8B7B-4D18-BC70-DB38746F7A6F}" destId="{D24F75A4-2A1E-4C20-9BEC-98D740F4356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6F02066-8C88-40C8-8955-FA649369A0EF}" type="doc">
      <dgm:prSet loTypeId="urn:microsoft.com/office/officeart/2005/8/layout/arrow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2652E6C-E39D-4996-B02E-F9B42D83B969}">
      <dgm:prSet phldrT="[Text]" custT="1"/>
      <dgm:spPr/>
      <dgm:t>
        <a:bodyPr/>
        <a:lstStyle/>
        <a:p>
          <a:r>
            <a:rPr lang="en-US" sz="1800"/>
            <a:t>Anonymity</a:t>
          </a:r>
        </a:p>
      </dgm:t>
    </dgm:pt>
    <dgm:pt modelId="{BCC88571-35C9-47DA-BDE3-F6E1647B8938}" type="parTrans" cxnId="{BA545CFE-7F86-4C4E-826D-F3D681494959}">
      <dgm:prSet/>
      <dgm:spPr/>
      <dgm:t>
        <a:bodyPr/>
        <a:lstStyle/>
        <a:p>
          <a:endParaRPr lang="en-US"/>
        </a:p>
      </dgm:t>
    </dgm:pt>
    <dgm:pt modelId="{7754F25C-8227-4A56-A475-CFD961B0C04E}" type="sibTrans" cxnId="{BA545CFE-7F86-4C4E-826D-F3D681494959}">
      <dgm:prSet/>
      <dgm:spPr/>
      <dgm:t>
        <a:bodyPr/>
        <a:lstStyle/>
        <a:p>
          <a:endParaRPr lang="en-US"/>
        </a:p>
      </dgm:t>
    </dgm:pt>
    <dgm:pt modelId="{92452CD8-7190-4BDA-B950-27C68A46868E}">
      <dgm:prSet phldrT="[Text]" custT="1"/>
      <dgm:spPr/>
      <dgm:t>
        <a:bodyPr/>
        <a:lstStyle/>
        <a:p>
          <a:r>
            <a:rPr lang="en-US" sz="1800"/>
            <a:t>Utility</a:t>
          </a:r>
        </a:p>
      </dgm:t>
    </dgm:pt>
    <dgm:pt modelId="{1F616A16-C09A-4BA1-AB22-0E2B25202D82}" type="parTrans" cxnId="{AA36EB77-479E-4CDE-8245-0E8A64797BB1}">
      <dgm:prSet/>
      <dgm:spPr/>
      <dgm:t>
        <a:bodyPr/>
        <a:lstStyle/>
        <a:p>
          <a:endParaRPr lang="en-US"/>
        </a:p>
      </dgm:t>
    </dgm:pt>
    <dgm:pt modelId="{A9CE2A74-1EF4-4303-BC0C-72E4713F7AD2}" type="sibTrans" cxnId="{AA36EB77-479E-4CDE-8245-0E8A64797BB1}">
      <dgm:prSet/>
      <dgm:spPr/>
      <dgm:t>
        <a:bodyPr/>
        <a:lstStyle/>
        <a:p>
          <a:endParaRPr lang="en-US"/>
        </a:p>
      </dgm:t>
    </dgm:pt>
    <dgm:pt modelId="{9C34C702-8B7B-4D18-BC70-DB38746F7A6F}" type="pres">
      <dgm:prSet presAssocID="{D6F02066-8C88-40C8-8955-FA649369A0EF}" presName="compositeShape" presStyleCnt="0">
        <dgm:presLayoutVars>
          <dgm:chMax val="2"/>
          <dgm:dir/>
          <dgm:resizeHandles val="exact"/>
        </dgm:presLayoutVars>
      </dgm:prSet>
      <dgm:spPr/>
    </dgm:pt>
    <dgm:pt modelId="{C00488BD-C6EE-41F1-984F-DD9E5D15D769}" type="pres">
      <dgm:prSet presAssocID="{D6F02066-8C88-40C8-8955-FA649369A0EF}" presName="divider" presStyleLbl="fgShp" presStyleIdx="0" presStyleCnt="1"/>
      <dgm:spPr/>
    </dgm:pt>
    <dgm:pt modelId="{3CE4E8B2-9C04-468B-BBDB-900F8930C452}" type="pres">
      <dgm:prSet presAssocID="{52652E6C-E39D-4996-B02E-F9B42D83B969}" presName="downArrow" presStyleLbl="node1" presStyleIdx="0" presStyleCnt="2"/>
      <dgm:spPr/>
    </dgm:pt>
    <dgm:pt modelId="{E9965B21-F072-43FC-AA5C-7ADEC3196C1F}" type="pres">
      <dgm:prSet presAssocID="{52652E6C-E39D-4996-B02E-F9B42D83B969}" presName="downArrowText" presStyleLbl="revTx" presStyleIdx="0" presStyleCnt="2" custScaleX="129559">
        <dgm:presLayoutVars>
          <dgm:bulletEnabled val="1"/>
        </dgm:presLayoutVars>
      </dgm:prSet>
      <dgm:spPr/>
    </dgm:pt>
    <dgm:pt modelId="{B5FB649E-AAC6-4D17-82FF-E35A510A0FB0}" type="pres">
      <dgm:prSet presAssocID="{92452CD8-7190-4BDA-B950-27C68A46868E}" presName="upArrow" presStyleLbl="node1" presStyleIdx="1" presStyleCnt="2"/>
      <dgm:spPr/>
    </dgm:pt>
    <dgm:pt modelId="{D24F75A4-2A1E-4C20-9BEC-98D740F43569}" type="pres">
      <dgm:prSet presAssocID="{92452CD8-7190-4BDA-B950-27C68A46868E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D329A809-EF00-4DFF-BD38-5BE368207509}" type="presOf" srcId="{52652E6C-E39D-4996-B02E-F9B42D83B969}" destId="{E9965B21-F072-43FC-AA5C-7ADEC3196C1F}" srcOrd="0" destOrd="0" presId="urn:microsoft.com/office/officeart/2005/8/layout/arrow3"/>
    <dgm:cxn modelId="{7D70A80D-860C-47BB-8303-15A1CEBDC545}" type="presOf" srcId="{92452CD8-7190-4BDA-B950-27C68A46868E}" destId="{D24F75A4-2A1E-4C20-9BEC-98D740F43569}" srcOrd="0" destOrd="0" presId="urn:microsoft.com/office/officeart/2005/8/layout/arrow3"/>
    <dgm:cxn modelId="{AA36EB77-479E-4CDE-8245-0E8A64797BB1}" srcId="{D6F02066-8C88-40C8-8955-FA649369A0EF}" destId="{92452CD8-7190-4BDA-B950-27C68A46868E}" srcOrd="1" destOrd="0" parTransId="{1F616A16-C09A-4BA1-AB22-0E2B25202D82}" sibTransId="{A9CE2A74-1EF4-4303-BC0C-72E4713F7AD2}"/>
    <dgm:cxn modelId="{4628E690-D812-42A9-A119-E3A57AB7202D}" type="presOf" srcId="{D6F02066-8C88-40C8-8955-FA649369A0EF}" destId="{9C34C702-8B7B-4D18-BC70-DB38746F7A6F}" srcOrd="0" destOrd="0" presId="urn:microsoft.com/office/officeart/2005/8/layout/arrow3"/>
    <dgm:cxn modelId="{BA545CFE-7F86-4C4E-826D-F3D681494959}" srcId="{D6F02066-8C88-40C8-8955-FA649369A0EF}" destId="{52652E6C-E39D-4996-B02E-F9B42D83B969}" srcOrd="0" destOrd="0" parTransId="{BCC88571-35C9-47DA-BDE3-F6E1647B8938}" sibTransId="{7754F25C-8227-4A56-A475-CFD961B0C04E}"/>
    <dgm:cxn modelId="{BC6DBD40-2E2C-49A6-90A8-240C2C0914E0}" type="presParOf" srcId="{9C34C702-8B7B-4D18-BC70-DB38746F7A6F}" destId="{C00488BD-C6EE-41F1-984F-DD9E5D15D769}" srcOrd="0" destOrd="0" presId="urn:microsoft.com/office/officeart/2005/8/layout/arrow3"/>
    <dgm:cxn modelId="{FDA5AF5E-6C14-4BDD-AB18-F57CDC4C88B2}" type="presParOf" srcId="{9C34C702-8B7B-4D18-BC70-DB38746F7A6F}" destId="{3CE4E8B2-9C04-468B-BBDB-900F8930C452}" srcOrd="1" destOrd="0" presId="urn:microsoft.com/office/officeart/2005/8/layout/arrow3"/>
    <dgm:cxn modelId="{94D6CD7F-DBFB-49B2-B204-EF2C723EF14A}" type="presParOf" srcId="{9C34C702-8B7B-4D18-BC70-DB38746F7A6F}" destId="{E9965B21-F072-43FC-AA5C-7ADEC3196C1F}" srcOrd="2" destOrd="0" presId="urn:microsoft.com/office/officeart/2005/8/layout/arrow3"/>
    <dgm:cxn modelId="{2927F49B-7761-4017-B47E-C35EC976E85A}" type="presParOf" srcId="{9C34C702-8B7B-4D18-BC70-DB38746F7A6F}" destId="{B5FB649E-AAC6-4D17-82FF-E35A510A0FB0}" srcOrd="3" destOrd="0" presId="urn:microsoft.com/office/officeart/2005/8/layout/arrow3"/>
    <dgm:cxn modelId="{48CCA0E9-533F-4C56-ABCF-81E204776A17}" type="presParOf" srcId="{9C34C702-8B7B-4D18-BC70-DB38746F7A6F}" destId="{D24F75A4-2A1E-4C20-9BEC-98D740F4356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4F4B512-1AC6-4DFF-8E18-1ADB5AA25B3C}" type="doc">
      <dgm:prSet loTypeId="urn:microsoft.com/office/officeart/2005/8/layout/equation2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5A0023E-9C72-4FB3-824A-311E6684AA3D}">
      <dgm:prSet phldrT="[Text]"/>
      <dgm:spPr>
        <a:solidFill>
          <a:schemeClr val="accent6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Anonymized Patient Data</a:t>
          </a:r>
        </a:p>
      </dgm:t>
    </dgm:pt>
    <dgm:pt modelId="{7C8BCDAD-D4A0-498A-84D5-7FF7622B955B}" type="parTrans" cxnId="{A7040972-F4E3-46D4-B608-77241D2FE027}">
      <dgm:prSet/>
      <dgm:spPr/>
      <dgm:t>
        <a:bodyPr/>
        <a:lstStyle/>
        <a:p>
          <a:endParaRPr lang="en-US"/>
        </a:p>
      </dgm:t>
    </dgm:pt>
    <dgm:pt modelId="{5C5CB077-C477-4CD6-ADB3-91E59E854436}" type="sibTrans" cxnId="{A7040972-F4E3-46D4-B608-77241D2FE027}">
      <dgm:prSet/>
      <dgm:spPr/>
      <dgm:t>
        <a:bodyPr/>
        <a:lstStyle/>
        <a:p>
          <a:endParaRPr lang="en-US"/>
        </a:p>
      </dgm:t>
    </dgm:pt>
    <dgm:pt modelId="{D43BB603-EEBC-44AD-B669-E7764EAE35D5}">
      <dgm:prSet phldrT="[Text]"/>
      <dgm:spPr>
        <a:solidFill>
          <a:schemeClr val="accent4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Raw Patient Data</a:t>
          </a:r>
        </a:p>
      </dgm:t>
    </dgm:pt>
    <dgm:pt modelId="{BB62599E-5A2A-422D-99E0-5551C2EDBC5A}" type="parTrans" cxnId="{2B4B16DC-D0CF-4147-9A00-69257B7F71C0}">
      <dgm:prSet/>
      <dgm:spPr/>
      <dgm:t>
        <a:bodyPr/>
        <a:lstStyle/>
        <a:p>
          <a:endParaRPr lang="en-US"/>
        </a:p>
      </dgm:t>
    </dgm:pt>
    <dgm:pt modelId="{1A088F24-2AAE-458E-B9A8-8B0C1B594F67}" type="sibTrans" cxnId="{2B4B16DC-D0CF-4147-9A00-69257B7F71C0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37B08B65-E246-4289-BE6C-C76ABD97B0AB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Synthetic Data Generation (SDG)</a:t>
          </a:r>
        </a:p>
      </dgm:t>
    </dgm:pt>
    <dgm:pt modelId="{7587A07C-0323-4945-93BF-698CBD927631}" type="parTrans" cxnId="{17B30427-124C-4AB1-B1E4-0A9535E6BC7C}">
      <dgm:prSet/>
      <dgm:spPr/>
      <dgm:t>
        <a:bodyPr/>
        <a:lstStyle/>
        <a:p>
          <a:endParaRPr lang="en-US"/>
        </a:p>
      </dgm:t>
    </dgm:pt>
    <dgm:pt modelId="{8B4E9B3C-E13C-4704-8716-8706325F1CB7}" type="sibTrans" cxnId="{17B30427-124C-4AB1-B1E4-0A9535E6BC7C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49D0A4C0-AC1B-4C73-B0A0-64CEBB8B7603}" type="pres">
      <dgm:prSet presAssocID="{94F4B512-1AC6-4DFF-8E18-1ADB5AA25B3C}" presName="Name0" presStyleCnt="0">
        <dgm:presLayoutVars>
          <dgm:dir/>
          <dgm:resizeHandles val="exact"/>
        </dgm:presLayoutVars>
      </dgm:prSet>
      <dgm:spPr/>
    </dgm:pt>
    <dgm:pt modelId="{45EF5611-4FF4-4287-9246-C46CA20B274A}" type="pres">
      <dgm:prSet presAssocID="{94F4B512-1AC6-4DFF-8E18-1ADB5AA25B3C}" presName="vNodes" presStyleCnt="0"/>
      <dgm:spPr/>
    </dgm:pt>
    <dgm:pt modelId="{29D29F28-FA01-4837-97F0-B6A9B3BBC1F5}" type="pres">
      <dgm:prSet presAssocID="{D43BB603-EEBC-44AD-B669-E7764EAE35D5}" presName="node" presStyleLbl="node1" presStyleIdx="0" presStyleCnt="3">
        <dgm:presLayoutVars>
          <dgm:bulletEnabled val="1"/>
        </dgm:presLayoutVars>
      </dgm:prSet>
      <dgm:spPr/>
    </dgm:pt>
    <dgm:pt modelId="{AE1FA287-DC47-4203-B10D-B92E838FEEDD}" type="pres">
      <dgm:prSet presAssocID="{1A088F24-2AAE-458E-B9A8-8B0C1B594F67}" presName="spacerT" presStyleCnt="0"/>
      <dgm:spPr/>
    </dgm:pt>
    <dgm:pt modelId="{F2A40878-F2D4-4533-85D9-12350E01BDE7}" type="pres">
      <dgm:prSet presAssocID="{1A088F24-2AAE-458E-B9A8-8B0C1B594F67}" presName="sibTrans" presStyleLbl="sibTrans2D1" presStyleIdx="0" presStyleCnt="2"/>
      <dgm:spPr/>
    </dgm:pt>
    <dgm:pt modelId="{E92781C3-B2BB-49EF-B148-46E735A0B261}" type="pres">
      <dgm:prSet presAssocID="{1A088F24-2AAE-458E-B9A8-8B0C1B594F67}" presName="spacerB" presStyleCnt="0"/>
      <dgm:spPr/>
    </dgm:pt>
    <dgm:pt modelId="{F59FD778-FB61-4797-9AB6-4EFF3BB384DD}" type="pres">
      <dgm:prSet presAssocID="{37B08B65-E246-4289-BE6C-C76ABD97B0AB}" presName="node" presStyleLbl="node1" presStyleIdx="1" presStyleCnt="3">
        <dgm:presLayoutVars>
          <dgm:bulletEnabled val="1"/>
        </dgm:presLayoutVars>
      </dgm:prSet>
      <dgm:spPr/>
    </dgm:pt>
    <dgm:pt modelId="{A8346827-87D1-4BF2-9DD2-68567D8B2D6E}" type="pres">
      <dgm:prSet presAssocID="{94F4B512-1AC6-4DFF-8E18-1ADB5AA25B3C}" presName="sibTransLast" presStyleLbl="sibTrans2D1" presStyleIdx="1" presStyleCnt="2"/>
      <dgm:spPr/>
    </dgm:pt>
    <dgm:pt modelId="{4246A901-6973-4A25-84F5-9F01E80A1A0B}" type="pres">
      <dgm:prSet presAssocID="{94F4B512-1AC6-4DFF-8E18-1ADB5AA25B3C}" presName="connectorText" presStyleLbl="sibTrans2D1" presStyleIdx="1" presStyleCnt="2"/>
      <dgm:spPr/>
    </dgm:pt>
    <dgm:pt modelId="{B371DF11-BEF9-498A-8DC4-1F0C1CAF4D01}" type="pres">
      <dgm:prSet presAssocID="{94F4B512-1AC6-4DFF-8E18-1ADB5AA25B3C}" presName="lastNode" presStyleLbl="node1" presStyleIdx="2" presStyleCnt="3" custScaleX="75068" custScaleY="75068">
        <dgm:presLayoutVars>
          <dgm:bulletEnabled val="1"/>
        </dgm:presLayoutVars>
      </dgm:prSet>
      <dgm:spPr/>
    </dgm:pt>
  </dgm:ptLst>
  <dgm:cxnLst>
    <dgm:cxn modelId="{AC1FF50F-5C86-488E-A53B-105C75D9E68A}" type="presOf" srcId="{37B08B65-E246-4289-BE6C-C76ABD97B0AB}" destId="{F59FD778-FB61-4797-9AB6-4EFF3BB384DD}" srcOrd="0" destOrd="0" presId="urn:microsoft.com/office/officeart/2005/8/layout/equation2"/>
    <dgm:cxn modelId="{E432751C-E91D-4749-8242-A5F2A75D88B9}" type="presOf" srcId="{8B4E9B3C-E13C-4704-8716-8706325F1CB7}" destId="{A8346827-87D1-4BF2-9DD2-68567D8B2D6E}" srcOrd="0" destOrd="0" presId="urn:microsoft.com/office/officeart/2005/8/layout/equation2"/>
    <dgm:cxn modelId="{17B30427-124C-4AB1-B1E4-0A9535E6BC7C}" srcId="{94F4B512-1AC6-4DFF-8E18-1ADB5AA25B3C}" destId="{37B08B65-E246-4289-BE6C-C76ABD97B0AB}" srcOrd="1" destOrd="0" parTransId="{7587A07C-0323-4945-93BF-698CBD927631}" sibTransId="{8B4E9B3C-E13C-4704-8716-8706325F1CB7}"/>
    <dgm:cxn modelId="{E7B4BF4D-CCB1-4176-B92D-F5031CA1DE44}" type="presOf" srcId="{8B4E9B3C-E13C-4704-8716-8706325F1CB7}" destId="{4246A901-6973-4A25-84F5-9F01E80A1A0B}" srcOrd="1" destOrd="0" presId="urn:microsoft.com/office/officeart/2005/8/layout/equation2"/>
    <dgm:cxn modelId="{A7040972-F4E3-46D4-B608-77241D2FE027}" srcId="{94F4B512-1AC6-4DFF-8E18-1ADB5AA25B3C}" destId="{A5A0023E-9C72-4FB3-824A-311E6684AA3D}" srcOrd="2" destOrd="0" parTransId="{7C8BCDAD-D4A0-498A-84D5-7FF7622B955B}" sibTransId="{5C5CB077-C477-4CD6-ADB3-91E59E854436}"/>
    <dgm:cxn modelId="{2A369852-5080-4B33-A3CE-68D4A38AF274}" type="presOf" srcId="{1A088F24-2AAE-458E-B9A8-8B0C1B594F67}" destId="{F2A40878-F2D4-4533-85D9-12350E01BDE7}" srcOrd="0" destOrd="0" presId="urn:microsoft.com/office/officeart/2005/8/layout/equation2"/>
    <dgm:cxn modelId="{4B3C84B8-C36B-4D45-BE1B-6621B1F80A80}" type="presOf" srcId="{A5A0023E-9C72-4FB3-824A-311E6684AA3D}" destId="{B371DF11-BEF9-498A-8DC4-1F0C1CAF4D01}" srcOrd="0" destOrd="0" presId="urn:microsoft.com/office/officeart/2005/8/layout/equation2"/>
    <dgm:cxn modelId="{2B4B16DC-D0CF-4147-9A00-69257B7F71C0}" srcId="{94F4B512-1AC6-4DFF-8E18-1ADB5AA25B3C}" destId="{D43BB603-EEBC-44AD-B669-E7764EAE35D5}" srcOrd="0" destOrd="0" parTransId="{BB62599E-5A2A-422D-99E0-5551C2EDBC5A}" sibTransId="{1A088F24-2AAE-458E-B9A8-8B0C1B594F67}"/>
    <dgm:cxn modelId="{E1162DE8-CB4A-46F8-9157-66CE3A00C400}" type="presOf" srcId="{D43BB603-EEBC-44AD-B669-E7764EAE35D5}" destId="{29D29F28-FA01-4837-97F0-B6A9B3BBC1F5}" srcOrd="0" destOrd="0" presId="urn:microsoft.com/office/officeart/2005/8/layout/equation2"/>
    <dgm:cxn modelId="{BF9743EC-1444-4796-9DC7-768A4795C9E0}" type="presOf" srcId="{94F4B512-1AC6-4DFF-8E18-1ADB5AA25B3C}" destId="{49D0A4C0-AC1B-4C73-B0A0-64CEBB8B7603}" srcOrd="0" destOrd="0" presId="urn:microsoft.com/office/officeart/2005/8/layout/equation2"/>
    <dgm:cxn modelId="{4FAB8B78-3A91-41D4-B52A-EF9FAD82FE84}" type="presParOf" srcId="{49D0A4C0-AC1B-4C73-B0A0-64CEBB8B7603}" destId="{45EF5611-4FF4-4287-9246-C46CA20B274A}" srcOrd="0" destOrd="0" presId="urn:microsoft.com/office/officeart/2005/8/layout/equation2"/>
    <dgm:cxn modelId="{6460A12E-7870-40A4-8E70-050EE0979FC2}" type="presParOf" srcId="{45EF5611-4FF4-4287-9246-C46CA20B274A}" destId="{29D29F28-FA01-4837-97F0-B6A9B3BBC1F5}" srcOrd="0" destOrd="0" presId="urn:microsoft.com/office/officeart/2005/8/layout/equation2"/>
    <dgm:cxn modelId="{2CF624B7-489C-4651-97B8-2EC10071876B}" type="presParOf" srcId="{45EF5611-4FF4-4287-9246-C46CA20B274A}" destId="{AE1FA287-DC47-4203-B10D-B92E838FEEDD}" srcOrd="1" destOrd="0" presId="urn:microsoft.com/office/officeart/2005/8/layout/equation2"/>
    <dgm:cxn modelId="{7232133C-7574-46AA-A54E-B5731BE42A66}" type="presParOf" srcId="{45EF5611-4FF4-4287-9246-C46CA20B274A}" destId="{F2A40878-F2D4-4533-85D9-12350E01BDE7}" srcOrd="2" destOrd="0" presId="urn:microsoft.com/office/officeart/2005/8/layout/equation2"/>
    <dgm:cxn modelId="{7CB255A0-89A3-4A43-9185-584A5AF5B3D2}" type="presParOf" srcId="{45EF5611-4FF4-4287-9246-C46CA20B274A}" destId="{E92781C3-B2BB-49EF-B148-46E735A0B261}" srcOrd="3" destOrd="0" presId="urn:microsoft.com/office/officeart/2005/8/layout/equation2"/>
    <dgm:cxn modelId="{F5056D9F-C6AD-42D9-879F-77970CDBF175}" type="presParOf" srcId="{45EF5611-4FF4-4287-9246-C46CA20B274A}" destId="{F59FD778-FB61-4797-9AB6-4EFF3BB384DD}" srcOrd="4" destOrd="0" presId="urn:microsoft.com/office/officeart/2005/8/layout/equation2"/>
    <dgm:cxn modelId="{28D6E954-72D6-4FF3-980E-1862A5C4585C}" type="presParOf" srcId="{49D0A4C0-AC1B-4C73-B0A0-64CEBB8B7603}" destId="{A8346827-87D1-4BF2-9DD2-68567D8B2D6E}" srcOrd="1" destOrd="0" presId="urn:microsoft.com/office/officeart/2005/8/layout/equation2"/>
    <dgm:cxn modelId="{D4E04D00-3472-49B7-B13D-CB24F7887DCC}" type="presParOf" srcId="{A8346827-87D1-4BF2-9DD2-68567D8B2D6E}" destId="{4246A901-6973-4A25-84F5-9F01E80A1A0B}" srcOrd="0" destOrd="0" presId="urn:microsoft.com/office/officeart/2005/8/layout/equation2"/>
    <dgm:cxn modelId="{05E781FE-A5B0-46FA-B252-491D0E159E4A}" type="presParOf" srcId="{49D0A4C0-AC1B-4C73-B0A0-64CEBB8B7603}" destId="{B371DF11-BEF9-498A-8DC4-1F0C1CAF4D0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4F4B512-1AC6-4DFF-8E18-1ADB5AA25B3C}" type="doc">
      <dgm:prSet loTypeId="urn:microsoft.com/office/officeart/2005/8/layout/equation2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A0023E-9C72-4FB3-824A-311E6684AA3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>
              <a:solidFill>
                <a:sysClr val="windowText" lastClr="000000"/>
              </a:solidFill>
            </a:rPr>
            <a:t>SDG</a:t>
          </a:r>
        </a:p>
      </dgm:t>
    </dgm:pt>
    <dgm:pt modelId="{7C8BCDAD-D4A0-498A-84D5-7FF7622B955B}" type="parTrans" cxnId="{A7040972-F4E3-46D4-B608-77241D2FE027}">
      <dgm:prSet/>
      <dgm:spPr/>
      <dgm:t>
        <a:bodyPr/>
        <a:lstStyle/>
        <a:p>
          <a:endParaRPr lang="en-US"/>
        </a:p>
      </dgm:t>
    </dgm:pt>
    <dgm:pt modelId="{5C5CB077-C477-4CD6-ADB3-91E59E854436}" type="sibTrans" cxnId="{A7040972-F4E3-46D4-B608-77241D2FE027}">
      <dgm:prSet/>
      <dgm:spPr/>
      <dgm:t>
        <a:bodyPr/>
        <a:lstStyle/>
        <a:p>
          <a:endParaRPr lang="en-US"/>
        </a:p>
      </dgm:t>
    </dgm:pt>
    <dgm:pt modelId="{D43BB603-EEBC-44AD-B669-E7764EAE35D5}">
      <dgm:prSet phldrT="[Text]"/>
      <dgm:spPr>
        <a:solidFill>
          <a:schemeClr val="accent5"/>
        </a:solidFill>
      </dgm:spPr>
      <dgm:t>
        <a:bodyPr/>
        <a:lstStyle/>
        <a:p>
          <a:r>
            <a:rPr lang="en-US">
              <a:solidFill>
                <a:sysClr val="windowText" lastClr="000000"/>
              </a:solidFill>
            </a:rPr>
            <a:t>Metalogs</a:t>
          </a:r>
        </a:p>
      </dgm:t>
    </dgm:pt>
    <dgm:pt modelId="{BB62599E-5A2A-422D-99E0-5551C2EDBC5A}" type="parTrans" cxnId="{2B4B16DC-D0CF-4147-9A00-69257B7F71C0}">
      <dgm:prSet/>
      <dgm:spPr/>
      <dgm:t>
        <a:bodyPr/>
        <a:lstStyle/>
        <a:p>
          <a:endParaRPr lang="en-US"/>
        </a:p>
      </dgm:t>
    </dgm:pt>
    <dgm:pt modelId="{1A088F24-2AAE-458E-B9A8-8B0C1B594F67}" type="sibTrans" cxnId="{2B4B16DC-D0CF-4147-9A00-69257B7F71C0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37B08B65-E246-4289-BE6C-C76ABD97B0AB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>
              <a:solidFill>
                <a:sysClr val="windowText" lastClr="000000"/>
              </a:solidFill>
            </a:rPr>
            <a:t>Automation</a:t>
          </a:r>
        </a:p>
      </dgm:t>
    </dgm:pt>
    <dgm:pt modelId="{7587A07C-0323-4945-93BF-698CBD927631}" type="parTrans" cxnId="{17B30427-124C-4AB1-B1E4-0A9535E6BC7C}">
      <dgm:prSet/>
      <dgm:spPr/>
      <dgm:t>
        <a:bodyPr/>
        <a:lstStyle/>
        <a:p>
          <a:endParaRPr lang="en-US"/>
        </a:p>
      </dgm:t>
    </dgm:pt>
    <dgm:pt modelId="{8B4E9B3C-E13C-4704-8716-8706325F1CB7}" type="sibTrans" cxnId="{17B30427-124C-4AB1-B1E4-0A9535E6BC7C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49D0A4C0-AC1B-4C73-B0A0-64CEBB8B7603}" type="pres">
      <dgm:prSet presAssocID="{94F4B512-1AC6-4DFF-8E18-1ADB5AA25B3C}" presName="Name0" presStyleCnt="0">
        <dgm:presLayoutVars>
          <dgm:dir/>
          <dgm:resizeHandles val="exact"/>
        </dgm:presLayoutVars>
      </dgm:prSet>
      <dgm:spPr/>
    </dgm:pt>
    <dgm:pt modelId="{45EF5611-4FF4-4287-9246-C46CA20B274A}" type="pres">
      <dgm:prSet presAssocID="{94F4B512-1AC6-4DFF-8E18-1ADB5AA25B3C}" presName="vNodes" presStyleCnt="0"/>
      <dgm:spPr/>
    </dgm:pt>
    <dgm:pt modelId="{29D29F28-FA01-4837-97F0-B6A9B3BBC1F5}" type="pres">
      <dgm:prSet presAssocID="{D43BB603-EEBC-44AD-B669-E7764EAE35D5}" presName="node" presStyleLbl="node1" presStyleIdx="0" presStyleCnt="3">
        <dgm:presLayoutVars>
          <dgm:bulletEnabled val="1"/>
        </dgm:presLayoutVars>
      </dgm:prSet>
      <dgm:spPr/>
    </dgm:pt>
    <dgm:pt modelId="{AE1FA287-DC47-4203-B10D-B92E838FEEDD}" type="pres">
      <dgm:prSet presAssocID="{1A088F24-2AAE-458E-B9A8-8B0C1B594F67}" presName="spacerT" presStyleCnt="0"/>
      <dgm:spPr/>
    </dgm:pt>
    <dgm:pt modelId="{F2A40878-F2D4-4533-85D9-12350E01BDE7}" type="pres">
      <dgm:prSet presAssocID="{1A088F24-2AAE-458E-B9A8-8B0C1B594F67}" presName="sibTrans" presStyleLbl="sibTrans2D1" presStyleIdx="0" presStyleCnt="2"/>
      <dgm:spPr/>
    </dgm:pt>
    <dgm:pt modelId="{E92781C3-B2BB-49EF-B148-46E735A0B261}" type="pres">
      <dgm:prSet presAssocID="{1A088F24-2AAE-458E-B9A8-8B0C1B594F67}" presName="spacerB" presStyleCnt="0"/>
      <dgm:spPr/>
    </dgm:pt>
    <dgm:pt modelId="{F59FD778-FB61-4797-9AB6-4EFF3BB384DD}" type="pres">
      <dgm:prSet presAssocID="{37B08B65-E246-4289-BE6C-C76ABD97B0AB}" presName="node" presStyleLbl="node1" presStyleIdx="1" presStyleCnt="3">
        <dgm:presLayoutVars>
          <dgm:bulletEnabled val="1"/>
        </dgm:presLayoutVars>
      </dgm:prSet>
      <dgm:spPr/>
    </dgm:pt>
    <dgm:pt modelId="{A8346827-87D1-4BF2-9DD2-68567D8B2D6E}" type="pres">
      <dgm:prSet presAssocID="{94F4B512-1AC6-4DFF-8E18-1ADB5AA25B3C}" presName="sibTransLast" presStyleLbl="sibTrans2D1" presStyleIdx="1" presStyleCnt="2"/>
      <dgm:spPr/>
    </dgm:pt>
    <dgm:pt modelId="{4246A901-6973-4A25-84F5-9F01E80A1A0B}" type="pres">
      <dgm:prSet presAssocID="{94F4B512-1AC6-4DFF-8E18-1ADB5AA25B3C}" presName="connectorText" presStyleLbl="sibTrans2D1" presStyleIdx="1" presStyleCnt="2"/>
      <dgm:spPr/>
    </dgm:pt>
    <dgm:pt modelId="{B371DF11-BEF9-498A-8DC4-1F0C1CAF4D01}" type="pres">
      <dgm:prSet presAssocID="{94F4B512-1AC6-4DFF-8E18-1ADB5AA25B3C}" presName="lastNode" presStyleLbl="node1" presStyleIdx="2" presStyleCnt="3" custScaleX="44579" custScaleY="44579" custLinFactNeighborX="6365">
        <dgm:presLayoutVars>
          <dgm:bulletEnabled val="1"/>
        </dgm:presLayoutVars>
      </dgm:prSet>
      <dgm:spPr/>
    </dgm:pt>
  </dgm:ptLst>
  <dgm:cxnLst>
    <dgm:cxn modelId="{AC1FF50F-5C86-488E-A53B-105C75D9E68A}" type="presOf" srcId="{37B08B65-E246-4289-BE6C-C76ABD97B0AB}" destId="{F59FD778-FB61-4797-9AB6-4EFF3BB384DD}" srcOrd="0" destOrd="0" presId="urn:microsoft.com/office/officeart/2005/8/layout/equation2"/>
    <dgm:cxn modelId="{E432751C-E91D-4749-8242-A5F2A75D88B9}" type="presOf" srcId="{8B4E9B3C-E13C-4704-8716-8706325F1CB7}" destId="{A8346827-87D1-4BF2-9DD2-68567D8B2D6E}" srcOrd="0" destOrd="0" presId="urn:microsoft.com/office/officeart/2005/8/layout/equation2"/>
    <dgm:cxn modelId="{17B30427-124C-4AB1-B1E4-0A9535E6BC7C}" srcId="{94F4B512-1AC6-4DFF-8E18-1ADB5AA25B3C}" destId="{37B08B65-E246-4289-BE6C-C76ABD97B0AB}" srcOrd="1" destOrd="0" parTransId="{7587A07C-0323-4945-93BF-698CBD927631}" sibTransId="{8B4E9B3C-E13C-4704-8716-8706325F1CB7}"/>
    <dgm:cxn modelId="{E7B4BF4D-CCB1-4176-B92D-F5031CA1DE44}" type="presOf" srcId="{8B4E9B3C-E13C-4704-8716-8706325F1CB7}" destId="{4246A901-6973-4A25-84F5-9F01E80A1A0B}" srcOrd="1" destOrd="0" presId="urn:microsoft.com/office/officeart/2005/8/layout/equation2"/>
    <dgm:cxn modelId="{A7040972-F4E3-46D4-B608-77241D2FE027}" srcId="{94F4B512-1AC6-4DFF-8E18-1ADB5AA25B3C}" destId="{A5A0023E-9C72-4FB3-824A-311E6684AA3D}" srcOrd="2" destOrd="0" parTransId="{7C8BCDAD-D4A0-498A-84D5-7FF7622B955B}" sibTransId="{5C5CB077-C477-4CD6-ADB3-91E59E854436}"/>
    <dgm:cxn modelId="{2A369852-5080-4B33-A3CE-68D4A38AF274}" type="presOf" srcId="{1A088F24-2AAE-458E-B9A8-8B0C1B594F67}" destId="{F2A40878-F2D4-4533-85D9-12350E01BDE7}" srcOrd="0" destOrd="0" presId="urn:microsoft.com/office/officeart/2005/8/layout/equation2"/>
    <dgm:cxn modelId="{4B3C84B8-C36B-4D45-BE1B-6621B1F80A80}" type="presOf" srcId="{A5A0023E-9C72-4FB3-824A-311E6684AA3D}" destId="{B371DF11-BEF9-498A-8DC4-1F0C1CAF4D01}" srcOrd="0" destOrd="0" presId="urn:microsoft.com/office/officeart/2005/8/layout/equation2"/>
    <dgm:cxn modelId="{2B4B16DC-D0CF-4147-9A00-69257B7F71C0}" srcId="{94F4B512-1AC6-4DFF-8E18-1ADB5AA25B3C}" destId="{D43BB603-EEBC-44AD-B669-E7764EAE35D5}" srcOrd="0" destOrd="0" parTransId="{BB62599E-5A2A-422D-99E0-5551C2EDBC5A}" sibTransId="{1A088F24-2AAE-458E-B9A8-8B0C1B594F67}"/>
    <dgm:cxn modelId="{E1162DE8-CB4A-46F8-9157-66CE3A00C400}" type="presOf" srcId="{D43BB603-EEBC-44AD-B669-E7764EAE35D5}" destId="{29D29F28-FA01-4837-97F0-B6A9B3BBC1F5}" srcOrd="0" destOrd="0" presId="urn:microsoft.com/office/officeart/2005/8/layout/equation2"/>
    <dgm:cxn modelId="{BF9743EC-1444-4796-9DC7-768A4795C9E0}" type="presOf" srcId="{94F4B512-1AC6-4DFF-8E18-1ADB5AA25B3C}" destId="{49D0A4C0-AC1B-4C73-B0A0-64CEBB8B7603}" srcOrd="0" destOrd="0" presId="urn:microsoft.com/office/officeart/2005/8/layout/equation2"/>
    <dgm:cxn modelId="{4FAB8B78-3A91-41D4-B52A-EF9FAD82FE84}" type="presParOf" srcId="{49D0A4C0-AC1B-4C73-B0A0-64CEBB8B7603}" destId="{45EF5611-4FF4-4287-9246-C46CA20B274A}" srcOrd="0" destOrd="0" presId="urn:microsoft.com/office/officeart/2005/8/layout/equation2"/>
    <dgm:cxn modelId="{6460A12E-7870-40A4-8E70-050EE0979FC2}" type="presParOf" srcId="{45EF5611-4FF4-4287-9246-C46CA20B274A}" destId="{29D29F28-FA01-4837-97F0-B6A9B3BBC1F5}" srcOrd="0" destOrd="0" presId="urn:microsoft.com/office/officeart/2005/8/layout/equation2"/>
    <dgm:cxn modelId="{2CF624B7-489C-4651-97B8-2EC10071876B}" type="presParOf" srcId="{45EF5611-4FF4-4287-9246-C46CA20B274A}" destId="{AE1FA287-DC47-4203-B10D-B92E838FEEDD}" srcOrd="1" destOrd="0" presId="urn:microsoft.com/office/officeart/2005/8/layout/equation2"/>
    <dgm:cxn modelId="{7232133C-7574-46AA-A54E-B5731BE42A66}" type="presParOf" srcId="{45EF5611-4FF4-4287-9246-C46CA20B274A}" destId="{F2A40878-F2D4-4533-85D9-12350E01BDE7}" srcOrd="2" destOrd="0" presId="urn:microsoft.com/office/officeart/2005/8/layout/equation2"/>
    <dgm:cxn modelId="{7CB255A0-89A3-4A43-9185-584A5AF5B3D2}" type="presParOf" srcId="{45EF5611-4FF4-4287-9246-C46CA20B274A}" destId="{E92781C3-B2BB-49EF-B148-46E735A0B261}" srcOrd="3" destOrd="0" presId="urn:microsoft.com/office/officeart/2005/8/layout/equation2"/>
    <dgm:cxn modelId="{F5056D9F-C6AD-42D9-879F-77970CDBF175}" type="presParOf" srcId="{45EF5611-4FF4-4287-9246-C46CA20B274A}" destId="{F59FD778-FB61-4797-9AB6-4EFF3BB384DD}" srcOrd="4" destOrd="0" presId="urn:microsoft.com/office/officeart/2005/8/layout/equation2"/>
    <dgm:cxn modelId="{28D6E954-72D6-4FF3-980E-1862A5C4585C}" type="presParOf" srcId="{49D0A4C0-AC1B-4C73-B0A0-64CEBB8B7603}" destId="{A8346827-87D1-4BF2-9DD2-68567D8B2D6E}" srcOrd="1" destOrd="0" presId="urn:microsoft.com/office/officeart/2005/8/layout/equation2"/>
    <dgm:cxn modelId="{D4E04D00-3472-49B7-B13D-CB24F7887DCC}" type="presParOf" srcId="{A8346827-87D1-4BF2-9DD2-68567D8B2D6E}" destId="{4246A901-6973-4A25-84F5-9F01E80A1A0B}" srcOrd="0" destOrd="0" presId="urn:microsoft.com/office/officeart/2005/8/layout/equation2"/>
    <dgm:cxn modelId="{05E781FE-A5B0-46FA-B252-491D0E159E4A}" type="presParOf" srcId="{49D0A4C0-AC1B-4C73-B0A0-64CEBB8B7603}" destId="{B371DF11-BEF9-498A-8DC4-1F0C1CAF4D0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4F4B512-1AC6-4DFF-8E18-1ADB5AA25B3C}" type="doc">
      <dgm:prSet loTypeId="urn:microsoft.com/office/officeart/2005/8/layout/equation2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5A0023E-9C72-4FB3-824A-311E6684AA3D}">
      <dgm:prSet phldrT="[Text]"/>
      <dgm:spPr>
        <a:solidFill>
          <a:schemeClr val="accent6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Anonymized Patient Data</a:t>
          </a:r>
        </a:p>
      </dgm:t>
    </dgm:pt>
    <dgm:pt modelId="{7C8BCDAD-D4A0-498A-84D5-7FF7622B955B}" type="parTrans" cxnId="{A7040972-F4E3-46D4-B608-77241D2FE027}">
      <dgm:prSet/>
      <dgm:spPr/>
      <dgm:t>
        <a:bodyPr/>
        <a:lstStyle/>
        <a:p>
          <a:endParaRPr lang="en-US"/>
        </a:p>
      </dgm:t>
    </dgm:pt>
    <dgm:pt modelId="{5C5CB077-C477-4CD6-ADB3-91E59E854436}" type="sibTrans" cxnId="{A7040972-F4E3-46D4-B608-77241D2FE027}">
      <dgm:prSet/>
      <dgm:spPr/>
      <dgm:t>
        <a:bodyPr/>
        <a:lstStyle/>
        <a:p>
          <a:endParaRPr lang="en-US"/>
        </a:p>
      </dgm:t>
    </dgm:pt>
    <dgm:pt modelId="{D43BB603-EEBC-44AD-B669-E7764EAE35D5}">
      <dgm:prSet phldrT="[Text]"/>
      <dgm:spPr>
        <a:solidFill>
          <a:schemeClr val="accent4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Raw Patient Data</a:t>
          </a:r>
        </a:p>
      </dgm:t>
    </dgm:pt>
    <dgm:pt modelId="{BB62599E-5A2A-422D-99E0-5551C2EDBC5A}" type="parTrans" cxnId="{2B4B16DC-D0CF-4147-9A00-69257B7F71C0}">
      <dgm:prSet/>
      <dgm:spPr/>
      <dgm:t>
        <a:bodyPr/>
        <a:lstStyle/>
        <a:p>
          <a:endParaRPr lang="en-US"/>
        </a:p>
      </dgm:t>
    </dgm:pt>
    <dgm:pt modelId="{1A088F24-2AAE-458E-B9A8-8B0C1B594F67}" type="sibTrans" cxnId="{2B4B16DC-D0CF-4147-9A00-69257B7F71C0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37B08B65-E246-4289-BE6C-C76ABD97B0AB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Synthetic Data Generation (SDG)</a:t>
          </a:r>
        </a:p>
      </dgm:t>
    </dgm:pt>
    <dgm:pt modelId="{7587A07C-0323-4945-93BF-698CBD927631}" type="parTrans" cxnId="{17B30427-124C-4AB1-B1E4-0A9535E6BC7C}">
      <dgm:prSet/>
      <dgm:spPr/>
      <dgm:t>
        <a:bodyPr/>
        <a:lstStyle/>
        <a:p>
          <a:endParaRPr lang="en-US"/>
        </a:p>
      </dgm:t>
    </dgm:pt>
    <dgm:pt modelId="{8B4E9B3C-E13C-4704-8716-8706325F1CB7}" type="sibTrans" cxnId="{17B30427-124C-4AB1-B1E4-0A9535E6BC7C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49D0A4C0-AC1B-4C73-B0A0-64CEBB8B7603}" type="pres">
      <dgm:prSet presAssocID="{94F4B512-1AC6-4DFF-8E18-1ADB5AA25B3C}" presName="Name0" presStyleCnt="0">
        <dgm:presLayoutVars>
          <dgm:dir/>
          <dgm:resizeHandles val="exact"/>
        </dgm:presLayoutVars>
      </dgm:prSet>
      <dgm:spPr/>
    </dgm:pt>
    <dgm:pt modelId="{45EF5611-4FF4-4287-9246-C46CA20B274A}" type="pres">
      <dgm:prSet presAssocID="{94F4B512-1AC6-4DFF-8E18-1ADB5AA25B3C}" presName="vNodes" presStyleCnt="0"/>
      <dgm:spPr/>
    </dgm:pt>
    <dgm:pt modelId="{29D29F28-FA01-4837-97F0-B6A9B3BBC1F5}" type="pres">
      <dgm:prSet presAssocID="{D43BB603-EEBC-44AD-B669-E7764EAE35D5}" presName="node" presStyleLbl="node1" presStyleIdx="0" presStyleCnt="3">
        <dgm:presLayoutVars>
          <dgm:bulletEnabled val="1"/>
        </dgm:presLayoutVars>
      </dgm:prSet>
      <dgm:spPr/>
    </dgm:pt>
    <dgm:pt modelId="{AE1FA287-DC47-4203-B10D-B92E838FEEDD}" type="pres">
      <dgm:prSet presAssocID="{1A088F24-2AAE-458E-B9A8-8B0C1B594F67}" presName="spacerT" presStyleCnt="0"/>
      <dgm:spPr/>
    </dgm:pt>
    <dgm:pt modelId="{F2A40878-F2D4-4533-85D9-12350E01BDE7}" type="pres">
      <dgm:prSet presAssocID="{1A088F24-2AAE-458E-B9A8-8B0C1B594F67}" presName="sibTrans" presStyleLbl="sibTrans2D1" presStyleIdx="0" presStyleCnt="2"/>
      <dgm:spPr/>
    </dgm:pt>
    <dgm:pt modelId="{E92781C3-B2BB-49EF-B148-46E735A0B261}" type="pres">
      <dgm:prSet presAssocID="{1A088F24-2AAE-458E-B9A8-8B0C1B594F67}" presName="spacerB" presStyleCnt="0"/>
      <dgm:spPr/>
    </dgm:pt>
    <dgm:pt modelId="{F59FD778-FB61-4797-9AB6-4EFF3BB384DD}" type="pres">
      <dgm:prSet presAssocID="{37B08B65-E246-4289-BE6C-C76ABD97B0AB}" presName="node" presStyleLbl="node1" presStyleIdx="1" presStyleCnt="3">
        <dgm:presLayoutVars>
          <dgm:bulletEnabled val="1"/>
        </dgm:presLayoutVars>
      </dgm:prSet>
      <dgm:spPr/>
    </dgm:pt>
    <dgm:pt modelId="{A8346827-87D1-4BF2-9DD2-68567D8B2D6E}" type="pres">
      <dgm:prSet presAssocID="{94F4B512-1AC6-4DFF-8E18-1ADB5AA25B3C}" presName="sibTransLast" presStyleLbl="sibTrans2D1" presStyleIdx="1" presStyleCnt="2"/>
      <dgm:spPr/>
    </dgm:pt>
    <dgm:pt modelId="{4246A901-6973-4A25-84F5-9F01E80A1A0B}" type="pres">
      <dgm:prSet presAssocID="{94F4B512-1AC6-4DFF-8E18-1ADB5AA25B3C}" presName="connectorText" presStyleLbl="sibTrans2D1" presStyleIdx="1" presStyleCnt="2"/>
      <dgm:spPr/>
    </dgm:pt>
    <dgm:pt modelId="{B371DF11-BEF9-498A-8DC4-1F0C1CAF4D01}" type="pres">
      <dgm:prSet presAssocID="{94F4B512-1AC6-4DFF-8E18-1ADB5AA25B3C}" presName="lastNode" presStyleLbl="node1" presStyleIdx="2" presStyleCnt="3" custScaleX="75068" custScaleY="75068">
        <dgm:presLayoutVars>
          <dgm:bulletEnabled val="1"/>
        </dgm:presLayoutVars>
      </dgm:prSet>
      <dgm:spPr/>
    </dgm:pt>
  </dgm:ptLst>
  <dgm:cxnLst>
    <dgm:cxn modelId="{AC1FF50F-5C86-488E-A53B-105C75D9E68A}" type="presOf" srcId="{37B08B65-E246-4289-BE6C-C76ABD97B0AB}" destId="{F59FD778-FB61-4797-9AB6-4EFF3BB384DD}" srcOrd="0" destOrd="0" presId="urn:microsoft.com/office/officeart/2005/8/layout/equation2"/>
    <dgm:cxn modelId="{E432751C-E91D-4749-8242-A5F2A75D88B9}" type="presOf" srcId="{8B4E9B3C-E13C-4704-8716-8706325F1CB7}" destId="{A8346827-87D1-4BF2-9DD2-68567D8B2D6E}" srcOrd="0" destOrd="0" presId="urn:microsoft.com/office/officeart/2005/8/layout/equation2"/>
    <dgm:cxn modelId="{17B30427-124C-4AB1-B1E4-0A9535E6BC7C}" srcId="{94F4B512-1AC6-4DFF-8E18-1ADB5AA25B3C}" destId="{37B08B65-E246-4289-BE6C-C76ABD97B0AB}" srcOrd="1" destOrd="0" parTransId="{7587A07C-0323-4945-93BF-698CBD927631}" sibTransId="{8B4E9B3C-E13C-4704-8716-8706325F1CB7}"/>
    <dgm:cxn modelId="{E7B4BF4D-CCB1-4176-B92D-F5031CA1DE44}" type="presOf" srcId="{8B4E9B3C-E13C-4704-8716-8706325F1CB7}" destId="{4246A901-6973-4A25-84F5-9F01E80A1A0B}" srcOrd="1" destOrd="0" presId="urn:microsoft.com/office/officeart/2005/8/layout/equation2"/>
    <dgm:cxn modelId="{A7040972-F4E3-46D4-B608-77241D2FE027}" srcId="{94F4B512-1AC6-4DFF-8E18-1ADB5AA25B3C}" destId="{A5A0023E-9C72-4FB3-824A-311E6684AA3D}" srcOrd="2" destOrd="0" parTransId="{7C8BCDAD-D4A0-498A-84D5-7FF7622B955B}" sibTransId="{5C5CB077-C477-4CD6-ADB3-91E59E854436}"/>
    <dgm:cxn modelId="{2A369852-5080-4B33-A3CE-68D4A38AF274}" type="presOf" srcId="{1A088F24-2AAE-458E-B9A8-8B0C1B594F67}" destId="{F2A40878-F2D4-4533-85D9-12350E01BDE7}" srcOrd="0" destOrd="0" presId="urn:microsoft.com/office/officeart/2005/8/layout/equation2"/>
    <dgm:cxn modelId="{4B3C84B8-C36B-4D45-BE1B-6621B1F80A80}" type="presOf" srcId="{A5A0023E-9C72-4FB3-824A-311E6684AA3D}" destId="{B371DF11-BEF9-498A-8DC4-1F0C1CAF4D01}" srcOrd="0" destOrd="0" presId="urn:microsoft.com/office/officeart/2005/8/layout/equation2"/>
    <dgm:cxn modelId="{2B4B16DC-D0CF-4147-9A00-69257B7F71C0}" srcId="{94F4B512-1AC6-4DFF-8E18-1ADB5AA25B3C}" destId="{D43BB603-EEBC-44AD-B669-E7764EAE35D5}" srcOrd="0" destOrd="0" parTransId="{BB62599E-5A2A-422D-99E0-5551C2EDBC5A}" sibTransId="{1A088F24-2AAE-458E-B9A8-8B0C1B594F67}"/>
    <dgm:cxn modelId="{E1162DE8-CB4A-46F8-9157-66CE3A00C400}" type="presOf" srcId="{D43BB603-EEBC-44AD-B669-E7764EAE35D5}" destId="{29D29F28-FA01-4837-97F0-B6A9B3BBC1F5}" srcOrd="0" destOrd="0" presId="urn:microsoft.com/office/officeart/2005/8/layout/equation2"/>
    <dgm:cxn modelId="{BF9743EC-1444-4796-9DC7-768A4795C9E0}" type="presOf" srcId="{94F4B512-1AC6-4DFF-8E18-1ADB5AA25B3C}" destId="{49D0A4C0-AC1B-4C73-B0A0-64CEBB8B7603}" srcOrd="0" destOrd="0" presId="urn:microsoft.com/office/officeart/2005/8/layout/equation2"/>
    <dgm:cxn modelId="{4FAB8B78-3A91-41D4-B52A-EF9FAD82FE84}" type="presParOf" srcId="{49D0A4C0-AC1B-4C73-B0A0-64CEBB8B7603}" destId="{45EF5611-4FF4-4287-9246-C46CA20B274A}" srcOrd="0" destOrd="0" presId="urn:microsoft.com/office/officeart/2005/8/layout/equation2"/>
    <dgm:cxn modelId="{6460A12E-7870-40A4-8E70-050EE0979FC2}" type="presParOf" srcId="{45EF5611-4FF4-4287-9246-C46CA20B274A}" destId="{29D29F28-FA01-4837-97F0-B6A9B3BBC1F5}" srcOrd="0" destOrd="0" presId="urn:microsoft.com/office/officeart/2005/8/layout/equation2"/>
    <dgm:cxn modelId="{2CF624B7-489C-4651-97B8-2EC10071876B}" type="presParOf" srcId="{45EF5611-4FF4-4287-9246-C46CA20B274A}" destId="{AE1FA287-DC47-4203-B10D-B92E838FEEDD}" srcOrd="1" destOrd="0" presId="urn:microsoft.com/office/officeart/2005/8/layout/equation2"/>
    <dgm:cxn modelId="{7232133C-7574-46AA-A54E-B5731BE42A66}" type="presParOf" srcId="{45EF5611-4FF4-4287-9246-C46CA20B274A}" destId="{F2A40878-F2D4-4533-85D9-12350E01BDE7}" srcOrd="2" destOrd="0" presId="urn:microsoft.com/office/officeart/2005/8/layout/equation2"/>
    <dgm:cxn modelId="{7CB255A0-89A3-4A43-9185-584A5AF5B3D2}" type="presParOf" srcId="{45EF5611-4FF4-4287-9246-C46CA20B274A}" destId="{E92781C3-B2BB-49EF-B148-46E735A0B261}" srcOrd="3" destOrd="0" presId="urn:microsoft.com/office/officeart/2005/8/layout/equation2"/>
    <dgm:cxn modelId="{F5056D9F-C6AD-42D9-879F-77970CDBF175}" type="presParOf" srcId="{45EF5611-4FF4-4287-9246-C46CA20B274A}" destId="{F59FD778-FB61-4797-9AB6-4EFF3BB384DD}" srcOrd="4" destOrd="0" presId="urn:microsoft.com/office/officeart/2005/8/layout/equation2"/>
    <dgm:cxn modelId="{28D6E954-72D6-4FF3-980E-1862A5C4585C}" type="presParOf" srcId="{49D0A4C0-AC1B-4C73-B0A0-64CEBB8B7603}" destId="{A8346827-87D1-4BF2-9DD2-68567D8B2D6E}" srcOrd="1" destOrd="0" presId="urn:microsoft.com/office/officeart/2005/8/layout/equation2"/>
    <dgm:cxn modelId="{D4E04D00-3472-49B7-B13D-CB24F7887DCC}" type="presParOf" srcId="{A8346827-87D1-4BF2-9DD2-68567D8B2D6E}" destId="{4246A901-6973-4A25-84F5-9F01E80A1A0B}" srcOrd="0" destOrd="0" presId="urn:microsoft.com/office/officeart/2005/8/layout/equation2"/>
    <dgm:cxn modelId="{05E781FE-A5B0-46FA-B252-491D0E159E4A}" type="presParOf" srcId="{49D0A4C0-AC1B-4C73-B0A0-64CEBB8B7603}" destId="{B371DF11-BEF9-498A-8DC4-1F0C1CAF4D0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4F4B512-1AC6-4DFF-8E18-1ADB5AA25B3C}" type="doc">
      <dgm:prSet loTypeId="urn:microsoft.com/office/officeart/2005/8/layout/equation2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A0023E-9C72-4FB3-824A-311E6684AA3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>
              <a:solidFill>
                <a:sysClr val="windowText" lastClr="000000"/>
              </a:solidFill>
            </a:rPr>
            <a:t>SDG</a:t>
          </a:r>
        </a:p>
      </dgm:t>
    </dgm:pt>
    <dgm:pt modelId="{7C8BCDAD-D4A0-498A-84D5-7FF7622B955B}" type="parTrans" cxnId="{A7040972-F4E3-46D4-B608-77241D2FE027}">
      <dgm:prSet/>
      <dgm:spPr/>
      <dgm:t>
        <a:bodyPr/>
        <a:lstStyle/>
        <a:p>
          <a:endParaRPr lang="en-US"/>
        </a:p>
      </dgm:t>
    </dgm:pt>
    <dgm:pt modelId="{5C5CB077-C477-4CD6-ADB3-91E59E854436}" type="sibTrans" cxnId="{A7040972-F4E3-46D4-B608-77241D2FE027}">
      <dgm:prSet/>
      <dgm:spPr/>
      <dgm:t>
        <a:bodyPr/>
        <a:lstStyle/>
        <a:p>
          <a:endParaRPr lang="en-US"/>
        </a:p>
      </dgm:t>
    </dgm:pt>
    <dgm:pt modelId="{D43BB603-EEBC-44AD-B669-E7764EAE35D5}">
      <dgm:prSet phldrT="[Text]"/>
      <dgm:spPr>
        <a:solidFill>
          <a:schemeClr val="accent5"/>
        </a:solidFill>
      </dgm:spPr>
      <dgm:t>
        <a:bodyPr/>
        <a:lstStyle/>
        <a:p>
          <a:r>
            <a:rPr lang="en-US">
              <a:solidFill>
                <a:sysClr val="windowText" lastClr="000000"/>
              </a:solidFill>
            </a:rPr>
            <a:t>Metalogs</a:t>
          </a:r>
        </a:p>
      </dgm:t>
    </dgm:pt>
    <dgm:pt modelId="{BB62599E-5A2A-422D-99E0-5551C2EDBC5A}" type="parTrans" cxnId="{2B4B16DC-D0CF-4147-9A00-69257B7F71C0}">
      <dgm:prSet/>
      <dgm:spPr/>
      <dgm:t>
        <a:bodyPr/>
        <a:lstStyle/>
        <a:p>
          <a:endParaRPr lang="en-US"/>
        </a:p>
      </dgm:t>
    </dgm:pt>
    <dgm:pt modelId="{1A088F24-2AAE-458E-B9A8-8B0C1B594F67}" type="sibTrans" cxnId="{2B4B16DC-D0CF-4147-9A00-69257B7F71C0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37B08B65-E246-4289-BE6C-C76ABD97B0AB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>
              <a:solidFill>
                <a:sysClr val="windowText" lastClr="000000"/>
              </a:solidFill>
            </a:rPr>
            <a:t>Automation</a:t>
          </a:r>
        </a:p>
      </dgm:t>
    </dgm:pt>
    <dgm:pt modelId="{7587A07C-0323-4945-93BF-698CBD927631}" type="parTrans" cxnId="{17B30427-124C-4AB1-B1E4-0A9535E6BC7C}">
      <dgm:prSet/>
      <dgm:spPr/>
      <dgm:t>
        <a:bodyPr/>
        <a:lstStyle/>
        <a:p>
          <a:endParaRPr lang="en-US"/>
        </a:p>
      </dgm:t>
    </dgm:pt>
    <dgm:pt modelId="{8B4E9B3C-E13C-4704-8716-8706325F1CB7}" type="sibTrans" cxnId="{17B30427-124C-4AB1-B1E4-0A9535E6BC7C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49D0A4C0-AC1B-4C73-B0A0-64CEBB8B7603}" type="pres">
      <dgm:prSet presAssocID="{94F4B512-1AC6-4DFF-8E18-1ADB5AA25B3C}" presName="Name0" presStyleCnt="0">
        <dgm:presLayoutVars>
          <dgm:dir/>
          <dgm:resizeHandles val="exact"/>
        </dgm:presLayoutVars>
      </dgm:prSet>
      <dgm:spPr/>
    </dgm:pt>
    <dgm:pt modelId="{45EF5611-4FF4-4287-9246-C46CA20B274A}" type="pres">
      <dgm:prSet presAssocID="{94F4B512-1AC6-4DFF-8E18-1ADB5AA25B3C}" presName="vNodes" presStyleCnt="0"/>
      <dgm:spPr/>
    </dgm:pt>
    <dgm:pt modelId="{29D29F28-FA01-4837-97F0-B6A9B3BBC1F5}" type="pres">
      <dgm:prSet presAssocID="{D43BB603-EEBC-44AD-B669-E7764EAE35D5}" presName="node" presStyleLbl="node1" presStyleIdx="0" presStyleCnt="3">
        <dgm:presLayoutVars>
          <dgm:bulletEnabled val="1"/>
        </dgm:presLayoutVars>
      </dgm:prSet>
      <dgm:spPr/>
    </dgm:pt>
    <dgm:pt modelId="{AE1FA287-DC47-4203-B10D-B92E838FEEDD}" type="pres">
      <dgm:prSet presAssocID="{1A088F24-2AAE-458E-B9A8-8B0C1B594F67}" presName="spacerT" presStyleCnt="0"/>
      <dgm:spPr/>
    </dgm:pt>
    <dgm:pt modelId="{F2A40878-F2D4-4533-85D9-12350E01BDE7}" type="pres">
      <dgm:prSet presAssocID="{1A088F24-2AAE-458E-B9A8-8B0C1B594F67}" presName="sibTrans" presStyleLbl="sibTrans2D1" presStyleIdx="0" presStyleCnt="2"/>
      <dgm:spPr/>
    </dgm:pt>
    <dgm:pt modelId="{E92781C3-B2BB-49EF-B148-46E735A0B261}" type="pres">
      <dgm:prSet presAssocID="{1A088F24-2AAE-458E-B9A8-8B0C1B594F67}" presName="spacerB" presStyleCnt="0"/>
      <dgm:spPr/>
    </dgm:pt>
    <dgm:pt modelId="{F59FD778-FB61-4797-9AB6-4EFF3BB384DD}" type="pres">
      <dgm:prSet presAssocID="{37B08B65-E246-4289-BE6C-C76ABD97B0AB}" presName="node" presStyleLbl="node1" presStyleIdx="1" presStyleCnt="3">
        <dgm:presLayoutVars>
          <dgm:bulletEnabled val="1"/>
        </dgm:presLayoutVars>
      </dgm:prSet>
      <dgm:spPr/>
    </dgm:pt>
    <dgm:pt modelId="{A8346827-87D1-4BF2-9DD2-68567D8B2D6E}" type="pres">
      <dgm:prSet presAssocID="{94F4B512-1AC6-4DFF-8E18-1ADB5AA25B3C}" presName="sibTransLast" presStyleLbl="sibTrans2D1" presStyleIdx="1" presStyleCnt="2"/>
      <dgm:spPr/>
    </dgm:pt>
    <dgm:pt modelId="{4246A901-6973-4A25-84F5-9F01E80A1A0B}" type="pres">
      <dgm:prSet presAssocID="{94F4B512-1AC6-4DFF-8E18-1ADB5AA25B3C}" presName="connectorText" presStyleLbl="sibTrans2D1" presStyleIdx="1" presStyleCnt="2"/>
      <dgm:spPr/>
    </dgm:pt>
    <dgm:pt modelId="{B371DF11-BEF9-498A-8DC4-1F0C1CAF4D01}" type="pres">
      <dgm:prSet presAssocID="{94F4B512-1AC6-4DFF-8E18-1ADB5AA25B3C}" presName="lastNode" presStyleLbl="node1" presStyleIdx="2" presStyleCnt="3" custScaleX="44579" custScaleY="44579" custLinFactNeighborX="6365">
        <dgm:presLayoutVars>
          <dgm:bulletEnabled val="1"/>
        </dgm:presLayoutVars>
      </dgm:prSet>
      <dgm:spPr/>
    </dgm:pt>
  </dgm:ptLst>
  <dgm:cxnLst>
    <dgm:cxn modelId="{AC1FF50F-5C86-488E-A53B-105C75D9E68A}" type="presOf" srcId="{37B08B65-E246-4289-BE6C-C76ABD97B0AB}" destId="{F59FD778-FB61-4797-9AB6-4EFF3BB384DD}" srcOrd="0" destOrd="0" presId="urn:microsoft.com/office/officeart/2005/8/layout/equation2"/>
    <dgm:cxn modelId="{E432751C-E91D-4749-8242-A5F2A75D88B9}" type="presOf" srcId="{8B4E9B3C-E13C-4704-8716-8706325F1CB7}" destId="{A8346827-87D1-4BF2-9DD2-68567D8B2D6E}" srcOrd="0" destOrd="0" presId="urn:microsoft.com/office/officeart/2005/8/layout/equation2"/>
    <dgm:cxn modelId="{17B30427-124C-4AB1-B1E4-0A9535E6BC7C}" srcId="{94F4B512-1AC6-4DFF-8E18-1ADB5AA25B3C}" destId="{37B08B65-E246-4289-BE6C-C76ABD97B0AB}" srcOrd="1" destOrd="0" parTransId="{7587A07C-0323-4945-93BF-698CBD927631}" sibTransId="{8B4E9B3C-E13C-4704-8716-8706325F1CB7}"/>
    <dgm:cxn modelId="{E7B4BF4D-CCB1-4176-B92D-F5031CA1DE44}" type="presOf" srcId="{8B4E9B3C-E13C-4704-8716-8706325F1CB7}" destId="{4246A901-6973-4A25-84F5-9F01E80A1A0B}" srcOrd="1" destOrd="0" presId="urn:microsoft.com/office/officeart/2005/8/layout/equation2"/>
    <dgm:cxn modelId="{A7040972-F4E3-46D4-B608-77241D2FE027}" srcId="{94F4B512-1AC6-4DFF-8E18-1ADB5AA25B3C}" destId="{A5A0023E-9C72-4FB3-824A-311E6684AA3D}" srcOrd="2" destOrd="0" parTransId="{7C8BCDAD-D4A0-498A-84D5-7FF7622B955B}" sibTransId="{5C5CB077-C477-4CD6-ADB3-91E59E854436}"/>
    <dgm:cxn modelId="{2A369852-5080-4B33-A3CE-68D4A38AF274}" type="presOf" srcId="{1A088F24-2AAE-458E-B9A8-8B0C1B594F67}" destId="{F2A40878-F2D4-4533-85D9-12350E01BDE7}" srcOrd="0" destOrd="0" presId="urn:microsoft.com/office/officeart/2005/8/layout/equation2"/>
    <dgm:cxn modelId="{4B3C84B8-C36B-4D45-BE1B-6621B1F80A80}" type="presOf" srcId="{A5A0023E-9C72-4FB3-824A-311E6684AA3D}" destId="{B371DF11-BEF9-498A-8DC4-1F0C1CAF4D01}" srcOrd="0" destOrd="0" presId="urn:microsoft.com/office/officeart/2005/8/layout/equation2"/>
    <dgm:cxn modelId="{2B4B16DC-D0CF-4147-9A00-69257B7F71C0}" srcId="{94F4B512-1AC6-4DFF-8E18-1ADB5AA25B3C}" destId="{D43BB603-EEBC-44AD-B669-E7764EAE35D5}" srcOrd="0" destOrd="0" parTransId="{BB62599E-5A2A-422D-99E0-5551C2EDBC5A}" sibTransId="{1A088F24-2AAE-458E-B9A8-8B0C1B594F67}"/>
    <dgm:cxn modelId="{E1162DE8-CB4A-46F8-9157-66CE3A00C400}" type="presOf" srcId="{D43BB603-EEBC-44AD-B669-E7764EAE35D5}" destId="{29D29F28-FA01-4837-97F0-B6A9B3BBC1F5}" srcOrd="0" destOrd="0" presId="urn:microsoft.com/office/officeart/2005/8/layout/equation2"/>
    <dgm:cxn modelId="{BF9743EC-1444-4796-9DC7-768A4795C9E0}" type="presOf" srcId="{94F4B512-1AC6-4DFF-8E18-1ADB5AA25B3C}" destId="{49D0A4C0-AC1B-4C73-B0A0-64CEBB8B7603}" srcOrd="0" destOrd="0" presId="urn:microsoft.com/office/officeart/2005/8/layout/equation2"/>
    <dgm:cxn modelId="{4FAB8B78-3A91-41D4-B52A-EF9FAD82FE84}" type="presParOf" srcId="{49D0A4C0-AC1B-4C73-B0A0-64CEBB8B7603}" destId="{45EF5611-4FF4-4287-9246-C46CA20B274A}" srcOrd="0" destOrd="0" presId="urn:microsoft.com/office/officeart/2005/8/layout/equation2"/>
    <dgm:cxn modelId="{6460A12E-7870-40A4-8E70-050EE0979FC2}" type="presParOf" srcId="{45EF5611-4FF4-4287-9246-C46CA20B274A}" destId="{29D29F28-FA01-4837-97F0-B6A9B3BBC1F5}" srcOrd="0" destOrd="0" presId="urn:microsoft.com/office/officeart/2005/8/layout/equation2"/>
    <dgm:cxn modelId="{2CF624B7-489C-4651-97B8-2EC10071876B}" type="presParOf" srcId="{45EF5611-4FF4-4287-9246-C46CA20B274A}" destId="{AE1FA287-DC47-4203-B10D-B92E838FEEDD}" srcOrd="1" destOrd="0" presId="urn:microsoft.com/office/officeart/2005/8/layout/equation2"/>
    <dgm:cxn modelId="{7232133C-7574-46AA-A54E-B5731BE42A66}" type="presParOf" srcId="{45EF5611-4FF4-4287-9246-C46CA20B274A}" destId="{F2A40878-F2D4-4533-85D9-12350E01BDE7}" srcOrd="2" destOrd="0" presId="urn:microsoft.com/office/officeart/2005/8/layout/equation2"/>
    <dgm:cxn modelId="{7CB255A0-89A3-4A43-9185-584A5AF5B3D2}" type="presParOf" srcId="{45EF5611-4FF4-4287-9246-C46CA20B274A}" destId="{E92781C3-B2BB-49EF-B148-46E735A0B261}" srcOrd="3" destOrd="0" presId="urn:microsoft.com/office/officeart/2005/8/layout/equation2"/>
    <dgm:cxn modelId="{F5056D9F-C6AD-42D9-879F-77970CDBF175}" type="presParOf" srcId="{45EF5611-4FF4-4287-9246-C46CA20B274A}" destId="{F59FD778-FB61-4797-9AB6-4EFF3BB384DD}" srcOrd="4" destOrd="0" presId="urn:microsoft.com/office/officeart/2005/8/layout/equation2"/>
    <dgm:cxn modelId="{28D6E954-72D6-4FF3-980E-1862A5C4585C}" type="presParOf" srcId="{49D0A4C0-AC1B-4C73-B0A0-64CEBB8B7603}" destId="{A8346827-87D1-4BF2-9DD2-68567D8B2D6E}" srcOrd="1" destOrd="0" presId="urn:microsoft.com/office/officeart/2005/8/layout/equation2"/>
    <dgm:cxn modelId="{D4E04D00-3472-49B7-B13D-CB24F7887DCC}" type="presParOf" srcId="{A8346827-87D1-4BF2-9DD2-68567D8B2D6E}" destId="{4246A901-6973-4A25-84F5-9F01E80A1A0B}" srcOrd="0" destOrd="0" presId="urn:microsoft.com/office/officeart/2005/8/layout/equation2"/>
    <dgm:cxn modelId="{05E781FE-A5B0-46FA-B252-491D0E159E4A}" type="presParOf" srcId="{49D0A4C0-AC1B-4C73-B0A0-64CEBB8B7603}" destId="{B371DF11-BEF9-498A-8DC4-1F0C1CAF4D0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4F4B512-1AC6-4DFF-8E18-1ADB5AA25B3C}" type="doc">
      <dgm:prSet loTypeId="urn:microsoft.com/office/officeart/2005/8/layout/equation2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5A0023E-9C72-4FB3-824A-311E6684AA3D}">
      <dgm:prSet phldrT="[Text]"/>
      <dgm:spPr>
        <a:solidFill>
          <a:schemeClr val="accent6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Anonymized Patient Data</a:t>
          </a:r>
        </a:p>
      </dgm:t>
    </dgm:pt>
    <dgm:pt modelId="{7C8BCDAD-D4A0-498A-84D5-7FF7622B955B}" type="parTrans" cxnId="{A7040972-F4E3-46D4-B608-77241D2FE027}">
      <dgm:prSet/>
      <dgm:spPr/>
      <dgm:t>
        <a:bodyPr/>
        <a:lstStyle/>
        <a:p>
          <a:endParaRPr lang="en-US"/>
        </a:p>
      </dgm:t>
    </dgm:pt>
    <dgm:pt modelId="{5C5CB077-C477-4CD6-ADB3-91E59E854436}" type="sibTrans" cxnId="{A7040972-F4E3-46D4-B608-77241D2FE027}">
      <dgm:prSet/>
      <dgm:spPr/>
      <dgm:t>
        <a:bodyPr/>
        <a:lstStyle/>
        <a:p>
          <a:endParaRPr lang="en-US"/>
        </a:p>
      </dgm:t>
    </dgm:pt>
    <dgm:pt modelId="{D43BB603-EEBC-44AD-B669-E7764EAE35D5}">
      <dgm:prSet phldrT="[Text]"/>
      <dgm:spPr>
        <a:solidFill>
          <a:schemeClr val="accent4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Raw Patient Data</a:t>
          </a:r>
        </a:p>
      </dgm:t>
    </dgm:pt>
    <dgm:pt modelId="{BB62599E-5A2A-422D-99E0-5551C2EDBC5A}" type="parTrans" cxnId="{2B4B16DC-D0CF-4147-9A00-69257B7F71C0}">
      <dgm:prSet/>
      <dgm:spPr/>
      <dgm:t>
        <a:bodyPr/>
        <a:lstStyle/>
        <a:p>
          <a:endParaRPr lang="en-US"/>
        </a:p>
      </dgm:t>
    </dgm:pt>
    <dgm:pt modelId="{1A088F24-2AAE-458E-B9A8-8B0C1B594F67}" type="sibTrans" cxnId="{2B4B16DC-D0CF-4147-9A00-69257B7F71C0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37B08B65-E246-4289-BE6C-C76ABD97B0AB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Synthetic Data Generation (SDG)</a:t>
          </a:r>
        </a:p>
      </dgm:t>
    </dgm:pt>
    <dgm:pt modelId="{7587A07C-0323-4945-93BF-698CBD927631}" type="parTrans" cxnId="{17B30427-124C-4AB1-B1E4-0A9535E6BC7C}">
      <dgm:prSet/>
      <dgm:spPr/>
      <dgm:t>
        <a:bodyPr/>
        <a:lstStyle/>
        <a:p>
          <a:endParaRPr lang="en-US"/>
        </a:p>
      </dgm:t>
    </dgm:pt>
    <dgm:pt modelId="{8B4E9B3C-E13C-4704-8716-8706325F1CB7}" type="sibTrans" cxnId="{17B30427-124C-4AB1-B1E4-0A9535E6BC7C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49D0A4C0-AC1B-4C73-B0A0-64CEBB8B7603}" type="pres">
      <dgm:prSet presAssocID="{94F4B512-1AC6-4DFF-8E18-1ADB5AA25B3C}" presName="Name0" presStyleCnt="0">
        <dgm:presLayoutVars>
          <dgm:dir/>
          <dgm:resizeHandles val="exact"/>
        </dgm:presLayoutVars>
      </dgm:prSet>
      <dgm:spPr/>
    </dgm:pt>
    <dgm:pt modelId="{45EF5611-4FF4-4287-9246-C46CA20B274A}" type="pres">
      <dgm:prSet presAssocID="{94F4B512-1AC6-4DFF-8E18-1ADB5AA25B3C}" presName="vNodes" presStyleCnt="0"/>
      <dgm:spPr/>
    </dgm:pt>
    <dgm:pt modelId="{29D29F28-FA01-4837-97F0-B6A9B3BBC1F5}" type="pres">
      <dgm:prSet presAssocID="{D43BB603-EEBC-44AD-B669-E7764EAE35D5}" presName="node" presStyleLbl="node1" presStyleIdx="0" presStyleCnt="3">
        <dgm:presLayoutVars>
          <dgm:bulletEnabled val="1"/>
        </dgm:presLayoutVars>
      </dgm:prSet>
      <dgm:spPr/>
    </dgm:pt>
    <dgm:pt modelId="{AE1FA287-DC47-4203-B10D-B92E838FEEDD}" type="pres">
      <dgm:prSet presAssocID="{1A088F24-2AAE-458E-B9A8-8B0C1B594F67}" presName="spacerT" presStyleCnt="0"/>
      <dgm:spPr/>
    </dgm:pt>
    <dgm:pt modelId="{F2A40878-F2D4-4533-85D9-12350E01BDE7}" type="pres">
      <dgm:prSet presAssocID="{1A088F24-2AAE-458E-B9A8-8B0C1B594F67}" presName="sibTrans" presStyleLbl="sibTrans2D1" presStyleIdx="0" presStyleCnt="2"/>
      <dgm:spPr/>
    </dgm:pt>
    <dgm:pt modelId="{E92781C3-B2BB-49EF-B148-46E735A0B261}" type="pres">
      <dgm:prSet presAssocID="{1A088F24-2AAE-458E-B9A8-8B0C1B594F67}" presName="spacerB" presStyleCnt="0"/>
      <dgm:spPr/>
    </dgm:pt>
    <dgm:pt modelId="{F59FD778-FB61-4797-9AB6-4EFF3BB384DD}" type="pres">
      <dgm:prSet presAssocID="{37B08B65-E246-4289-BE6C-C76ABD97B0AB}" presName="node" presStyleLbl="node1" presStyleIdx="1" presStyleCnt="3">
        <dgm:presLayoutVars>
          <dgm:bulletEnabled val="1"/>
        </dgm:presLayoutVars>
      </dgm:prSet>
      <dgm:spPr/>
    </dgm:pt>
    <dgm:pt modelId="{A8346827-87D1-4BF2-9DD2-68567D8B2D6E}" type="pres">
      <dgm:prSet presAssocID="{94F4B512-1AC6-4DFF-8E18-1ADB5AA25B3C}" presName="sibTransLast" presStyleLbl="sibTrans2D1" presStyleIdx="1" presStyleCnt="2"/>
      <dgm:spPr/>
    </dgm:pt>
    <dgm:pt modelId="{4246A901-6973-4A25-84F5-9F01E80A1A0B}" type="pres">
      <dgm:prSet presAssocID="{94F4B512-1AC6-4DFF-8E18-1ADB5AA25B3C}" presName="connectorText" presStyleLbl="sibTrans2D1" presStyleIdx="1" presStyleCnt="2"/>
      <dgm:spPr/>
    </dgm:pt>
    <dgm:pt modelId="{B371DF11-BEF9-498A-8DC4-1F0C1CAF4D01}" type="pres">
      <dgm:prSet presAssocID="{94F4B512-1AC6-4DFF-8E18-1ADB5AA25B3C}" presName="lastNode" presStyleLbl="node1" presStyleIdx="2" presStyleCnt="3" custScaleX="75068" custScaleY="75068">
        <dgm:presLayoutVars>
          <dgm:bulletEnabled val="1"/>
        </dgm:presLayoutVars>
      </dgm:prSet>
      <dgm:spPr/>
    </dgm:pt>
  </dgm:ptLst>
  <dgm:cxnLst>
    <dgm:cxn modelId="{AC1FF50F-5C86-488E-A53B-105C75D9E68A}" type="presOf" srcId="{37B08B65-E246-4289-BE6C-C76ABD97B0AB}" destId="{F59FD778-FB61-4797-9AB6-4EFF3BB384DD}" srcOrd="0" destOrd="0" presId="urn:microsoft.com/office/officeart/2005/8/layout/equation2"/>
    <dgm:cxn modelId="{E432751C-E91D-4749-8242-A5F2A75D88B9}" type="presOf" srcId="{8B4E9B3C-E13C-4704-8716-8706325F1CB7}" destId="{A8346827-87D1-4BF2-9DD2-68567D8B2D6E}" srcOrd="0" destOrd="0" presId="urn:microsoft.com/office/officeart/2005/8/layout/equation2"/>
    <dgm:cxn modelId="{17B30427-124C-4AB1-B1E4-0A9535E6BC7C}" srcId="{94F4B512-1AC6-4DFF-8E18-1ADB5AA25B3C}" destId="{37B08B65-E246-4289-BE6C-C76ABD97B0AB}" srcOrd="1" destOrd="0" parTransId="{7587A07C-0323-4945-93BF-698CBD927631}" sibTransId="{8B4E9B3C-E13C-4704-8716-8706325F1CB7}"/>
    <dgm:cxn modelId="{E7B4BF4D-CCB1-4176-B92D-F5031CA1DE44}" type="presOf" srcId="{8B4E9B3C-E13C-4704-8716-8706325F1CB7}" destId="{4246A901-6973-4A25-84F5-9F01E80A1A0B}" srcOrd="1" destOrd="0" presId="urn:microsoft.com/office/officeart/2005/8/layout/equation2"/>
    <dgm:cxn modelId="{A7040972-F4E3-46D4-B608-77241D2FE027}" srcId="{94F4B512-1AC6-4DFF-8E18-1ADB5AA25B3C}" destId="{A5A0023E-9C72-4FB3-824A-311E6684AA3D}" srcOrd="2" destOrd="0" parTransId="{7C8BCDAD-D4A0-498A-84D5-7FF7622B955B}" sibTransId="{5C5CB077-C477-4CD6-ADB3-91E59E854436}"/>
    <dgm:cxn modelId="{2A369852-5080-4B33-A3CE-68D4A38AF274}" type="presOf" srcId="{1A088F24-2AAE-458E-B9A8-8B0C1B594F67}" destId="{F2A40878-F2D4-4533-85D9-12350E01BDE7}" srcOrd="0" destOrd="0" presId="urn:microsoft.com/office/officeart/2005/8/layout/equation2"/>
    <dgm:cxn modelId="{4B3C84B8-C36B-4D45-BE1B-6621B1F80A80}" type="presOf" srcId="{A5A0023E-9C72-4FB3-824A-311E6684AA3D}" destId="{B371DF11-BEF9-498A-8DC4-1F0C1CAF4D01}" srcOrd="0" destOrd="0" presId="urn:microsoft.com/office/officeart/2005/8/layout/equation2"/>
    <dgm:cxn modelId="{2B4B16DC-D0CF-4147-9A00-69257B7F71C0}" srcId="{94F4B512-1AC6-4DFF-8E18-1ADB5AA25B3C}" destId="{D43BB603-EEBC-44AD-B669-E7764EAE35D5}" srcOrd="0" destOrd="0" parTransId="{BB62599E-5A2A-422D-99E0-5551C2EDBC5A}" sibTransId="{1A088F24-2AAE-458E-B9A8-8B0C1B594F67}"/>
    <dgm:cxn modelId="{E1162DE8-CB4A-46F8-9157-66CE3A00C400}" type="presOf" srcId="{D43BB603-EEBC-44AD-B669-E7764EAE35D5}" destId="{29D29F28-FA01-4837-97F0-B6A9B3BBC1F5}" srcOrd="0" destOrd="0" presId="urn:microsoft.com/office/officeart/2005/8/layout/equation2"/>
    <dgm:cxn modelId="{BF9743EC-1444-4796-9DC7-768A4795C9E0}" type="presOf" srcId="{94F4B512-1AC6-4DFF-8E18-1ADB5AA25B3C}" destId="{49D0A4C0-AC1B-4C73-B0A0-64CEBB8B7603}" srcOrd="0" destOrd="0" presId="urn:microsoft.com/office/officeart/2005/8/layout/equation2"/>
    <dgm:cxn modelId="{4FAB8B78-3A91-41D4-B52A-EF9FAD82FE84}" type="presParOf" srcId="{49D0A4C0-AC1B-4C73-B0A0-64CEBB8B7603}" destId="{45EF5611-4FF4-4287-9246-C46CA20B274A}" srcOrd="0" destOrd="0" presId="urn:microsoft.com/office/officeart/2005/8/layout/equation2"/>
    <dgm:cxn modelId="{6460A12E-7870-40A4-8E70-050EE0979FC2}" type="presParOf" srcId="{45EF5611-4FF4-4287-9246-C46CA20B274A}" destId="{29D29F28-FA01-4837-97F0-B6A9B3BBC1F5}" srcOrd="0" destOrd="0" presId="urn:microsoft.com/office/officeart/2005/8/layout/equation2"/>
    <dgm:cxn modelId="{2CF624B7-489C-4651-97B8-2EC10071876B}" type="presParOf" srcId="{45EF5611-4FF4-4287-9246-C46CA20B274A}" destId="{AE1FA287-DC47-4203-B10D-B92E838FEEDD}" srcOrd="1" destOrd="0" presId="urn:microsoft.com/office/officeart/2005/8/layout/equation2"/>
    <dgm:cxn modelId="{7232133C-7574-46AA-A54E-B5731BE42A66}" type="presParOf" srcId="{45EF5611-4FF4-4287-9246-C46CA20B274A}" destId="{F2A40878-F2D4-4533-85D9-12350E01BDE7}" srcOrd="2" destOrd="0" presId="urn:microsoft.com/office/officeart/2005/8/layout/equation2"/>
    <dgm:cxn modelId="{7CB255A0-89A3-4A43-9185-584A5AF5B3D2}" type="presParOf" srcId="{45EF5611-4FF4-4287-9246-C46CA20B274A}" destId="{E92781C3-B2BB-49EF-B148-46E735A0B261}" srcOrd="3" destOrd="0" presId="urn:microsoft.com/office/officeart/2005/8/layout/equation2"/>
    <dgm:cxn modelId="{F5056D9F-C6AD-42D9-879F-77970CDBF175}" type="presParOf" srcId="{45EF5611-4FF4-4287-9246-C46CA20B274A}" destId="{F59FD778-FB61-4797-9AB6-4EFF3BB384DD}" srcOrd="4" destOrd="0" presId="urn:microsoft.com/office/officeart/2005/8/layout/equation2"/>
    <dgm:cxn modelId="{28D6E954-72D6-4FF3-980E-1862A5C4585C}" type="presParOf" srcId="{49D0A4C0-AC1B-4C73-B0A0-64CEBB8B7603}" destId="{A8346827-87D1-4BF2-9DD2-68567D8B2D6E}" srcOrd="1" destOrd="0" presId="urn:microsoft.com/office/officeart/2005/8/layout/equation2"/>
    <dgm:cxn modelId="{D4E04D00-3472-49B7-B13D-CB24F7887DCC}" type="presParOf" srcId="{A8346827-87D1-4BF2-9DD2-68567D8B2D6E}" destId="{4246A901-6973-4A25-84F5-9F01E80A1A0B}" srcOrd="0" destOrd="0" presId="urn:microsoft.com/office/officeart/2005/8/layout/equation2"/>
    <dgm:cxn modelId="{05E781FE-A5B0-46FA-B252-491D0E159E4A}" type="presParOf" srcId="{49D0A4C0-AC1B-4C73-B0A0-64CEBB8B7603}" destId="{B371DF11-BEF9-498A-8DC4-1F0C1CAF4D0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4F4B512-1AC6-4DFF-8E18-1ADB5AA25B3C}" type="doc">
      <dgm:prSet loTypeId="urn:microsoft.com/office/officeart/2005/8/layout/equation2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A0023E-9C72-4FB3-824A-311E6684AA3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>
              <a:solidFill>
                <a:sysClr val="windowText" lastClr="000000"/>
              </a:solidFill>
            </a:rPr>
            <a:t>SDG</a:t>
          </a:r>
        </a:p>
      </dgm:t>
    </dgm:pt>
    <dgm:pt modelId="{7C8BCDAD-D4A0-498A-84D5-7FF7622B955B}" type="parTrans" cxnId="{A7040972-F4E3-46D4-B608-77241D2FE027}">
      <dgm:prSet/>
      <dgm:spPr/>
      <dgm:t>
        <a:bodyPr/>
        <a:lstStyle/>
        <a:p>
          <a:endParaRPr lang="en-US"/>
        </a:p>
      </dgm:t>
    </dgm:pt>
    <dgm:pt modelId="{5C5CB077-C477-4CD6-ADB3-91E59E854436}" type="sibTrans" cxnId="{A7040972-F4E3-46D4-B608-77241D2FE027}">
      <dgm:prSet/>
      <dgm:spPr/>
      <dgm:t>
        <a:bodyPr/>
        <a:lstStyle/>
        <a:p>
          <a:endParaRPr lang="en-US"/>
        </a:p>
      </dgm:t>
    </dgm:pt>
    <dgm:pt modelId="{D43BB603-EEBC-44AD-B669-E7764EAE35D5}">
      <dgm:prSet phldrT="[Text]"/>
      <dgm:spPr>
        <a:solidFill>
          <a:schemeClr val="accent5"/>
        </a:solidFill>
      </dgm:spPr>
      <dgm:t>
        <a:bodyPr/>
        <a:lstStyle/>
        <a:p>
          <a:r>
            <a:rPr lang="en-US" err="1">
              <a:solidFill>
                <a:sysClr val="windowText" lastClr="000000"/>
              </a:solidFill>
            </a:rPr>
            <a:t>Mlogs</a:t>
          </a:r>
          <a:endParaRPr lang="en-US">
            <a:solidFill>
              <a:sysClr val="windowText" lastClr="000000"/>
            </a:solidFill>
          </a:endParaRPr>
        </a:p>
      </dgm:t>
    </dgm:pt>
    <dgm:pt modelId="{BB62599E-5A2A-422D-99E0-5551C2EDBC5A}" type="parTrans" cxnId="{2B4B16DC-D0CF-4147-9A00-69257B7F71C0}">
      <dgm:prSet/>
      <dgm:spPr/>
      <dgm:t>
        <a:bodyPr/>
        <a:lstStyle/>
        <a:p>
          <a:endParaRPr lang="en-US"/>
        </a:p>
      </dgm:t>
    </dgm:pt>
    <dgm:pt modelId="{1A088F24-2AAE-458E-B9A8-8B0C1B594F67}" type="sibTrans" cxnId="{2B4B16DC-D0CF-4147-9A00-69257B7F71C0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37B08B65-E246-4289-BE6C-C76ABD97B0AB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>
              <a:solidFill>
                <a:sysClr val="windowText" lastClr="000000"/>
              </a:solidFill>
            </a:rPr>
            <a:t>Auto</a:t>
          </a:r>
        </a:p>
      </dgm:t>
    </dgm:pt>
    <dgm:pt modelId="{7587A07C-0323-4945-93BF-698CBD927631}" type="parTrans" cxnId="{17B30427-124C-4AB1-B1E4-0A9535E6BC7C}">
      <dgm:prSet/>
      <dgm:spPr/>
      <dgm:t>
        <a:bodyPr/>
        <a:lstStyle/>
        <a:p>
          <a:endParaRPr lang="en-US"/>
        </a:p>
      </dgm:t>
    </dgm:pt>
    <dgm:pt modelId="{8B4E9B3C-E13C-4704-8716-8706325F1CB7}" type="sibTrans" cxnId="{17B30427-124C-4AB1-B1E4-0A9535E6BC7C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49D0A4C0-AC1B-4C73-B0A0-64CEBB8B7603}" type="pres">
      <dgm:prSet presAssocID="{94F4B512-1AC6-4DFF-8E18-1ADB5AA25B3C}" presName="Name0" presStyleCnt="0">
        <dgm:presLayoutVars>
          <dgm:dir/>
          <dgm:resizeHandles val="exact"/>
        </dgm:presLayoutVars>
      </dgm:prSet>
      <dgm:spPr/>
    </dgm:pt>
    <dgm:pt modelId="{45EF5611-4FF4-4287-9246-C46CA20B274A}" type="pres">
      <dgm:prSet presAssocID="{94F4B512-1AC6-4DFF-8E18-1ADB5AA25B3C}" presName="vNodes" presStyleCnt="0"/>
      <dgm:spPr/>
    </dgm:pt>
    <dgm:pt modelId="{29D29F28-FA01-4837-97F0-B6A9B3BBC1F5}" type="pres">
      <dgm:prSet presAssocID="{D43BB603-EEBC-44AD-B669-E7764EAE35D5}" presName="node" presStyleLbl="node1" presStyleIdx="0" presStyleCnt="3">
        <dgm:presLayoutVars>
          <dgm:bulletEnabled val="1"/>
        </dgm:presLayoutVars>
      </dgm:prSet>
      <dgm:spPr/>
    </dgm:pt>
    <dgm:pt modelId="{AE1FA287-DC47-4203-B10D-B92E838FEEDD}" type="pres">
      <dgm:prSet presAssocID="{1A088F24-2AAE-458E-B9A8-8B0C1B594F67}" presName="spacerT" presStyleCnt="0"/>
      <dgm:spPr/>
    </dgm:pt>
    <dgm:pt modelId="{F2A40878-F2D4-4533-85D9-12350E01BDE7}" type="pres">
      <dgm:prSet presAssocID="{1A088F24-2AAE-458E-B9A8-8B0C1B594F67}" presName="sibTrans" presStyleLbl="sibTrans2D1" presStyleIdx="0" presStyleCnt="2"/>
      <dgm:spPr/>
    </dgm:pt>
    <dgm:pt modelId="{E92781C3-B2BB-49EF-B148-46E735A0B261}" type="pres">
      <dgm:prSet presAssocID="{1A088F24-2AAE-458E-B9A8-8B0C1B594F67}" presName="spacerB" presStyleCnt="0"/>
      <dgm:spPr/>
    </dgm:pt>
    <dgm:pt modelId="{F59FD778-FB61-4797-9AB6-4EFF3BB384DD}" type="pres">
      <dgm:prSet presAssocID="{37B08B65-E246-4289-BE6C-C76ABD97B0AB}" presName="node" presStyleLbl="node1" presStyleIdx="1" presStyleCnt="3">
        <dgm:presLayoutVars>
          <dgm:bulletEnabled val="1"/>
        </dgm:presLayoutVars>
      </dgm:prSet>
      <dgm:spPr/>
    </dgm:pt>
    <dgm:pt modelId="{A8346827-87D1-4BF2-9DD2-68567D8B2D6E}" type="pres">
      <dgm:prSet presAssocID="{94F4B512-1AC6-4DFF-8E18-1ADB5AA25B3C}" presName="sibTransLast" presStyleLbl="sibTrans2D1" presStyleIdx="1" presStyleCnt="2"/>
      <dgm:spPr/>
    </dgm:pt>
    <dgm:pt modelId="{4246A901-6973-4A25-84F5-9F01E80A1A0B}" type="pres">
      <dgm:prSet presAssocID="{94F4B512-1AC6-4DFF-8E18-1ADB5AA25B3C}" presName="connectorText" presStyleLbl="sibTrans2D1" presStyleIdx="1" presStyleCnt="2"/>
      <dgm:spPr/>
    </dgm:pt>
    <dgm:pt modelId="{B371DF11-BEF9-498A-8DC4-1F0C1CAF4D01}" type="pres">
      <dgm:prSet presAssocID="{94F4B512-1AC6-4DFF-8E18-1ADB5AA25B3C}" presName="lastNode" presStyleLbl="node1" presStyleIdx="2" presStyleCnt="3" custScaleX="75068" custScaleY="75068">
        <dgm:presLayoutVars>
          <dgm:bulletEnabled val="1"/>
        </dgm:presLayoutVars>
      </dgm:prSet>
      <dgm:spPr/>
    </dgm:pt>
  </dgm:ptLst>
  <dgm:cxnLst>
    <dgm:cxn modelId="{AC1FF50F-5C86-488E-A53B-105C75D9E68A}" type="presOf" srcId="{37B08B65-E246-4289-BE6C-C76ABD97B0AB}" destId="{F59FD778-FB61-4797-9AB6-4EFF3BB384DD}" srcOrd="0" destOrd="0" presId="urn:microsoft.com/office/officeart/2005/8/layout/equation2"/>
    <dgm:cxn modelId="{E432751C-E91D-4749-8242-A5F2A75D88B9}" type="presOf" srcId="{8B4E9B3C-E13C-4704-8716-8706325F1CB7}" destId="{A8346827-87D1-4BF2-9DD2-68567D8B2D6E}" srcOrd="0" destOrd="0" presId="urn:microsoft.com/office/officeart/2005/8/layout/equation2"/>
    <dgm:cxn modelId="{17B30427-124C-4AB1-B1E4-0A9535E6BC7C}" srcId="{94F4B512-1AC6-4DFF-8E18-1ADB5AA25B3C}" destId="{37B08B65-E246-4289-BE6C-C76ABD97B0AB}" srcOrd="1" destOrd="0" parTransId="{7587A07C-0323-4945-93BF-698CBD927631}" sibTransId="{8B4E9B3C-E13C-4704-8716-8706325F1CB7}"/>
    <dgm:cxn modelId="{E7B4BF4D-CCB1-4176-B92D-F5031CA1DE44}" type="presOf" srcId="{8B4E9B3C-E13C-4704-8716-8706325F1CB7}" destId="{4246A901-6973-4A25-84F5-9F01E80A1A0B}" srcOrd="1" destOrd="0" presId="urn:microsoft.com/office/officeart/2005/8/layout/equation2"/>
    <dgm:cxn modelId="{A7040972-F4E3-46D4-B608-77241D2FE027}" srcId="{94F4B512-1AC6-4DFF-8E18-1ADB5AA25B3C}" destId="{A5A0023E-9C72-4FB3-824A-311E6684AA3D}" srcOrd="2" destOrd="0" parTransId="{7C8BCDAD-D4A0-498A-84D5-7FF7622B955B}" sibTransId="{5C5CB077-C477-4CD6-ADB3-91E59E854436}"/>
    <dgm:cxn modelId="{2A369852-5080-4B33-A3CE-68D4A38AF274}" type="presOf" srcId="{1A088F24-2AAE-458E-B9A8-8B0C1B594F67}" destId="{F2A40878-F2D4-4533-85D9-12350E01BDE7}" srcOrd="0" destOrd="0" presId="urn:microsoft.com/office/officeart/2005/8/layout/equation2"/>
    <dgm:cxn modelId="{4B3C84B8-C36B-4D45-BE1B-6621B1F80A80}" type="presOf" srcId="{A5A0023E-9C72-4FB3-824A-311E6684AA3D}" destId="{B371DF11-BEF9-498A-8DC4-1F0C1CAF4D01}" srcOrd="0" destOrd="0" presId="urn:microsoft.com/office/officeart/2005/8/layout/equation2"/>
    <dgm:cxn modelId="{2B4B16DC-D0CF-4147-9A00-69257B7F71C0}" srcId="{94F4B512-1AC6-4DFF-8E18-1ADB5AA25B3C}" destId="{D43BB603-EEBC-44AD-B669-E7764EAE35D5}" srcOrd="0" destOrd="0" parTransId="{BB62599E-5A2A-422D-99E0-5551C2EDBC5A}" sibTransId="{1A088F24-2AAE-458E-B9A8-8B0C1B594F67}"/>
    <dgm:cxn modelId="{E1162DE8-CB4A-46F8-9157-66CE3A00C400}" type="presOf" srcId="{D43BB603-EEBC-44AD-B669-E7764EAE35D5}" destId="{29D29F28-FA01-4837-97F0-B6A9B3BBC1F5}" srcOrd="0" destOrd="0" presId="urn:microsoft.com/office/officeart/2005/8/layout/equation2"/>
    <dgm:cxn modelId="{BF9743EC-1444-4796-9DC7-768A4795C9E0}" type="presOf" srcId="{94F4B512-1AC6-4DFF-8E18-1ADB5AA25B3C}" destId="{49D0A4C0-AC1B-4C73-B0A0-64CEBB8B7603}" srcOrd="0" destOrd="0" presId="urn:microsoft.com/office/officeart/2005/8/layout/equation2"/>
    <dgm:cxn modelId="{4FAB8B78-3A91-41D4-B52A-EF9FAD82FE84}" type="presParOf" srcId="{49D0A4C0-AC1B-4C73-B0A0-64CEBB8B7603}" destId="{45EF5611-4FF4-4287-9246-C46CA20B274A}" srcOrd="0" destOrd="0" presId="urn:microsoft.com/office/officeart/2005/8/layout/equation2"/>
    <dgm:cxn modelId="{6460A12E-7870-40A4-8E70-050EE0979FC2}" type="presParOf" srcId="{45EF5611-4FF4-4287-9246-C46CA20B274A}" destId="{29D29F28-FA01-4837-97F0-B6A9B3BBC1F5}" srcOrd="0" destOrd="0" presId="urn:microsoft.com/office/officeart/2005/8/layout/equation2"/>
    <dgm:cxn modelId="{2CF624B7-489C-4651-97B8-2EC10071876B}" type="presParOf" srcId="{45EF5611-4FF4-4287-9246-C46CA20B274A}" destId="{AE1FA287-DC47-4203-B10D-B92E838FEEDD}" srcOrd="1" destOrd="0" presId="urn:microsoft.com/office/officeart/2005/8/layout/equation2"/>
    <dgm:cxn modelId="{7232133C-7574-46AA-A54E-B5731BE42A66}" type="presParOf" srcId="{45EF5611-4FF4-4287-9246-C46CA20B274A}" destId="{F2A40878-F2D4-4533-85D9-12350E01BDE7}" srcOrd="2" destOrd="0" presId="urn:microsoft.com/office/officeart/2005/8/layout/equation2"/>
    <dgm:cxn modelId="{7CB255A0-89A3-4A43-9185-584A5AF5B3D2}" type="presParOf" srcId="{45EF5611-4FF4-4287-9246-C46CA20B274A}" destId="{E92781C3-B2BB-49EF-B148-46E735A0B261}" srcOrd="3" destOrd="0" presId="urn:microsoft.com/office/officeart/2005/8/layout/equation2"/>
    <dgm:cxn modelId="{F5056D9F-C6AD-42D9-879F-77970CDBF175}" type="presParOf" srcId="{45EF5611-4FF4-4287-9246-C46CA20B274A}" destId="{F59FD778-FB61-4797-9AB6-4EFF3BB384DD}" srcOrd="4" destOrd="0" presId="urn:microsoft.com/office/officeart/2005/8/layout/equation2"/>
    <dgm:cxn modelId="{28D6E954-72D6-4FF3-980E-1862A5C4585C}" type="presParOf" srcId="{49D0A4C0-AC1B-4C73-B0A0-64CEBB8B7603}" destId="{A8346827-87D1-4BF2-9DD2-68567D8B2D6E}" srcOrd="1" destOrd="0" presId="urn:microsoft.com/office/officeart/2005/8/layout/equation2"/>
    <dgm:cxn modelId="{D4E04D00-3472-49B7-B13D-CB24F7887DCC}" type="presParOf" srcId="{A8346827-87D1-4BF2-9DD2-68567D8B2D6E}" destId="{4246A901-6973-4A25-84F5-9F01E80A1A0B}" srcOrd="0" destOrd="0" presId="urn:microsoft.com/office/officeart/2005/8/layout/equation2"/>
    <dgm:cxn modelId="{05E781FE-A5B0-46FA-B252-491D0E159E4A}" type="presParOf" srcId="{49D0A4C0-AC1B-4C73-B0A0-64CEBB8B7603}" destId="{B371DF11-BEF9-498A-8DC4-1F0C1CAF4D0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4F4B512-1AC6-4DFF-8E18-1ADB5AA25B3C}" type="doc">
      <dgm:prSet loTypeId="urn:microsoft.com/office/officeart/2005/8/layout/equation2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A0023E-9C72-4FB3-824A-311E6684AA3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>
              <a:solidFill>
                <a:sysClr val="windowText" lastClr="000000"/>
              </a:solidFill>
            </a:rPr>
            <a:t>SDG</a:t>
          </a:r>
        </a:p>
      </dgm:t>
    </dgm:pt>
    <dgm:pt modelId="{7C8BCDAD-D4A0-498A-84D5-7FF7622B955B}" type="parTrans" cxnId="{A7040972-F4E3-46D4-B608-77241D2FE027}">
      <dgm:prSet/>
      <dgm:spPr/>
      <dgm:t>
        <a:bodyPr/>
        <a:lstStyle/>
        <a:p>
          <a:endParaRPr lang="en-US"/>
        </a:p>
      </dgm:t>
    </dgm:pt>
    <dgm:pt modelId="{5C5CB077-C477-4CD6-ADB3-91E59E854436}" type="sibTrans" cxnId="{A7040972-F4E3-46D4-B608-77241D2FE027}">
      <dgm:prSet/>
      <dgm:spPr/>
      <dgm:t>
        <a:bodyPr/>
        <a:lstStyle/>
        <a:p>
          <a:endParaRPr lang="en-US"/>
        </a:p>
      </dgm:t>
    </dgm:pt>
    <dgm:pt modelId="{D43BB603-EEBC-44AD-B669-E7764EAE35D5}">
      <dgm:prSet phldrT="[Text]"/>
      <dgm:spPr>
        <a:solidFill>
          <a:schemeClr val="accent5"/>
        </a:solidFill>
      </dgm:spPr>
      <dgm:t>
        <a:bodyPr/>
        <a:lstStyle/>
        <a:p>
          <a:r>
            <a:rPr lang="en-US" err="1">
              <a:solidFill>
                <a:sysClr val="windowText" lastClr="000000"/>
              </a:solidFill>
            </a:rPr>
            <a:t>Mlogs</a:t>
          </a:r>
          <a:endParaRPr lang="en-US">
            <a:solidFill>
              <a:sysClr val="windowText" lastClr="000000"/>
            </a:solidFill>
          </a:endParaRPr>
        </a:p>
      </dgm:t>
    </dgm:pt>
    <dgm:pt modelId="{BB62599E-5A2A-422D-99E0-5551C2EDBC5A}" type="parTrans" cxnId="{2B4B16DC-D0CF-4147-9A00-69257B7F71C0}">
      <dgm:prSet/>
      <dgm:spPr/>
      <dgm:t>
        <a:bodyPr/>
        <a:lstStyle/>
        <a:p>
          <a:endParaRPr lang="en-US"/>
        </a:p>
      </dgm:t>
    </dgm:pt>
    <dgm:pt modelId="{1A088F24-2AAE-458E-B9A8-8B0C1B594F67}" type="sibTrans" cxnId="{2B4B16DC-D0CF-4147-9A00-69257B7F71C0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37B08B65-E246-4289-BE6C-C76ABD97B0AB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>
              <a:solidFill>
                <a:sysClr val="windowText" lastClr="000000"/>
              </a:solidFill>
            </a:rPr>
            <a:t>Auto</a:t>
          </a:r>
        </a:p>
      </dgm:t>
    </dgm:pt>
    <dgm:pt modelId="{7587A07C-0323-4945-93BF-698CBD927631}" type="parTrans" cxnId="{17B30427-124C-4AB1-B1E4-0A9535E6BC7C}">
      <dgm:prSet/>
      <dgm:spPr/>
      <dgm:t>
        <a:bodyPr/>
        <a:lstStyle/>
        <a:p>
          <a:endParaRPr lang="en-US"/>
        </a:p>
      </dgm:t>
    </dgm:pt>
    <dgm:pt modelId="{8B4E9B3C-E13C-4704-8716-8706325F1CB7}" type="sibTrans" cxnId="{17B30427-124C-4AB1-B1E4-0A9535E6BC7C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49D0A4C0-AC1B-4C73-B0A0-64CEBB8B7603}" type="pres">
      <dgm:prSet presAssocID="{94F4B512-1AC6-4DFF-8E18-1ADB5AA25B3C}" presName="Name0" presStyleCnt="0">
        <dgm:presLayoutVars>
          <dgm:dir/>
          <dgm:resizeHandles val="exact"/>
        </dgm:presLayoutVars>
      </dgm:prSet>
      <dgm:spPr/>
    </dgm:pt>
    <dgm:pt modelId="{45EF5611-4FF4-4287-9246-C46CA20B274A}" type="pres">
      <dgm:prSet presAssocID="{94F4B512-1AC6-4DFF-8E18-1ADB5AA25B3C}" presName="vNodes" presStyleCnt="0"/>
      <dgm:spPr/>
    </dgm:pt>
    <dgm:pt modelId="{29D29F28-FA01-4837-97F0-B6A9B3BBC1F5}" type="pres">
      <dgm:prSet presAssocID="{D43BB603-EEBC-44AD-B669-E7764EAE35D5}" presName="node" presStyleLbl="node1" presStyleIdx="0" presStyleCnt="3">
        <dgm:presLayoutVars>
          <dgm:bulletEnabled val="1"/>
        </dgm:presLayoutVars>
      </dgm:prSet>
      <dgm:spPr/>
    </dgm:pt>
    <dgm:pt modelId="{AE1FA287-DC47-4203-B10D-B92E838FEEDD}" type="pres">
      <dgm:prSet presAssocID="{1A088F24-2AAE-458E-B9A8-8B0C1B594F67}" presName="spacerT" presStyleCnt="0"/>
      <dgm:spPr/>
    </dgm:pt>
    <dgm:pt modelId="{F2A40878-F2D4-4533-85D9-12350E01BDE7}" type="pres">
      <dgm:prSet presAssocID="{1A088F24-2AAE-458E-B9A8-8B0C1B594F67}" presName="sibTrans" presStyleLbl="sibTrans2D1" presStyleIdx="0" presStyleCnt="2"/>
      <dgm:spPr/>
    </dgm:pt>
    <dgm:pt modelId="{E92781C3-B2BB-49EF-B148-46E735A0B261}" type="pres">
      <dgm:prSet presAssocID="{1A088F24-2AAE-458E-B9A8-8B0C1B594F67}" presName="spacerB" presStyleCnt="0"/>
      <dgm:spPr/>
    </dgm:pt>
    <dgm:pt modelId="{F59FD778-FB61-4797-9AB6-4EFF3BB384DD}" type="pres">
      <dgm:prSet presAssocID="{37B08B65-E246-4289-BE6C-C76ABD97B0AB}" presName="node" presStyleLbl="node1" presStyleIdx="1" presStyleCnt="3">
        <dgm:presLayoutVars>
          <dgm:bulletEnabled val="1"/>
        </dgm:presLayoutVars>
      </dgm:prSet>
      <dgm:spPr/>
    </dgm:pt>
    <dgm:pt modelId="{A8346827-87D1-4BF2-9DD2-68567D8B2D6E}" type="pres">
      <dgm:prSet presAssocID="{94F4B512-1AC6-4DFF-8E18-1ADB5AA25B3C}" presName="sibTransLast" presStyleLbl="sibTrans2D1" presStyleIdx="1" presStyleCnt="2"/>
      <dgm:spPr/>
    </dgm:pt>
    <dgm:pt modelId="{4246A901-6973-4A25-84F5-9F01E80A1A0B}" type="pres">
      <dgm:prSet presAssocID="{94F4B512-1AC6-4DFF-8E18-1ADB5AA25B3C}" presName="connectorText" presStyleLbl="sibTrans2D1" presStyleIdx="1" presStyleCnt="2"/>
      <dgm:spPr/>
    </dgm:pt>
    <dgm:pt modelId="{B371DF11-BEF9-498A-8DC4-1F0C1CAF4D01}" type="pres">
      <dgm:prSet presAssocID="{94F4B512-1AC6-4DFF-8E18-1ADB5AA25B3C}" presName="lastNode" presStyleLbl="node1" presStyleIdx="2" presStyleCnt="3" custScaleX="75068" custScaleY="75068">
        <dgm:presLayoutVars>
          <dgm:bulletEnabled val="1"/>
        </dgm:presLayoutVars>
      </dgm:prSet>
      <dgm:spPr/>
    </dgm:pt>
  </dgm:ptLst>
  <dgm:cxnLst>
    <dgm:cxn modelId="{AC1FF50F-5C86-488E-A53B-105C75D9E68A}" type="presOf" srcId="{37B08B65-E246-4289-BE6C-C76ABD97B0AB}" destId="{F59FD778-FB61-4797-9AB6-4EFF3BB384DD}" srcOrd="0" destOrd="0" presId="urn:microsoft.com/office/officeart/2005/8/layout/equation2"/>
    <dgm:cxn modelId="{E432751C-E91D-4749-8242-A5F2A75D88B9}" type="presOf" srcId="{8B4E9B3C-E13C-4704-8716-8706325F1CB7}" destId="{A8346827-87D1-4BF2-9DD2-68567D8B2D6E}" srcOrd="0" destOrd="0" presId="urn:microsoft.com/office/officeart/2005/8/layout/equation2"/>
    <dgm:cxn modelId="{17B30427-124C-4AB1-B1E4-0A9535E6BC7C}" srcId="{94F4B512-1AC6-4DFF-8E18-1ADB5AA25B3C}" destId="{37B08B65-E246-4289-BE6C-C76ABD97B0AB}" srcOrd="1" destOrd="0" parTransId="{7587A07C-0323-4945-93BF-698CBD927631}" sibTransId="{8B4E9B3C-E13C-4704-8716-8706325F1CB7}"/>
    <dgm:cxn modelId="{E7B4BF4D-CCB1-4176-B92D-F5031CA1DE44}" type="presOf" srcId="{8B4E9B3C-E13C-4704-8716-8706325F1CB7}" destId="{4246A901-6973-4A25-84F5-9F01E80A1A0B}" srcOrd="1" destOrd="0" presId="urn:microsoft.com/office/officeart/2005/8/layout/equation2"/>
    <dgm:cxn modelId="{A7040972-F4E3-46D4-B608-77241D2FE027}" srcId="{94F4B512-1AC6-4DFF-8E18-1ADB5AA25B3C}" destId="{A5A0023E-9C72-4FB3-824A-311E6684AA3D}" srcOrd="2" destOrd="0" parTransId="{7C8BCDAD-D4A0-498A-84D5-7FF7622B955B}" sibTransId="{5C5CB077-C477-4CD6-ADB3-91E59E854436}"/>
    <dgm:cxn modelId="{2A369852-5080-4B33-A3CE-68D4A38AF274}" type="presOf" srcId="{1A088F24-2AAE-458E-B9A8-8B0C1B594F67}" destId="{F2A40878-F2D4-4533-85D9-12350E01BDE7}" srcOrd="0" destOrd="0" presId="urn:microsoft.com/office/officeart/2005/8/layout/equation2"/>
    <dgm:cxn modelId="{4B3C84B8-C36B-4D45-BE1B-6621B1F80A80}" type="presOf" srcId="{A5A0023E-9C72-4FB3-824A-311E6684AA3D}" destId="{B371DF11-BEF9-498A-8DC4-1F0C1CAF4D01}" srcOrd="0" destOrd="0" presId="urn:microsoft.com/office/officeart/2005/8/layout/equation2"/>
    <dgm:cxn modelId="{2B4B16DC-D0CF-4147-9A00-69257B7F71C0}" srcId="{94F4B512-1AC6-4DFF-8E18-1ADB5AA25B3C}" destId="{D43BB603-EEBC-44AD-B669-E7764EAE35D5}" srcOrd="0" destOrd="0" parTransId="{BB62599E-5A2A-422D-99E0-5551C2EDBC5A}" sibTransId="{1A088F24-2AAE-458E-B9A8-8B0C1B594F67}"/>
    <dgm:cxn modelId="{E1162DE8-CB4A-46F8-9157-66CE3A00C400}" type="presOf" srcId="{D43BB603-EEBC-44AD-B669-E7764EAE35D5}" destId="{29D29F28-FA01-4837-97F0-B6A9B3BBC1F5}" srcOrd="0" destOrd="0" presId="urn:microsoft.com/office/officeart/2005/8/layout/equation2"/>
    <dgm:cxn modelId="{BF9743EC-1444-4796-9DC7-768A4795C9E0}" type="presOf" srcId="{94F4B512-1AC6-4DFF-8E18-1ADB5AA25B3C}" destId="{49D0A4C0-AC1B-4C73-B0A0-64CEBB8B7603}" srcOrd="0" destOrd="0" presId="urn:microsoft.com/office/officeart/2005/8/layout/equation2"/>
    <dgm:cxn modelId="{4FAB8B78-3A91-41D4-B52A-EF9FAD82FE84}" type="presParOf" srcId="{49D0A4C0-AC1B-4C73-B0A0-64CEBB8B7603}" destId="{45EF5611-4FF4-4287-9246-C46CA20B274A}" srcOrd="0" destOrd="0" presId="urn:microsoft.com/office/officeart/2005/8/layout/equation2"/>
    <dgm:cxn modelId="{6460A12E-7870-40A4-8E70-050EE0979FC2}" type="presParOf" srcId="{45EF5611-4FF4-4287-9246-C46CA20B274A}" destId="{29D29F28-FA01-4837-97F0-B6A9B3BBC1F5}" srcOrd="0" destOrd="0" presId="urn:microsoft.com/office/officeart/2005/8/layout/equation2"/>
    <dgm:cxn modelId="{2CF624B7-489C-4651-97B8-2EC10071876B}" type="presParOf" srcId="{45EF5611-4FF4-4287-9246-C46CA20B274A}" destId="{AE1FA287-DC47-4203-B10D-B92E838FEEDD}" srcOrd="1" destOrd="0" presId="urn:microsoft.com/office/officeart/2005/8/layout/equation2"/>
    <dgm:cxn modelId="{7232133C-7574-46AA-A54E-B5731BE42A66}" type="presParOf" srcId="{45EF5611-4FF4-4287-9246-C46CA20B274A}" destId="{F2A40878-F2D4-4533-85D9-12350E01BDE7}" srcOrd="2" destOrd="0" presId="urn:microsoft.com/office/officeart/2005/8/layout/equation2"/>
    <dgm:cxn modelId="{7CB255A0-89A3-4A43-9185-584A5AF5B3D2}" type="presParOf" srcId="{45EF5611-4FF4-4287-9246-C46CA20B274A}" destId="{E92781C3-B2BB-49EF-B148-46E735A0B261}" srcOrd="3" destOrd="0" presId="urn:microsoft.com/office/officeart/2005/8/layout/equation2"/>
    <dgm:cxn modelId="{F5056D9F-C6AD-42D9-879F-77970CDBF175}" type="presParOf" srcId="{45EF5611-4FF4-4287-9246-C46CA20B274A}" destId="{F59FD778-FB61-4797-9AB6-4EFF3BB384DD}" srcOrd="4" destOrd="0" presId="urn:microsoft.com/office/officeart/2005/8/layout/equation2"/>
    <dgm:cxn modelId="{28D6E954-72D6-4FF3-980E-1862A5C4585C}" type="presParOf" srcId="{49D0A4C0-AC1B-4C73-B0A0-64CEBB8B7603}" destId="{A8346827-87D1-4BF2-9DD2-68567D8B2D6E}" srcOrd="1" destOrd="0" presId="urn:microsoft.com/office/officeart/2005/8/layout/equation2"/>
    <dgm:cxn modelId="{D4E04D00-3472-49B7-B13D-CB24F7887DCC}" type="presParOf" srcId="{A8346827-87D1-4BF2-9DD2-68567D8B2D6E}" destId="{4246A901-6973-4A25-84F5-9F01E80A1A0B}" srcOrd="0" destOrd="0" presId="urn:microsoft.com/office/officeart/2005/8/layout/equation2"/>
    <dgm:cxn modelId="{05E781FE-A5B0-46FA-B252-491D0E159E4A}" type="presParOf" srcId="{49D0A4C0-AC1B-4C73-B0A0-64CEBB8B7603}" destId="{B371DF11-BEF9-498A-8DC4-1F0C1CAF4D0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4F4B512-1AC6-4DFF-8E18-1ADB5AA25B3C}" type="doc">
      <dgm:prSet loTypeId="urn:microsoft.com/office/officeart/2005/8/layout/equation2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A0023E-9C72-4FB3-824A-311E6684AA3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>
              <a:solidFill>
                <a:sysClr val="windowText" lastClr="000000"/>
              </a:solidFill>
            </a:rPr>
            <a:t>SDG</a:t>
          </a:r>
        </a:p>
      </dgm:t>
    </dgm:pt>
    <dgm:pt modelId="{7C8BCDAD-D4A0-498A-84D5-7FF7622B955B}" type="parTrans" cxnId="{A7040972-F4E3-46D4-B608-77241D2FE027}">
      <dgm:prSet/>
      <dgm:spPr/>
      <dgm:t>
        <a:bodyPr/>
        <a:lstStyle/>
        <a:p>
          <a:endParaRPr lang="en-US"/>
        </a:p>
      </dgm:t>
    </dgm:pt>
    <dgm:pt modelId="{5C5CB077-C477-4CD6-ADB3-91E59E854436}" type="sibTrans" cxnId="{A7040972-F4E3-46D4-B608-77241D2FE027}">
      <dgm:prSet/>
      <dgm:spPr/>
      <dgm:t>
        <a:bodyPr/>
        <a:lstStyle/>
        <a:p>
          <a:endParaRPr lang="en-US"/>
        </a:p>
      </dgm:t>
    </dgm:pt>
    <dgm:pt modelId="{D43BB603-EEBC-44AD-B669-E7764EAE35D5}">
      <dgm:prSet phldrT="[Text]"/>
      <dgm:spPr>
        <a:solidFill>
          <a:schemeClr val="accent5"/>
        </a:solidFill>
      </dgm:spPr>
      <dgm:t>
        <a:bodyPr/>
        <a:lstStyle/>
        <a:p>
          <a:r>
            <a:rPr lang="en-US" err="1">
              <a:solidFill>
                <a:sysClr val="windowText" lastClr="000000"/>
              </a:solidFill>
            </a:rPr>
            <a:t>Mlogs</a:t>
          </a:r>
          <a:endParaRPr lang="en-US">
            <a:solidFill>
              <a:sysClr val="windowText" lastClr="000000"/>
            </a:solidFill>
          </a:endParaRPr>
        </a:p>
      </dgm:t>
    </dgm:pt>
    <dgm:pt modelId="{BB62599E-5A2A-422D-99E0-5551C2EDBC5A}" type="parTrans" cxnId="{2B4B16DC-D0CF-4147-9A00-69257B7F71C0}">
      <dgm:prSet/>
      <dgm:spPr/>
      <dgm:t>
        <a:bodyPr/>
        <a:lstStyle/>
        <a:p>
          <a:endParaRPr lang="en-US"/>
        </a:p>
      </dgm:t>
    </dgm:pt>
    <dgm:pt modelId="{1A088F24-2AAE-458E-B9A8-8B0C1B594F67}" type="sibTrans" cxnId="{2B4B16DC-D0CF-4147-9A00-69257B7F71C0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37B08B65-E246-4289-BE6C-C76ABD97B0AB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>
              <a:solidFill>
                <a:sysClr val="windowText" lastClr="000000"/>
              </a:solidFill>
            </a:rPr>
            <a:t>Auto</a:t>
          </a:r>
        </a:p>
      </dgm:t>
    </dgm:pt>
    <dgm:pt modelId="{7587A07C-0323-4945-93BF-698CBD927631}" type="parTrans" cxnId="{17B30427-124C-4AB1-B1E4-0A9535E6BC7C}">
      <dgm:prSet/>
      <dgm:spPr/>
      <dgm:t>
        <a:bodyPr/>
        <a:lstStyle/>
        <a:p>
          <a:endParaRPr lang="en-US"/>
        </a:p>
      </dgm:t>
    </dgm:pt>
    <dgm:pt modelId="{8B4E9B3C-E13C-4704-8716-8706325F1CB7}" type="sibTrans" cxnId="{17B30427-124C-4AB1-B1E4-0A9535E6BC7C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49D0A4C0-AC1B-4C73-B0A0-64CEBB8B7603}" type="pres">
      <dgm:prSet presAssocID="{94F4B512-1AC6-4DFF-8E18-1ADB5AA25B3C}" presName="Name0" presStyleCnt="0">
        <dgm:presLayoutVars>
          <dgm:dir/>
          <dgm:resizeHandles val="exact"/>
        </dgm:presLayoutVars>
      </dgm:prSet>
      <dgm:spPr/>
    </dgm:pt>
    <dgm:pt modelId="{45EF5611-4FF4-4287-9246-C46CA20B274A}" type="pres">
      <dgm:prSet presAssocID="{94F4B512-1AC6-4DFF-8E18-1ADB5AA25B3C}" presName="vNodes" presStyleCnt="0"/>
      <dgm:spPr/>
    </dgm:pt>
    <dgm:pt modelId="{29D29F28-FA01-4837-97F0-B6A9B3BBC1F5}" type="pres">
      <dgm:prSet presAssocID="{D43BB603-EEBC-44AD-B669-E7764EAE35D5}" presName="node" presStyleLbl="node1" presStyleIdx="0" presStyleCnt="3">
        <dgm:presLayoutVars>
          <dgm:bulletEnabled val="1"/>
        </dgm:presLayoutVars>
      </dgm:prSet>
      <dgm:spPr/>
    </dgm:pt>
    <dgm:pt modelId="{AE1FA287-DC47-4203-B10D-B92E838FEEDD}" type="pres">
      <dgm:prSet presAssocID="{1A088F24-2AAE-458E-B9A8-8B0C1B594F67}" presName="spacerT" presStyleCnt="0"/>
      <dgm:spPr/>
    </dgm:pt>
    <dgm:pt modelId="{F2A40878-F2D4-4533-85D9-12350E01BDE7}" type="pres">
      <dgm:prSet presAssocID="{1A088F24-2AAE-458E-B9A8-8B0C1B594F67}" presName="sibTrans" presStyleLbl="sibTrans2D1" presStyleIdx="0" presStyleCnt="2"/>
      <dgm:spPr/>
    </dgm:pt>
    <dgm:pt modelId="{E92781C3-B2BB-49EF-B148-46E735A0B261}" type="pres">
      <dgm:prSet presAssocID="{1A088F24-2AAE-458E-B9A8-8B0C1B594F67}" presName="spacerB" presStyleCnt="0"/>
      <dgm:spPr/>
    </dgm:pt>
    <dgm:pt modelId="{F59FD778-FB61-4797-9AB6-4EFF3BB384DD}" type="pres">
      <dgm:prSet presAssocID="{37B08B65-E246-4289-BE6C-C76ABD97B0AB}" presName="node" presStyleLbl="node1" presStyleIdx="1" presStyleCnt="3">
        <dgm:presLayoutVars>
          <dgm:bulletEnabled val="1"/>
        </dgm:presLayoutVars>
      </dgm:prSet>
      <dgm:spPr/>
    </dgm:pt>
    <dgm:pt modelId="{A8346827-87D1-4BF2-9DD2-68567D8B2D6E}" type="pres">
      <dgm:prSet presAssocID="{94F4B512-1AC6-4DFF-8E18-1ADB5AA25B3C}" presName="sibTransLast" presStyleLbl="sibTrans2D1" presStyleIdx="1" presStyleCnt="2"/>
      <dgm:spPr/>
    </dgm:pt>
    <dgm:pt modelId="{4246A901-6973-4A25-84F5-9F01E80A1A0B}" type="pres">
      <dgm:prSet presAssocID="{94F4B512-1AC6-4DFF-8E18-1ADB5AA25B3C}" presName="connectorText" presStyleLbl="sibTrans2D1" presStyleIdx="1" presStyleCnt="2"/>
      <dgm:spPr/>
    </dgm:pt>
    <dgm:pt modelId="{B371DF11-BEF9-498A-8DC4-1F0C1CAF4D01}" type="pres">
      <dgm:prSet presAssocID="{94F4B512-1AC6-4DFF-8E18-1ADB5AA25B3C}" presName="lastNode" presStyleLbl="node1" presStyleIdx="2" presStyleCnt="3" custScaleX="75068" custScaleY="75068">
        <dgm:presLayoutVars>
          <dgm:bulletEnabled val="1"/>
        </dgm:presLayoutVars>
      </dgm:prSet>
      <dgm:spPr/>
    </dgm:pt>
  </dgm:ptLst>
  <dgm:cxnLst>
    <dgm:cxn modelId="{AC1FF50F-5C86-488E-A53B-105C75D9E68A}" type="presOf" srcId="{37B08B65-E246-4289-BE6C-C76ABD97B0AB}" destId="{F59FD778-FB61-4797-9AB6-4EFF3BB384DD}" srcOrd="0" destOrd="0" presId="urn:microsoft.com/office/officeart/2005/8/layout/equation2"/>
    <dgm:cxn modelId="{E432751C-E91D-4749-8242-A5F2A75D88B9}" type="presOf" srcId="{8B4E9B3C-E13C-4704-8716-8706325F1CB7}" destId="{A8346827-87D1-4BF2-9DD2-68567D8B2D6E}" srcOrd="0" destOrd="0" presId="urn:microsoft.com/office/officeart/2005/8/layout/equation2"/>
    <dgm:cxn modelId="{17B30427-124C-4AB1-B1E4-0A9535E6BC7C}" srcId="{94F4B512-1AC6-4DFF-8E18-1ADB5AA25B3C}" destId="{37B08B65-E246-4289-BE6C-C76ABD97B0AB}" srcOrd="1" destOrd="0" parTransId="{7587A07C-0323-4945-93BF-698CBD927631}" sibTransId="{8B4E9B3C-E13C-4704-8716-8706325F1CB7}"/>
    <dgm:cxn modelId="{E7B4BF4D-CCB1-4176-B92D-F5031CA1DE44}" type="presOf" srcId="{8B4E9B3C-E13C-4704-8716-8706325F1CB7}" destId="{4246A901-6973-4A25-84F5-9F01E80A1A0B}" srcOrd="1" destOrd="0" presId="urn:microsoft.com/office/officeart/2005/8/layout/equation2"/>
    <dgm:cxn modelId="{A7040972-F4E3-46D4-B608-77241D2FE027}" srcId="{94F4B512-1AC6-4DFF-8E18-1ADB5AA25B3C}" destId="{A5A0023E-9C72-4FB3-824A-311E6684AA3D}" srcOrd="2" destOrd="0" parTransId="{7C8BCDAD-D4A0-498A-84D5-7FF7622B955B}" sibTransId="{5C5CB077-C477-4CD6-ADB3-91E59E854436}"/>
    <dgm:cxn modelId="{2A369852-5080-4B33-A3CE-68D4A38AF274}" type="presOf" srcId="{1A088F24-2AAE-458E-B9A8-8B0C1B594F67}" destId="{F2A40878-F2D4-4533-85D9-12350E01BDE7}" srcOrd="0" destOrd="0" presId="urn:microsoft.com/office/officeart/2005/8/layout/equation2"/>
    <dgm:cxn modelId="{4B3C84B8-C36B-4D45-BE1B-6621B1F80A80}" type="presOf" srcId="{A5A0023E-9C72-4FB3-824A-311E6684AA3D}" destId="{B371DF11-BEF9-498A-8DC4-1F0C1CAF4D01}" srcOrd="0" destOrd="0" presId="urn:microsoft.com/office/officeart/2005/8/layout/equation2"/>
    <dgm:cxn modelId="{2B4B16DC-D0CF-4147-9A00-69257B7F71C0}" srcId="{94F4B512-1AC6-4DFF-8E18-1ADB5AA25B3C}" destId="{D43BB603-EEBC-44AD-B669-E7764EAE35D5}" srcOrd="0" destOrd="0" parTransId="{BB62599E-5A2A-422D-99E0-5551C2EDBC5A}" sibTransId="{1A088F24-2AAE-458E-B9A8-8B0C1B594F67}"/>
    <dgm:cxn modelId="{E1162DE8-CB4A-46F8-9157-66CE3A00C400}" type="presOf" srcId="{D43BB603-EEBC-44AD-B669-E7764EAE35D5}" destId="{29D29F28-FA01-4837-97F0-B6A9B3BBC1F5}" srcOrd="0" destOrd="0" presId="urn:microsoft.com/office/officeart/2005/8/layout/equation2"/>
    <dgm:cxn modelId="{BF9743EC-1444-4796-9DC7-768A4795C9E0}" type="presOf" srcId="{94F4B512-1AC6-4DFF-8E18-1ADB5AA25B3C}" destId="{49D0A4C0-AC1B-4C73-B0A0-64CEBB8B7603}" srcOrd="0" destOrd="0" presId="urn:microsoft.com/office/officeart/2005/8/layout/equation2"/>
    <dgm:cxn modelId="{4FAB8B78-3A91-41D4-B52A-EF9FAD82FE84}" type="presParOf" srcId="{49D0A4C0-AC1B-4C73-B0A0-64CEBB8B7603}" destId="{45EF5611-4FF4-4287-9246-C46CA20B274A}" srcOrd="0" destOrd="0" presId="urn:microsoft.com/office/officeart/2005/8/layout/equation2"/>
    <dgm:cxn modelId="{6460A12E-7870-40A4-8E70-050EE0979FC2}" type="presParOf" srcId="{45EF5611-4FF4-4287-9246-C46CA20B274A}" destId="{29D29F28-FA01-4837-97F0-B6A9B3BBC1F5}" srcOrd="0" destOrd="0" presId="urn:microsoft.com/office/officeart/2005/8/layout/equation2"/>
    <dgm:cxn modelId="{2CF624B7-489C-4651-97B8-2EC10071876B}" type="presParOf" srcId="{45EF5611-4FF4-4287-9246-C46CA20B274A}" destId="{AE1FA287-DC47-4203-B10D-B92E838FEEDD}" srcOrd="1" destOrd="0" presId="urn:microsoft.com/office/officeart/2005/8/layout/equation2"/>
    <dgm:cxn modelId="{7232133C-7574-46AA-A54E-B5731BE42A66}" type="presParOf" srcId="{45EF5611-4FF4-4287-9246-C46CA20B274A}" destId="{F2A40878-F2D4-4533-85D9-12350E01BDE7}" srcOrd="2" destOrd="0" presId="urn:microsoft.com/office/officeart/2005/8/layout/equation2"/>
    <dgm:cxn modelId="{7CB255A0-89A3-4A43-9185-584A5AF5B3D2}" type="presParOf" srcId="{45EF5611-4FF4-4287-9246-C46CA20B274A}" destId="{E92781C3-B2BB-49EF-B148-46E735A0B261}" srcOrd="3" destOrd="0" presId="urn:microsoft.com/office/officeart/2005/8/layout/equation2"/>
    <dgm:cxn modelId="{F5056D9F-C6AD-42D9-879F-77970CDBF175}" type="presParOf" srcId="{45EF5611-4FF4-4287-9246-C46CA20B274A}" destId="{F59FD778-FB61-4797-9AB6-4EFF3BB384DD}" srcOrd="4" destOrd="0" presId="urn:microsoft.com/office/officeart/2005/8/layout/equation2"/>
    <dgm:cxn modelId="{28D6E954-72D6-4FF3-980E-1862A5C4585C}" type="presParOf" srcId="{49D0A4C0-AC1B-4C73-B0A0-64CEBB8B7603}" destId="{A8346827-87D1-4BF2-9DD2-68567D8B2D6E}" srcOrd="1" destOrd="0" presId="urn:microsoft.com/office/officeart/2005/8/layout/equation2"/>
    <dgm:cxn modelId="{D4E04D00-3472-49B7-B13D-CB24F7887DCC}" type="presParOf" srcId="{A8346827-87D1-4BF2-9DD2-68567D8B2D6E}" destId="{4246A901-6973-4A25-84F5-9F01E80A1A0B}" srcOrd="0" destOrd="0" presId="urn:microsoft.com/office/officeart/2005/8/layout/equation2"/>
    <dgm:cxn modelId="{05E781FE-A5B0-46FA-B252-491D0E159E4A}" type="presParOf" srcId="{49D0A4C0-AC1B-4C73-B0A0-64CEBB8B7603}" destId="{B371DF11-BEF9-498A-8DC4-1F0C1CAF4D0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4F4B512-1AC6-4DFF-8E18-1ADB5AA25B3C}" type="doc">
      <dgm:prSet loTypeId="urn:microsoft.com/office/officeart/2005/8/layout/equation2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A0023E-9C72-4FB3-824A-311E6684AA3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>
              <a:solidFill>
                <a:sysClr val="windowText" lastClr="000000"/>
              </a:solidFill>
            </a:rPr>
            <a:t>SDG</a:t>
          </a:r>
        </a:p>
      </dgm:t>
    </dgm:pt>
    <dgm:pt modelId="{7C8BCDAD-D4A0-498A-84D5-7FF7622B955B}" type="parTrans" cxnId="{A7040972-F4E3-46D4-B608-77241D2FE027}">
      <dgm:prSet/>
      <dgm:spPr/>
      <dgm:t>
        <a:bodyPr/>
        <a:lstStyle/>
        <a:p>
          <a:endParaRPr lang="en-US"/>
        </a:p>
      </dgm:t>
    </dgm:pt>
    <dgm:pt modelId="{5C5CB077-C477-4CD6-ADB3-91E59E854436}" type="sibTrans" cxnId="{A7040972-F4E3-46D4-B608-77241D2FE027}">
      <dgm:prSet/>
      <dgm:spPr/>
      <dgm:t>
        <a:bodyPr/>
        <a:lstStyle/>
        <a:p>
          <a:endParaRPr lang="en-US"/>
        </a:p>
      </dgm:t>
    </dgm:pt>
    <dgm:pt modelId="{D43BB603-EEBC-44AD-B669-E7764EAE35D5}">
      <dgm:prSet phldrT="[Text]"/>
      <dgm:spPr>
        <a:solidFill>
          <a:schemeClr val="accent5"/>
        </a:solidFill>
      </dgm:spPr>
      <dgm:t>
        <a:bodyPr/>
        <a:lstStyle/>
        <a:p>
          <a:r>
            <a:rPr lang="en-US" err="1">
              <a:solidFill>
                <a:sysClr val="windowText" lastClr="000000"/>
              </a:solidFill>
            </a:rPr>
            <a:t>Mlogs</a:t>
          </a:r>
          <a:endParaRPr lang="en-US">
            <a:solidFill>
              <a:sysClr val="windowText" lastClr="000000"/>
            </a:solidFill>
          </a:endParaRPr>
        </a:p>
      </dgm:t>
    </dgm:pt>
    <dgm:pt modelId="{BB62599E-5A2A-422D-99E0-5551C2EDBC5A}" type="parTrans" cxnId="{2B4B16DC-D0CF-4147-9A00-69257B7F71C0}">
      <dgm:prSet/>
      <dgm:spPr/>
      <dgm:t>
        <a:bodyPr/>
        <a:lstStyle/>
        <a:p>
          <a:endParaRPr lang="en-US"/>
        </a:p>
      </dgm:t>
    </dgm:pt>
    <dgm:pt modelId="{1A088F24-2AAE-458E-B9A8-8B0C1B594F67}" type="sibTrans" cxnId="{2B4B16DC-D0CF-4147-9A00-69257B7F71C0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37B08B65-E246-4289-BE6C-C76ABD97B0AB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>
              <a:solidFill>
                <a:sysClr val="windowText" lastClr="000000"/>
              </a:solidFill>
            </a:rPr>
            <a:t>Auto</a:t>
          </a:r>
        </a:p>
      </dgm:t>
    </dgm:pt>
    <dgm:pt modelId="{7587A07C-0323-4945-93BF-698CBD927631}" type="parTrans" cxnId="{17B30427-124C-4AB1-B1E4-0A9535E6BC7C}">
      <dgm:prSet/>
      <dgm:spPr/>
      <dgm:t>
        <a:bodyPr/>
        <a:lstStyle/>
        <a:p>
          <a:endParaRPr lang="en-US"/>
        </a:p>
      </dgm:t>
    </dgm:pt>
    <dgm:pt modelId="{8B4E9B3C-E13C-4704-8716-8706325F1CB7}" type="sibTrans" cxnId="{17B30427-124C-4AB1-B1E4-0A9535E6BC7C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49D0A4C0-AC1B-4C73-B0A0-64CEBB8B7603}" type="pres">
      <dgm:prSet presAssocID="{94F4B512-1AC6-4DFF-8E18-1ADB5AA25B3C}" presName="Name0" presStyleCnt="0">
        <dgm:presLayoutVars>
          <dgm:dir/>
          <dgm:resizeHandles val="exact"/>
        </dgm:presLayoutVars>
      </dgm:prSet>
      <dgm:spPr/>
    </dgm:pt>
    <dgm:pt modelId="{45EF5611-4FF4-4287-9246-C46CA20B274A}" type="pres">
      <dgm:prSet presAssocID="{94F4B512-1AC6-4DFF-8E18-1ADB5AA25B3C}" presName="vNodes" presStyleCnt="0"/>
      <dgm:spPr/>
    </dgm:pt>
    <dgm:pt modelId="{29D29F28-FA01-4837-97F0-B6A9B3BBC1F5}" type="pres">
      <dgm:prSet presAssocID="{D43BB603-EEBC-44AD-B669-E7764EAE35D5}" presName="node" presStyleLbl="node1" presStyleIdx="0" presStyleCnt="3">
        <dgm:presLayoutVars>
          <dgm:bulletEnabled val="1"/>
        </dgm:presLayoutVars>
      </dgm:prSet>
      <dgm:spPr/>
    </dgm:pt>
    <dgm:pt modelId="{AE1FA287-DC47-4203-B10D-B92E838FEEDD}" type="pres">
      <dgm:prSet presAssocID="{1A088F24-2AAE-458E-B9A8-8B0C1B594F67}" presName="spacerT" presStyleCnt="0"/>
      <dgm:spPr/>
    </dgm:pt>
    <dgm:pt modelId="{F2A40878-F2D4-4533-85D9-12350E01BDE7}" type="pres">
      <dgm:prSet presAssocID="{1A088F24-2AAE-458E-B9A8-8B0C1B594F67}" presName="sibTrans" presStyleLbl="sibTrans2D1" presStyleIdx="0" presStyleCnt="2"/>
      <dgm:spPr/>
    </dgm:pt>
    <dgm:pt modelId="{E92781C3-B2BB-49EF-B148-46E735A0B261}" type="pres">
      <dgm:prSet presAssocID="{1A088F24-2AAE-458E-B9A8-8B0C1B594F67}" presName="spacerB" presStyleCnt="0"/>
      <dgm:spPr/>
    </dgm:pt>
    <dgm:pt modelId="{F59FD778-FB61-4797-9AB6-4EFF3BB384DD}" type="pres">
      <dgm:prSet presAssocID="{37B08B65-E246-4289-BE6C-C76ABD97B0AB}" presName="node" presStyleLbl="node1" presStyleIdx="1" presStyleCnt="3">
        <dgm:presLayoutVars>
          <dgm:bulletEnabled val="1"/>
        </dgm:presLayoutVars>
      </dgm:prSet>
      <dgm:spPr/>
    </dgm:pt>
    <dgm:pt modelId="{A8346827-87D1-4BF2-9DD2-68567D8B2D6E}" type="pres">
      <dgm:prSet presAssocID="{94F4B512-1AC6-4DFF-8E18-1ADB5AA25B3C}" presName="sibTransLast" presStyleLbl="sibTrans2D1" presStyleIdx="1" presStyleCnt="2"/>
      <dgm:spPr/>
    </dgm:pt>
    <dgm:pt modelId="{4246A901-6973-4A25-84F5-9F01E80A1A0B}" type="pres">
      <dgm:prSet presAssocID="{94F4B512-1AC6-4DFF-8E18-1ADB5AA25B3C}" presName="connectorText" presStyleLbl="sibTrans2D1" presStyleIdx="1" presStyleCnt="2"/>
      <dgm:spPr/>
    </dgm:pt>
    <dgm:pt modelId="{B371DF11-BEF9-498A-8DC4-1F0C1CAF4D01}" type="pres">
      <dgm:prSet presAssocID="{94F4B512-1AC6-4DFF-8E18-1ADB5AA25B3C}" presName="lastNode" presStyleLbl="node1" presStyleIdx="2" presStyleCnt="3" custScaleX="75068" custScaleY="75068">
        <dgm:presLayoutVars>
          <dgm:bulletEnabled val="1"/>
        </dgm:presLayoutVars>
      </dgm:prSet>
      <dgm:spPr/>
    </dgm:pt>
  </dgm:ptLst>
  <dgm:cxnLst>
    <dgm:cxn modelId="{AC1FF50F-5C86-488E-A53B-105C75D9E68A}" type="presOf" srcId="{37B08B65-E246-4289-BE6C-C76ABD97B0AB}" destId="{F59FD778-FB61-4797-9AB6-4EFF3BB384DD}" srcOrd="0" destOrd="0" presId="urn:microsoft.com/office/officeart/2005/8/layout/equation2"/>
    <dgm:cxn modelId="{E432751C-E91D-4749-8242-A5F2A75D88B9}" type="presOf" srcId="{8B4E9B3C-E13C-4704-8716-8706325F1CB7}" destId="{A8346827-87D1-4BF2-9DD2-68567D8B2D6E}" srcOrd="0" destOrd="0" presId="urn:microsoft.com/office/officeart/2005/8/layout/equation2"/>
    <dgm:cxn modelId="{17B30427-124C-4AB1-B1E4-0A9535E6BC7C}" srcId="{94F4B512-1AC6-4DFF-8E18-1ADB5AA25B3C}" destId="{37B08B65-E246-4289-BE6C-C76ABD97B0AB}" srcOrd="1" destOrd="0" parTransId="{7587A07C-0323-4945-93BF-698CBD927631}" sibTransId="{8B4E9B3C-E13C-4704-8716-8706325F1CB7}"/>
    <dgm:cxn modelId="{E7B4BF4D-CCB1-4176-B92D-F5031CA1DE44}" type="presOf" srcId="{8B4E9B3C-E13C-4704-8716-8706325F1CB7}" destId="{4246A901-6973-4A25-84F5-9F01E80A1A0B}" srcOrd="1" destOrd="0" presId="urn:microsoft.com/office/officeart/2005/8/layout/equation2"/>
    <dgm:cxn modelId="{A7040972-F4E3-46D4-B608-77241D2FE027}" srcId="{94F4B512-1AC6-4DFF-8E18-1ADB5AA25B3C}" destId="{A5A0023E-9C72-4FB3-824A-311E6684AA3D}" srcOrd="2" destOrd="0" parTransId="{7C8BCDAD-D4A0-498A-84D5-7FF7622B955B}" sibTransId="{5C5CB077-C477-4CD6-ADB3-91E59E854436}"/>
    <dgm:cxn modelId="{2A369852-5080-4B33-A3CE-68D4A38AF274}" type="presOf" srcId="{1A088F24-2AAE-458E-B9A8-8B0C1B594F67}" destId="{F2A40878-F2D4-4533-85D9-12350E01BDE7}" srcOrd="0" destOrd="0" presId="urn:microsoft.com/office/officeart/2005/8/layout/equation2"/>
    <dgm:cxn modelId="{4B3C84B8-C36B-4D45-BE1B-6621B1F80A80}" type="presOf" srcId="{A5A0023E-9C72-4FB3-824A-311E6684AA3D}" destId="{B371DF11-BEF9-498A-8DC4-1F0C1CAF4D01}" srcOrd="0" destOrd="0" presId="urn:microsoft.com/office/officeart/2005/8/layout/equation2"/>
    <dgm:cxn modelId="{2B4B16DC-D0CF-4147-9A00-69257B7F71C0}" srcId="{94F4B512-1AC6-4DFF-8E18-1ADB5AA25B3C}" destId="{D43BB603-EEBC-44AD-B669-E7764EAE35D5}" srcOrd="0" destOrd="0" parTransId="{BB62599E-5A2A-422D-99E0-5551C2EDBC5A}" sibTransId="{1A088F24-2AAE-458E-B9A8-8B0C1B594F67}"/>
    <dgm:cxn modelId="{E1162DE8-CB4A-46F8-9157-66CE3A00C400}" type="presOf" srcId="{D43BB603-EEBC-44AD-B669-E7764EAE35D5}" destId="{29D29F28-FA01-4837-97F0-B6A9B3BBC1F5}" srcOrd="0" destOrd="0" presId="urn:microsoft.com/office/officeart/2005/8/layout/equation2"/>
    <dgm:cxn modelId="{BF9743EC-1444-4796-9DC7-768A4795C9E0}" type="presOf" srcId="{94F4B512-1AC6-4DFF-8E18-1ADB5AA25B3C}" destId="{49D0A4C0-AC1B-4C73-B0A0-64CEBB8B7603}" srcOrd="0" destOrd="0" presId="urn:microsoft.com/office/officeart/2005/8/layout/equation2"/>
    <dgm:cxn modelId="{4FAB8B78-3A91-41D4-B52A-EF9FAD82FE84}" type="presParOf" srcId="{49D0A4C0-AC1B-4C73-B0A0-64CEBB8B7603}" destId="{45EF5611-4FF4-4287-9246-C46CA20B274A}" srcOrd="0" destOrd="0" presId="urn:microsoft.com/office/officeart/2005/8/layout/equation2"/>
    <dgm:cxn modelId="{6460A12E-7870-40A4-8E70-050EE0979FC2}" type="presParOf" srcId="{45EF5611-4FF4-4287-9246-C46CA20B274A}" destId="{29D29F28-FA01-4837-97F0-B6A9B3BBC1F5}" srcOrd="0" destOrd="0" presId="urn:microsoft.com/office/officeart/2005/8/layout/equation2"/>
    <dgm:cxn modelId="{2CF624B7-489C-4651-97B8-2EC10071876B}" type="presParOf" srcId="{45EF5611-4FF4-4287-9246-C46CA20B274A}" destId="{AE1FA287-DC47-4203-B10D-B92E838FEEDD}" srcOrd="1" destOrd="0" presId="urn:microsoft.com/office/officeart/2005/8/layout/equation2"/>
    <dgm:cxn modelId="{7232133C-7574-46AA-A54E-B5731BE42A66}" type="presParOf" srcId="{45EF5611-4FF4-4287-9246-C46CA20B274A}" destId="{F2A40878-F2D4-4533-85D9-12350E01BDE7}" srcOrd="2" destOrd="0" presId="urn:microsoft.com/office/officeart/2005/8/layout/equation2"/>
    <dgm:cxn modelId="{7CB255A0-89A3-4A43-9185-584A5AF5B3D2}" type="presParOf" srcId="{45EF5611-4FF4-4287-9246-C46CA20B274A}" destId="{E92781C3-B2BB-49EF-B148-46E735A0B261}" srcOrd="3" destOrd="0" presId="urn:microsoft.com/office/officeart/2005/8/layout/equation2"/>
    <dgm:cxn modelId="{F5056D9F-C6AD-42D9-879F-77970CDBF175}" type="presParOf" srcId="{45EF5611-4FF4-4287-9246-C46CA20B274A}" destId="{F59FD778-FB61-4797-9AB6-4EFF3BB384DD}" srcOrd="4" destOrd="0" presId="urn:microsoft.com/office/officeart/2005/8/layout/equation2"/>
    <dgm:cxn modelId="{28D6E954-72D6-4FF3-980E-1862A5C4585C}" type="presParOf" srcId="{49D0A4C0-AC1B-4C73-B0A0-64CEBB8B7603}" destId="{A8346827-87D1-4BF2-9DD2-68567D8B2D6E}" srcOrd="1" destOrd="0" presId="urn:microsoft.com/office/officeart/2005/8/layout/equation2"/>
    <dgm:cxn modelId="{D4E04D00-3472-49B7-B13D-CB24F7887DCC}" type="presParOf" srcId="{A8346827-87D1-4BF2-9DD2-68567D8B2D6E}" destId="{4246A901-6973-4A25-84F5-9F01E80A1A0B}" srcOrd="0" destOrd="0" presId="urn:microsoft.com/office/officeart/2005/8/layout/equation2"/>
    <dgm:cxn modelId="{05E781FE-A5B0-46FA-B252-491D0E159E4A}" type="presParOf" srcId="{49D0A4C0-AC1B-4C73-B0A0-64CEBB8B7603}" destId="{B371DF11-BEF9-498A-8DC4-1F0C1CAF4D0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F02066-8C88-40C8-8955-FA649369A0EF}" type="doc">
      <dgm:prSet loTypeId="urn:microsoft.com/office/officeart/2005/8/layout/arrow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2652E6C-E39D-4996-B02E-F9B42D83B969}">
      <dgm:prSet phldrT="[Text]" custT="1"/>
      <dgm:spPr/>
      <dgm:t>
        <a:bodyPr/>
        <a:lstStyle/>
        <a:p>
          <a:r>
            <a:rPr lang="en-US" sz="1800"/>
            <a:t>Anonymity</a:t>
          </a:r>
        </a:p>
      </dgm:t>
    </dgm:pt>
    <dgm:pt modelId="{BCC88571-35C9-47DA-BDE3-F6E1647B8938}" type="parTrans" cxnId="{BA545CFE-7F86-4C4E-826D-F3D681494959}">
      <dgm:prSet/>
      <dgm:spPr/>
      <dgm:t>
        <a:bodyPr/>
        <a:lstStyle/>
        <a:p>
          <a:endParaRPr lang="en-US"/>
        </a:p>
      </dgm:t>
    </dgm:pt>
    <dgm:pt modelId="{7754F25C-8227-4A56-A475-CFD961B0C04E}" type="sibTrans" cxnId="{BA545CFE-7F86-4C4E-826D-F3D681494959}">
      <dgm:prSet/>
      <dgm:spPr/>
      <dgm:t>
        <a:bodyPr/>
        <a:lstStyle/>
        <a:p>
          <a:endParaRPr lang="en-US"/>
        </a:p>
      </dgm:t>
    </dgm:pt>
    <dgm:pt modelId="{92452CD8-7190-4BDA-B950-27C68A46868E}">
      <dgm:prSet phldrT="[Text]" custT="1"/>
      <dgm:spPr/>
      <dgm:t>
        <a:bodyPr/>
        <a:lstStyle/>
        <a:p>
          <a:r>
            <a:rPr lang="en-US" sz="1800"/>
            <a:t>Utility</a:t>
          </a:r>
        </a:p>
      </dgm:t>
    </dgm:pt>
    <dgm:pt modelId="{1F616A16-C09A-4BA1-AB22-0E2B25202D82}" type="parTrans" cxnId="{AA36EB77-479E-4CDE-8245-0E8A64797BB1}">
      <dgm:prSet/>
      <dgm:spPr/>
      <dgm:t>
        <a:bodyPr/>
        <a:lstStyle/>
        <a:p>
          <a:endParaRPr lang="en-US"/>
        </a:p>
      </dgm:t>
    </dgm:pt>
    <dgm:pt modelId="{A9CE2A74-1EF4-4303-BC0C-72E4713F7AD2}" type="sibTrans" cxnId="{AA36EB77-479E-4CDE-8245-0E8A64797BB1}">
      <dgm:prSet/>
      <dgm:spPr/>
      <dgm:t>
        <a:bodyPr/>
        <a:lstStyle/>
        <a:p>
          <a:endParaRPr lang="en-US"/>
        </a:p>
      </dgm:t>
    </dgm:pt>
    <dgm:pt modelId="{9C34C702-8B7B-4D18-BC70-DB38746F7A6F}" type="pres">
      <dgm:prSet presAssocID="{D6F02066-8C88-40C8-8955-FA649369A0EF}" presName="compositeShape" presStyleCnt="0">
        <dgm:presLayoutVars>
          <dgm:chMax val="2"/>
          <dgm:dir/>
          <dgm:resizeHandles val="exact"/>
        </dgm:presLayoutVars>
      </dgm:prSet>
      <dgm:spPr/>
    </dgm:pt>
    <dgm:pt modelId="{C00488BD-C6EE-41F1-984F-DD9E5D15D769}" type="pres">
      <dgm:prSet presAssocID="{D6F02066-8C88-40C8-8955-FA649369A0EF}" presName="divider" presStyleLbl="fgShp" presStyleIdx="0" presStyleCnt="1"/>
      <dgm:spPr/>
    </dgm:pt>
    <dgm:pt modelId="{3CE4E8B2-9C04-468B-BBDB-900F8930C452}" type="pres">
      <dgm:prSet presAssocID="{52652E6C-E39D-4996-B02E-F9B42D83B969}" presName="downArrow" presStyleLbl="node1" presStyleIdx="0" presStyleCnt="2"/>
      <dgm:spPr/>
    </dgm:pt>
    <dgm:pt modelId="{E9965B21-F072-43FC-AA5C-7ADEC3196C1F}" type="pres">
      <dgm:prSet presAssocID="{52652E6C-E39D-4996-B02E-F9B42D83B969}" presName="downArrowText" presStyleLbl="revTx" presStyleIdx="0" presStyleCnt="2" custScaleX="129559">
        <dgm:presLayoutVars>
          <dgm:bulletEnabled val="1"/>
        </dgm:presLayoutVars>
      </dgm:prSet>
      <dgm:spPr/>
    </dgm:pt>
    <dgm:pt modelId="{B5FB649E-AAC6-4D17-82FF-E35A510A0FB0}" type="pres">
      <dgm:prSet presAssocID="{92452CD8-7190-4BDA-B950-27C68A46868E}" presName="upArrow" presStyleLbl="node1" presStyleIdx="1" presStyleCnt="2"/>
      <dgm:spPr/>
    </dgm:pt>
    <dgm:pt modelId="{D24F75A4-2A1E-4C20-9BEC-98D740F43569}" type="pres">
      <dgm:prSet presAssocID="{92452CD8-7190-4BDA-B950-27C68A46868E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D329A809-EF00-4DFF-BD38-5BE368207509}" type="presOf" srcId="{52652E6C-E39D-4996-B02E-F9B42D83B969}" destId="{E9965B21-F072-43FC-AA5C-7ADEC3196C1F}" srcOrd="0" destOrd="0" presId="urn:microsoft.com/office/officeart/2005/8/layout/arrow3"/>
    <dgm:cxn modelId="{7D70A80D-860C-47BB-8303-15A1CEBDC545}" type="presOf" srcId="{92452CD8-7190-4BDA-B950-27C68A46868E}" destId="{D24F75A4-2A1E-4C20-9BEC-98D740F43569}" srcOrd="0" destOrd="0" presId="urn:microsoft.com/office/officeart/2005/8/layout/arrow3"/>
    <dgm:cxn modelId="{AA36EB77-479E-4CDE-8245-0E8A64797BB1}" srcId="{D6F02066-8C88-40C8-8955-FA649369A0EF}" destId="{92452CD8-7190-4BDA-B950-27C68A46868E}" srcOrd="1" destOrd="0" parTransId="{1F616A16-C09A-4BA1-AB22-0E2B25202D82}" sibTransId="{A9CE2A74-1EF4-4303-BC0C-72E4713F7AD2}"/>
    <dgm:cxn modelId="{4628E690-D812-42A9-A119-E3A57AB7202D}" type="presOf" srcId="{D6F02066-8C88-40C8-8955-FA649369A0EF}" destId="{9C34C702-8B7B-4D18-BC70-DB38746F7A6F}" srcOrd="0" destOrd="0" presId="urn:microsoft.com/office/officeart/2005/8/layout/arrow3"/>
    <dgm:cxn modelId="{BA545CFE-7F86-4C4E-826D-F3D681494959}" srcId="{D6F02066-8C88-40C8-8955-FA649369A0EF}" destId="{52652E6C-E39D-4996-B02E-F9B42D83B969}" srcOrd="0" destOrd="0" parTransId="{BCC88571-35C9-47DA-BDE3-F6E1647B8938}" sibTransId="{7754F25C-8227-4A56-A475-CFD961B0C04E}"/>
    <dgm:cxn modelId="{BC6DBD40-2E2C-49A6-90A8-240C2C0914E0}" type="presParOf" srcId="{9C34C702-8B7B-4D18-BC70-DB38746F7A6F}" destId="{C00488BD-C6EE-41F1-984F-DD9E5D15D769}" srcOrd="0" destOrd="0" presId="urn:microsoft.com/office/officeart/2005/8/layout/arrow3"/>
    <dgm:cxn modelId="{FDA5AF5E-6C14-4BDD-AB18-F57CDC4C88B2}" type="presParOf" srcId="{9C34C702-8B7B-4D18-BC70-DB38746F7A6F}" destId="{3CE4E8B2-9C04-468B-BBDB-900F8930C452}" srcOrd="1" destOrd="0" presId="urn:microsoft.com/office/officeart/2005/8/layout/arrow3"/>
    <dgm:cxn modelId="{94D6CD7F-DBFB-49B2-B204-EF2C723EF14A}" type="presParOf" srcId="{9C34C702-8B7B-4D18-BC70-DB38746F7A6F}" destId="{E9965B21-F072-43FC-AA5C-7ADEC3196C1F}" srcOrd="2" destOrd="0" presId="urn:microsoft.com/office/officeart/2005/8/layout/arrow3"/>
    <dgm:cxn modelId="{2927F49B-7761-4017-B47E-C35EC976E85A}" type="presParOf" srcId="{9C34C702-8B7B-4D18-BC70-DB38746F7A6F}" destId="{B5FB649E-AAC6-4D17-82FF-E35A510A0FB0}" srcOrd="3" destOrd="0" presId="urn:microsoft.com/office/officeart/2005/8/layout/arrow3"/>
    <dgm:cxn modelId="{48CCA0E9-533F-4C56-ABCF-81E204776A17}" type="presParOf" srcId="{9C34C702-8B7B-4D18-BC70-DB38746F7A6F}" destId="{D24F75A4-2A1E-4C20-9BEC-98D740F4356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F02066-8C88-40C8-8955-FA649369A0EF}" type="doc">
      <dgm:prSet loTypeId="urn:microsoft.com/office/officeart/2005/8/layout/arrow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2652E6C-E39D-4996-B02E-F9B42D83B969}">
      <dgm:prSet phldrT="[Text]" custT="1"/>
      <dgm:spPr/>
      <dgm:t>
        <a:bodyPr/>
        <a:lstStyle/>
        <a:p>
          <a:r>
            <a:rPr lang="en-US" sz="1800"/>
            <a:t>Anonymity</a:t>
          </a:r>
        </a:p>
      </dgm:t>
    </dgm:pt>
    <dgm:pt modelId="{BCC88571-35C9-47DA-BDE3-F6E1647B8938}" type="parTrans" cxnId="{BA545CFE-7F86-4C4E-826D-F3D681494959}">
      <dgm:prSet/>
      <dgm:spPr/>
      <dgm:t>
        <a:bodyPr/>
        <a:lstStyle/>
        <a:p>
          <a:endParaRPr lang="en-US"/>
        </a:p>
      </dgm:t>
    </dgm:pt>
    <dgm:pt modelId="{7754F25C-8227-4A56-A475-CFD961B0C04E}" type="sibTrans" cxnId="{BA545CFE-7F86-4C4E-826D-F3D681494959}">
      <dgm:prSet/>
      <dgm:spPr/>
      <dgm:t>
        <a:bodyPr/>
        <a:lstStyle/>
        <a:p>
          <a:endParaRPr lang="en-US"/>
        </a:p>
      </dgm:t>
    </dgm:pt>
    <dgm:pt modelId="{92452CD8-7190-4BDA-B950-27C68A46868E}">
      <dgm:prSet phldrT="[Text]" custT="1"/>
      <dgm:spPr/>
      <dgm:t>
        <a:bodyPr/>
        <a:lstStyle/>
        <a:p>
          <a:r>
            <a:rPr lang="en-US" sz="1800"/>
            <a:t>Utility</a:t>
          </a:r>
        </a:p>
      </dgm:t>
    </dgm:pt>
    <dgm:pt modelId="{1F616A16-C09A-4BA1-AB22-0E2B25202D82}" type="parTrans" cxnId="{AA36EB77-479E-4CDE-8245-0E8A64797BB1}">
      <dgm:prSet/>
      <dgm:spPr/>
      <dgm:t>
        <a:bodyPr/>
        <a:lstStyle/>
        <a:p>
          <a:endParaRPr lang="en-US"/>
        </a:p>
      </dgm:t>
    </dgm:pt>
    <dgm:pt modelId="{A9CE2A74-1EF4-4303-BC0C-72E4713F7AD2}" type="sibTrans" cxnId="{AA36EB77-479E-4CDE-8245-0E8A64797BB1}">
      <dgm:prSet/>
      <dgm:spPr/>
      <dgm:t>
        <a:bodyPr/>
        <a:lstStyle/>
        <a:p>
          <a:endParaRPr lang="en-US"/>
        </a:p>
      </dgm:t>
    </dgm:pt>
    <dgm:pt modelId="{9C34C702-8B7B-4D18-BC70-DB38746F7A6F}" type="pres">
      <dgm:prSet presAssocID="{D6F02066-8C88-40C8-8955-FA649369A0EF}" presName="compositeShape" presStyleCnt="0">
        <dgm:presLayoutVars>
          <dgm:chMax val="2"/>
          <dgm:dir/>
          <dgm:resizeHandles val="exact"/>
        </dgm:presLayoutVars>
      </dgm:prSet>
      <dgm:spPr/>
    </dgm:pt>
    <dgm:pt modelId="{C00488BD-C6EE-41F1-984F-DD9E5D15D769}" type="pres">
      <dgm:prSet presAssocID="{D6F02066-8C88-40C8-8955-FA649369A0EF}" presName="divider" presStyleLbl="fgShp" presStyleIdx="0" presStyleCnt="1"/>
      <dgm:spPr/>
    </dgm:pt>
    <dgm:pt modelId="{3CE4E8B2-9C04-468B-BBDB-900F8930C452}" type="pres">
      <dgm:prSet presAssocID="{52652E6C-E39D-4996-B02E-F9B42D83B969}" presName="downArrow" presStyleLbl="node1" presStyleIdx="0" presStyleCnt="2"/>
      <dgm:spPr/>
    </dgm:pt>
    <dgm:pt modelId="{E9965B21-F072-43FC-AA5C-7ADEC3196C1F}" type="pres">
      <dgm:prSet presAssocID="{52652E6C-E39D-4996-B02E-F9B42D83B969}" presName="downArrowText" presStyleLbl="revTx" presStyleIdx="0" presStyleCnt="2" custScaleX="129559">
        <dgm:presLayoutVars>
          <dgm:bulletEnabled val="1"/>
        </dgm:presLayoutVars>
      </dgm:prSet>
      <dgm:spPr/>
    </dgm:pt>
    <dgm:pt modelId="{B5FB649E-AAC6-4D17-82FF-E35A510A0FB0}" type="pres">
      <dgm:prSet presAssocID="{92452CD8-7190-4BDA-B950-27C68A46868E}" presName="upArrow" presStyleLbl="node1" presStyleIdx="1" presStyleCnt="2"/>
      <dgm:spPr/>
    </dgm:pt>
    <dgm:pt modelId="{D24F75A4-2A1E-4C20-9BEC-98D740F43569}" type="pres">
      <dgm:prSet presAssocID="{92452CD8-7190-4BDA-B950-27C68A46868E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D329A809-EF00-4DFF-BD38-5BE368207509}" type="presOf" srcId="{52652E6C-E39D-4996-B02E-F9B42D83B969}" destId="{E9965B21-F072-43FC-AA5C-7ADEC3196C1F}" srcOrd="0" destOrd="0" presId="urn:microsoft.com/office/officeart/2005/8/layout/arrow3"/>
    <dgm:cxn modelId="{7D70A80D-860C-47BB-8303-15A1CEBDC545}" type="presOf" srcId="{92452CD8-7190-4BDA-B950-27C68A46868E}" destId="{D24F75A4-2A1E-4C20-9BEC-98D740F43569}" srcOrd="0" destOrd="0" presId="urn:microsoft.com/office/officeart/2005/8/layout/arrow3"/>
    <dgm:cxn modelId="{AA36EB77-479E-4CDE-8245-0E8A64797BB1}" srcId="{D6F02066-8C88-40C8-8955-FA649369A0EF}" destId="{92452CD8-7190-4BDA-B950-27C68A46868E}" srcOrd="1" destOrd="0" parTransId="{1F616A16-C09A-4BA1-AB22-0E2B25202D82}" sibTransId="{A9CE2A74-1EF4-4303-BC0C-72E4713F7AD2}"/>
    <dgm:cxn modelId="{4628E690-D812-42A9-A119-E3A57AB7202D}" type="presOf" srcId="{D6F02066-8C88-40C8-8955-FA649369A0EF}" destId="{9C34C702-8B7B-4D18-BC70-DB38746F7A6F}" srcOrd="0" destOrd="0" presId="urn:microsoft.com/office/officeart/2005/8/layout/arrow3"/>
    <dgm:cxn modelId="{BA545CFE-7F86-4C4E-826D-F3D681494959}" srcId="{D6F02066-8C88-40C8-8955-FA649369A0EF}" destId="{52652E6C-E39D-4996-B02E-F9B42D83B969}" srcOrd="0" destOrd="0" parTransId="{BCC88571-35C9-47DA-BDE3-F6E1647B8938}" sibTransId="{7754F25C-8227-4A56-A475-CFD961B0C04E}"/>
    <dgm:cxn modelId="{BC6DBD40-2E2C-49A6-90A8-240C2C0914E0}" type="presParOf" srcId="{9C34C702-8B7B-4D18-BC70-DB38746F7A6F}" destId="{C00488BD-C6EE-41F1-984F-DD9E5D15D769}" srcOrd="0" destOrd="0" presId="urn:microsoft.com/office/officeart/2005/8/layout/arrow3"/>
    <dgm:cxn modelId="{FDA5AF5E-6C14-4BDD-AB18-F57CDC4C88B2}" type="presParOf" srcId="{9C34C702-8B7B-4D18-BC70-DB38746F7A6F}" destId="{3CE4E8B2-9C04-468B-BBDB-900F8930C452}" srcOrd="1" destOrd="0" presId="urn:microsoft.com/office/officeart/2005/8/layout/arrow3"/>
    <dgm:cxn modelId="{94D6CD7F-DBFB-49B2-B204-EF2C723EF14A}" type="presParOf" srcId="{9C34C702-8B7B-4D18-BC70-DB38746F7A6F}" destId="{E9965B21-F072-43FC-AA5C-7ADEC3196C1F}" srcOrd="2" destOrd="0" presId="urn:microsoft.com/office/officeart/2005/8/layout/arrow3"/>
    <dgm:cxn modelId="{2927F49B-7761-4017-B47E-C35EC976E85A}" type="presParOf" srcId="{9C34C702-8B7B-4D18-BC70-DB38746F7A6F}" destId="{B5FB649E-AAC6-4D17-82FF-E35A510A0FB0}" srcOrd="3" destOrd="0" presId="urn:microsoft.com/office/officeart/2005/8/layout/arrow3"/>
    <dgm:cxn modelId="{48CCA0E9-533F-4C56-ABCF-81E204776A17}" type="presParOf" srcId="{9C34C702-8B7B-4D18-BC70-DB38746F7A6F}" destId="{D24F75A4-2A1E-4C20-9BEC-98D740F4356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F02066-8C88-40C8-8955-FA649369A0EF}" type="doc">
      <dgm:prSet loTypeId="urn:microsoft.com/office/officeart/2005/8/layout/arrow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2652E6C-E39D-4996-B02E-F9B42D83B969}">
      <dgm:prSet phldrT="[Text]" custT="1"/>
      <dgm:spPr/>
      <dgm:t>
        <a:bodyPr/>
        <a:lstStyle/>
        <a:p>
          <a:r>
            <a:rPr lang="en-US" sz="1800"/>
            <a:t>Anonymity</a:t>
          </a:r>
        </a:p>
      </dgm:t>
    </dgm:pt>
    <dgm:pt modelId="{BCC88571-35C9-47DA-BDE3-F6E1647B8938}" type="parTrans" cxnId="{BA545CFE-7F86-4C4E-826D-F3D681494959}">
      <dgm:prSet/>
      <dgm:spPr/>
      <dgm:t>
        <a:bodyPr/>
        <a:lstStyle/>
        <a:p>
          <a:endParaRPr lang="en-US"/>
        </a:p>
      </dgm:t>
    </dgm:pt>
    <dgm:pt modelId="{7754F25C-8227-4A56-A475-CFD961B0C04E}" type="sibTrans" cxnId="{BA545CFE-7F86-4C4E-826D-F3D681494959}">
      <dgm:prSet/>
      <dgm:spPr/>
      <dgm:t>
        <a:bodyPr/>
        <a:lstStyle/>
        <a:p>
          <a:endParaRPr lang="en-US"/>
        </a:p>
      </dgm:t>
    </dgm:pt>
    <dgm:pt modelId="{92452CD8-7190-4BDA-B950-27C68A46868E}">
      <dgm:prSet phldrT="[Text]" custT="1"/>
      <dgm:spPr/>
      <dgm:t>
        <a:bodyPr/>
        <a:lstStyle/>
        <a:p>
          <a:r>
            <a:rPr lang="en-US" sz="1800"/>
            <a:t>Utility</a:t>
          </a:r>
        </a:p>
      </dgm:t>
    </dgm:pt>
    <dgm:pt modelId="{1F616A16-C09A-4BA1-AB22-0E2B25202D82}" type="parTrans" cxnId="{AA36EB77-479E-4CDE-8245-0E8A64797BB1}">
      <dgm:prSet/>
      <dgm:spPr/>
      <dgm:t>
        <a:bodyPr/>
        <a:lstStyle/>
        <a:p>
          <a:endParaRPr lang="en-US"/>
        </a:p>
      </dgm:t>
    </dgm:pt>
    <dgm:pt modelId="{A9CE2A74-1EF4-4303-BC0C-72E4713F7AD2}" type="sibTrans" cxnId="{AA36EB77-479E-4CDE-8245-0E8A64797BB1}">
      <dgm:prSet/>
      <dgm:spPr/>
      <dgm:t>
        <a:bodyPr/>
        <a:lstStyle/>
        <a:p>
          <a:endParaRPr lang="en-US"/>
        </a:p>
      </dgm:t>
    </dgm:pt>
    <dgm:pt modelId="{9C34C702-8B7B-4D18-BC70-DB38746F7A6F}" type="pres">
      <dgm:prSet presAssocID="{D6F02066-8C88-40C8-8955-FA649369A0EF}" presName="compositeShape" presStyleCnt="0">
        <dgm:presLayoutVars>
          <dgm:chMax val="2"/>
          <dgm:dir/>
          <dgm:resizeHandles val="exact"/>
        </dgm:presLayoutVars>
      </dgm:prSet>
      <dgm:spPr/>
    </dgm:pt>
    <dgm:pt modelId="{C00488BD-C6EE-41F1-984F-DD9E5D15D769}" type="pres">
      <dgm:prSet presAssocID="{D6F02066-8C88-40C8-8955-FA649369A0EF}" presName="divider" presStyleLbl="fgShp" presStyleIdx="0" presStyleCnt="1"/>
      <dgm:spPr/>
    </dgm:pt>
    <dgm:pt modelId="{3CE4E8B2-9C04-468B-BBDB-900F8930C452}" type="pres">
      <dgm:prSet presAssocID="{52652E6C-E39D-4996-B02E-F9B42D83B969}" presName="downArrow" presStyleLbl="node1" presStyleIdx="0" presStyleCnt="2"/>
      <dgm:spPr/>
    </dgm:pt>
    <dgm:pt modelId="{E9965B21-F072-43FC-AA5C-7ADEC3196C1F}" type="pres">
      <dgm:prSet presAssocID="{52652E6C-E39D-4996-B02E-F9B42D83B969}" presName="downArrowText" presStyleLbl="revTx" presStyleIdx="0" presStyleCnt="2" custScaleX="129559">
        <dgm:presLayoutVars>
          <dgm:bulletEnabled val="1"/>
        </dgm:presLayoutVars>
      </dgm:prSet>
      <dgm:spPr/>
    </dgm:pt>
    <dgm:pt modelId="{B5FB649E-AAC6-4D17-82FF-E35A510A0FB0}" type="pres">
      <dgm:prSet presAssocID="{92452CD8-7190-4BDA-B950-27C68A46868E}" presName="upArrow" presStyleLbl="node1" presStyleIdx="1" presStyleCnt="2"/>
      <dgm:spPr/>
    </dgm:pt>
    <dgm:pt modelId="{D24F75A4-2A1E-4C20-9BEC-98D740F43569}" type="pres">
      <dgm:prSet presAssocID="{92452CD8-7190-4BDA-B950-27C68A46868E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D329A809-EF00-4DFF-BD38-5BE368207509}" type="presOf" srcId="{52652E6C-E39D-4996-B02E-F9B42D83B969}" destId="{E9965B21-F072-43FC-AA5C-7ADEC3196C1F}" srcOrd="0" destOrd="0" presId="urn:microsoft.com/office/officeart/2005/8/layout/arrow3"/>
    <dgm:cxn modelId="{7D70A80D-860C-47BB-8303-15A1CEBDC545}" type="presOf" srcId="{92452CD8-7190-4BDA-B950-27C68A46868E}" destId="{D24F75A4-2A1E-4C20-9BEC-98D740F43569}" srcOrd="0" destOrd="0" presId="urn:microsoft.com/office/officeart/2005/8/layout/arrow3"/>
    <dgm:cxn modelId="{AA36EB77-479E-4CDE-8245-0E8A64797BB1}" srcId="{D6F02066-8C88-40C8-8955-FA649369A0EF}" destId="{92452CD8-7190-4BDA-B950-27C68A46868E}" srcOrd="1" destOrd="0" parTransId="{1F616A16-C09A-4BA1-AB22-0E2B25202D82}" sibTransId="{A9CE2A74-1EF4-4303-BC0C-72E4713F7AD2}"/>
    <dgm:cxn modelId="{4628E690-D812-42A9-A119-E3A57AB7202D}" type="presOf" srcId="{D6F02066-8C88-40C8-8955-FA649369A0EF}" destId="{9C34C702-8B7B-4D18-BC70-DB38746F7A6F}" srcOrd="0" destOrd="0" presId="urn:microsoft.com/office/officeart/2005/8/layout/arrow3"/>
    <dgm:cxn modelId="{BA545CFE-7F86-4C4E-826D-F3D681494959}" srcId="{D6F02066-8C88-40C8-8955-FA649369A0EF}" destId="{52652E6C-E39D-4996-B02E-F9B42D83B969}" srcOrd="0" destOrd="0" parTransId="{BCC88571-35C9-47DA-BDE3-F6E1647B8938}" sibTransId="{7754F25C-8227-4A56-A475-CFD961B0C04E}"/>
    <dgm:cxn modelId="{BC6DBD40-2E2C-49A6-90A8-240C2C0914E0}" type="presParOf" srcId="{9C34C702-8B7B-4D18-BC70-DB38746F7A6F}" destId="{C00488BD-C6EE-41F1-984F-DD9E5D15D769}" srcOrd="0" destOrd="0" presId="urn:microsoft.com/office/officeart/2005/8/layout/arrow3"/>
    <dgm:cxn modelId="{FDA5AF5E-6C14-4BDD-AB18-F57CDC4C88B2}" type="presParOf" srcId="{9C34C702-8B7B-4D18-BC70-DB38746F7A6F}" destId="{3CE4E8B2-9C04-468B-BBDB-900F8930C452}" srcOrd="1" destOrd="0" presId="urn:microsoft.com/office/officeart/2005/8/layout/arrow3"/>
    <dgm:cxn modelId="{94D6CD7F-DBFB-49B2-B204-EF2C723EF14A}" type="presParOf" srcId="{9C34C702-8B7B-4D18-BC70-DB38746F7A6F}" destId="{E9965B21-F072-43FC-AA5C-7ADEC3196C1F}" srcOrd="2" destOrd="0" presId="urn:microsoft.com/office/officeart/2005/8/layout/arrow3"/>
    <dgm:cxn modelId="{2927F49B-7761-4017-B47E-C35EC976E85A}" type="presParOf" srcId="{9C34C702-8B7B-4D18-BC70-DB38746F7A6F}" destId="{B5FB649E-AAC6-4D17-82FF-E35A510A0FB0}" srcOrd="3" destOrd="0" presId="urn:microsoft.com/office/officeart/2005/8/layout/arrow3"/>
    <dgm:cxn modelId="{48CCA0E9-533F-4C56-ABCF-81E204776A17}" type="presParOf" srcId="{9C34C702-8B7B-4D18-BC70-DB38746F7A6F}" destId="{D24F75A4-2A1E-4C20-9BEC-98D740F4356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F02066-8C88-40C8-8955-FA649369A0EF}" type="doc">
      <dgm:prSet loTypeId="urn:microsoft.com/office/officeart/2005/8/layout/arrow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2652E6C-E39D-4996-B02E-F9B42D83B969}">
      <dgm:prSet phldrT="[Text]" custT="1"/>
      <dgm:spPr/>
      <dgm:t>
        <a:bodyPr/>
        <a:lstStyle/>
        <a:p>
          <a:r>
            <a:rPr lang="en-US" sz="1800"/>
            <a:t>Anonymity</a:t>
          </a:r>
        </a:p>
      </dgm:t>
    </dgm:pt>
    <dgm:pt modelId="{BCC88571-35C9-47DA-BDE3-F6E1647B8938}" type="parTrans" cxnId="{BA545CFE-7F86-4C4E-826D-F3D681494959}">
      <dgm:prSet/>
      <dgm:spPr/>
      <dgm:t>
        <a:bodyPr/>
        <a:lstStyle/>
        <a:p>
          <a:endParaRPr lang="en-US"/>
        </a:p>
      </dgm:t>
    </dgm:pt>
    <dgm:pt modelId="{7754F25C-8227-4A56-A475-CFD961B0C04E}" type="sibTrans" cxnId="{BA545CFE-7F86-4C4E-826D-F3D681494959}">
      <dgm:prSet/>
      <dgm:spPr/>
      <dgm:t>
        <a:bodyPr/>
        <a:lstStyle/>
        <a:p>
          <a:endParaRPr lang="en-US"/>
        </a:p>
      </dgm:t>
    </dgm:pt>
    <dgm:pt modelId="{92452CD8-7190-4BDA-B950-27C68A46868E}">
      <dgm:prSet phldrT="[Text]" custT="1"/>
      <dgm:spPr/>
      <dgm:t>
        <a:bodyPr/>
        <a:lstStyle/>
        <a:p>
          <a:r>
            <a:rPr lang="en-US" sz="1800"/>
            <a:t>Utility</a:t>
          </a:r>
        </a:p>
      </dgm:t>
    </dgm:pt>
    <dgm:pt modelId="{1F616A16-C09A-4BA1-AB22-0E2B25202D82}" type="parTrans" cxnId="{AA36EB77-479E-4CDE-8245-0E8A64797BB1}">
      <dgm:prSet/>
      <dgm:spPr/>
      <dgm:t>
        <a:bodyPr/>
        <a:lstStyle/>
        <a:p>
          <a:endParaRPr lang="en-US"/>
        </a:p>
      </dgm:t>
    </dgm:pt>
    <dgm:pt modelId="{A9CE2A74-1EF4-4303-BC0C-72E4713F7AD2}" type="sibTrans" cxnId="{AA36EB77-479E-4CDE-8245-0E8A64797BB1}">
      <dgm:prSet/>
      <dgm:spPr/>
      <dgm:t>
        <a:bodyPr/>
        <a:lstStyle/>
        <a:p>
          <a:endParaRPr lang="en-US"/>
        </a:p>
      </dgm:t>
    </dgm:pt>
    <dgm:pt modelId="{9C34C702-8B7B-4D18-BC70-DB38746F7A6F}" type="pres">
      <dgm:prSet presAssocID="{D6F02066-8C88-40C8-8955-FA649369A0EF}" presName="compositeShape" presStyleCnt="0">
        <dgm:presLayoutVars>
          <dgm:chMax val="2"/>
          <dgm:dir/>
          <dgm:resizeHandles val="exact"/>
        </dgm:presLayoutVars>
      </dgm:prSet>
      <dgm:spPr/>
    </dgm:pt>
    <dgm:pt modelId="{C00488BD-C6EE-41F1-984F-DD9E5D15D769}" type="pres">
      <dgm:prSet presAssocID="{D6F02066-8C88-40C8-8955-FA649369A0EF}" presName="divider" presStyleLbl="fgShp" presStyleIdx="0" presStyleCnt="1"/>
      <dgm:spPr/>
    </dgm:pt>
    <dgm:pt modelId="{3CE4E8B2-9C04-468B-BBDB-900F8930C452}" type="pres">
      <dgm:prSet presAssocID="{52652E6C-E39D-4996-B02E-F9B42D83B969}" presName="downArrow" presStyleLbl="node1" presStyleIdx="0" presStyleCnt="2"/>
      <dgm:spPr/>
    </dgm:pt>
    <dgm:pt modelId="{E9965B21-F072-43FC-AA5C-7ADEC3196C1F}" type="pres">
      <dgm:prSet presAssocID="{52652E6C-E39D-4996-B02E-F9B42D83B969}" presName="downArrowText" presStyleLbl="revTx" presStyleIdx="0" presStyleCnt="2" custScaleX="129559">
        <dgm:presLayoutVars>
          <dgm:bulletEnabled val="1"/>
        </dgm:presLayoutVars>
      </dgm:prSet>
      <dgm:spPr/>
    </dgm:pt>
    <dgm:pt modelId="{B5FB649E-AAC6-4D17-82FF-E35A510A0FB0}" type="pres">
      <dgm:prSet presAssocID="{92452CD8-7190-4BDA-B950-27C68A46868E}" presName="upArrow" presStyleLbl="node1" presStyleIdx="1" presStyleCnt="2"/>
      <dgm:spPr/>
    </dgm:pt>
    <dgm:pt modelId="{D24F75A4-2A1E-4C20-9BEC-98D740F43569}" type="pres">
      <dgm:prSet presAssocID="{92452CD8-7190-4BDA-B950-27C68A46868E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D329A809-EF00-4DFF-BD38-5BE368207509}" type="presOf" srcId="{52652E6C-E39D-4996-B02E-F9B42D83B969}" destId="{E9965B21-F072-43FC-AA5C-7ADEC3196C1F}" srcOrd="0" destOrd="0" presId="urn:microsoft.com/office/officeart/2005/8/layout/arrow3"/>
    <dgm:cxn modelId="{7D70A80D-860C-47BB-8303-15A1CEBDC545}" type="presOf" srcId="{92452CD8-7190-4BDA-B950-27C68A46868E}" destId="{D24F75A4-2A1E-4C20-9BEC-98D740F43569}" srcOrd="0" destOrd="0" presId="urn:microsoft.com/office/officeart/2005/8/layout/arrow3"/>
    <dgm:cxn modelId="{AA36EB77-479E-4CDE-8245-0E8A64797BB1}" srcId="{D6F02066-8C88-40C8-8955-FA649369A0EF}" destId="{92452CD8-7190-4BDA-B950-27C68A46868E}" srcOrd="1" destOrd="0" parTransId="{1F616A16-C09A-4BA1-AB22-0E2B25202D82}" sibTransId="{A9CE2A74-1EF4-4303-BC0C-72E4713F7AD2}"/>
    <dgm:cxn modelId="{4628E690-D812-42A9-A119-E3A57AB7202D}" type="presOf" srcId="{D6F02066-8C88-40C8-8955-FA649369A0EF}" destId="{9C34C702-8B7B-4D18-BC70-DB38746F7A6F}" srcOrd="0" destOrd="0" presId="urn:microsoft.com/office/officeart/2005/8/layout/arrow3"/>
    <dgm:cxn modelId="{BA545CFE-7F86-4C4E-826D-F3D681494959}" srcId="{D6F02066-8C88-40C8-8955-FA649369A0EF}" destId="{52652E6C-E39D-4996-B02E-F9B42D83B969}" srcOrd="0" destOrd="0" parTransId="{BCC88571-35C9-47DA-BDE3-F6E1647B8938}" sibTransId="{7754F25C-8227-4A56-A475-CFD961B0C04E}"/>
    <dgm:cxn modelId="{BC6DBD40-2E2C-49A6-90A8-240C2C0914E0}" type="presParOf" srcId="{9C34C702-8B7B-4D18-BC70-DB38746F7A6F}" destId="{C00488BD-C6EE-41F1-984F-DD9E5D15D769}" srcOrd="0" destOrd="0" presId="urn:microsoft.com/office/officeart/2005/8/layout/arrow3"/>
    <dgm:cxn modelId="{FDA5AF5E-6C14-4BDD-AB18-F57CDC4C88B2}" type="presParOf" srcId="{9C34C702-8B7B-4D18-BC70-DB38746F7A6F}" destId="{3CE4E8B2-9C04-468B-BBDB-900F8930C452}" srcOrd="1" destOrd="0" presId="urn:microsoft.com/office/officeart/2005/8/layout/arrow3"/>
    <dgm:cxn modelId="{94D6CD7F-DBFB-49B2-B204-EF2C723EF14A}" type="presParOf" srcId="{9C34C702-8B7B-4D18-BC70-DB38746F7A6F}" destId="{E9965B21-F072-43FC-AA5C-7ADEC3196C1F}" srcOrd="2" destOrd="0" presId="urn:microsoft.com/office/officeart/2005/8/layout/arrow3"/>
    <dgm:cxn modelId="{2927F49B-7761-4017-B47E-C35EC976E85A}" type="presParOf" srcId="{9C34C702-8B7B-4D18-BC70-DB38746F7A6F}" destId="{B5FB649E-AAC6-4D17-82FF-E35A510A0FB0}" srcOrd="3" destOrd="0" presId="urn:microsoft.com/office/officeart/2005/8/layout/arrow3"/>
    <dgm:cxn modelId="{48CCA0E9-533F-4C56-ABCF-81E204776A17}" type="presParOf" srcId="{9C34C702-8B7B-4D18-BC70-DB38746F7A6F}" destId="{D24F75A4-2A1E-4C20-9BEC-98D740F4356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F02066-8C88-40C8-8955-FA649369A0EF}" type="doc">
      <dgm:prSet loTypeId="urn:microsoft.com/office/officeart/2005/8/layout/arrow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2652E6C-E39D-4996-B02E-F9B42D83B969}">
      <dgm:prSet phldrT="[Text]" custT="1"/>
      <dgm:spPr/>
      <dgm:t>
        <a:bodyPr/>
        <a:lstStyle/>
        <a:p>
          <a:r>
            <a:rPr lang="en-US" sz="1800">
              <a:solidFill>
                <a:schemeClr val="bg1">
                  <a:lumMod val="75000"/>
                </a:schemeClr>
              </a:solidFill>
            </a:rPr>
            <a:t>Anonymity</a:t>
          </a:r>
        </a:p>
      </dgm:t>
    </dgm:pt>
    <dgm:pt modelId="{BCC88571-35C9-47DA-BDE3-F6E1647B8938}" type="parTrans" cxnId="{BA545CFE-7F86-4C4E-826D-F3D681494959}">
      <dgm:prSet/>
      <dgm:spPr/>
      <dgm:t>
        <a:bodyPr/>
        <a:lstStyle/>
        <a:p>
          <a:endParaRPr lang="en-US"/>
        </a:p>
      </dgm:t>
    </dgm:pt>
    <dgm:pt modelId="{7754F25C-8227-4A56-A475-CFD961B0C04E}" type="sibTrans" cxnId="{BA545CFE-7F86-4C4E-826D-F3D681494959}">
      <dgm:prSet/>
      <dgm:spPr/>
      <dgm:t>
        <a:bodyPr/>
        <a:lstStyle/>
        <a:p>
          <a:endParaRPr lang="en-US"/>
        </a:p>
      </dgm:t>
    </dgm:pt>
    <dgm:pt modelId="{92452CD8-7190-4BDA-B950-27C68A46868E}">
      <dgm:prSet phldrT="[Text]" custT="1"/>
      <dgm:spPr/>
      <dgm:t>
        <a:bodyPr/>
        <a:lstStyle/>
        <a:p>
          <a:r>
            <a:rPr lang="en-US" sz="1800">
              <a:solidFill>
                <a:schemeClr val="bg1">
                  <a:lumMod val="75000"/>
                </a:schemeClr>
              </a:solidFill>
            </a:rPr>
            <a:t>Utility</a:t>
          </a:r>
        </a:p>
      </dgm:t>
    </dgm:pt>
    <dgm:pt modelId="{1F616A16-C09A-4BA1-AB22-0E2B25202D82}" type="parTrans" cxnId="{AA36EB77-479E-4CDE-8245-0E8A64797BB1}">
      <dgm:prSet/>
      <dgm:spPr/>
      <dgm:t>
        <a:bodyPr/>
        <a:lstStyle/>
        <a:p>
          <a:endParaRPr lang="en-US"/>
        </a:p>
      </dgm:t>
    </dgm:pt>
    <dgm:pt modelId="{A9CE2A74-1EF4-4303-BC0C-72E4713F7AD2}" type="sibTrans" cxnId="{AA36EB77-479E-4CDE-8245-0E8A64797BB1}">
      <dgm:prSet/>
      <dgm:spPr/>
      <dgm:t>
        <a:bodyPr/>
        <a:lstStyle/>
        <a:p>
          <a:endParaRPr lang="en-US"/>
        </a:p>
      </dgm:t>
    </dgm:pt>
    <dgm:pt modelId="{9C34C702-8B7B-4D18-BC70-DB38746F7A6F}" type="pres">
      <dgm:prSet presAssocID="{D6F02066-8C88-40C8-8955-FA649369A0EF}" presName="compositeShape" presStyleCnt="0">
        <dgm:presLayoutVars>
          <dgm:chMax val="2"/>
          <dgm:dir/>
          <dgm:resizeHandles val="exact"/>
        </dgm:presLayoutVars>
      </dgm:prSet>
      <dgm:spPr/>
    </dgm:pt>
    <dgm:pt modelId="{C00488BD-C6EE-41F1-984F-DD9E5D15D769}" type="pres">
      <dgm:prSet presAssocID="{D6F02066-8C88-40C8-8955-FA649369A0EF}" presName="divider" presStyleLbl="fgShp" presStyleIdx="0" presStyleCnt="1"/>
      <dgm:spPr>
        <a:solidFill>
          <a:srgbClr val="F4BFAD">
            <a:alpha val="40000"/>
          </a:srgbClr>
        </a:solidFill>
      </dgm:spPr>
    </dgm:pt>
    <dgm:pt modelId="{3CE4E8B2-9C04-468B-BBDB-900F8930C452}" type="pres">
      <dgm:prSet presAssocID="{52652E6C-E39D-4996-B02E-F9B42D83B969}" presName="downArrow" presStyleLbl="node1" presStyleIdx="0" presStyleCnt="2"/>
      <dgm:spPr>
        <a:solidFill>
          <a:srgbClr val="ED7D31">
            <a:alpha val="40000"/>
          </a:srgbClr>
        </a:solidFill>
      </dgm:spPr>
    </dgm:pt>
    <dgm:pt modelId="{E9965B21-F072-43FC-AA5C-7ADEC3196C1F}" type="pres">
      <dgm:prSet presAssocID="{52652E6C-E39D-4996-B02E-F9B42D83B969}" presName="downArrowText" presStyleLbl="revTx" presStyleIdx="0" presStyleCnt="2" custScaleX="129559">
        <dgm:presLayoutVars>
          <dgm:bulletEnabled val="1"/>
        </dgm:presLayoutVars>
      </dgm:prSet>
      <dgm:spPr/>
    </dgm:pt>
    <dgm:pt modelId="{B5FB649E-AAC6-4D17-82FF-E35A510A0FB0}" type="pres">
      <dgm:prSet presAssocID="{92452CD8-7190-4BDA-B950-27C68A46868E}" presName="upArrow" presStyleLbl="node1" presStyleIdx="1" presStyleCnt="2"/>
      <dgm:spPr>
        <a:solidFill>
          <a:srgbClr val="ED7D31">
            <a:alpha val="40000"/>
          </a:srgbClr>
        </a:solidFill>
      </dgm:spPr>
    </dgm:pt>
    <dgm:pt modelId="{D24F75A4-2A1E-4C20-9BEC-98D740F43569}" type="pres">
      <dgm:prSet presAssocID="{92452CD8-7190-4BDA-B950-27C68A46868E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D329A809-EF00-4DFF-BD38-5BE368207509}" type="presOf" srcId="{52652E6C-E39D-4996-B02E-F9B42D83B969}" destId="{E9965B21-F072-43FC-AA5C-7ADEC3196C1F}" srcOrd="0" destOrd="0" presId="urn:microsoft.com/office/officeart/2005/8/layout/arrow3"/>
    <dgm:cxn modelId="{7D70A80D-860C-47BB-8303-15A1CEBDC545}" type="presOf" srcId="{92452CD8-7190-4BDA-B950-27C68A46868E}" destId="{D24F75A4-2A1E-4C20-9BEC-98D740F43569}" srcOrd="0" destOrd="0" presId="urn:microsoft.com/office/officeart/2005/8/layout/arrow3"/>
    <dgm:cxn modelId="{AA36EB77-479E-4CDE-8245-0E8A64797BB1}" srcId="{D6F02066-8C88-40C8-8955-FA649369A0EF}" destId="{92452CD8-7190-4BDA-B950-27C68A46868E}" srcOrd="1" destOrd="0" parTransId="{1F616A16-C09A-4BA1-AB22-0E2B25202D82}" sibTransId="{A9CE2A74-1EF4-4303-BC0C-72E4713F7AD2}"/>
    <dgm:cxn modelId="{4628E690-D812-42A9-A119-E3A57AB7202D}" type="presOf" srcId="{D6F02066-8C88-40C8-8955-FA649369A0EF}" destId="{9C34C702-8B7B-4D18-BC70-DB38746F7A6F}" srcOrd="0" destOrd="0" presId="urn:microsoft.com/office/officeart/2005/8/layout/arrow3"/>
    <dgm:cxn modelId="{BA545CFE-7F86-4C4E-826D-F3D681494959}" srcId="{D6F02066-8C88-40C8-8955-FA649369A0EF}" destId="{52652E6C-E39D-4996-B02E-F9B42D83B969}" srcOrd="0" destOrd="0" parTransId="{BCC88571-35C9-47DA-BDE3-F6E1647B8938}" sibTransId="{7754F25C-8227-4A56-A475-CFD961B0C04E}"/>
    <dgm:cxn modelId="{BC6DBD40-2E2C-49A6-90A8-240C2C0914E0}" type="presParOf" srcId="{9C34C702-8B7B-4D18-BC70-DB38746F7A6F}" destId="{C00488BD-C6EE-41F1-984F-DD9E5D15D769}" srcOrd="0" destOrd="0" presId="urn:microsoft.com/office/officeart/2005/8/layout/arrow3"/>
    <dgm:cxn modelId="{FDA5AF5E-6C14-4BDD-AB18-F57CDC4C88B2}" type="presParOf" srcId="{9C34C702-8B7B-4D18-BC70-DB38746F7A6F}" destId="{3CE4E8B2-9C04-468B-BBDB-900F8930C452}" srcOrd="1" destOrd="0" presId="urn:microsoft.com/office/officeart/2005/8/layout/arrow3"/>
    <dgm:cxn modelId="{94D6CD7F-DBFB-49B2-B204-EF2C723EF14A}" type="presParOf" srcId="{9C34C702-8B7B-4D18-BC70-DB38746F7A6F}" destId="{E9965B21-F072-43FC-AA5C-7ADEC3196C1F}" srcOrd="2" destOrd="0" presId="urn:microsoft.com/office/officeart/2005/8/layout/arrow3"/>
    <dgm:cxn modelId="{2927F49B-7761-4017-B47E-C35EC976E85A}" type="presParOf" srcId="{9C34C702-8B7B-4D18-BC70-DB38746F7A6F}" destId="{B5FB649E-AAC6-4D17-82FF-E35A510A0FB0}" srcOrd="3" destOrd="0" presId="urn:microsoft.com/office/officeart/2005/8/layout/arrow3"/>
    <dgm:cxn modelId="{48CCA0E9-533F-4C56-ABCF-81E204776A17}" type="presParOf" srcId="{9C34C702-8B7B-4D18-BC70-DB38746F7A6F}" destId="{D24F75A4-2A1E-4C20-9BEC-98D740F4356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F02066-8C88-40C8-8955-FA649369A0EF}" type="doc">
      <dgm:prSet loTypeId="urn:microsoft.com/office/officeart/2005/8/layout/arrow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2652E6C-E39D-4996-B02E-F9B42D83B969}">
      <dgm:prSet phldrT="[Text]" custT="1"/>
      <dgm:spPr/>
      <dgm:t>
        <a:bodyPr/>
        <a:lstStyle/>
        <a:p>
          <a:r>
            <a:rPr lang="en-US" sz="1800">
              <a:solidFill>
                <a:schemeClr val="bg1">
                  <a:lumMod val="75000"/>
                </a:schemeClr>
              </a:solidFill>
            </a:rPr>
            <a:t>Anonymity</a:t>
          </a:r>
        </a:p>
      </dgm:t>
    </dgm:pt>
    <dgm:pt modelId="{BCC88571-35C9-47DA-BDE3-F6E1647B8938}" type="parTrans" cxnId="{BA545CFE-7F86-4C4E-826D-F3D681494959}">
      <dgm:prSet/>
      <dgm:spPr/>
      <dgm:t>
        <a:bodyPr/>
        <a:lstStyle/>
        <a:p>
          <a:endParaRPr lang="en-US"/>
        </a:p>
      </dgm:t>
    </dgm:pt>
    <dgm:pt modelId="{7754F25C-8227-4A56-A475-CFD961B0C04E}" type="sibTrans" cxnId="{BA545CFE-7F86-4C4E-826D-F3D681494959}">
      <dgm:prSet/>
      <dgm:spPr/>
      <dgm:t>
        <a:bodyPr/>
        <a:lstStyle/>
        <a:p>
          <a:endParaRPr lang="en-US"/>
        </a:p>
      </dgm:t>
    </dgm:pt>
    <dgm:pt modelId="{92452CD8-7190-4BDA-B950-27C68A46868E}">
      <dgm:prSet phldrT="[Text]" custT="1"/>
      <dgm:spPr/>
      <dgm:t>
        <a:bodyPr/>
        <a:lstStyle/>
        <a:p>
          <a:r>
            <a:rPr lang="en-US" sz="1800">
              <a:solidFill>
                <a:schemeClr val="bg1">
                  <a:lumMod val="75000"/>
                </a:schemeClr>
              </a:solidFill>
            </a:rPr>
            <a:t>Utility</a:t>
          </a:r>
        </a:p>
      </dgm:t>
    </dgm:pt>
    <dgm:pt modelId="{1F616A16-C09A-4BA1-AB22-0E2B25202D82}" type="parTrans" cxnId="{AA36EB77-479E-4CDE-8245-0E8A64797BB1}">
      <dgm:prSet/>
      <dgm:spPr/>
      <dgm:t>
        <a:bodyPr/>
        <a:lstStyle/>
        <a:p>
          <a:endParaRPr lang="en-US"/>
        </a:p>
      </dgm:t>
    </dgm:pt>
    <dgm:pt modelId="{A9CE2A74-1EF4-4303-BC0C-72E4713F7AD2}" type="sibTrans" cxnId="{AA36EB77-479E-4CDE-8245-0E8A64797BB1}">
      <dgm:prSet/>
      <dgm:spPr/>
      <dgm:t>
        <a:bodyPr/>
        <a:lstStyle/>
        <a:p>
          <a:endParaRPr lang="en-US"/>
        </a:p>
      </dgm:t>
    </dgm:pt>
    <dgm:pt modelId="{9C34C702-8B7B-4D18-BC70-DB38746F7A6F}" type="pres">
      <dgm:prSet presAssocID="{D6F02066-8C88-40C8-8955-FA649369A0EF}" presName="compositeShape" presStyleCnt="0">
        <dgm:presLayoutVars>
          <dgm:chMax val="2"/>
          <dgm:dir/>
          <dgm:resizeHandles val="exact"/>
        </dgm:presLayoutVars>
      </dgm:prSet>
      <dgm:spPr/>
    </dgm:pt>
    <dgm:pt modelId="{C00488BD-C6EE-41F1-984F-DD9E5D15D769}" type="pres">
      <dgm:prSet presAssocID="{D6F02066-8C88-40C8-8955-FA649369A0EF}" presName="divider" presStyleLbl="fgShp" presStyleIdx="0" presStyleCnt="1"/>
      <dgm:spPr>
        <a:solidFill>
          <a:srgbClr val="F4BFAD">
            <a:alpha val="40000"/>
          </a:srgbClr>
        </a:solidFill>
      </dgm:spPr>
    </dgm:pt>
    <dgm:pt modelId="{3CE4E8B2-9C04-468B-BBDB-900F8930C452}" type="pres">
      <dgm:prSet presAssocID="{52652E6C-E39D-4996-B02E-F9B42D83B969}" presName="downArrow" presStyleLbl="node1" presStyleIdx="0" presStyleCnt="2"/>
      <dgm:spPr>
        <a:solidFill>
          <a:srgbClr val="ED7D31">
            <a:alpha val="40000"/>
          </a:srgbClr>
        </a:solidFill>
      </dgm:spPr>
    </dgm:pt>
    <dgm:pt modelId="{E9965B21-F072-43FC-AA5C-7ADEC3196C1F}" type="pres">
      <dgm:prSet presAssocID="{52652E6C-E39D-4996-B02E-F9B42D83B969}" presName="downArrowText" presStyleLbl="revTx" presStyleIdx="0" presStyleCnt="2" custScaleX="129559">
        <dgm:presLayoutVars>
          <dgm:bulletEnabled val="1"/>
        </dgm:presLayoutVars>
      </dgm:prSet>
      <dgm:spPr/>
    </dgm:pt>
    <dgm:pt modelId="{B5FB649E-AAC6-4D17-82FF-E35A510A0FB0}" type="pres">
      <dgm:prSet presAssocID="{92452CD8-7190-4BDA-B950-27C68A46868E}" presName="upArrow" presStyleLbl="node1" presStyleIdx="1" presStyleCnt="2"/>
      <dgm:spPr>
        <a:solidFill>
          <a:srgbClr val="ED7D31">
            <a:alpha val="40000"/>
          </a:srgbClr>
        </a:solidFill>
      </dgm:spPr>
    </dgm:pt>
    <dgm:pt modelId="{D24F75A4-2A1E-4C20-9BEC-98D740F43569}" type="pres">
      <dgm:prSet presAssocID="{92452CD8-7190-4BDA-B950-27C68A46868E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D329A809-EF00-4DFF-BD38-5BE368207509}" type="presOf" srcId="{52652E6C-E39D-4996-B02E-F9B42D83B969}" destId="{E9965B21-F072-43FC-AA5C-7ADEC3196C1F}" srcOrd="0" destOrd="0" presId="urn:microsoft.com/office/officeart/2005/8/layout/arrow3"/>
    <dgm:cxn modelId="{7D70A80D-860C-47BB-8303-15A1CEBDC545}" type="presOf" srcId="{92452CD8-7190-4BDA-B950-27C68A46868E}" destId="{D24F75A4-2A1E-4C20-9BEC-98D740F43569}" srcOrd="0" destOrd="0" presId="urn:microsoft.com/office/officeart/2005/8/layout/arrow3"/>
    <dgm:cxn modelId="{AA36EB77-479E-4CDE-8245-0E8A64797BB1}" srcId="{D6F02066-8C88-40C8-8955-FA649369A0EF}" destId="{92452CD8-7190-4BDA-B950-27C68A46868E}" srcOrd="1" destOrd="0" parTransId="{1F616A16-C09A-4BA1-AB22-0E2B25202D82}" sibTransId="{A9CE2A74-1EF4-4303-BC0C-72E4713F7AD2}"/>
    <dgm:cxn modelId="{4628E690-D812-42A9-A119-E3A57AB7202D}" type="presOf" srcId="{D6F02066-8C88-40C8-8955-FA649369A0EF}" destId="{9C34C702-8B7B-4D18-BC70-DB38746F7A6F}" srcOrd="0" destOrd="0" presId="urn:microsoft.com/office/officeart/2005/8/layout/arrow3"/>
    <dgm:cxn modelId="{BA545CFE-7F86-4C4E-826D-F3D681494959}" srcId="{D6F02066-8C88-40C8-8955-FA649369A0EF}" destId="{52652E6C-E39D-4996-B02E-F9B42D83B969}" srcOrd="0" destOrd="0" parTransId="{BCC88571-35C9-47DA-BDE3-F6E1647B8938}" sibTransId="{7754F25C-8227-4A56-A475-CFD961B0C04E}"/>
    <dgm:cxn modelId="{BC6DBD40-2E2C-49A6-90A8-240C2C0914E0}" type="presParOf" srcId="{9C34C702-8B7B-4D18-BC70-DB38746F7A6F}" destId="{C00488BD-C6EE-41F1-984F-DD9E5D15D769}" srcOrd="0" destOrd="0" presId="urn:microsoft.com/office/officeart/2005/8/layout/arrow3"/>
    <dgm:cxn modelId="{FDA5AF5E-6C14-4BDD-AB18-F57CDC4C88B2}" type="presParOf" srcId="{9C34C702-8B7B-4D18-BC70-DB38746F7A6F}" destId="{3CE4E8B2-9C04-468B-BBDB-900F8930C452}" srcOrd="1" destOrd="0" presId="urn:microsoft.com/office/officeart/2005/8/layout/arrow3"/>
    <dgm:cxn modelId="{94D6CD7F-DBFB-49B2-B204-EF2C723EF14A}" type="presParOf" srcId="{9C34C702-8B7B-4D18-BC70-DB38746F7A6F}" destId="{E9965B21-F072-43FC-AA5C-7ADEC3196C1F}" srcOrd="2" destOrd="0" presId="urn:microsoft.com/office/officeart/2005/8/layout/arrow3"/>
    <dgm:cxn modelId="{2927F49B-7761-4017-B47E-C35EC976E85A}" type="presParOf" srcId="{9C34C702-8B7B-4D18-BC70-DB38746F7A6F}" destId="{B5FB649E-AAC6-4D17-82FF-E35A510A0FB0}" srcOrd="3" destOrd="0" presId="urn:microsoft.com/office/officeart/2005/8/layout/arrow3"/>
    <dgm:cxn modelId="{48CCA0E9-533F-4C56-ABCF-81E204776A17}" type="presParOf" srcId="{9C34C702-8B7B-4D18-BC70-DB38746F7A6F}" destId="{D24F75A4-2A1E-4C20-9BEC-98D740F4356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F02066-8C88-40C8-8955-FA649369A0EF}" type="doc">
      <dgm:prSet loTypeId="urn:microsoft.com/office/officeart/2005/8/layout/arrow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2652E6C-E39D-4996-B02E-F9B42D83B969}">
      <dgm:prSet phldrT="[Text]" custT="1"/>
      <dgm:spPr/>
      <dgm:t>
        <a:bodyPr/>
        <a:lstStyle/>
        <a:p>
          <a:r>
            <a:rPr lang="en-US" sz="1800">
              <a:solidFill>
                <a:schemeClr val="bg1">
                  <a:lumMod val="75000"/>
                </a:schemeClr>
              </a:solidFill>
            </a:rPr>
            <a:t>Anonymity</a:t>
          </a:r>
        </a:p>
      </dgm:t>
    </dgm:pt>
    <dgm:pt modelId="{BCC88571-35C9-47DA-BDE3-F6E1647B8938}" type="parTrans" cxnId="{BA545CFE-7F86-4C4E-826D-F3D681494959}">
      <dgm:prSet/>
      <dgm:spPr/>
      <dgm:t>
        <a:bodyPr/>
        <a:lstStyle/>
        <a:p>
          <a:endParaRPr lang="en-US"/>
        </a:p>
      </dgm:t>
    </dgm:pt>
    <dgm:pt modelId="{7754F25C-8227-4A56-A475-CFD961B0C04E}" type="sibTrans" cxnId="{BA545CFE-7F86-4C4E-826D-F3D681494959}">
      <dgm:prSet/>
      <dgm:spPr/>
      <dgm:t>
        <a:bodyPr/>
        <a:lstStyle/>
        <a:p>
          <a:endParaRPr lang="en-US"/>
        </a:p>
      </dgm:t>
    </dgm:pt>
    <dgm:pt modelId="{92452CD8-7190-4BDA-B950-27C68A46868E}">
      <dgm:prSet phldrT="[Text]" custT="1"/>
      <dgm:spPr/>
      <dgm:t>
        <a:bodyPr/>
        <a:lstStyle/>
        <a:p>
          <a:r>
            <a:rPr lang="en-US" sz="1800">
              <a:solidFill>
                <a:schemeClr val="bg1">
                  <a:lumMod val="75000"/>
                </a:schemeClr>
              </a:solidFill>
            </a:rPr>
            <a:t>Utility</a:t>
          </a:r>
        </a:p>
      </dgm:t>
    </dgm:pt>
    <dgm:pt modelId="{1F616A16-C09A-4BA1-AB22-0E2B25202D82}" type="parTrans" cxnId="{AA36EB77-479E-4CDE-8245-0E8A64797BB1}">
      <dgm:prSet/>
      <dgm:spPr/>
      <dgm:t>
        <a:bodyPr/>
        <a:lstStyle/>
        <a:p>
          <a:endParaRPr lang="en-US"/>
        </a:p>
      </dgm:t>
    </dgm:pt>
    <dgm:pt modelId="{A9CE2A74-1EF4-4303-BC0C-72E4713F7AD2}" type="sibTrans" cxnId="{AA36EB77-479E-4CDE-8245-0E8A64797BB1}">
      <dgm:prSet/>
      <dgm:spPr/>
      <dgm:t>
        <a:bodyPr/>
        <a:lstStyle/>
        <a:p>
          <a:endParaRPr lang="en-US"/>
        </a:p>
      </dgm:t>
    </dgm:pt>
    <dgm:pt modelId="{9C34C702-8B7B-4D18-BC70-DB38746F7A6F}" type="pres">
      <dgm:prSet presAssocID="{D6F02066-8C88-40C8-8955-FA649369A0EF}" presName="compositeShape" presStyleCnt="0">
        <dgm:presLayoutVars>
          <dgm:chMax val="2"/>
          <dgm:dir/>
          <dgm:resizeHandles val="exact"/>
        </dgm:presLayoutVars>
      </dgm:prSet>
      <dgm:spPr/>
    </dgm:pt>
    <dgm:pt modelId="{C00488BD-C6EE-41F1-984F-DD9E5D15D769}" type="pres">
      <dgm:prSet presAssocID="{D6F02066-8C88-40C8-8955-FA649369A0EF}" presName="divider" presStyleLbl="fgShp" presStyleIdx="0" presStyleCnt="1"/>
      <dgm:spPr>
        <a:solidFill>
          <a:srgbClr val="F4BFAD">
            <a:alpha val="40000"/>
          </a:srgbClr>
        </a:solidFill>
      </dgm:spPr>
    </dgm:pt>
    <dgm:pt modelId="{3CE4E8B2-9C04-468B-BBDB-900F8930C452}" type="pres">
      <dgm:prSet presAssocID="{52652E6C-E39D-4996-B02E-F9B42D83B969}" presName="downArrow" presStyleLbl="node1" presStyleIdx="0" presStyleCnt="2"/>
      <dgm:spPr>
        <a:solidFill>
          <a:srgbClr val="ED7D31">
            <a:alpha val="40000"/>
          </a:srgbClr>
        </a:solidFill>
      </dgm:spPr>
    </dgm:pt>
    <dgm:pt modelId="{E9965B21-F072-43FC-AA5C-7ADEC3196C1F}" type="pres">
      <dgm:prSet presAssocID="{52652E6C-E39D-4996-B02E-F9B42D83B969}" presName="downArrowText" presStyleLbl="revTx" presStyleIdx="0" presStyleCnt="2" custScaleX="129559">
        <dgm:presLayoutVars>
          <dgm:bulletEnabled val="1"/>
        </dgm:presLayoutVars>
      </dgm:prSet>
      <dgm:spPr/>
    </dgm:pt>
    <dgm:pt modelId="{B5FB649E-AAC6-4D17-82FF-E35A510A0FB0}" type="pres">
      <dgm:prSet presAssocID="{92452CD8-7190-4BDA-B950-27C68A46868E}" presName="upArrow" presStyleLbl="node1" presStyleIdx="1" presStyleCnt="2"/>
      <dgm:spPr>
        <a:solidFill>
          <a:srgbClr val="ED7D31">
            <a:alpha val="40000"/>
          </a:srgbClr>
        </a:solidFill>
      </dgm:spPr>
    </dgm:pt>
    <dgm:pt modelId="{D24F75A4-2A1E-4C20-9BEC-98D740F43569}" type="pres">
      <dgm:prSet presAssocID="{92452CD8-7190-4BDA-B950-27C68A46868E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D329A809-EF00-4DFF-BD38-5BE368207509}" type="presOf" srcId="{52652E6C-E39D-4996-B02E-F9B42D83B969}" destId="{E9965B21-F072-43FC-AA5C-7ADEC3196C1F}" srcOrd="0" destOrd="0" presId="urn:microsoft.com/office/officeart/2005/8/layout/arrow3"/>
    <dgm:cxn modelId="{7D70A80D-860C-47BB-8303-15A1CEBDC545}" type="presOf" srcId="{92452CD8-7190-4BDA-B950-27C68A46868E}" destId="{D24F75A4-2A1E-4C20-9BEC-98D740F43569}" srcOrd="0" destOrd="0" presId="urn:microsoft.com/office/officeart/2005/8/layout/arrow3"/>
    <dgm:cxn modelId="{AA36EB77-479E-4CDE-8245-0E8A64797BB1}" srcId="{D6F02066-8C88-40C8-8955-FA649369A0EF}" destId="{92452CD8-7190-4BDA-B950-27C68A46868E}" srcOrd="1" destOrd="0" parTransId="{1F616A16-C09A-4BA1-AB22-0E2B25202D82}" sibTransId="{A9CE2A74-1EF4-4303-BC0C-72E4713F7AD2}"/>
    <dgm:cxn modelId="{4628E690-D812-42A9-A119-E3A57AB7202D}" type="presOf" srcId="{D6F02066-8C88-40C8-8955-FA649369A0EF}" destId="{9C34C702-8B7B-4D18-BC70-DB38746F7A6F}" srcOrd="0" destOrd="0" presId="urn:microsoft.com/office/officeart/2005/8/layout/arrow3"/>
    <dgm:cxn modelId="{BA545CFE-7F86-4C4E-826D-F3D681494959}" srcId="{D6F02066-8C88-40C8-8955-FA649369A0EF}" destId="{52652E6C-E39D-4996-B02E-F9B42D83B969}" srcOrd="0" destOrd="0" parTransId="{BCC88571-35C9-47DA-BDE3-F6E1647B8938}" sibTransId="{7754F25C-8227-4A56-A475-CFD961B0C04E}"/>
    <dgm:cxn modelId="{BC6DBD40-2E2C-49A6-90A8-240C2C0914E0}" type="presParOf" srcId="{9C34C702-8B7B-4D18-BC70-DB38746F7A6F}" destId="{C00488BD-C6EE-41F1-984F-DD9E5D15D769}" srcOrd="0" destOrd="0" presId="urn:microsoft.com/office/officeart/2005/8/layout/arrow3"/>
    <dgm:cxn modelId="{FDA5AF5E-6C14-4BDD-AB18-F57CDC4C88B2}" type="presParOf" srcId="{9C34C702-8B7B-4D18-BC70-DB38746F7A6F}" destId="{3CE4E8B2-9C04-468B-BBDB-900F8930C452}" srcOrd="1" destOrd="0" presId="urn:microsoft.com/office/officeart/2005/8/layout/arrow3"/>
    <dgm:cxn modelId="{94D6CD7F-DBFB-49B2-B204-EF2C723EF14A}" type="presParOf" srcId="{9C34C702-8B7B-4D18-BC70-DB38746F7A6F}" destId="{E9965B21-F072-43FC-AA5C-7ADEC3196C1F}" srcOrd="2" destOrd="0" presId="urn:microsoft.com/office/officeart/2005/8/layout/arrow3"/>
    <dgm:cxn modelId="{2927F49B-7761-4017-B47E-C35EC976E85A}" type="presParOf" srcId="{9C34C702-8B7B-4D18-BC70-DB38746F7A6F}" destId="{B5FB649E-AAC6-4D17-82FF-E35A510A0FB0}" srcOrd="3" destOrd="0" presId="urn:microsoft.com/office/officeart/2005/8/layout/arrow3"/>
    <dgm:cxn modelId="{48CCA0E9-533F-4C56-ABCF-81E204776A17}" type="presParOf" srcId="{9C34C702-8B7B-4D18-BC70-DB38746F7A6F}" destId="{D24F75A4-2A1E-4C20-9BEC-98D740F4356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6F02066-8C88-40C8-8955-FA649369A0EF}" type="doc">
      <dgm:prSet loTypeId="urn:microsoft.com/office/officeart/2005/8/layout/arrow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2652E6C-E39D-4996-B02E-F9B42D83B969}">
      <dgm:prSet phldrT="[Text]" custT="1"/>
      <dgm:spPr/>
      <dgm:t>
        <a:bodyPr/>
        <a:lstStyle/>
        <a:p>
          <a:r>
            <a:rPr lang="en-US" sz="1800">
              <a:solidFill>
                <a:schemeClr val="bg1">
                  <a:lumMod val="75000"/>
                </a:schemeClr>
              </a:solidFill>
            </a:rPr>
            <a:t>Anonymity</a:t>
          </a:r>
        </a:p>
      </dgm:t>
    </dgm:pt>
    <dgm:pt modelId="{BCC88571-35C9-47DA-BDE3-F6E1647B8938}" type="parTrans" cxnId="{BA545CFE-7F86-4C4E-826D-F3D681494959}">
      <dgm:prSet/>
      <dgm:spPr/>
      <dgm:t>
        <a:bodyPr/>
        <a:lstStyle/>
        <a:p>
          <a:endParaRPr lang="en-US"/>
        </a:p>
      </dgm:t>
    </dgm:pt>
    <dgm:pt modelId="{7754F25C-8227-4A56-A475-CFD961B0C04E}" type="sibTrans" cxnId="{BA545CFE-7F86-4C4E-826D-F3D681494959}">
      <dgm:prSet/>
      <dgm:spPr/>
      <dgm:t>
        <a:bodyPr/>
        <a:lstStyle/>
        <a:p>
          <a:endParaRPr lang="en-US"/>
        </a:p>
      </dgm:t>
    </dgm:pt>
    <dgm:pt modelId="{92452CD8-7190-4BDA-B950-27C68A46868E}">
      <dgm:prSet phldrT="[Text]" custT="1"/>
      <dgm:spPr/>
      <dgm:t>
        <a:bodyPr/>
        <a:lstStyle/>
        <a:p>
          <a:r>
            <a:rPr lang="en-US" sz="1800">
              <a:solidFill>
                <a:schemeClr val="bg1">
                  <a:lumMod val="75000"/>
                </a:schemeClr>
              </a:solidFill>
            </a:rPr>
            <a:t>Utility</a:t>
          </a:r>
        </a:p>
      </dgm:t>
    </dgm:pt>
    <dgm:pt modelId="{1F616A16-C09A-4BA1-AB22-0E2B25202D82}" type="parTrans" cxnId="{AA36EB77-479E-4CDE-8245-0E8A64797BB1}">
      <dgm:prSet/>
      <dgm:spPr/>
      <dgm:t>
        <a:bodyPr/>
        <a:lstStyle/>
        <a:p>
          <a:endParaRPr lang="en-US"/>
        </a:p>
      </dgm:t>
    </dgm:pt>
    <dgm:pt modelId="{A9CE2A74-1EF4-4303-BC0C-72E4713F7AD2}" type="sibTrans" cxnId="{AA36EB77-479E-4CDE-8245-0E8A64797BB1}">
      <dgm:prSet/>
      <dgm:spPr/>
      <dgm:t>
        <a:bodyPr/>
        <a:lstStyle/>
        <a:p>
          <a:endParaRPr lang="en-US"/>
        </a:p>
      </dgm:t>
    </dgm:pt>
    <dgm:pt modelId="{9C34C702-8B7B-4D18-BC70-DB38746F7A6F}" type="pres">
      <dgm:prSet presAssocID="{D6F02066-8C88-40C8-8955-FA649369A0EF}" presName="compositeShape" presStyleCnt="0">
        <dgm:presLayoutVars>
          <dgm:chMax val="2"/>
          <dgm:dir/>
          <dgm:resizeHandles val="exact"/>
        </dgm:presLayoutVars>
      </dgm:prSet>
      <dgm:spPr/>
    </dgm:pt>
    <dgm:pt modelId="{C00488BD-C6EE-41F1-984F-DD9E5D15D769}" type="pres">
      <dgm:prSet presAssocID="{D6F02066-8C88-40C8-8955-FA649369A0EF}" presName="divider" presStyleLbl="fgShp" presStyleIdx="0" presStyleCnt="1"/>
      <dgm:spPr>
        <a:solidFill>
          <a:srgbClr val="F4BFAD">
            <a:alpha val="40000"/>
          </a:srgbClr>
        </a:solidFill>
      </dgm:spPr>
    </dgm:pt>
    <dgm:pt modelId="{3CE4E8B2-9C04-468B-BBDB-900F8930C452}" type="pres">
      <dgm:prSet presAssocID="{52652E6C-E39D-4996-B02E-F9B42D83B969}" presName="downArrow" presStyleLbl="node1" presStyleIdx="0" presStyleCnt="2"/>
      <dgm:spPr>
        <a:solidFill>
          <a:srgbClr val="ED7D31">
            <a:alpha val="40000"/>
          </a:srgbClr>
        </a:solidFill>
      </dgm:spPr>
    </dgm:pt>
    <dgm:pt modelId="{E9965B21-F072-43FC-AA5C-7ADEC3196C1F}" type="pres">
      <dgm:prSet presAssocID="{52652E6C-E39D-4996-B02E-F9B42D83B969}" presName="downArrowText" presStyleLbl="revTx" presStyleIdx="0" presStyleCnt="2" custScaleX="129559">
        <dgm:presLayoutVars>
          <dgm:bulletEnabled val="1"/>
        </dgm:presLayoutVars>
      </dgm:prSet>
      <dgm:spPr/>
    </dgm:pt>
    <dgm:pt modelId="{B5FB649E-AAC6-4D17-82FF-E35A510A0FB0}" type="pres">
      <dgm:prSet presAssocID="{92452CD8-7190-4BDA-B950-27C68A46868E}" presName="upArrow" presStyleLbl="node1" presStyleIdx="1" presStyleCnt="2"/>
      <dgm:spPr>
        <a:solidFill>
          <a:srgbClr val="ED7D31">
            <a:alpha val="40000"/>
          </a:srgbClr>
        </a:solidFill>
      </dgm:spPr>
    </dgm:pt>
    <dgm:pt modelId="{D24F75A4-2A1E-4C20-9BEC-98D740F43569}" type="pres">
      <dgm:prSet presAssocID="{92452CD8-7190-4BDA-B950-27C68A46868E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D329A809-EF00-4DFF-BD38-5BE368207509}" type="presOf" srcId="{52652E6C-E39D-4996-B02E-F9B42D83B969}" destId="{E9965B21-F072-43FC-AA5C-7ADEC3196C1F}" srcOrd="0" destOrd="0" presId="urn:microsoft.com/office/officeart/2005/8/layout/arrow3"/>
    <dgm:cxn modelId="{7D70A80D-860C-47BB-8303-15A1CEBDC545}" type="presOf" srcId="{92452CD8-7190-4BDA-B950-27C68A46868E}" destId="{D24F75A4-2A1E-4C20-9BEC-98D740F43569}" srcOrd="0" destOrd="0" presId="urn:microsoft.com/office/officeart/2005/8/layout/arrow3"/>
    <dgm:cxn modelId="{AA36EB77-479E-4CDE-8245-0E8A64797BB1}" srcId="{D6F02066-8C88-40C8-8955-FA649369A0EF}" destId="{92452CD8-7190-4BDA-B950-27C68A46868E}" srcOrd="1" destOrd="0" parTransId="{1F616A16-C09A-4BA1-AB22-0E2B25202D82}" sibTransId="{A9CE2A74-1EF4-4303-BC0C-72E4713F7AD2}"/>
    <dgm:cxn modelId="{4628E690-D812-42A9-A119-E3A57AB7202D}" type="presOf" srcId="{D6F02066-8C88-40C8-8955-FA649369A0EF}" destId="{9C34C702-8B7B-4D18-BC70-DB38746F7A6F}" srcOrd="0" destOrd="0" presId="urn:microsoft.com/office/officeart/2005/8/layout/arrow3"/>
    <dgm:cxn modelId="{BA545CFE-7F86-4C4E-826D-F3D681494959}" srcId="{D6F02066-8C88-40C8-8955-FA649369A0EF}" destId="{52652E6C-E39D-4996-B02E-F9B42D83B969}" srcOrd="0" destOrd="0" parTransId="{BCC88571-35C9-47DA-BDE3-F6E1647B8938}" sibTransId="{7754F25C-8227-4A56-A475-CFD961B0C04E}"/>
    <dgm:cxn modelId="{BC6DBD40-2E2C-49A6-90A8-240C2C0914E0}" type="presParOf" srcId="{9C34C702-8B7B-4D18-BC70-DB38746F7A6F}" destId="{C00488BD-C6EE-41F1-984F-DD9E5D15D769}" srcOrd="0" destOrd="0" presId="urn:microsoft.com/office/officeart/2005/8/layout/arrow3"/>
    <dgm:cxn modelId="{FDA5AF5E-6C14-4BDD-AB18-F57CDC4C88B2}" type="presParOf" srcId="{9C34C702-8B7B-4D18-BC70-DB38746F7A6F}" destId="{3CE4E8B2-9C04-468B-BBDB-900F8930C452}" srcOrd="1" destOrd="0" presId="urn:microsoft.com/office/officeart/2005/8/layout/arrow3"/>
    <dgm:cxn modelId="{94D6CD7F-DBFB-49B2-B204-EF2C723EF14A}" type="presParOf" srcId="{9C34C702-8B7B-4D18-BC70-DB38746F7A6F}" destId="{E9965B21-F072-43FC-AA5C-7ADEC3196C1F}" srcOrd="2" destOrd="0" presId="urn:microsoft.com/office/officeart/2005/8/layout/arrow3"/>
    <dgm:cxn modelId="{2927F49B-7761-4017-B47E-C35EC976E85A}" type="presParOf" srcId="{9C34C702-8B7B-4D18-BC70-DB38746F7A6F}" destId="{B5FB649E-AAC6-4D17-82FF-E35A510A0FB0}" srcOrd="3" destOrd="0" presId="urn:microsoft.com/office/officeart/2005/8/layout/arrow3"/>
    <dgm:cxn modelId="{48CCA0E9-533F-4C56-ABCF-81E204776A17}" type="presParOf" srcId="{9C34C702-8B7B-4D18-BC70-DB38746F7A6F}" destId="{D24F75A4-2A1E-4C20-9BEC-98D740F4356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488BD-C6EE-41F1-984F-DD9E5D15D769}">
      <dsp:nvSpPr>
        <dsp:cNvPr id="0" name=""/>
        <dsp:cNvSpPr/>
      </dsp:nvSpPr>
      <dsp:spPr>
        <a:xfrm rot="21300000">
          <a:off x="10480" y="672681"/>
          <a:ext cx="3394457" cy="388716"/>
        </a:xfrm>
        <a:prstGeom prst="mathMin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4E8B2-9C04-468B-BBDB-900F8930C452}">
      <dsp:nvSpPr>
        <dsp:cNvPr id="0" name=""/>
        <dsp:cNvSpPr/>
      </dsp:nvSpPr>
      <dsp:spPr>
        <a:xfrm>
          <a:off x="409850" y="86703"/>
          <a:ext cx="1024625" cy="693631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65B21-F072-43FC-AA5C-7ADEC3196C1F}">
      <dsp:nvSpPr>
        <dsp:cNvPr id="0" name=""/>
        <dsp:cNvSpPr/>
      </dsp:nvSpPr>
      <dsp:spPr>
        <a:xfrm>
          <a:off x="1648641" y="0"/>
          <a:ext cx="1415994" cy="728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Anonymity</a:t>
          </a:r>
        </a:p>
      </dsp:txBody>
      <dsp:txXfrm>
        <a:off x="1648641" y="0"/>
        <a:ext cx="1415994" cy="728313"/>
      </dsp:txXfrm>
    </dsp:sp>
    <dsp:sp modelId="{B5FB649E-AAC6-4D17-82FF-E35A510A0FB0}">
      <dsp:nvSpPr>
        <dsp:cNvPr id="0" name=""/>
        <dsp:cNvSpPr/>
      </dsp:nvSpPr>
      <dsp:spPr>
        <a:xfrm>
          <a:off x="1980943" y="953743"/>
          <a:ext cx="1024625" cy="693631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F75A4-2A1E-4C20-9BEC-98D740F43569}">
      <dsp:nvSpPr>
        <dsp:cNvPr id="0" name=""/>
        <dsp:cNvSpPr/>
      </dsp:nvSpPr>
      <dsp:spPr>
        <a:xfrm>
          <a:off x="512312" y="1005765"/>
          <a:ext cx="1092934" cy="728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Utility</a:t>
          </a:r>
        </a:p>
      </dsp:txBody>
      <dsp:txXfrm>
        <a:off x="512312" y="1005765"/>
        <a:ext cx="1092934" cy="7283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488BD-C6EE-41F1-984F-DD9E5D15D769}">
      <dsp:nvSpPr>
        <dsp:cNvPr id="0" name=""/>
        <dsp:cNvSpPr/>
      </dsp:nvSpPr>
      <dsp:spPr>
        <a:xfrm rot="21300000">
          <a:off x="10480" y="672681"/>
          <a:ext cx="3394457" cy="388716"/>
        </a:xfrm>
        <a:prstGeom prst="mathMin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4E8B2-9C04-468B-BBDB-900F8930C452}">
      <dsp:nvSpPr>
        <dsp:cNvPr id="0" name=""/>
        <dsp:cNvSpPr/>
      </dsp:nvSpPr>
      <dsp:spPr>
        <a:xfrm>
          <a:off x="409850" y="86703"/>
          <a:ext cx="1024625" cy="693631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65B21-F072-43FC-AA5C-7ADEC3196C1F}">
      <dsp:nvSpPr>
        <dsp:cNvPr id="0" name=""/>
        <dsp:cNvSpPr/>
      </dsp:nvSpPr>
      <dsp:spPr>
        <a:xfrm>
          <a:off x="1648641" y="0"/>
          <a:ext cx="1415994" cy="728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Anonymity</a:t>
          </a:r>
        </a:p>
      </dsp:txBody>
      <dsp:txXfrm>
        <a:off x="1648641" y="0"/>
        <a:ext cx="1415994" cy="728313"/>
      </dsp:txXfrm>
    </dsp:sp>
    <dsp:sp modelId="{B5FB649E-AAC6-4D17-82FF-E35A510A0FB0}">
      <dsp:nvSpPr>
        <dsp:cNvPr id="0" name=""/>
        <dsp:cNvSpPr/>
      </dsp:nvSpPr>
      <dsp:spPr>
        <a:xfrm>
          <a:off x="1980943" y="953743"/>
          <a:ext cx="1024625" cy="693631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F75A4-2A1E-4C20-9BEC-98D740F43569}">
      <dsp:nvSpPr>
        <dsp:cNvPr id="0" name=""/>
        <dsp:cNvSpPr/>
      </dsp:nvSpPr>
      <dsp:spPr>
        <a:xfrm>
          <a:off x="512312" y="1005765"/>
          <a:ext cx="1092934" cy="728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Utility</a:t>
          </a:r>
        </a:p>
      </dsp:txBody>
      <dsp:txXfrm>
        <a:off x="512312" y="1005765"/>
        <a:ext cx="1092934" cy="72831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29F28-FA01-4837-97F0-B6A9B3BBC1F5}">
      <dsp:nvSpPr>
        <dsp:cNvPr id="0" name=""/>
        <dsp:cNvSpPr/>
      </dsp:nvSpPr>
      <dsp:spPr>
        <a:xfrm>
          <a:off x="908603" y="929"/>
          <a:ext cx="1425586" cy="1425586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Raw Patient Data</a:t>
          </a:r>
        </a:p>
      </dsp:txBody>
      <dsp:txXfrm>
        <a:off x="1117375" y="209701"/>
        <a:ext cx="1008042" cy="1008042"/>
      </dsp:txXfrm>
    </dsp:sp>
    <dsp:sp modelId="{F2A40878-F2D4-4533-85D9-12350E01BDE7}">
      <dsp:nvSpPr>
        <dsp:cNvPr id="0" name=""/>
        <dsp:cNvSpPr/>
      </dsp:nvSpPr>
      <dsp:spPr>
        <a:xfrm>
          <a:off x="1207976" y="1542273"/>
          <a:ext cx="826840" cy="826840"/>
        </a:xfrm>
        <a:prstGeom prst="mathPlus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317574" y="1858457"/>
        <a:ext cx="607644" cy="194472"/>
      </dsp:txXfrm>
    </dsp:sp>
    <dsp:sp modelId="{F59FD778-FB61-4797-9AB6-4EFF3BB384DD}">
      <dsp:nvSpPr>
        <dsp:cNvPr id="0" name=""/>
        <dsp:cNvSpPr/>
      </dsp:nvSpPr>
      <dsp:spPr>
        <a:xfrm>
          <a:off x="908603" y="2484871"/>
          <a:ext cx="1425586" cy="142558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Synthetic Data Generation (SDG)</a:t>
          </a:r>
        </a:p>
      </dsp:txBody>
      <dsp:txXfrm>
        <a:off x="1117375" y="2693643"/>
        <a:ext cx="1008042" cy="1008042"/>
      </dsp:txXfrm>
    </dsp:sp>
    <dsp:sp modelId="{A8346827-87D1-4BF2-9DD2-68567D8B2D6E}">
      <dsp:nvSpPr>
        <dsp:cNvPr id="0" name=""/>
        <dsp:cNvSpPr/>
      </dsp:nvSpPr>
      <dsp:spPr>
        <a:xfrm>
          <a:off x="2548027" y="1690534"/>
          <a:ext cx="453336" cy="530318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548027" y="1796598"/>
        <a:ext cx="317335" cy="318190"/>
      </dsp:txXfrm>
    </dsp:sp>
    <dsp:sp modelId="{B371DF11-BEF9-498A-8DC4-1F0C1CAF4D01}">
      <dsp:nvSpPr>
        <dsp:cNvPr id="0" name=""/>
        <dsp:cNvSpPr/>
      </dsp:nvSpPr>
      <dsp:spPr>
        <a:xfrm>
          <a:off x="3189541" y="885534"/>
          <a:ext cx="2140318" cy="2140318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tx1"/>
              </a:solidFill>
            </a:rPr>
            <a:t>Anonymized Patient Data</a:t>
          </a:r>
        </a:p>
      </dsp:txBody>
      <dsp:txXfrm>
        <a:off x="3502983" y="1198976"/>
        <a:ext cx="1513434" cy="15134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29F28-FA01-4837-97F0-B6A9B3BBC1F5}">
      <dsp:nvSpPr>
        <dsp:cNvPr id="0" name=""/>
        <dsp:cNvSpPr/>
      </dsp:nvSpPr>
      <dsp:spPr>
        <a:xfrm>
          <a:off x="1343250" y="929"/>
          <a:ext cx="1425586" cy="1425586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ysClr val="windowText" lastClr="000000"/>
              </a:solidFill>
            </a:rPr>
            <a:t>Metalogs</a:t>
          </a:r>
        </a:p>
      </dsp:txBody>
      <dsp:txXfrm>
        <a:off x="1552022" y="209701"/>
        <a:ext cx="1008042" cy="1008042"/>
      </dsp:txXfrm>
    </dsp:sp>
    <dsp:sp modelId="{F2A40878-F2D4-4533-85D9-12350E01BDE7}">
      <dsp:nvSpPr>
        <dsp:cNvPr id="0" name=""/>
        <dsp:cNvSpPr/>
      </dsp:nvSpPr>
      <dsp:spPr>
        <a:xfrm>
          <a:off x="1642623" y="1542273"/>
          <a:ext cx="826840" cy="826840"/>
        </a:xfrm>
        <a:prstGeom prst="mathPlus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752221" y="1858457"/>
        <a:ext cx="607644" cy="194472"/>
      </dsp:txXfrm>
    </dsp:sp>
    <dsp:sp modelId="{F59FD778-FB61-4797-9AB6-4EFF3BB384DD}">
      <dsp:nvSpPr>
        <dsp:cNvPr id="0" name=""/>
        <dsp:cNvSpPr/>
      </dsp:nvSpPr>
      <dsp:spPr>
        <a:xfrm>
          <a:off x="1343250" y="2484871"/>
          <a:ext cx="1425586" cy="1425586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ysClr val="windowText" lastClr="000000"/>
              </a:solidFill>
            </a:rPr>
            <a:t>Automation</a:t>
          </a:r>
        </a:p>
      </dsp:txBody>
      <dsp:txXfrm>
        <a:off x="1552022" y="2693643"/>
        <a:ext cx="1008042" cy="1008042"/>
      </dsp:txXfrm>
    </dsp:sp>
    <dsp:sp modelId="{A8346827-87D1-4BF2-9DD2-68567D8B2D6E}">
      <dsp:nvSpPr>
        <dsp:cNvPr id="0" name=""/>
        <dsp:cNvSpPr/>
      </dsp:nvSpPr>
      <dsp:spPr>
        <a:xfrm>
          <a:off x="2996285" y="1690534"/>
          <a:ext cx="482191" cy="530318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996285" y="1796598"/>
        <a:ext cx="337534" cy="318190"/>
      </dsp:txXfrm>
    </dsp:sp>
    <dsp:sp modelId="{B371DF11-BEF9-498A-8DC4-1F0C1CAF4D01}">
      <dsp:nvSpPr>
        <dsp:cNvPr id="0" name=""/>
        <dsp:cNvSpPr/>
      </dsp:nvSpPr>
      <dsp:spPr>
        <a:xfrm>
          <a:off x="3678631" y="1320181"/>
          <a:ext cx="1271024" cy="1271024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solidFill>
                <a:sysClr val="windowText" lastClr="000000"/>
              </a:solidFill>
            </a:rPr>
            <a:t>SDG</a:t>
          </a:r>
        </a:p>
      </dsp:txBody>
      <dsp:txXfrm>
        <a:off x="3864768" y="1506318"/>
        <a:ext cx="898750" cy="8987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29F28-FA01-4837-97F0-B6A9B3BBC1F5}">
      <dsp:nvSpPr>
        <dsp:cNvPr id="0" name=""/>
        <dsp:cNvSpPr/>
      </dsp:nvSpPr>
      <dsp:spPr>
        <a:xfrm>
          <a:off x="908603" y="929"/>
          <a:ext cx="1425586" cy="1425586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Raw Patient Data</a:t>
          </a:r>
        </a:p>
      </dsp:txBody>
      <dsp:txXfrm>
        <a:off x="1117375" y="209701"/>
        <a:ext cx="1008042" cy="1008042"/>
      </dsp:txXfrm>
    </dsp:sp>
    <dsp:sp modelId="{F2A40878-F2D4-4533-85D9-12350E01BDE7}">
      <dsp:nvSpPr>
        <dsp:cNvPr id="0" name=""/>
        <dsp:cNvSpPr/>
      </dsp:nvSpPr>
      <dsp:spPr>
        <a:xfrm>
          <a:off x="1207976" y="1542273"/>
          <a:ext cx="826840" cy="826840"/>
        </a:xfrm>
        <a:prstGeom prst="mathPlus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317574" y="1858457"/>
        <a:ext cx="607644" cy="194472"/>
      </dsp:txXfrm>
    </dsp:sp>
    <dsp:sp modelId="{F59FD778-FB61-4797-9AB6-4EFF3BB384DD}">
      <dsp:nvSpPr>
        <dsp:cNvPr id="0" name=""/>
        <dsp:cNvSpPr/>
      </dsp:nvSpPr>
      <dsp:spPr>
        <a:xfrm>
          <a:off x="908603" y="2484871"/>
          <a:ext cx="1425586" cy="142558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Synthetic Data Generation (SDG)</a:t>
          </a:r>
        </a:p>
      </dsp:txBody>
      <dsp:txXfrm>
        <a:off x="1117375" y="2693643"/>
        <a:ext cx="1008042" cy="1008042"/>
      </dsp:txXfrm>
    </dsp:sp>
    <dsp:sp modelId="{A8346827-87D1-4BF2-9DD2-68567D8B2D6E}">
      <dsp:nvSpPr>
        <dsp:cNvPr id="0" name=""/>
        <dsp:cNvSpPr/>
      </dsp:nvSpPr>
      <dsp:spPr>
        <a:xfrm>
          <a:off x="2548027" y="1690534"/>
          <a:ext cx="453336" cy="530318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548027" y="1796598"/>
        <a:ext cx="317335" cy="318190"/>
      </dsp:txXfrm>
    </dsp:sp>
    <dsp:sp modelId="{B371DF11-BEF9-498A-8DC4-1F0C1CAF4D01}">
      <dsp:nvSpPr>
        <dsp:cNvPr id="0" name=""/>
        <dsp:cNvSpPr/>
      </dsp:nvSpPr>
      <dsp:spPr>
        <a:xfrm>
          <a:off x="3189541" y="885534"/>
          <a:ext cx="2140318" cy="2140318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tx1"/>
              </a:solidFill>
            </a:rPr>
            <a:t>Anonymized Patient Data</a:t>
          </a:r>
        </a:p>
      </dsp:txBody>
      <dsp:txXfrm>
        <a:off x="3502983" y="1198976"/>
        <a:ext cx="1513434" cy="151343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29F28-FA01-4837-97F0-B6A9B3BBC1F5}">
      <dsp:nvSpPr>
        <dsp:cNvPr id="0" name=""/>
        <dsp:cNvSpPr/>
      </dsp:nvSpPr>
      <dsp:spPr>
        <a:xfrm>
          <a:off x="1343250" y="929"/>
          <a:ext cx="1425586" cy="1425586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ysClr val="windowText" lastClr="000000"/>
              </a:solidFill>
            </a:rPr>
            <a:t>Metalogs</a:t>
          </a:r>
        </a:p>
      </dsp:txBody>
      <dsp:txXfrm>
        <a:off x="1552022" y="209701"/>
        <a:ext cx="1008042" cy="1008042"/>
      </dsp:txXfrm>
    </dsp:sp>
    <dsp:sp modelId="{F2A40878-F2D4-4533-85D9-12350E01BDE7}">
      <dsp:nvSpPr>
        <dsp:cNvPr id="0" name=""/>
        <dsp:cNvSpPr/>
      </dsp:nvSpPr>
      <dsp:spPr>
        <a:xfrm>
          <a:off x="1642623" y="1542273"/>
          <a:ext cx="826840" cy="826840"/>
        </a:xfrm>
        <a:prstGeom prst="mathPlus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752221" y="1858457"/>
        <a:ext cx="607644" cy="194472"/>
      </dsp:txXfrm>
    </dsp:sp>
    <dsp:sp modelId="{F59FD778-FB61-4797-9AB6-4EFF3BB384DD}">
      <dsp:nvSpPr>
        <dsp:cNvPr id="0" name=""/>
        <dsp:cNvSpPr/>
      </dsp:nvSpPr>
      <dsp:spPr>
        <a:xfrm>
          <a:off x="1343250" y="2484871"/>
          <a:ext cx="1425586" cy="1425586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ysClr val="windowText" lastClr="000000"/>
              </a:solidFill>
            </a:rPr>
            <a:t>Automation</a:t>
          </a:r>
        </a:p>
      </dsp:txBody>
      <dsp:txXfrm>
        <a:off x="1552022" y="2693643"/>
        <a:ext cx="1008042" cy="1008042"/>
      </dsp:txXfrm>
    </dsp:sp>
    <dsp:sp modelId="{A8346827-87D1-4BF2-9DD2-68567D8B2D6E}">
      <dsp:nvSpPr>
        <dsp:cNvPr id="0" name=""/>
        <dsp:cNvSpPr/>
      </dsp:nvSpPr>
      <dsp:spPr>
        <a:xfrm>
          <a:off x="2996285" y="1690534"/>
          <a:ext cx="482191" cy="530318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996285" y="1796598"/>
        <a:ext cx="337534" cy="318190"/>
      </dsp:txXfrm>
    </dsp:sp>
    <dsp:sp modelId="{B371DF11-BEF9-498A-8DC4-1F0C1CAF4D01}">
      <dsp:nvSpPr>
        <dsp:cNvPr id="0" name=""/>
        <dsp:cNvSpPr/>
      </dsp:nvSpPr>
      <dsp:spPr>
        <a:xfrm>
          <a:off x="3678631" y="1320181"/>
          <a:ext cx="1271024" cy="1271024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solidFill>
                <a:sysClr val="windowText" lastClr="000000"/>
              </a:solidFill>
            </a:rPr>
            <a:t>SDG</a:t>
          </a:r>
        </a:p>
      </dsp:txBody>
      <dsp:txXfrm>
        <a:off x="3864768" y="1506318"/>
        <a:ext cx="898750" cy="89875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29F28-FA01-4837-97F0-B6A9B3BBC1F5}">
      <dsp:nvSpPr>
        <dsp:cNvPr id="0" name=""/>
        <dsp:cNvSpPr/>
      </dsp:nvSpPr>
      <dsp:spPr>
        <a:xfrm>
          <a:off x="908603" y="929"/>
          <a:ext cx="1425586" cy="1425586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Raw Patient Data</a:t>
          </a:r>
        </a:p>
      </dsp:txBody>
      <dsp:txXfrm>
        <a:off x="1117375" y="209701"/>
        <a:ext cx="1008042" cy="1008042"/>
      </dsp:txXfrm>
    </dsp:sp>
    <dsp:sp modelId="{F2A40878-F2D4-4533-85D9-12350E01BDE7}">
      <dsp:nvSpPr>
        <dsp:cNvPr id="0" name=""/>
        <dsp:cNvSpPr/>
      </dsp:nvSpPr>
      <dsp:spPr>
        <a:xfrm>
          <a:off x="1207976" y="1542273"/>
          <a:ext cx="826840" cy="826840"/>
        </a:xfrm>
        <a:prstGeom prst="mathPlus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317574" y="1858457"/>
        <a:ext cx="607644" cy="194472"/>
      </dsp:txXfrm>
    </dsp:sp>
    <dsp:sp modelId="{F59FD778-FB61-4797-9AB6-4EFF3BB384DD}">
      <dsp:nvSpPr>
        <dsp:cNvPr id="0" name=""/>
        <dsp:cNvSpPr/>
      </dsp:nvSpPr>
      <dsp:spPr>
        <a:xfrm>
          <a:off x="908603" y="2484871"/>
          <a:ext cx="1425586" cy="142558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Synthetic Data Generation (SDG)</a:t>
          </a:r>
        </a:p>
      </dsp:txBody>
      <dsp:txXfrm>
        <a:off x="1117375" y="2693643"/>
        <a:ext cx="1008042" cy="1008042"/>
      </dsp:txXfrm>
    </dsp:sp>
    <dsp:sp modelId="{A8346827-87D1-4BF2-9DD2-68567D8B2D6E}">
      <dsp:nvSpPr>
        <dsp:cNvPr id="0" name=""/>
        <dsp:cNvSpPr/>
      </dsp:nvSpPr>
      <dsp:spPr>
        <a:xfrm>
          <a:off x="2548027" y="1690534"/>
          <a:ext cx="453336" cy="530318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548027" y="1796598"/>
        <a:ext cx="317335" cy="318190"/>
      </dsp:txXfrm>
    </dsp:sp>
    <dsp:sp modelId="{B371DF11-BEF9-498A-8DC4-1F0C1CAF4D01}">
      <dsp:nvSpPr>
        <dsp:cNvPr id="0" name=""/>
        <dsp:cNvSpPr/>
      </dsp:nvSpPr>
      <dsp:spPr>
        <a:xfrm>
          <a:off x="3189541" y="885534"/>
          <a:ext cx="2140318" cy="2140318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tx1"/>
              </a:solidFill>
            </a:rPr>
            <a:t>Anonymized Patient Data</a:t>
          </a:r>
        </a:p>
      </dsp:txBody>
      <dsp:txXfrm>
        <a:off x="3502983" y="1198976"/>
        <a:ext cx="1513434" cy="151343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29F28-FA01-4837-97F0-B6A9B3BBC1F5}">
      <dsp:nvSpPr>
        <dsp:cNvPr id="0" name=""/>
        <dsp:cNvSpPr/>
      </dsp:nvSpPr>
      <dsp:spPr>
        <a:xfrm>
          <a:off x="587326" y="600"/>
          <a:ext cx="921507" cy="921507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>
              <a:solidFill>
                <a:sysClr val="windowText" lastClr="000000"/>
              </a:solidFill>
            </a:rPr>
            <a:t>Mlogs</a:t>
          </a:r>
          <a:endParaRPr lang="en-US" sz="1800" kern="1200">
            <a:solidFill>
              <a:sysClr val="windowText" lastClr="000000"/>
            </a:solidFill>
          </a:endParaRPr>
        </a:p>
      </dsp:txBody>
      <dsp:txXfrm>
        <a:off x="722278" y="135552"/>
        <a:ext cx="651603" cy="651603"/>
      </dsp:txXfrm>
    </dsp:sp>
    <dsp:sp modelId="{F2A40878-F2D4-4533-85D9-12350E01BDE7}">
      <dsp:nvSpPr>
        <dsp:cNvPr id="0" name=""/>
        <dsp:cNvSpPr/>
      </dsp:nvSpPr>
      <dsp:spPr>
        <a:xfrm>
          <a:off x="780842" y="996933"/>
          <a:ext cx="534474" cy="534474"/>
        </a:xfrm>
        <a:prstGeom prst="mathPlus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851687" y="1201316"/>
        <a:ext cx="392784" cy="125708"/>
      </dsp:txXfrm>
    </dsp:sp>
    <dsp:sp modelId="{F59FD778-FB61-4797-9AB6-4EFF3BB384DD}">
      <dsp:nvSpPr>
        <dsp:cNvPr id="0" name=""/>
        <dsp:cNvSpPr/>
      </dsp:nvSpPr>
      <dsp:spPr>
        <a:xfrm>
          <a:off x="587326" y="1606234"/>
          <a:ext cx="921507" cy="92150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ysClr val="windowText" lastClr="000000"/>
              </a:solidFill>
            </a:rPr>
            <a:t>Auto</a:t>
          </a:r>
        </a:p>
      </dsp:txBody>
      <dsp:txXfrm>
        <a:off x="722278" y="1741186"/>
        <a:ext cx="651603" cy="651603"/>
      </dsp:txXfrm>
    </dsp:sp>
    <dsp:sp modelId="{A8346827-87D1-4BF2-9DD2-68567D8B2D6E}">
      <dsp:nvSpPr>
        <dsp:cNvPr id="0" name=""/>
        <dsp:cNvSpPr/>
      </dsp:nvSpPr>
      <dsp:spPr>
        <a:xfrm>
          <a:off x="1647059" y="1092770"/>
          <a:ext cx="293039" cy="342800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47059" y="1161330"/>
        <a:ext cx="205127" cy="205680"/>
      </dsp:txXfrm>
    </dsp:sp>
    <dsp:sp modelId="{B371DF11-BEF9-498A-8DC4-1F0C1CAF4D01}">
      <dsp:nvSpPr>
        <dsp:cNvPr id="0" name=""/>
        <dsp:cNvSpPr/>
      </dsp:nvSpPr>
      <dsp:spPr>
        <a:xfrm>
          <a:off x="2061737" y="572414"/>
          <a:ext cx="1383513" cy="1383513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solidFill>
                <a:sysClr val="windowText" lastClr="000000"/>
              </a:solidFill>
            </a:rPr>
            <a:t>SDG</a:t>
          </a:r>
        </a:p>
      </dsp:txBody>
      <dsp:txXfrm>
        <a:off x="2264348" y="775025"/>
        <a:ext cx="978291" cy="97829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29F28-FA01-4837-97F0-B6A9B3BBC1F5}">
      <dsp:nvSpPr>
        <dsp:cNvPr id="0" name=""/>
        <dsp:cNvSpPr/>
      </dsp:nvSpPr>
      <dsp:spPr>
        <a:xfrm>
          <a:off x="587326" y="600"/>
          <a:ext cx="921507" cy="921507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>
              <a:solidFill>
                <a:sysClr val="windowText" lastClr="000000"/>
              </a:solidFill>
            </a:rPr>
            <a:t>Mlogs</a:t>
          </a:r>
          <a:endParaRPr lang="en-US" sz="1800" kern="1200">
            <a:solidFill>
              <a:sysClr val="windowText" lastClr="000000"/>
            </a:solidFill>
          </a:endParaRPr>
        </a:p>
      </dsp:txBody>
      <dsp:txXfrm>
        <a:off x="722278" y="135552"/>
        <a:ext cx="651603" cy="651603"/>
      </dsp:txXfrm>
    </dsp:sp>
    <dsp:sp modelId="{F2A40878-F2D4-4533-85D9-12350E01BDE7}">
      <dsp:nvSpPr>
        <dsp:cNvPr id="0" name=""/>
        <dsp:cNvSpPr/>
      </dsp:nvSpPr>
      <dsp:spPr>
        <a:xfrm>
          <a:off x="780842" y="996933"/>
          <a:ext cx="534474" cy="534474"/>
        </a:xfrm>
        <a:prstGeom prst="mathPlus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851687" y="1201316"/>
        <a:ext cx="392784" cy="125708"/>
      </dsp:txXfrm>
    </dsp:sp>
    <dsp:sp modelId="{F59FD778-FB61-4797-9AB6-4EFF3BB384DD}">
      <dsp:nvSpPr>
        <dsp:cNvPr id="0" name=""/>
        <dsp:cNvSpPr/>
      </dsp:nvSpPr>
      <dsp:spPr>
        <a:xfrm>
          <a:off x="587326" y="1606234"/>
          <a:ext cx="921507" cy="92150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ysClr val="windowText" lastClr="000000"/>
              </a:solidFill>
            </a:rPr>
            <a:t>Auto</a:t>
          </a:r>
        </a:p>
      </dsp:txBody>
      <dsp:txXfrm>
        <a:off x="722278" y="1741186"/>
        <a:ext cx="651603" cy="651603"/>
      </dsp:txXfrm>
    </dsp:sp>
    <dsp:sp modelId="{A8346827-87D1-4BF2-9DD2-68567D8B2D6E}">
      <dsp:nvSpPr>
        <dsp:cNvPr id="0" name=""/>
        <dsp:cNvSpPr/>
      </dsp:nvSpPr>
      <dsp:spPr>
        <a:xfrm>
          <a:off x="1647059" y="1092770"/>
          <a:ext cx="293039" cy="342800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47059" y="1161330"/>
        <a:ext cx="205127" cy="205680"/>
      </dsp:txXfrm>
    </dsp:sp>
    <dsp:sp modelId="{B371DF11-BEF9-498A-8DC4-1F0C1CAF4D01}">
      <dsp:nvSpPr>
        <dsp:cNvPr id="0" name=""/>
        <dsp:cNvSpPr/>
      </dsp:nvSpPr>
      <dsp:spPr>
        <a:xfrm>
          <a:off x="2061737" y="572414"/>
          <a:ext cx="1383513" cy="1383513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solidFill>
                <a:sysClr val="windowText" lastClr="000000"/>
              </a:solidFill>
            </a:rPr>
            <a:t>SDG</a:t>
          </a:r>
        </a:p>
      </dsp:txBody>
      <dsp:txXfrm>
        <a:off x="2264348" y="775025"/>
        <a:ext cx="978291" cy="97829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29F28-FA01-4837-97F0-B6A9B3BBC1F5}">
      <dsp:nvSpPr>
        <dsp:cNvPr id="0" name=""/>
        <dsp:cNvSpPr/>
      </dsp:nvSpPr>
      <dsp:spPr>
        <a:xfrm>
          <a:off x="587326" y="600"/>
          <a:ext cx="921507" cy="921507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>
              <a:solidFill>
                <a:sysClr val="windowText" lastClr="000000"/>
              </a:solidFill>
            </a:rPr>
            <a:t>Mlogs</a:t>
          </a:r>
          <a:endParaRPr lang="en-US" sz="1800" kern="1200">
            <a:solidFill>
              <a:sysClr val="windowText" lastClr="000000"/>
            </a:solidFill>
          </a:endParaRPr>
        </a:p>
      </dsp:txBody>
      <dsp:txXfrm>
        <a:off x="722278" y="135552"/>
        <a:ext cx="651603" cy="651603"/>
      </dsp:txXfrm>
    </dsp:sp>
    <dsp:sp modelId="{F2A40878-F2D4-4533-85D9-12350E01BDE7}">
      <dsp:nvSpPr>
        <dsp:cNvPr id="0" name=""/>
        <dsp:cNvSpPr/>
      </dsp:nvSpPr>
      <dsp:spPr>
        <a:xfrm>
          <a:off x="780842" y="996933"/>
          <a:ext cx="534474" cy="534474"/>
        </a:xfrm>
        <a:prstGeom prst="mathPlus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851687" y="1201316"/>
        <a:ext cx="392784" cy="125708"/>
      </dsp:txXfrm>
    </dsp:sp>
    <dsp:sp modelId="{F59FD778-FB61-4797-9AB6-4EFF3BB384DD}">
      <dsp:nvSpPr>
        <dsp:cNvPr id="0" name=""/>
        <dsp:cNvSpPr/>
      </dsp:nvSpPr>
      <dsp:spPr>
        <a:xfrm>
          <a:off x="587326" y="1606234"/>
          <a:ext cx="921507" cy="92150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ysClr val="windowText" lastClr="000000"/>
              </a:solidFill>
            </a:rPr>
            <a:t>Auto</a:t>
          </a:r>
        </a:p>
      </dsp:txBody>
      <dsp:txXfrm>
        <a:off x="722278" y="1741186"/>
        <a:ext cx="651603" cy="651603"/>
      </dsp:txXfrm>
    </dsp:sp>
    <dsp:sp modelId="{A8346827-87D1-4BF2-9DD2-68567D8B2D6E}">
      <dsp:nvSpPr>
        <dsp:cNvPr id="0" name=""/>
        <dsp:cNvSpPr/>
      </dsp:nvSpPr>
      <dsp:spPr>
        <a:xfrm>
          <a:off x="1647059" y="1092770"/>
          <a:ext cx="293039" cy="342800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47059" y="1161330"/>
        <a:ext cx="205127" cy="205680"/>
      </dsp:txXfrm>
    </dsp:sp>
    <dsp:sp modelId="{B371DF11-BEF9-498A-8DC4-1F0C1CAF4D01}">
      <dsp:nvSpPr>
        <dsp:cNvPr id="0" name=""/>
        <dsp:cNvSpPr/>
      </dsp:nvSpPr>
      <dsp:spPr>
        <a:xfrm>
          <a:off x="2061737" y="572414"/>
          <a:ext cx="1383513" cy="1383513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solidFill>
                <a:sysClr val="windowText" lastClr="000000"/>
              </a:solidFill>
            </a:rPr>
            <a:t>SDG</a:t>
          </a:r>
        </a:p>
      </dsp:txBody>
      <dsp:txXfrm>
        <a:off x="2264348" y="775025"/>
        <a:ext cx="978291" cy="97829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29F28-FA01-4837-97F0-B6A9B3BBC1F5}">
      <dsp:nvSpPr>
        <dsp:cNvPr id="0" name=""/>
        <dsp:cNvSpPr/>
      </dsp:nvSpPr>
      <dsp:spPr>
        <a:xfrm>
          <a:off x="587326" y="600"/>
          <a:ext cx="921507" cy="921507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>
              <a:solidFill>
                <a:sysClr val="windowText" lastClr="000000"/>
              </a:solidFill>
            </a:rPr>
            <a:t>Mlogs</a:t>
          </a:r>
          <a:endParaRPr lang="en-US" sz="1800" kern="1200">
            <a:solidFill>
              <a:sysClr val="windowText" lastClr="000000"/>
            </a:solidFill>
          </a:endParaRPr>
        </a:p>
      </dsp:txBody>
      <dsp:txXfrm>
        <a:off x="722278" y="135552"/>
        <a:ext cx="651603" cy="651603"/>
      </dsp:txXfrm>
    </dsp:sp>
    <dsp:sp modelId="{F2A40878-F2D4-4533-85D9-12350E01BDE7}">
      <dsp:nvSpPr>
        <dsp:cNvPr id="0" name=""/>
        <dsp:cNvSpPr/>
      </dsp:nvSpPr>
      <dsp:spPr>
        <a:xfrm>
          <a:off x="780842" y="996933"/>
          <a:ext cx="534474" cy="534474"/>
        </a:xfrm>
        <a:prstGeom prst="mathPlus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851687" y="1201316"/>
        <a:ext cx="392784" cy="125708"/>
      </dsp:txXfrm>
    </dsp:sp>
    <dsp:sp modelId="{F59FD778-FB61-4797-9AB6-4EFF3BB384DD}">
      <dsp:nvSpPr>
        <dsp:cNvPr id="0" name=""/>
        <dsp:cNvSpPr/>
      </dsp:nvSpPr>
      <dsp:spPr>
        <a:xfrm>
          <a:off x="587326" y="1606234"/>
          <a:ext cx="921507" cy="92150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ysClr val="windowText" lastClr="000000"/>
              </a:solidFill>
            </a:rPr>
            <a:t>Auto</a:t>
          </a:r>
        </a:p>
      </dsp:txBody>
      <dsp:txXfrm>
        <a:off x="722278" y="1741186"/>
        <a:ext cx="651603" cy="651603"/>
      </dsp:txXfrm>
    </dsp:sp>
    <dsp:sp modelId="{A8346827-87D1-4BF2-9DD2-68567D8B2D6E}">
      <dsp:nvSpPr>
        <dsp:cNvPr id="0" name=""/>
        <dsp:cNvSpPr/>
      </dsp:nvSpPr>
      <dsp:spPr>
        <a:xfrm>
          <a:off x="1647059" y="1092770"/>
          <a:ext cx="293039" cy="342800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47059" y="1161330"/>
        <a:ext cx="205127" cy="205680"/>
      </dsp:txXfrm>
    </dsp:sp>
    <dsp:sp modelId="{B371DF11-BEF9-498A-8DC4-1F0C1CAF4D01}">
      <dsp:nvSpPr>
        <dsp:cNvPr id="0" name=""/>
        <dsp:cNvSpPr/>
      </dsp:nvSpPr>
      <dsp:spPr>
        <a:xfrm>
          <a:off x="2061737" y="572414"/>
          <a:ext cx="1383513" cy="1383513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solidFill>
                <a:sysClr val="windowText" lastClr="000000"/>
              </a:solidFill>
            </a:rPr>
            <a:t>SDG</a:t>
          </a:r>
        </a:p>
      </dsp:txBody>
      <dsp:txXfrm>
        <a:off x="2264348" y="775025"/>
        <a:ext cx="978291" cy="9782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488BD-C6EE-41F1-984F-DD9E5D15D769}">
      <dsp:nvSpPr>
        <dsp:cNvPr id="0" name=""/>
        <dsp:cNvSpPr/>
      </dsp:nvSpPr>
      <dsp:spPr>
        <a:xfrm rot="21300000">
          <a:off x="10480" y="672681"/>
          <a:ext cx="3394457" cy="388716"/>
        </a:xfrm>
        <a:prstGeom prst="mathMin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4E8B2-9C04-468B-BBDB-900F8930C452}">
      <dsp:nvSpPr>
        <dsp:cNvPr id="0" name=""/>
        <dsp:cNvSpPr/>
      </dsp:nvSpPr>
      <dsp:spPr>
        <a:xfrm>
          <a:off x="409850" y="86703"/>
          <a:ext cx="1024625" cy="693631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65B21-F072-43FC-AA5C-7ADEC3196C1F}">
      <dsp:nvSpPr>
        <dsp:cNvPr id="0" name=""/>
        <dsp:cNvSpPr/>
      </dsp:nvSpPr>
      <dsp:spPr>
        <a:xfrm>
          <a:off x="1648641" y="0"/>
          <a:ext cx="1415994" cy="728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Anonymity</a:t>
          </a:r>
        </a:p>
      </dsp:txBody>
      <dsp:txXfrm>
        <a:off x="1648641" y="0"/>
        <a:ext cx="1415994" cy="728313"/>
      </dsp:txXfrm>
    </dsp:sp>
    <dsp:sp modelId="{B5FB649E-AAC6-4D17-82FF-E35A510A0FB0}">
      <dsp:nvSpPr>
        <dsp:cNvPr id="0" name=""/>
        <dsp:cNvSpPr/>
      </dsp:nvSpPr>
      <dsp:spPr>
        <a:xfrm>
          <a:off x="1980943" y="953743"/>
          <a:ext cx="1024625" cy="693631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F75A4-2A1E-4C20-9BEC-98D740F43569}">
      <dsp:nvSpPr>
        <dsp:cNvPr id="0" name=""/>
        <dsp:cNvSpPr/>
      </dsp:nvSpPr>
      <dsp:spPr>
        <a:xfrm>
          <a:off x="512312" y="1005765"/>
          <a:ext cx="1092934" cy="728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Utility</a:t>
          </a:r>
        </a:p>
      </dsp:txBody>
      <dsp:txXfrm>
        <a:off x="512312" y="1005765"/>
        <a:ext cx="1092934" cy="7283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488BD-C6EE-41F1-984F-DD9E5D15D769}">
      <dsp:nvSpPr>
        <dsp:cNvPr id="0" name=""/>
        <dsp:cNvSpPr/>
      </dsp:nvSpPr>
      <dsp:spPr>
        <a:xfrm rot="21300000">
          <a:off x="10480" y="672681"/>
          <a:ext cx="3394457" cy="388716"/>
        </a:xfrm>
        <a:prstGeom prst="mathMin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4E8B2-9C04-468B-BBDB-900F8930C452}">
      <dsp:nvSpPr>
        <dsp:cNvPr id="0" name=""/>
        <dsp:cNvSpPr/>
      </dsp:nvSpPr>
      <dsp:spPr>
        <a:xfrm>
          <a:off x="409850" y="86703"/>
          <a:ext cx="1024625" cy="693631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65B21-F072-43FC-AA5C-7ADEC3196C1F}">
      <dsp:nvSpPr>
        <dsp:cNvPr id="0" name=""/>
        <dsp:cNvSpPr/>
      </dsp:nvSpPr>
      <dsp:spPr>
        <a:xfrm>
          <a:off x="1648641" y="0"/>
          <a:ext cx="1415994" cy="728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Anonymity</a:t>
          </a:r>
        </a:p>
      </dsp:txBody>
      <dsp:txXfrm>
        <a:off x="1648641" y="0"/>
        <a:ext cx="1415994" cy="728313"/>
      </dsp:txXfrm>
    </dsp:sp>
    <dsp:sp modelId="{B5FB649E-AAC6-4D17-82FF-E35A510A0FB0}">
      <dsp:nvSpPr>
        <dsp:cNvPr id="0" name=""/>
        <dsp:cNvSpPr/>
      </dsp:nvSpPr>
      <dsp:spPr>
        <a:xfrm>
          <a:off x="1980943" y="953743"/>
          <a:ext cx="1024625" cy="693631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F75A4-2A1E-4C20-9BEC-98D740F43569}">
      <dsp:nvSpPr>
        <dsp:cNvPr id="0" name=""/>
        <dsp:cNvSpPr/>
      </dsp:nvSpPr>
      <dsp:spPr>
        <a:xfrm>
          <a:off x="512312" y="1005765"/>
          <a:ext cx="1092934" cy="728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Utility</a:t>
          </a:r>
        </a:p>
      </dsp:txBody>
      <dsp:txXfrm>
        <a:off x="512312" y="1005765"/>
        <a:ext cx="1092934" cy="7283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488BD-C6EE-41F1-984F-DD9E5D15D769}">
      <dsp:nvSpPr>
        <dsp:cNvPr id="0" name=""/>
        <dsp:cNvSpPr/>
      </dsp:nvSpPr>
      <dsp:spPr>
        <a:xfrm rot="21300000">
          <a:off x="10480" y="672681"/>
          <a:ext cx="3394457" cy="388716"/>
        </a:xfrm>
        <a:prstGeom prst="mathMin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4E8B2-9C04-468B-BBDB-900F8930C452}">
      <dsp:nvSpPr>
        <dsp:cNvPr id="0" name=""/>
        <dsp:cNvSpPr/>
      </dsp:nvSpPr>
      <dsp:spPr>
        <a:xfrm>
          <a:off x="409850" y="86703"/>
          <a:ext cx="1024625" cy="693631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65B21-F072-43FC-AA5C-7ADEC3196C1F}">
      <dsp:nvSpPr>
        <dsp:cNvPr id="0" name=""/>
        <dsp:cNvSpPr/>
      </dsp:nvSpPr>
      <dsp:spPr>
        <a:xfrm>
          <a:off x="1648641" y="0"/>
          <a:ext cx="1415994" cy="728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Anonymity</a:t>
          </a:r>
        </a:p>
      </dsp:txBody>
      <dsp:txXfrm>
        <a:off x="1648641" y="0"/>
        <a:ext cx="1415994" cy="728313"/>
      </dsp:txXfrm>
    </dsp:sp>
    <dsp:sp modelId="{B5FB649E-AAC6-4D17-82FF-E35A510A0FB0}">
      <dsp:nvSpPr>
        <dsp:cNvPr id="0" name=""/>
        <dsp:cNvSpPr/>
      </dsp:nvSpPr>
      <dsp:spPr>
        <a:xfrm>
          <a:off x="1980943" y="953743"/>
          <a:ext cx="1024625" cy="693631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F75A4-2A1E-4C20-9BEC-98D740F43569}">
      <dsp:nvSpPr>
        <dsp:cNvPr id="0" name=""/>
        <dsp:cNvSpPr/>
      </dsp:nvSpPr>
      <dsp:spPr>
        <a:xfrm>
          <a:off x="512312" y="1005765"/>
          <a:ext cx="1092934" cy="728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Utility</a:t>
          </a:r>
        </a:p>
      </dsp:txBody>
      <dsp:txXfrm>
        <a:off x="512312" y="1005765"/>
        <a:ext cx="1092934" cy="7283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488BD-C6EE-41F1-984F-DD9E5D15D769}">
      <dsp:nvSpPr>
        <dsp:cNvPr id="0" name=""/>
        <dsp:cNvSpPr/>
      </dsp:nvSpPr>
      <dsp:spPr>
        <a:xfrm rot="21300000">
          <a:off x="10480" y="672681"/>
          <a:ext cx="3394457" cy="388716"/>
        </a:xfrm>
        <a:prstGeom prst="mathMin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4E8B2-9C04-468B-BBDB-900F8930C452}">
      <dsp:nvSpPr>
        <dsp:cNvPr id="0" name=""/>
        <dsp:cNvSpPr/>
      </dsp:nvSpPr>
      <dsp:spPr>
        <a:xfrm>
          <a:off x="409850" y="86703"/>
          <a:ext cx="1024625" cy="693631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65B21-F072-43FC-AA5C-7ADEC3196C1F}">
      <dsp:nvSpPr>
        <dsp:cNvPr id="0" name=""/>
        <dsp:cNvSpPr/>
      </dsp:nvSpPr>
      <dsp:spPr>
        <a:xfrm>
          <a:off x="1648641" y="0"/>
          <a:ext cx="1415994" cy="728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Anonymity</a:t>
          </a:r>
        </a:p>
      </dsp:txBody>
      <dsp:txXfrm>
        <a:off x="1648641" y="0"/>
        <a:ext cx="1415994" cy="728313"/>
      </dsp:txXfrm>
    </dsp:sp>
    <dsp:sp modelId="{B5FB649E-AAC6-4D17-82FF-E35A510A0FB0}">
      <dsp:nvSpPr>
        <dsp:cNvPr id="0" name=""/>
        <dsp:cNvSpPr/>
      </dsp:nvSpPr>
      <dsp:spPr>
        <a:xfrm>
          <a:off x="1980943" y="953743"/>
          <a:ext cx="1024625" cy="693631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F75A4-2A1E-4C20-9BEC-98D740F43569}">
      <dsp:nvSpPr>
        <dsp:cNvPr id="0" name=""/>
        <dsp:cNvSpPr/>
      </dsp:nvSpPr>
      <dsp:spPr>
        <a:xfrm>
          <a:off x="512312" y="1005765"/>
          <a:ext cx="1092934" cy="728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Utility</a:t>
          </a:r>
        </a:p>
      </dsp:txBody>
      <dsp:txXfrm>
        <a:off x="512312" y="1005765"/>
        <a:ext cx="1092934" cy="7283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488BD-C6EE-41F1-984F-DD9E5D15D769}">
      <dsp:nvSpPr>
        <dsp:cNvPr id="0" name=""/>
        <dsp:cNvSpPr/>
      </dsp:nvSpPr>
      <dsp:spPr>
        <a:xfrm rot="21300000">
          <a:off x="10480" y="672681"/>
          <a:ext cx="3394457" cy="388716"/>
        </a:xfrm>
        <a:prstGeom prst="mathMinus">
          <a:avLst/>
        </a:prstGeom>
        <a:solidFill>
          <a:srgbClr val="F4BFAD">
            <a:alpha val="4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4E8B2-9C04-468B-BBDB-900F8930C452}">
      <dsp:nvSpPr>
        <dsp:cNvPr id="0" name=""/>
        <dsp:cNvSpPr/>
      </dsp:nvSpPr>
      <dsp:spPr>
        <a:xfrm>
          <a:off x="409850" y="86703"/>
          <a:ext cx="1024625" cy="693631"/>
        </a:xfrm>
        <a:prstGeom prst="downArrow">
          <a:avLst/>
        </a:prstGeom>
        <a:solidFill>
          <a:srgbClr val="ED7D31">
            <a:alpha val="4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65B21-F072-43FC-AA5C-7ADEC3196C1F}">
      <dsp:nvSpPr>
        <dsp:cNvPr id="0" name=""/>
        <dsp:cNvSpPr/>
      </dsp:nvSpPr>
      <dsp:spPr>
        <a:xfrm>
          <a:off x="1648641" y="0"/>
          <a:ext cx="1415994" cy="728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>
                  <a:lumMod val="75000"/>
                </a:schemeClr>
              </a:solidFill>
            </a:rPr>
            <a:t>Anonymity</a:t>
          </a:r>
        </a:p>
      </dsp:txBody>
      <dsp:txXfrm>
        <a:off x="1648641" y="0"/>
        <a:ext cx="1415994" cy="728313"/>
      </dsp:txXfrm>
    </dsp:sp>
    <dsp:sp modelId="{B5FB649E-AAC6-4D17-82FF-E35A510A0FB0}">
      <dsp:nvSpPr>
        <dsp:cNvPr id="0" name=""/>
        <dsp:cNvSpPr/>
      </dsp:nvSpPr>
      <dsp:spPr>
        <a:xfrm>
          <a:off x="1980943" y="953743"/>
          <a:ext cx="1024625" cy="693631"/>
        </a:xfrm>
        <a:prstGeom prst="upArrow">
          <a:avLst/>
        </a:prstGeom>
        <a:solidFill>
          <a:srgbClr val="ED7D31">
            <a:alpha val="4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F75A4-2A1E-4C20-9BEC-98D740F43569}">
      <dsp:nvSpPr>
        <dsp:cNvPr id="0" name=""/>
        <dsp:cNvSpPr/>
      </dsp:nvSpPr>
      <dsp:spPr>
        <a:xfrm>
          <a:off x="512312" y="1005765"/>
          <a:ext cx="1092934" cy="728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>
                  <a:lumMod val="75000"/>
                </a:schemeClr>
              </a:solidFill>
            </a:rPr>
            <a:t>Utility</a:t>
          </a:r>
        </a:p>
      </dsp:txBody>
      <dsp:txXfrm>
        <a:off x="512312" y="1005765"/>
        <a:ext cx="1092934" cy="7283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488BD-C6EE-41F1-984F-DD9E5D15D769}">
      <dsp:nvSpPr>
        <dsp:cNvPr id="0" name=""/>
        <dsp:cNvSpPr/>
      </dsp:nvSpPr>
      <dsp:spPr>
        <a:xfrm rot="21300000">
          <a:off x="10480" y="672681"/>
          <a:ext cx="3394457" cy="388716"/>
        </a:xfrm>
        <a:prstGeom prst="mathMinus">
          <a:avLst/>
        </a:prstGeom>
        <a:solidFill>
          <a:srgbClr val="F4BFAD">
            <a:alpha val="4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4E8B2-9C04-468B-BBDB-900F8930C452}">
      <dsp:nvSpPr>
        <dsp:cNvPr id="0" name=""/>
        <dsp:cNvSpPr/>
      </dsp:nvSpPr>
      <dsp:spPr>
        <a:xfrm>
          <a:off x="409850" y="86703"/>
          <a:ext cx="1024625" cy="693631"/>
        </a:xfrm>
        <a:prstGeom prst="downArrow">
          <a:avLst/>
        </a:prstGeom>
        <a:solidFill>
          <a:srgbClr val="ED7D31">
            <a:alpha val="4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65B21-F072-43FC-AA5C-7ADEC3196C1F}">
      <dsp:nvSpPr>
        <dsp:cNvPr id="0" name=""/>
        <dsp:cNvSpPr/>
      </dsp:nvSpPr>
      <dsp:spPr>
        <a:xfrm>
          <a:off x="1648641" y="0"/>
          <a:ext cx="1415994" cy="728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>
                  <a:lumMod val="75000"/>
                </a:schemeClr>
              </a:solidFill>
            </a:rPr>
            <a:t>Anonymity</a:t>
          </a:r>
        </a:p>
      </dsp:txBody>
      <dsp:txXfrm>
        <a:off x="1648641" y="0"/>
        <a:ext cx="1415994" cy="728313"/>
      </dsp:txXfrm>
    </dsp:sp>
    <dsp:sp modelId="{B5FB649E-AAC6-4D17-82FF-E35A510A0FB0}">
      <dsp:nvSpPr>
        <dsp:cNvPr id="0" name=""/>
        <dsp:cNvSpPr/>
      </dsp:nvSpPr>
      <dsp:spPr>
        <a:xfrm>
          <a:off x="1980943" y="953743"/>
          <a:ext cx="1024625" cy="693631"/>
        </a:xfrm>
        <a:prstGeom prst="upArrow">
          <a:avLst/>
        </a:prstGeom>
        <a:solidFill>
          <a:srgbClr val="ED7D31">
            <a:alpha val="4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F75A4-2A1E-4C20-9BEC-98D740F43569}">
      <dsp:nvSpPr>
        <dsp:cNvPr id="0" name=""/>
        <dsp:cNvSpPr/>
      </dsp:nvSpPr>
      <dsp:spPr>
        <a:xfrm>
          <a:off x="512312" y="1005765"/>
          <a:ext cx="1092934" cy="728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>
                  <a:lumMod val="75000"/>
                </a:schemeClr>
              </a:solidFill>
            </a:rPr>
            <a:t>Utility</a:t>
          </a:r>
        </a:p>
      </dsp:txBody>
      <dsp:txXfrm>
        <a:off x="512312" y="1005765"/>
        <a:ext cx="1092934" cy="7283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488BD-C6EE-41F1-984F-DD9E5D15D769}">
      <dsp:nvSpPr>
        <dsp:cNvPr id="0" name=""/>
        <dsp:cNvSpPr/>
      </dsp:nvSpPr>
      <dsp:spPr>
        <a:xfrm rot="21300000">
          <a:off x="10480" y="672681"/>
          <a:ext cx="3394457" cy="388716"/>
        </a:xfrm>
        <a:prstGeom prst="mathMinus">
          <a:avLst/>
        </a:prstGeom>
        <a:solidFill>
          <a:srgbClr val="F4BFAD">
            <a:alpha val="4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4E8B2-9C04-468B-BBDB-900F8930C452}">
      <dsp:nvSpPr>
        <dsp:cNvPr id="0" name=""/>
        <dsp:cNvSpPr/>
      </dsp:nvSpPr>
      <dsp:spPr>
        <a:xfrm>
          <a:off x="409850" y="86703"/>
          <a:ext cx="1024625" cy="693631"/>
        </a:xfrm>
        <a:prstGeom prst="downArrow">
          <a:avLst/>
        </a:prstGeom>
        <a:solidFill>
          <a:srgbClr val="ED7D31">
            <a:alpha val="4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65B21-F072-43FC-AA5C-7ADEC3196C1F}">
      <dsp:nvSpPr>
        <dsp:cNvPr id="0" name=""/>
        <dsp:cNvSpPr/>
      </dsp:nvSpPr>
      <dsp:spPr>
        <a:xfrm>
          <a:off x="1648641" y="0"/>
          <a:ext cx="1415994" cy="728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>
                  <a:lumMod val="75000"/>
                </a:schemeClr>
              </a:solidFill>
            </a:rPr>
            <a:t>Anonymity</a:t>
          </a:r>
        </a:p>
      </dsp:txBody>
      <dsp:txXfrm>
        <a:off x="1648641" y="0"/>
        <a:ext cx="1415994" cy="728313"/>
      </dsp:txXfrm>
    </dsp:sp>
    <dsp:sp modelId="{B5FB649E-AAC6-4D17-82FF-E35A510A0FB0}">
      <dsp:nvSpPr>
        <dsp:cNvPr id="0" name=""/>
        <dsp:cNvSpPr/>
      </dsp:nvSpPr>
      <dsp:spPr>
        <a:xfrm>
          <a:off x="1980943" y="953743"/>
          <a:ext cx="1024625" cy="693631"/>
        </a:xfrm>
        <a:prstGeom prst="upArrow">
          <a:avLst/>
        </a:prstGeom>
        <a:solidFill>
          <a:srgbClr val="ED7D31">
            <a:alpha val="4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F75A4-2A1E-4C20-9BEC-98D740F43569}">
      <dsp:nvSpPr>
        <dsp:cNvPr id="0" name=""/>
        <dsp:cNvSpPr/>
      </dsp:nvSpPr>
      <dsp:spPr>
        <a:xfrm>
          <a:off x="512312" y="1005765"/>
          <a:ext cx="1092934" cy="728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>
                  <a:lumMod val="75000"/>
                </a:schemeClr>
              </a:solidFill>
            </a:rPr>
            <a:t>Utility</a:t>
          </a:r>
        </a:p>
      </dsp:txBody>
      <dsp:txXfrm>
        <a:off x="512312" y="1005765"/>
        <a:ext cx="1092934" cy="7283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488BD-C6EE-41F1-984F-DD9E5D15D769}">
      <dsp:nvSpPr>
        <dsp:cNvPr id="0" name=""/>
        <dsp:cNvSpPr/>
      </dsp:nvSpPr>
      <dsp:spPr>
        <a:xfrm rot="21300000">
          <a:off x="10480" y="672681"/>
          <a:ext cx="3394457" cy="388716"/>
        </a:xfrm>
        <a:prstGeom prst="mathMinus">
          <a:avLst/>
        </a:prstGeom>
        <a:solidFill>
          <a:srgbClr val="F4BFAD">
            <a:alpha val="4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4E8B2-9C04-468B-BBDB-900F8930C452}">
      <dsp:nvSpPr>
        <dsp:cNvPr id="0" name=""/>
        <dsp:cNvSpPr/>
      </dsp:nvSpPr>
      <dsp:spPr>
        <a:xfrm>
          <a:off x="409850" y="86703"/>
          <a:ext cx="1024625" cy="693631"/>
        </a:xfrm>
        <a:prstGeom prst="downArrow">
          <a:avLst/>
        </a:prstGeom>
        <a:solidFill>
          <a:srgbClr val="ED7D31">
            <a:alpha val="4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65B21-F072-43FC-AA5C-7ADEC3196C1F}">
      <dsp:nvSpPr>
        <dsp:cNvPr id="0" name=""/>
        <dsp:cNvSpPr/>
      </dsp:nvSpPr>
      <dsp:spPr>
        <a:xfrm>
          <a:off x="1648641" y="0"/>
          <a:ext cx="1415994" cy="728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>
                  <a:lumMod val="75000"/>
                </a:schemeClr>
              </a:solidFill>
            </a:rPr>
            <a:t>Anonymity</a:t>
          </a:r>
        </a:p>
      </dsp:txBody>
      <dsp:txXfrm>
        <a:off x="1648641" y="0"/>
        <a:ext cx="1415994" cy="728313"/>
      </dsp:txXfrm>
    </dsp:sp>
    <dsp:sp modelId="{B5FB649E-AAC6-4D17-82FF-E35A510A0FB0}">
      <dsp:nvSpPr>
        <dsp:cNvPr id="0" name=""/>
        <dsp:cNvSpPr/>
      </dsp:nvSpPr>
      <dsp:spPr>
        <a:xfrm>
          <a:off x="1980943" y="953743"/>
          <a:ext cx="1024625" cy="693631"/>
        </a:xfrm>
        <a:prstGeom prst="upArrow">
          <a:avLst/>
        </a:prstGeom>
        <a:solidFill>
          <a:srgbClr val="ED7D31">
            <a:alpha val="4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F75A4-2A1E-4C20-9BEC-98D740F43569}">
      <dsp:nvSpPr>
        <dsp:cNvPr id="0" name=""/>
        <dsp:cNvSpPr/>
      </dsp:nvSpPr>
      <dsp:spPr>
        <a:xfrm>
          <a:off x="512312" y="1005765"/>
          <a:ext cx="1092934" cy="728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>
                  <a:lumMod val="75000"/>
                </a:schemeClr>
              </a:solidFill>
            </a:rPr>
            <a:t>Utility</a:t>
          </a:r>
        </a:p>
      </dsp:txBody>
      <dsp:txXfrm>
        <a:off x="512312" y="1005765"/>
        <a:ext cx="1092934" cy="728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PII := Personally Identifiable Information</a:t>
            </a:r>
          </a:p>
          <a:p>
            <a:r>
              <a:rPr lang="en-US"/>
              <a:t>PHI := Protected Health Information</a:t>
            </a:r>
          </a:p>
          <a:p>
            <a:endParaRPr lang="en-US"/>
          </a:p>
          <a:p>
            <a:r>
              <a:rPr lang="en-US"/>
              <a:t>PHI is a subset of PII. It is PII that is specifically </a:t>
            </a:r>
            <a:r>
              <a:rPr lang="en-US" sz="180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“associated with or derived from a healthcare service event”</a:t>
            </a:r>
            <a:endParaRPr lang="en-US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PII and PHI both have protection requirements (Privacy Act and HIPAA) -&gt; leads to data silos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These necessary protections, make it difficult to collaborate on research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Empowering researchers with data via anonymization; leads to innovation and better solutions for end-users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One thing about the Privacy Act: </a:t>
            </a:r>
            <a:r>
              <a:rPr lang="en-US" sz="1600"/>
              <a:t>PII an be legally accessed for research purposes if sufficiently anonymized… 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Arial"/>
                <a:cs typeface="Arial"/>
              </a:rPr>
              <a:t>TWO main types of anonymization: SDG and “Data Manipulation”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effectLst/>
                <a:latin typeface="Arial"/>
                <a:cs typeface="Arial"/>
              </a:rPr>
              <a:t>Use manipulation if you care about each specific datapoint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effectLst/>
                <a:latin typeface="Arial"/>
                <a:cs typeface="Arial"/>
              </a:rPr>
              <a:t>Use SDG if more concerned with aggregate behavior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  <a:latin typeface="Arial"/>
                <a:cs typeface="Arial"/>
              </a:rPr>
              <a:t>Data manipulation techniques are ones in which the raw patient data is modified directly before being shared, and so contains some portion of the original data.</a:t>
            </a:r>
          </a:p>
          <a:p>
            <a:pPr marL="285750" lvl="0" indent="-285750">
              <a:buFont typeface="Arial,Sans-Serif"/>
              <a:buChar char="•"/>
            </a:pPr>
            <a:r>
              <a:rPr lang="en-US" dirty="0">
                <a:effectLst/>
                <a:latin typeface="Arial"/>
                <a:cs typeface="Arial"/>
              </a:rPr>
              <a:t>a) simple operations, such as perturbation and data masking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effectLst/>
                <a:latin typeface="Arial"/>
                <a:cs typeface="Arial"/>
              </a:rPr>
              <a:t>b) privacy models (e.g., </a:t>
            </a:r>
            <a:r>
              <a:rPr lang="en-US" dirty="0">
                <a:latin typeface="Arial"/>
                <a:cs typeface="Arial"/>
              </a:rPr>
              <a:t>differential privacy</a:t>
            </a:r>
            <a:r>
              <a:rPr lang="en-US" dirty="0">
                <a:effectLst/>
                <a:latin typeface="Arial"/>
                <a:cs typeface="Arial"/>
              </a:rPr>
              <a:t>) </a:t>
            </a:r>
          </a:p>
          <a:p>
            <a:pPr marL="285750" lvl="0" indent="-285750">
              <a:buFont typeface="Arial,Sans-Serif"/>
              <a:buChar char="•"/>
            </a:pPr>
            <a:r>
              <a:rPr lang="en-US" dirty="0">
                <a:effectLst/>
                <a:latin typeface="Arial"/>
                <a:cs typeface="Arial"/>
              </a:rPr>
              <a:t>c) collaborative privacy models such as those that use homomorphic encryption (Zuo et al., 2021)</a:t>
            </a:r>
          </a:p>
          <a:p>
            <a:pPr marL="285750" marR="0" lvl="0" indent="-285750" algn="l" defTabSz="91440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Font typeface="Arial,Sans-Serif"/>
              <a:buChar char="•"/>
              <a:tabLst/>
              <a:defRPr/>
            </a:pPr>
            <a:r>
              <a:rPr lang="en-US" dirty="0">
                <a:effectLst/>
                <a:latin typeface="Arial"/>
                <a:cs typeface="Arial"/>
              </a:rPr>
              <a:t>These techniques have an inherent tradeoff between data utility and anonymity</a:t>
            </a:r>
          </a:p>
          <a:p>
            <a:endParaRPr lang="en-US" dirty="0">
              <a:effectLst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  <a:tabLst/>
              <a:defRPr/>
            </a:pPr>
            <a:r>
              <a:rPr lang="en-US" dirty="0">
                <a:effectLst/>
                <a:latin typeface="Arial"/>
                <a:cs typeface="Arial"/>
              </a:rPr>
              <a:t>87% of Americans can be uniquely identified by just their birthdate, gender, and 5-digit zip code (Sweeney, 2000)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effectLst/>
            </a:endParaRPr>
          </a:p>
          <a:p>
            <a:r>
              <a:rPr lang="en-US" dirty="0">
                <a:latin typeface="Arial"/>
                <a:cs typeface="Arial"/>
              </a:rPr>
              <a:t>Large models can leak data to the end-user and thus compromise the privacy of that data (Carlini et al., 2023).</a:t>
            </a:r>
            <a:endParaRPr lang="en-US" dirty="0">
              <a:effectLst/>
              <a:latin typeface="Arial"/>
              <a:cs typeface="Arial"/>
            </a:endParaRPr>
          </a:p>
          <a:p>
            <a:endParaRPr lang="en-US" dirty="0">
              <a:effectLst/>
            </a:endParaRPr>
          </a:p>
          <a:p>
            <a:r>
              <a:rPr lang="en-US" dirty="0">
                <a:latin typeface="Arial"/>
                <a:cs typeface="Arial"/>
              </a:rPr>
              <a:t>Anonymization := </a:t>
            </a:r>
            <a:r>
              <a:rPr lang="en-US" dirty="0">
                <a:effectLst/>
                <a:latin typeface="Arial"/>
                <a:cs typeface="Arial"/>
              </a:rPr>
              <a:t>any process that transforms PHI data such that it would be virtually impossible to link the data back to a specific individual i.e., for a patient to be reidentified</a:t>
            </a:r>
          </a:p>
          <a:p>
            <a:r>
              <a:rPr lang="en-US" dirty="0">
                <a:effectLst/>
                <a:latin typeface="Arial"/>
                <a:cs typeface="Arial"/>
              </a:rPr>
              <a:t>De-identification:= an anonymization technique that explicitly removes, in whole or in part, the explicit patient identifiers, e.g., names and social security numbers; often the first step in any anonymization process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56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Arial"/>
                <a:cs typeface="Arial"/>
              </a:rPr>
              <a:t>TWO main types of anonymization: SDG and “Data Manipulation”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effectLst/>
                <a:latin typeface="Arial"/>
                <a:cs typeface="Arial"/>
              </a:rPr>
              <a:t>Use manipulation if you care about each specific datapoint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effectLst/>
                <a:latin typeface="Arial"/>
                <a:cs typeface="Arial"/>
              </a:rPr>
              <a:t>Use SDG if more concerned with aggregate behavior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  <a:latin typeface="Arial"/>
                <a:cs typeface="Arial"/>
              </a:rPr>
              <a:t>Data manipulation techniques are ones in which the raw patient data is modified directly before being shared, and so contains some portion of the original data.</a:t>
            </a:r>
          </a:p>
          <a:p>
            <a:pPr marL="285750" lvl="0" indent="-285750">
              <a:buFont typeface="Arial,Sans-Serif"/>
              <a:buChar char="•"/>
            </a:pPr>
            <a:r>
              <a:rPr lang="en-US" dirty="0">
                <a:effectLst/>
                <a:latin typeface="Arial"/>
                <a:cs typeface="Arial"/>
              </a:rPr>
              <a:t>a) simple operations, such as perturbation and data masking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effectLst/>
                <a:latin typeface="Arial"/>
                <a:cs typeface="Arial"/>
              </a:rPr>
              <a:t>b) privacy models (e.g., </a:t>
            </a:r>
            <a:r>
              <a:rPr lang="en-US" dirty="0">
                <a:latin typeface="Arial"/>
                <a:cs typeface="Arial"/>
              </a:rPr>
              <a:t>differential privacy</a:t>
            </a:r>
            <a:r>
              <a:rPr lang="en-US" dirty="0">
                <a:effectLst/>
                <a:latin typeface="Arial"/>
                <a:cs typeface="Arial"/>
              </a:rPr>
              <a:t>) </a:t>
            </a:r>
          </a:p>
          <a:p>
            <a:pPr marL="285750" lvl="0" indent="-285750">
              <a:buFont typeface="Arial,Sans-Serif"/>
              <a:buChar char="•"/>
            </a:pPr>
            <a:r>
              <a:rPr lang="en-US" dirty="0">
                <a:effectLst/>
                <a:latin typeface="Arial"/>
                <a:cs typeface="Arial"/>
              </a:rPr>
              <a:t>c) collaborative privacy models such as those that use homomorphic encryption (Zuo et al., 2021)</a:t>
            </a:r>
          </a:p>
          <a:p>
            <a:pPr marL="285750" marR="0" lvl="0" indent="-285750" algn="l" defTabSz="91440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Font typeface="Arial,Sans-Serif"/>
              <a:buChar char="•"/>
              <a:tabLst/>
              <a:defRPr/>
            </a:pPr>
            <a:r>
              <a:rPr lang="en-US" dirty="0">
                <a:effectLst/>
                <a:latin typeface="Arial"/>
                <a:cs typeface="Arial"/>
              </a:rPr>
              <a:t>These techniques have an inherent tradeoff between data utility and anonymity</a:t>
            </a:r>
          </a:p>
          <a:p>
            <a:endParaRPr lang="en-US" dirty="0">
              <a:effectLst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  <a:tabLst/>
              <a:defRPr/>
            </a:pPr>
            <a:r>
              <a:rPr lang="en-US" dirty="0">
                <a:effectLst/>
                <a:latin typeface="Arial"/>
                <a:cs typeface="Arial"/>
              </a:rPr>
              <a:t>87% of Americans can be uniquely identified by just their birthdate, gender, and 5-digit zip code (Sweeney, 2000)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effectLst/>
            </a:endParaRPr>
          </a:p>
          <a:p>
            <a:r>
              <a:rPr lang="en-US" dirty="0">
                <a:latin typeface="Arial"/>
                <a:cs typeface="Arial"/>
              </a:rPr>
              <a:t>Large models can leak data to the end-user and thus compromise the privacy of that data (Carlini et al., 2023).</a:t>
            </a:r>
            <a:endParaRPr lang="en-US" dirty="0">
              <a:effectLst/>
              <a:latin typeface="Arial"/>
              <a:cs typeface="Arial"/>
            </a:endParaRPr>
          </a:p>
          <a:p>
            <a:endParaRPr lang="en-US" dirty="0">
              <a:effectLst/>
            </a:endParaRPr>
          </a:p>
          <a:p>
            <a:r>
              <a:rPr lang="en-US" dirty="0">
                <a:latin typeface="Arial"/>
                <a:cs typeface="Arial"/>
              </a:rPr>
              <a:t>Anonymization := </a:t>
            </a:r>
            <a:r>
              <a:rPr lang="en-US" dirty="0">
                <a:effectLst/>
                <a:latin typeface="Arial"/>
                <a:cs typeface="Arial"/>
              </a:rPr>
              <a:t>any process that transforms PHI data such that it would be virtually impossible to link the data back to a specific individual i.e., for a patient to be reidentified</a:t>
            </a:r>
          </a:p>
          <a:p>
            <a:r>
              <a:rPr lang="en-US" dirty="0">
                <a:effectLst/>
                <a:latin typeface="Arial"/>
                <a:cs typeface="Arial"/>
              </a:rPr>
              <a:t>De-identification:= an anonymization technique that explicitly removes, in whole or in part, the explicit patient identifiers, e.g., names and social security numbers; often the first step in any anonymization process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01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TWO main types of anonymization: SDG and “Data Manipulation”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effectLst/>
              </a:rPr>
              <a:t>Use manipulation if you care about each specific datapoint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effectLst/>
              </a:rPr>
              <a:t>Use SDG if more concerned with aggregate behavior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Data manipulation techniques are ones in which the raw patient data is modified directly before being shared, and so contains some portion of the original data.</a:t>
            </a:r>
          </a:p>
          <a:p>
            <a:pPr marL="285750" lvl="0" indent="-285750">
              <a:buFont typeface="Arial,Sans-Serif"/>
              <a:buChar char="•"/>
            </a:pPr>
            <a:r>
              <a:rPr lang="en-US" dirty="0">
                <a:effectLst/>
              </a:rPr>
              <a:t>a) simple operations, such as perturbation and data masking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effectLst/>
              </a:rPr>
              <a:t>b) privacy models (e.g., </a:t>
            </a:r>
            <a:r>
              <a:rPr lang="en-US" dirty="0"/>
              <a:t>differential privacy</a:t>
            </a:r>
            <a:r>
              <a:rPr lang="en-US" dirty="0">
                <a:effectLst/>
              </a:rPr>
              <a:t>) </a:t>
            </a:r>
          </a:p>
          <a:p>
            <a:pPr marL="285750" lvl="0" indent="-285750">
              <a:buFont typeface="Arial,Sans-Serif"/>
              <a:buChar char="•"/>
            </a:pPr>
            <a:r>
              <a:rPr lang="en-US" dirty="0">
                <a:effectLst/>
              </a:rPr>
              <a:t>c) collaborative privacy models such as those that use homomorphic encryption (Zuo et al., 2021)</a:t>
            </a:r>
          </a:p>
          <a:p>
            <a:pPr marL="285750" marR="0" lvl="0" indent="-285750" algn="l" defTabSz="91440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Font typeface="Arial,Sans-Serif"/>
              <a:buChar char="•"/>
              <a:tabLst/>
              <a:defRPr/>
            </a:pPr>
            <a:r>
              <a:rPr lang="en-US" dirty="0">
                <a:effectLst/>
              </a:rPr>
              <a:t>These techniques have an inherent tradeoff between data utility and anonymity</a:t>
            </a:r>
          </a:p>
          <a:p>
            <a:endParaRPr lang="en-US" dirty="0">
              <a:effectLst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  <a:tabLst/>
              <a:defRPr/>
            </a:pPr>
            <a:r>
              <a:rPr lang="en-US" dirty="0">
                <a:effectLst/>
              </a:rPr>
              <a:t>87% of Americans can be uniquely identified by just their birthdate, gender, and 5-digit zip code (Sweeney, 2000)</a:t>
            </a:r>
            <a:endParaRPr lang="en-US" dirty="0"/>
          </a:p>
          <a:p>
            <a:endParaRPr lang="en-US" dirty="0">
              <a:effectLst/>
            </a:endParaRPr>
          </a:p>
          <a:p>
            <a:r>
              <a:rPr lang="en-US" dirty="0"/>
              <a:t>Large models can leak data to the end-user and thus compromise the privacy of that data (Carlini et al., 2023).</a:t>
            </a:r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r>
              <a:rPr lang="en-US" dirty="0"/>
              <a:t>Anonymization := </a:t>
            </a:r>
            <a:r>
              <a:rPr lang="en-US" dirty="0">
                <a:effectLst/>
              </a:rPr>
              <a:t>any process that transforms PHI data such that it would be virtually impossible to link the data back to a specific individual i.e., for a patient to be reidentified</a:t>
            </a:r>
          </a:p>
          <a:p>
            <a:r>
              <a:rPr lang="en-US" dirty="0">
                <a:effectLst/>
              </a:rPr>
              <a:t>De-identification:= an anonymization technique that explicitly removes, in whole or in part, the explicit patient identifiers, e.g., names and social security numbers; often the first step in any anonymization process</a:t>
            </a:r>
            <a:endParaRPr lang="en-US" dirty="0"/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64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TWO main types of anonymization: SDG and “Data Manipulation”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effectLst/>
              </a:rPr>
              <a:t>Use manipulation if you care about each specific datapoint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effectLst/>
              </a:rPr>
              <a:t>Use SDG if more concerned with aggregate behavior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Data manipulation techniques are ones in which the raw patient data is modified directly before being shared, and so contains some portion of the original data.</a:t>
            </a:r>
          </a:p>
          <a:p>
            <a:pPr marL="285750" lvl="0" indent="-285750">
              <a:buFont typeface="Arial,Sans-Serif"/>
              <a:buChar char="•"/>
            </a:pPr>
            <a:r>
              <a:rPr lang="en-US" dirty="0">
                <a:effectLst/>
              </a:rPr>
              <a:t>a) simple operations, such as perturbation and data masking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effectLst/>
              </a:rPr>
              <a:t>b) privacy models (e.g., </a:t>
            </a:r>
            <a:r>
              <a:rPr lang="en-US" dirty="0"/>
              <a:t>differential privacy</a:t>
            </a:r>
            <a:r>
              <a:rPr lang="en-US" dirty="0">
                <a:effectLst/>
              </a:rPr>
              <a:t>) </a:t>
            </a:r>
          </a:p>
          <a:p>
            <a:pPr marL="285750" lvl="0" indent="-285750">
              <a:buFont typeface="Arial,Sans-Serif"/>
              <a:buChar char="•"/>
            </a:pPr>
            <a:r>
              <a:rPr lang="en-US" dirty="0">
                <a:effectLst/>
              </a:rPr>
              <a:t>c) collaborative privacy models such as those that use homomorphic encryption (Zuo et al., 2021)</a:t>
            </a:r>
          </a:p>
          <a:p>
            <a:pPr marL="285750" marR="0" lvl="0" indent="-285750" algn="l" defTabSz="91440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Font typeface="Arial,Sans-Serif"/>
              <a:buChar char="•"/>
              <a:tabLst/>
              <a:defRPr/>
            </a:pPr>
            <a:r>
              <a:rPr lang="en-US" dirty="0">
                <a:effectLst/>
              </a:rPr>
              <a:t>These techniques have an inherent tradeoff between data utility and anonymity</a:t>
            </a:r>
          </a:p>
          <a:p>
            <a:endParaRPr lang="en-US" dirty="0">
              <a:effectLst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  <a:tabLst/>
              <a:defRPr/>
            </a:pPr>
            <a:r>
              <a:rPr lang="en-US" dirty="0">
                <a:effectLst/>
              </a:rPr>
              <a:t>87% of Americans can be uniquely identified by just their birthdate, gender, and 5-digit zip code (Sweeney, 2000)</a:t>
            </a:r>
            <a:endParaRPr lang="en-US" dirty="0"/>
          </a:p>
          <a:p>
            <a:endParaRPr lang="en-US" dirty="0">
              <a:effectLst/>
            </a:endParaRPr>
          </a:p>
          <a:p>
            <a:r>
              <a:rPr lang="en-US" dirty="0"/>
              <a:t>Large models can leak data to the end-user and thus compromise the privacy of that data (Carlini et al., 2023).</a:t>
            </a:r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r>
              <a:rPr lang="en-US" dirty="0"/>
              <a:t>Anonymization := </a:t>
            </a:r>
            <a:r>
              <a:rPr lang="en-US" dirty="0">
                <a:effectLst/>
              </a:rPr>
              <a:t>any process that transforms PHI data such that it would be virtually impossible to link the data back to a specific individual i.e., for a patient to be reidentified</a:t>
            </a:r>
          </a:p>
          <a:p>
            <a:r>
              <a:rPr lang="en-US" dirty="0">
                <a:effectLst/>
              </a:rPr>
              <a:t>De-identification:= an anonymization technique that explicitly removes, in whole or in part, the explicit patient identifiers, e.g., names and social security numbers; often the first step in any anonymization process</a:t>
            </a:r>
            <a:endParaRPr lang="en-US" dirty="0"/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44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ffectLst/>
              </a:rPr>
              <a:t>TWO main types of anonymization: SDG and “Data Manipulation”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ffectLst/>
              </a:rPr>
              <a:t>Use manipulation if you care about each specific datapoint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ffectLst/>
              </a:rPr>
              <a:t>Use SDG if more concerned with aggregate behavior</a:t>
            </a:r>
          </a:p>
          <a:p>
            <a:endParaRPr lang="en-US" dirty="0">
              <a:effectLst/>
            </a:endParaRPr>
          </a:p>
          <a:p>
            <a:r>
              <a:rPr lang="en-US">
                <a:effectLst/>
              </a:rPr>
              <a:t>Data manipulation techniques are ones in which the raw patient data is modified directly before being shared, and so contains some portion of the original data.</a:t>
            </a:r>
          </a:p>
          <a:p>
            <a:pPr marL="285750" lvl="0" indent="-285750">
              <a:buFont typeface="Arial,Sans-Serif"/>
              <a:buChar char="•"/>
            </a:pPr>
            <a:r>
              <a:rPr lang="en-US" dirty="0">
                <a:effectLst/>
              </a:rPr>
              <a:t>a) simple operations, such as perturbation and data masking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effectLst/>
              </a:rPr>
              <a:t>b) privacy models (e.g., </a:t>
            </a:r>
            <a:r>
              <a:rPr lang="en-US" dirty="0"/>
              <a:t>differential privacy</a:t>
            </a:r>
            <a:r>
              <a:rPr lang="en-US" dirty="0">
                <a:effectLst/>
              </a:rPr>
              <a:t>) </a:t>
            </a:r>
          </a:p>
          <a:p>
            <a:pPr marL="285750" lvl="0" indent="-285750">
              <a:buFont typeface="Arial,Sans-Serif"/>
              <a:buChar char="•"/>
            </a:pPr>
            <a:r>
              <a:rPr lang="en-US" dirty="0">
                <a:effectLst/>
              </a:rPr>
              <a:t>c) collaborative privacy models such as those that use homomorphic encryption (Zuo et al., 2021)</a:t>
            </a:r>
          </a:p>
          <a:p>
            <a:pPr marL="285750" marR="0" lvl="0" indent="-285750" algn="l" defTabSz="91440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Font typeface="Arial,Sans-Serif"/>
              <a:buChar char="•"/>
              <a:tabLst/>
              <a:defRPr/>
            </a:pPr>
            <a:r>
              <a:rPr lang="en-US" dirty="0">
                <a:effectLst/>
              </a:rPr>
              <a:t>These techniques have an inherent tradeoff between data utility and anonymity</a:t>
            </a:r>
          </a:p>
          <a:p>
            <a:endParaRPr lang="en-US" dirty="0">
              <a:effectLst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  <a:tabLst/>
              <a:defRPr/>
            </a:pPr>
            <a:r>
              <a:rPr lang="en-US" dirty="0">
                <a:effectLst/>
              </a:rPr>
              <a:t>87% of Americans can be uniquely identified by just their birthdate, gender, and 5-digit zip code (Sweeney, 2000)</a:t>
            </a:r>
            <a:endParaRPr lang="en-US" dirty="0"/>
          </a:p>
          <a:p>
            <a:endParaRPr lang="en-US" dirty="0">
              <a:effectLst/>
            </a:endParaRPr>
          </a:p>
          <a:p>
            <a:r>
              <a:rPr lang="en-US" dirty="0"/>
              <a:t>Large models can leak data to the end-user and thus compromise the privacy of that data (Carlini et al., 2023).</a:t>
            </a:r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r>
              <a:rPr lang="en-US" dirty="0"/>
              <a:t>Anonymization := </a:t>
            </a:r>
            <a:r>
              <a:rPr lang="en-US" dirty="0">
                <a:effectLst/>
              </a:rPr>
              <a:t>any process that transforms PHI data such that it would be virtually impossible to link the data back to a specific individual i.e., for a patient to be reidentified</a:t>
            </a:r>
          </a:p>
          <a:p>
            <a:r>
              <a:rPr lang="en-US" dirty="0">
                <a:effectLst/>
              </a:rPr>
              <a:t>De-identification:= an anonymization technique that explicitly removes, in whole or in part, the explicit patient identifiers, e.g., names and social security numbers; often the first step in any anonymization process</a:t>
            </a:r>
            <a:endParaRPr lang="en-US" dirty="0"/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31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ffectLst/>
              </a:rPr>
              <a:t>TWO main types of anonymization: SDG and “Data Manipulation”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ffectLst/>
              </a:rPr>
              <a:t>Use manipulation if you care about each specific datapoint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ffectLst/>
              </a:rPr>
              <a:t>Use SDG if more concerned with aggregate behavior</a:t>
            </a:r>
          </a:p>
          <a:p>
            <a:endParaRPr lang="en-US" dirty="0">
              <a:effectLst/>
            </a:endParaRPr>
          </a:p>
          <a:p>
            <a:r>
              <a:rPr lang="en-US">
                <a:effectLst/>
              </a:rPr>
              <a:t>Data manipulation techniques are ones in which the raw patient data is modified directly before being shared, and so contains some portion of the original data.</a:t>
            </a:r>
          </a:p>
          <a:p>
            <a:pPr marL="285750" lvl="0" indent="-285750">
              <a:buFont typeface="Arial,Sans-Serif"/>
              <a:buChar char="•"/>
            </a:pPr>
            <a:r>
              <a:rPr lang="en-US">
                <a:effectLst/>
              </a:rPr>
              <a:t>a) simple operations, such as perturbation and data masking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effectLst/>
              </a:rPr>
              <a:t>b) privacy models (e.g., </a:t>
            </a:r>
            <a:r>
              <a:rPr lang="en-US" dirty="0"/>
              <a:t>differential privacy</a:t>
            </a:r>
            <a:r>
              <a:rPr lang="en-US" dirty="0">
                <a:effectLst/>
              </a:rPr>
              <a:t>) </a:t>
            </a:r>
          </a:p>
          <a:p>
            <a:pPr marL="285750" lvl="0" indent="-285750">
              <a:buFont typeface="Arial,Sans-Serif"/>
              <a:buChar char="•"/>
            </a:pPr>
            <a:r>
              <a:rPr lang="en-US" dirty="0">
                <a:effectLst/>
              </a:rPr>
              <a:t>c) collaborative privacy models such as those that use homomorphic encryption (Zuo et al., 2021)</a:t>
            </a:r>
          </a:p>
          <a:p>
            <a:pPr marL="285750" marR="0" lvl="0" indent="-285750" algn="l" defTabSz="91440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Font typeface="Arial,Sans-Serif"/>
              <a:buChar char="•"/>
              <a:tabLst/>
              <a:defRPr/>
            </a:pPr>
            <a:r>
              <a:rPr lang="en-US" dirty="0">
                <a:effectLst/>
              </a:rPr>
              <a:t>These techniques have an inherent tradeoff between data utility and anonymity</a:t>
            </a:r>
          </a:p>
          <a:p>
            <a:endParaRPr lang="en-US" dirty="0">
              <a:effectLst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  <a:tabLst/>
              <a:defRPr/>
            </a:pPr>
            <a:r>
              <a:rPr lang="en-US" dirty="0">
                <a:effectLst/>
              </a:rPr>
              <a:t>87% of Americans can be uniquely identified by just their birthdate, gender, and 5-digit zip code (Sweeney, 2000)</a:t>
            </a:r>
            <a:endParaRPr lang="en-US" dirty="0"/>
          </a:p>
          <a:p>
            <a:endParaRPr lang="en-US" dirty="0">
              <a:effectLst/>
            </a:endParaRPr>
          </a:p>
          <a:p>
            <a:r>
              <a:rPr lang="en-US" dirty="0"/>
              <a:t>Large models can leak data to the end-user and thus compromise the privacy of that data (Carlini et al., 2023).</a:t>
            </a:r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r>
              <a:rPr lang="en-US" dirty="0"/>
              <a:t>Anonymization := </a:t>
            </a:r>
            <a:r>
              <a:rPr lang="en-US" dirty="0">
                <a:effectLst/>
              </a:rPr>
              <a:t>any process that transforms PHI data such that it would be virtually impossible to link the data back to a specific individual i.e., for a patient to be reidentified</a:t>
            </a:r>
          </a:p>
          <a:p>
            <a:r>
              <a:rPr lang="en-US" dirty="0">
                <a:effectLst/>
              </a:rPr>
              <a:t>De-identification:= an anonymization technique that explicitly removes, in whole or in part, the explicit patient identifiers, e.g., names and social security numbers; often the first step in any anonymization process</a:t>
            </a:r>
            <a:endParaRPr lang="en-US" dirty="0"/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76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ffectLst/>
              </a:rPr>
              <a:t>TWO main types of anonymization: SDG and “Data Manipulation”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ffectLst/>
              </a:rPr>
              <a:t>Use manipulation if you care about each specific datapoint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ffectLst/>
              </a:rPr>
              <a:t>Use SDG if more concerned with aggregate behavior</a:t>
            </a:r>
          </a:p>
          <a:p>
            <a:endParaRPr lang="en-US" dirty="0">
              <a:effectLst/>
            </a:endParaRPr>
          </a:p>
          <a:p>
            <a:r>
              <a:rPr lang="en-US">
                <a:effectLst/>
              </a:rPr>
              <a:t>Data manipulation techniques are ones in which the raw patient data is modified directly before being shared, and so contains some portion of the original data.</a:t>
            </a:r>
          </a:p>
          <a:p>
            <a:pPr marL="285750" lvl="0" indent="-285750">
              <a:buFont typeface="Arial,Sans-Serif"/>
              <a:buChar char="•"/>
            </a:pPr>
            <a:r>
              <a:rPr lang="en-US">
                <a:effectLst/>
              </a:rPr>
              <a:t>a) simple operations, such as perturbation and data masking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effectLst/>
                <a:latin typeface="Arial"/>
                <a:cs typeface="Arial"/>
              </a:rPr>
              <a:t>b) privacy models (e.g., </a:t>
            </a:r>
            <a:r>
              <a:rPr lang="en-US" dirty="0">
                <a:latin typeface="Arial"/>
                <a:cs typeface="Arial"/>
              </a:rPr>
              <a:t>differential privacy</a:t>
            </a:r>
            <a:r>
              <a:rPr lang="en-US" dirty="0">
                <a:effectLst/>
                <a:latin typeface="Arial"/>
                <a:cs typeface="Arial"/>
              </a:rPr>
              <a:t>) </a:t>
            </a:r>
          </a:p>
          <a:p>
            <a:pPr marL="285750" lvl="0" indent="-285750">
              <a:buFont typeface="Arial,Sans-Serif"/>
              <a:buChar char="•"/>
            </a:pPr>
            <a:r>
              <a:rPr lang="en-US" dirty="0">
                <a:effectLst/>
              </a:rPr>
              <a:t>c) collaborative privacy models such as those that use homomorphic encryption (Zuo et al., 2021)</a:t>
            </a:r>
          </a:p>
          <a:p>
            <a:pPr marL="285750" marR="0" lvl="0" indent="-285750" algn="l" defTabSz="91440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Font typeface="Arial,Sans-Serif"/>
              <a:buChar char="•"/>
              <a:tabLst/>
              <a:defRPr/>
            </a:pPr>
            <a:r>
              <a:rPr lang="en-US" dirty="0">
                <a:effectLst/>
              </a:rPr>
              <a:t>These techniques have an inherent tradeoff between data utility and anonymity</a:t>
            </a:r>
          </a:p>
          <a:p>
            <a:endParaRPr lang="en-US" dirty="0">
              <a:effectLst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  <a:tabLst/>
              <a:defRPr/>
            </a:pPr>
            <a:r>
              <a:rPr lang="en-US" dirty="0">
                <a:effectLst/>
              </a:rPr>
              <a:t>87% of Americans can be uniquely identified by just their birthdate, gender, and 5-digit zip code (Sweeney, 2000)</a:t>
            </a:r>
            <a:endParaRPr lang="en-US" dirty="0"/>
          </a:p>
          <a:p>
            <a:endParaRPr lang="en-US" dirty="0">
              <a:effectLst/>
            </a:endParaRPr>
          </a:p>
          <a:p>
            <a:r>
              <a:rPr lang="en-US" dirty="0"/>
              <a:t>Large models can leak data to the end-user and thus compromise the privacy of that data (Carlini et al., 2023).</a:t>
            </a:r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r>
              <a:rPr lang="en-US" dirty="0">
                <a:latin typeface="Arial"/>
                <a:cs typeface="Arial"/>
              </a:rPr>
              <a:t>Anonymization := </a:t>
            </a:r>
            <a:r>
              <a:rPr lang="en-US" dirty="0">
                <a:effectLst/>
                <a:latin typeface="Arial"/>
                <a:cs typeface="Arial"/>
              </a:rPr>
              <a:t>any process that transforms PHI data such that it would be virtually impossible to link the data back to a specific individual i.e., for a patient to be reidentified</a:t>
            </a:r>
          </a:p>
          <a:p>
            <a:r>
              <a:rPr lang="en-US" dirty="0">
                <a:effectLst/>
              </a:rPr>
              <a:t>De-identification:= an anonymization technique that explicitly removes, in whole or in part, the explicit patient identifiers, e.g., names and social security numbers; often the first step in any anonymization process</a:t>
            </a:r>
            <a:endParaRPr lang="en-US" dirty="0"/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31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ffectLst/>
              </a:rPr>
              <a:t>TWO main types of anonymization: SDG and “Data Manipulation”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ffectLst/>
              </a:rPr>
              <a:t>Use manipulation if you care about each specific datapoint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ffectLst/>
              </a:rPr>
              <a:t>Use SDG if more concerned with aggregate behavior</a:t>
            </a:r>
          </a:p>
          <a:p>
            <a:endParaRPr lang="en-US" dirty="0">
              <a:effectLst/>
            </a:endParaRPr>
          </a:p>
          <a:p>
            <a:r>
              <a:rPr lang="en-US">
                <a:effectLst/>
              </a:rPr>
              <a:t>Data manipulation techniques are ones in which the raw patient data is modified directly before being shared, and so contains some portion of the original data.</a:t>
            </a:r>
          </a:p>
          <a:p>
            <a:pPr marL="285750" lvl="0" indent="-285750">
              <a:buFont typeface="Arial,Sans-Serif"/>
              <a:buChar char="•"/>
            </a:pPr>
            <a:r>
              <a:rPr lang="en-US">
                <a:effectLst/>
              </a:rPr>
              <a:t>a) simple operations, such as perturbation and data masking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ffectLst/>
              </a:rPr>
              <a:t>b) privacy models (e.g., </a:t>
            </a:r>
            <a:r>
              <a:rPr lang="en-US"/>
              <a:t>differential privacy</a:t>
            </a:r>
            <a:r>
              <a:rPr lang="en-US">
                <a:effectLst/>
              </a:rPr>
              <a:t>) </a:t>
            </a:r>
          </a:p>
          <a:p>
            <a:pPr marL="285750" lvl="0" indent="-285750">
              <a:buFont typeface="Arial,Sans-Serif"/>
              <a:buChar char="•"/>
            </a:pPr>
            <a:r>
              <a:rPr lang="en-US" dirty="0">
                <a:effectLst/>
              </a:rPr>
              <a:t>c) collaborative privacy models such as those that use homomorphic encryption (Zuo et al., 2021)</a:t>
            </a:r>
          </a:p>
          <a:p>
            <a:pPr marL="285750" marR="0" lvl="0" indent="-285750" algn="l" defTabSz="91440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Font typeface="Arial,Sans-Serif"/>
              <a:buChar char="•"/>
              <a:tabLst/>
              <a:defRPr/>
            </a:pPr>
            <a:r>
              <a:rPr lang="en-US" dirty="0">
                <a:effectLst/>
              </a:rPr>
              <a:t>These techniques have an inherent tradeoff between data utility and anonymity</a:t>
            </a:r>
          </a:p>
          <a:p>
            <a:endParaRPr lang="en-US" dirty="0">
              <a:effectLst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  <a:tabLst/>
              <a:defRPr/>
            </a:pPr>
            <a:r>
              <a:rPr lang="en-US" dirty="0">
                <a:effectLst/>
              </a:rPr>
              <a:t>87% of Americans can be uniquely identified by just their birthdate, gender, and 5-digit zip code (Sweeney, 2000)</a:t>
            </a:r>
            <a:endParaRPr lang="en-US" dirty="0"/>
          </a:p>
          <a:p>
            <a:endParaRPr lang="en-US" dirty="0">
              <a:effectLst/>
            </a:endParaRPr>
          </a:p>
          <a:p>
            <a:r>
              <a:rPr lang="en-US" dirty="0"/>
              <a:t>Large models can leak data to the end-user and thus compromise the privacy of that data (Carlini et al., 2023).</a:t>
            </a:r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r>
              <a:rPr lang="en-US" dirty="0">
                <a:latin typeface="Arial"/>
                <a:cs typeface="Arial"/>
              </a:rPr>
              <a:t>Anonymization := </a:t>
            </a:r>
            <a:r>
              <a:rPr lang="en-US" dirty="0">
                <a:effectLst/>
                <a:latin typeface="Arial"/>
                <a:cs typeface="Arial"/>
              </a:rPr>
              <a:t>any process that transforms PHI data such that it would be virtually impossible to link the data back to a specific individual i.e., for a patient to be reidentified</a:t>
            </a:r>
          </a:p>
          <a:p>
            <a:r>
              <a:rPr lang="en-US" dirty="0">
                <a:effectLst/>
              </a:rPr>
              <a:t>De-identification:= an anonymization technique that explicitly removes, in whole or in part, the explicit patient identifiers, e.g., names and social security numbers; often the first step in any anonymization process</a:t>
            </a:r>
            <a:endParaRPr lang="en-US" dirty="0"/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94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ffectLst/>
              </a:rPr>
              <a:t>TWO main types of anonymization: SDG and “Data Manipulation”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ffectLst/>
              </a:rPr>
              <a:t>Use manipulation if you care about each specific datapoint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ffectLst/>
              </a:rPr>
              <a:t>Use SDG if more concerned with aggregate behavior</a:t>
            </a:r>
          </a:p>
          <a:p>
            <a:endParaRPr lang="en-US" dirty="0">
              <a:effectLst/>
            </a:endParaRPr>
          </a:p>
          <a:p>
            <a:r>
              <a:rPr lang="en-US">
                <a:effectLst/>
              </a:rPr>
              <a:t>Data manipulation techniques are ones in which the raw patient data is modified directly before being shared, and so contains some portion of the original data.</a:t>
            </a:r>
          </a:p>
          <a:p>
            <a:pPr marL="285750" lvl="0" indent="-285750">
              <a:buFont typeface="Arial,Sans-Serif"/>
              <a:buChar char="•"/>
            </a:pPr>
            <a:r>
              <a:rPr lang="en-US">
                <a:effectLst/>
              </a:rPr>
              <a:t>a) simple operations, such as perturbation and data masking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ffectLst/>
              </a:rPr>
              <a:t>b) privacy models (e.g., </a:t>
            </a:r>
            <a:r>
              <a:rPr lang="en-US"/>
              <a:t>differential privacy</a:t>
            </a:r>
            <a:r>
              <a:rPr lang="en-US">
                <a:effectLst/>
              </a:rPr>
              <a:t>) </a:t>
            </a:r>
          </a:p>
          <a:p>
            <a:pPr marL="285750" lvl="0" indent="-285750">
              <a:buFont typeface="Arial,Sans-Serif"/>
              <a:buChar char="•"/>
            </a:pPr>
            <a:r>
              <a:rPr lang="en-US">
                <a:effectLst/>
              </a:rPr>
              <a:t>c) collaborative privacy models such as those that use homomorphic encryption (Zuo et al., 2021)</a:t>
            </a:r>
          </a:p>
          <a:p>
            <a:pPr marL="285750" marR="0" lvl="0" indent="-285750" algn="l" defTabSz="91440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Font typeface="Arial,Sans-Serif"/>
              <a:buChar char="•"/>
              <a:tabLst/>
              <a:defRPr/>
            </a:pPr>
            <a:r>
              <a:rPr lang="en-US" dirty="0">
                <a:effectLst/>
                <a:latin typeface="Arial"/>
                <a:cs typeface="Arial"/>
              </a:rPr>
              <a:t>These techniques have an inherent tradeoff between data utility and anonymity</a:t>
            </a:r>
          </a:p>
          <a:p>
            <a:endParaRPr lang="en-US" dirty="0">
              <a:effectLst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  <a:tabLst/>
              <a:defRPr/>
            </a:pPr>
            <a:r>
              <a:rPr lang="en-US" dirty="0">
                <a:effectLst/>
                <a:latin typeface="Arial"/>
                <a:cs typeface="Arial"/>
              </a:rPr>
              <a:t>87% of Americans can be uniquely identified by just their birthdate, gender, and 5-digit zip code (Sweeney, 2000)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effectLst/>
            </a:endParaRPr>
          </a:p>
          <a:p>
            <a:r>
              <a:rPr lang="en-US" dirty="0">
                <a:latin typeface="Arial"/>
                <a:cs typeface="Arial"/>
              </a:rPr>
              <a:t>Large models can leak data to the end-user and thus compromise the privacy of that data (Carlini et al., 2023).</a:t>
            </a:r>
            <a:endParaRPr lang="en-US" dirty="0">
              <a:effectLst/>
              <a:latin typeface="Arial"/>
              <a:cs typeface="Arial"/>
            </a:endParaRPr>
          </a:p>
          <a:p>
            <a:endParaRPr lang="en-US" dirty="0">
              <a:effectLst/>
            </a:endParaRPr>
          </a:p>
          <a:p>
            <a:r>
              <a:rPr lang="en-US" dirty="0">
                <a:latin typeface="Arial"/>
                <a:cs typeface="Arial"/>
              </a:rPr>
              <a:t>Anonymization := </a:t>
            </a:r>
            <a:r>
              <a:rPr lang="en-US" dirty="0">
                <a:effectLst/>
                <a:latin typeface="Arial"/>
                <a:cs typeface="Arial"/>
              </a:rPr>
              <a:t>any process that transforms PHI data such that it would be virtually impossible to link the data back to a specific individual i.e., for a patient to be reidentified</a:t>
            </a:r>
          </a:p>
          <a:p>
            <a:r>
              <a:rPr lang="en-US" dirty="0">
                <a:effectLst/>
                <a:latin typeface="Arial"/>
                <a:cs typeface="Arial"/>
              </a:rPr>
              <a:t>De-identification:= an anonymization technique that explicitly removes, in whole or in part, the explicit patient identifiers, e.g., names and social security numbers; often the first step in any anonymization process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41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overfitting is another concern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6024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TWO main types of anonymization: SDG and “Data Manipulation”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Use manipulation if you care about each specific datapoint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Use SDG if more concerned with aggregate behavior</a:t>
            </a:r>
          </a:p>
          <a:p>
            <a:endParaRPr lang="en-US" sz="18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Data manipulation techniques are ones in which the raw patient data is modified directly before being shared, and so contains some portion of the original data.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a) simple operations, such as perturbation and data masking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b) privacy models (e.g., </a:t>
            </a:r>
            <a:r>
              <a:rPr lang="en-US" sz="1800" dirty="0">
                <a:latin typeface="Times New Roman"/>
                <a:ea typeface="Aptos" panose="020B0004020202020204" pitchFamily="34" charset="0"/>
                <a:cs typeface="Times New Roman"/>
              </a:rPr>
              <a:t>differential privacy</a:t>
            </a:r>
            <a:r>
              <a:rPr lang="en-US" sz="1800" dirty="0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c) collaborative privacy models such as those that use homomorphic encryption (Zuo et al., 2021)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These techniques have an inherent tradeoff between data utility and anonymity</a:t>
            </a:r>
          </a:p>
          <a:p>
            <a:endParaRPr lang="en-US" sz="18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+mn-lt"/>
                <a:ea typeface="Aptos" panose="020B0004020202020204" pitchFamily="34" charset="0"/>
              </a:rPr>
              <a:t>87% of Americans can be uniquely identified by just their birthdate, gender, and 5-digit zip code (Sweeney, 2000)</a:t>
            </a:r>
            <a:endParaRPr lang="en-US" sz="2000" dirty="0">
              <a:latin typeface="+mn-lt"/>
            </a:endParaRPr>
          </a:p>
          <a:p>
            <a:endParaRPr lang="en-US" sz="18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r>
              <a:rPr lang="en-US" sz="1800" dirty="0">
                <a:latin typeface="Arial"/>
                <a:cs typeface="Arial"/>
              </a:rPr>
              <a:t>Large models can leak data to the end-user and thus compromise the privacy of that data (Carlini et al., 2023).</a:t>
            </a:r>
            <a:endParaRPr lang="en-US" sz="1800" dirty="0">
              <a:effectLst/>
              <a:latin typeface="Arial"/>
              <a:ea typeface="Aptos" panose="020B0004020202020204" pitchFamily="34" charset="0"/>
              <a:cs typeface="Arial"/>
            </a:endParaRPr>
          </a:p>
          <a:p>
            <a:endParaRPr lang="en-US" sz="18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r>
              <a:rPr lang="en-US" sz="1800" dirty="0"/>
              <a:t>Anonymization := 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any process that transforms PHI data such that it would be virtually impossible to link the data back to a specific individual i.e., for a patient to be reidentified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De-identification:= an anonymization technique that explicitly removes, in whole or in part, the explicit patient identifiers, e.g., names and social security numbers; often the first step in any anonymization process</a:t>
            </a:r>
          </a:p>
          <a:p>
            <a:endParaRPr lang="en-US" sz="18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1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Metalog is one-dimensional distribution</a:t>
            </a:r>
          </a:p>
          <a:p>
            <a:r>
              <a:rPr lang="en-US"/>
              <a:t>Multivariate extension encodes correlation via copula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15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Metalog is one-dimensional distribution</a:t>
            </a:r>
          </a:p>
          <a:p>
            <a:r>
              <a:rPr lang="en-US"/>
              <a:t>Multivariate extension encodes correlation via copula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401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Metalog is one-dimensional distribution</a:t>
            </a:r>
          </a:p>
          <a:p>
            <a:r>
              <a:rPr lang="en-US"/>
              <a:t>Multivariate extension encodes correlation via copula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89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Metalog is one-dimensional distribution</a:t>
            </a:r>
          </a:p>
          <a:p>
            <a:r>
              <a:rPr lang="en-US"/>
              <a:t>Multivariate extension encodes correlation via copula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715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Metalog is one-dimensional distribution</a:t>
            </a:r>
          </a:p>
          <a:p>
            <a:r>
              <a:rPr lang="en-US"/>
              <a:t>Multivariate extension encodes correlation via copula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676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/>
              <a:t>Goal</a:t>
            </a:r>
            <a:r>
              <a:rPr lang="en-US" sz="2400"/>
              <a:t>: anonymize healthcare data</a:t>
            </a:r>
          </a:p>
          <a:p>
            <a:r>
              <a:rPr lang="en-US" sz="2400" b="1"/>
              <a:t>How</a:t>
            </a:r>
            <a:r>
              <a:rPr lang="en-US" sz="2400"/>
              <a:t>: synthetic data generation (SDG)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/>
              <a:t>Multivariate metalog models</a:t>
            </a:r>
            <a:endParaRPr lang="en-US" sz="2000" ker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kern="0"/>
              <a:t>Automated workflow</a:t>
            </a:r>
            <a:endParaRPr lang="en-US" sz="2400" kern="0"/>
          </a:p>
          <a:p>
            <a:r>
              <a:rPr lang="en-US" sz="2400" b="1" kern="0"/>
              <a:t>Data</a:t>
            </a:r>
            <a:r>
              <a:rPr lang="en-US" sz="2400" kern="0"/>
              <a:t>: COVID-19 dataset (10k patients)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kern="0"/>
              <a:t>Open-source patient population simulation (</a:t>
            </a:r>
            <a:r>
              <a:rPr lang="en-US" sz="2000" kern="0" err="1"/>
              <a:t>Walonoski</a:t>
            </a:r>
            <a:r>
              <a:rPr lang="en-US" sz="2000" kern="0"/>
              <a:t> et al., 2017)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kern="0"/>
              <a:t>Easier to access and share than real patient data (data privacy)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310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/>
              <a:t>Goal</a:t>
            </a:r>
            <a:r>
              <a:rPr lang="en-US" sz="2400" dirty="0"/>
              <a:t>: anonymize healthcare data</a:t>
            </a:r>
          </a:p>
          <a:p>
            <a:r>
              <a:rPr lang="en-US" sz="2400" b="1" dirty="0"/>
              <a:t>How</a:t>
            </a:r>
            <a:r>
              <a:rPr lang="en-US" sz="2400" dirty="0"/>
              <a:t>: synthetic data generation (SDG)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Multivariate metalog models</a:t>
            </a:r>
            <a:endParaRPr lang="en-US" sz="2000" kern="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kern="0" dirty="0"/>
              <a:t>Automated workflow</a:t>
            </a:r>
            <a:endParaRPr lang="en-US" sz="2400" kern="0" dirty="0"/>
          </a:p>
          <a:p>
            <a:r>
              <a:rPr lang="en-US" sz="2400" b="1" kern="0" dirty="0"/>
              <a:t>Data</a:t>
            </a:r>
            <a:r>
              <a:rPr lang="en-US" sz="2400" kern="0" dirty="0"/>
              <a:t>: COVID-19 dataset (10k patients)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kern="0" dirty="0"/>
              <a:t>Open-source patient population simulation (</a:t>
            </a:r>
            <a:r>
              <a:rPr lang="en-US" sz="2000" kern="0" dirty="0" err="1"/>
              <a:t>Walonoski</a:t>
            </a:r>
            <a:r>
              <a:rPr lang="en-US" sz="2000" kern="0" dirty="0"/>
              <a:t> et al., 2017)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kern="0" dirty="0"/>
              <a:t>Easier to access and share than real patient data (data privacy)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kern="0" dirty="0"/>
              <a:t>6 </a:t>
            </a:r>
            <a:r>
              <a:rPr lang="en-US" sz="2000" kern="0" dirty="0" err="1"/>
              <a:t>interralted</a:t>
            </a:r>
            <a:r>
              <a:rPr lang="en-US" sz="2000" kern="0" dirty="0"/>
              <a:t> tables on Patients, Encounters with medical system, insurance Coverage, Costs, Test Results, and their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153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/>
              <a:t>Goal</a:t>
            </a:r>
            <a:r>
              <a:rPr lang="en-US" sz="2400"/>
              <a:t>: anonymize healthcare data</a:t>
            </a:r>
          </a:p>
          <a:p>
            <a:r>
              <a:rPr lang="en-US" sz="2400" b="1"/>
              <a:t>How</a:t>
            </a:r>
            <a:r>
              <a:rPr lang="en-US" sz="2400"/>
              <a:t>: synthetic data generation (SDG)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/>
              <a:t>Multivariate metalog models</a:t>
            </a:r>
            <a:endParaRPr lang="en-US" sz="2000" ker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kern="0"/>
              <a:t>Automated workflow</a:t>
            </a:r>
            <a:endParaRPr lang="en-US" sz="2400" kern="0"/>
          </a:p>
          <a:p>
            <a:r>
              <a:rPr lang="en-US" sz="2400" b="1" kern="0"/>
              <a:t>Data</a:t>
            </a:r>
            <a:r>
              <a:rPr lang="en-US" sz="2400" kern="0"/>
              <a:t>: COVID-19 dataset (10k patients)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kern="0"/>
              <a:t>Open-source patient population simulation (</a:t>
            </a:r>
            <a:r>
              <a:rPr lang="en-US" sz="2000" kern="0" err="1"/>
              <a:t>Walonoski</a:t>
            </a:r>
            <a:r>
              <a:rPr lang="en-US" sz="2000" kern="0"/>
              <a:t> et al., 2017)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kern="0"/>
              <a:t>Easier to access and share than real patient data (data privacy)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279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Note on “Cluster”: in reality I had labeled COVID data that was preprocessed to produce survival labels; other datasets may not have ready labels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Goodness of Fit metric used was the Kolmogorov-Smirnov (KS) distance, which measures CDF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Metalog model parameter number scales with order, dimension, and clusters; correlation matrix grows as square of dimension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43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32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Note on “Cluster”: in reality I had labeled COVID data that was preprocessed to produce survival labels; other datasets may not have ready labels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Goodness of Fit metric used was the Kolmogorov-Smirnov (KS) distance, which measures CDF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Metalog model parameter number scales with order, dimension, and clusters; correlation matrix grows as square of dimension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623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 on “Cluster”: in reality I had labeled COVID data that was preprocessed to produce survival labels; other datasets may not have ready labels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Goodness of Fit metric used was the Kolmogorov-Smirnov (KS) distance, which measures CDF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Metalog model parameter number scales with order, dimension, and clusters; correlation matrix grows as square of dimension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415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Note on “Cluster”: in reality I had labeled COVID data that was preprocessed to produce survival labels; other datasets may not have ready labels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Goodness of Fit metric used was the Kolmogorov-Smirnov (KS) distance, which measures CDF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Metalog model parameter number scales with order, dimension, and clusters; correlation matrix grows as square of dimension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637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Dropped patients who had $0 healthcare coverage (worse artifacts)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Survivors CDF matched just as well or better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Used MMD for hypo testing in paper; </a:t>
            </a:r>
            <a:r>
              <a:rPr lang="en-US" err="1"/>
              <a:t>fGPK</a:t>
            </a:r>
            <a:r>
              <a:rPr lang="en-US"/>
              <a:t> is a better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Could use different copula (Gaussian here) for better shape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16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Dropped patients who had $0 healthcare coverage (worse artifacts)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Survivors CDF matched just as well or better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Used MMD for hypo testing in paper; </a:t>
            </a:r>
            <a:r>
              <a:rPr lang="en-US" err="1"/>
              <a:t>fGPK</a:t>
            </a:r>
            <a:r>
              <a:rPr lang="en-US"/>
              <a:t> is a better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Could use different copula (Gaussian here) for better shape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453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figures, dropped patients who had $0 healthcare coverage (worse artifacts)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en-US" dirty="0"/>
              <a:t>6% stat included ALL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Survivors CDF matched just as well or better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Used MMD for hypo testing in paper; </a:t>
            </a:r>
            <a:r>
              <a:rPr lang="en-US" dirty="0" err="1"/>
              <a:t>fGPK</a:t>
            </a:r>
            <a:r>
              <a:rPr lang="en-US" dirty="0"/>
              <a:t> is a better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Could use different copula (Gaussian here) for better shape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46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For figures, dropped patients who had $0 healthcare coverage (worse artifacts)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en-US"/>
              <a:t>6% stat included ALL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Survivors CDF matched just as well or better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Used MMD for hypo testing in paper; </a:t>
            </a:r>
            <a:r>
              <a:rPr lang="en-US" err="1"/>
              <a:t>fGPK</a:t>
            </a:r>
            <a:r>
              <a:rPr lang="en-US"/>
              <a:t> is a better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Could use different copula (Gaussian here) for better shape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878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Features: </a:t>
            </a:r>
            <a:r>
              <a:rPr lang="en-US" sz="1800" b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D-dimer</a:t>
            </a:r>
            <a:r>
              <a:rPr lang="en-US" sz="180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; serum ferritin (</a:t>
            </a:r>
            <a:r>
              <a:rPr lang="en-US" sz="1800" b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Fe</a:t>
            </a:r>
            <a:r>
              <a:rPr lang="en-US" sz="180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); high sensitivity cardiac troponin (</a:t>
            </a:r>
            <a:r>
              <a:rPr lang="en-US" sz="1800" b="1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cTn</a:t>
            </a:r>
            <a:r>
              <a:rPr lang="en-US" sz="180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 I, </a:t>
            </a:r>
            <a:r>
              <a:rPr lang="en-US" sz="1800" b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lymphocytes</a:t>
            </a:r>
            <a:r>
              <a:rPr lang="en-US" sz="180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and lactate dehydrogenase (</a:t>
            </a:r>
            <a:r>
              <a:rPr lang="en-US" sz="1800" b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LDH</a:t>
            </a:r>
            <a:r>
              <a:rPr lang="en-US" sz="180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/>
              <a:t>Survivors</a:t>
            </a:r>
            <a:r>
              <a:rPr lang="en-US"/>
              <a:t> CDF matched just as well or better as </a:t>
            </a:r>
            <a:r>
              <a:rPr lang="en-US" u="sng"/>
              <a:t>fatalities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/>
              <a:t>Survivor</a:t>
            </a:r>
            <a:r>
              <a:rPr lang="en-US"/>
              <a:t> pairwise plots showed similar results; not shown: </a:t>
            </a:r>
            <a:r>
              <a:rPr lang="en-US" b="1" err="1"/>
              <a:t>cTn</a:t>
            </a:r>
            <a:r>
              <a:rPr lang="en-US" b="1"/>
              <a:t> I</a:t>
            </a:r>
            <a:r>
              <a:rPr lang="en-US"/>
              <a:t> and </a:t>
            </a:r>
            <a:r>
              <a:rPr lang="en-US" b="1"/>
              <a:t>LDH</a:t>
            </a:r>
            <a:r>
              <a:rPr lang="en-US" b="0"/>
              <a:t> </a:t>
            </a:r>
            <a:r>
              <a:rPr lang="en-US"/>
              <a:t>look like </a:t>
            </a:r>
            <a:r>
              <a:rPr lang="en-US" b="1"/>
              <a:t>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Neither MMD or </a:t>
            </a:r>
            <a:r>
              <a:rPr lang="en-US" err="1"/>
              <a:t>fGPK</a:t>
            </a:r>
            <a:r>
              <a:rPr lang="en-US"/>
              <a:t> testing showed differences in these distributions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488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Features: </a:t>
            </a:r>
            <a:r>
              <a:rPr lang="en-US" sz="1800" b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D-dimer</a:t>
            </a:r>
            <a:r>
              <a:rPr lang="en-US" sz="180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; serum ferritin (</a:t>
            </a:r>
            <a:r>
              <a:rPr lang="en-US" sz="1800" b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Fe</a:t>
            </a:r>
            <a:r>
              <a:rPr lang="en-US" sz="180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); high sensitivity cardiac troponin (</a:t>
            </a:r>
            <a:r>
              <a:rPr lang="en-US" sz="1800" b="1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cTn</a:t>
            </a:r>
            <a:r>
              <a:rPr lang="en-US" sz="180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 I, </a:t>
            </a:r>
            <a:r>
              <a:rPr lang="en-US" sz="1800" b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lymphocytes</a:t>
            </a:r>
            <a:r>
              <a:rPr lang="en-US" sz="180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and lactate dehydrogenase (</a:t>
            </a:r>
            <a:r>
              <a:rPr lang="en-US" sz="1800" b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LDH</a:t>
            </a:r>
            <a:r>
              <a:rPr lang="en-US" sz="180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/>
              <a:t>Survivors</a:t>
            </a:r>
            <a:r>
              <a:rPr lang="en-US"/>
              <a:t> CDF matched just as well or better as </a:t>
            </a:r>
            <a:r>
              <a:rPr lang="en-US" u="sng"/>
              <a:t>fatalities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/>
              <a:t>Survivor</a:t>
            </a:r>
            <a:r>
              <a:rPr lang="en-US"/>
              <a:t> pairwise plots showed similar results; not shown: </a:t>
            </a:r>
            <a:r>
              <a:rPr lang="en-US" b="1" err="1"/>
              <a:t>cTn</a:t>
            </a:r>
            <a:r>
              <a:rPr lang="en-US" b="1"/>
              <a:t> I</a:t>
            </a:r>
            <a:r>
              <a:rPr lang="en-US"/>
              <a:t> and </a:t>
            </a:r>
            <a:r>
              <a:rPr lang="en-US" b="1"/>
              <a:t>LDH</a:t>
            </a:r>
            <a:r>
              <a:rPr lang="en-US" b="0"/>
              <a:t> </a:t>
            </a:r>
            <a:r>
              <a:rPr lang="en-US"/>
              <a:t>look like </a:t>
            </a:r>
            <a:r>
              <a:rPr lang="en-US" b="1"/>
              <a:t>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Neither MMD or </a:t>
            </a:r>
            <a:r>
              <a:rPr lang="en-US" err="1"/>
              <a:t>fGPK</a:t>
            </a:r>
            <a:r>
              <a:rPr lang="en-US"/>
              <a:t> testing showed differences in these distributions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534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Features: </a:t>
            </a:r>
            <a:r>
              <a:rPr lang="en-US" sz="1800" b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D-dimer</a:t>
            </a:r>
            <a:r>
              <a:rPr lang="en-US" sz="180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; serum ferritin (</a:t>
            </a:r>
            <a:r>
              <a:rPr lang="en-US" sz="1800" b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Fe</a:t>
            </a:r>
            <a:r>
              <a:rPr lang="en-US" sz="180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); high sensitivity cardiac troponin (</a:t>
            </a:r>
            <a:r>
              <a:rPr lang="en-US" sz="1800" b="1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cTn</a:t>
            </a:r>
            <a:r>
              <a:rPr lang="en-US" sz="180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 I, </a:t>
            </a:r>
            <a:r>
              <a:rPr lang="en-US" sz="1800" b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lymphocytes</a:t>
            </a:r>
            <a:r>
              <a:rPr lang="en-US" sz="180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and lactate dehydrogenase (</a:t>
            </a:r>
            <a:r>
              <a:rPr lang="en-US" sz="1800" b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LDH</a:t>
            </a:r>
            <a:r>
              <a:rPr lang="en-US" sz="180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/>
              <a:t>Survivors</a:t>
            </a:r>
            <a:r>
              <a:rPr lang="en-US"/>
              <a:t> CDF matched just as well or better as </a:t>
            </a:r>
            <a:r>
              <a:rPr lang="en-US" u="sng"/>
              <a:t>fatalities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/>
              <a:t>Survivor</a:t>
            </a:r>
            <a:r>
              <a:rPr lang="en-US"/>
              <a:t> pairwise plots showed similar results; not shown: </a:t>
            </a:r>
            <a:r>
              <a:rPr lang="en-US" b="1" err="1"/>
              <a:t>cTn</a:t>
            </a:r>
            <a:r>
              <a:rPr lang="en-US" b="1"/>
              <a:t> I</a:t>
            </a:r>
            <a:r>
              <a:rPr lang="en-US"/>
              <a:t> and </a:t>
            </a:r>
            <a:r>
              <a:rPr lang="en-US" b="1"/>
              <a:t>LDH</a:t>
            </a:r>
            <a:r>
              <a:rPr lang="en-US" b="0"/>
              <a:t> </a:t>
            </a:r>
            <a:r>
              <a:rPr lang="en-US"/>
              <a:t>look like </a:t>
            </a:r>
            <a:r>
              <a:rPr lang="en-US" b="1"/>
              <a:t>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Neither MMD or </a:t>
            </a:r>
            <a:r>
              <a:rPr lang="en-US" err="1"/>
              <a:t>fGPK</a:t>
            </a:r>
            <a:r>
              <a:rPr lang="en-US"/>
              <a:t> testing showed differences in these distributions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85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/>
              <a:t>Title says “healthcare,” but in reality, applicable for wider problems</a:t>
            </a:r>
          </a:p>
          <a:p>
            <a:r>
              <a:rPr lang="en-US" sz="3200"/>
              <a:t>Data silos - What are they?</a:t>
            </a:r>
          </a:p>
          <a:p>
            <a:r>
              <a:rPr lang="en-US" sz="3200"/>
              <a:t>Why are they a problem?</a:t>
            </a:r>
            <a:endParaRPr lang="en-US" sz="180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arise when organizational structures, policies, workflows, and technology artificially separate data access from potential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create losses in efficiency and value in many domains by limiting cross-collaboration, creating data inconsistencies, and wasting resources (Talend, 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Often discussed </a:t>
            </a:r>
            <a:r>
              <a:rPr lang="en-US" sz="1800" u="sng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within</a:t>
            </a:r>
            <a:r>
              <a:rPr lang="en-US" sz="1800" u="none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organizations but also a problem </a:t>
            </a:r>
            <a:r>
              <a:rPr lang="en-US" sz="1800" u="sng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between</a:t>
            </a:r>
            <a:r>
              <a:rPr lang="en-US" sz="1800" u="none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organizations looking to partner</a:t>
            </a:r>
            <a:endParaRPr lang="en-US" sz="1800" u="sng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>
                <a:effectLst/>
                <a:latin typeface="Times New Roman" panose="02020603050405020304" pitchFamily="18" charset="0"/>
              </a:rPr>
              <a:t>For an example, let’s look at the healthcare sector… NEXT!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287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Model overfitting is another concern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31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/>
              <a:t>Title says “healthcare,” but in reality, applicable for wider problems</a:t>
            </a:r>
          </a:p>
          <a:p>
            <a:r>
              <a:rPr lang="en-US" sz="3200"/>
              <a:t>Data silos - What are they?</a:t>
            </a:r>
          </a:p>
          <a:p>
            <a:r>
              <a:rPr lang="en-US" sz="3200"/>
              <a:t>Why are they a problem?</a:t>
            </a:r>
            <a:endParaRPr lang="en-US" sz="180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arise when organizational structures, policies, workflows, and technology artificially separate data access from potential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create losses in efficiency and value in many domains by limiting cross-collaboration, creating data inconsistencies, and wasting resources (Talend, 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Often discussed </a:t>
            </a:r>
            <a:r>
              <a:rPr lang="en-US" sz="1800" u="sng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within</a:t>
            </a:r>
            <a:r>
              <a:rPr lang="en-US" sz="1800" u="none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organizations but also a problem </a:t>
            </a:r>
            <a:r>
              <a:rPr lang="en-US" sz="1800" u="sng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between</a:t>
            </a:r>
            <a:r>
              <a:rPr lang="en-US" sz="1800" u="none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organizations looking to partner</a:t>
            </a:r>
            <a:endParaRPr lang="en-US" sz="1800" u="sng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>
                <a:effectLst/>
                <a:latin typeface="Times New Roman" panose="02020603050405020304" pitchFamily="18" charset="0"/>
              </a:rPr>
              <a:t>For an example, let’s look at the healthcare sector… NEXT!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52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/>
              <a:t>Title says “healthcare,” but in reality, applicable for wider problems</a:t>
            </a:r>
          </a:p>
          <a:p>
            <a:r>
              <a:rPr lang="en-US" sz="3200"/>
              <a:t>Data silos - What are they?</a:t>
            </a:r>
          </a:p>
          <a:p>
            <a:r>
              <a:rPr lang="en-US" sz="3200"/>
              <a:t>Why are they a problem?</a:t>
            </a:r>
            <a:endParaRPr lang="en-US" sz="180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arise when organizational structures, policies, workflows, and technology artificially separate data access from potential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create losses in efficiency and value in many domains by limiting cross-collaboration, creating data inconsistencies, and wasting resources (Talend, 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Often discussed </a:t>
            </a:r>
            <a:r>
              <a:rPr lang="en-US" sz="1800" u="sng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within</a:t>
            </a:r>
            <a:r>
              <a:rPr lang="en-US" sz="1800" u="none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organizations but also a problem </a:t>
            </a:r>
            <a:r>
              <a:rPr lang="en-US" sz="1800" u="sng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between</a:t>
            </a:r>
            <a:r>
              <a:rPr lang="en-US" sz="1800" u="none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organizations looking to partner</a:t>
            </a:r>
            <a:endParaRPr lang="en-US" sz="1800" u="sng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>
                <a:effectLst/>
                <a:latin typeface="Times New Roman" panose="02020603050405020304" pitchFamily="18" charset="0"/>
              </a:rPr>
              <a:t>For an example, let’s look at the healthcare sector… NEXT!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79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PII := Personally Identifiable Information</a:t>
            </a:r>
          </a:p>
          <a:p>
            <a:r>
              <a:rPr lang="en-US"/>
              <a:t>PHI := Protected Health Information</a:t>
            </a:r>
          </a:p>
          <a:p>
            <a:endParaRPr lang="en-US"/>
          </a:p>
          <a:p>
            <a:r>
              <a:rPr lang="en-US"/>
              <a:t>PHI is a subset of PII. It is PII that is specifically </a:t>
            </a:r>
            <a:r>
              <a:rPr lang="en-US" sz="180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“associated with or derived from a healthcare service event”</a:t>
            </a:r>
            <a:endParaRPr lang="en-US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PII and PHI both have protection requirements (Privacy Act and HIPAA) -&gt; leads to data silos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These necessary protections, make it difficult to collaborate on research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Empowering researchers with data via anonymization; leads to innovation and better solutions for end-users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One thing about the Privacy Act: </a:t>
            </a:r>
            <a:r>
              <a:rPr lang="en-US" sz="1600"/>
              <a:t>PII an be legally accessed for research purposes if sufficiently anonymized… 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19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PII := Personally Identifiable Information</a:t>
            </a:r>
          </a:p>
          <a:p>
            <a:r>
              <a:rPr lang="en-US"/>
              <a:t>PHI := Protected Health Information</a:t>
            </a:r>
          </a:p>
          <a:p>
            <a:endParaRPr lang="en-US"/>
          </a:p>
          <a:p>
            <a:r>
              <a:rPr lang="en-US"/>
              <a:t>PHI is a subset of PII. It is PII that is specifically </a:t>
            </a:r>
            <a:r>
              <a:rPr lang="en-US" sz="180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“associated with or derived from a healthcare service event”</a:t>
            </a:r>
            <a:endParaRPr lang="en-US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PII and PHI both have protection requirements (Privacy Act and HIPAA) -&gt; leads to data silos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These necessary protections, make it difficult to collaborate on research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Empowering researchers with data via anonymization; leads to innovation and better solutions for end-users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One thing about the Privacy Act: </a:t>
            </a:r>
            <a:r>
              <a:rPr lang="en-US" sz="1600"/>
              <a:t>PII an be legally accessed for research purposes if sufficiently anonymized… 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09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PII := Personally Identifiable Information</a:t>
            </a:r>
          </a:p>
          <a:p>
            <a:r>
              <a:rPr lang="en-US"/>
              <a:t>PHI := Protected Health Information</a:t>
            </a:r>
          </a:p>
          <a:p>
            <a:endParaRPr lang="en-US"/>
          </a:p>
          <a:p>
            <a:r>
              <a:rPr lang="en-US"/>
              <a:t>PHI is a subset of PII. It is PII that is specifically </a:t>
            </a:r>
            <a:r>
              <a:rPr lang="en-US" sz="180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“associated with or derived from a healthcare service event”</a:t>
            </a:r>
            <a:endParaRPr lang="en-US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PII and PHI both have protection requirements (Privacy Act and HIPAA) -&gt; leads to data silos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These necessary protections, make it difficult to collaborate on research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Empowering researchers with data via anonymization; leads to innovation and better solutions for end-users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One thing about the Privacy Act: </a:t>
            </a:r>
            <a:r>
              <a:rPr lang="en-US" sz="1600"/>
              <a:t>PII an be legally accessed for research purposes if sufficiently anonymized… 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1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err="1">
                  <a:latin typeface="Arial"/>
                  <a:cs typeface="Arial"/>
                </a:rPr>
                <a:t>NTSAToday</a:t>
              </a:r>
              <a:endParaRPr lang="en-US" sz="1200" b="1">
                <a:latin typeface="Arial"/>
                <a:cs typeface="Arial"/>
              </a:endParaRPr>
            </a:p>
          </p:txBody>
        </p: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8FCE43-A445-C22C-BCD5-7FBE06D7AD6A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BFF257-B0D7-4DC3-0743-448F338D0383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050F1-0DBD-216C-2FB3-021CBE46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err="1">
                  <a:latin typeface="Arial"/>
                  <a:cs typeface="Arial"/>
                </a:rPr>
                <a:t>NTSAToday</a:t>
              </a:r>
              <a:endParaRPr lang="en-US" sz="1200" b="1">
                <a:latin typeface="Arial"/>
                <a:cs typeface="Arial"/>
              </a:endParaRPr>
            </a:p>
          </p:txBody>
        </p:sp>
      </p:grp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6863DC4E-89E6-B745-AEC7-DBE8802F6E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8CAE-6BAB-EB7F-70F4-CA252F01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Metalog Synthetic Data Generation for Healthcare</a:t>
            </a:r>
          </a:p>
          <a:p>
            <a:endParaRPr lang="en-US" sz="2000">
              <a:solidFill>
                <a:srgbClr val="00B050"/>
              </a:solidFill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56580" y="3770244"/>
            <a:ext cx="8478838" cy="1320724"/>
          </a:xfrm>
        </p:spPr>
        <p:txBody>
          <a:bodyPr/>
          <a:lstStyle/>
          <a:p>
            <a:pPr eaLnBrk="1" hangingPunct="1"/>
            <a:r>
              <a:rPr lang="en-US" dirty="0">
                <a:latin typeface="+mj-lt"/>
              </a:rPr>
              <a:t>Raul Rios, Lone Star Analysis</a:t>
            </a:r>
          </a:p>
          <a:p>
            <a:pPr eaLnBrk="1" hangingPunct="1"/>
            <a:r>
              <a:rPr lang="en-US" dirty="0">
                <a:latin typeface="+mj-lt"/>
              </a:rPr>
              <a:t>Randal Allen, Lone Star Analysis</a:t>
            </a:r>
          </a:p>
          <a:p>
            <a:pPr eaLnBrk="1" hangingPunct="1"/>
            <a:r>
              <a:rPr lang="en-US" dirty="0">
                <a:latin typeface="+mj-lt"/>
              </a:rPr>
              <a:t>Eric Haney, Lone Star Analysis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6" name="Picture 5" descr="A blue and white logo with a white star&#10;&#10;Description automatically generated">
            <a:extLst>
              <a:ext uri="{FF2B5EF4-FFF2-40B4-BE49-F238E27FC236}">
                <a16:creationId xmlns:a16="http://schemas.microsoft.com/office/drawing/2014/main" id="{1FBAD914-7AA7-444F-3356-CC254CF80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72" y="6077122"/>
            <a:ext cx="2990854" cy="68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AAE4DF2-7776-3145-C752-39006EA5AFA9}"/>
              </a:ext>
            </a:extLst>
          </p:cNvPr>
          <p:cNvSpPr/>
          <p:nvPr/>
        </p:nvSpPr>
        <p:spPr bwMode="auto">
          <a:xfrm>
            <a:off x="248902" y="1016302"/>
            <a:ext cx="5685278" cy="23624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Privacy Act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37D323-039B-02EA-0A9B-A17A37BF1135}"/>
              </a:ext>
            </a:extLst>
          </p:cNvPr>
          <p:cNvSpPr/>
          <p:nvPr/>
        </p:nvSpPr>
        <p:spPr bwMode="auto">
          <a:xfrm>
            <a:off x="2077270" y="1556486"/>
            <a:ext cx="3757470" cy="17134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HIPAA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CEC54C-A32D-A3BA-D208-53590A0F0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696663-6348-7088-4757-A263F2909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Healthcare Data Silos and Privacy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5F10BA-86D8-2BBE-8983-9D69369160CD}"/>
              </a:ext>
            </a:extLst>
          </p:cNvPr>
          <p:cNvSpPr/>
          <p:nvPr/>
        </p:nvSpPr>
        <p:spPr bwMode="auto">
          <a:xfrm>
            <a:off x="6506158" y="3328189"/>
            <a:ext cx="5082789" cy="72436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solidFill>
                  <a:schemeClr val="tx1"/>
                </a:solidFill>
                <a:effectLst/>
                <a:latin typeface="Tahoma" charset="0"/>
              </a:rPr>
              <a:t>Medical research community struggles to access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solidFill>
                  <a:schemeClr val="tx1"/>
                </a:solidFill>
                <a:effectLst/>
                <a:latin typeface="Tahoma" charset="0"/>
              </a:rPr>
              <a:t>data needed for studies (</a:t>
            </a:r>
            <a:r>
              <a:rPr kumimoji="0" lang="en-US" sz="1800" b="0" i="0" u="none" strike="noStrike" cap="none" normalizeH="0" baseline="0" err="1">
                <a:solidFill>
                  <a:schemeClr val="tx1"/>
                </a:solidFill>
                <a:effectLst/>
                <a:latin typeface="Tahoma" charset="0"/>
              </a:rPr>
              <a:t>Chevrier</a:t>
            </a:r>
            <a:r>
              <a:rPr kumimoji="0" lang="en-US" sz="1800" b="0" i="0" u="none" strike="noStrike" cap="none" normalizeH="0" baseline="0">
                <a:solidFill>
                  <a:schemeClr val="tx1"/>
                </a:solidFill>
                <a:effectLst/>
                <a:latin typeface="Tahoma" charset="0"/>
              </a:rPr>
              <a:t> et al., 2019)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DFB3F5-187D-0FD5-FC3D-F3DDDAAC9575}"/>
              </a:ext>
            </a:extLst>
          </p:cNvPr>
          <p:cNvSpPr/>
          <p:nvPr/>
        </p:nvSpPr>
        <p:spPr bwMode="auto">
          <a:xfrm>
            <a:off x="844913" y="5196548"/>
            <a:ext cx="10502174" cy="10399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Security / Privacy can be a barrier to data collection and sharing – and thus collaboration &amp; innovation</a:t>
            </a: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Solutions that address data silos</a:t>
            </a:r>
            <a:r>
              <a:rPr lang="en-US" sz="1800" dirty="0">
                <a:solidFill>
                  <a:schemeClr val="bg1"/>
                </a:solidFill>
                <a:latin typeface="Tahoma" charset="0"/>
              </a:rPr>
              <a:t>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are needed to aid research </a:t>
            </a:r>
            <a:r>
              <a:rPr lang="en-US" sz="1800" dirty="0">
                <a:solidFill>
                  <a:schemeClr val="bg1"/>
                </a:solidFill>
                <a:latin typeface="Tahoma" charset="0"/>
              </a:rPr>
              <a:t>across gov’t entities, DoD included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7C6FF-D189-4BD2-42FA-62F226027CA3}"/>
              </a:ext>
            </a:extLst>
          </p:cNvPr>
          <p:cNvSpPr/>
          <p:nvPr/>
        </p:nvSpPr>
        <p:spPr bwMode="auto">
          <a:xfrm>
            <a:off x="348343" y="1556486"/>
            <a:ext cx="1714826" cy="17134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PII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370089-62C6-F1B5-DF81-DE795FEB88C6}"/>
              </a:ext>
            </a:extLst>
          </p:cNvPr>
          <p:cNvSpPr/>
          <p:nvPr/>
        </p:nvSpPr>
        <p:spPr bwMode="auto">
          <a:xfrm>
            <a:off x="4822947" y="2227508"/>
            <a:ext cx="910055" cy="5191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PHI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230B6C-17C5-4ECC-2ABA-25DCA062F386}"/>
              </a:ext>
            </a:extLst>
          </p:cNvPr>
          <p:cNvSpPr/>
          <p:nvPr/>
        </p:nvSpPr>
        <p:spPr bwMode="auto">
          <a:xfrm>
            <a:off x="461693" y="2021002"/>
            <a:ext cx="1488125" cy="9872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Unique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identifying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characteristic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C542F4-515A-3693-0003-B760A432ECD3}"/>
              </a:ext>
            </a:extLst>
          </p:cNvPr>
          <p:cNvSpPr/>
          <p:nvPr/>
        </p:nvSpPr>
        <p:spPr bwMode="auto">
          <a:xfrm>
            <a:off x="2451189" y="2021002"/>
            <a:ext cx="1798680" cy="9872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Individual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/>
              <a:t>health information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2" name="Plus Sign 11">
            <a:extLst>
              <a:ext uri="{FF2B5EF4-FFF2-40B4-BE49-F238E27FC236}">
                <a16:creationId xmlns:a16="http://schemas.microsoft.com/office/drawing/2014/main" id="{9D069C7E-7AF9-C5C2-22F2-0ECA6423A519}"/>
              </a:ext>
            </a:extLst>
          </p:cNvPr>
          <p:cNvSpPr/>
          <p:nvPr/>
        </p:nvSpPr>
        <p:spPr bwMode="auto">
          <a:xfrm>
            <a:off x="2107256" y="2347006"/>
            <a:ext cx="280109" cy="280109"/>
          </a:xfrm>
          <a:prstGeom prst="mathPlu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891D6E39-BB0F-BDD7-C9F6-0A06AEE84C53}"/>
              </a:ext>
            </a:extLst>
          </p:cNvPr>
          <p:cNvSpPr/>
          <p:nvPr/>
        </p:nvSpPr>
        <p:spPr bwMode="auto">
          <a:xfrm>
            <a:off x="4340465" y="2291117"/>
            <a:ext cx="391886" cy="391886"/>
          </a:xfrm>
          <a:prstGeom prst="mathEqua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4C0FC5-57A9-A339-876B-E4D11653EA84}"/>
              </a:ext>
            </a:extLst>
          </p:cNvPr>
          <p:cNvSpPr/>
          <p:nvPr/>
        </p:nvSpPr>
        <p:spPr bwMode="auto">
          <a:xfrm>
            <a:off x="6919917" y="1770516"/>
            <a:ext cx="4255273" cy="4719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Necessary protections create data silos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B3A089A3-36ED-D822-1778-C8C45B5864E9}"/>
              </a:ext>
            </a:extLst>
          </p:cNvPr>
          <p:cNvSpPr/>
          <p:nvPr/>
        </p:nvSpPr>
        <p:spPr bwMode="auto">
          <a:xfrm>
            <a:off x="6096000" y="1016302"/>
            <a:ext cx="622739" cy="2412698"/>
          </a:xfrm>
          <a:prstGeom prst="rightBrace">
            <a:avLst>
              <a:gd name="adj1" fmla="val 8333"/>
              <a:gd name="adj2" fmla="val 40074"/>
            </a:avLst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1EBCB37C-3FED-7F32-1FEF-F95D87EEF738}"/>
              </a:ext>
            </a:extLst>
          </p:cNvPr>
          <p:cNvSpPr/>
          <p:nvPr/>
        </p:nvSpPr>
        <p:spPr bwMode="auto">
          <a:xfrm>
            <a:off x="8885803" y="2436043"/>
            <a:ext cx="323498" cy="653099"/>
          </a:xfrm>
          <a:prstGeom prst="downArrow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7FB949-E1C6-4FD0-F332-F0645DD10A1A}"/>
              </a:ext>
            </a:extLst>
          </p:cNvPr>
          <p:cNvSpPr txBox="1"/>
          <p:nvPr/>
        </p:nvSpPr>
        <p:spPr>
          <a:xfrm>
            <a:off x="1205755" y="3672689"/>
            <a:ext cx="375747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PII an be legally accessed for research purposes if sufficiently anonymized…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FECA59-50FD-B8A2-5E90-EB928F926395}"/>
              </a:ext>
            </a:extLst>
          </p:cNvPr>
          <p:cNvSpPr txBox="1"/>
          <p:nvPr/>
        </p:nvSpPr>
        <p:spPr>
          <a:xfrm>
            <a:off x="189755" y="3888132"/>
            <a:ext cx="101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But!</a:t>
            </a:r>
          </a:p>
        </p:txBody>
      </p:sp>
    </p:spTree>
    <p:extLst>
      <p:ext uri="{BB962C8B-B14F-4D97-AF65-F5344CB8AC3E}">
        <p14:creationId xmlns:p14="http://schemas.microsoft.com/office/powerpoint/2010/main" val="2280108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E22FC-80DC-3EB8-DBC5-AC3FA5C7AA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D68E8870-17DE-45C4-A8DD-7644B242293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11</a:t>
            </a:fld>
            <a:endParaRPr lang="en-US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E311151-1F1A-9C3B-6DE9-9135FD882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Anonymization Techniques (&amp; Drawbacks)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384DFD-9DBD-D37E-EB1E-4BCE455CE5CA}"/>
              </a:ext>
            </a:extLst>
          </p:cNvPr>
          <p:cNvSpPr/>
          <p:nvPr/>
        </p:nvSpPr>
        <p:spPr bwMode="auto">
          <a:xfrm>
            <a:off x="115087" y="3508111"/>
            <a:ext cx="1550427" cy="7487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Data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Anonymization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481C3C5-9105-5728-6BC6-B6D94A0D8163}"/>
              </a:ext>
            </a:extLst>
          </p:cNvPr>
          <p:cNvGraphicFramePr/>
          <p:nvPr/>
        </p:nvGraphicFramePr>
        <p:xfrm>
          <a:off x="7347804" y="1232557"/>
          <a:ext cx="3415419" cy="1734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398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E22FC-80DC-3EB8-DBC5-AC3FA5C7AA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D68E8870-17DE-45C4-A8DD-7644B242293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12</a:t>
            </a:fld>
            <a:endParaRPr lang="en-US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E311151-1F1A-9C3B-6DE9-9135FD882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Anonymization Techniques (&amp; Drawbacks)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384DFD-9DBD-D37E-EB1E-4BCE455CE5CA}"/>
              </a:ext>
            </a:extLst>
          </p:cNvPr>
          <p:cNvSpPr/>
          <p:nvPr/>
        </p:nvSpPr>
        <p:spPr bwMode="auto">
          <a:xfrm>
            <a:off x="115087" y="3508111"/>
            <a:ext cx="1550427" cy="7487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Data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Anonymization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D34725-E5B9-2623-89ED-9E79A9DFC4B6}"/>
              </a:ext>
            </a:extLst>
          </p:cNvPr>
          <p:cNvSpPr/>
          <p:nvPr/>
        </p:nvSpPr>
        <p:spPr bwMode="auto">
          <a:xfrm>
            <a:off x="2220470" y="2217848"/>
            <a:ext cx="1550427" cy="7487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Data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Manipulation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F1A9107-66ED-5F6F-6ED9-23EECDA66B95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 bwMode="auto">
          <a:xfrm flipV="1">
            <a:off x="1665514" y="2592242"/>
            <a:ext cx="554956" cy="12902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417555D-D659-B6F2-AF5D-D3E0A880E6CA}"/>
              </a:ext>
            </a:extLst>
          </p:cNvPr>
          <p:cNvSpPr/>
          <p:nvPr/>
        </p:nvSpPr>
        <p:spPr bwMode="auto">
          <a:xfrm>
            <a:off x="2285250" y="4687602"/>
            <a:ext cx="1550427" cy="7487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Synthetic Data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Generation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91FE0C6-7292-CC8E-4896-7C250665BB52}"/>
              </a:ext>
            </a:extLst>
          </p:cNvPr>
          <p:cNvCxnSpPr>
            <a:cxnSpLocks/>
            <a:stCxn id="6" idx="3"/>
            <a:endCxn id="2" idx="1"/>
          </p:cNvCxnSpPr>
          <p:nvPr/>
        </p:nvCxnSpPr>
        <p:spPr bwMode="auto">
          <a:xfrm>
            <a:off x="1665514" y="3882505"/>
            <a:ext cx="619736" cy="11794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35FF69B-5992-2EB8-E63D-03322C996C09}"/>
              </a:ext>
            </a:extLst>
          </p:cNvPr>
          <p:cNvGraphicFramePr/>
          <p:nvPr/>
        </p:nvGraphicFramePr>
        <p:xfrm>
          <a:off x="7347804" y="1232557"/>
          <a:ext cx="3415419" cy="1734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1740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E22FC-80DC-3EB8-DBC5-AC3FA5C7AA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D68E8870-17DE-45C4-A8DD-7644B242293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13</a:t>
            </a:fld>
            <a:endParaRPr lang="en-US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E311151-1F1A-9C3B-6DE9-9135FD882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Anonymization Techniques (&amp; Drawbacks)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384DFD-9DBD-D37E-EB1E-4BCE455CE5CA}"/>
              </a:ext>
            </a:extLst>
          </p:cNvPr>
          <p:cNvSpPr/>
          <p:nvPr/>
        </p:nvSpPr>
        <p:spPr bwMode="auto">
          <a:xfrm>
            <a:off x="115087" y="3508111"/>
            <a:ext cx="1550427" cy="7487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Data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Anonymization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D34725-E5B9-2623-89ED-9E79A9DFC4B6}"/>
              </a:ext>
            </a:extLst>
          </p:cNvPr>
          <p:cNvSpPr/>
          <p:nvPr/>
        </p:nvSpPr>
        <p:spPr bwMode="auto">
          <a:xfrm>
            <a:off x="2220470" y="2217848"/>
            <a:ext cx="1550427" cy="7487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Data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Manipulation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4A2A0A-2443-8712-D2DB-16423712FAA3}"/>
              </a:ext>
            </a:extLst>
          </p:cNvPr>
          <p:cNvSpPr/>
          <p:nvPr/>
        </p:nvSpPr>
        <p:spPr bwMode="auto">
          <a:xfrm>
            <a:off x="4572002" y="2083860"/>
            <a:ext cx="2384383" cy="10167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Simple Operations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>
                <a:solidFill>
                  <a:schemeClr val="bg1"/>
                </a:solidFill>
                <a:latin typeface="Tahoma" charset="0"/>
              </a:rPr>
              <a:t>Privacy Models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Encryption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F1A9107-66ED-5F6F-6ED9-23EECDA66B95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 bwMode="auto">
          <a:xfrm flipV="1">
            <a:off x="1665514" y="2592242"/>
            <a:ext cx="554956" cy="12902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79B1993-1134-FF66-A20C-0ACF7FAB9AEA}"/>
              </a:ext>
            </a:extLst>
          </p:cNvPr>
          <p:cNvCxnSpPr>
            <a:cxnSpLocks/>
            <a:stCxn id="8" idx="3"/>
            <a:endCxn id="16" idx="1"/>
          </p:cNvCxnSpPr>
          <p:nvPr/>
        </p:nvCxnSpPr>
        <p:spPr bwMode="auto">
          <a:xfrm>
            <a:off x="3770897" y="2592242"/>
            <a:ext cx="80110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417555D-D659-B6F2-AF5D-D3E0A880E6CA}"/>
              </a:ext>
            </a:extLst>
          </p:cNvPr>
          <p:cNvSpPr/>
          <p:nvPr/>
        </p:nvSpPr>
        <p:spPr bwMode="auto">
          <a:xfrm>
            <a:off x="2285250" y="4687602"/>
            <a:ext cx="1550427" cy="748788"/>
          </a:xfrm>
          <a:prstGeom prst="rect">
            <a:avLst/>
          </a:prstGeom>
          <a:solidFill>
            <a:srgbClr val="5B9BD5">
              <a:alpha val="40000"/>
            </a:srgbClr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Synthetic Data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Generation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91FE0C6-7292-CC8E-4896-7C250665BB52}"/>
              </a:ext>
            </a:extLst>
          </p:cNvPr>
          <p:cNvCxnSpPr>
            <a:cxnSpLocks/>
            <a:stCxn id="6" idx="3"/>
            <a:endCxn id="2" idx="1"/>
          </p:cNvCxnSpPr>
          <p:nvPr/>
        </p:nvCxnSpPr>
        <p:spPr bwMode="auto">
          <a:xfrm>
            <a:off x="1665514" y="3882505"/>
            <a:ext cx="619736" cy="11794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B121522-646F-8DC8-9646-839FE4A29C9F}"/>
              </a:ext>
            </a:extLst>
          </p:cNvPr>
          <p:cNvGraphicFramePr/>
          <p:nvPr/>
        </p:nvGraphicFramePr>
        <p:xfrm>
          <a:off x="7347804" y="1232557"/>
          <a:ext cx="3415419" cy="1734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4666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E22FC-80DC-3EB8-DBC5-AC3FA5C7AA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D68E8870-17DE-45C4-A8DD-7644B242293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14</a:t>
            </a:fld>
            <a:endParaRPr lang="en-US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E311151-1F1A-9C3B-6DE9-9135FD882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Anonymization Techniques (&amp; Drawbacks)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384DFD-9DBD-D37E-EB1E-4BCE455CE5CA}"/>
              </a:ext>
            </a:extLst>
          </p:cNvPr>
          <p:cNvSpPr/>
          <p:nvPr/>
        </p:nvSpPr>
        <p:spPr bwMode="auto">
          <a:xfrm>
            <a:off x="115087" y="3508111"/>
            <a:ext cx="1550427" cy="7487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Data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Anonymization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D34725-E5B9-2623-89ED-9E79A9DFC4B6}"/>
              </a:ext>
            </a:extLst>
          </p:cNvPr>
          <p:cNvSpPr/>
          <p:nvPr/>
        </p:nvSpPr>
        <p:spPr bwMode="auto">
          <a:xfrm>
            <a:off x="2220470" y="2217848"/>
            <a:ext cx="1550427" cy="7487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Data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Manipulation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4A2A0A-2443-8712-D2DB-16423712FAA3}"/>
              </a:ext>
            </a:extLst>
          </p:cNvPr>
          <p:cNvSpPr/>
          <p:nvPr/>
        </p:nvSpPr>
        <p:spPr bwMode="auto">
          <a:xfrm>
            <a:off x="4572002" y="2083860"/>
            <a:ext cx="2384383" cy="10167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Simple Operations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>
                <a:solidFill>
                  <a:schemeClr val="bg1"/>
                </a:solidFill>
                <a:latin typeface="Tahoma" charset="0"/>
              </a:rPr>
              <a:t>Privacy Models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Encryption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F1A9107-66ED-5F6F-6ED9-23EECDA66B95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 bwMode="auto">
          <a:xfrm flipV="1">
            <a:off x="1665514" y="2592242"/>
            <a:ext cx="554956" cy="12902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79B1993-1134-FF66-A20C-0ACF7FAB9AEA}"/>
              </a:ext>
            </a:extLst>
          </p:cNvPr>
          <p:cNvCxnSpPr>
            <a:cxnSpLocks/>
            <a:stCxn id="8" idx="3"/>
            <a:endCxn id="16" idx="1"/>
          </p:cNvCxnSpPr>
          <p:nvPr/>
        </p:nvCxnSpPr>
        <p:spPr bwMode="auto">
          <a:xfrm>
            <a:off x="3770897" y="2592242"/>
            <a:ext cx="80110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aphicFrame>
        <p:nvGraphicFramePr>
          <p:cNvPr id="92" name="Diagram 91">
            <a:extLst>
              <a:ext uri="{FF2B5EF4-FFF2-40B4-BE49-F238E27FC236}">
                <a16:creationId xmlns:a16="http://schemas.microsoft.com/office/drawing/2014/main" id="{4FD2E4BF-0B3C-A5D8-F9D3-399EC8502A1A}"/>
              </a:ext>
            </a:extLst>
          </p:cNvPr>
          <p:cNvGraphicFramePr/>
          <p:nvPr/>
        </p:nvGraphicFramePr>
        <p:xfrm>
          <a:off x="7347804" y="1232557"/>
          <a:ext cx="3415419" cy="1734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C4009B1-DE37-0872-E33A-BA5D94BFAE46}"/>
              </a:ext>
            </a:extLst>
          </p:cNvPr>
          <p:cNvSpPr/>
          <p:nvPr/>
        </p:nvSpPr>
        <p:spPr bwMode="auto">
          <a:xfrm>
            <a:off x="2285250" y="4687602"/>
            <a:ext cx="1550427" cy="748788"/>
          </a:xfrm>
          <a:prstGeom prst="rect">
            <a:avLst/>
          </a:prstGeom>
          <a:solidFill>
            <a:srgbClr val="5B9BD5">
              <a:alpha val="40000"/>
            </a:srgbClr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Synthetic Data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Generation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68DE69-AB95-91E1-5D5B-7C699B4F3FA5}"/>
              </a:ext>
            </a:extLst>
          </p:cNvPr>
          <p:cNvCxnSpPr>
            <a:cxnSpLocks/>
            <a:stCxn id="6" idx="3"/>
            <a:endCxn id="2" idx="1"/>
          </p:cNvCxnSpPr>
          <p:nvPr/>
        </p:nvCxnSpPr>
        <p:spPr bwMode="auto">
          <a:xfrm>
            <a:off x="1665514" y="3882505"/>
            <a:ext cx="619736" cy="11794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60610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E22FC-80DC-3EB8-DBC5-AC3FA5C7AA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D68E8870-17DE-45C4-A8DD-7644B242293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15</a:t>
            </a:fld>
            <a:endParaRPr lang="en-US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E311151-1F1A-9C3B-6DE9-9135FD882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Anonymization Techniques (&amp; Drawbacks)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384DFD-9DBD-D37E-EB1E-4BCE455CE5CA}"/>
              </a:ext>
            </a:extLst>
          </p:cNvPr>
          <p:cNvSpPr/>
          <p:nvPr/>
        </p:nvSpPr>
        <p:spPr bwMode="auto">
          <a:xfrm>
            <a:off x="115087" y="3508111"/>
            <a:ext cx="1550427" cy="7487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Data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Anonymization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D34725-E5B9-2623-89ED-9E79A9DFC4B6}"/>
              </a:ext>
            </a:extLst>
          </p:cNvPr>
          <p:cNvSpPr/>
          <p:nvPr/>
        </p:nvSpPr>
        <p:spPr bwMode="auto">
          <a:xfrm>
            <a:off x="2220470" y="2217848"/>
            <a:ext cx="1550427" cy="7487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Data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Manipulation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4A2A0A-2443-8712-D2DB-16423712FAA3}"/>
              </a:ext>
            </a:extLst>
          </p:cNvPr>
          <p:cNvSpPr/>
          <p:nvPr/>
        </p:nvSpPr>
        <p:spPr bwMode="auto">
          <a:xfrm>
            <a:off x="4572002" y="2083860"/>
            <a:ext cx="2384383" cy="10167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Simple Operations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>
                <a:solidFill>
                  <a:schemeClr val="bg1"/>
                </a:solidFill>
                <a:latin typeface="Tahoma" charset="0"/>
              </a:rPr>
              <a:t>Privacy Models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Encryption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F1A9107-66ED-5F6F-6ED9-23EECDA66B95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 bwMode="auto">
          <a:xfrm flipV="1">
            <a:off x="1665514" y="2592242"/>
            <a:ext cx="554956" cy="12902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79B1993-1134-FF66-A20C-0ACF7FAB9AEA}"/>
              </a:ext>
            </a:extLst>
          </p:cNvPr>
          <p:cNvCxnSpPr>
            <a:cxnSpLocks/>
            <a:stCxn id="8" idx="3"/>
            <a:endCxn id="16" idx="1"/>
          </p:cNvCxnSpPr>
          <p:nvPr/>
        </p:nvCxnSpPr>
        <p:spPr bwMode="auto">
          <a:xfrm>
            <a:off x="3770897" y="2592242"/>
            <a:ext cx="80110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FBFFC7E0-5EB8-3B7E-78B8-4C1385126760}"/>
              </a:ext>
            </a:extLst>
          </p:cNvPr>
          <p:cNvSpPr/>
          <p:nvPr/>
        </p:nvSpPr>
        <p:spPr bwMode="auto">
          <a:xfrm>
            <a:off x="1975382" y="1019291"/>
            <a:ext cx="5317362" cy="72436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</a:rPr>
              <a:t>87% of Americans can be identified with just their</a:t>
            </a:r>
          </a:p>
          <a:p>
            <a:r>
              <a:rPr lang="en-US" sz="180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</a:rPr>
              <a:t>birthdate, gender, and 5-digit zip code</a:t>
            </a:r>
            <a:endParaRPr lang="en-US" sz="200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92" name="Diagram 91">
            <a:extLst>
              <a:ext uri="{FF2B5EF4-FFF2-40B4-BE49-F238E27FC236}">
                <a16:creationId xmlns:a16="http://schemas.microsoft.com/office/drawing/2014/main" id="{4FD2E4BF-0B3C-A5D8-F9D3-399EC8502A1A}"/>
              </a:ext>
            </a:extLst>
          </p:cNvPr>
          <p:cNvGraphicFramePr/>
          <p:nvPr/>
        </p:nvGraphicFramePr>
        <p:xfrm>
          <a:off x="7347804" y="1232557"/>
          <a:ext cx="3415419" cy="1734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3DAD43A-9DDF-6E34-FEA1-6EF77053A750}"/>
              </a:ext>
            </a:extLst>
          </p:cNvPr>
          <p:cNvSpPr/>
          <p:nvPr/>
        </p:nvSpPr>
        <p:spPr bwMode="auto">
          <a:xfrm>
            <a:off x="2285250" y="4687602"/>
            <a:ext cx="1550427" cy="748788"/>
          </a:xfrm>
          <a:prstGeom prst="rect">
            <a:avLst/>
          </a:prstGeom>
          <a:solidFill>
            <a:srgbClr val="5B9BD5">
              <a:alpha val="40000"/>
            </a:srgbClr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Synthetic Data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Generation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F0F0C45-EC82-B7A9-B9DB-A0E1FCBCEA04}"/>
              </a:ext>
            </a:extLst>
          </p:cNvPr>
          <p:cNvCxnSpPr>
            <a:cxnSpLocks/>
            <a:stCxn id="6" idx="3"/>
            <a:endCxn id="2" idx="1"/>
          </p:cNvCxnSpPr>
          <p:nvPr/>
        </p:nvCxnSpPr>
        <p:spPr bwMode="auto">
          <a:xfrm>
            <a:off x="1665514" y="3882505"/>
            <a:ext cx="619736" cy="11794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6959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E22FC-80DC-3EB8-DBC5-AC3FA5C7AA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D68E8870-17DE-45C4-A8DD-7644B242293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16</a:t>
            </a:fld>
            <a:endParaRPr lang="en-US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E311151-1F1A-9C3B-6DE9-9135FD882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Anonymization Techniques (&amp; Drawbacks)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384DFD-9DBD-D37E-EB1E-4BCE455CE5CA}"/>
              </a:ext>
            </a:extLst>
          </p:cNvPr>
          <p:cNvSpPr/>
          <p:nvPr/>
        </p:nvSpPr>
        <p:spPr bwMode="auto">
          <a:xfrm>
            <a:off x="115087" y="3508111"/>
            <a:ext cx="1550427" cy="7487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Data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Anonymization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D34725-E5B9-2623-89ED-9E79A9DFC4B6}"/>
              </a:ext>
            </a:extLst>
          </p:cNvPr>
          <p:cNvSpPr/>
          <p:nvPr/>
        </p:nvSpPr>
        <p:spPr bwMode="auto">
          <a:xfrm>
            <a:off x="2220470" y="2217848"/>
            <a:ext cx="1550427" cy="748788"/>
          </a:xfrm>
          <a:prstGeom prst="rect">
            <a:avLst/>
          </a:prstGeom>
          <a:solidFill>
            <a:srgbClr val="ED7D31">
              <a:alpha val="40000"/>
            </a:srgbClr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Data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Manipulation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C9EEDC-5C98-DB4B-659A-C365BEA8703F}"/>
              </a:ext>
            </a:extLst>
          </p:cNvPr>
          <p:cNvSpPr/>
          <p:nvPr/>
        </p:nvSpPr>
        <p:spPr bwMode="auto">
          <a:xfrm>
            <a:off x="2285250" y="4687602"/>
            <a:ext cx="1550427" cy="7487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Synthetic Data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Generation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4A2A0A-2443-8712-D2DB-16423712FAA3}"/>
              </a:ext>
            </a:extLst>
          </p:cNvPr>
          <p:cNvSpPr/>
          <p:nvPr/>
        </p:nvSpPr>
        <p:spPr bwMode="auto">
          <a:xfrm>
            <a:off x="4572002" y="2083860"/>
            <a:ext cx="2384383" cy="1016763"/>
          </a:xfrm>
          <a:prstGeom prst="rect">
            <a:avLst/>
          </a:prstGeom>
          <a:solidFill>
            <a:srgbClr val="ED7D31">
              <a:alpha val="40000"/>
            </a:srgbClr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Simple Operations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>
                <a:solidFill>
                  <a:schemeClr val="bg1"/>
                </a:solidFill>
                <a:latin typeface="Tahoma" charset="0"/>
              </a:rPr>
              <a:t>Privacy Models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Encryption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F1A9107-66ED-5F6F-6ED9-23EECDA66B95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 bwMode="auto">
          <a:xfrm flipV="1">
            <a:off x="1665514" y="2592242"/>
            <a:ext cx="554956" cy="12902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652EBE7-7026-6D17-8D96-C15B75C4FC07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 bwMode="auto">
          <a:xfrm>
            <a:off x="1665514" y="3882505"/>
            <a:ext cx="619736" cy="11794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79B1993-1134-FF66-A20C-0ACF7FAB9AEA}"/>
              </a:ext>
            </a:extLst>
          </p:cNvPr>
          <p:cNvCxnSpPr>
            <a:cxnSpLocks/>
            <a:stCxn id="8" idx="3"/>
            <a:endCxn id="16" idx="1"/>
          </p:cNvCxnSpPr>
          <p:nvPr/>
        </p:nvCxnSpPr>
        <p:spPr bwMode="auto">
          <a:xfrm>
            <a:off x="3770897" y="2592242"/>
            <a:ext cx="80110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FBFFC7E0-5EB8-3B7E-78B8-4C1385126760}"/>
              </a:ext>
            </a:extLst>
          </p:cNvPr>
          <p:cNvSpPr/>
          <p:nvPr/>
        </p:nvSpPr>
        <p:spPr bwMode="auto">
          <a:xfrm>
            <a:off x="1975382" y="1019291"/>
            <a:ext cx="5317362" cy="724361"/>
          </a:xfrm>
          <a:prstGeom prst="rect">
            <a:avLst/>
          </a:prstGeom>
          <a:gradFill>
            <a:gsLst>
              <a:gs pos="0">
                <a:schemeClr val="accent4">
                  <a:shade val="51000"/>
                  <a:satMod val="130000"/>
                  <a:alpha val="40000"/>
                </a:schemeClr>
              </a:gs>
              <a:gs pos="80000">
                <a:schemeClr val="accent4">
                  <a:shade val="93000"/>
                  <a:satMod val="130000"/>
                  <a:alpha val="40000"/>
                </a:schemeClr>
              </a:gs>
              <a:gs pos="100000">
                <a:schemeClr val="accent4">
                  <a:shade val="94000"/>
                  <a:satMod val="135000"/>
                  <a:alpha val="4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</a:rPr>
              <a:t>87% of Americans can be identified with just their</a:t>
            </a:r>
          </a:p>
          <a:p>
            <a:r>
              <a:rPr lang="en-US" sz="180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</a:rPr>
              <a:t>birthdate, gender, and 5-digit zip code</a:t>
            </a:r>
            <a:endParaRPr lang="en-US" sz="200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92" name="Diagram 91">
            <a:extLst>
              <a:ext uri="{FF2B5EF4-FFF2-40B4-BE49-F238E27FC236}">
                <a16:creationId xmlns:a16="http://schemas.microsoft.com/office/drawing/2014/main" id="{4FD2E4BF-0B3C-A5D8-F9D3-399EC8502A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681876"/>
              </p:ext>
            </p:extLst>
          </p:nvPr>
        </p:nvGraphicFramePr>
        <p:xfrm>
          <a:off x="7347804" y="1232557"/>
          <a:ext cx="3415419" cy="1734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CBF598B-C3B6-BE87-B86E-C2E7643290B6}"/>
              </a:ext>
            </a:extLst>
          </p:cNvPr>
          <p:cNvSpPr/>
          <p:nvPr/>
        </p:nvSpPr>
        <p:spPr bwMode="auto">
          <a:xfrm>
            <a:off x="4572002" y="3757378"/>
            <a:ext cx="1550427" cy="7487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Generative AI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B0032B-6B07-CEE3-6F11-7CFD122D2166}"/>
              </a:ext>
            </a:extLst>
          </p:cNvPr>
          <p:cNvSpPr/>
          <p:nvPr/>
        </p:nvSpPr>
        <p:spPr bwMode="auto">
          <a:xfrm>
            <a:off x="4572002" y="5444805"/>
            <a:ext cx="1550427" cy="7487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Statistics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BEE0BA-6679-7027-0FDE-EAA3D41723C4}"/>
              </a:ext>
            </a:extLst>
          </p:cNvPr>
          <p:cNvCxnSpPr>
            <a:cxnSpLocks/>
            <a:stCxn id="11" idx="3"/>
            <a:endCxn id="2" idx="1"/>
          </p:cNvCxnSpPr>
          <p:nvPr/>
        </p:nvCxnSpPr>
        <p:spPr bwMode="auto">
          <a:xfrm flipV="1">
            <a:off x="3835677" y="4131772"/>
            <a:ext cx="736325" cy="9302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9E678F-6621-A14A-851F-99572D2D5C96}"/>
              </a:ext>
            </a:extLst>
          </p:cNvPr>
          <p:cNvCxnSpPr>
            <a:cxnSpLocks/>
            <a:stCxn id="11" idx="3"/>
            <a:endCxn id="3" idx="1"/>
          </p:cNvCxnSpPr>
          <p:nvPr/>
        </p:nvCxnSpPr>
        <p:spPr bwMode="auto">
          <a:xfrm>
            <a:off x="3835677" y="5061996"/>
            <a:ext cx="736325" cy="7572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95905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E22FC-80DC-3EB8-DBC5-AC3FA5C7AA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D68E8870-17DE-45C4-A8DD-7644B242293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17</a:t>
            </a:fld>
            <a:endParaRPr lang="en-US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E311151-1F1A-9C3B-6DE9-9135FD882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Anonymization Techniques (&amp; Drawbacks)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384DFD-9DBD-D37E-EB1E-4BCE455CE5CA}"/>
              </a:ext>
            </a:extLst>
          </p:cNvPr>
          <p:cNvSpPr/>
          <p:nvPr/>
        </p:nvSpPr>
        <p:spPr bwMode="auto">
          <a:xfrm>
            <a:off x="115087" y="3508111"/>
            <a:ext cx="1550427" cy="7487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Data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Anonymization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D34725-E5B9-2623-89ED-9E79A9DFC4B6}"/>
              </a:ext>
            </a:extLst>
          </p:cNvPr>
          <p:cNvSpPr/>
          <p:nvPr/>
        </p:nvSpPr>
        <p:spPr bwMode="auto">
          <a:xfrm>
            <a:off x="2220470" y="2217848"/>
            <a:ext cx="1550427" cy="748788"/>
          </a:xfrm>
          <a:prstGeom prst="rect">
            <a:avLst/>
          </a:prstGeom>
          <a:solidFill>
            <a:srgbClr val="ED7D31">
              <a:alpha val="40000"/>
            </a:srgbClr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Data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Manipulation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C9EEDC-5C98-DB4B-659A-C365BEA8703F}"/>
              </a:ext>
            </a:extLst>
          </p:cNvPr>
          <p:cNvSpPr/>
          <p:nvPr/>
        </p:nvSpPr>
        <p:spPr bwMode="auto">
          <a:xfrm>
            <a:off x="2285250" y="4687602"/>
            <a:ext cx="1550427" cy="7487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Synthetic Data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Generation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4A2A0A-2443-8712-D2DB-16423712FAA3}"/>
              </a:ext>
            </a:extLst>
          </p:cNvPr>
          <p:cNvSpPr/>
          <p:nvPr/>
        </p:nvSpPr>
        <p:spPr bwMode="auto">
          <a:xfrm>
            <a:off x="4572002" y="2083860"/>
            <a:ext cx="2384383" cy="1016763"/>
          </a:xfrm>
          <a:prstGeom prst="rect">
            <a:avLst/>
          </a:prstGeom>
          <a:solidFill>
            <a:srgbClr val="ED7D31">
              <a:alpha val="40000"/>
            </a:srgbClr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Simple Operations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>
                <a:solidFill>
                  <a:schemeClr val="bg1"/>
                </a:solidFill>
                <a:latin typeface="Tahoma" charset="0"/>
              </a:rPr>
              <a:t>Privacy Models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Encryption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64AB2F-5D12-CC11-72FE-E40CD5F4FAC9}"/>
              </a:ext>
            </a:extLst>
          </p:cNvPr>
          <p:cNvSpPr/>
          <p:nvPr/>
        </p:nvSpPr>
        <p:spPr bwMode="auto">
          <a:xfrm>
            <a:off x="4572002" y="3757378"/>
            <a:ext cx="1550427" cy="7487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Generative AI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7ACCD8-54F3-318A-300B-F4F911E3F5D0}"/>
              </a:ext>
            </a:extLst>
          </p:cNvPr>
          <p:cNvSpPr/>
          <p:nvPr/>
        </p:nvSpPr>
        <p:spPr bwMode="auto">
          <a:xfrm>
            <a:off x="4572002" y="5444805"/>
            <a:ext cx="1550427" cy="7487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Statistics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F1A9107-66ED-5F6F-6ED9-23EECDA66B95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 bwMode="auto">
          <a:xfrm flipV="1">
            <a:off x="1665514" y="2592242"/>
            <a:ext cx="554956" cy="12902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652EBE7-7026-6D17-8D96-C15B75C4FC07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 bwMode="auto">
          <a:xfrm>
            <a:off x="1665514" y="3882505"/>
            <a:ext cx="619736" cy="11794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79B1993-1134-FF66-A20C-0ACF7FAB9AEA}"/>
              </a:ext>
            </a:extLst>
          </p:cNvPr>
          <p:cNvCxnSpPr>
            <a:cxnSpLocks/>
            <a:stCxn id="8" idx="3"/>
            <a:endCxn id="16" idx="1"/>
          </p:cNvCxnSpPr>
          <p:nvPr/>
        </p:nvCxnSpPr>
        <p:spPr bwMode="auto">
          <a:xfrm>
            <a:off x="3770897" y="2592242"/>
            <a:ext cx="80110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C1F93AF-EF8D-DF3A-A99E-2BB8147D7016}"/>
              </a:ext>
            </a:extLst>
          </p:cNvPr>
          <p:cNvCxnSpPr>
            <a:cxnSpLocks/>
            <a:stCxn id="11" idx="3"/>
            <a:endCxn id="18" idx="1"/>
          </p:cNvCxnSpPr>
          <p:nvPr/>
        </p:nvCxnSpPr>
        <p:spPr bwMode="auto">
          <a:xfrm flipV="1">
            <a:off x="3835677" y="4131772"/>
            <a:ext cx="736325" cy="9302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3D459A8-42C5-F6F0-A66D-74EE21F2B67F}"/>
              </a:ext>
            </a:extLst>
          </p:cNvPr>
          <p:cNvCxnSpPr>
            <a:cxnSpLocks/>
            <a:stCxn id="11" idx="3"/>
            <a:endCxn id="19" idx="1"/>
          </p:cNvCxnSpPr>
          <p:nvPr/>
        </p:nvCxnSpPr>
        <p:spPr bwMode="auto">
          <a:xfrm>
            <a:off x="3835677" y="5061996"/>
            <a:ext cx="736325" cy="7572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FBFFC7E0-5EB8-3B7E-78B8-4C1385126760}"/>
              </a:ext>
            </a:extLst>
          </p:cNvPr>
          <p:cNvSpPr/>
          <p:nvPr/>
        </p:nvSpPr>
        <p:spPr bwMode="auto">
          <a:xfrm>
            <a:off x="1975382" y="1019291"/>
            <a:ext cx="5317362" cy="724361"/>
          </a:xfrm>
          <a:prstGeom prst="rect">
            <a:avLst/>
          </a:prstGeom>
          <a:gradFill>
            <a:gsLst>
              <a:gs pos="0">
                <a:schemeClr val="accent4">
                  <a:shade val="51000"/>
                  <a:satMod val="130000"/>
                  <a:alpha val="40000"/>
                </a:schemeClr>
              </a:gs>
              <a:gs pos="80000">
                <a:schemeClr val="accent4">
                  <a:shade val="93000"/>
                  <a:satMod val="130000"/>
                  <a:alpha val="40000"/>
                </a:schemeClr>
              </a:gs>
              <a:gs pos="100000">
                <a:schemeClr val="accent4">
                  <a:shade val="94000"/>
                  <a:satMod val="135000"/>
                  <a:alpha val="4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</a:rPr>
              <a:t>87% of Americans can be identified with just their</a:t>
            </a:r>
          </a:p>
          <a:p>
            <a:r>
              <a:rPr lang="en-US" sz="180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</a:rPr>
              <a:t>birthdate, gender, and 5-digit zip code</a:t>
            </a:r>
            <a:endParaRPr lang="en-US" sz="20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1492D4F-8A5D-465E-7CC1-CEF07F41DB28}"/>
              </a:ext>
            </a:extLst>
          </p:cNvPr>
          <p:cNvSpPr txBox="1"/>
          <p:nvPr/>
        </p:nvSpPr>
        <p:spPr>
          <a:xfrm>
            <a:off x="6517519" y="3628914"/>
            <a:ext cx="3056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Requires a lot of data, compute, and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Can leak data to end-user</a:t>
            </a:r>
          </a:p>
        </p:txBody>
      </p:sp>
      <p:graphicFrame>
        <p:nvGraphicFramePr>
          <p:cNvPr id="92" name="Diagram 91">
            <a:extLst>
              <a:ext uri="{FF2B5EF4-FFF2-40B4-BE49-F238E27FC236}">
                <a16:creationId xmlns:a16="http://schemas.microsoft.com/office/drawing/2014/main" id="{4FD2E4BF-0B3C-A5D8-F9D3-399EC8502A1A}"/>
              </a:ext>
            </a:extLst>
          </p:cNvPr>
          <p:cNvGraphicFramePr/>
          <p:nvPr/>
        </p:nvGraphicFramePr>
        <p:xfrm>
          <a:off x="7347804" y="1232557"/>
          <a:ext cx="3415419" cy="1734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4030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E22FC-80DC-3EB8-DBC5-AC3FA5C7AA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D68E8870-17DE-45C4-A8DD-7644B242293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18</a:t>
            </a:fld>
            <a:endParaRPr lang="en-US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E311151-1F1A-9C3B-6DE9-9135FD882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Anonymization Techniques (&amp; Drawbacks)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384DFD-9DBD-D37E-EB1E-4BCE455CE5CA}"/>
              </a:ext>
            </a:extLst>
          </p:cNvPr>
          <p:cNvSpPr/>
          <p:nvPr/>
        </p:nvSpPr>
        <p:spPr bwMode="auto">
          <a:xfrm>
            <a:off x="115087" y="3508111"/>
            <a:ext cx="1550427" cy="7487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Data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Anonymization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D34725-E5B9-2623-89ED-9E79A9DFC4B6}"/>
              </a:ext>
            </a:extLst>
          </p:cNvPr>
          <p:cNvSpPr/>
          <p:nvPr/>
        </p:nvSpPr>
        <p:spPr bwMode="auto">
          <a:xfrm>
            <a:off x="2220470" y="2217848"/>
            <a:ext cx="1550427" cy="748788"/>
          </a:xfrm>
          <a:prstGeom prst="rect">
            <a:avLst/>
          </a:prstGeom>
          <a:solidFill>
            <a:srgbClr val="ED7D31">
              <a:alpha val="40000"/>
            </a:srgbClr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Data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Manipulation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C9EEDC-5C98-DB4B-659A-C365BEA8703F}"/>
              </a:ext>
            </a:extLst>
          </p:cNvPr>
          <p:cNvSpPr/>
          <p:nvPr/>
        </p:nvSpPr>
        <p:spPr bwMode="auto">
          <a:xfrm>
            <a:off x="2285250" y="4687602"/>
            <a:ext cx="1550427" cy="7487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Synthetic Data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Generation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4A2A0A-2443-8712-D2DB-16423712FAA3}"/>
              </a:ext>
            </a:extLst>
          </p:cNvPr>
          <p:cNvSpPr/>
          <p:nvPr/>
        </p:nvSpPr>
        <p:spPr bwMode="auto">
          <a:xfrm>
            <a:off x="4572002" y="2083860"/>
            <a:ext cx="2384383" cy="1016763"/>
          </a:xfrm>
          <a:prstGeom prst="rect">
            <a:avLst/>
          </a:prstGeom>
          <a:solidFill>
            <a:srgbClr val="ED7D31">
              <a:alpha val="40000"/>
            </a:srgbClr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Simple Operations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>
                <a:solidFill>
                  <a:schemeClr val="bg1"/>
                </a:solidFill>
                <a:latin typeface="Tahoma" charset="0"/>
              </a:rPr>
              <a:t>Privacy Models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Encryption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64AB2F-5D12-CC11-72FE-E40CD5F4FAC9}"/>
              </a:ext>
            </a:extLst>
          </p:cNvPr>
          <p:cNvSpPr/>
          <p:nvPr/>
        </p:nvSpPr>
        <p:spPr bwMode="auto">
          <a:xfrm>
            <a:off x="4572002" y="3757378"/>
            <a:ext cx="1550427" cy="7487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Generative AI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7ACCD8-54F3-318A-300B-F4F911E3F5D0}"/>
              </a:ext>
            </a:extLst>
          </p:cNvPr>
          <p:cNvSpPr/>
          <p:nvPr/>
        </p:nvSpPr>
        <p:spPr bwMode="auto">
          <a:xfrm>
            <a:off x="4572002" y="5444805"/>
            <a:ext cx="1550427" cy="7487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Statistics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F1A9107-66ED-5F6F-6ED9-23EECDA66B95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 bwMode="auto">
          <a:xfrm flipV="1">
            <a:off x="1665514" y="2592242"/>
            <a:ext cx="554956" cy="12902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652EBE7-7026-6D17-8D96-C15B75C4FC07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 bwMode="auto">
          <a:xfrm>
            <a:off x="1665514" y="3882505"/>
            <a:ext cx="619736" cy="11794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79B1993-1134-FF66-A20C-0ACF7FAB9AEA}"/>
              </a:ext>
            </a:extLst>
          </p:cNvPr>
          <p:cNvCxnSpPr>
            <a:cxnSpLocks/>
            <a:stCxn id="8" idx="3"/>
            <a:endCxn id="16" idx="1"/>
          </p:cNvCxnSpPr>
          <p:nvPr/>
        </p:nvCxnSpPr>
        <p:spPr bwMode="auto">
          <a:xfrm>
            <a:off x="3770897" y="2592242"/>
            <a:ext cx="80110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C1F93AF-EF8D-DF3A-A99E-2BB8147D7016}"/>
              </a:ext>
            </a:extLst>
          </p:cNvPr>
          <p:cNvCxnSpPr>
            <a:cxnSpLocks/>
            <a:stCxn id="11" idx="3"/>
            <a:endCxn id="18" idx="1"/>
          </p:cNvCxnSpPr>
          <p:nvPr/>
        </p:nvCxnSpPr>
        <p:spPr bwMode="auto">
          <a:xfrm flipV="1">
            <a:off x="3835677" y="4131772"/>
            <a:ext cx="736325" cy="9302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3D459A8-42C5-F6F0-A66D-74EE21F2B67F}"/>
              </a:ext>
            </a:extLst>
          </p:cNvPr>
          <p:cNvCxnSpPr>
            <a:cxnSpLocks/>
            <a:stCxn id="11" idx="3"/>
            <a:endCxn id="19" idx="1"/>
          </p:cNvCxnSpPr>
          <p:nvPr/>
        </p:nvCxnSpPr>
        <p:spPr bwMode="auto">
          <a:xfrm>
            <a:off x="3835677" y="5061996"/>
            <a:ext cx="736325" cy="7572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FBFFC7E0-5EB8-3B7E-78B8-4C1385126760}"/>
              </a:ext>
            </a:extLst>
          </p:cNvPr>
          <p:cNvSpPr/>
          <p:nvPr/>
        </p:nvSpPr>
        <p:spPr bwMode="auto">
          <a:xfrm>
            <a:off x="1975382" y="1019291"/>
            <a:ext cx="5317362" cy="724361"/>
          </a:xfrm>
          <a:prstGeom prst="rect">
            <a:avLst/>
          </a:prstGeom>
          <a:gradFill>
            <a:gsLst>
              <a:gs pos="0">
                <a:schemeClr val="accent4">
                  <a:shade val="51000"/>
                  <a:satMod val="130000"/>
                  <a:alpha val="40000"/>
                </a:schemeClr>
              </a:gs>
              <a:gs pos="80000">
                <a:schemeClr val="accent4">
                  <a:shade val="93000"/>
                  <a:satMod val="130000"/>
                  <a:alpha val="40000"/>
                </a:schemeClr>
              </a:gs>
              <a:gs pos="100000">
                <a:schemeClr val="accent4">
                  <a:shade val="94000"/>
                  <a:satMod val="135000"/>
                  <a:alpha val="4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</a:rPr>
              <a:t>87% of Americans can be identified with just their</a:t>
            </a:r>
          </a:p>
          <a:p>
            <a:r>
              <a:rPr lang="en-US" sz="180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</a:rPr>
              <a:t>birthdate, gender, and 5-digit zip code</a:t>
            </a:r>
            <a:endParaRPr lang="en-US" sz="20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1492D4F-8A5D-465E-7CC1-CEF07F41DB28}"/>
              </a:ext>
            </a:extLst>
          </p:cNvPr>
          <p:cNvSpPr txBox="1"/>
          <p:nvPr/>
        </p:nvSpPr>
        <p:spPr>
          <a:xfrm>
            <a:off x="6517519" y="3628914"/>
            <a:ext cx="3056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Requires a lot of data, compute, and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Can leak data to end-user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09BAF42-8F5B-50CF-90ED-768BBFAB531B}"/>
              </a:ext>
            </a:extLst>
          </p:cNvPr>
          <p:cNvSpPr txBox="1"/>
          <p:nvPr/>
        </p:nvSpPr>
        <p:spPr>
          <a:xfrm>
            <a:off x="6309776" y="5357534"/>
            <a:ext cx="3056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Typically requires more careful consideration of underlying data models</a:t>
            </a:r>
          </a:p>
        </p:txBody>
      </p:sp>
      <p:graphicFrame>
        <p:nvGraphicFramePr>
          <p:cNvPr id="92" name="Diagram 91">
            <a:extLst>
              <a:ext uri="{FF2B5EF4-FFF2-40B4-BE49-F238E27FC236}">
                <a16:creationId xmlns:a16="http://schemas.microsoft.com/office/drawing/2014/main" id="{4FD2E4BF-0B3C-A5D8-F9D3-399EC8502A1A}"/>
              </a:ext>
            </a:extLst>
          </p:cNvPr>
          <p:cNvGraphicFramePr/>
          <p:nvPr/>
        </p:nvGraphicFramePr>
        <p:xfrm>
          <a:off x="7347804" y="1232557"/>
          <a:ext cx="3415419" cy="1734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1403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E22FC-80DC-3EB8-DBC5-AC3FA5C7AA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D68E8870-17DE-45C4-A8DD-7644B242293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19</a:t>
            </a:fld>
            <a:endParaRPr lang="en-US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E311151-1F1A-9C3B-6DE9-9135FD882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Anonymization Techniques (&amp; Drawbacks)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384DFD-9DBD-D37E-EB1E-4BCE455CE5CA}"/>
              </a:ext>
            </a:extLst>
          </p:cNvPr>
          <p:cNvSpPr/>
          <p:nvPr/>
        </p:nvSpPr>
        <p:spPr bwMode="auto">
          <a:xfrm>
            <a:off x="115087" y="3508111"/>
            <a:ext cx="1550427" cy="7487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Data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Anonymization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D34725-E5B9-2623-89ED-9E79A9DFC4B6}"/>
              </a:ext>
            </a:extLst>
          </p:cNvPr>
          <p:cNvSpPr/>
          <p:nvPr/>
        </p:nvSpPr>
        <p:spPr bwMode="auto">
          <a:xfrm>
            <a:off x="2220470" y="2217848"/>
            <a:ext cx="1550427" cy="748788"/>
          </a:xfrm>
          <a:prstGeom prst="rect">
            <a:avLst/>
          </a:prstGeom>
          <a:solidFill>
            <a:srgbClr val="ED7D31">
              <a:alpha val="40000"/>
            </a:srgbClr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Data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Manipulation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C9EEDC-5C98-DB4B-659A-C365BEA8703F}"/>
              </a:ext>
            </a:extLst>
          </p:cNvPr>
          <p:cNvSpPr/>
          <p:nvPr/>
        </p:nvSpPr>
        <p:spPr bwMode="auto">
          <a:xfrm>
            <a:off x="2285250" y="4687602"/>
            <a:ext cx="1550427" cy="7487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Synthetic Data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Generation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4A2A0A-2443-8712-D2DB-16423712FAA3}"/>
              </a:ext>
            </a:extLst>
          </p:cNvPr>
          <p:cNvSpPr/>
          <p:nvPr/>
        </p:nvSpPr>
        <p:spPr bwMode="auto">
          <a:xfrm>
            <a:off x="4572002" y="2083860"/>
            <a:ext cx="2384383" cy="1016763"/>
          </a:xfrm>
          <a:prstGeom prst="rect">
            <a:avLst/>
          </a:prstGeom>
          <a:solidFill>
            <a:srgbClr val="ED7D31">
              <a:alpha val="40000"/>
            </a:srgbClr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Simple Operations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>
                <a:solidFill>
                  <a:schemeClr val="bg1"/>
                </a:solidFill>
                <a:latin typeface="Tahoma" charset="0"/>
              </a:rPr>
              <a:t>Privacy Models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Encryption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64AB2F-5D12-CC11-72FE-E40CD5F4FAC9}"/>
              </a:ext>
            </a:extLst>
          </p:cNvPr>
          <p:cNvSpPr/>
          <p:nvPr/>
        </p:nvSpPr>
        <p:spPr bwMode="auto">
          <a:xfrm>
            <a:off x="4572002" y="3757378"/>
            <a:ext cx="1550427" cy="7487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Generative AI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7ACCD8-54F3-318A-300B-F4F911E3F5D0}"/>
              </a:ext>
            </a:extLst>
          </p:cNvPr>
          <p:cNvSpPr/>
          <p:nvPr/>
        </p:nvSpPr>
        <p:spPr bwMode="auto">
          <a:xfrm>
            <a:off x="4572002" y="5444805"/>
            <a:ext cx="1550427" cy="7487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Statistics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F1A9107-66ED-5F6F-6ED9-23EECDA66B95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 bwMode="auto">
          <a:xfrm flipV="1">
            <a:off x="1665514" y="2592242"/>
            <a:ext cx="554956" cy="12902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652EBE7-7026-6D17-8D96-C15B75C4FC07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 bwMode="auto">
          <a:xfrm>
            <a:off x="1665514" y="3882505"/>
            <a:ext cx="619736" cy="11794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79B1993-1134-FF66-A20C-0ACF7FAB9AEA}"/>
              </a:ext>
            </a:extLst>
          </p:cNvPr>
          <p:cNvCxnSpPr>
            <a:cxnSpLocks/>
            <a:stCxn id="8" idx="3"/>
            <a:endCxn id="16" idx="1"/>
          </p:cNvCxnSpPr>
          <p:nvPr/>
        </p:nvCxnSpPr>
        <p:spPr bwMode="auto">
          <a:xfrm>
            <a:off x="3770897" y="2592242"/>
            <a:ext cx="80110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C1F93AF-EF8D-DF3A-A99E-2BB8147D7016}"/>
              </a:ext>
            </a:extLst>
          </p:cNvPr>
          <p:cNvCxnSpPr>
            <a:cxnSpLocks/>
            <a:stCxn id="11" idx="3"/>
            <a:endCxn id="18" idx="1"/>
          </p:cNvCxnSpPr>
          <p:nvPr/>
        </p:nvCxnSpPr>
        <p:spPr bwMode="auto">
          <a:xfrm flipV="1">
            <a:off x="3835677" y="4131772"/>
            <a:ext cx="736325" cy="9302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3D459A8-42C5-F6F0-A66D-74EE21F2B67F}"/>
              </a:ext>
            </a:extLst>
          </p:cNvPr>
          <p:cNvCxnSpPr>
            <a:cxnSpLocks/>
            <a:stCxn id="11" idx="3"/>
            <a:endCxn id="19" idx="1"/>
          </p:cNvCxnSpPr>
          <p:nvPr/>
        </p:nvCxnSpPr>
        <p:spPr bwMode="auto">
          <a:xfrm>
            <a:off x="3835677" y="5061996"/>
            <a:ext cx="736325" cy="7572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FBFFC7E0-5EB8-3B7E-78B8-4C1385126760}"/>
              </a:ext>
            </a:extLst>
          </p:cNvPr>
          <p:cNvSpPr/>
          <p:nvPr/>
        </p:nvSpPr>
        <p:spPr bwMode="auto">
          <a:xfrm>
            <a:off x="1975382" y="1019291"/>
            <a:ext cx="5317362" cy="724361"/>
          </a:xfrm>
          <a:prstGeom prst="rect">
            <a:avLst/>
          </a:prstGeom>
          <a:gradFill>
            <a:gsLst>
              <a:gs pos="0">
                <a:schemeClr val="accent4">
                  <a:shade val="51000"/>
                  <a:satMod val="130000"/>
                  <a:alpha val="40000"/>
                </a:schemeClr>
              </a:gs>
              <a:gs pos="80000">
                <a:schemeClr val="accent4">
                  <a:shade val="93000"/>
                  <a:satMod val="130000"/>
                  <a:alpha val="40000"/>
                </a:schemeClr>
              </a:gs>
              <a:gs pos="100000">
                <a:schemeClr val="accent4">
                  <a:shade val="94000"/>
                  <a:satMod val="135000"/>
                  <a:alpha val="4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</a:rPr>
              <a:t>87% of Americans can be identified with just their</a:t>
            </a:r>
          </a:p>
          <a:p>
            <a:r>
              <a:rPr lang="en-US" sz="180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</a:rPr>
              <a:t>birthdate, gender, and 5-digit zip code</a:t>
            </a:r>
            <a:endParaRPr lang="en-US" sz="20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1492D4F-8A5D-465E-7CC1-CEF07F41DB28}"/>
              </a:ext>
            </a:extLst>
          </p:cNvPr>
          <p:cNvSpPr txBox="1"/>
          <p:nvPr/>
        </p:nvSpPr>
        <p:spPr>
          <a:xfrm>
            <a:off x="6517519" y="3628914"/>
            <a:ext cx="3056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Requires a lot of data, compute, and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Can leak data to end-user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09BAF42-8F5B-50CF-90ED-768BBFAB531B}"/>
              </a:ext>
            </a:extLst>
          </p:cNvPr>
          <p:cNvSpPr txBox="1"/>
          <p:nvPr/>
        </p:nvSpPr>
        <p:spPr>
          <a:xfrm>
            <a:off x="6309776" y="5357534"/>
            <a:ext cx="3056447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Typically requires more careful consideration of underlying data models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3AE20EC-D9CB-28F7-331F-83F383C783C6}"/>
              </a:ext>
            </a:extLst>
          </p:cNvPr>
          <p:cNvSpPr/>
          <p:nvPr/>
        </p:nvSpPr>
        <p:spPr bwMode="auto">
          <a:xfrm>
            <a:off x="9456711" y="5539448"/>
            <a:ext cx="2504164" cy="5219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Metalogs can solve this</a:t>
            </a:r>
          </a:p>
        </p:txBody>
      </p:sp>
      <p:graphicFrame>
        <p:nvGraphicFramePr>
          <p:cNvPr id="92" name="Diagram 91">
            <a:extLst>
              <a:ext uri="{FF2B5EF4-FFF2-40B4-BE49-F238E27FC236}">
                <a16:creationId xmlns:a16="http://schemas.microsoft.com/office/drawing/2014/main" id="{4FD2E4BF-0B3C-A5D8-F9D3-399EC8502A1A}"/>
              </a:ext>
            </a:extLst>
          </p:cNvPr>
          <p:cNvGraphicFramePr/>
          <p:nvPr/>
        </p:nvGraphicFramePr>
        <p:xfrm>
          <a:off x="7347804" y="1232557"/>
          <a:ext cx="3415419" cy="1734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5377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A38C4C-0D3C-6A07-7107-02748A17A0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FC0909-9BFA-5E3E-5F0F-7CFFF241A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B647A8-315D-6902-AC37-22FF3B027D2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19099" indent="-3429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To generate readiness, we must be able to fully exploit the data we have</a:t>
            </a:r>
          </a:p>
          <a:p>
            <a:pPr marL="952485" lvl="1" indent="-342900">
              <a:lnSpc>
                <a:spcPct val="90000"/>
              </a:lnSpc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Can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’t wait for more data</a:t>
            </a:r>
          </a:p>
          <a:p>
            <a:pPr marL="952485" lvl="1" indent="-342900">
              <a:lnSpc>
                <a:spcPct val="90000"/>
              </a:lnSpc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Enabling cross-collaboration is ke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y; </a:t>
            </a:r>
            <a:r>
              <a:rPr lang="en-US" sz="2000" u="sng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break down data silos</a:t>
            </a:r>
          </a:p>
          <a:p>
            <a:pPr marL="952485" lvl="1" indent="-342900">
              <a:lnSpc>
                <a:spcPct val="90000"/>
              </a:lnSpc>
              <a:buFontTx/>
              <a:buChar char="•"/>
              <a:defRPr/>
            </a:pPr>
            <a:endParaRPr lang="en-US" sz="2000" u="sng" kern="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419099" indent="-3429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Multivariate metalog distributions is statistic tool that can help bridge data silos</a:t>
            </a:r>
          </a:p>
          <a:p>
            <a:pPr marL="1028683" lvl="1" indent="-342900">
              <a:lnSpc>
                <a:spcPct val="90000"/>
              </a:lnSpc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Continuous parametric metalog models can fit to any dataset</a:t>
            </a:r>
            <a:endParaRPr lang="en-US" sz="20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1028683" lvl="1" indent="-342900">
              <a:lnSpc>
                <a:spcPct val="90000"/>
              </a:lnSpc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Improving correlation shaping and better handling for discrete variables extends use</a:t>
            </a:r>
          </a:p>
          <a:p>
            <a:pPr marL="1028683" lvl="1" indent="-342900">
              <a:lnSpc>
                <a:spcPct val="90000"/>
              </a:lnSpc>
              <a:buFontTx/>
              <a:buChar char="•"/>
              <a:defRPr/>
            </a:pPr>
            <a:endParaRPr lang="en-US" sz="20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419099" indent="-3429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Through example in Health data, Multivariate metalog models shown to:</a:t>
            </a:r>
          </a:p>
          <a:p>
            <a:pPr marL="1028683" lvl="1" indent="-342900">
              <a:lnSpc>
                <a:spcPct val="90000"/>
              </a:lnSpc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Anonymize data – to securely share sensitive data</a:t>
            </a:r>
          </a:p>
          <a:p>
            <a:pPr marL="1028683" lvl="1" indent="-342900">
              <a:lnSpc>
                <a:spcPct val="90000"/>
              </a:lnSpc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Bootstrap data – to feed larger models</a:t>
            </a:r>
          </a:p>
          <a:p>
            <a:pPr marL="1028683" lvl="1" indent="-342900">
              <a:lnSpc>
                <a:spcPct val="90000"/>
              </a:lnSpc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Compress data – to efficiently share data</a:t>
            </a:r>
          </a:p>
        </p:txBody>
      </p:sp>
    </p:spTree>
    <p:extLst>
      <p:ext uri="{BB962C8B-B14F-4D97-AF65-F5344CB8AC3E}">
        <p14:creationId xmlns:p14="http://schemas.microsoft.com/office/powerpoint/2010/main" val="1014086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E22FC-80DC-3EB8-DBC5-AC3FA5C7AA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D68E8870-17DE-45C4-A8DD-7644B242293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20</a:t>
            </a:fld>
            <a:endParaRPr lang="en-US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E311151-1F1A-9C3B-6DE9-9135FD882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Anonymization Techniques (&amp; Drawbacks)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384DFD-9DBD-D37E-EB1E-4BCE455CE5CA}"/>
              </a:ext>
            </a:extLst>
          </p:cNvPr>
          <p:cNvSpPr/>
          <p:nvPr/>
        </p:nvSpPr>
        <p:spPr bwMode="auto">
          <a:xfrm>
            <a:off x="115087" y="3508111"/>
            <a:ext cx="1550427" cy="7487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/>
                <a:ea typeface="Tahoma"/>
                <a:cs typeface="Tahoma"/>
              </a:rPr>
              <a:t>Data</a:t>
            </a:r>
            <a:endParaRPr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/>
              <a:ea typeface="Tahoma"/>
              <a:cs typeface="Tahom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Anonymization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D34725-E5B9-2623-89ED-9E79A9DFC4B6}"/>
              </a:ext>
            </a:extLst>
          </p:cNvPr>
          <p:cNvSpPr/>
          <p:nvPr/>
        </p:nvSpPr>
        <p:spPr bwMode="auto">
          <a:xfrm>
            <a:off x="2220470" y="2217848"/>
            <a:ext cx="1550427" cy="7487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Data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Manipulation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C9EEDC-5C98-DB4B-659A-C365BEA8703F}"/>
              </a:ext>
            </a:extLst>
          </p:cNvPr>
          <p:cNvSpPr/>
          <p:nvPr/>
        </p:nvSpPr>
        <p:spPr bwMode="auto">
          <a:xfrm>
            <a:off x="2285250" y="4687602"/>
            <a:ext cx="1550427" cy="7487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Synthetic Data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Generation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4A2A0A-2443-8712-D2DB-16423712FAA3}"/>
              </a:ext>
            </a:extLst>
          </p:cNvPr>
          <p:cNvSpPr/>
          <p:nvPr/>
        </p:nvSpPr>
        <p:spPr bwMode="auto">
          <a:xfrm>
            <a:off x="4572002" y="2083860"/>
            <a:ext cx="2384383" cy="10167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Simple Operations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>
                <a:solidFill>
                  <a:schemeClr val="bg1"/>
                </a:solidFill>
                <a:latin typeface="Tahoma" charset="0"/>
              </a:rPr>
              <a:t>Privacy Models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Encryption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64AB2F-5D12-CC11-72FE-E40CD5F4FAC9}"/>
              </a:ext>
            </a:extLst>
          </p:cNvPr>
          <p:cNvSpPr/>
          <p:nvPr/>
        </p:nvSpPr>
        <p:spPr bwMode="auto">
          <a:xfrm>
            <a:off x="4572002" y="3757378"/>
            <a:ext cx="1550427" cy="7487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Generative AI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7ACCD8-54F3-318A-300B-F4F911E3F5D0}"/>
              </a:ext>
            </a:extLst>
          </p:cNvPr>
          <p:cNvSpPr/>
          <p:nvPr/>
        </p:nvSpPr>
        <p:spPr bwMode="auto">
          <a:xfrm>
            <a:off x="4572002" y="5444805"/>
            <a:ext cx="1550427" cy="7487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Statistics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F1A9107-66ED-5F6F-6ED9-23EECDA66B95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 bwMode="auto">
          <a:xfrm flipV="1">
            <a:off x="1665514" y="2592242"/>
            <a:ext cx="554956" cy="12902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652EBE7-7026-6D17-8D96-C15B75C4FC07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 bwMode="auto">
          <a:xfrm>
            <a:off x="1665514" y="3882505"/>
            <a:ext cx="619736" cy="11794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79B1993-1134-FF66-A20C-0ACF7FAB9AEA}"/>
              </a:ext>
            </a:extLst>
          </p:cNvPr>
          <p:cNvCxnSpPr>
            <a:cxnSpLocks/>
            <a:stCxn id="8" idx="3"/>
            <a:endCxn id="16" idx="1"/>
          </p:cNvCxnSpPr>
          <p:nvPr/>
        </p:nvCxnSpPr>
        <p:spPr bwMode="auto">
          <a:xfrm>
            <a:off x="3770897" y="2592242"/>
            <a:ext cx="80110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C1F93AF-EF8D-DF3A-A99E-2BB8147D7016}"/>
              </a:ext>
            </a:extLst>
          </p:cNvPr>
          <p:cNvCxnSpPr>
            <a:cxnSpLocks/>
            <a:stCxn id="11" idx="3"/>
            <a:endCxn id="18" idx="1"/>
          </p:cNvCxnSpPr>
          <p:nvPr/>
        </p:nvCxnSpPr>
        <p:spPr bwMode="auto">
          <a:xfrm flipV="1">
            <a:off x="3835677" y="4131772"/>
            <a:ext cx="736325" cy="9302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3D459A8-42C5-F6F0-A66D-74EE21F2B67F}"/>
              </a:ext>
            </a:extLst>
          </p:cNvPr>
          <p:cNvCxnSpPr>
            <a:cxnSpLocks/>
            <a:stCxn id="11" idx="3"/>
            <a:endCxn id="19" idx="1"/>
          </p:cNvCxnSpPr>
          <p:nvPr/>
        </p:nvCxnSpPr>
        <p:spPr bwMode="auto">
          <a:xfrm>
            <a:off x="3835677" y="5061996"/>
            <a:ext cx="736325" cy="7572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FBFFC7E0-5EB8-3B7E-78B8-4C1385126760}"/>
              </a:ext>
            </a:extLst>
          </p:cNvPr>
          <p:cNvSpPr/>
          <p:nvPr/>
        </p:nvSpPr>
        <p:spPr bwMode="auto">
          <a:xfrm>
            <a:off x="1975382" y="1019291"/>
            <a:ext cx="5317362" cy="72436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</a:rPr>
              <a:t>87% of Americans can be identified with just their</a:t>
            </a:r>
          </a:p>
          <a:p>
            <a:r>
              <a:rPr lang="en-US" sz="180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</a:rPr>
              <a:t>birthdate, gender, and 5-digit zip code</a:t>
            </a:r>
            <a:endParaRPr lang="en-US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1492D4F-8A5D-465E-7CC1-CEF07F41DB28}"/>
              </a:ext>
            </a:extLst>
          </p:cNvPr>
          <p:cNvSpPr txBox="1"/>
          <p:nvPr/>
        </p:nvSpPr>
        <p:spPr>
          <a:xfrm>
            <a:off x="6517519" y="3628914"/>
            <a:ext cx="3056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Requires a lot of data, compute, and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Can leak data to end-user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3AE20EC-D9CB-28F7-331F-83F383C783C6}"/>
              </a:ext>
            </a:extLst>
          </p:cNvPr>
          <p:cNvSpPr/>
          <p:nvPr/>
        </p:nvSpPr>
        <p:spPr bwMode="auto">
          <a:xfrm>
            <a:off x="9456711" y="5539448"/>
            <a:ext cx="2504164" cy="5219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Metalogs can solve this</a:t>
            </a:r>
          </a:p>
        </p:txBody>
      </p:sp>
      <p:graphicFrame>
        <p:nvGraphicFramePr>
          <p:cNvPr id="92" name="Diagram 91">
            <a:extLst>
              <a:ext uri="{FF2B5EF4-FFF2-40B4-BE49-F238E27FC236}">
                <a16:creationId xmlns:a16="http://schemas.microsoft.com/office/drawing/2014/main" id="{4FD2E4BF-0B3C-A5D8-F9D3-399EC8502A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9253532"/>
              </p:ext>
            </p:extLst>
          </p:nvPr>
        </p:nvGraphicFramePr>
        <p:xfrm>
          <a:off x="7347804" y="1232557"/>
          <a:ext cx="3415419" cy="1734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B7064108-13BD-15F0-A31B-2965C80E12B4}"/>
              </a:ext>
            </a:extLst>
          </p:cNvPr>
          <p:cNvSpPr txBox="1"/>
          <p:nvPr/>
        </p:nvSpPr>
        <p:spPr>
          <a:xfrm>
            <a:off x="6309776" y="5357534"/>
            <a:ext cx="3056447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Typically requires more careful consideration of underlying data models</a:t>
            </a:r>
          </a:p>
        </p:txBody>
      </p:sp>
    </p:spTree>
    <p:extLst>
      <p:ext uri="{BB962C8B-B14F-4D97-AF65-F5344CB8AC3E}">
        <p14:creationId xmlns:p14="http://schemas.microsoft.com/office/powerpoint/2010/main" val="851442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65280B-C6B0-13F2-39F7-107D53C7C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Metalog Distributions (</a:t>
            </a:r>
            <a:r>
              <a:rPr lang="en-US" err="1"/>
              <a:t>Keelin</a:t>
            </a:r>
            <a:r>
              <a:rPr lang="en-US"/>
              <a:t>, 2016)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E9B372-1F12-B3A6-1F8D-E8E693C1C0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F4A197-3271-0F04-216F-289D6EC524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Flexible distribution</a:t>
            </a:r>
          </a:p>
          <a:p>
            <a:pPr lvl="1"/>
            <a:r>
              <a:rPr lang="en-US" sz="2000" dirty="0">
                <a:latin typeface="+mn-lt"/>
              </a:rPr>
              <a:t>Parametrically fits to any continuous distribution</a:t>
            </a:r>
          </a:p>
          <a:p>
            <a:pPr lvl="1"/>
            <a:r>
              <a:rPr lang="en-US" sz="2000" dirty="0">
                <a:latin typeface="+mn-lt"/>
              </a:rPr>
              <a:t>Eliminates need to consider multiple distribution families</a:t>
            </a:r>
          </a:p>
          <a:p>
            <a:pPr lvl="1"/>
            <a:r>
              <a:rPr lang="en-US" sz="2000" dirty="0">
                <a:latin typeface="+mn-lt"/>
              </a:rPr>
              <a:t>Multivariate extension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B4B902-6F85-1197-CC28-16B6F7DD6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05541"/>
            <a:ext cx="5618922" cy="428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03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65280B-C6B0-13F2-39F7-107D53C7C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Metalog Distributions (</a:t>
            </a:r>
            <a:r>
              <a:rPr lang="en-US" err="1"/>
              <a:t>Keelin</a:t>
            </a:r>
            <a:r>
              <a:rPr lang="en-US"/>
              <a:t>, 2016)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E9B372-1F12-B3A6-1F8D-E8E693C1C0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F4A197-3271-0F04-216F-289D6EC524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Flexible distribution</a:t>
            </a:r>
          </a:p>
          <a:p>
            <a:pPr lvl="1"/>
            <a:r>
              <a:rPr lang="en-US" sz="2000" dirty="0">
                <a:latin typeface="+mn-lt"/>
              </a:rPr>
              <a:t>Parametrically fits to any continuous distribution</a:t>
            </a:r>
          </a:p>
          <a:p>
            <a:pPr lvl="1"/>
            <a:r>
              <a:rPr lang="en-US" sz="2000" dirty="0">
                <a:latin typeface="+mn-lt"/>
              </a:rPr>
              <a:t>Eliminates need to consider multiple distribution families</a:t>
            </a:r>
          </a:p>
          <a:p>
            <a:pPr lvl="1"/>
            <a:r>
              <a:rPr lang="en-US" sz="2000" dirty="0">
                <a:latin typeface="+mn-lt"/>
              </a:rPr>
              <a:t>Multivariate extension</a:t>
            </a:r>
          </a:p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Relies only on CDF values</a:t>
            </a:r>
          </a:p>
          <a:p>
            <a:pPr lvl="1"/>
            <a:r>
              <a:rPr lang="en-US" sz="2000" dirty="0">
                <a:latin typeface="+mn-lt"/>
              </a:rPr>
              <a:t>Simple to calculate!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B4B902-6F85-1197-CC28-16B6F7DD6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05541"/>
            <a:ext cx="5618922" cy="428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38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65280B-C6B0-13F2-39F7-107D53C7C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Metalog Distributions (</a:t>
            </a:r>
            <a:r>
              <a:rPr lang="en-US" err="1"/>
              <a:t>Keelin</a:t>
            </a:r>
            <a:r>
              <a:rPr lang="en-US"/>
              <a:t>, 2016)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E9B372-1F12-B3A6-1F8D-E8E693C1C0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F4A197-3271-0F04-216F-289D6EC524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Flexible distribution</a:t>
            </a:r>
          </a:p>
          <a:p>
            <a:pPr lvl="1"/>
            <a:r>
              <a:rPr lang="en-US" sz="2000" dirty="0">
                <a:latin typeface="+mn-lt"/>
              </a:rPr>
              <a:t>Parametrically fits to any continuous distribution</a:t>
            </a:r>
          </a:p>
          <a:p>
            <a:pPr lvl="1"/>
            <a:r>
              <a:rPr lang="en-US" sz="2000" dirty="0">
                <a:latin typeface="+mn-lt"/>
              </a:rPr>
              <a:t>Eliminates need to consider multiple distribution families</a:t>
            </a:r>
          </a:p>
          <a:p>
            <a:pPr lvl="1"/>
            <a:r>
              <a:rPr lang="en-US" sz="2000" dirty="0">
                <a:latin typeface="+mn-lt"/>
              </a:rPr>
              <a:t>Multivariate extension</a:t>
            </a:r>
          </a:p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Relies only on CDF values</a:t>
            </a:r>
          </a:p>
          <a:p>
            <a:pPr lvl="1"/>
            <a:r>
              <a:rPr lang="en-US" sz="2000" dirty="0">
                <a:latin typeface="+mn-lt"/>
              </a:rPr>
              <a:t>Simple to calculate!</a:t>
            </a:r>
          </a:p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Anonymize data</a:t>
            </a:r>
            <a:r>
              <a:rPr lang="en-US" sz="2400" dirty="0">
                <a:latin typeface="+mn-lt"/>
              </a:rPr>
              <a:t> – </a:t>
            </a:r>
            <a:r>
              <a:rPr lang="en-US" sz="2000" dirty="0">
                <a:latin typeface="+mn-lt"/>
              </a:rPr>
              <a:t>Securely share sensitive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B4B902-6F85-1197-CC28-16B6F7DD6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05541"/>
            <a:ext cx="5618922" cy="428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60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65280B-C6B0-13F2-39F7-107D53C7C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Metalog Distributions (</a:t>
            </a:r>
            <a:r>
              <a:rPr lang="en-US" err="1"/>
              <a:t>Keelin</a:t>
            </a:r>
            <a:r>
              <a:rPr lang="en-US"/>
              <a:t>, 2016)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E9B372-1F12-B3A6-1F8D-E8E693C1C0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F4A197-3271-0F04-216F-289D6EC524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Flexible distribution</a:t>
            </a:r>
          </a:p>
          <a:p>
            <a:pPr lvl="1"/>
            <a:r>
              <a:rPr lang="en-US" sz="2000" dirty="0">
                <a:latin typeface="+mn-lt"/>
              </a:rPr>
              <a:t>Parametrically fits to any continuous distribution</a:t>
            </a:r>
          </a:p>
          <a:p>
            <a:pPr lvl="1"/>
            <a:r>
              <a:rPr lang="en-US" sz="2000" dirty="0">
                <a:latin typeface="+mn-lt"/>
              </a:rPr>
              <a:t>Eliminates need to consider multiple distribution families</a:t>
            </a:r>
          </a:p>
          <a:p>
            <a:pPr lvl="1"/>
            <a:r>
              <a:rPr lang="en-US" sz="2000" dirty="0">
                <a:latin typeface="+mn-lt"/>
              </a:rPr>
              <a:t>Multivariate extension</a:t>
            </a:r>
          </a:p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Relies only on CDF values</a:t>
            </a:r>
          </a:p>
          <a:p>
            <a:pPr lvl="1"/>
            <a:r>
              <a:rPr lang="en-US" sz="2000" dirty="0">
                <a:latin typeface="+mn-lt"/>
              </a:rPr>
              <a:t>Simple to calculate!</a:t>
            </a:r>
          </a:p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Anonymize data</a:t>
            </a:r>
            <a:r>
              <a:rPr lang="en-US" sz="2400" dirty="0">
                <a:latin typeface="+mn-lt"/>
              </a:rPr>
              <a:t> – </a:t>
            </a:r>
            <a:r>
              <a:rPr lang="en-US" sz="2000" dirty="0">
                <a:latin typeface="+mn-lt"/>
              </a:rPr>
              <a:t>Securely share sensitive data</a:t>
            </a:r>
          </a:p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Bootstrap data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– </a:t>
            </a:r>
            <a:r>
              <a:rPr lang="en-US" sz="2000" dirty="0">
                <a:latin typeface="+mn-lt"/>
              </a:rPr>
              <a:t>Feed larger models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B4B902-6F85-1197-CC28-16B6F7DD6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05541"/>
            <a:ext cx="5618922" cy="428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7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65280B-C6B0-13F2-39F7-107D53C7C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Metalog Distributions (</a:t>
            </a:r>
            <a:r>
              <a:rPr lang="en-US" err="1"/>
              <a:t>Keelin</a:t>
            </a:r>
            <a:r>
              <a:rPr lang="en-US"/>
              <a:t>, 2016)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E9B372-1F12-B3A6-1F8D-E8E693C1C0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F4A197-3271-0F04-216F-289D6EC524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Flexible distribution</a:t>
            </a:r>
          </a:p>
          <a:p>
            <a:pPr lvl="1"/>
            <a:r>
              <a:rPr lang="en-US" sz="2000" dirty="0">
                <a:latin typeface="+mn-lt"/>
              </a:rPr>
              <a:t>Parametrically fits to any continuous distribution</a:t>
            </a:r>
          </a:p>
          <a:p>
            <a:pPr lvl="1"/>
            <a:r>
              <a:rPr lang="en-US" sz="2000" dirty="0">
                <a:latin typeface="+mn-lt"/>
              </a:rPr>
              <a:t>Eliminates need to consider multiple distribution families</a:t>
            </a:r>
          </a:p>
          <a:p>
            <a:pPr lvl="1"/>
            <a:r>
              <a:rPr lang="en-US" sz="2000" dirty="0">
                <a:latin typeface="+mn-lt"/>
              </a:rPr>
              <a:t>Multivariate extension</a:t>
            </a:r>
          </a:p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Relies only on CDF values</a:t>
            </a:r>
          </a:p>
          <a:p>
            <a:pPr lvl="1"/>
            <a:r>
              <a:rPr lang="en-US" sz="2000" dirty="0">
                <a:latin typeface="+mn-lt"/>
              </a:rPr>
              <a:t>Simple to calculate!</a:t>
            </a:r>
          </a:p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Anonymize data</a:t>
            </a:r>
            <a:r>
              <a:rPr lang="en-US" sz="2400" dirty="0">
                <a:latin typeface="+mn-lt"/>
              </a:rPr>
              <a:t> – </a:t>
            </a:r>
            <a:r>
              <a:rPr lang="en-US" sz="2000" dirty="0">
                <a:latin typeface="+mn-lt"/>
              </a:rPr>
              <a:t>Securely share sensitive data</a:t>
            </a:r>
          </a:p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Bootstrap data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– </a:t>
            </a:r>
            <a:r>
              <a:rPr lang="en-US" sz="2000" dirty="0">
                <a:latin typeface="+mn-lt"/>
              </a:rPr>
              <a:t>Feed larger models</a:t>
            </a:r>
          </a:p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Compress data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– </a:t>
            </a:r>
            <a:r>
              <a:rPr lang="en-US" sz="2000" dirty="0">
                <a:latin typeface="+mn-lt"/>
              </a:rPr>
              <a:t>Efficiently share data</a:t>
            </a:r>
            <a:endParaRPr lang="en-US" sz="2400" dirty="0">
              <a:solidFill>
                <a:schemeClr val="accent1"/>
              </a:solidFill>
              <a:latin typeface="+mn-lt"/>
            </a:endParaRPr>
          </a:p>
          <a:p>
            <a:pPr lvl="1"/>
            <a:endParaRPr lang="en-US" sz="20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B4B902-6F85-1197-CC28-16B6F7DD6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05541"/>
            <a:ext cx="5618922" cy="428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17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7FCBCD-FBE5-B112-DF16-CF80C41F56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685F37-4D49-3855-9A83-CCC402801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Approach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1C7EEBB-F21B-CB5B-5185-1671475CEAE9}"/>
              </a:ext>
            </a:extLst>
          </p:cNvPr>
          <p:cNvGraphicFramePr/>
          <p:nvPr/>
        </p:nvGraphicFramePr>
        <p:xfrm>
          <a:off x="2827642" y="1078176"/>
          <a:ext cx="6238463" cy="391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22E0506-5BED-168B-892D-DE44BE5AC867}"/>
              </a:ext>
            </a:extLst>
          </p:cNvPr>
          <p:cNvSpPr txBox="1"/>
          <p:nvPr/>
        </p:nvSpPr>
        <p:spPr>
          <a:xfrm>
            <a:off x="6506268" y="1255368"/>
            <a:ext cx="1199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460049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90B694C-B70E-968B-2B1A-978D49142BC8}"/>
              </a:ext>
            </a:extLst>
          </p:cNvPr>
          <p:cNvGraphicFramePr/>
          <p:nvPr/>
        </p:nvGraphicFramePr>
        <p:xfrm>
          <a:off x="106958" y="2300381"/>
          <a:ext cx="6238463" cy="391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7FCBCD-FBE5-B112-DF16-CF80C41F56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685F37-4D49-3855-9A83-CCC402801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Approach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1C7EEBB-F21B-CB5B-5185-1671475CEAE9}"/>
              </a:ext>
            </a:extLst>
          </p:cNvPr>
          <p:cNvGraphicFramePr/>
          <p:nvPr/>
        </p:nvGraphicFramePr>
        <p:xfrm>
          <a:off x="2827642" y="1078176"/>
          <a:ext cx="6238463" cy="391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22E0506-5BED-168B-892D-DE44BE5AC867}"/>
              </a:ext>
            </a:extLst>
          </p:cNvPr>
          <p:cNvSpPr txBox="1"/>
          <p:nvPr/>
        </p:nvSpPr>
        <p:spPr>
          <a:xfrm>
            <a:off x="6506268" y="1255368"/>
            <a:ext cx="1199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522101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90B694C-B70E-968B-2B1A-978D49142B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8600378"/>
              </p:ext>
            </p:extLst>
          </p:nvPr>
        </p:nvGraphicFramePr>
        <p:xfrm>
          <a:off x="106958" y="2300381"/>
          <a:ext cx="6238463" cy="391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7FCBCD-FBE5-B112-DF16-CF80C41F56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685F37-4D49-3855-9A83-CCC402801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Approach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1C7EEBB-F21B-CB5B-5185-1671475CEA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6340083"/>
              </p:ext>
            </p:extLst>
          </p:nvPr>
        </p:nvGraphicFramePr>
        <p:xfrm>
          <a:off x="2827642" y="1078176"/>
          <a:ext cx="6238463" cy="391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6BCF937-B1B8-573E-6A38-6C870A69E065}"/>
              </a:ext>
            </a:extLst>
          </p:cNvPr>
          <p:cNvSpPr txBox="1"/>
          <p:nvPr/>
        </p:nvSpPr>
        <p:spPr>
          <a:xfrm>
            <a:off x="6105439" y="4605642"/>
            <a:ext cx="610688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kern="0"/>
              <a:t>Data</a:t>
            </a:r>
            <a:r>
              <a:rPr lang="en-US" sz="2000" kern="0"/>
              <a:t>: COVID-19 dataset (10k patients)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n-US" sz="1800" kern="0"/>
              <a:t>Open-source patient population simulation (</a:t>
            </a:r>
            <a:r>
              <a:rPr lang="en-US" sz="1800" kern="0" err="1"/>
              <a:t>Walonoski</a:t>
            </a:r>
            <a:r>
              <a:rPr lang="en-US" sz="1800" kern="0"/>
              <a:t> et al., 2017)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n-US" sz="1800" kern="0"/>
              <a:t>Easier to access and share than real patient data (data privacy)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2E0506-5BED-168B-892D-DE44BE5AC867}"/>
              </a:ext>
            </a:extLst>
          </p:cNvPr>
          <p:cNvSpPr txBox="1"/>
          <p:nvPr/>
        </p:nvSpPr>
        <p:spPr>
          <a:xfrm>
            <a:off x="6506268" y="1255368"/>
            <a:ext cx="1199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311592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7FCBCD-FBE5-B112-DF16-CF80C41F56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685F37-4D49-3855-9A83-CCC402801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Metalog SDG Workflow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23D008-BD4F-DA09-EBAC-D41FBE90FE5D}"/>
              </a:ext>
            </a:extLst>
          </p:cNvPr>
          <p:cNvSpPr/>
          <p:nvPr/>
        </p:nvSpPr>
        <p:spPr bwMode="auto">
          <a:xfrm>
            <a:off x="5127924" y="978395"/>
            <a:ext cx="1500028" cy="4109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solidFill>
                  <a:schemeClr val="bg1"/>
                </a:solidFill>
              </a:rPr>
              <a:t>Source Data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0D9CCF-03CB-CA4E-7E8B-EBFF0E90B1C8}"/>
              </a:ext>
            </a:extLst>
          </p:cNvPr>
          <p:cNvSpPr/>
          <p:nvPr/>
        </p:nvSpPr>
        <p:spPr bwMode="auto">
          <a:xfrm>
            <a:off x="5005491" y="6126190"/>
            <a:ext cx="1744894" cy="4109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solidFill>
                  <a:schemeClr val="bg1"/>
                </a:solidFill>
              </a:rPr>
              <a:t>Synthetic data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B7284B2-35C8-A9C2-D4EF-724418604A86}"/>
              </a:ext>
            </a:extLst>
          </p:cNvPr>
          <p:cNvGraphicFramePr/>
          <p:nvPr/>
        </p:nvGraphicFramePr>
        <p:xfrm>
          <a:off x="-217424" y="3623039"/>
          <a:ext cx="4032578" cy="2528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9127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Data Silos</a:t>
            </a:r>
          </a:p>
          <a:p>
            <a:r>
              <a:rPr lang="en-US" dirty="0">
                <a:latin typeface="+mn-lt"/>
                <a:cs typeface="Arial" panose="020B0604020202020204" pitchFamily="34" charset="0"/>
              </a:rPr>
              <a:t>Healthcare Data Protections</a:t>
            </a:r>
          </a:p>
          <a:p>
            <a:r>
              <a:rPr lang="en-US" dirty="0">
                <a:latin typeface="+mn-lt"/>
                <a:cs typeface="Arial" panose="020B0604020202020204" pitchFamily="34" charset="0"/>
              </a:rPr>
              <a:t>Modeling with Metalogs</a:t>
            </a:r>
          </a:p>
          <a:p>
            <a:r>
              <a:rPr lang="en-US" dirty="0">
                <a:latin typeface="+mn-lt"/>
                <a:cs typeface="Arial" panose="020B0604020202020204" pitchFamily="34" charset="0"/>
              </a:rPr>
              <a:t>Healthcare Data Application</a:t>
            </a:r>
          </a:p>
          <a:p>
            <a:r>
              <a:rPr lang="en-US" dirty="0">
                <a:latin typeface="+mn-lt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008667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7FCBCD-FBE5-B112-DF16-CF80C41F56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685F37-4D49-3855-9A83-CCC402801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Metalog SDG Workflow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23D008-BD4F-DA09-EBAC-D41FBE90FE5D}"/>
              </a:ext>
            </a:extLst>
          </p:cNvPr>
          <p:cNvSpPr/>
          <p:nvPr/>
        </p:nvSpPr>
        <p:spPr bwMode="auto">
          <a:xfrm>
            <a:off x="5127924" y="978395"/>
            <a:ext cx="1500028" cy="4109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solidFill>
                  <a:schemeClr val="bg1"/>
                </a:solidFill>
              </a:rPr>
              <a:t>Source Data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0D9CCF-03CB-CA4E-7E8B-EBFF0E90B1C8}"/>
              </a:ext>
            </a:extLst>
          </p:cNvPr>
          <p:cNvSpPr/>
          <p:nvPr/>
        </p:nvSpPr>
        <p:spPr bwMode="auto">
          <a:xfrm>
            <a:off x="5005491" y="6126190"/>
            <a:ext cx="1744894" cy="4109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solidFill>
                  <a:schemeClr val="bg1"/>
                </a:solidFill>
              </a:rPr>
              <a:t>Synthetic data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BB9793-FB1E-78E5-6870-4B977AC222C8}"/>
              </a:ext>
            </a:extLst>
          </p:cNvPr>
          <p:cNvSpPr/>
          <p:nvPr/>
        </p:nvSpPr>
        <p:spPr bwMode="auto">
          <a:xfrm>
            <a:off x="5127924" y="2265344"/>
            <a:ext cx="1500028" cy="4109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solidFill>
                  <a:schemeClr val="bg1"/>
                </a:solidFill>
              </a:rPr>
              <a:t>Cluster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DFF9B57-1FCA-B590-7C71-33BA7C875B21}"/>
              </a:ext>
            </a:extLst>
          </p:cNvPr>
          <p:cNvCxnSpPr>
            <a:stCxn id="4" idx="2"/>
            <a:endCxn id="10" idx="0"/>
          </p:cNvCxnSpPr>
          <p:nvPr/>
        </p:nvCxnSpPr>
        <p:spPr bwMode="auto">
          <a:xfrm>
            <a:off x="5877938" y="1389361"/>
            <a:ext cx="0" cy="87598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91BAB9A5-2DDE-4D4F-8265-0114B3115304}"/>
              </a:ext>
            </a:extLst>
          </p:cNvPr>
          <p:cNvSpPr txBox="1"/>
          <p:nvPr/>
        </p:nvSpPr>
        <p:spPr>
          <a:xfrm>
            <a:off x="6846014" y="2157576"/>
            <a:ext cx="3124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In this case, data partitioned on patient survival status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B7284B2-35C8-A9C2-D4EF-724418604A86}"/>
              </a:ext>
            </a:extLst>
          </p:cNvPr>
          <p:cNvGraphicFramePr/>
          <p:nvPr/>
        </p:nvGraphicFramePr>
        <p:xfrm>
          <a:off x="-217424" y="3623039"/>
          <a:ext cx="4032578" cy="2528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1058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7FCBCD-FBE5-B112-DF16-CF80C41F56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685F37-4D49-3855-9A83-CCC402801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Metalog SDG Workflow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23D008-BD4F-DA09-EBAC-D41FBE90FE5D}"/>
              </a:ext>
            </a:extLst>
          </p:cNvPr>
          <p:cNvSpPr/>
          <p:nvPr/>
        </p:nvSpPr>
        <p:spPr bwMode="auto">
          <a:xfrm>
            <a:off x="5127924" y="978395"/>
            <a:ext cx="1500028" cy="4109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solidFill>
                  <a:schemeClr val="bg1"/>
                </a:solidFill>
              </a:rPr>
              <a:t>Source Data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0D9CCF-03CB-CA4E-7E8B-EBFF0E90B1C8}"/>
              </a:ext>
            </a:extLst>
          </p:cNvPr>
          <p:cNvSpPr/>
          <p:nvPr/>
        </p:nvSpPr>
        <p:spPr bwMode="auto">
          <a:xfrm>
            <a:off x="5005491" y="6126190"/>
            <a:ext cx="1744894" cy="4109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solidFill>
                  <a:schemeClr val="bg1"/>
                </a:solidFill>
              </a:rPr>
              <a:t>Synthetic data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6C09AA-E747-8377-018A-EFF3E9959DF3}"/>
              </a:ext>
            </a:extLst>
          </p:cNvPr>
          <p:cNvSpPr/>
          <p:nvPr/>
        </p:nvSpPr>
        <p:spPr bwMode="auto">
          <a:xfrm>
            <a:off x="6096000" y="3552293"/>
            <a:ext cx="1500028" cy="4109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solidFill>
                  <a:schemeClr val="bg1"/>
                </a:solidFill>
              </a:rPr>
              <a:t>Fit metalog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DD3D15-1DB7-4CD5-8B43-29618DD3282B}"/>
              </a:ext>
            </a:extLst>
          </p:cNvPr>
          <p:cNvSpPr/>
          <p:nvPr/>
        </p:nvSpPr>
        <p:spPr bwMode="auto">
          <a:xfrm>
            <a:off x="4190161" y="3552293"/>
            <a:ext cx="1500028" cy="4109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solidFill>
                  <a:schemeClr val="bg1"/>
                </a:solidFill>
              </a:rPr>
              <a:t>Correlation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BB9793-FB1E-78E5-6870-4B977AC222C8}"/>
              </a:ext>
            </a:extLst>
          </p:cNvPr>
          <p:cNvSpPr/>
          <p:nvPr/>
        </p:nvSpPr>
        <p:spPr bwMode="auto">
          <a:xfrm>
            <a:off x="5127924" y="2265344"/>
            <a:ext cx="1500028" cy="4109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solidFill>
                  <a:schemeClr val="bg1"/>
                </a:solidFill>
              </a:rPr>
              <a:t>Cluster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DFF9B57-1FCA-B590-7C71-33BA7C875B21}"/>
              </a:ext>
            </a:extLst>
          </p:cNvPr>
          <p:cNvCxnSpPr>
            <a:stCxn id="4" idx="2"/>
            <a:endCxn id="10" idx="0"/>
          </p:cNvCxnSpPr>
          <p:nvPr/>
        </p:nvCxnSpPr>
        <p:spPr bwMode="auto">
          <a:xfrm>
            <a:off x="5877938" y="1389361"/>
            <a:ext cx="0" cy="87598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48F2EBF-0E7F-C8DD-952E-8595B3D37570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 bwMode="auto">
          <a:xfrm flipH="1">
            <a:off x="4940175" y="2676310"/>
            <a:ext cx="937763" cy="87598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D314712-31D7-439F-6F65-9EAEFF973E2E}"/>
              </a:ext>
            </a:extLst>
          </p:cNvPr>
          <p:cNvSpPr txBox="1"/>
          <p:nvPr/>
        </p:nvSpPr>
        <p:spPr>
          <a:xfrm>
            <a:off x="1559180" y="2728963"/>
            <a:ext cx="3380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Create data model for each cluster class: correlation + n-dim metalogs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3AFA2B-63C0-87F2-E20B-070E0C1A4C3F}"/>
              </a:ext>
            </a:extLst>
          </p:cNvPr>
          <p:cNvSpPr txBox="1"/>
          <p:nvPr/>
        </p:nvSpPr>
        <p:spPr>
          <a:xfrm>
            <a:off x="7783777" y="3455720"/>
            <a:ext cx="3002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Use goodness of fit metric to find best metalog order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4A1E341-4CB9-6B87-093D-130D34D9B923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 bwMode="auto">
          <a:xfrm>
            <a:off x="5877938" y="2676310"/>
            <a:ext cx="968076" cy="87598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91BAB9A5-2DDE-4D4F-8265-0114B3115304}"/>
              </a:ext>
            </a:extLst>
          </p:cNvPr>
          <p:cNvSpPr txBox="1"/>
          <p:nvPr/>
        </p:nvSpPr>
        <p:spPr>
          <a:xfrm>
            <a:off x="6846014" y="2157576"/>
            <a:ext cx="3124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In this case, data partitioned on patient survival status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B7284B2-35C8-A9C2-D4EF-724418604A86}"/>
              </a:ext>
            </a:extLst>
          </p:cNvPr>
          <p:cNvGraphicFramePr/>
          <p:nvPr/>
        </p:nvGraphicFramePr>
        <p:xfrm>
          <a:off x="-217424" y="3623039"/>
          <a:ext cx="4032578" cy="2528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2011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7FCBCD-FBE5-B112-DF16-CF80C41F56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685F37-4D49-3855-9A83-CCC402801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Metalog SDG Workflow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23D008-BD4F-DA09-EBAC-D41FBE90FE5D}"/>
              </a:ext>
            </a:extLst>
          </p:cNvPr>
          <p:cNvSpPr/>
          <p:nvPr/>
        </p:nvSpPr>
        <p:spPr bwMode="auto">
          <a:xfrm>
            <a:off x="5127924" y="978395"/>
            <a:ext cx="1500028" cy="4109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solidFill>
                  <a:schemeClr val="bg1"/>
                </a:solidFill>
              </a:rPr>
              <a:t>Source Data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A4172-FC0C-6F37-EAEA-33866C1EC4AC}"/>
              </a:ext>
            </a:extLst>
          </p:cNvPr>
          <p:cNvSpPr/>
          <p:nvPr/>
        </p:nvSpPr>
        <p:spPr bwMode="auto">
          <a:xfrm>
            <a:off x="5127924" y="4839242"/>
            <a:ext cx="1500028" cy="4109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solidFill>
                  <a:schemeClr val="bg1"/>
                </a:solidFill>
              </a:rPr>
              <a:t>Data Model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0D9CCF-03CB-CA4E-7E8B-EBFF0E90B1C8}"/>
              </a:ext>
            </a:extLst>
          </p:cNvPr>
          <p:cNvSpPr/>
          <p:nvPr/>
        </p:nvSpPr>
        <p:spPr bwMode="auto">
          <a:xfrm>
            <a:off x="5005491" y="6126190"/>
            <a:ext cx="1744894" cy="4109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solidFill>
                  <a:schemeClr val="bg1"/>
                </a:solidFill>
              </a:rPr>
              <a:t>Synthetic data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6C09AA-E747-8377-018A-EFF3E9959DF3}"/>
              </a:ext>
            </a:extLst>
          </p:cNvPr>
          <p:cNvSpPr/>
          <p:nvPr/>
        </p:nvSpPr>
        <p:spPr bwMode="auto">
          <a:xfrm>
            <a:off x="6096000" y="3552293"/>
            <a:ext cx="1500028" cy="4109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solidFill>
                  <a:schemeClr val="bg1"/>
                </a:solidFill>
              </a:rPr>
              <a:t>Fit metalog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DD3D15-1DB7-4CD5-8B43-29618DD3282B}"/>
              </a:ext>
            </a:extLst>
          </p:cNvPr>
          <p:cNvSpPr/>
          <p:nvPr/>
        </p:nvSpPr>
        <p:spPr bwMode="auto">
          <a:xfrm>
            <a:off x="4190161" y="3552293"/>
            <a:ext cx="1500028" cy="4109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solidFill>
                  <a:schemeClr val="bg1"/>
                </a:solidFill>
              </a:rPr>
              <a:t>Correlation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BB9793-FB1E-78E5-6870-4B977AC222C8}"/>
              </a:ext>
            </a:extLst>
          </p:cNvPr>
          <p:cNvSpPr/>
          <p:nvPr/>
        </p:nvSpPr>
        <p:spPr bwMode="auto">
          <a:xfrm>
            <a:off x="5127924" y="2265344"/>
            <a:ext cx="1500028" cy="4109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solidFill>
                  <a:schemeClr val="bg1"/>
                </a:solidFill>
              </a:rPr>
              <a:t>Cluster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DFF9B57-1FCA-B590-7C71-33BA7C875B21}"/>
              </a:ext>
            </a:extLst>
          </p:cNvPr>
          <p:cNvCxnSpPr>
            <a:stCxn id="4" idx="2"/>
            <a:endCxn id="10" idx="0"/>
          </p:cNvCxnSpPr>
          <p:nvPr/>
        </p:nvCxnSpPr>
        <p:spPr bwMode="auto">
          <a:xfrm>
            <a:off x="5877938" y="1389361"/>
            <a:ext cx="0" cy="87598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48F2EBF-0E7F-C8DD-952E-8595B3D37570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 bwMode="auto">
          <a:xfrm flipH="1">
            <a:off x="4940175" y="2676310"/>
            <a:ext cx="937763" cy="87598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D314712-31D7-439F-6F65-9EAEFF973E2E}"/>
              </a:ext>
            </a:extLst>
          </p:cNvPr>
          <p:cNvSpPr txBox="1"/>
          <p:nvPr/>
        </p:nvSpPr>
        <p:spPr>
          <a:xfrm>
            <a:off x="1559180" y="2728963"/>
            <a:ext cx="3380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Create data model for each cluster class: correlation + n-dim metalogs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3AFA2B-63C0-87F2-E20B-070E0C1A4C3F}"/>
              </a:ext>
            </a:extLst>
          </p:cNvPr>
          <p:cNvSpPr txBox="1"/>
          <p:nvPr/>
        </p:nvSpPr>
        <p:spPr>
          <a:xfrm>
            <a:off x="7783777" y="3455720"/>
            <a:ext cx="3002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Use goodness of fit metric to find best metalog order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4A1E341-4CB9-6B87-093D-130D34D9B923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 bwMode="auto">
          <a:xfrm>
            <a:off x="5877938" y="2676310"/>
            <a:ext cx="968076" cy="87598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9626ED8-15AE-4C13-FAC6-04FF8E3034AF}"/>
              </a:ext>
            </a:extLst>
          </p:cNvPr>
          <p:cNvCxnSpPr>
            <a:cxnSpLocks/>
            <a:stCxn id="12" idx="2"/>
            <a:endCxn id="5" idx="0"/>
          </p:cNvCxnSpPr>
          <p:nvPr/>
        </p:nvCxnSpPr>
        <p:spPr bwMode="auto">
          <a:xfrm>
            <a:off x="4940175" y="3963259"/>
            <a:ext cx="937763" cy="87598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4EBA4FE-0631-ED25-D595-72EECE7E44CE}"/>
              </a:ext>
            </a:extLst>
          </p:cNvPr>
          <p:cNvCxnSpPr>
            <a:cxnSpLocks/>
            <a:stCxn id="8" idx="2"/>
            <a:endCxn id="5" idx="0"/>
          </p:cNvCxnSpPr>
          <p:nvPr/>
        </p:nvCxnSpPr>
        <p:spPr bwMode="auto">
          <a:xfrm flipH="1">
            <a:off x="5877938" y="3963259"/>
            <a:ext cx="968076" cy="87598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C7B9A3C-E58D-9B25-C604-FBDCB0D27331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 bwMode="auto">
          <a:xfrm>
            <a:off x="5877938" y="5250208"/>
            <a:ext cx="0" cy="87598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91BAB9A5-2DDE-4D4F-8265-0114B3115304}"/>
              </a:ext>
            </a:extLst>
          </p:cNvPr>
          <p:cNvSpPr txBox="1"/>
          <p:nvPr/>
        </p:nvSpPr>
        <p:spPr>
          <a:xfrm>
            <a:off x="6846014" y="2157576"/>
            <a:ext cx="3124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In this case, data partitioned on patient survival status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B7284B2-35C8-A9C2-D4EF-724418604A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2060105"/>
              </p:ext>
            </p:extLst>
          </p:nvPr>
        </p:nvGraphicFramePr>
        <p:xfrm>
          <a:off x="-217424" y="3623039"/>
          <a:ext cx="4032578" cy="2528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04F9E815-CF9A-D8EE-6838-7CF225089726}"/>
              </a:ext>
            </a:extLst>
          </p:cNvPr>
          <p:cNvSpPr txBox="1"/>
          <p:nvPr/>
        </p:nvSpPr>
        <p:spPr>
          <a:xfrm>
            <a:off x="6720422" y="4746271"/>
            <a:ext cx="3002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Create persistent data model for SDG</a:t>
            </a:r>
          </a:p>
        </p:txBody>
      </p:sp>
    </p:spTree>
    <p:extLst>
      <p:ext uri="{BB962C8B-B14F-4D97-AF65-F5344CB8AC3E}">
        <p14:creationId xmlns:p14="http://schemas.microsoft.com/office/powerpoint/2010/main" val="3374411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34CB3A-C587-6718-DB46-75BA82661F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9E0C19-121C-01B4-D714-F7BDD1504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590" y="0"/>
            <a:ext cx="9575698" cy="795130"/>
          </a:xfrm>
        </p:spPr>
        <p:txBody>
          <a:bodyPr/>
          <a:lstStyle/>
          <a:p>
            <a:r>
              <a:rPr lang="en-US" dirty="0"/>
              <a:t>How Do We Do? Blue = Original, Orange = Synthetic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E6102-FD62-0B13-C993-DC9C83679FD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5173" y="893310"/>
            <a:ext cx="4331354" cy="564371"/>
          </a:xfrm>
        </p:spPr>
        <p:txBody>
          <a:bodyPr/>
          <a:lstStyle/>
          <a:p>
            <a:r>
              <a:rPr lang="en-US" sz="2400"/>
              <a:t>Expenses Data – 2 features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A9E732-47FC-A706-8984-48DE9E308676}"/>
              </a:ext>
            </a:extLst>
          </p:cNvPr>
          <p:cNvSpPr/>
          <p:nvPr/>
        </p:nvSpPr>
        <p:spPr bwMode="auto">
          <a:xfrm>
            <a:off x="833327" y="1778765"/>
            <a:ext cx="2554111" cy="4109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/>
              <a:t>Largest CDF diff is </a:t>
            </a:r>
            <a:r>
              <a:rPr lang="en-US" sz="1800" dirty="0"/>
              <a:t>3</a:t>
            </a:r>
            <a:r>
              <a:rPr lang="en-US" sz="1800"/>
              <a:t>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B64CDF-F361-941F-4DA5-C148D7AE9516}"/>
              </a:ext>
            </a:extLst>
          </p:cNvPr>
          <p:cNvSpPr txBox="1"/>
          <p:nvPr/>
        </p:nvSpPr>
        <p:spPr>
          <a:xfrm>
            <a:off x="2664589" y="2294738"/>
            <a:ext cx="806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N=346</a:t>
            </a:r>
          </a:p>
        </p:txBody>
      </p:sp>
      <p:pic>
        <p:nvPicPr>
          <p:cNvPr id="6" name="Picture 5" descr="A graph of data on a white background&#10;&#10;Description automatically generated">
            <a:extLst>
              <a:ext uri="{FF2B5EF4-FFF2-40B4-BE49-F238E27FC236}">
                <a16:creationId xmlns:a16="http://schemas.microsoft.com/office/drawing/2014/main" id="{25FA02E5-9C30-FE3F-FA93-DD1C36B87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4" y="2328017"/>
            <a:ext cx="4074875" cy="305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41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graph&#10;&#10;Description automatically generated">
            <a:extLst>
              <a:ext uri="{FF2B5EF4-FFF2-40B4-BE49-F238E27FC236}">
                <a16:creationId xmlns:a16="http://schemas.microsoft.com/office/drawing/2014/main" id="{AD8EADCF-0B99-21A3-CB19-2637C58FF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633" y="848296"/>
            <a:ext cx="4485543" cy="336415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34CB3A-C587-6718-DB46-75BA82661F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E6102-FD62-0B13-C993-DC9C83679FD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5173" y="893310"/>
            <a:ext cx="4331354" cy="564371"/>
          </a:xfrm>
        </p:spPr>
        <p:txBody>
          <a:bodyPr/>
          <a:lstStyle/>
          <a:p>
            <a:r>
              <a:rPr lang="en-US" sz="2400"/>
              <a:t>Expenses Data – 2 features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A9E732-47FC-A706-8984-48DE9E308676}"/>
              </a:ext>
            </a:extLst>
          </p:cNvPr>
          <p:cNvSpPr/>
          <p:nvPr/>
        </p:nvSpPr>
        <p:spPr bwMode="auto">
          <a:xfrm>
            <a:off x="833327" y="1778765"/>
            <a:ext cx="2554111" cy="4109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/>
              <a:t>Largest CDF diff is </a:t>
            </a:r>
            <a:r>
              <a:rPr lang="en-US" sz="1800" dirty="0"/>
              <a:t>3</a:t>
            </a:r>
            <a:r>
              <a:rPr lang="en-US" sz="1800"/>
              <a:t>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EF6E85-F989-053C-16B6-5DD6A431A533}"/>
              </a:ext>
            </a:extLst>
          </p:cNvPr>
          <p:cNvSpPr/>
          <p:nvPr/>
        </p:nvSpPr>
        <p:spPr bwMode="auto">
          <a:xfrm>
            <a:off x="8474931" y="1453871"/>
            <a:ext cx="2931375" cy="6334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/>
              <a:t>Good 2D agreement; </a:t>
            </a:r>
          </a:p>
          <a:p>
            <a:r>
              <a:rPr lang="en-US" sz="1800"/>
              <a:t>verified by hypo. testing</a:t>
            </a:r>
          </a:p>
        </p:txBody>
      </p:sp>
      <p:pic>
        <p:nvPicPr>
          <p:cNvPr id="6" name="Picture 5" descr="A graph of data on a white background&#10;&#10;Description automatically generated">
            <a:extLst>
              <a:ext uri="{FF2B5EF4-FFF2-40B4-BE49-F238E27FC236}">
                <a16:creationId xmlns:a16="http://schemas.microsoft.com/office/drawing/2014/main" id="{8A189257-4FEE-6A19-5AD8-3D7874A5C9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4" y="2328017"/>
            <a:ext cx="4074875" cy="3056156"/>
          </a:xfrm>
          <a:prstGeom prst="rect">
            <a:avLst/>
          </a:prstGeom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B3240343-57EE-61E6-55B4-D3D6CCD2E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590" y="0"/>
            <a:ext cx="9575698" cy="795130"/>
          </a:xfrm>
        </p:spPr>
        <p:txBody>
          <a:bodyPr/>
          <a:lstStyle/>
          <a:p>
            <a:r>
              <a:rPr lang="en-US" dirty="0"/>
              <a:t>How Do We Do? Blue = Original, Orange = Synthetic</a:t>
            </a:r>
          </a:p>
        </p:txBody>
      </p:sp>
    </p:spTree>
    <p:extLst>
      <p:ext uri="{BB962C8B-B14F-4D97-AF65-F5344CB8AC3E}">
        <p14:creationId xmlns:p14="http://schemas.microsoft.com/office/powerpoint/2010/main" val="42843482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graph of data on a white background&#10;&#10;Description automatically generated">
            <a:extLst>
              <a:ext uri="{FF2B5EF4-FFF2-40B4-BE49-F238E27FC236}">
                <a16:creationId xmlns:a16="http://schemas.microsoft.com/office/drawing/2014/main" id="{4C4243C1-54DC-C126-6E1F-CB1DA856D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4" y="2328017"/>
            <a:ext cx="4074875" cy="3056156"/>
          </a:xfrm>
          <a:prstGeom prst="rect">
            <a:avLst/>
          </a:prstGeom>
        </p:spPr>
      </p:pic>
      <p:pic>
        <p:nvPicPr>
          <p:cNvPr id="16" name="Picture 15" descr="A diagram of a graph&#10;&#10;Description automatically generated">
            <a:extLst>
              <a:ext uri="{FF2B5EF4-FFF2-40B4-BE49-F238E27FC236}">
                <a16:creationId xmlns:a16="http://schemas.microsoft.com/office/drawing/2014/main" id="{08EEAA6A-A23A-695A-BE2D-6418B9572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633" y="848296"/>
            <a:ext cx="4485543" cy="3364157"/>
          </a:xfrm>
          <a:prstGeom prst="rect">
            <a:avLst/>
          </a:prstGeom>
        </p:spPr>
      </p:pic>
      <p:pic>
        <p:nvPicPr>
          <p:cNvPr id="19" name="Picture 18" descr="A graph of orange and blue dots&#10;&#10;Description automatically generated">
            <a:extLst>
              <a:ext uri="{FF2B5EF4-FFF2-40B4-BE49-F238E27FC236}">
                <a16:creationId xmlns:a16="http://schemas.microsoft.com/office/drawing/2014/main" id="{4E057433-F499-560A-AC1D-6D1FA55CF5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016" y="3096887"/>
            <a:ext cx="4485544" cy="336415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34CB3A-C587-6718-DB46-75BA82661F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E6102-FD62-0B13-C993-DC9C83679FD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5173" y="893310"/>
            <a:ext cx="4331354" cy="564371"/>
          </a:xfrm>
        </p:spPr>
        <p:txBody>
          <a:bodyPr/>
          <a:lstStyle/>
          <a:p>
            <a:r>
              <a:rPr lang="en-US" sz="2400" dirty="0"/>
              <a:t>Expenses Data – 2 features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A9E732-47FC-A706-8984-48DE9E308676}"/>
              </a:ext>
            </a:extLst>
          </p:cNvPr>
          <p:cNvSpPr/>
          <p:nvPr/>
        </p:nvSpPr>
        <p:spPr bwMode="auto">
          <a:xfrm>
            <a:off x="833327" y="1778765"/>
            <a:ext cx="2554111" cy="4109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/>
              <a:t>Largest CDF diff is 3%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EF6E85-F989-053C-16B6-5DD6A431A533}"/>
              </a:ext>
            </a:extLst>
          </p:cNvPr>
          <p:cNvSpPr/>
          <p:nvPr/>
        </p:nvSpPr>
        <p:spPr bwMode="auto">
          <a:xfrm>
            <a:off x="8474931" y="1453871"/>
            <a:ext cx="2931375" cy="6334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/>
              <a:t>Good 2D agreement; </a:t>
            </a:r>
          </a:p>
          <a:p>
            <a:r>
              <a:rPr lang="en-US" sz="1800" dirty="0"/>
              <a:t>verified by hypo. testing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E94B559-84A4-AC67-5174-AC2016751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590" y="0"/>
            <a:ext cx="9575698" cy="795130"/>
          </a:xfrm>
        </p:spPr>
        <p:txBody>
          <a:bodyPr/>
          <a:lstStyle/>
          <a:p>
            <a:r>
              <a:rPr lang="en-US" dirty="0"/>
              <a:t>How Do We Do? Blue = Original, Orange = Synthetic</a:t>
            </a:r>
          </a:p>
        </p:txBody>
      </p:sp>
    </p:spTree>
    <p:extLst>
      <p:ext uri="{BB962C8B-B14F-4D97-AF65-F5344CB8AC3E}">
        <p14:creationId xmlns:p14="http://schemas.microsoft.com/office/powerpoint/2010/main" val="23494405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graph of data on a white background&#10;&#10;Description automatically generated">
            <a:extLst>
              <a:ext uri="{FF2B5EF4-FFF2-40B4-BE49-F238E27FC236}">
                <a16:creationId xmlns:a16="http://schemas.microsoft.com/office/drawing/2014/main" id="{4C4243C1-54DC-C126-6E1F-CB1DA856D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4" y="2328017"/>
            <a:ext cx="4074875" cy="3056156"/>
          </a:xfrm>
          <a:prstGeom prst="rect">
            <a:avLst/>
          </a:prstGeom>
        </p:spPr>
      </p:pic>
      <p:pic>
        <p:nvPicPr>
          <p:cNvPr id="16" name="Picture 15" descr="A diagram of a graph&#10;&#10;Description automatically generated">
            <a:extLst>
              <a:ext uri="{FF2B5EF4-FFF2-40B4-BE49-F238E27FC236}">
                <a16:creationId xmlns:a16="http://schemas.microsoft.com/office/drawing/2014/main" id="{08EEAA6A-A23A-695A-BE2D-6418B9572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633" y="848296"/>
            <a:ext cx="4485543" cy="3364157"/>
          </a:xfrm>
          <a:prstGeom prst="rect">
            <a:avLst/>
          </a:prstGeom>
        </p:spPr>
      </p:pic>
      <p:pic>
        <p:nvPicPr>
          <p:cNvPr id="19" name="Picture 18" descr="A graph of orange and blue dots&#10;&#10;Description automatically generated">
            <a:extLst>
              <a:ext uri="{FF2B5EF4-FFF2-40B4-BE49-F238E27FC236}">
                <a16:creationId xmlns:a16="http://schemas.microsoft.com/office/drawing/2014/main" id="{4E057433-F499-560A-AC1D-6D1FA55CF5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016" y="3096887"/>
            <a:ext cx="4485544" cy="336415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34CB3A-C587-6718-DB46-75BA82661F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E6102-FD62-0B13-C993-DC9C83679FD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5173" y="893310"/>
            <a:ext cx="4331354" cy="564371"/>
          </a:xfrm>
        </p:spPr>
        <p:txBody>
          <a:bodyPr/>
          <a:lstStyle/>
          <a:p>
            <a:r>
              <a:rPr lang="en-US" sz="2400"/>
              <a:t>Expenses Data – 2 features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A9E732-47FC-A706-8984-48DE9E308676}"/>
              </a:ext>
            </a:extLst>
          </p:cNvPr>
          <p:cNvSpPr/>
          <p:nvPr/>
        </p:nvSpPr>
        <p:spPr bwMode="auto">
          <a:xfrm>
            <a:off x="833327" y="1778765"/>
            <a:ext cx="2554111" cy="4109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/>
              <a:t>Largest CDF diff is </a:t>
            </a:r>
            <a:r>
              <a:rPr lang="en-US" sz="1800" dirty="0"/>
              <a:t>3</a:t>
            </a:r>
            <a:r>
              <a:rPr lang="en-US" sz="1800"/>
              <a:t>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EF6E85-F989-053C-16B6-5DD6A431A533}"/>
              </a:ext>
            </a:extLst>
          </p:cNvPr>
          <p:cNvSpPr/>
          <p:nvPr/>
        </p:nvSpPr>
        <p:spPr bwMode="auto">
          <a:xfrm>
            <a:off x="8474931" y="1453871"/>
            <a:ext cx="2931375" cy="6334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/>
              <a:t>Good 2D agreement; </a:t>
            </a:r>
          </a:p>
          <a:p>
            <a:r>
              <a:rPr lang="en-US" sz="1800"/>
              <a:t>verified by hypo. testing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6130E5-40C1-2EAD-278A-8FFB7813A983}"/>
              </a:ext>
            </a:extLst>
          </p:cNvPr>
          <p:cNvSpPr/>
          <p:nvPr/>
        </p:nvSpPr>
        <p:spPr bwMode="auto">
          <a:xfrm>
            <a:off x="4024712" y="5823786"/>
            <a:ext cx="4169228" cy="6334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/>
              <a:t>Matches aggregate statistics, but</a:t>
            </a:r>
          </a:p>
          <a:p>
            <a:r>
              <a:rPr lang="en-US" sz="1800"/>
              <a:t>shape matching could be improved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C00338-3758-340E-5783-24B0E2FD9A22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 flipV="1">
            <a:off x="8193940" y="5437303"/>
            <a:ext cx="841203" cy="70319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1" name="Title 2">
            <a:extLst>
              <a:ext uri="{FF2B5EF4-FFF2-40B4-BE49-F238E27FC236}">
                <a16:creationId xmlns:a16="http://schemas.microsoft.com/office/drawing/2014/main" id="{630A4B32-E568-DB3B-0FA0-18B6DC531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590" y="0"/>
            <a:ext cx="9575698" cy="795130"/>
          </a:xfrm>
        </p:spPr>
        <p:txBody>
          <a:bodyPr/>
          <a:lstStyle/>
          <a:p>
            <a:r>
              <a:rPr lang="en-US" dirty="0"/>
              <a:t>How Do We Do? Blue = Original, Orange = Synthetic</a:t>
            </a:r>
          </a:p>
        </p:txBody>
      </p:sp>
    </p:spTree>
    <p:extLst>
      <p:ext uri="{BB962C8B-B14F-4D97-AF65-F5344CB8AC3E}">
        <p14:creationId xmlns:p14="http://schemas.microsoft.com/office/powerpoint/2010/main" val="13861947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34CB3A-C587-6718-DB46-75BA82661F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9C36955-BDF6-47A7-4E08-DC2E806BDDA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5173" y="893310"/>
            <a:ext cx="4331354" cy="564371"/>
          </a:xfrm>
        </p:spPr>
        <p:txBody>
          <a:bodyPr/>
          <a:lstStyle/>
          <a:p>
            <a:r>
              <a:rPr lang="en-US" sz="2400"/>
              <a:t>Lab Data – 5 features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F162E7-C9FB-20E8-8FBF-79C23650C0D8}"/>
              </a:ext>
            </a:extLst>
          </p:cNvPr>
          <p:cNvSpPr/>
          <p:nvPr/>
        </p:nvSpPr>
        <p:spPr bwMode="auto">
          <a:xfrm>
            <a:off x="803439" y="1611104"/>
            <a:ext cx="3187200" cy="4336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/>
              <a:t>Great CDF agreement (&lt;1%)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1975F1-78AC-DBCA-3B2E-32E77FEFA1E5}"/>
              </a:ext>
            </a:extLst>
          </p:cNvPr>
          <p:cNvGrpSpPr/>
          <p:nvPr/>
        </p:nvGrpSpPr>
        <p:grpSpPr>
          <a:xfrm>
            <a:off x="107631" y="2111717"/>
            <a:ext cx="4258890" cy="3194168"/>
            <a:chOff x="107631" y="2111717"/>
            <a:chExt cx="4258890" cy="3194168"/>
          </a:xfrm>
        </p:grpSpPr>
        <p:pic>
          <p:nvPicPr>
            <p:cNvPr id="4" name="Picture 3" descr="A graph of different types of data&#10;&#10;Description automatically generated with medium confidence">
              <a:extLst>
                <a:ext uri="{FF2B5EF4-FFF2-40B4-BE49-F238E27FC236}">
                  <a16:creationId xmlns:a16="http://schemas.microsoft.com/office/drawing/2014/main" id="{DDE042E4-EA3F-34A0-D7F7-024D02358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31" y="2111717"/>
              <a:ext cx="4258890" cy="319416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A7F4C2-8D62-B506-A257-3EFF069D84D0}"/>
                </a:ext>
              </a:extLst>
            </p:cNvPr>
            <p:cNvSpPr/>
            <p:nvPr/>
          </p:nvSpPr>
          <p:spPr bwMode="auto">
            <a:xfrm>
              <a:off x="2397039" y="4286250"/>
              <a:ext cx="1941599" cy="83469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pic>
          <p:nvPicPr>
            <p:cNvPr id="5" name="Picture 4" descr="A graph of data on a white background&#10;&#10;Description automatically generated">
              <a:extLst>
                <a:ext uri="{FF2B5EF4-FFF2-40B4-BE49-F238E27FC236}">
                  <a16:creationId xmlns:a16="http://schemas.microsoft.com/office/drawing/2014/main" id="{3DE82555-E0AA-0CBD-B71C-05EE431C1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35" t="74434" r="3205" b="13464"/>
            <a:stretch/>
          </p:blipFill>
          <p:spPr>
            <a:xfrm>
              <a:off x="2664538" y="4333728"/>
              <a:ext cx="523983" cy="369871"/>
            </a:xfrm>
            <a:prstGeom prst="rect">
              <a:avLst/>
            </a:prstGeom>
          </p:spPr>
        </p:pic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954E0C15-BCFC-60F2-1C49-FC50AA9BE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590" y="0"/>
            <a:ext cx="9575698" cy="795130"/>
          </a:xfrm>
        </p:spPr>
        <p:txBody>
          <a:bodyPr/>
          <a:lstStyle/>
          <a:p>
            <a:r>
              <a:rPr lang="en-US" dirty="0"/>
              <a:t>How Do We Do? Blue = Original, Orange = Synthetic</a:t>
            </a:r>
          </a:p>
        </p:txBody>
      </p:sp>
    </p:spTree>
    <p:extLst>
      <p:ext uri="{BB962C8B-B14F-4D97-AF65-F5344CB8AC3E}">
        <p14:creationId xmlns:p14="http://schemas.microsoft.com/office/powerpoint/2010/main" val="12967124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8D38DEEE-5DC2-9D82-0FD8-85158E6F9D39}"/>
              </a:ext>
            </a:extLst>
          </p:cNvPr>
          <p:cNvGrpSpPr/>
          <p:nvPr/>
        </p:nvGrpSpPr>
        <p:grpSpPr>
          <a:xfrm>
            <a:off x="6567533" y="1389480"/>
            <a:ext cx="5545857" cy="4607750"/>
            <a:chOff x="6567533" y="1389480"/>
            <a:chExt cx="5545857" cy="4607750"/>
          </a:xfrm>
        </p:grpSpPr>
        <p:pic>
          <p:nvPicPr>
            <p:cNvPr id="22" name="Picture 21" descr="A screenshot of a graph&#10;&#10;Description automatically generated">
              <a:extLst>
                <a:ext uri="{FF2B5EF4-FFF2-40B4-BE49-F238E27FC236}">
                  <a16:creationId xmlns:a16="http://schemas.microsoft.com/office/drawing/2014/main" id="{CAC6426A-F744-0B1D-B54D-F2FA8E864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681" b="42773"/>
            <a:stretch/>
          </p:blipFill>
          <p:spPr>
            <a:xfrm>
              <a:off x="6567533" y="1645355"/>
              <a:ext cx="5086876" cy="4081037"/>
            </a:xfrm>
            <a:prstGeom prst="rect">
              <a:avLst/>
            </a:prstGeom>
          </p:spPr>
        </p:pic>
        <p:pic>
          <p:nvPicPr>
            <p:cNvPr id="5" name="Picture 4" descr="A graph of different types of data&#10;&#10;Description automatically generated with medium confidence">
              <a:extLst>
                <a:ext uri="{FF2B5EF4-FFF2-40B4-BE49-F238E27FC236}">
                  <a16:creationId xmlns:a16="http://schemas.microsoft.com/office/drawing/2014/main" id="{C495D37C-B0CE-8143-14FD-DE32B37C5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638"/>
            <a:stretch/>
          </p:blipFill>
          <p:spPr>
            <a:xfrm>
              <a:off x="6770829" y="1389480"/>
              <a:ext cx="5263951" cy="33011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3110E7C-EF6A-CF93-3672-DCBF15937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9767" t="23894" r="12929" b="15447"/>
            <a:stretch/>
          </p:blipFill>
          <p:spPr>
            <a:xfrm>
              <a:off x="11575799" y="3538333"/>
              <a:ext cx="537591" cy="340935"/>
            </a:xfrm>
            <a:prstGeom prst="rect">
              <a:avLst/>
            </a:prstGeom>
          </p:spPr>
        </p:pic>
        <p:pic>
          <p:nvPicPr>
            <p:cNvPr id="18" name="Picture 17" descr="A screenshot of a graph&#10;&#10;Description automatically generated">
              <a:extLst>
                <a:ext uri="{FF2B5EF4-FFF2-40B4-BE49-F238E27FC236}">
                  <a16:creationId xmlns:a16="http://schemas.microsoft.com/office/drawing/2014/main" id="{787ABB82-BDEB-9BF3-EF0B-05351E2E1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3" t="94812" r="43360" b="-105"/>
            <a:stretch/>
          </p:blipFill>
          <p:spPr>
            <a:xfrm>
              <a:off x="7219119" y="5635571"/>
              <a:ext cx="4367372" cy="361659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34CB3A-C587-6718-DB46-75BA82661F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9C36955-BDF6-47A7-4E08-DC2E806BDDA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5173" y="893310"/>
            <a:ext cx="4331354" cy="564371"/>
          </a:xfrm>
        </p:spPr>
        <p:txBody>
          <a:bodyPr/>
          <a:lstStyle/>
          <a:p>
            <a:r>
              <a:rPr lang="en-US" sz="2400"/>
              <a:t>Lab Data – 5 features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F162E7-C9FB-20E8-8FBF-79C23650C0D8}"/>
              </a:ext>
            </a:extLst>
          </p:cNvPr>
          <p:cNvSpPr/>
          <p:nvPr/>
        </p:nvSpPr>
        <p:spPr bwMode="auto">
          <a:xfrm>
            <a:off x="803439" y="1611104"/>
            <a:ext cx="3187200" cy="4336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/>
              <a:t>Great CDF agreement (&lt;1%)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244812-15FC-5689-388A-9D02E7E69D73}"/>
              </a:ext>
            </a:extLst>
          </p:cNvPr>
          <p:cNvSpPr/>
          <p:nvPr/>
        </p:nvSpPr>
        <p:spPr bwMode="auto">
          <a:xfrm>
            <a:off x="4971444" y="891783"/>
            <a:ext cx="2931375" cy="6334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/>
              <a:t>Good agreement in shape;</a:t>
            </a:r>
          </a:p>
          <a:p>
            <a:r>
              <a:rPr lang="en-US" sz="1800"/>
              <a:t>verified by hypo. testing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77ED9E-6979-01A7-70B3-22E803D33B4D}"/>
              </a:ext>
            </a:extLst>
          </p:cNvPr>
          <p:cNvGrpSpPr/>
          <p:nvPr/>
        </p:nvGrpSpPr>
        <p:grpSpPr>
          <a:xfrm>
            <a:off x="107631" y="2111717"/>
            <a:ext cx="4258890" cy="3194168"/>
            <a:chOff x="107631" y="2111717"/>
            <a:chExt cx="4258890" cy="3194168"/>
          </a:xfrm>
        </p:grpSpPr>
        <p:pic>
          <p:nvPicPr>
            <p:cNvPr id="13" name="Picture 12" descr="A graph of different types of data&#10;&#10;Description automatically generated with medium confidence">
              <a:extLst>
                <a:ext uri="{FF2B5EF4-FFF2-40B4-BE49-F238E27FC236}">
                  <a16:creationId xmlns:a16="http://schemas.microsoft.com/office/drawing/2014/main" id="{7CCACB89-BE22-5056-50C3-7BC9F92C7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31" y="2111717"/>
              <a:ext cx="4258890" cy="319416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0FF9E08-AEEF-2FBB-29F3-05F85F14D508}"/>
                </a:ext>
              </a:extLst>
            </p:cNvPr>
            <p:cNvSpPr/>
            <p:nvPr/>
          </p:nvSpPr>
          <p:spPr bwMode="auto">
            <a:xfrm>
              <a:off x="2397039" y="4286250"/>
              <a:ext cx="1941599" cy="83469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pic>
          <p:nvPicPr>
            <p:cNvPr id="16" name="Picture 15" descr="A graph of data on a white background&#10;&#10;Description automatically generated">
              <a:extLst>
                <a:ext uri="{FF2B5EF4-FFF2-40B4-BE49-F238E27FC236}">
                  <a16:creationId xmlns:a16="http://schemas.microsoft.com/office/drawing/2014/main" id="{8181D937-CA9D-272B-31D3-53F23D10B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35" t="74434" r="3205" b="13464"/>
            <a:stretch/>
          </p:blipFill>
          <p:spPr>
            <a:xfrm>
              <a:off x="2664538" y="4333728"/>
              <a:ext cx="523983" cy="369871"/>
            </a:xfrm>
            <a:prstGeom prst="rect">
              <a:avLst/>
            </a:prstGeom>
          </p:spPr>
        </p:pic>
      </p:grpSp>
      <p:sp>
        <p:nvSpPr>
          <p:cNvPr id="19" name="Title 2">
            <a:extLst>
              <a:ext uri="{FF2B5EF4-FFF2-40B4-BE49-F238E27FC236}">
                <a16:creationId xmlns:a16="http://schemas.microsoft.com/office/drawing/2014/main" id="{4EB9E6D7-50C7-8780-EDFC-238EC0682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590" y="0"/>
            <a:ext cx="9575698" cy="795130"/>
          </a:xfrm>
        </p:spPr>
        <p:txBody>
          <a:bodyPr/>
          <a:lstStyle/>
          <a:p>
            <a:r>
              <a:rPr lang="en-US" dirty="0"/>
              <a:t>How Do We Do? Blue = Original, Orange = Synthetic</a:t>
            </a:r>
          </a:p>
        </p:txBody>
      </p:sp>
    </p:spTree>
    <p:extLst>
      <p:ext uri="{BB962C8B-B14F-4D97-AF65-F5344CB8AC3E}">
        <p14:creationId xmlns:p14="http://schemas.microsoft.com/office/powerpoint/2010/main" val="2858909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1BD2BFF-B5B4-8715-71BC-2E14E592A8D9}"/>
              </a:ext>
            </a:extLst>
          </p:cNvPr>
          <p:cNvGrpSpPr/>
          <p:nvPr/>
        </p:nvGrpSpPr>
        <p:grpSpPr>
          <a:xfrm>
            <a:off x="6567533" y="1389480"/>
            <a:ext cx="5545857" cy="4607750"/>
            <a:chOff x="6567533" y="1389480"/>
            <a:chExt cx="5545857" cy="4607750"/>
          </a:xfrm>
        </p:grpSpPr>
        <p:pic>
          <p:nvPicPr>
            <p:cNvPr id="5" name="Picture 4" descr="A screenshot of a graph&#10;&#10;Description automatically generated">
              <a:extLst>
                <a:ext uri="{FF2B5EF4-FFF2-40B4-BE49-F238E27FC236}">
                  <a16:creationId xmlns:a16="http://schemas.microsoft.com/office/drawing/2014/main" id="{48380EA4-5E90-3D85-E021-F43A2DC76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681" b="42773"/>
            <a:stretch/>
          </p:blipFill>
          <p:spPr>
            <a:xfrm>
              <a:off x="6567533" y="1645355"/>
              <a:ext cx="5086876" cy="4081037"/>
            </a:xfrm>
            <a:prstGeom prst="rect">
              <a:avLst/>
            </a:prstGeom>
          </p:spPr>
        </p:pic>
        <p:pic>
          <p:nvPicPr>
            <p:cNvPr id="6" name="Picture 5" descr="A graph of different types of data&#10;&#10;Description automatically generated with medium confidence">
              <a:extLst>
                <a:ext uri="{FF2B5EF4-FFF2-40B4-BE49-F238E27FC236}">
                  <a16:creationId xmlns:a16="http://schemas.microsoft.com/office/drawing/2014/main" id="{BDF9B5D1-5735-4BC1-E133-97AEF1F30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638"/>
            <a:stretch/>
          </p:blipFill>
          <p:spPr>
            <a:xfrm>
              <a:off x="6770829" y="1389480"/>
              <a:ext cx="5263951" cy="33011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CF2D2C1-C640-F89C-5160-BE1F09D9F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9767" t="23894" r="12929" b="15447"/>
            <a:stretch/>
          </p:blipFill>
          <p:spPr>
            <a:xfrm>
              <a:off x="11575799" y="3538333"/>
              <a:ext cx="537591" cy="340935"/>
            </a:xfrm>
            <a:prstGeom prst="rect">
              <a:avLst/>
            </a:prstGeom>
          </p:spPr>
        </p:pic>
        <p:pic>
          <p:nvPicPr>
            <p:cNvPr id="15" name="Picture 14" descr="A screenshot of a graph&#10;&#10;Description automatically generated">
              <a:extLst>
                <a:ext uri="{FF2B5EF4-FFF2-40B4-BE49-F238E27FC236}">
                  <a16:creationId xmlns:a16="http://schemas.microsoft.com/office/drawing/2014/main" id="{A114E512-9B5B-8937-BE8F-D4DDE9316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3" t="94812" r="43360" b="-105"/>
            <a:stretch/>
          </p:blipFill>
          <p:spPr>
            <a:xfrm>
              <a:off x="7219119" y="5635571"/>
              <a:ext cx="4367372" cy="361659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34CB3A-C587-6718-DB46-75BA82661F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9C36955-BDF6-47A7-4E08-DC2E806BDDA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5173" y="893310"/>
            <a:ext cx="4331354" cy="564371"/>
          </a:xfrm>
        </p:spPr>
        <p:txBody>
          <a:bodyPr/>
          <a:lstStyle/>
          <a:p>
            <a:r>
              <a:rPr lang="en-US" sz="2400"/>
              <a:t>Lab Data – 5 features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F162E7-C9FB-20E8-8FBF-79C23650C0D8}"/>
              </a:ext>
            </a:extLst>
          </p:cNvPr>
          <p:cNvSpPr/>
          <p:nvPr/>
        </p:nvSpPr>
        <p:spPr bwMode="auto">
          <a:xfrm>
            <a:off x="803439" y="1611104"/>
            <a:ext cx="3187200" cy="4336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/>
              <a:t>Great CDF agreement (&lt;1%)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244812-15FC-5689-388A-9D02E7E69D73}"/>
              </a:ext>
            </a:extLst>
          </p:cNvPr>
          <p:cNvSpPr/>
          <p:nvPr/>
        </p:nvSpPr>
        <p:spPr bwMode="auto">
          <a:xfrm>
            <a:off x="4971444" y="891783"/>
            <a:ext cx="2931375" cy="6334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/>
              <a:t>Good agreement in shape;</a:t>
            </a:r>
          </a:p>
          <a:p>
            <a:r>
              <a:rPr lang="en-US" sz="1800"/>
              <a:t>verified by hypo. testing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A32924-2DE4-7CC6-C12C-5594DCBE96A2}"/>
              </a:ext>
            </a:extLst>
          </p:cNvPr>
          <p:cNvSpPr/>
          <p:nvPr/>
        </p:nvSpPr>
        <p:spPr bwMode="auto">
          <a:xfrm>
            <a:off x="3032247" y="5904103"/>
            <a:ext cx="3876206" cy="4653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/>
              <a:t>Perhaps some drift in discrete data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70DCBDE-5DD2-4A9B-F23E-73A18DAFCA02}"/>
              </a:ext>
            </a:extLst>
          </p:cNvPr>
          <p:cNvCxnSpPr>
            <a:cxnSpLocks/>
            <a:stCxn id="10" idx="3"/>
          </p:cNvCxnSpPr>
          <p:nvPr/>
        </p:nvCxnSpPr>
        <p:spPr bwMode="auto">
          <a:xfrm flipV="1">
            <a:off x="6908453" y="4921321"/>
            <a:ext cx="488940" cy="121545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0E70CA9-2ADB-86ED-D352-A5131208644C}"/>
              </a:ext>
            </a:extLst>
          </p:cNvPr>
          <p:cNvGrpSpPr/>
          <p:nvPr/>
        </p:nvGrpSpPr>
        <p:grpSpPr>
          <a:xfrm>
            <a:off x="107631" y="2111717"/>
            <a:ext cx="4258890" cy="3194168"/>
            <a:chOff x="107631" y="2111717"/>
            <a:chExt cx="4258890" cy="3194168"/>
          </a:xfrm>
        </p:grpSpPr>
        <p:pic>
          <p:nvPicPr>
            <p:cNvPr id="20" name="Picture 19" descr="A graph of different types of data&#10;&#10;Description automatically generated with medium confidence">
              <a:extLst>
                <a:ext uri="{FF2B5EF4-FFF2-40B4-BE49-F238E27FC236}">
                  <a16:creationId xmlns:a16="http://schemas.microsoft.com/office/drawing/2014/main" id="{B64121EE-D2CB-5154-63C0-0CF5A6402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31" y="2111717"/>
              <a:ext cx="4258890" cy="3194168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EC8FEB-C556-AD60-E064-6C765621B536}"/>
                </a:ext>
              </a:extLst>
            </p:cNvPr>
            <p:cNvSpPr/>
            <p:nvPr/>
          </p:nvSpPr>
          <p:spPr bwMode="auto">
            <a:xfrm>
              <a:off x="2397039" y="4286250"/>
              <a:ext cx="1941599" cy="83469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pic>
          <p:nvPicPr>
            <p:cNvPr id="22" name="Picture 21" descr="A graph of data on a white background&#10;&#10;Description automatically generated">
              <a:extLst>
                <a:ext uri="{FF2B5EF4-FFF2-40B4-BE49-F238E27FC236}">
                  <a16:creationId xmlns:a16="http://schemas.microsoft.com/office/drawing/2014/main" id="{9C82A797-CDD0-83EA-1AF6-544123CE1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35" t="74434" r="3205" b="13464"/>
            <a:stretch/>
          </p:blipFill>
          <p:spPr>
            <a:xfrm>
              <a:off x="2664538" y="4333728"/>
              <a:ext cx="523983" cy="369871"/>
            </a:xfrm>
            <a:prstGeom prst="rect">
              <a:avLst/>
            </a:prstGeom>
          </p:spPr>
        </p:pic>
      </p:grpSp>
      <p:sp>
        <p:nvSpPr>
          <p:cNvPr id="18" name="Title 2">
            <a:extLst>
              <a:ext uri="{FF2B5EF4-FFF2-40B4-BE49-F238E27FC236}">
                <a16:creationId xmlns:a16="http://schemas.microsoft.com/office/drawing/2014/main" id="{3B3FEC94-5CF5-A3CB-2012-B3C71452E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590" y="0"/>
            <a:ext cx="9575698" cy="795130"/>
          </a:xfrm>
        </p:spPr>
        <p:txBody>
          <a:bodyPr/>
          <a:lstStyle/>
          <a:p>
            <a:r>
              <a:rPr lang="en-US" dirty="0"/>
              <a:t>How Do We Do? Blue = Original, Orange = Synthetic</a:t>
            </a:r>
          </a:p>
        </p:txBody>
      </p:sp>
    </p:spTree>
    <p:extLst>
      <p:ext uri="{BB962C8B-B14F-4D97-AF65-F5344CB8AC3E}">
        <p14:creationId xmlns:p14="http://schemas.microsoft.com/office/powerpoint/2010/main" val="2476798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7189D09-844D-6F1C-5362-B6C4AEB9AC01}"/>
              </a:ext>
            </a:extLst>
          </p:cNvPr>
          <p:cNvGrpSpPr/>
          <p:nvPr/>
        </p:nvGrpSpPr>
        <p:grpSpPr>
          <a:xfrm>
            <a:off x="857209" y="1152900"/>
            <a:ext cx="5774340" cy="3175739"/>
            <a:chOff x="6728810" y="1311472"/>
            <a:chExt cx="4598411" cy="2529008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CCF35072-A61C-E521-618D-501B980338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8810" y="1330211"/>
              <a:ext cx="4358106" cy="2510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8927B5-5FD1-889F-3DDD-B39B630CBA4A}"/>
                </a:ext>
              </a:extLst>
            </p:cNvPr>
            <p:cNvSpPr txBox="1"/>
            <p:nvPr/>
          </p:nvSpPr>
          <p:spPr>
            <a:xfrm>
              <a:off x="10158118" y="1311472"/>
              <a:ext cx="1169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/>
                  </a:solidFill>
                </a:rPr>
                <a:t>clicdata.com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E89594-AA1F-C485-264A-2063885D16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BA7A0D-CA30-F7CF-83B7-FE4DF8F2E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Silo Problem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EEC2D6-2DAC-AD8B-F075-BF621763A33A}"/>
              </a:ext>
            </a:extLst>
          </p:cNvPr>
          <p:cNvSpPr/>
          <p:nvPr/>
        </p:nvSpPr>
        <p:spPr bwMode="auto">
          <a:xfrm>
            <a:off x="1094617" y="3722198"/>
            <a:ext cx="4994687" cy="4719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Data silos create losses in efficiency and value</a:t>
            </a:r>
          </a:p>
        </p:txBody>
      </p:sp>
    </p:spTree>
    <p:extLst>
      <p:ext uri="{BB962C8B-B14F-4D97-AF65-F5344CB8AC3E}">
        <p14:creationId xmlns:p14="http://schemas.microsoft.com/office/powerpoint/2010/main" val="16445771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A38C4C-0D3C-6A07-7107-02748A17A0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FC0909-9BFA-5E3E-5F0F-7CFFF241A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B647A8-315D-6902-AC37-22FF3B027D2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19099" indent="-3429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Multivariate metalog distributions proven to generate synthetic data that: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Creates a scalable source of synthetic outcomes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Anonymizes sensitive patient data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Maintains representative population distributions in both univariate and multi-variate dimensions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419099" indent="-3429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Multivariate metalog models should further be utilized for:</a:t>
            </a:r>
          </a:p>
          <a:p>
            <a:pPr marL="1028683" lvl="1" indent="-342900">
              <a:lnSpc>
                <a:spcPct val="90000"/>
              </a:lnSpc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Anonymiz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ing</a:t>
            </a:r>
            <a:r>
              <a:rPr lang="en-US" sz="2000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data – to securely share sensitive data</a:t>
            </a:r>
          </a:p>
          <a:p>
            <a:pPr marL="1028683" lvl="1" indent="-342900">
              <a:lnSpc>
                <a:spcPct val="90000"/>
              </a:lnSpc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Bootstrapping data – to feed larger models</a:t>
            </a:r>
          </a:p>
          <a:p>
            <a:pPr marL="1028683" lvl="1" indent="-342900">
              <a:lnSpc>
                <a:spcPct val="90000"/>
              </a:lnSpc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Compressing data – to efficiently share data</a:t>
            </a:r>
          </a:p>
          <a:p>
            <a:pPr marL="419099" indent="-3429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419099" indent="-3429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Approach is one way to generate additional Readiness from current Data:</a:t>
            </a:r>
          </a:p>
          <a:p>
            <a:pPr marL="952485" lvl="1" indent="-342900">
              <a:lnSpc>
                <a:spcPct val="90000"/>
              </a:lnSpc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Sometimes we can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’t wait for more data</a:t>
            </a:r>
          </a:p>
          <a:p>
            <a:pPr marL="952485" lvl="1" indent="-342900">
              <a:lnSpc>
                <a:spcPct val="90000"/>
              </a:lnSpc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Enabling cross-collaboration is ke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y; </a:t>
            </a:r>
            <a:r>
              <a:rPr lang="en-US" sz="2000" u="sng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break down data silos</a:t>
            </a:r>
          </a:p>
          <a:p>
            <a:pPr marL="952485" lvl="1" indent="-342900">
              <a:lnSpc>
                <a:spcPct val="90000"/>
              </a:lnSpc>
              <a:buFontTx/>
              <a:buChar char="•"/>
              <a:defRPr/>
            </a:pPr>
            <a:endParaRPr lang="en-US" sz="2000" u="sng" kern="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620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C470CF0-720C-4A15-C521-773A6294E910}"/>
              </a:ext>
            </a:extLst>
          </p:cNvPr>
          <p:cNvGrpSpPr/>
          <p:nvPr/>
        </p:nvGrpSpPr>
        <p:grpSpPr>
          <a:xfrm>
            <a:off x="857209" y="1152900"/>
            <a:ext cx="5774340" cy="3175739"/>
            <a:chOff x="6728810" y="1311472"/>
            <a:chExt cx="4598411" cy="2529008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A45D06B3-E204-B90D-D9F7-6E78A13FA7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8810" y="1330211"/>
              <a:ext cx="4358106" cy="2510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D4824D-4659-C995-FDB0-3C26FEC484E6}"/>
                </a:ext>
              </a:extLst>
            </p:cNvPr>
            <p:cNvSpPr txBox="1"/>
            <p:nvPr/>
          </p:nvSpPr>
          <p:spPr>
            <a:xfrm>
              <a:off x="10158118" y="1311472"/>
              <a:ext cx="1169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/>
                  </a:solidFill>
                </a:rPr>
                <a:t>clicdata.com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E89594-AA1F-C485-264A-2063885D16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BA7A0D-CA30-F7CF-83B7-FE4DF8F2E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Silo Problem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EEC2D6-2DAC-AD8B-F075-BF621763A33A}"/>
              </a:ext>
            </a:extLst>
          </p:cNvPr>
          <p:cNvSpPr/>
          <p:nvPr/>
        </p:nvSpPr>
        <p:spPr bwMode="auto">
          <a:xfrm>
            <a:off x="1094617" y="3722198"/>
            <a:ext cx="4994687" cy="4719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Data silos create losses in efficiency and value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F27FBB-96D1-5E0E-CB79-E6FDF7F8A023}"/>
              </a:ext>
            </a:extLst>
          </p:cNvPr>
          <p:cNvSpPr/>
          <p:nvPr/>
        </p:nvSpPr>
        <p:spPr bwMode="auto">
          <a:xfrm>
            <a:off x="7681395" y="3582536"/>
            <a:ext cx="3570190" cy="905059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Limit cross-collaboration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dirty="0">
                <a:solidFill>
                  <a:schemeClr val="bg1"/>
                </a:solidFill>
              </a:rPr>
              <a:t>Create data inconsistencies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dirty="0">
                <a:solidFill>
                  <a:schemeClr val="bg1"/>
                </a:solidFill>
              </a:rPr>
              <a:t>Waste resources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pic>
        <p:nvPicPr>
          <p:cNvPr id="17" name="Graphic 16" descr="Full Brick Wall outline">
            <a:extLst>
              <a:ext uri="{FF2B5EF4-FFF2-40B4-BE49-F238E27FC236}">
                <a16:creationId xmlns:a16="http://schemas.microsoft.com/office/drawing/2014/main" id="{92876EFA-3DE8-EF97-B222-68238FC09A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165735" y="1015760"/>
            <a:ext cx="2480146" cy="1505836"/>
          </a:xfrm>
          <a:prstGeom prst="rect">
            <a:avLst/>
          </a:prstGeom>
        </p:spPr>
      </p:pic>
      <p:pic>
        <p:nvPicPr>
          <p:cNvPr id="21" name="Graphic 20" descr="Users with solid fill">
            <a:extLst>
              <a:ext uri="{FF2B5EF4-FFF2-40B4-BE49-F238E27FC236}">
                <a16:creationId xmlns:a16="http://schemas.microsoft.com/office/drawing/2014/main" id="{FF66881C-2ED7-245D-5EA4-A56EEAC437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18888" y="1541548"/>
            <a:ext cx="914400" cy="914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81E43A5-6694-3001-D2D8-1EED4034E50C}"/>
              </a:ext>
            </a:extLst>
          </p:cNvPr>
          <p:cNvSpPr txBox="1"/>
          <p:nvPr/>
        </p:nvSpPr>
        <p:spPr>
          <a:xfrm>
            <a:off x="7347594" y="2249197"/>
            <a:ext cx="9212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Users</a:t>
            </a:r>
          </a:p>
        </p:txBody>
      </p:sp>
      <p:sp>
        <p:nvSpPr>
          <p:cNvPr id="32" name="Cylinder 31">
            <a:extLst>
              <a:ext uri="{FF2B5EF4-FFF2-40B4-BE49-F238E27FC236}">
                <a16:creationId xmlns:a16="http://schemas.microsoft.com/office/drawing/2014/main" id="{0B567855-36BD-F195-C845-252C80613052}"/>
              </a:ext>
            </a:extLst>
          </p:cNvPr>
          <p:cNvSpPr/>
          <p:nvPr/>
        </p:nvSpPr>
        <p:spPr bwMode="auto">
          <a:xfrm>
            <a:off x="10645881" y="2474415"/>
            <a:ext cx="909220" cy="585018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Data</a:t>
            </a:r>
          </a:p>
        </p:txBody>
      </p:sp>
      <p:pic>
        <p:nvPicPr>
          <p:cNvPr id="33" name="Graphic 32" descr="Full Brick Wall outline">
            <a:extLst>
              <a:ext uri="{FF2B5EF4-FFF2-40B4-BE49-F238E27FC236}">
                <a16:creationId xmlns:a16="http://schemas.microsoft.com/office/drawing/2014/main" id="{2D13D874-1EF3-651F-8035-BD8639494B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2520"/>
          <a:stretch/>
        </p:blipFill>
        <p:spPr>
          <a:xfrm>
            <a:off x="8165735" y="2258856"/>
            <a:ext cx="2480146" cy="101613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3D63A64-9AD1-4BD0-E396-6CA7F7A4F05B}"/>
              </a:ext>
            </a:extLst>
          </p:cNvPr>
          <p:cNvSpPr txBox="1"/>
          <p:nvPr/>
        </p:nvSpPr>
        <p:spPr>
          <a:xfrm>
            <a:off x="8290062" y="1055942"/>
            <a:ext cx="1281653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solidFill>
                  <a:schemeClr val="bg1"/>
                </a:solidFill>
              </a:rPr>
              <a:t>Structures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6ED3DC9-454D-AEBE-065A-EB47AEFE9A0F}"/>
              </a:ext>
            </a:extLst>
          </p:cNvPr>
          <p:cNvSpPr txBox="1"/>
          <p:nvPr/>
        </p:nvSpPr>
        <p:spPr>
          <a:xfrm>
            <a:off x="9286547" y="1546670"/>
            <a:ext cx="1281653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solidFill>
                  <a:schemeClr val="bg1"/>
                </a:solidFill>
              </a:rPr>
              <a:t>Policies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0AC1F93-8199-746B-9D25-DB353F096FE8}"/>
              </a:ext>
            </a:extLst>
          </p:cNvPr>
          <p:cNvSpPr txBox="1"/>
          <p:nvPr/>
        </p:nvSpPr>
        <p:spPr>
          <a:xfrm>
            <a:off x="8310969" y="2050913"/>
            <a:ext cx="1281653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solidFill>
                  <a:schemeClr val="bg1"/>
                </a:solidFill>
              </a:rPr>
              <a:t>Workflows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21D290-9805-5536-735E-5334F478A474}"/>
              </a:ext>
            </a:extLst>
          </p:cNvPr>
          <p:cNvSpPr txBox="1"/>
          <p:nvPr/>
        </p:nvSpPr>
        <p:spPr>
          <a:xfrm>
            <a:off x="9111818" y="2541641"/>
            <a:ext cx="1442029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bg1"/>
                </a:solidFill>
              </a:rPr>
              <a:t>Technology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587FA4-3030-E12D-D59E-2CBC98BC6BA5}"/>
              </a:ext>
            </a:extLst>
          </p:cNvPr>
          <p:cNvSpPr txBox="1"/>
          <p:nvPr/>
        </p:nvSpPr>
        <p:spPr>
          <a:xfrm>
            <a:off x="8310969" y="3002366"/>
            <a:ext cx="1442029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bg1"/>
                </a:solidFill>
              </a:rPr>
              <a:t>InfoSec</a:t>
            </a:r>
          </a:p>
        </p:txBody>
      </p:sp>
    </p:spTree>
    <p:extLst>
      <p:ext uri="{BB962C8B-B14F-4D97-AF65-F5344CB8AC3E}">
        <p14:creationId xmlns:p14="http://schemas.microsoft.com/office/powerpoint/2010/main" val="1253783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D48C1EA-7BFD-A078-3AAA-A9B4AD142D90}"/>
              </a:ext>
            </a:extLst>
          </p:cNvPr>
          <p:cNvGrpSpPr/>
          <p:nvPr/>
        </p:nvGrpSpPr>
        <p:grpSpPr>
          <a:xfrm>
            <a:off x="857209" y="1152900"/>
            <a:ext cx="5774340" cy="3175739"/>
            <a:chOff x="6728810" y="1311472"/>
            <a:chExt cx="4598411" cy="2529008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5AB6CB1-7905-31A6-6F8E-ADB054121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8810" y="1330211"/>
              <a:ext cx="4358106" cy="2510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C88D53-0DDD-7EAF-4E60-53148CF737AB}"/>
                </a:ext>
              </a:extLst>
            </p:cNvPr>
            <p:cNvSpPr txBox="1"/>
            <p:nvPr/>
          </p:nvSpPr>
          <p:spPr>
            <a:xfrm>
              <a:off x="10158118" y="1311472"/>
              <a:ext cx="1169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bg2"/>
                  </a:solidFill>
                </a:rPr>
                <a:t>clicdata.com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E89594-AA1F-C485-264A-2063885D16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BA7A0D-CA30-F7CF-83B7-FE4DF8F2E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Silo Problem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EEC2D6-2DAC-AD8B-F075-BF621763A33A}"/>
              </a:ext>
            </a:extLst>
          </p:cNvPr>
          <p:cNvSpPr/>
          <p:nvPr/>
        </p:nvSpPr>
        <p:spPr bwMode="auto">
          <a:xfrm>
            <a:off x="1094617" y="3722198"/>
            <a:ext cx="4994687" cy="4719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Data silos create losses in efficiency and value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D76203-DB1D-49B6-2AB4-732A9D80751A}"/>
              </a:ext>
            </a:extLst>
          </p:cNvPr>
          <p:cNvSpPr/>
          <p:nvPr/>
        </p:nvSpPr>
        <p:spPr bwMode="auto">
          <a:xfrm>
            <a:off x="2882028" y="4774277"/>
            <a:ext cx="6446819" cy="58529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DoD wants to break down data silos and improve data quality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787349-2022-8B46-FA7A-4642A2B17829}"/>
              </a:ext>
            </a:extLst>
          </p:cNvPr>
          <p:cNvSpPr/>
          <p:nvPr/>
        </p:nvSpPr>
        <p:spPr bwMode="auto">
          <a:xfrm>
            <a:off x="3316276" y="5475365"/>
            <a:ext cx="5578324" cy="58529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If we want a ready force, we cannot afford dat</a:t>
            </a:r>
            <a:r>
              <a:rPr lang="en-US" sz="1800">
                <a:solidFill>
                  <a:schemeClr val="bg1"/>
                </a:solidFill>
                <a:latin typeface="Tahoma" charset="0"/>
              </a:rPr>
              <a:t>a silos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pic>
        <p:nvPicPr>
          <p:cNvPr id="17" name="Graphic 16" descr="Full Brick Wall outline">
            <a:extLst>
              <a:ext uri="{FF2B5EF4-FFF2-40B4-BE49-F238E27FC236}">
                <a16:creationId xmlns:a16="http://schemas.microsoft.com/office/drawing/2014/main" id="{92876EFA-3DE8-EF97-B222-68238FC09A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165735" y="1015760"/>
            <a:ext cx="2480146" cy="1505836"/>
          </a:xfrm>
          <a:prstGeom prst="rect">
            <a:avLst/>
          </a:prstGeom>
        </p:spPr>
      </p:pic>
      <p:pic>
        <p:nvPicPr>
          <p:cNvPr id="21" name="Graphic 20" descr="Users with solid fill">
            <a:extLst>
              <a:ext uri="{FF2B5EF4-FFF2-40B4-BE49-F238E27FC236}">
                <a16:creationId xmlns:a16="http://schemas.microsoft.com/office/drawing/2014/main" id="{FF66881C-2ED7-245D-5EA4-A56EEAC437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18888" y="1541548"/>
            <a:ext cx="914400" cy="914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81E43A5-6694-3001-D2D8-1EED4034E50C}"/>
              </a:ext>
            </a:extLst>
          </p:cNvPr>
          <p:cNvSpPr txBox="1"/>
          <p:nvPr/>
        </p:nvSpPr>
        <p:spPr>
          <a:xfrm>
            <a:off x="7347594" y="2249197"/>
            <a:ext cx="9212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Users</a:t>
            </a:r>
          </a:p>
        </p:txBody>
      </p:sp>
      <p:sp>
        <p:nvSpPr>
          <p:cNvPr id="32" name="Cylinder 31">
            <a:extLst>
              <a:ext uri="{FF2B5EF4-FFF2-40B4-BE49-F238E27FC236}">
                <a16:creationId xmlns:a16="http://schemas.microsoft.com/office/drawing/2014/main" id="{0B567855-36BD-F195-C845-252C80613052}"/>
              </a:ext>
            </a:extLst>
          </p:cNvPr>
          <p:cNvSpPr/>
          <p:nvPr/>
        </p:nvSpPr>
        <p:spPr bwMode="auto">
          <a:xfrm>
            <a:off x="10645881" y="2474415"/>
            <a:ext cx="909220" cy="585018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Data</a:t>
            </a:r>
          </a:p>
        </p:txBody>
      </p:sp>
      <p:pic>
        <p:nvPicPr>
          <p:cNvPr id="33" name="Graphic 32" descr="Full Brick Wall outline">
            <a:extLst>
              <a:ext uri="{FF2B5EF4-FFF2-40B4-BE49-F238E27FC236}">
                <a16:creationId xmlns:a16="http://schemas.microsoft.com/office/drawing/2014/main" id="{2D13D874-1EF3-651F-8035-BD8639494B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2520"/>
          <a:stretch/>
        </p:blipFill>
        <p:spPr>
          <a:xfrm>
            <a:off x="8165735" y="2258856"/>
            <a:ext cx="2480146" cy="101613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3D63A64-9AD1-4BD0-E396-6CA7F7A4F05B}"/>
              </a:ext>
            </a:extLst>
          </p:cNvPr>
          <p:cNvSpPr txBox="1"/>
          <p:nvPr/>
        </p:nvSpPr>
        <p:spPr>
          <a:xfrm>
            <a:off x="8290062" y="1055942"/>
            <a:ext cx="1281653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solidFill>
                  <a:schemeClr val="bg1"/>
                </a:solidFill>
              </a:rPr>
              <a:t>Structures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6ED3DC9-454D-AEBE-065A-EB47AEFE9A0F}"/>
              </a:ext>
            </a:extLst>
          </p:cNvPr>
          <p:cNvSpPr txBox="1"/>
          <p:nvPr/>
        </p:nvSpPr>
        <p:spPr>
          <a:xfrm>
            <a:off x="9286547" y="1546670"/>
            <a:ext cx="1281653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solidFill>
                  <a:schemeClr val="bg1"/>
                </a:solidFill>
              </a:rPr>
              <a:t>Policies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0AC1F93-8199-746B-9D25-DB353F096FE8}"/>
              </a:ext>
            </a:extLst>
          </p:cNvPr>
          <p:cNvSpPr txBox="1"/>
          <p:nvPr/>
        </p:nvSpPr>
        <p:spPr>
          <a:xfrm>
            <a:off x="8310969" y="2050913"/>
            <a:ext cx="1281653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solidFill>
                  <a:schemeClr val="bg1"/>
                </a:solidFill>
              </a:rPr>
              <a:t>Workflows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21D290-9805-5536-735E-5334F478A474}"/>
              </a:ext>
            </a:extLst>
          </p:cNvPr>
          <p:cNvSpPr txBox="1"/>
          <p:nvPr/>
        </p:nvSpPr>
        <p:spPr>
          <a:xfrm>
            <a:off x="9111818" y="2541641"/>
            <a:ext cx="1442029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solidFill>
                  <a:schemeClr val="bg1"/>
                </a:solidFill>
              </a:rPr>
              <a:t>Technology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C5B142-0ED0-D5CD-BDD9-69565F6859F0}"/>
              </a:ext>
            </a:extLst>
          </p:cNvPr>
          <p:cNvSpPr/>
          <p:nvPr/>
        </p:nvSpPr>
        <p:spPr bwMode="auto">
          <a:xfrm>
            <a:off x="7681395" y="3582536"/>
            <a:ext cx="3570190" cy="905059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Limit cross-collaboration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dirty="0">
                <a:solidFill>
                  <a:schemeClr val="bg1"/>
                </a:solidFill>
              </a:rPr>
              <a:t>Create data inconsistencies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dirty="0">
                <a:solidFill>
                  <a:schemeClr val="bg1"/>
                </a:solidFill>
              </a:rPr>
              <a:t>Waste resources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E284CF-E0A6-B9C8-6002-E76325F4CF8E}"/>
              </a:ext>
            </a:extLst>
          </p:cNvPr>
          <p:cNvSpPr txBox="1"/>
          <p:nvPr/>
        </p:nvSpPr>
        <p:spPr>
          <a:xfrm>
            <a:off x="8310969" y="3002366"/>
            <a:ext cx="1442029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bg1"/>
                </a:solidFill>
              </a:rPr>
              <a:t>InfoSec</a:t>
            </a:r>
          </a:p>
        </p:txBody>
      </p:sp>
    </p:spTree>
    <p:extLst>
      <p:ext uri="{BB962C8B-B14F-4D97-AF65-F5344CB8AC3E}">
        <p14:creationId xmlns:p14="http://schemas.microsoft.com/office/powerpoint/2010/main" val="1089487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AAE4DF2-7776-3145-C752-39006EA5AFA9}"/>
              </a:ext>
            </a:extLst>
          </p:cNvPr>
          <p:cNvSpPr/>
          <p:nvPr/>
        </p:nvSpPr>
        <p:spPr bwMode="auto">
          <a:xfrm>
            <a:off x="248902" y="1016302"/>
            <a:ext cx="5685278" cy="23624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Privacy Act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37D323-039B-02EA-0A9B-A17A37BF1135}"/>
              </a:ext>
            </a:extLst>
          </p:cNvPr>
          <p:cNvSpPr/>
          <p:nvPr/>
        </p:nvSpPr>
        <p:spPr bwMode="auto">
          <a:xfrm>
            <a:off x="2077270" y="1556486"/>
            <a:ext cx="3757470" cy="17134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HIPAA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CEC54C-A32D-A3BA-D208-53590A0F0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696663-6348-7088-4757-A263F2909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Healthcare Data Silos and Privacy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7C6FF-D189-4BD2-42FA-62F226027CA3}"/>
              </a:ext>
            </a:extLst>
          </p:cNvPr>
          <p:cNvSpPr/>
          <p:nvPr/>
        </p:nvSpPr>
        <p:spPr bwMode="auto">
          <a:xfrm>
            <a:off x="348343" y="1556486"/>
            <a:ext cx="1714826" cy="17134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PII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370089-62C6-F1B5-DF81-DE795FEB88C6}"/>
              </a:ext>
            </a:extLst>
          </p:cNvPr>
          <p:cNvSpPr/>
          <p:nvPr/>
        </p:nvSpPr>
        <p:spPr bwMode="auto">
          <a:xfrm>
            <a:off x="4822947" y="2227508"/>
            <a:ext cx="910055" cy="5191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PHI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230B6C-17C5-4ECC-2ABA-25DCA062F386}"/>
              </a:ext>
            </a:extLst>
          </p:cNvPr>
          <p:cNvSpPr/>
          <p:nvPr/>
        </p:nvSpPr>
        <p:spPr bwMode="auto">
          <a:xfrm>
            <a:off x="461693" y="2021002"/>
            <a:ext cx="1488125" cy="9872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Unique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identifying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characteristic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C542F4-515A-3693-0003-B760A432ECD3}"/>
              </a:ext>
            </a:extLst>
          </p:cNvPr>
          <p:cNvSpPr/>
          <p:nvPr/>
        </p:nvSpPr>
        <p:spPr bwMode="auto">
          <a:xfrm>
            <a:off x="2451189" y="2021002"/>
            <a:ext cx="1798680" cy="9872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Individual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/>
              <a:t>health information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2" name="Plus Sign 11">
            <a:extLst>
              <a:ext uri="{FF2B5EF4-FFF2-40B4-BE49-F238E27FC236}">
                <a16:creationId xmlns:a16="http://schemas.microsoft.com/office/drawing/2014/main" id="{9D069C7E-7AF9-C5C2-22F2-0ECA6423A519}"/>
              </a:ext>
            </a:extLst>
          </p:cNvPr>
          <p:cNvSpPr/>
          <p:nvPr/>
        </p:nvSpPr>
        <p:spPr bwMode="auto">
          <a:xfrm>
            <a:off x="2107256" y="2347006"/>
            <a:ext cx="280109" cy="280109"/>
          </a:xfrm>
          <a:prstGeom prst="mathPlu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891D6E39-BB0F-BDD7-C9F6-0A06AEE84C53}"/>
              </a:ext>
            </a:extLst>
          </p:cNvPr>
          <p:cNvSpPr/>
          <p:nvPr/>
        </p:nvSpPr>
        <p:spPr bwMode="auto">
          <a:xfrm>
            <a:off x="4340465" y="2291117"/>
            <a:ext cx="391886" cy="391886"/>
          </a:xfrm>
          <a:prstGeom prst="mathEqua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0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AAE4DF2-7776-3145-C752-39006EA5AFA9}"/>
              </a:ext>
            </a:extLst>
          </p:cNvPr>
          <p:cNvSpPr/>
          <p:nvPr/>
        </p:nvSpPr>
        <p:spPr bwMode="auto">
          <a:xfrm>
            <a:off x="248902" y="1016302"/>
            <a:ext cx="5685278" cy="23624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Privacy Act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37D323-039B-02EA-0A9B-A17A37BF1135}"/>
              </a:ext>
            </a:extLst>
          </p:cNvPr>
          <p:cNvSpPr/>
          <p:nvPr/>
        </p:nvSpPr>
        <p:spPr bwMode="auto">
          <a:xfrm>
            <a:off x="2077270" y="1556486"/>
            <a:ext cx="3757470" cy="17134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HIPAA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CEC54C-A32D-A3BA-D208-53590A0F0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696663-6348-7088-4757-A263F2909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Healthcare Data Silos and Privacy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5F10BA-86D8-2BBE-8983-9D69369160CD}"/>
              </a:ext>
            </a:extLst>
          </p:cNvPr>
          <p:cNvSpPr/>
          <p:nvPr/>
        </p:nvSpPr>
        <p:spPr bwMode="auto">
          <a:xfrm>
            <a:off x="6506158" y="3328189"/>
            <a:ext cx="5082789" cy="72436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solidFill>
                  <a:schemeClr val="tx1"/>
                </a:solidFill>
                <a:effectLst/>
                <a:latin typeface="Tahoma" charset="0"/>
              </a:rPr>
              <a:t>Medical research community struggles to access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solidFill>
                  <a:schemeClr val="tx1"/>
                </a:solidFill>
                <a:effectLst/>
                <a:latin typeface="Tahoma" charset="0"/>
              </a:rPr>
              <a:t>data needed for studies (</a:t>
            </a:r>
            <a:r>
              <a:rPr kumimoji="0" lang="en-US" sz="1800" b="0" i="0" u="none" strike="noStrike" cap="none" normalizeH="0" baseline="0" err="1">
                <a:solidFill>
                  <a:schemeClr val="tx1"/>
                </a:solidFill>
                <a:effectLst/>
                <a:latin typeface="Tahoma" charset="0"/>
              </a:rPr>
              <a:t>Chevrier</a:t>
            </a:r>
            <a:r>
              <a:rPr kumimoji="0" lang="en-US" sz="1800" b="0" i="0" u="none" strike="noStrike" cap="none" normalizeH="0" baseline="0">
                <a:solidFill>
                  <a:schemeClr val="tx1"/>
                </a:solidFill>
                <a:effectLst/>
                <a:latin typeface="Tahoma" charset="0"/>
              </a:rPr>
              <a:t> et al., 2019)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7C6FF-D189-4BD2-42FA-62F226027CA3}"/>
              </a:ext>
            </a:extLst>
          </p:cNvPr>
          <p:cNvSpPr/>
          <p:nvPr/>
        </p:nvSpPr>
        <p:spPr bwMode="auto">
          <a:xfrm>
            <a:off x="348343" y="1556486"/>
            <a:ext cx="1714826" cy="17134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PII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370089-62C6-F1B5-DF81-DE795FEB88C6}"/>
              </a:ext>
            </a:extLst>
          </p:cNvPr>
          <p:cNvSpPr/>
          <p:nvPr/>
        </p:nvSpPr>
        <p:spPr bwMode="auto">
          <a:xfrm>
            <a:off x="4822947" y="2227508"/>
            <a:ext cx="910055" cy="5191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PHI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230B6C-17C5-4ECC-2ABA-25DCA062F386}"/>
              </a:ext>
            </a:extLst>
          </p:cNvPr>
          <p:cNvSpPr/>
          <p:nvPr/>
        </p:nvSpPr>
        <p:spPr bwMode="auto">
          <a:xfrm>
            <a:off x="461693" y="2021002"/>
            <a:ext cx="1488125" cy="9872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Unique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identifying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characteristic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C542F4-515A-3693-0003-B760A432ECD3}"/>
              </a:ext>
            </a:extLst>
          </p:cNvPr>
          <p:cNvSpPr/>
          <p:nvPr/>
        </p:nvSpPr>
        <p:spPr bwMode="auto">
          <a:xfrm>
            <a:off x="2451189" y="2021002"/>
            <a:ext cx="1798680" cy="9872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Individual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/>
              <a:t>health information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2" name="Plus Sign 11">
            <a:extLst>
              <a:ext uri="{FF2B5EF4-FFF2-40B4-BE49-F238E27FC236}">
                <a16:creationId xmlns:a16="http://schemas.microsoft.com/office/drawing/2014/main" id="{9D069C7E-7AF9-C5C2-22F2-0ECA6423A519}"/>
              </a:ext>
            </a:extLst>
          </p:cNvPr>
          <p:cNvSpPr/>
          <p:nvPr/>
        </p:nvSpPr>
        <p:spPr bwMode="auto">
          <a:xfrm>
            <a:off x="2107256" y="2347006"/>
            <a:ext cx="280109" cy="280109"/>
          </a:xfrm>
          <a:prstGeom prst="mathPlu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891D6E39-BB0F-BDD7-C9F6-0A06AEE84C53}"/>
              </a:ext>
            </a:extLst>
          </p:cNvPr>
          <p:cNvSpPr/>
          <p:nvPr/>
        </p:nvSpPr>
        <p:spPr bwMode="auto">
          <a:xfrm>
            <a:off x="4340465" y="2291117"/>
            <a:ext cx="391886" cy="391886"/>
          </a:xfrm>
          <a:prstGeom prst="mathEqua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4C0FC5-57A9-A339-876B-E4D11653EA84}"/>
              </a:ext>
            </a:extLst>
          </p:cNvPr>
          <p:cNvSpPr/>
          <p:nvPr/>
        </p:nvSpPr>
        <p:spPr bwMode="auto">
          <a:xfrm>
            <a:off x="6919917" y="1770516"/>
            <a:ext cx="4255273" cy="4719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Necessary protections create data silos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B3A089A3-36ED-D822-1778-C8C45B5864E9}"/>
              </a:ext>
            </a:extLst>
          </p:cNvPr>
          <p:cNvSpPr/>
          <p:nvPr/>
        </p:nvSpPr>
        <p:spPr bwMode="auto">
          <a:xfrm>
            <a:off x="6096000" y="1016302"/>
            <a:ext cx="622739" cy="2412698"/>
          </a:xfrm>
          <a:prstGeom prst="rightBrace">
            <a:avLst>
              <a:gd name="adj1" fmla="val 8333"/>
              <a:gd name="adj2" fmla="val 40074"/>
            </a:avLst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1EBCB37C-3FED-7F32-1FEF-F95D87EEF738}"/>
              </a:ext>
            </a:extLst>
          </p:cNvPr>
          <p:cNvSpPr/>
          <p:nvPr/>
        </p:nvSpPr>
        <p:spPr bwMode="auto">
          <a:xfrm>
            <a:off x="8885803" y="2436043"/>
            <a:ext cx="323498" cy="653099"/>
          </a:xfrm>
          <a:prstGeom prst="downArrow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465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AAE4DF2-7776-3145-C752-39006EA5AFA9}"/>
              </a:ext>
            </a:extLst>
          </p:cNvPr>
          <p:cNvSpPr/>
          <p:nvPr/>
        </p:nvSpPr>
        <p:spPr bwMode="auto">
          <a:xfrm>
            <a:off x="248902" y="1016302"/>
            <a:ext cx="5685278" cy="23624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Privacy Act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37D323-039B-02EA-0A9B-A17A37BF1135}"/>
              </a:ext>
            </a:extLst>
          </p:cNvPr>
          <p:cNvSpPr/>
          <p:nvPr/>
        </p:nvSpPr>
        <p:spPr bwMode="auto">
          <a:xfrm>
            <a:off x="2077270" y="1556486"/>
            <a:ext cx="3757470" cy="17134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HIPAA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CEC54C-A32D-A3BA-D208-53590A0F0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696663-6348-7088-4757-A263F2909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Healthcare Data Silos and Privacy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5F10BA-86D8-2BBE-8983-9D69369160CD}"/>
              </a:ext>
            </a:extLst>
          </p:cNvPr>
          <p:cNvSpPr/>
          <p:nvPr/>
        </p:nvSpPr>
        <p:spPr bwMode="auto">
          <a:xfrm>
            <a:off x="6506158" y="3328189"/>
            <a:ext cx="5082789" cy="72436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solidFill>
                  <a:schemeClr val="tx1"/>
                </a:solidFill>
                <a:effectLst/>
                <a:latin typeface="Tahoma" charset="0"/>
              </a:rPr>
              <a:t>Medical research community struggles to access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solidFill>
                  <a:schemeClr val="tx1"/>
                </a:solidFill>
                <a:effectLst/>
                <a:latin typeface="Tahoma" charset="0"/>
              </a:rPr>
              <a:t>data needed for studies (</a:t>
            </a:r>
            <a:r>
              <a:rPr kumimoji="0" lang="en-US" sz="1800" b="0" i="0" u="none" strike="noStrike" cap="none" normalizeH="0" baseline="0" err="1">
                <a:solidFill>
                  <a:schemeClr val="tx1"/>
                </a:solidFill>
                <a:effectLst/>
                <a:latin typeface="Tahoma" charset="0"/>
              </a:rPr>
              <a:t>Chevrier</a:t>
            </a:r>
            <a:r>
              <a:rPr kumimoji="0" lang="en-US" sz="1800" b="0" i="0" u="none" strike="noStrike" cap="none" normalizeH="0" baseline="0">
                <a:solidFill>
                  <a:schemeClr val="tx1"/>
                </a:solidFill>
                <a:effectLst/>
                <a:latin typeface="Tahoma" charset="0"/>
              </a:rPr>
              <a:t> et al., 2019)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7C6FF-D189-4BD2-42FA-62F226027CA3}"/>
              </a:ext>
            </a:extLst>
          </p:cNvPr>
          <p:cNvSpPr/>
          <p:nvPr/>
        </p:nvSpPr>
        <p:spPr bwMode="auto">
          <a:xfrm>
            <a:off x="348343" y="1556486"/>
            <a:ext cx="1714826" cy="17134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PII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370089-62C6-F1B5-DF81-DE795FEB88C6}"/>
              </a:ext>
            </a:extLst>
          </p:cNvPr>
          <p:cNvSpPr/>
          <p:nvPr/>
        </p:nvSpPr>
        <p:spPr bwMode="auto">
          <a:xfrm>
            <a:off x="4822947" y="2227508"/>
            <a:ext cx="910055" cy="5191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PHI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230B6C-17C5-4ECC-2ABA-25DCA062F386}"/>
              </a:ext>
            </a:extLst>
          </p:cNvPr>
          <p:cNvSpPr/>
          <p:nvPr/>
        </p:nvSpPr>
        <p:spPr bwMode="auto">
          <a:xfrm>
            <a:off x="461693" y="2021002"/>
            <a:ext cx="1488125" cy="9872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Unique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identifying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characteristic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C542F4-515A-3693-0003-B760A432ECD3}"/>
              </a:ext>
            </a:extLst>
          </p:cNvPr>
          <p:cNvSpPr/>
          <p:nvPr/>
        </p:nvSpPr>
        <p:spPr bwMode="auto">
          <a:xfrm>
            <a:off x="2451189" y="2021002"/>
            <a:ext cx="1798680" cy="9872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Individual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/>
              <a:t>health information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2" name="Plus Sign 11">
            <a:extLst>
              <a:ext uri="{FF2B5EF4-FFF2-40B4-BE49-F238E27FC236}">
                <a16:creationId xmlns:a16="http://schemas.microsoft.com/office/drawing/2014/main" id="{9D069C7E-7AF9-C5C2-22F2-0ECA6423A519}"/>
              </a:ext>
            </a:extLst>
          </p:cNvPr>
          <p:cNvSpPr/>
          <p:nvPr/>
        </p:nvSpPr>
        <p:spPr bwMode="auto">
          <a:xfrm>
            <a:off x="2107256" y="2347006"/>
            <a:ext cx="280109" cy="280109"/>
          </a:xfrm>
          <a:prstGeom prst="mathPlu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891D6E39-BB0F-BDD7-C9F6-0A06AEE84C53}"/>
              </a:ext>
            </a:extLst>
          </p:cNvPr>
          <p:cNvSpPr/>
          <p:nvPr/>
        </p:nvSpPr>
        <p:spPr bwMode="auto">
          <a:xfrm>
            <a:off x="4340465" y="2291117"/>
            <a:ext cx="391886" cy="391886"/>
          </a:xfrm>
          <a:prstGeom prst="mathEqua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4C0FC5-57A9-A339-876B-E4D11653EA84}"/>
              </a:ext>
            </a:extLst>
          </p:cNvPr>
          <p:cNvSpPr/>
          <p:nvPr/>
        </p:nvSpPr>
        <p:spPr bwMode="auto">
          <a:xfrm>
            <a:off x="6919917" y="1770516"/>
            <a:ext cx="4255273" cy="4719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Necessary protections create data silos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B3A089A3-36ED-D822-1778-C8C45B5864E9}"/>
              </a:ext>
            </a:extLst>
          </p:cNvPr>
          <p:cNvSpPr/>
          <p:nvPr/>
        </p:nvSpPr>
        <p:spPr bwMode="auto">
          <a:xfrm>
            <a:off x="6096000" y="1016302"/>
            <a:ext cx="622739" cy="2412698"/>
          </a:xfrm>
          <a:prstGeom prst="rightBrace">
            <a:avLst>
              <a:gd name="adj1" fmla="val 8333"/>
              <a:gd name="adj2" fmla="val 40074"/>
            </a:avLst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1EBCB37C-3FED-7F32-1FEF-F95D87EEF738}"/>
              </a:ext>
            </a:extLst>
          </p:cNvPr>
          <p:cNvSpPr/>
          <p:nvPr/>
        </p:nvSpPr>
        <p:spPr bwMode="auto">
          <a:xfrm>
            <a:off x="8885803" y="2436043"/>
            <a:ext cx="323498" cy="653099"/>
          </a:xfrm>
          <a:prstGeom prst="downArrow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934CC9-A9C8-B7AF-2582-A9B15F936C2F}"/>
              </a:ext>
            </a:extLst>
          </p:cNvPr>
          <p:cNvSpPr/>
          <p:nvPr/>
        </p:nvSpPr>
        <p:spPr bwMode="auto">
          <a:xfrm>
            <a:off x="844913" y="5196548"/>
            <a:ext cx="10502174" cy="10399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Security / Privacy can be a barrier to data collection and sharing – and thus collaboration &amp; innovation</a:t>
            </a: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Solutions that address data silos</a:t>
            </a:r>
            <a:r>
              <a:rPr lang="en-US" sz="1800" dirty="0">
                <a:solidFill>
                  <a:schemeClr val="bg1"/>
                </a:solidFill>
                <a:latin typeface="Tahoma" charset="0"/>
              </a:rPr>
              <a:t>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are needed to aid research </a:t>
            </a:r>
            <a:r>
              <a:rPr lang="en-US" sz="1800" dirty="0">
                <a:solidFill>
                  <a:schemeClr val="bg1"/>
                </a:solidFill>
                <a:latin typeface="Tahoma" charset="0"/>
              </a:rPr>
              <a:t>across gov’t entities, DoD included</a:t>
            </a:r>
          </a:p>
        </p:txBody>
      </p:sp>
    </p:spTree>
    <p:extLst>
      <p:ext uri="{BB962C8B-B14F-4D97-AF65-F5344CB8AC3E}">
        <p14:creationId xmlns:p14="http://schemas.microsoft.com/office/powerpoint/2010/main" val="2149157113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lcf76f155ced4ddcb4097134ff3c332f xmlns="a414528d-0f92-44ac-9efc-43825a1d2a77">
      <Terms xmlns="http://schemas.microsoft.com/office/infopath/2007/PartnerControls"/>
    </lcf76f155ced4ddcb4097134ff3c332f>
    <TaxCatchAll xmlns="b2ef7921-3e8a-49e5-a938-d217fdbccb6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B1EB1852D7A42A5042B70A973DD38" ma:contentTypeVersion="14" ma:contentTypeDescription="Create a new document." ma:contentTypeScope="" ma:versionID="da6f00d6a5f73960d2d33a01138734f9">
  <xsd:schema xmlns:xsd="http://www.w3.org/2001/XMLSchema" xmlns:xs="http://www.w3.org/2001/XMLSchema" xmlns:p="http://schemas.microsoft.com/office/2006/metadata/properties" xmlns:ns2="a414528d-0f92-44ac-9efc-43825a1d2a77" xmlns:ns3="b2ef7921-3e8a-49e5-a938-d217fdbccb6a" targetNamespace="http://schemas.microsoft.com/office/2006/metadata/properties" ma:root="true" ma:fieldsID="63fdc3e964333f3c51f989384b72604e" ns2:_="" ns3:_="">
    <xsd:import namespace="a414528d-0f92-44ac-9efc-43825a1d2a77"/>
    <xsd:import namespace="b2ef7921-3e8a-49e5-a938-d217fdbccb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14528d-0f92-44ac-9efc-43825a1d2a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344d556-4f06-45b5-a3fa-671c9127e1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ef7921-3e8a-49e5-a938-d217fdbccb6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7dd36d01-74c8-4828-b500-762b431c1887}" ma:internalName="TaxCatchAll" ma:showField="CatchAllData" ma:web="b2ef7921-3e8a-49e5-a938-d217fdbccb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709B06-5FA7-40B8-A752-7128AA94FE0C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a414528d-0f92-44ac-9efc-43825a1d2a77"/>
    <ds:schemaRef ds:uri="http://purl.org/dc/elements/1.1/"/>
    <ds:schemaRef ds:uri="b2ef7921-3e8a-49e5-a938-d217fdbccb6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C488F54-505E-41F9-A1C9-B6B832F26D7F}">
  <ds:schemaRefs>
    <ds:schemaRef ds:uri="a414528d-0f92-44ac-9efc-43825a1d2a77"/>
    <ds:schemaRef ds:uri="b2ef7921-3e8a-49e5-a938-d217fdbccb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5492</Words>
  <Application>Microsoft Office PowerPoint</Application>
  <PresentationFormat>Widescreen</PresentationFormat>
  <Paragraphs>793</Paragraphs>
  <Slides>40</Slides>
  <Notes>40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Arial Narrow</vt:lpstr>
      <vt:lpstr>Arial,Sans-Serif</vt:lpstr>
      <vt:lpstr>Tahoma</vt:lpstr>
      <vt:lpstr>Times New Roman</vt:lpstr>
      <vt:lpstr>Wingdings</vt:lpstr>
      <vt:lpstr>Blends</vt:lpstr>
      <vt:lpstr>PowerPoint Presentation</vt:lpstr>
      <vt:lpstr>BLUF</vt:lpstr>
      <vt:lpstr>Outline</vt:lpstr>
      <vt:lpstr>Data Silo Problem</vt:lpstr>
      <vt:lpstr>Data Silo Problem</vt:lpstr>
      <vt:lpstr>Data Silo Problem</vt:lpstr>
      <vt:lpstr>Healthcare Data Silos and Privacy</vt:lpstr>
      <vt:lpstr>Healthcare Data Silos and Privacy</vt:lpstr>
      <vt:lpstr>Healthcare Data Silos and Privacy</vt:lpstr>
      <vt:lpstr>Healthcare Data Silos and Privacy</vt:lpstr>
      <vt:lpstr>Data Anonymization Techniques (&amp; Drawbacks)</vt:lpstr>
      <vt:lpstr>Data Anonymization Techniques (&amp; Drawbacks)</vt:lpstr>
      <vt:lpstr>Data Anonymization Techniques (&amp; Drawbacks)</vt:lpstr>
      <vt:lpstr>Data Anonymization Techniques (&amp; Drawbacks)</vt:lpstr>
      <vt:lpstr>Data Anonymization Techniques (&amp; Drawbacks)</vt:lpstr>
      <vt:lpstr>Data Anonymization Techniques (&amp; Drawbacks)</vt:lpstr>
      <vt:lpstr>Data Anonymization Techniques (&amp; Drawbacks)</vt:lpstr>
      <vt:lpstr>Data Anonymization Techniques (&amp; Drawbacks)</vt:lpstr>
      <vt:lpstr>Data Anonymization Techniques (&amp; Drawbacks)</vt:lpstr>
      <vt:lpstr>Data Anonymization Techniques (&amp; Drawbacks)</vt:lpstr>
      <vt:lpstr>Metalog Distributions (Keelin, 2016)</vt:lpstr>
      <vt:lpstr>Metalog Distributions (Keelin, 2016)</vt:lpstr>
      <vt:lpstr>Metalog Distributions (Keelin, 2016)</vt:lpstr>
      <vt:lpstr>Metalog Distributions (Keelin, 2016)</vt:lpstr>
      <vt:lpstr>Metalog Distributions (Keelin, 2016)</vt:lpstr>
      <vt:lpstr>Modeling Approach</vt:lpstr>
      <vt:lpstr>Modeling Approach</vt:lpstr>
      <vt:lpstr>Modeling Approach</vt:lpstr>
      <vt:lpstr>Metalog SDG Workflow</vt:lpstr>
      <vt:lpstr>Metalog SDG Workflow</vt:lpstr>
      <vt:lpstr>Metalog SDG Workflow</vt:lpstr>
      <vt:lpstr>Metalog SDG Workflow</vt:lpstr>
      <vt:lpstr>How Do We Do? Blue = Original, Orange = Synthetic</vt:lpstr>
      <vt:lpstr>How Do We Do? Blue = Original, Orange = Synthetic</vt:lpstr>
      <vt:lpstr>How Do We Do? Blue = Original, Orange = Synthetic</vt:lpstr>
      <vt:lpstr>How Do We Do? Blue = Original, Orange = Synthetic</vt:lpstr>
      <vt:lpstr>How Do We Do? Blue = Original, Orange = Synthetic</vt:lpstr>
      <vt:lpstr>How Do We Do? Blue = Original, Orange = Synthetic</vt:lpstr>
      <vt:lpstr>How Do We Do? Blue = Original, Orange = Synthetic</vt:lpstr>
      <vt:lpstr>Summary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Raul Rios</cp:lastModifiedBy>
  <cp:revision>1</cp:revision>
  <cp:lastPrinted>1601-01-01T00:00:00Z</cp:lastPrinted>
  <dcterms:created xsi:type="dcterms:W3CDTF">2016-03-29T15:29:36Z</dcterms:created>
  <dcterms:modified xsi:type="dcterms:W3CDTF">2024-10-25T17:20:02Z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</Properties>
</file>